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294" r:id="rId3"/>
    <p:sldId id="278" r:id="rId4"/>
    <p:sldId id="280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2" r:id="rId16"/>
    <p:sldId id="293" r:id="rId17"/>
    <p:sldId id="290" r:id="rId18"/>
  </p:sldIdLst>
  <p:sldSz cx="12192000" cy="6858000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143" autoAdjust="0"/>
  </p:normalViewPr>
  <p:slideViewPr>
    <p:cSldViewPr snapToGrid="0">
      <p:cViewPr varScale="1">
        <p:scale>
          <a:sx n="86" d="100"/>
          <a:sy n="86" d="100"/>
        </p:scale>
        <p:origin x="69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92" d="100"/>
          <a:sy n="92" d="100"/>
        </p:scale>
        <p:origin x="2578" y="-78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196A8-0AB7-4CFE-A6E4-7E1DDD57A5E4}" type="datetimeFigureOut">
              <a:rPr lang="bg-BG" smtClean="0"/>
              <a:t>24.11.2023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BE26A-BFE3-4BFB-A403-E63BA1B7DCD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2981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BE26A-BFE3-4BFB-A403-E63BA1B7DCD4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01756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80FE-69E4-4491-B1F9-07550FBB89C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56E2-6D99-4623-ADDD-8BE5644C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0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80FE-69E4-4491-B1F9-07550FBB89C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56E2-6D99-4623-ADDD-8BE5644C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9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80FE-69E4-4491-B1F9-07550FBB89C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56E2-6D99-4623-ADDD-8BE5644C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80FE-69E4-4491-B1F9-07550FBB89C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56E2-6D99-4623-ADDD-8BE5644C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2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80FE-69E4-4491-B1F9-07550FBB89C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56E2-6D99-4623-ADDD-8BE5644C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5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80FE-69E4-4491-B1F9-07550FBB89C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56E2-6D99-4623-ADDD-8BE5644C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5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80FE-69E4-4491-B1F9-07550FBB89C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56E2-6D99-4623-ADDD-8BE5644C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9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80FE-69E4-4491-B1F9-07550FBB89C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56E2-6D99-4623-ADDD-8BE5644C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80FE-69E4-4491-B1F9-07550FBB89C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56E2-6D99-4623-ADDD-8BE5644C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8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80FE-69E4-4491-B1F9-07550FBB89C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56E2-6D99-4623-ADDD-8BE5644C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2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80FE-69E4-4491-B1F9-07550FBB89C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56E2-6D99-4623-ADDD-8BE5644C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9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280FE-69E4-4491-B1F9-07550FBB89C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656E2-6D99-4623-ADDD-8BE5644C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2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>
            <a:extLst>
              <a:ext uri="{FF2B5EF4-FFF2-40B4-BE49-F238E27FC236}">
                <a16:creationId xmlns:a16="http://schemas.microsoft.com/office/drawing/2014/main" id="{DA2C09B7-B5A0-0C4C-2C66-DB2757825975}"/>
              </a:ext>
            </a:extLst>
          </p:cNvPr>
          <p:cNvGrpSpPr/>
          <p:nvPr/>
        </p:nvGrpSpPr>
        <p:grpSpPr>
          <a:xfrm>
            <a:off x="32102" y="0"/>
            <a:ext cx="12231989" cy="6959694"/>
            <a:chOff x="-57423" y="-1"/>
            <a:chExt cx="12191999" cy="6858001"/>
          </a:xfrm>
        </p:grpSpPr>
        <p:sp>
          <p:nvSpPr>
            <p:cNvPr id="21" name="Rectangle 20"/>
            <p:cNvSpPr/>
            <p:nvPr/>
          </p:nvSpPr>
          <p:spPr>
            <a:xfrm>
              <a:off x="-57423" y="-1"/>
              <a:ext cx="12191999" cy="6858001"/>
            </a:xfrm>
            <a:prstGeom prst="rect">
              <a:avLst/>
            </a:prstGeom>
            <a:gradFill>
              <a:gsLst>
                <a:gs pos="0">
                  <a:srgbClr val="CDCDCD">
                    <a:alpha val="88000"/>
                  </a:srgbClr>
                </a:gs>
                <a:gs pos="24000">
                  <a:schemeClr val="bg1">
                    <a:lumMod val="91000"/>
                    <a:lumOff val="9000"/>
                    <a:alpha val="88000"/>
                  </a:schemeClr>
                </a:gs>
                <a:gs pos="95000">
                  <a:schemeClr val="bg1">
                    <a:shade val="100000"/>
                    <a:satMod val="11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50989" y="6256731"/>
              <a:ext cx="6708405" cy="27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</a:t>
              </a:r>
              <a:r>
                <a:rPr lang="bg-BG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ЗБНЗОК 2024 Г.</a:t>
              </a:r>
              <a:r>
                <a:rPr lang="en-US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 Решение на НС на НЗОК с № РД-НС-04-105 от 14.11.2023 г.</a:t>
              </a:r>
              <a:endParaRPr lang="en-US" sz="1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EB414EF2-061A-D337-3584-CCF42A7464F2}"/>
              </a:ext>
            </a:extLst>
          </p:cNvPr>
          <p:cNvSpPr txBox="1"/>
          <p:nvPr/>
        </p:nvSpPr>
        <p:spPr>
          <a:xfrm>
            <a:off x="717572" y="2454596"/>
            <a:ext cx="110754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Представяне на</a:t>
            </a:r>
            <a:endParaRPr lang="en-US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Проект на Закон за бюджета на Националната здравноосигурителна каса за 2024 г.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ЗБНЗОК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приет  </a:t>
            </a:r>
            <a:r>
              <a:rPr lang="bg-BG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от Надзорния съвет на НЗОК </a:t>
            </a:r>
            <a:r>
              <a:rPr lang="bg-BG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 14.11.2023 г.</a:t>
            </a:r>
          </a:p>
        </p:txBody>
      </p:sp>
      <p:grpSp>
        <p:nvGrpSpPr>
          <p:cNvPr id="264" name="Group 5">
            <a:extLst>
              <a:ext uri="{FF2B5EF4-FFF2-40B4-BE49-F238E27FC236}">
                <a16:creationId xmlns:a16="http://schemas.microsoft.com/office/drawing/2014/main" id="{7B203EB0-4FB2-00E0-1EF8-D886155C1936}"/>
              </a:ext>
            </a:extLst>
          </p:cNvPr>
          <p:cNvGrpSpPr>
            <a:grpSpLocks/>
          </p:cNvGrpSpPr>
          <p:nvPr/>
        </p:nvGrpSpPr>
        <p:grpSpPr bwMode="auto">
          <a:xfrm>
            <a:off x="5219760" y="260574"/>
            <a:ext cx="1214437" cy="847725"/>
            <a:chOff x="2840" y="1704"/>
            <a:chExt cx="3969" cy="2835"/>
          </a:xfrm>
        </p:grpSpPr>
        <p:grpSp>
          <p:nvGrpSpPr>
            <p:cNvPr id="265" name="Group 6">
              <a:extLst>
                <a:ext uri="{FF2B5EF4-FFF2-40B4-BE49-F238E27FC236}">
                  <a16:creationId xmlns:a16="http://schemas.microsoft.com/office/drawing/2014/main" id="{6B8DCA4F-F9F9-1E1B-0B76-BDD94F5FA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29" y="1738"/>
              <a:ext cx="2543" cy="2766"/>
              <a:chOff x="1798" y="7722"/>
              <a:chExt cx="4437" cy="4827"/>
            </a:xfrm>
          </p:grpSpPr>
          <p:sp>
            <p:nvSpPr>
              <p:cNvPr id="267" name="Freeform 7">
                <a:extLst>
                  <a:ext uri="{FF2B5EF4-FFF2-40B4-BE49-F238E27FC236}">
                    <a16:creationId xmlns:a16="http://schemas.microsoft.com/office/drawing/2014/main" id="{55E232F9-0994-39EC-ED2C-B9D64888B5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" y="9902"/>
                <a:ext cx="3990" cy="1337"/>
              </a:xfrm>
              <a:custGeom>
                <a:avLst/>
                <a:gdLst>
                  <a:gd name="T0" fmla="*/ 923 w 3990"/>
                  <a:gd name="T1" fmla="*/ 72 h 1337"/>
                  <a:gd name="T2" fmla="*/ 854 w 3990"/>
                  <a:gd name="T3" fmla="*/ 229 h 1337"/>
                  <a:gd name="T4" fmla="*/ 806 w 3990"/>
                  <a:gd name="T5" fmla="*/ 390 h 1337"/>
                  <a:gd name="T6" fmla="*/ 782 w 3990"/>
                  <a:gd name="T7" fmla="*/ 564 h 1337"/>
                  <a:gd name="T8" fmla="*/ 782 w 3990"/>
                  <a:gd name="T9" fmla="*/ 749 h 1337"/>
                  <a:gd name="T10" fmla="*/ 810 w 3990"/>
                  <a:gd name="T11" fmla="*/ 930 h 1337"/>
                  <a:gd name="T12" fmla="*/ 862 w 3990"/>
                  <a:gd name="T13" fmla="*/ 1104 h 1337"/>
                  <a:gd name="T14" fmla="*/ 943 w 3990"/>
                  <a:gd name="T15" fmla="*/ 1261 h 1337"/>
                  <a:gd name="T16" fmla="*/ 121 w 3990"/>
                  <a:gd name="T17" fmla="*/ 1333 h 1337"/>
                  <a:gd name="T18" fmla="*/ 68 w 3990"/>
                  <a:gd name="T19" fmla="*/ 1168 h 1337"/>
                  <a:gd name="T20" fmla="*/ 32 w 3990"/>
                  <a:gd name="T21" fmla="*/ 1003 h 1337"/>
                  <a:gd name="T22" fmla="*/ 8 w 3990"/>
                  <a:gd name="T23" fmla="*/ 830 h 1337"/>
                  <a:gd name="T24" fmla="*/ 0 w 3990"/>
                  <a:gd name="T25" fmla="*/ 652 h 1337"/>
                  <a:gd name="T26" fmla="*/ 8 w 3990"/>
                  <a:gd name="T27" fmla="*/ 483 h 1337"/>
                  <a:gd name="T28" fmla="*/ 28 w 3990"/>
                  <a:gd name="T29" fmla="*/ 318 h 1337"/>
                  <a:gd name="T30" fmla="*/ 64 w 3990"/>
                  <a:gd name="T31" fmla="*/ 157 h 1337"/>
                  <a:gd name="T32" fmla="*/ 109 w 3990"/>
                  <a:gd name="T33" fmla="*/ 0 h 1337"/>
                  <a:gd name="T34" fmla="*/ 3873 w 3990"/>
                  <a:gd name="T35" fmla="*/ 1333 h 1337"/>
                  <a:gd name="T36" fmla="*/ 3921 w 3990"/>
                  <a:gd name="T37" fmla="*/ 1172 h 1337"/>
                  <a:gd name="T38" fmla="*/ 3961 w 3990"/>
                  <a:gd name="T39" fmla="*/ 1003 h 1337"/>
                  <a:gd name="T40" fmla="*/ 3982 w 3990"/>
                  <a:gd name="T41" fmla="*/ 830 h 1337"/>
                  <a:gd name="T42" fmla="*/ 3990 w 3990"/>
                  <a:gd name="T43" fmla="*/ 652 h 1337"/>
                  <a:gd name="T44" fmla="*/ 3982 w 3990"/>
                  <a:gd name="T45" fmla="*/ 483 h 1337"/>
                  <a:gd name="T46" fmla="*/ 3961 w 3990"/>
                  <a:gd name="T47" fmla="*/ 318 h 1337"/>
                  <a:gd name="T48" fmla="*/ 3929 w 3990"/>
                  <a:gd name="T49" fmla="*/ 157 h 1337"/>
                  <a:gd name="T50" fmla="*/ 3881 w 3990"/>
                  <a:gd name="T51" fmla="*/ 0 h 1337"/>
                  <a:gd name="T52" fmla="*/ 3063 w 3990"/>
                  <a:gd name="T53" fmla="*/ 72 h 1337"/>
                  <a:gd name="T54" fmla="*/ 3135 w 3990"/>
                  <a:gd name="T55" fmla="*/ 225 h 1337"/>
                  <a:gd name="T56" fmla="*/ 3184 w 3990"/>
                  <a:gd name="T57" fmla="*/ 390 h 1337"/>
                  <a:gd name="T58" fmla="*/ 3208 w 3990"/>
                  <a:gd name="T59" fmla="*/ 564 h 1337"/>
                  <a:gd name="T60" fmla="*/ 3208 w 3990"/>
                  <a:gd name="T61" fmla="*/ 745 h 1337"/>
                  <a:gd name="T62" fmla="*/ 3180 w 3990"/>
                  <a:gd name="T63" fmla="*/ 930 h 1337"/>
                  <a:gd name="T64" fmla="*/ 3127 w 3990"/>
                  <a:gd name="T65" fmla="*/ 1100 h 1337"/>
                  <a:gd name="T66" fmla="*/ 3047 w 3990"/>
                  <a:gd name="T67" fmla="*/ 1261 h 1337"/>
                  <a:gd name="T68" fmla="*/ 3873 w 3990"/>
                  <a:gd name="T69" fmla="*/ 1333 h 1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90" h="1337">
                    <a:moveTo>
                      <a:pt x="967" y="0"/>
                    </a:moveTo>
                    <a:lnTo>
                      <a:pt x="923" y="72"/>
                    </a:lnTo>
                    <a:lnTo>
                      <a:pt x="886" y="149"/>
                    </a:lnTo>
                    <a:lnTo>
                      <a:pt x="854" y="229"/>
                    </a:lnTo>
                    <a:lnTo>
                      <a:pt x="826" y="310"/>
                    </a:lnTo>
                    <a:lnTo>
                      <a:pt x="806" y="390"/>
                    </a:lnTo>
                    <a:lnTo>
                      <a:pt x="790" y="475"/>
                    </a:lnTo>
                    <a:lnTo>
                      <a:pt x="782" y="564"/>
                    </a:lnTo>
                    <a:lnTo>
                      <a:pt x="778" y="652"/>
                    </a:lnTo>
                    <a:lnTo>
                      <a:pt x="782" y="749"/>
                    </a:lnTo>
                    <a:lnTo>
                      <a:pt x="790" y="838"/>
                    </a:lnTo>
                    <a:lnTo>
                      <a:pt x="810" y="930"/>
                    </a:lnTo>
                    <a:lnTo>
                      <a:pt x="834" y="1019"/>
                    </a:lnTo>
                    <a:lnTo>
                      <a:pt x="862" y="1104"/>
                    </a:lnTo>
                    <a:lnTo>
                      <a:pt x="899" y="1184"/>
                    </a:lnTo>
                    <a:lnTo>
                      <a:pt x="943" y="1261"/>
                    </a:lnTo>
                    <a:lnTo>
                      <a:pt x="987" y="1337"/>
                    </a:lnTo>
                    <a:lnTo>
                      <a:pt x="121" y="1333"/>
                    </a:lnTo>
                    <a:lnTo>
                      <a:pt x="93" y="1253"/>
                    </a:lnTo>
                    <a:lnTo>
                      <a:pt x="68" y="1168"/>
                    </a:lnTo>
                    <a:lnTo>
                      <a:pt x="48" y="1087"/>
                    </a:lnTo>
                    <a:lnTo>
                      <a:pt x="32" y="1003"/>
                    </a:lnTo>
                    <a:lnTo>
                      <a:pt x="16" y="918"/>
                    </a:lnTo>
                    <a:lnTo>
                      <a:pt x="8" y="830"/>
                    </a:lnTo>
                    <a:lnTo>
                      <a:pt x="0" y="741"/>
                    </a:lnTo>
                    <a:lnTo>
                      <a:pt x="0" y="652"/>
                    </a:lnTo>
                    <a:lnTo>
                      <a:pt x="0" y="568"/>
                    </a:lnTo>
                    <a:lnTo>
                      <a:pt x="8" y="483"/>
                    </a:lnTo>
                    <a:lnTo>
                      <a:pt x="16" y="398"/>
                    </a:lnTo>
                    <a:lnTo>
                      <a:pt x="28" y="318"/>
                    </a:lnTo>
                    <a:lnTo>
                      <a:pt x="44" y="237"/>
                    </a:lnTo>
                    <a:lnTo>
                      <a:pt x="64" y="157"/>
                    </a:lnTo>
                    <a:lnTo>
                      <a:pt x="84" y="76"/>
                    </a:lnTo>
                    <a:lnTo>
                      <a:pt x="109" y="0"/>
                    </a:lnTo>
                    <a:lnTo>
                      <a:pt x="967" y="0"/>
                    </a:lnTo>
                    <a:close/>
                    <a:moveTo>
                      <a:pt x="3873" y="1333"/>
                    </a:moveTo>
                    <a:lnTo>
                      <a:pt x="3897" y="1253"/>
                    </a:lnTo>
                    <a:lnTo>
                      <a:pt x="3921" y="1172"/>
                    </a:lnTo>
                    <a:lnTo>
                      <a:pt x="3941" y="1087"/>
                    </a:lnTo>
                    <a:lnTo>
                      <a:pt x="3961" y="1003"/>
                    </a:lnTo>
                    <a:lnTo>
                      <a:pt x="3973" y="918"/>
                    </a:lnTo>
                    <a:lnTo>
                      <a:pt x="3982" y="830"/>
                    </a:lnTo>
                    <a:lnTo>
                      <a:pt x="3990" y="741"/>
                    </a:lnTo>
                    <a:lnTo>
                      <a:pt x="3990" y="652"/>
                    </a:lnTo>
                    <a:lnTo>
                      <a:pt x="3990" y="568"/>
                    </a:lnTo>
                    <a:lnTo>
                      <a:pt x="3982" y="483"/>
                    </a:lnTo>
                    <a:lnTo>
                      <a:pt x="3973" y="398"/>
                    </a:lnTo>
                    <a:lnTo>
                      <a:pt x="3961" y="318"/>
                    </a:lnTo>
                    <a:lnTo>
                      <a:pt x="3945" y="237"/>
                    </a:lnTo>
                    <a:lnTo>
                      <a:pt x="3929" y="157"/>
                    </a:lnTo>
                    <a:lnTo>
                      <a:pt x="3905" y="76"/>
                    </a:lnTo>
                    <a:lnTo>
                      <a:pt x="3881" y="0"/>
                    </a:lnTo>
                    <a:lnTo>
                      <a:pt x="3022" y="0"/>
                    </a:lnTo>
                    <a:lnTo>
                      <a:pt x="3063" y="72"/>
                    </a:lnTo>
                    <a:lnTo>
                      <a:pt x="3103" y="149"/>
                    </a:lnTo>
                    <a:lnTo>
                      <a:pt x="3135" y="225"/>
                    </a:lnTo>
                    <a:lnTo>
                      <a:pt x="3163" y="306"/>
                    </a:lnTo>
                    <a:lnTo>
                      <a:pt x="3184" y="390"/>
                    </a:lnTo>
                    <a:lnTo>
                      <a:pt x="3200" y="475"/>
                    </a:lnTo>
                    <a:lnTo>
                      <a:pt x="3208" y="564"/>
                    </a:lnTo>
                    <a:lnTo>
                      <a:pt x="3212" y="652"/>
                    </a:lnTo>
                    <a:lnTo>
                      <a:pt x="3208" y="745"/>
                    </a:lnTo>
                    <a:lnTo>
                      <a:pt x="3200" y="838"/>
                    </a:lnTo>
                    <a:lnTo>
                      <a:pt x="3180" y="930"/>
                    </a:lnTo>
                    <a:lnTo>
                      <a:pt x="3155" y="1015"/>
                    </a:lnTo>
                    <a:lnTo>
                      <a:pt x="3127" y="1100"/>
                    </a:lnTo>
                    <a:lnTo>
                      <a:pt x="3091" y="1180"/>
                    </a:lnTo>
                    <a:lnTo>
                      <a:pt x="3047" y="1261"/>
                    </a:lnTo>
                    <a:lnTo>
                      <a:pt x="2998" y="1333"/>
                    </a:lnTo>
                    <a:lnTo>
                      <a:pt x="3873" y="1333"/>
                    </a:lnTo>
                    <a:close/>
                  </a:path>
                </a:pathLst>
              </a:custGeom>
              <a:solidFill>
                <a:srgbClr val="00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8" name="Freeform 8">
                <a:extLst>
                  <a:ext uri="{FF2B5EF4-FFF2-40B4-BE49-F238E27FC236}">
                    <a16:creationId xmlns:a16="http://schemas.microsoft.com/office/drawing/2014/main" id="{1068695C-8B6B-E880-142F-7EB9E470B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11235"/>
                <a:ext cx="3748" cy="1314"/>
              </a:xfrm>
              <a:custGeom>
                <a:avLst/>
                <a:gdLst>
                  <a:gd name="T0" fmla="*/ 911 w 3748"/>
                  <a:gd name="T1" fmla="*/ 61 h 1314"/>
                  <a:gd name="T2" fmla="*/ 1007 w 3748"/>
                  <a:gd name="T3" fmla="*/ 169 h 1314"/>
                  <a:gd name="T4" fmla="*/ 1116 w 3748"/>
                  <a:gd name="T5" fmla="*/ 270 h 1314"/>
                  <a:gd name="T6" fmla="*/ 1233 w 3748"/>
                  <a:gd name="T7" fmla="*/ 355 h 1314"/>
                  <a:gd name="T8" fmla="*/ 1362 w 3748"/>
                  <a:gd name="T9" fmla="*/ 423 h 1314"/>
                  <a:gd name="T10" fmla="*/ 1499 w 3748"/>
                  <a:gd name="T11" fmla="*/ 480 h 1314"/>
                  <a:gd name="T12" fmla="*/ 1644 w 3748"/>
                  <a:gd name="T13" fmla="*/ 516 h 1314"/>
                  <a:gd name="T14" fmla="*/ 1797 w 3748"/>
                  <a:gd name="T15" fmla="*/ 536 h 1314"/>
                  <a:gd name="T16" fmla="*/ 1950 w 3748"/>
                  <a:gd name="T17" fmla="*/ 536 h 1314"/>
                  <a:gd name="T18" fmla="*/ 2103 w 3748"/>
                  <a:gd name="T19" fmla="*/ 516 h 1314"/>
                  <a:gd name="T20" fmla="*/ 2248 w 3748"/>
                  <a:gd name="T21" fmla="*/ 480 h 1314"/>
                  <a:gd name="T22" fmla="*/ 2386 w 3748"/>
                  <a:gd name="T23" fmla="*/ 423 h 1314"/>
                  <a:gd name="T24" fmla="*/ 2514 w 3748"/>
                  <a:gd name="T25" fmla="*/ 355 h 1314"/>
                  <a:gd name="T26" fmla="*/ 2631 w 3748"/>
                  <a:gd name="T27" fmla="*/ 270 h 1314"/>
                  <a:gd name="T28" fmla="*/ 2740 w 3748"/>
                  <a:gd name="T29" fmla="*/ 174 h 1314"/>
                  <a:gd name="T30" fmla="*/ 2837 w 3748"/>
                  <a:gd name="T31" fmla="*/ 61 h 1314"/>
                  <a:gd name="T32" fmla="*/ 3748 w 3748"/>
                  <a:gd name="T33" fmla="*/ 4 h 1314"/>
                  <a:gd name="T34" fmla="*/ 3691 w 3748"/>
                  <a:gd name="T35" fmla="*/ 145 h 1314"/>
                  <a:gd name="T36" fmla="*/ 3623 w 3748"/>
                  <a:gd name="T37" fmla="*/ 278 h 1314"/>
                  <a:gd name="T38" fmla="*/ 3542 w 3748"/>
                  <a:gd name="T39" fmla="*/ 407 h 1314"/>
                  <a:gd name="T40" fmla="*/ 3458 w 3748"/>
                  <a:gd name="T41" fmla="*/ 532 h 1314"/>
                  <a:gd name="T42" fmla="*/ 3361 w 3748"/>
                  <a:gd name="T43" fmla="*/ 645 h 1314"/>
                  <a:gd name="T44" fmla="*/ 3256 w 3748"/>
                  <a:gd name="T45" fmla="*/ 754 h 1314"/>
                  <a:gd name="T46" fmla="*/ 3147 w 3748"/>
                  <a:gd name="T47" fmla="*/ 854 h 1314"/>
                  <a:gd name="T48" fmla="*/ 3026 w 3748"/>
                  <a:gd name="T49" fmla="*/ 947 h 1314"/>
                  <a:gd name="T50" fmla="*/ 2901 w 3748"/>
                  <a:gd name="T51" fmla="*/ 1028 h 1314"/>
                  <a:gd name="T52" fmla="*/ 2768 w 3748"/>
                  <a:gd name="T53" fmla="*/ 1100 h 1314"/>
                  <a:gd name="T54" fmla="*/ 2631 w 3748"/>
                  <a:gd name="T55" fmla="*/ 1165 h 1314"/>
                  <a:gd name="T56" fmla="*/ 2490 w 3748"/>
                  <a:gd name="T57" fmla="*/ 1217 h 1314"/>
                  <a:gd name="T58" fmla="*/ 2341 w 3748"/>
                  <a:gd name="T59" fmla="*/ 1261 h 1314"/>
                  <a:gd name="T60" fmla="*/ 2188 w 3748"/>
                  <a:gd name="T61" fmla="*/ 1290 h 1314"/>
                  <a:gd name="T62" fmla="*/ 2035 w 3748"/>
                  <a:gd name="T63" fmla="*/ 1310 h 1314"/>
                  <a:gd name="T64" fmla="*/ 1874 w 3748"/>
                  <a:gd name="T65" fmla="*/ 1314 h 1314"/>
                  <a:gd name="T66" fmla="*/ 1712 w 3748"/>
                  <a:gd name="T67" fmla="*/ 1310 h 1314"/>
                  <a:gd name="T68" fmla="*/ 1559 w 3748"/>
                  <a:gd name="T69" fmla="*/ 1290 h 1314"/>
                  <a:gd name="T70" fmla="*/ 1406 w 3748"/>
                  <a:gd name="T71" fmla="*/ 1261 h 1314"/>
                  <a:gd name="T72" fmla="*/ 1257 w 3748"/>
                  <a:gd name="T73" fmla="*/ 1217 h 1314"/>
                  <a:gd name="T74" fmla="*/ 1116 w 3748"/>
                  <a:gd name="T75" fmla="*/ 1165 h 1314"/>
                  <a:gd name="T76" fmla="*/ 975 w 3748"/>
                  <a:gd name="T77" fmla="*/ 1100 h 1314"/>
                  <a:gd name="T78" fmla="*/ 846 w 3748"/>
                  <a:gd name="T79" fmla="*/ 1028 h 1314"/>
                  <a:gd name="T80" fmla="*/ 717 w 3748"/>
                  <a:gd name="T81" fmla="*/ 943 h 1314"/>
                  <a:gd name="T82" fmla="*/ 600 w 3748"/>
                  <a:gd name="T83" fmla="*/ 854 h 1314"/>
                  <a:gd name="T84" fmla="*/ 487 w 3748"/>
                  <a:gd name="T85" fmla="*/ 754 h 1314"/>
                  <a:gd name="T86" fmla="*/ 383 w 3748"/>
                  <a:gd name="T87" fmla="*/ 645 h 1314"/>
                  <a:gd name="T88" fmla="*/ 290 w 3748"/>
                  <a:gd name="T89" fmla="*/ 528 h 1314"/>
                  <a:gd name="T90" fmla="*/ 201 w 3748"/>
                  <a:gd name="T91" fmla="*/ 407 h 1314"/>
                  <a:gd name="T92" fmla="*/ 125 w 3748"/>
                  <a:gd name="T93" fmla="*/ 278 h 1314"/>
                  <a:gd name="T94" fmla="*/ 56 w 3748"/>
                  <a:gd name="T95" fmla="*/ 141 h 1314"/>
                  <a:gd name="T96" fmla="*/ 0 w 3748"/>
                  <a:gd name="T97" fmla="*/ 0 h 1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48" h="1314">
                    <a:moveTo>
                      <a:pt x="866" y="0"/>
                    </a:moveTo>
                    <a:lnTo>
                      <a:pt x="911" y="61"/>
                    </a:lnTo>
                    <a:lnTo>
                      <a:pt x="955" y="117"/>
                    </a:lnTo>
                    <a:lnTo>
                      <a:pt x="1007" y="169"/>
                    </a:lnTo>
                    <a:lnTo>
                      <a:pt x="1060" y="222"/>
                    </a:lnTo>
                    <a:lnTo>
                      <a:pt x="1116" y="270"/>
                    </a:lnTo>
                    <a:lnTo>
                      <a:pt x="1172" y="310"/>
                    </a:lnTo>
                    <a:lnTo>
                      <a:pt x="1233" y="355"/>
                    </a:lnTo>
                    <a:lnTo>
                      <a:pt x="1297" y="391"/>
                    </a:lnTo>
                    <a:lnTo>
                      <a:pt x="1362" y="423"/>
                    </a:lnTo>
                    <a:lnTo>
                      <a:pt x="1430" y="452"/>
                    </a:lnTo>
                    <a:lnTo>
                      <a:pt x="1499" y="480"/>
                    </a:lnTo>
                    <a:lnTo>
                      <a:pt x="1571" y="500"/>
                    </a:lnTo>
                    <a:lnTo>
                      <a:pt x="1644" y="516"/>
                    </a:lnTo>
                    <a:lnTo>
                      <a:pt x="1721" y="528"/>
                    </a:lnTo>
                    <a:lnTo>
                      <a:pt x="1797" y="536"/>
                    </a:lnTo>
                    <a:lnTo>
                      <a:pt x="1874" y="536"/>
                    </a:lnTo>
                    <a:lnTo>
                      <a:pt x="1950" y="536"/>
                    </a:lnTo>
                    <a:lnTo>
                      <a:pt x="2027" y="528"/>
                    </a:lnTo>
                    <a:lnTo>
                      <a:pt x="2103" y="516"/>
                    </a:lnTo>
                    <a:lnTo>
                      <a:pt x="2176" y="500"/>
                    </a:lnTo>
                    <a:lnTo>
                      <a:pt x="2248" y="480"/>
                    </a:lnTo>
                    <a:lnTo>
                      <a:pt x="2317" y="452"/>
                    </a:lnTo>
                    <a:lnTo>
                      <a:pt x="2386" y="423"/>
                    </a:lnTo>
                    <a:lnTo>
                      <a:pt x="2450" y="391"/>
                    </a:lnTo>
                    <a:lnTo>
                      <a:pt x="2514" y="355"/>
                    </a:lnTo>
                    <a:lnTo>
                      <a:pt x="2575" y="315"/>
                    </a:lnTo>
                    <a:lnTo>
                      <a:pt x="2631" y="270"/>
                    </a:lnTo>
                    <a:lnTo>
                      <a:pt x="2688" y="222"/>
                    </a:lnTo>
                    <a:lnTo>
                      <a:pt x="2740" y="174"/>
                    </a:lnTo>
                    <a:lnTo>
                      <a:pt x="2789" y="117"/>
                    </a:lnTo>
                    <a:lnTo>
                      <a:pt x="2837" y="61"/>
                    </a:lnTo>
                    <a:lnTo>
                      <a:pt x="2877" y="4"/>
                    </a:lnTo>
                    <a:lnTo>
                      <a:pt x="3748" y="4"/>
                    </a:lnTo>
                    <a:lnTo>
                      <a:pt x="3719" y="73"/>
                    </a:lnTo>
                    <a:lnTo>
                      <a:pt x="3691" y="145"/>
                    </a:lnTo>
                    <a:lnTo>
                      <a:pt x="3655" y="214"/>
                    </a:lnTo>
                    <a:lnTo>
                      <a:pt x="3623" y="278"/>
                    </a:lnTo>
                    <a:lnTo>
                      <a:pt x="3582" y="343"/>
                    </a:lnTo>
                    <a:lnTo>
                      <a:pt x="3542" y="407"/>
                    </a:lnTo>
                    <a:lnTo>
                      <a:pt x="3502" y="472"/>
                    </a:lnTo>
                    <a:lnTo>
                      <a:pt x="3458" y="532"/>
                    </a:lnTo>
                    <a:lnTo>
                      <a:pt x="3409" y="589"/>
                    </a:lnTo>
                    <a:lnTo>
                      <a:pt x="3361" y="645"/>
                    </a:lnTo>
                    <a:lnTo>
                      <a:pt x="3312" y="701"/>
                    </a:lnTo>
                    <a:lnTo>
                      <a:pt x="3256" y="754"/>
                    </a:lnTo>
                    <a:lnTo>
                      <a:pt x="3204" y="806"/>
                    </a:lnTo>
                    <a:lnTo>
                      <a:pt x="3147" y="854"/>
                    </a:lnTo>
                    <a:lnTo>
                      <a:pt x="3087" y="903"/>
                    </a:lnTo>
                    <a:lnTo>
                      <a:pt x="3026" y="947"/>
                    </a:lnTo>
                    <a:lnTo>
                      <a:pt x="2966" y="987"/>
                    </a:lnTo>
                    <a:lnTo>
                      <a:pt x="2901" y="1028"/>
                    </a:lnTo>
                    <a:lnTo>
                      <a:pt x="2837" y="1068"/>
                    </a:lnTo>
                    <a:lnTo>
                      <a:pt x="2768" y="1100"/>
                    </a:lnTo>
                    <a:lnTo>
                      <a:pt x="2704" y="1137"/>
                    </a:lnTo>
                    <a:lnTo>
                      <a:pt x="2631" y="1165"/>
                    </a:lnTo>
                    <a:lnTo>
                      <a:pt x="2563" y="1193"/>
                    </a:lnTo>
                    <a:lnTo>
                      <a:pt x="2490" y="1217"/>
                    </a:lnTo>
                    <a:lnTo>
                      <a:pt x="2418" y="1241"/>
                    </a:lnTo>
                    <a:lnTo>
                      <a:pt x="2341" y="1261"/>
                    </a:lnTo>
                    <a:lnTo>
                      <a:pt x="2265" y="1278"/>
                    </a:lnTo>
                    <a:lnTo>
                      <a:pt x="2188" y="1290"/>
                    </a:lnTo>
                    <a:lnTo>
                      <a:pt x="2111" y="1302"/>
                    </a:lnTo>
                    <a:lnTo>
                      <a:pt x="2035" y="1310"/>
                    </a:lnTo>
                    <a:lnTo>
                      <a:pt x="1954" y="1314"/>
                    </a:lnTo>
                    <a:lnTo>
                      <a:pt x="1874" y="1314"/>
                    </a:lnTo>
                    <a:lnTo>
                      <a:pt x="1793" y="1314"/>
                    </a:lnTo>
                    <a:lnTo>
                      <a:pt x="1712" y="1310"/>
                    </a:lnTo>
                    <a:lnTo>
                      <a:pt x="1636" y="1302"/>
                    </a:lnTo>
                    <a:lnTo>
                      <a:pt x="1559" y="1290"/>
                    </a:lnTo>
                    <a:lnTo>
                      <a:pt x="1483" y="1278"/>
                    </a:lnTo>
                    <a:lnTo>
                      <a:pt x="1406" y="1261"/>
                    </a:lnTo>
                    <a:lnTo>
                      <a:pt x="1330" y="1241"/>
                    </a:lnTo>
                    <a:lnTo>
                      <a:pt x="1257" y="1217"/>
                    </a:lnTo>
                    <a:lnTo>
                      <a:pt x="1185" y="1193"/>
                    </a:lnTo>
                    <a:lnTo>
                      <a:pt x="1116" y="1165"/>
                    </a:lnTo>
                    <a:lnTo>
                      <a:pt x="1044" y="1132"/>
                    </a:lnTo>
                    <a:lnTo>
                      <a:pt x="975" y="1100"/>
                    </a:lnTo>
                    <a:lnTo>
                      <a:pt x="911" y="1064"/>
                    </a:lnTo>
                    <a:lnTo>
                      <a:pt x="846" y="1028"/>
                    </a:lnTo>
                    <a:lnTo>
                      <a:pt x="782" y="987"/>
                    </a:lnTo>
                    <a:lnTo>
                      <a:pt x="717" y="943"/>
                    </a:lnTo>
                    <a:lnTo>
                      <a:pt x="657" y="899"/>
                    </a:lnTo>
                    <a:lnTo>
                      <a:pt x="600" y="854"/>
                    </a:lnTo>
                    <a:lnTo>
                      <a:pt x="544" y="802"/>
                    </a:lnTo>
                    <a:lnTo>
                      <a:pt x="487" y="754"/>
                    </a:lnTo>
                    <a:lnTo>
                      <a:pt x="435" y="701"/>
                    </a:lnTo>
                    <a:lnTo>
                      <a:pt x="383" y="645"/>
                    </a:lnTo>
                    <a:lnTo>
                      <a:pt x="334" y="589"/>
                    </a:lnTo>
                    <a:lnTo>
                      <a:pt x="290" y="528"/>
                    </a:lnTo>
                    <a:lnTo>
                      <a:pt x="246" y="468"/>
                    </a:lnTo>
                    <a:lnTo>
                      <a:pt x="201" y="407"/>
                    </a:lnTo>
                    <a:lnTo>
                      <a:pt x="161" y="343"/>
                    </a:lnTo>
                    <a:lnTo>
                      <a:pt x="125" y="278"/>
                    </a:lnTo>
                    <a:lnTo>
                      <a:pt x="88" y="210"/>
                    </a:lnTo>
                    <a:lnTo>
                      <a:pt x="56" y="141"/>
                    </a:lnTo>
                    <a:lnTo>
                      <a:pt x="28" y="73"/>
                    </a:lnTo>
                    <a:lnTo>
                      <a:pt x="0" y="0"/>
                    </a:lnTo>
                    <a:lnTo>
                      <a:pt x="866" y="0"/>
                    </a:lnTo>
                    <a:close/>
                  </a:path>
                </a:pathLst>
              </a:custGeom>
              <a:solidFill>
                <a:srgbClr val="E5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9" name="Freeform 9">
                <a:extLst>
                  <a:ext uri="{FF2B5EF4-FFF2-40B4-BE49-F238E27FC236}">
                    <a16:creationId xmlns:a16="http://schemas.microsoft.com/office/drawing/2014/main" id="{44119684-E700-E275-34C4-4631F1651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8560"/>
                <a:ext cx="3772" cy="1342"/>
              </a:xfrm>
              <a:custGeom>
                <a:avLst/>
                <a:gdLst>
                  <a:gd name="T0" fmla="*/ 2913 w 3772"/>
                  <a:gd name="T1" fmla="*/ 1342 h 1342"/>
                  <a:gd name="T2" fmla="*/ 2821 w 3772"/>
                  <a:gd name="T3" fmla="*/ 1221 h 1342"/>
                  <a:gd name="T4" fmla="*/ 2720 w 3772"/>
                  <a:gd name="T5" fmla="*/ 1108 h 1342"/>
                  <a:gd name="T6" fmla="*/ 2603 w 3772"/>
                  <a:gd name="T7" fmla="*/ 1011 h 1342"/>
                  <a:gd name="T8" fmla="*/ 2478 w 3772"/>
                  <a:gd name="T9" fmla="*/ 931 h 1342"/>
                  <a:gd name="T10" fmla="*/ 2341 w 3772"/>
                  <a:gd name="T11" fmla="*/ 866 h 1342"/>
                  <a:gd name="T12" fmla="*/ 2196 w 3772"/>
                  <a:gd name="T13" fmla="*/ 818 h 1342"/>
                  <a:gd name="T14" fmla="*/ 2043 w 3772"/>
                  <a:gd name="T15" fmla="*/ 785 h 1342"/>
                  <a:gd name="T16" fmla="*/ 1886 w 3772"/>
                  <a:gd name="T17" fmla="*/ 777 h 1342"/>
                  <a:gd name="T18" fmla="*/ 1729 w 3772"/>
                  <a:gd name="T19" fmla="*/ 785 h 1342"/>
                  <a:gd name="T20" fmla="*/ 1575 w 3772"/>
                  <a:gd name="T21" fmla="*/ 818 h 1342"/>
                  <a:gd name="T22" fmla="*/ 1426 w 3772"/>
                  <a:gd name="T23" fmla="*/ 866 h 1342"/>
                  <a:gd name="T24" fmla="*/ 1289 w 3772"/>
                  <a:gd name="T25" fmla="*/ 935 h 1342"/>
                  <a:gd name="T26" fmla="*/ 1164 w 3772"/>
                  <a:gd name="T27" fmla="*/ 1015 h 1342"/>
                  <a:gd name="T28" fmla="*/ 1047 w 3772"/>
                  <a:gd name="T29" fmla="*/ 1112 h 1342"/>
                  <a:gd name="T30" fmla="*/ 947 w 3772"/>
                  <a:gd name="T31" fmla="*/ 1221 h 1342"/>
                  <a:gd name="T32" fmla="*/ 858 w 3772"/>
                  <a:gd name="T33" fmla="*/ 1342 h 1342"/>
                  <a:gd name="T34" fmla="*/ 28 w 3772"/>
                  <a:gd name="T35" fmla="*/ 1269 h 1342"/>
                  <a:gd name="T36" fmla="*/ 88 w 3772"/>
                  <a:gd name="T37" fmla="*/ 1128 h 1342"/>
                  <a:gd name="T38" fmla="*/ 161 w 3772"/>
                  <a:gd name="T39" fmla="*/ 995 h 1342"/>
                  <a:gd name="T40" fmla="*/ 241 w 3772"/>
                  <a:gd name="T41" fmla="*/ 866 h 1342"/>
                  <a:gd name="T42" fmla="*/ 334 w 3772"/>
                  <a:gd name="T43" fmla="*/ 741 h 1342"/>
                  <a:gd name="T44" fmla="*/ 435 w 3772"/>
                  <a:gd name="T45" fmla="*/ 628 h 1342"/>
                  <a:gd name="T46" fmla="*/ 544 w 3772"/>
                  <a:gd name="T47" fmla="*/ 520 h 1342"/>
                  <a:gd name="T48" fmla="*/ 657 w 3772"/>
                  <a:gd name="T49" fmla="*/ 423 h 1342"/>
                  <a:gd name="T50" fmla="*/ 781 w 3772"/>
                  <a:gd name="T51" fmla="*/ 334 h 1342"/>
                  <a:gd name="T52" fmla="*/ 910 w 3772"/>
                  <a:gd name="T53" fmla="*/ 254 h 1342"/>
                  <a:gd name="T54" fmla="*/ 1047 w 3772"/>
                  <a:gd name="T55" fmla="*/ 185 h 1342"/>
                  <a:gd name="T56" fmla="*/ 1188 w 3772"/>
                  <a:gd name="T57" fmla="*/ 125 h 1342"/>
                  <a:gd name="T58" fmla="*/ 1338 w 3772"/>
                  <a:gd name="T59" fmla="*/ 76 h 1342"/>
                  <a:gd name="T60" fmla="*/ 1491 w 3772"/>
                  <a:gd name="T61" fmla="*/ 40 h 1342"/>
                  <a:gd name="T62" fmla="*/ 1644 w 3772"/>
                  <a:gd name="T63" fmla="*/ 12 h 1342"/>
                  <a:gd name="T64" fmla="*/ 1805 w 3772"/>
                  <a:gd name="T65" fmla="*/ 0 h 1342"/>
                  <a:gd name="T66" fmla="*/ 1966 w 3772"/>
                  <a:gd name="T67" fmla="*/ 0 h 1342"/>
                  <a:gd name="T68" fmla="*/ 2128 w 3772"/>
                  <a:gd name="T69" fmla="*/ 12 h 1342"/>
                  <a:gd name="T70" fmla="*/ 2285 w 3772"/>
                  <a:gd name="T71" fmla="*/ 40 h 1342"/>
                  <a:gd name="T72" fmla="*/ 2434 w 3772"/>
                  <a:gd name="T73" fmla="*/ 76 h 1342"/>
                  <a:gd name="T74" fmla="*/ 2583 w 3772"/>
                  <a:gd name="T75" fmla="*/ 125 h 1342"/>
                  <a:gd name="T76" fmla="*/ 2724 w 3772"/>
                  <a:gd name="T77" fmla="*/ 185 h 1342"/>
                  <a:gd name="T78" fmla="*/ 2861 w 3772"/>
                  <a:gd name="T79" fmla="*/ 254 h 1342"/>
                  <a:gd name="T80" fmla="*/ 2990 w 3772"/>
                  <a:gd name="T81" fmla="*/ 334 h 1342"/>
                  <a:gd name="T82" fmla="*/ 3115 w 3772"/>
                  <a:gd name="T83" fmla="*/ 423 h 1342"/>
                  <a:gd name="T84" fmla="*/ 3228 w 3772"/>
                  <a:gd name="T85" fmla="*/ 520 h 1342"/>
                  <a:gd name="T86" fmla="*/ 3337 w 3772"/>
                  <a:gd name="T87" fmla="*/ 628 h 1342"/>
                  <a:gd name="T88" fmla="*/ 3437 w 3772"/>
                  <a:gd name="T89" fmla="*/ 741 h 1342"/>
                  <a:gd name="T90" fmla="*/ 3530 w 3772"/>
                  <a:gd name="T91" fmla="*/ 866 h 1342"/>
                  <a:gd name="T92" fmla="*/ 3611 w 3772"/>
                  <a:gd name="T93" fmla="*/ 995 h 1342"/>
                  <a:gd name="T94" fmla="*/ 3683 w 3772"/>
                  <a:gd name="T95" fmla="*/ 1128 h 1342"/>
                  <a:gd name="T96" fmla="*/ 3744 w 3772"/>
                  <a:gd name="T97" fmla="*/ 1269 h 1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72" h="1342">
                    <a:moveTo>
                      <a:pt x="3772" y="1342"/>
                    </a:moveTo>
                    <a:lnTo>
                      <a:pt x="2913" y="1342"/>
                    </a:lnTo>
                    <a:lnTo>
                      <a:pt x="2869" y="1277"/>
                    </a:lnTo>
                    <a:lnTo>
                      <a:pt x="2821" y="1221"/>
                    </a:lnTo>
                    <a:lnTo>
                      <a:pt x="2772" y="1164"/>
                    </a:lnTo>
                    <a:lnTo>
                      <a:pt x="2720" y="1108"/>
                    </a:lnTo>
                    <a:lnTo>
                      <a:pt x="2664" y="1059"/>
                    </a:lnTo>
                    <a:lnTo>
                      <a:pt x="2603" y="1011"/>
                    </a:lnTo>
                    <a:lnTo>
                      <a:pt x="2543" y="971"/>
                    </a:lnTo>
                    <a:lnTo>
                      <a:pt x="2478" y="931"/>
                    </a:lnTo>
                    <a:lnTo>
                      <a:pt x="2410" y="898"/>
                    </a:lnTo>
                    <a:lnTo>
                      <a:pt x="2341" y="866"/>
                    </a:lnTo>
                    <a:lnTo>
                      <a:pt x="2269" y="838"/>
                    </a:lnTo>
                    <a:lnTo>
                      <a:pt x="2196" y="818"/>
                    </a:lnTo>
                    <a:lnTo>
                      <a:pt x="2119" y="802"/>
                    </a:lnTo>
                    <a:lnTo>
                      <a:pt x="2043" y="785"/>
                    </a:lnTo>
                    <a:lnTo>
                      <a:pt x="1966" y="777"/>
                    </a:lnTo>
                    <a:lnTo>
                      <a:pt x="1886" y="777"/>
                    </a:lnTo>
                    <a:lnTo>
                      <a:pt x="1805" y="777"/>
                    </a:lnTo>
                    <a:lnTo>
                      <a:pt x="1729" y="785"/>
                    </a:lnTo>
                    <a:lnTo>
                      <a:pt x="1648" y="802"/>
                    </a:lnTo>
                    <a:lnTo>
                      <a:pt x="1575" y="818"/>
                    </a:lnTo>
                    <a:lnTo>
                      <a:pt x="1499" y="838"/>
                    </a:lnTo>
                    <a:lnTo>
                      <a:pt x="1426" y="866"/>
                    </a:lnTo>
                    <a:lnTo>
                      <a:pt x="1358" y="898"/>
                    </a:lnTo>
                    <a:lnTo>
                      <a:pt x="1289" y="935"/>
                    </a:lnTo>
                    <a:lnTo>
                      <a:pt x="1225" y="971"/>
                    </a:lnTo>
                    <a:lnTo>
                      <a:pt x="1164" y="1015"/>
                    </a:lnTo>
                    <a:lnTo>
                      <a:pt x="1104" y="1059"/>
                    </a:lnTo>
                    <a:lnTo>
                      <a:pt x="1047" y="1112"/>
                    </a:lnTo>
                    <a:lnTo>
                      <a:pt x="995" y="1164"/>
                    </a:lnTo>
                    <a:lnTo>
                      <a:pt x="947" y="1221"/>
                    </a:lnTo>
                    <a:lnTo>
                      <a:pt x="898" y="1281"/>
                    </a:lnTo>
                    <a:lnTo>
                      <a:pt x="858" y="1342"/>
                    </a:lnTo>
                    <a:lnTo>
                      <a:pt x="0" y="1342"/>
                    </a:lnTo>
                    <a:lnTo>
                      <a:pt x="28" y="1269"/>
                    </a:lnTo>
                    <a:lnTo>
                      <a:pt x="56" y="1196"/>
                    </a:lnTo>
                    <a:lnTo>
                      <a:pt x="88" y="1128"/>
                    </a:lnTo>
                    <a:lnTo>
                      <a:pt x="125" y="1059"/>
                    </a:lnTo>
                    <a:lnTo>
                      <a:pt x="161" y="995"/>
                    </a:lnTo>
                    <a:lnTo>
                      <a:pt x="201" y="927"/>
                    </a:lnTo>
                    <a:lnTo>
                      <a:pt x="241" y="866"/>
                    </a:lnTo>
                    <a:lnTo>
                      <a:pt x="286" y="802"/>
                    </a:lnTo>
                    <a:lnTo>
                      <a:pt x="334" y="741"/>
                    </a:lnTo>
                    <a:lnTo>
                      <a:pt x="382" y="685"/>
                    </a:lnTo>
                    <a:lnTo>
                      <a:pt x="435" y="628"/>
                    </a:lnTo>
                    <a:lnTo>
                      <a:pt x="487" y="572"/>
                    </a:lnTo>
                    <a:lnTo>
                      <a:pt x="544" y="520"/>
                    </a:lnTo>
                    <a:lnTo>
                      <a:pt x="600" y="471"/>
                    </a:lnTo>
                    <a:lnTo>
                      <a:pt x="657" y="423"/>
                    </a:lnTo>
                    <a:lnTo>
                      <a:pt x="721" y="379"/>
                    </a:lnTo>
                    <a:lnTo>
                      <a:pt x="781" y="334"/>
                    </a:lnTo>
                    <a:lnTo>
                      <a:pt x="846" y="294"/>
                    </a:lnTo>
                    <a:lnTo>
                      <a:pt x="910" y="254"/>
                    </a:lnTo>
                    <a:lnTo>
                      <a:pt x="979" y="217"/>
                    </a:lnTo>
                    <a:lnTo>
                      <a:pt x="1047" y="185"/>
                    </a:lnTo>
                    <a:lnTo>
                      <a:pt x="1120" y="153"/>
                    </a:lnTo>
                    <a:lnTo>
                      <a:pt x="1188" y="125"/>
                    </a:lnTo>
                    <a:lnTo>
                      <a:pt x="1261" y="101"/>
                    </a:lnTo>
                    <a:lnTo>
                      <a:pt x="1338" y="76"/>
                    </a:lnTo>
                    <a:lnTo>
                      <a:pt x="1414" y="56"/>
                    </a:lnTo>
                    <a:lnTo>
                      <a:pt x="1491" y="40"/>
                    </a:lnTo>
                    <a:lnTo>
                      <a:pt x="1567" y="24"/>
                    </a:lnTo>
                    <a:lnTo>
                      <a:pt x="1644" y="12"/>
                    </a:lnTo>
                    <a:lnTo>
                      <a:pt x="1724" y="4"/>
                    </a:lnTo>
                    <a:lnTo>
                      <a:pt x="1805" y="0"/>
                    </a:lnTo>
                    <a:lnTo>
                      <a:pt x="1886" y="0"/>
                    </a:lnTo>
                    <a:lnTo>
                      <a:pt x="1966" y="0"/>
                    </a:lnTo>
                    <a:lnTo>
                      <a:pt x="2047" y="4"/>
                    </a:lnTo>
                    <a:lnTo>
                      <a:pt x="2128" y="12"/>
                    </a:lnTo>
                    <a:lnTo>
                      <a:pt x="2204" y="24"/>
                    </a:lnTo>
                    <a:lnTo>
                      <a:pt x="2285" y="40"/>
                    </a:lnTo>
                    <a:lnTo>
                      <a:pt x="2361" y="56"/>
                    </a:lnTo>
                    <a:lnTo>
                      <a:pt x="2434" y="76"/>
                    </a:lnTo>
                    <a:lnTo>
                      <a:pt x="2510" y="101"/>
                    </a:lnTo>
                    <a:lnTo>
                      <a:pt x="2583" y="125"/>
                    </a:lnTo>
                    <a:lnTo>
                      <a:pt x="2655" y="153"/>
                    </a:lnTo>
                    <a:lnTo>
                      <a:pt x="2724" y="185"/>
                    </a:lnTo>
                    <a:lnTo>
                      <a:pt x="2792" y="217"/>
                    </a:lnTo>
                    <a:lnTo>
                      <a:pt x="2861" y="254"/>
                    </a:lnTo>
                    <a:lnTo>
                      <a:pt x="2925" y="294"/>
                    </a:lnTo>
                    <a:lnTo>
                      <a:pt x="2990" y="334"/>
                    </a:lnTo>
                    <a:lnTo>
                      <a:pt x="3050" y="379"/>
                    </a:lnTo>
                    <a:lnTo>
                      <a:pt x="3115" y="423"/>
                    </a:lnTo>
                    <a:lnTo>
                      <a:pt x="3171" y="471"/>
                    </a:lnTo>
                    <a:lnTo>
                      <a:pt x="3228" y="520"/>
                    </a:lnTo>
                    <a:lnTo>
                      <a:pt x="3284" y="572"/>
                    </a:lnTo>
                    <a:lnTo>
                      <a:pt x="3337" y="628"/>
                    </a:lnTo>
                    <a:lnTo>
                      <a:pt x="3389" y="685"/>
                    </a:lnTo>
                    <a:lnTo>
                      <a:pt x="3437" y="741"/>
                    </a:lnTo>
                    <a:lnTo>
                      <a:pt x="3486" y="802"/>
                    </a:lnTo>
                    <a:lnTo>
                      <a:pt x="3530" y="866"/>
                    </a:lnTo>
                    <a:lnTo>
                      <a:pt x="3570" y="927"/>
                    </a:lnTo>
                    <a:lnTo>
                      <a:pt x="3611" y="995"/>
                    </a:lnTo>
                    <a:lnTo>
                      <a:pt x="3647" y="1059"/>
                    </a:lnTo>
                    <a:lnTo>
                      <a:pt x="3683" y="1128"/>
                    </a:lnTo>
                    <a:lnTo>
                      <a:pt x="3715" y="1196"/>
                    </a:lnTo>
                    <a:lnTo>
                      <a:pt x="3744" y="1269"/>
                    </a:lnTo>
                    <a:lnTo>
                      <a:pt x="3772" y="1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0" name="Freeform 10">
                <a:extLst>
                  <a:ext uri="{FF2B5EF4-FFF2-40B4-BE49-F238E27FC236}">
                    <a16:creationId xmlns:a16="http://schemas.microsoft.com/office/drawing/2014/main" id="{B78C5DC8-29AA-E36B-EBE2-7BF48F1F5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9881"/>
                <a:ext cx="875" cy="37"/>
              </a:xfrm>
              <a:custGeom>
                <a:avLst/>
                <a:gdLst>
                  <a:gd name="T0" fmla="*/ 0 w 875"/>
                  <a:gd name="T1" fmla="*/ 29 h 37"/>
                  <a:gd name="T2" fmla="*/ 16 w 875"/>
                  <a:gd name="T3" fmla="*/ 37 h 37"/>
                  <a:gd name="T4" fmla="*/ 875 w 875"/>
                  <a:gd name="T5" fmla="*/ 37 h 37"/>
                  <a:gd name="T6" fmla="*/ 875 w 875"/>
                  <a:gd name="T7" fmla="*/ 4 h 37"/>
                  <a:gd name="T8" fmla="*/ 16 w 875"/>
                  <a:gd name="T9" fmla="*/ 0 h 37"/>
                  <a:gd name="T10" fmla="*/ 28 w 875"/>
                  <a:gd name="T11" fmla="*/ 8 h 37"/>
                  <a:gd name="T12" fmla="*/ 0 w 875"/>
                  <a:gd name="T13" fmla="*/ 29 h 37"/>
                  <a:gd name="T14" fmla="*/ 4 w 875"/>
                  <a:gd name="T15" fmla="*/ 37 h 37"/>
                  <a:gd name="T16" fmla="*/ 16 w 875"/>
                  <a:gd name="T17" fmla="*/ 37 h 37"/>
                  <a:gd name="T18" fmla="*/ 0 w 875"/>
                  <a:gd name="T19" fmla="*/ 2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5" h="37">
                    <a:moveTo>
                      <a:pt x="0" y="29"/>
                    </a:moveTo>
                    <a:lnTo>
                      <a:pt x="16" y="37"/>
                    </a:lnTo>
                    <a:lnTo>
                      <a:pt x="875" y="37"/>
                    </a:lnTo>
                    <a:lnTo>
                      <a:pt x="875" y="4"/>
                    </a:lnTo>
                    <a:lnTo>
                      <a:pt x="16" y="0"/>
                    </a:lnTo>
                    <a:lnTo>
                      <a:pt x="28" y="8"/>
                    </a:lnTo>
                    <a:lnTo>
                      <a:pt x="0" y="29"/>
                    </a:lnTo>
                    <a:lnTo>
                      <a:pt x="4" y="37"/>
                    </a:lnTo>
                    <a:lnTo>
                      <a:pt x="16" y="3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1" name="Freeform 11">
                <a:extLst>
                  <a:ext uri="{FF2B5EF4-FFF2-40B4-BE49-F238E27FC236}">
                    <a16:creationId xmlns:a16="http://schemas.microsoft.com/office/drawing/2014/main" id="{79D9DBFF-38D5-EA88-4D88-788F3C2E0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9321"/>
                <a:ext cx="1039" cy="589"/>
              </a:xfrm>
              <a:custGeom>
                <a:avLst/>
                <a:gdLst>
                  <a:gd name="T0" fmla="*/ 0 w 1039"/>
                  <a:gd name="T1" fmla="*/ 33 h 589"/>
                  <a:gd name="T2" fmla="*/ 80 w 1039"/>
                  <a:gd name="T3" fmla="*/ 37 h 589"/>
                  <a:gd name="T4" fmla="*/ 157 w 1039"/>
                  <a:gd name="T5" fmla="*/ 45 h 589"/>
                  <a:gd name="T6" fmla="*/ 233 w 1039"/>
                  <a:gd name="T7" fmla="*/ 57 h 589"/>
                  <a:gd name="T8" fmla="*/ 306 w 1039"/>
                  <a:gd name="T9" fmla="*/ 73 h 589"/>
                  <a:gd name="T10" fmla="*/ 379 w 1039"/>
                  <a:gd name="T11" fmla="*/ 93 h 589"/>
                  <a:gd name="T12" fmla="*/ 451 w 1039"/>
                  <a:gd name="T13" fmla="*/ 121 h 589"/>
                  <a:gd name="T14" fmla="*/ 520 w 1039"/>
                  <a:gd name="T15" fmla="*/ 149 h 589"/>
                  <a:gd name="T16" fmla="*/ 584 w 1039"/>
                  <a:gd name="T17" fmla="*/ 186 h 589"/>
                  <a:gd name="T18" fmla="*/ 649 w 1039"/>
                  <a:gd name="T19" fmla="*/ 222 h 589"/>
                  <a:gd name="T20" fmla="*/ 709 w 1039"/>
                  <a:gd name="T21" fmla="*/ 266 h 589"/>
                  <a:gd name="T22" fmla="*/ 765 w 1039"/>
                  <a:gd name="T23" fmla="*/ 311 h 589"/>
                  <a:gd name="T24" fmla="*/ 822 w 1039"/>
                  <a:gd name="T25" fmla="*/ 359 h 589"/>
                  <a:gd name="T26" fmla="*/ 874 w 1039"/>
                  <a:gd name="T27" fmla="*/ 411 h 589"/>
                  <a:gd name="T28" fmla="*/ 923 w 1039"/>
                  <a:gd name="T29" fmla="*/ 468 h 589"/>
                  <a:gd name="T30" fmla="*/ 971 w 1039"/>
                  <a:gd name="T31" fmla="*/ 528 h 589"/>
                  <a:gd name="T32" fmla="*/ 1011 w 1039"/>
                  <a:gd name="T33" fmla="*/ 589 h 589"/>
                  <a:gd name="T34" fmla="*/ 1039 w 1039"/>
                  <a:gd name="T35" fmla="*/ 568 h 589"/>
                  <a:gd name="T36" fmla="*/ 995 w 1039"/>
                  <a:gd name="T37" fmla="*/ 508 h 589"/>
                  <a:gd name="T38" fmla="*/ 951 w 1039"/>
                  <a:gd name="T39" fmla="*/ 448 h 589"/>
                  <a:gd name="T40" fmla="*/ 898 w 1039"/>
                  <a:gd name="T41" fmla="*/ 391 h 589"/>
                  <a:gd name="T42" fmla="*/ 846 w 1039"/>
                  <a:gd name="T43" fmla="*/ 335 h 589"/>
                  <a:gd name="T44" fmla="*/ 790 w 1039"/>
                  <a:gd name="T45" fmla="*/ 286 h 589"/>
                  <a:gd name="T46" fmla="*/ 729 w 1039"/>
                  <a:gd name="T47" fmla="*/ 238 h 589"/>
                  <a:gd name="T48" fmla="*/ 665 w 1039"/>
                  <a:gd name="T49" fmla="*/ 194 h 589"/>
                  <a:gd name="T50" fmla="*/ 600 w 1039"/>
                  <a:gd name="T51" fmla="*/ 157 h 589"/>
                  <a:gd name="T52" fmla="*/ 532 w 1039"/>
                  <a:gd name="T53" fmla="*/ 121 h 589"/>
                  <a:gd name="T54" fmla="*/ 463 w 1039"/>
                  <a:gd name="T55" fmla="*/ 89 h 589"/>
                  <a:gd name="T56" fmla="*/ 391 w 1039"/>
                  <a:gd name="T57" fmla="*/ 61 h 589"/>
                  <a:gd name="T58" fmla="*/ 314 w 1039"/>
                  <a:gd name="T59" fmla="*/ 41 h 589"/>
                  <a:gd name="T60" fmla="*/ 237 w 1039"/>
                  <a:gd name="T61" fmla="*/ 20 h 589"/>
                  <a:gd name="T62" fmla="*/ 161 w 1039"/>
                  <a:gd name="T63" fmla="*/ 8 h 589"/>
                  <a:gd name="T64" fmla="*/ 80 w 1039"/>
                  <a:gd name="T65" fmla="*/ 0 h 589"/>
                  <a:gd name="T66" fmla="*/ 0 w 1039"/>
                  <a:gd name="T67" fmla="*/ 0 h 589"/>
                  <a:gd name="T68" fmla="*/ 0 w 1039"/>
                  <a:gd name="T69" fmla="*/ 33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39" h="589">
                    <a:moveTo>
                      <a:pt x="0" y="33"/>
                    </a:moveTo>
                    <a:lnTo>
                      <a:pt x="80" y="37"/>
                    </a:lnTo>
                    <a:lnTo>
                      <a:pt x="157" y="45"/>
                    </a:lnTo>
                    <a:lnTo>
                      <a:pt x="233" y="57"/>
                    </a:lnTo>
                    <a:lnTo>
                      <a:pt x="306" y="73"/>
                    </a:lnTo>
                    <a:lnTo>
                      <a:pt x="379" y="93"/>
                    </a:lnTo>
                    <a:lnTo>
                      <a:pt x="451" y="121"/>
                    </a:lnTo>
                    <a:lnTo>
                      <a:pt x="520" y="149"/>
                    </a:lnTo>
                    <a:lnTo>
                      <a:pt x="584" y="186"/>
                    </a:lnTo>
                    <a:lnTo>
                      <a:pt x="649" y="222"/>
                    </a:lnTo>
                    <a:lnTo>
                      <a:pt x="709" y="266"/>
                    </a:lnTo>
                    <a:lnTo>
                      <a:pt x="765" y="311"/>
                    </a:lnTo>
                    <a:lnTo>
                      <a:pt x="822" y="359"/>
                    </a:lnTo>
                    <a:lnTo>
                      <a:pt x="874" y="411"/>
                    </a:lnTo>
                    <a:lnTo>
                      <a:pt x="923" y="468"/>
                    </a:lnTo>
                    <a:lnTo>
                      <a:pt x="971" y="528"/>
                    </a:lnTo>
                    <a:lnTo>
                      <a:pt x="1011" y="589"/>
                    </a:lnTo>
                    <a:lnTo>
                      <a:pt x="1039" y="568"/>
                    </a:lnTo>
                    <a:lnTo>
                      <a:pt x="995" y="508"/>
                    </a:lnTo>
                    <a:lnTo>
                      <a:pt x="951" y="448"/>
                    </a:lnTo>
                    <a:lnTo>
                      <a:pt x="898" y="391"/>
                    </a:lnTo>
                    <a:lnTo>
                      <a:pt x="846" y="335"/>
                    </a:lnTo>
                    <a:lnTo>
                      <a:pt x="790" y="286"/>
                    </a:lnTo>
                    <a:lnTo>
                      <a:pt x="729" y="238"/>
                    </a:lnTo>
                    <a:lnTo>
                      <a:pt x="665" y="194"/>
                    </a:lnTo>
                    <a:lnTo>
                      <a:pt x="600" y="157"/>
                    </a:lnTo>
                    <a:lnTo>
                      <a:pt x="532" y="121"/>
                    </a:lnTo>
                    <a:lnTo>
                      <a:pt x="463" y="89"/>
                    </a:lnTo>
                    <a:lnTo>
                      <a:pt x="391" y="61"/>
                    </a:lnTo>
                    <a:lnTo>
                      <a:pt x="314" y="41"/>
                    </a:lnTo>
                    <a:lnTo>
                      <a:pt x="237" y="20"/>
                    </a:lnTo>
                    <a:lnTo>
                      <a:pt x="161" y="8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2" name="Freeform 12">
                <a:extLst>
                  <a:ext uri="{FF2B5EF4-FFF2-40B4-BE49-F238E27FC236}">
                    <a16:creationId xmlns:a16="http://schemas.microsoft.com/office/drawing/2014/main" id="{675ACE13-A77B-8C9A-620D-7309BBDE7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9321"/>
                <a:ext cx="1044" cy="597"/>
              </a:xfrm>
              <a:custGeom>
                <a:avLst/>
                <a:gdLst>
                  <a:gd name="T0" fmla="*/ 16 w 1044"/>
                  <a:gd name="T1" fmla="*/ 597 h 597"/>
                  <a:gd name="T2" fmla="*/ 28 w 1044"/>
                  <a:gd name="T3" fmla="*/ 593 h 597"/>
                  <a:gd name="T4" fmla="*/ 72 w 1044"/>
                  <a:gd name="T5" fmla="*/ 528 h 597"/>
                  <a:gd name="T6" fmla="*/ 117 w 1044"/>
                  <a:gd name="T7" fmla="*/ 472 h 597"/>
                  <a:gd name="T8" fmla="*/ 165 w 1044"/>
                  <a:gd name="T9" fmla="*/ 415 h 597"/>
                  <a:gd name="T10" fmla="*/ 218 w 1044"/>
                  <a:gd name="T11" fmla="*/ 363 h 597"/>
                  <a:gd name="T12" fmla="*/ 274 w 1044"/>
                  <a:gd name="T13" fmla="*/ 315 h 597"/>
                  <a:gd name="T14" fmla="*/ 334 w 1044"/>
                  <a:gd name="T15" fmla="*/ 266 h 597"/>
                  <a:gd name="T16" fmla="*/ 395 w 1044"/>
                  <a:gd name="T17" fmla="*/ 226 h 597"/>
                  <a:gd name="T18" fmla="*/ 459 w 1044"/>
                  <a:gd name="T19" fmla="*/ 186 h 597"/>
                  <a:gd name="T20" fmla="*/ 524 w 1044"/>
                  <a:gd name="T21" fmla="*/ 153 h 597"/>
                  <a:gd name="T22" fmla="*/ 592 w 1044"/>
                  <a:gd name="T23" fmla="*/ 121 h 597"/>
                  <a:gd name="T24" fmla="*/ 665 w 1044"/>
                  <a:gd name="T25" fmla="*/ 93 h 597"/>
                  <a:gd name="T26" fmla="*/ 737 w 1044"/>
                  <a:gd name="T27" fmla="*/ 73 h 597"/>
                  <a:gd name="T28" fmla="*/ 810 w 1044"/>
                  <a:gd name="T29" fmla="*/ 57 h 597"/>
                  <a:gd name="T30" fmla="*/ 887 w 1044"/>
                  <a:gd name="T31" fmla="*/ 45 h 597"/>
                  <a:gd name="T32" fmla="*/ 963 w 1044"/>
                  <a:gd name="T33" fmla="*/ 37 h 597"/>
                  <a:gd name="T34" fmla="*/ 1044 w 1044"/>
                  <a:gd name="T35" fmla="*/ 33 h 597"/>
                  <a:gd name="T36" fmla="*/ 1044 w 1044"/>
                  <a:gd name="T37" fmla="*/ 0 h 597"/>
                  <a:gd name="T38" fmla="*/ 963 w 1044"/>
                  <a:gd name="T39" fmla="*/ 0 h 597"/>
                  <a:gd name="T40" fmla="*/ 882 w 1044"/>
                  <a:gd name="T41" fmla="*/ 8 h 597"/>
                  <a:gd name="T42" fmla="*/ 806 w 1044"/>
                  <a:gd name="T43" fmla="*/ 20 h 597"/>
                  <a:gd name="T44" fmla="*/ 725 w 1044"/>
                  <a:gd name="T45" fmla="*/ 41 h 597"/>
                  <a:gd name="T46" fmla="*/ 653 w 1044"/>
                  <a:gd name="T47" fmla="*/ 61 h 597"/>
                  <a:gd name="T48" fmla="*/ 580 w 1044"/>
                  <a:gd name="T49" fmla="*/ 89 h 597"/>
                  <a:gd name="T50" fmla="*/ 508 w 1044"/>
                  <a:gd name="T51" fmla="*/ 121 h 597"/>
                  <a:gd name="T52" fmla="*/ 439 w 1044"/>
                  <a:gd name="T53" fmla="*/ 157 h 597"/>
                  <a:gd name="T54" fmla="*/ 375 w 1044"/>
                  <a:gd name="T55" fmla="*/ 198 h 597"/>
                  <a:gd name="T56" fmla="*/ 314 w 1044"/>
                  <a:gd name="T57" fmla="*/ 242 h 597"/>
                  <a:gd name="T58" fmla="*/ 254 w 1044"/>
                  <a:gd name="T59" fmla="*/ 286 h 597"/>
                  <a:gd name="T60" fmla="*/ 197 w 1044"/>
                  <a:gd name="T61" fmla="*/ 339 h 597"/>
                  <a:gd name="T62" fmla="*/ 141 w 1044"/>
                  <a:gd name="T63" fmla="*/ 391 h 597"/>
                  <a:gd name="T64" fmla="*/ 93 w 1044"/>
                  <a:gd name="T65" fmla="*/ 448 h 597"/>
                  <a:gd name="T66" fmla="*/ 44 w 1044"/>
                  <a:gd name="T67" fmla="*/ 508 h 597"/>
                  <a:gd name="T68" fmla="*/ 0 w 1044"/>
                  <a:gd name="T69" fmla="*/ 572 h 597"/>
                  <a:gd name="T70" fmla="*/ 16 w 1044"/>
                  <a:gd name="T71" fmla="*/ 564 h 597"/>
                  <a:gd name="T72" fmla="*/ 16 w 1044"/>
                  <a:gd name="T73" fmla="*/ 597 h 597"/>
                  <a:gd name="T74" fmla="*/ 24 w 1044"/>
                  <a:gd name="T75" fmla="*/ 597 h 597"/>
                  <a:gd name="T76" fmla="*/ 28 w 1044"/>
                  <a:gd name="T77" fmla="*/ 593 h 597"/>
                  <a:gd name="T78" fmla="*/ 16 w 1044"/>
                  <a:gd name="T79" fmla="*/ 597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4" h="597">
                    <a:moveTo>
                      <a:pt x="16" y="597"/>
                    </a:moveTo>
                    <a:lnTo>
                      <a:pt x="28" y="593"/>
                    </a:lnTo>
                    <a:lnTo>
                      <a:pt x="72" y="528"/>
                    </a:lnTo>
                    <a:lnTo>
                      <a:pt x="117" y="472"/>
                    </a:lnTo>
                    <a:lnTo>
                      <a:pt x="165" y="415"/>
                    </a:lnTo>
                    <a:lnTo>
                      <a:pt x="218" y="363"/>
                    </a:lnTo>
                    <a:lnTo>
                      <a:pt x="274" y="315"/>
                    </a:lnTo>
                    <a:lnTo>
                      <a:pt x="334" y="266"/>
                    </a:lnTo>
                    <a:lnTo>
                      <a:pt x="395" y="226"/>
                    </a:lnTo>
                    <a:lnTo>
                      <a:pt x="459" y="186"/>
                    </a:lnTo>
                    <a:lnTo>
                      <a:pt x="524" y="153"/>
                    </a:lnTo>
                    <a:lnTo>
                      <a:pt x="592" y="121"/>
                    </a:lnTo>
                    <a:lnTo>
                      <a:pt x="665" y="93"/>
                    </a:lnTo>
                    <a:lnTo>
                      <a:pt x="737" y="73"/>
                    </a:lnTo>
                    <a:lnTo>
                      <a:pt x="810" y="57"/>
                    </a:lnTo>
                    <a:lnTo>
                      <a:pt x="887" y="45"/>
                    </a:lnTo>
                    <a:lnTo>
                      <a:pt x="963" y="37"/>
                    </a:lnTo>
                    <a:lnTo>
                      <a:pt x="1044" y="33"/>
                    </a:lnTo>
                    <a:lnTo>
                      <a:pt x="1044" y="0"/>
                    </a:lnTo>
                    <a:lnTo>
                      <a:pt x="963" y="0"/>
                    </a:lnTo>
                    <a:lnTo>
                      <a:pt x="882" y="8"/>
                    </a:lnTo>
                    <a:lnTo>
                      <a:pt x="806" y="20"/>
                    </a:lnTo>
                    <a:lnTo>
                      <a:pt x="725" y="41"/>
                    </a:lnTo>
                    <a:lnTo>
                      <a:pt x="653" y="61"/>
                    </a:lnTo>
                    <a:lnTo>
                      <a:pt x="580" y="89"/>
                    </a:lnTo>
                    <a:lnTo>
                      <a:pt x="508" y="121"/>
                    </a:lnTo>
                    <a:lnTo>
                      <a:pt x="439" y="157"/>
                    </a:lnTo>
                    <a:lnTo>
                      <a:pt x="375" y="198"/>
                    </a:lnTo>
                    <a:lnTo>
                      <a:pt x="314" y="242"/>
                    </a:lnTo>
                    <a:lnTo>
                      <a:pt x="254" y="286"/>
                    </a:lnTo>
                    <a:lnTo>
                      <a:pt x="197" y="339"/>
                    </a:lnTo>
                    <a:lnTo>
                      <a:pt x="141" y="391"/>
                    </a:lnTo>
                    <a:lnTo>
                      <a:pt x="93" y="448"/>
                    </a:lnTo>
                    <a:lnTo>
                      <a:pt x="44" y="508"/>
                    </a:lnTo>
                    <a:lnTo>
                      <a:pt x="0" y="572"/>
                    </a:lnTo>
                    <a:lnTo>
                      <a:pt x="16" y="564"/>
                    </a:lnTo>
                    <a:lnTo>
                      <a:pt x="16" y="597"/>
                    </a:lnTo>
                    <a:lnTo>
                      <a:pt x="24" y="597"/>
                    </a:lnTo>
                    <a:lnTo>
                      <a:pt x="28" y="593"/>
                    </a:lnTo>
                    <a:lnTo>
                      <a:pt x="16" y="597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3" name="Freeform 13">
                <a:extLst>
                  <a:ext uri="{FF2B5EF4-FFF2-40B4-BE49-F238E27FC236}">
                    <a16:creationId xmlns:a16="http://schemas.microsoft.com/office/drawing/2014/main" id="{0F27D250-55D5-84CD-083B-EBB5F0947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1" y="9885"/>
                <a:ext cx="883" cy="33"/>
              </a:xfrm>
              <a:custGeom>
                <a:avLst/>
                <a:gdLst>
                  <a:gd name="T0" fmla="*/ 9 w 883"/>
                  <a:gd name="T1" fmla="*/ 13 h 33"/>
                  <a:gd name="T2" fmla="*/ 25 w 883"/>
                  <a:gd name="T3" fmla="*/ 33 h 33"/>
                  <a:gd name="T4" fmla="*/ 883 w 883"/>
                  <a:gd name="T5" fmla="*/ 33 h 33"/>
                  <a:gd name="T6" fmla="*/ 883 w 883"/>
                  <a:gd name="T7" fmla="*/ 0 h 33"/>
                  <a:gd name="T8" fmla="*/ 25 w 883"/>
                  <a:gd name="T9" fmla="*/ 0 h 33"/>
                  <a:gd name="T10" fmla="*/ 41 w 883"/>
                  <a:gd name="T11" fmla="*/ 21 h 33"/>
                  <a:gd name="T12" fmla="*/ 9 w 883"/>
                  <a:gd name="T13" fmla="*/ 13 h 33"/>
                  <a:gd name="T14" fmla="*/ 0 w 883"/>
                  <a:gd name="T15" fmla="*/ 33 h 33"/>
                  <a:gd name="T16" fmla="*/ 25 w 883"/>
                  <a:gd name="T17" fmla="*/ 33 h 33"/>
                  <a:gd name="T18" fmla="*/ 9 w 883"/>
                  <a:gd name="T19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3" h="33">
                    <a:moveTo>
                      <a:pt x="9" y="13"/>
                    </a:moveTo>
                    <a:lnTo>
                      <a:pt x="25" y="33"/>
                    </a:lnTo>
                    <a:lnTo>
                      <a:pt x="883" y="33"/>
                    </a:lnTo>
                    <a:lnTo>
                      <a:pt x="883" y="0"/>
                    </a:lnTo>
                    <a:lnTo>
                      <a:pt x="25" y="0"/>
                    </a:lnTo>
                    <a:lnTo>
                      <a:pt x="41" y="21"/>
                    </a:lnTo>
                    <a:lnTo>
                      <a:pt x="9" y="13"/>
                    </a:lnTo>
                    <a:lnTo>
                      <a:pt x="0" y="33"/>
                    </a:lnTo>
                    <a:lnTo>
                      <a:pt x="25" y="3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4" name="Freeform 14">
                <a:extLst>
                  <a:ext uri="{FF2B5EF4-FFF2-40B4-BE49-F238E27FC236}">
                    <a16:creationId xmlns:a16="http://schemas.microsoft.com/office/drawing/2014/main" id="{CC3350ED-560E-F8B0-A555-E6F422DF9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0" y="8544"/>
                <a:ext cx="1902" cy="1362"/>
              </a:xfrm>
              <a:custGeom>
                <a:avLst/>
                <a:gdLst>
                  <a:gd name="T0" fmla="*/ 1821 w 1902"/>
                  <a:gd name="T1" fmla="*/ 0 h 1362"/>
                  <a:gd name="T2" fmla="*/ 1660 w 1902"/>
                  <a:gd name="T3" fmla="*/ 12 h 1362"/>
                  <a:gd name="T4" fmla="*/ 1503 w 1902"/>
                  <a:gd name="T5" fmla="*/ 40 h 1362"/>
                  <a:gd name="T6" fmla="*/ 1350 w 1902"/>
                  <a:gd name="T7" fmla="*/ 76 h 1362"/>
                  <a:gd name="T8" fmla="*/ 1200 w 1902"/>
                  <a:gd name="T9" fmla="*/ 125 h 1362"/>
                  <a:gd name="T10" fmla="*/ 1055 w 1902"/>
                  <a:gd name="T11" fmla="*/ 185 h 1362"/>
                  <a:gd name="T12" fmla="*/ 918 w 1902"/>
                  <a:gd name="T13" fmla="*/ 254 h 1362"/>
                  <a:gd name="T14" fmla="*/ 789 w 1902"/>
                  <a:gd name="T15" fmla="*/ 334 h 1362"/>
                  <a:gd name="T16" fmla="*/ 664 w 1902"/>
                  <a:gd name="T17" fmla="*/ 427 h 1362"/>
                  <a:gd name="T18" fmla="*/ 548 w 1902"/>
                  <a:gd name="T19" fmla="*/ 523 h 1362"/>
                  <a:gd name="T20" fmla="*/ 439 w 1902"/>
                  <a:gd name="T21" fmla="*/ 632 h 1362"/>
                  <a:gd name="T22" fmla="*/ 338 w 1902"/>
                  <a:gd name="T23" fmla="*/ 749 h 1362"/>
                  <a:gd name="T24" fmla="*/ 245 w 1902"/>
                  <a:gd name="T25" fmla="*/ 870 h 1362"/>
                  <a:gd name="T26" fmla="*/ 161 w 1902"/>
                  <a:gd name="T27" fmla="*/ 999 h 1362"/>
                  <a:gd name="T28" fmla="*/ 88 w 1902"/>
                  <a:gd name="T29" fmla="*/ 1136 h 1362"/>
                  <a:gd name="T30" fmla="*/ 28 w 1902"/>
                  <a:gd name="T31" fmla="*/ 1277 h 1362"/>
                  <a:gd name="T32" fmla="*/ 32 w 1902"/>
                  <a:gd name="T33" fmla="*/ 1362 h 1362"/>
                  <a:gd name="T34" fmla="*/ 88 w 1902"/>
                  <a:gd name="T35" fmla="*/ 1221 h 1362"/>
                  <a:gd name="T36" fmla="*/ 157 w 1902"/>
                  <a:gd name="T37" fmla="*/ 1084 h 1362"/>
                  <a:gd name="T38" fmla="*/ 229 w 1902"/>
                  <a:gd name="T39" fmla="*/ 955 h 1362"/>
                  <a:gd name="T40" fmla="*/ 318 w 1902"/>
                  <a:gd name="T41" fmla="*/ 830 h 1362"/>
                  <a:gd name="T42" fmla="*/ 411 w 1902"/>
                  <a:gd name="T43" fmla="*/ 713 h 1362"/>
                  <a:gd name="T44" fmla="*/ 515 w 1902"/>
                  <a:gd name="T45" fmla="*/ 600 h 1362"/>
                  <a:gd name="T46" fmla="*/ 628 w 1902"/>
                  <a:gd name="T47" fmla="*/ 499 h 1362"/>
                  <a:gd name="T48" fmla="*/ 745 w 1902"/>
                  <a:gd name="T49" fmla="*/ 407 h 1362"/>
                  <a:gd name="T50" fmla="*/ 870 w 1902"/>
                  <a:gd name="T51" fmla="*/ 322 h 1362"/>
                  <a:gd name="T52" fmla="*/ 1003 w 1902"/>
                  <a:gd name="T53" fmla="*/ 249 h 1362"/>
                  <a:gd name="T54" fmla="*/ 1140 w 1902"/>
                  <a:gd name="T55" fmla="*/ 185 h 1362"/>
                  <a:gd name="T56" fmla="*/ 1285 w 1902"/>
                  <a:gd name="T57" fmla="*/ 133 h 1362"/>
                  <a:gd name="T58" fmla="*/ 1434 w 1902"/>
                  <a:gd name="T59" fmla="*/ 88 h 1362"/>
                  <a:gd name="T60" fmla="*/ 1583 w 1902"/>
                  <a:gd name="T61" fmla="*/ 56 h 1362"/>
                  <a:gd name="T62" fmla="*/ 1740 w 1902"/>
                  <a:gd name="T63" fmla="*/ 40 h 1362"/>
                  <a:gd name="T64" fmla="*/ 1902 w 1902"/>
                  <a:gd name="T65" fmla="*/ 32 h 1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2" h="1362">
                    <a:moveTo>
                      <a:pt x="1902" y="0"/>
                    </a:moveTo>
                    <a:lnTo>
                      <a:pt x="1821" y="0"/>
                    </a:lnTo>
                    <a:lnTo>
                      <a:pt x="1740" y="4"/>
                    </a:lnTo>
                    <a:lnTo>
                      <a:pt x="1660" y="12"/>
                    </a:lnTo>
                    <a:lnTo>
                      <a:pt x="1579" y="24"/>
                    </a:lnTo>
                    <a:lnTo>
                      <a:pt x="1503" y="40"/>
                    </a:lnTo>
                    <a:lnTo>
                      <a:pt x="1426" y="56"/>
                    </a:lnTo>
                    <a:lnTo>
                      <a:pt x="1350" y="76"/>
                    </a:lnTo>
                    <a:lnTo>
                      <a:pt x="1273" y="100"/>
                    </a:lnTo>
                    <a:lnTo>
                      <a:pt x="1200" y="125"/>
                    </a:lnTo>
                    <a:lnTo>
                      <a:pt x="1128" y="153"/>
                    </a:lnTo>
                    <a:lnTo>
                      <a:pt x="1055" y="185"/>
                    </a:lnTo>
                    <a:lnTo>
                      <a:pt x="987" y="217"/>
                    </a:lnTo>
                    <a:lnTo>
                      <a:pt x="918" y="254"/>
                    </a:lnTo>
                    <a:lnTo>
                      <a:pt x="854" y="294"/>
                    </a:lnTo>
                    <a:lnTo>
                      <a:pt x="789" y="334"/>
                    </a:lnTo>
                    <a:lnTo>
                      <a:pt x="725" y="378"/>
                    </a:lnTo>
                    <a:lnTo>
                      <a:pt x="664" y="427"/>
                    </a:lnTo>
                    <a:lnTo>
                      <a:pt x="604" y="475"/>
                    </a:lnTo>
                    <a:lnTo>
                      <a:pt x="548" y="523"/>
                    </a:lnTo>
                    <a:lnTo>
                      <a:pt x="491" y="576"/>
                    </a:lnTo>
                    <a:lnTo>
                      <a:pt x="439" y="632"/>
                    </a:lnTo>
                    <a:lnTo>
                      <a:pt x="386" y="689"/>
                    </a:lnTo>
                    <a:lnTo>
                      <a:pt x="338" y="749"/>
                    </a:lnTo>
                    <a:lnTo>
                      <a:pt x="290" y="810"/>
                    </a:lnTo>
                    <a:lnTo>
                      <a:pt x="245" y="870"/>
                    </a:lnTo>
                    <a:lnTo>
                      <a:pt x="201" y="934"/>
                    </a:lnTo>
                    <a:lnTo>
                      <a:pt x="161" y="999"/>
                    </a:lnTo>
                    <a:lnTo>
                      <a:pt x="124" y="1067"/>
                    </a:lnTo>
                    <a:lnTo>
                      <a:pt x="88" y="1136"/>
                    </a:lnTo>
                    <a:lnTo>
                      <a:pt x="56" y="1208"/>
                    </a:lnTo>
                    <a:lnTo>
                      <a:pt x="28" y="1277"/>
                    </a:lnTo>
                    <a:lnTo>
                      <a:pt x="0" y="1354"/>
                    </a:lnTo>
                    <a:lnTo>
                      <a:pt x="32" y="1362"/>
                    </a:lnTo>
                    <a:lnTo>
                      <a:pt x="60" y="1293"/>
                    </a:lnTo>
                    <a:lnTo>
                      <a:pt x="88" y="1221"/>
                    </a:lnTo>
                    <a:lnTo>
                      <a:pt x="120" y="1152"/>
                    </a:lnTo>
                    <a:lnTo>
                      <a:pt x="157" y="1084"/>
                    </a:lnTo>
                    <a:lnTo>
                      <a:pt x="193" y="1019"/>
                    </a:lnTo>
                    <a:lnTo>
                      <a:pt x="229" y="955"/>
                    </a:lnTo>
                    <a:lnTo>
                      <a:pt x="274" y="890"/>
                    </a:lnTo>
                    <a:lnTo>
                      <a:pt x="318" y="830"/>
                    </a:lnTo>
                    <a:lnTo>
                      <a:pt x="362" y="769"/>
                    </a:lnTo>
                    <a:lnTo>
                      <a:pt x="411" y="713"/>
                    </a:lnTo>
                    <a:lnTo>
                      <a:pt x="463" y="656"/>
                    </a:lnTo>
                    <a:lnTo>
                      <a:pt x="515" y="600"/>
                    </a:lnTo>
                    <a:lnTo>
                      <a:pt x="568" y="552"/>
                    </a:lnTo>
                    <a:lnTo>
                      <a:pt x="628" y="499"/>
                    </a:lnTo>
                    <a:lnTo>
                      <a:pt x="685" y="451"/>
                    </a:lnTo>
                    <a:lnTo>
                      <a:pt x="745" y="407"/>
                    </a:lnTo>
                    <a:lnTo>
                      <a:pt x="806" y="362"/>
                    </a:lnTo>
                    <a:lnTo>
                      <a:pt x="870" y="322"/>
                    </a:lnTo>
                    <a:lnTo>
                      <a:pt x="934" y="286"/>
                    </a:lnTo>
                    <a:lnTo>
                      <a:pt x="1003" y="249"/>
                    </a:lnTo>
                    <a:lnTo>
                      <a:pt x="1072" y="217"/>
                    </a:lnTo>
                    <a:lnTo>
                      <a:pt x="1140" y="185"/>
                    </a:lnTo>
                    <a:lnTo>
                      <a:pt x="1213" y="157"/>
                    </a:lnTo>
                    <a:lnTo>
                      <a:pt x="1285" y="133"/>
                    </a:lnTo>
                    <a:lnTo>
                      <a:pt x="1358" y="108"/>
                    </a:lnTo>
                    <a:lnTo>
                      <a:pt x="1434" y="88"/>
                    </a:lnTo>
                    <a:lnTo>
                      <a:pt x="1507" y="72"/>
                    </a:lnTo>
                    <a:lnTo>
                      <a:pt x="1583" y="56"/>
                    </a:lnTo>
                    <a:lnTo>
                      <a:pt x="1664" y="48"/>
                    </a:lnTo>
                    <a:lnTo>
                      <a:pt x="1740" y="40"/>
                    </a:lnTo>
                    <a:lnTo>
                      <a:pt x="1821" y="32"/>
                    </a:lnTo>
                    <a:lnTo>
                      <a:pt x="1902" y="32"/>
                    </a:lnTo>
                    <a:lnTo>
                      <a:pt x="190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5" name="Freeform 15">
                <a:extLst>
                  <a:ext uri="{FF2B5EF4-FFF2-40B4-BE49-F238E27FC236}">
                    <a16:creationId xmlns:a16="http://schemas.microsoft.com/office/drawing/2014/main" id="{655E13A4-A701-A470-BF6B-541EC9727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8544"/>
                <a:ext cx="1910" cy="1374"/>
              </a:xfrm>
              <a:custGeom>
                <a:avLst/>
                <a:gdLst>
                  <a:gd name="T0" fmla="*/ 1902 w 1910"/>
                  <a:gd name="T1" fmla="*/ 1354 h 1374"/>
                  <a:gd name="T2" fmla="*/ 1845 w 1910"/>
                  <a:gd name="T3" fmla="*/ 1208 h 1374"/>
                  <a:gd name="T4" fmla="*/ 1777 w 1910"/>
                  <a:gd name="T5" fmla="*/ 1067 h 1374"/>
                  <a:gd name="T6" fmla="*/ 1700 w 1910"/>
                  <a:gd name="T7" fmla="*/ 934 h 1374"/>
                  <a:gd name="T8" fmla="*/ 1612 w 1910"/>
                  <a:gd name="T9" fmla="*/ 810 h 1374"/>
                  <a:gd name="T10" fmla="*/ 1515 w 1910"/>
                  <a:gd name="T11" fmla="*/ 689 h 1374"/>
                  <a:gd name="T12" fmla="*/ 1410 w 1910"/>
                  <a:gd name="T13" fmla="*/ 576 h 1374"/>
                  <a:gd name="T14" fmla="*/ 1297 w 1910"/>
                  <a:gd name="T15" fmla="*/ 475 h 1374"/>
                  <a:gd name="T16" fmla="*/ 1176 w 1910"/>
                  <a:gd name="T17" fmla="*/ 378 h 1374"/>
                  <a:gd name="T18" fmla="*/ 1048 w 1910"/>
                  <a:gd name="T19" fmla="*/ 294 h 1374"/>
                  <a:gd name="T20" fmla="*/ 915 w 1910"/>
                  <a:gd name="T21" fmla="*/ 217 h 1374"/>
                  <a:gd name="T22" fmla="*/ 773 w 1910"/>
                  <a:gd name="T23" fmla="*/ 153 h 1374"/>
                  <a:gd name="T24" fmla="*/ 628 w 1910"/>
                  <a:gd name="T25" fmla="*/ 100 h 1374"/>
                  <a:gd name="T26" fmla="*/ 479 w 1910"/>
                  <a:gd name="T27" fmla="*/ 56 h 1374"/>
                  <a:gd name="T28" fmla="*/ 322 w 1910"/>
                  <a:gd name="T29" fmla="*/ 24 h 1374"/>
                  <a:gd name="T30" fmla="*/ 161 w 1910"/>
                  <a:gd name="T31" fmla="*/ 4 h 1374"/>
                  <a:gd name="T32" fmla="*/ 0 w 1910"/>
                  <a:gd name="T33" fmla="*/ 0 h 1374"/>
                  <a:gd name="T34" fmla="*/ 80 w 1910"/>
                  <a:gd name="T35" fmla="*/ 32 h 1374"/>
                  <a:gd name="T36" fmla="*/ 237 w 1910"/>
                  <a:gd name="T37" fmla="*/ 48 h 1374"/>
                  <a:gd name="T38" fmla="*/ 395 w 1910"/>
                  <a:gd name="T39" fmla="*/ 72 h 1374"/>
                  <a:gd name="T40" fmla="*/ 544 w 1910"/>
                  <a:gd name="T41" fmla="*/ 108 h 1374"/>
                  <a:gd name="T42" fmla="*/ 689 w 1910"/>
                  <a:gd name="T43" fmla="*/ 157 h 1374"/>
                  <a:gd name="T44" fmla="*/ 830 w 1910"/>
                  <a:gd name="T45" fmla="*/ 217 h 1374"/>
                  <a:gd name="T46" fmla="*/ 967 w 1910"/>
                  <a:gd name="T47" fmla="*/ 286 h 1374"/>
                  <a:gd name="T48" fmla="*/ 1096 w 1910"/>
                  <a:gd name="T49" fmla="*/ 362 h 1374"/>
                  <a:gd name="T50" fmla="*/ 1217 w 1910"/>
                  <a:gd name="T51" fmla="*/ 451 h 1374"/>
                  <a:gd name="T52" fmla="*/ 1330 w 1910"/>
                  <a:gd name="T53" fmla="*/ 552 h 1374"/>
                  <a:gd name="T54" fmla="*/ 1438 w 1910"/>
                  <a:gd name="T55" fmla="*/ 656 h 1374"/>
                  <a:gd name="T56" fmla="*/ 1539 w 1910"/>
                  <a:gd name="T57" fmla="*/ 769 h 1374"/>
                  <a:gd name="T58" fmla="*/ 1628 w 1910"/>
                  <a:gd name="T59" fmla="*/ 890 h 1374"/>
                  <a:gd name="T60" fmla="*/ 1708 w 1910"/>
                  <a:gd name="T61" fmla="*/ 1019 h 1374"/>
                  <a:gd name="T62" fmla="*/ 1781 w 1910"/>
                  <a:gd name="T63" fmla="*/ 1152 h 1374"/>
                  <a:gd name="T64" fmla="*/ 1841 w 1910"/>
                  <a:gd name="T65" fmla="*/ 1293 h 1374"/>
                  <a:gd name="T66" fmla="*/ 1886 w 1910"/>
                  <a:gd name="T67" fmla="*/ 1341 h 1374"/>
                  <a:gd name="T68" fmla="*/ 1910 w 1910"/>
                  <a:gd name="T69" fmla="*/ 1374 h 1374"/>
                  <a:gd name="T70" fmla="*/ 1886 w 1910"/>
                  <a:gd name="T71" fmla="*/ 1374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10" h="1374">
                    <a:moveTo>
                      <a:pt x="1886" y="1374"/>
                    </a:moveTo>
                    <a:lnTo>
                      <a:pt x="1902" y="1354"/>
                    </a:lnTo>
                    <a:lnTo>
                      <a:pt x="1874" y="1277"/>
                    </a:lnTo>
                    <a:lnTo>
                      <a:pt x="1845" y="1208"/>
                    </a:lnTo>
                    <a:lnTo>
                      <a:pt x="1813" y="1136"/>
                    </a:lnTo>
                    <a:lnTo>
                      <a:pt x="1777" y="1067"/>
                    </a:lnTo>
                    <a:lnTo>
                      <a:pt x="1741" y="999"/>
                    </a:lnTo>
                    <a:lnTo>
                      <a:pt x="1700" y="934"/>
                    </a:lnTo>
                    <a:lnTo>
                      <a:pt x="1656" y="870"/>
                    </a:lnTo>
                    <a:lnTo>
                      <a:pt x="1612" y="810"/>
                    </a:lnTo>
                    <a:lnTo>
                      <a:pt x="1563" y="749"/>
                    </a:lnTo>
                    <a:lnTo>
                      <a:pt x="1515" y="689"/>
                    </a:lnTo>
                    <a:lnTo>
                      <a:pt x="1463" y="632"/>
                    </a:lnTo>
                    <a:lnTo>
                      <a:pt x="1410" y="576"/>
                    </a:lnTo>
                    <a:lnTo>
                      <a:pt x="1354" y="523"/>
                    </a:lnTo>
                    <a:lnTo>
                      <a:pt x="1297" y="475"/>
                    </a:lnTo>
                    <a:lnTo>
                      <a:pt x="1237" y="427"/>
                    </a:lnTo>
                    <a:lnTo>
                      <a:pt x="1176" y="378"/>
                    </a:lnTo>
                    <a:lnTo>
                      <a:pt x="1112" y="334"/>
                    </a:lnTo>
                    <a:lnTo>
                      <a:pt x="1048" y="294"/>
                    </a:lnTo>
                    <a:lnTo>
                      <a:pt x="983" y="254"/>
                    </a:lnTo>
                    <a:lnTo>
                      <a:pt x="915" y="217"/>
                    </a:lnTo>
                    <a:lnTo>
                      <a:pt x="846" y="185"/>
                    </a:lnTo>
                    <a:lnTo>
                      <a:pt x="773" y="153"/>
                    </a:lnTo>
                    <a:lnTo>
                      <a:pt x="701" y="125"/>
                    </a:lnTo>
                    <a:lnTo>
                      <a:pt x="628" y="100"/>
                    </a:lnTo>
                    <a:lnTo>
                      <a:pt x="552" y="76"/>
                    </a:lnTo>
                    <a:lnTo>
                      <a:pt x="479" y="56"/>
                    </a:lnTo>
                    <a:lnTo>
                      <a:pt x="399" y="40"/>
                    </a:lnTo>
                    <a:lnTo>
                      <a:pt x="322" y="24"/>
                    </a:lnTo>
                    <a:lnTo>
                      <a:pt x="242" y="12"/>
                    </a:lnTo>
                    <a:lnTo>
                      <a:pt x="161" y="4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80" y="32"/>
                    </a:lnTo>
                    <a:lnTo>
                      <a:pt x="161" y="40"/>
                    </a:lnTo>
                    <a:lnTo>
                      <a:pt x="237" y="48"/>
                    </a:lnTo>
                    <a:lnTo>
                      <a:pt x="318" y="56"/>
                    </a:lnTo>
                    <a:lnTo>
                      <a:pt x="395" y="72"/>
                    </a:lnTo>
                    <a:lnTo>
                      <a:pt x="471" y="88"/>
                    </a:lnTo>
                    <a:lnTo>
                      <a:pt x="544" y="108"/>
                    </a:lnTo>
                    <a:lnTo>
                      <a:pt x="616" y="133"/>
                    </a:lnTo>
                    <a:lnTo>
                      <a:pt x="689" y="157"/>
                    </a:lnTo>
                    <a:lnTo>
                      <a:pt x="761" y="185"/>
                    </a:lnTo>
                    <a:lnTo>
                      <a:pt x="830" y="217"/>
                    </a:lnTo>
                    <a:lnTo>
                      <a:pt x="898" y="249"/>
                    </a:lnTo>
                    <a:lnTo>
                      <a:pt x="967" y="286"/>
                    </a:lnTo>
                    <a:lnTo>
                      <a:pt x="1031" y="322"/>
                    </a:lnTo>
                    <a:lnTo>
                      <a:pt x="1096" y="362"/>
                    </a:lnTo>
                    <a:lnTo>
                      <a:pt x="1156" y="407"/>
                    </a:lnTo>
                    <a:lnTo>
                      <a:pt x="1217" y="451"/>
                    </a:lnTo>
                    <a:lnTo>
                      <a:pt x="1273" y="499"/>
                    </a:lnTo>
                    <a:lnTo>
                      <a:pt x="1330" y="552"/>
                    </a:lnTo>
                    <a:lnTo>
                      <a:pt x="1386" y="600"/>
                    </a:lnTo>
                    <a:lnTo>
                      <a:pt x="1438" y="656"/>
                    </a:lnTo>
                    <a:lnTo>
                      <a:pt x="1491" y="713"/>
                    </a:lnTo>
                    <a:lnTo>
                      <a:pt x="1539" y="769"/>
                    </a:lnTo>
                    <a:lnTo>
                      <a:pt x="1584" y="830"/>
                    </a:lnTo>
                    <a:lnTo>
                      <a:pt x="1628" y="890"/>
                    </a:lnTo>
                    <a:lnTo>
                      <a:pt x="1672" y="955"/>
                    </a:lnTo>
                    <a:lnTo>
                      <a:pt x="1708" y="1019"/>
                    </a:lnTo>
                    <a:lnTo>
                      <a:pt x="1745" y="1084"/>
                    </a:lnTo>
                    <a:lnTo>
                      <a:pt x="1781" y="1152"/>
                    </a:lnTo>
                    <a:lnTo>
                      <a:pt x="1813" y="1221"/>
                    </a:lnTo>
                    <a:lnTo>
                      <a:pt x="1841" y="1293"/>
                    </a:lnTo>
                    <a:lnTo>
                      <a:pt x="1870" y="1362"/>
                    </a:lnTo>
                    <a:lnTo>
                      <a:pt x="1886" y="1341"/>
                    </a:lnTo>
                    <a:lnTo>
                      <a:pt x="1886" y="1374"/>
                    </a:lnTo>
                    <a:lnTo>
                      <a:pt x="1910" y="1374"/>
                    </a:lnTo>
                    <a:lnTo>
                      <a:pt x="1902" y="1354"/>
                    </a:lnTo>
                    <a:lnTo>
                      <a:pt x="1886" y="1374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6" name="Freeform 16">
                <a:extLst>
                  <a:ext uri="{FF2B5EF4-FFF2-40B4-BE49-F238E27FC236}">
                    <a16:creationId xmlns:a16="http://schemas.microsoft.com/office/drawing/2014/main" id="{48D41AF3-6B32-CFBA-95B7-69577AC63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9885"/>
                <a:ext cx="443" cy="556"/>
              </a:xfrm>
              <a:custGeom>
                <a:avLst/>
                <a:gdLst>
                  <a:gd name="T0" fmla="*/ 435 w 443"/>
                  <a:gd name="T1" fmla="*/ 69 h 556"/>
                  <a:gd name="T2" fmla="*/ 298 w 443"/>
                  <a:gd name="T3" fmla="*/ 77 h 556"/>
                  <a:gd name="T4" fmla="*/ 0 w 443"/>
                  <a:gd name="T5" fmla="*/ 436 h 556"/>
                  <a:gd name="T6" fmla="*/ 145 w 443"/>
                  <a:gd name="T7" fmla="*/ 556 h 556"/>
                  <a:gd name="T8" fmla="*/ 443 w 443"/>
                  <a:gd name="T9" fmla="*/ 198 h 556"/>
                  <a:gd name="T10" fmla="*/ 306 w 443"/>
                  <a:gd name="T11" fmla="*/ 206 h 556"/>
                  <a:gd name="T12" fmla="*/ 435 w 443"/>
                  <a:gd name="T13" fmla="*/ 69 h 556"/>
                  <a:gd name="T14" fmla="*/ 362 w 443"/>
                  <a:gd name="T15" fmla="*/ 0 h 556"/>
                  <a:gd name="T16" fmla="*/ 298 w 443"/>
                  <a:gd name="T17" fmla="*/ 77 h 556"/>
                  <a:gd name="T18" fmla="*/ 435 w 443"/>
                  <a:gd name="T19" fmla="*/ 69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3" h="556">
                    <a:moveTo>
                      <a:pt x="435" y="69"/>
                    </a:moveTo>
                    <a:lnTo>
                      <a:pt x="298" y="77"/>
                    </a:lnTo>
                    <a:lnTo>
                      <a:pt x="0" y="436"/>
                    </a:lnTo>
                    <a:lnTo>
                      <a:pt x="145" y="556"/>
                    </a:lnTo>
                    <a:lnTo>
                      <a:pt x="443" y="198"/>
                    </a:lnTo>
                    <a:lnTo>
                      <a:pt x="306" y="206"/>
                    </a:lnTo>
                    <a:lnTo>
                      <a:pt x="435" y="69"/>
                    </a:lnTo>
                    <a:lnTo>
                      <a:pt x="362" y="0"/>
                    </a:lnTo>
                    <a:lnTo>
                      <a:pt x="298" y="77"/>
                    </a:lnTo>
                    <a:lnTo>
                      <a:pt x="435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7" name="Freeform 17">
                <a:extLst>
                  <a:ext uri="{FF2B5EF4-FFF2-40B4-BE49-F238E27FC236}">
                    <a16:creationId xmlns:a16="http://schemas.microsoft.com/office/drawing/2014/main" id="{E4AE72C8-33C1-3093-DF51-8C4404BC3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5" y="9954"/>
                <a:ext cx="995" cy="911"/>
              </a:xfrm>
              <a:custGeom>
                <a:avLst/>
                <a:gdLst>
                  <a:gd name="T0" fmla="*/ 983 w 995"/>
                  <a:gd name="T1" fmla="*/ 862 h 911"/>
                  <a:gd name="T2" fmla="*/ 955 w 995"/>
                  <a:gd name="T3" fmla="*/ 770 h 911"/>
                  <a:gd name="T4" fmla="*/ 129 w 995"/>
                  <a:gd name="T5" fmla="*/ 0 h 911"/>
                  <a:gd name="T6" fmla="*/ 0 w 995"/>
                  <a:gd name="T7" fmla="*/ 137 h 911"/>
                  <a:gd name="T8" fmla="*/ 826 w 995"/>
                  <a:gd name="T9" fmla="*/ 911 h 911"/>
                  <a:gd name="T10" fmla="*/ 802 w 995"/>
                  <a:gd name="T11" fmla="*/ 818 h 911"/>
                  <a:gd name="T12" fmla="*/ 983 w 995"/>
                  <a:gd name="T13" fmla="*/ 862 h 911"/>
                  <a:gd name="T14" fmla="*/ 995 w 995"/>
                  <a:gd name="T15" fmla="*/ 810 h 911"/>
                  <a:gd name="T16" fmla="*/ 955 w 995"/>
                  <a:gd name="T17" fmla="*/ 770 h 911"/>
                  <a:gd name="T18" fmla="*/ 983 w 995"/>
                  <a:gd name="T19" fmla="*/ 862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95" h="911">
                    <a:moveTo>
                      <a:pt x="983" y="862"/>
                    </a:moveTo>
                    <a:lnTo>
                      <a:pt x="955" y="770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826" y="911"/>
                    </a:lnTo>
                    <a:lnTo>
                      <a:pt x="802" y="818"/>
                    </a:lnTo>
                    <a:lnTo>
                      <a:pt x="983" y="862"/>
                    </a:lnTo>
                    <a:lnTo>
                      <a:pt x="995" y="810"/>
                    </a:lnTo>
                    <a:lnTo>
                      <a:pt x="955" y="770"/>
                    </a:lnTo>
                    <a:lnTo>
                      <a:pt x="983" y="8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8" name="Freeform 18">
                <a:extLst>
                  <a:ext uri="{FF2B5EF4-FFF2-40B4-BE49-F238E27FC236}">
                    <a16:creationId xmlns:a16="http://schemas.microsoft.com/office/drawing/2014/main" id="{9F575CF1-76FC-C2FD-FD4E-8465F49C4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772"/>
                <a:ext cx="1156" cy="963"/>
              </a:xfrm>
              <a:custGeom>
                <a:avLst/>
                <a:gdLst>
                  <a:gd name="T0" fmla="*/ 0 w 1156"/>
                  <a:gd name="T1" fmla="*/ 963 h 963"/>
                  <a:gd name="T2" fmla="*/ 52 w 1156"/>
                  <a:gd name="T3" fmla="*/ 963 h 963"/>
                  <a:gd name="T4" fmla="*/ 104 w 1156"/>
                  <a:gd name="T5" fmla="*/ 959 h 963"/>
                  <a:gd name="T6" fmla="*/ 157 w 1156"/>
                  <a:gd name="T7" fmla="*/ 955 h 963"/>
                  <a:gd name="T8" fmla="*/ 209 w 1156"/>
                  <a:gd name="T9" fmla="*/ 947 h 963"/>
                  <a:gd name="T10" fmla="*/ 306 w 1156"/>
                  <a:gd name="T11" fmla="*/ 923 h 963"/>
                  <a:gd name="T12" fmla="*/ 403 w 1156"/>
                  <a:gd name="T13" fmla="*/ 894 h 963"/>
                  <a:gd name="T14" fmla="*/ 495 w 1156"/>
                  <a:gd name="T15" fmla="*/ 854 h 963"/>
                  <a:gd name="T16" fmla="*/ 584 w 1156"/>
                  <a:gd name="T17" fmla="*/ 810 h 963"/>
                  <a:gd name="T18" fmla="*/ 665 w 1156"/>
                  <a:gd name="T19" fmla="*/ 757 h 963"/>
                  <a:gd name="T20" fmla="*/ 745 w 1156"/>
                  <a:gd name="T21" fmla="*/ 697 h 963"/>
                  <a:gd name="T22" fmla="*/ 818 w 1156"/>
                  <a:gd name="T23" fmla="*/ 632 h 963"/>
                  <a:gd name="T24" fmla="*/ 886 w 1156"/>
                  <a:gd name="T25" fmla="*/ 564 h 963"/>
                  <a:gd name="T26" fmla="*/ 951 w 1156"/>
                  <a:gd name="T27" fmla="*/ 487 h 963"/>
                  <a:gd name="T28" fmla="*/ 1003 w 1156"/>
                  <a:gd name="T29" fmla="*/ 407 h 963"/>
                  <a:gd name="T30" fmla="*/ 1056 w 1156"/>
                  <a:gd name="T31" fmla="*/ 322 h 963"/>
                  <a:gd name="T32" fmla="*/ 1096 w 1156"/>
                  <a:gd name="T33" fmla="*/ 234 h 963"/>
                  <a:gd name="T34" fmla="*/ 1132 w 1156"/>
                  <a:gd name="T35" fmla="*/ 141 h 963"/>
                  <a:gd name="T36" fmla="*/ 1156 w 1156"/>
                  <a:gd name="T37" fmla="*/ 44 h 963"/>
                  <a:gd name="T38" fmla="*/ 975 w 1156"/>
                  <a:gd name="T39" fmla="*/ 0 h 963"/>
                  <a:gd name="T40" fmla="*/ 951 w 1156"/>
                  <a:gd name="T41" fmla="*/ 80 h 963"/>
                  <a:gd name="T42" fmla="*/ 923 w 1156"/>
                  <a:gd name="T43" fmla="*/ 161 h 963"/>
                  <a:gd name="T44" fmla="*/ 886 w 1156"/>
                  <a:gd name="T45" fmla="*/ 234 h 963"/>
                  <a:gd name="T46" fmla="*/ 846 w 1156"/>
                  <a:gd name="T47" fmla="*/ 306 h 963"/>
                  <a:gd name="T48" fmla="*/ 798 w 1156"/>
                  <a:gd name="T49" fmla="*/ 375 h 963"/>
                  <a:gd name="T50" fmla="*/ 745 w 1156"/>
                  <a:gd name="T51" fmla="*/ 439 h 963"/>
                  <a:gd name="T52" fmla="*/ 689 w 1156"/>
                  <a:gd name="T53" fmla="*/ 495 h 963"/>
                  <a:gd name="T54" fmla="*/ 624 w 1156"/>
                  <a:gd name="T55" fmla="*/ 552 h 963"/>
                  <a:gd name="T56" fmla="*/ 560 w 1156"/>
                  <a:gd name="T57" fmla="*/ 600 h 963"/>
                  <a:gd name="T58" fmla="*/ 487 w 1156"/>
                  <a:gd name="T59" fmla="*/ 645 h 963"/>
                  <a:gd name="T60" fmla="*/ 415 w 1156"/>
                  <a:gd name="T61" fmla="*/ 685 h 963"/>
                  <a:gd name="T62" fmla="*/ 338 w 1156"/>
                  <a:gd name="T63" fmla="*/ 713 h 963"/>
                  <a:gd name="T64" fmla="*/ 258 w 1156"/>
                  <a:gd name="T65" fmla="*/ 741 h 963"/>
                  <a:gd name="T66" fmla="*/ 173 w 1156"/>
                  <a:gd name="T67" fmla="*/ 757 h 963"/>
                  <a:gd name="T68" fmla="*/ 133 w 1156"/>
                  <a:gd name="T69" fmla="*/ 765 h 963"/>
                  <a:gd name="T70" fmla="*/ 88 w 1156"/>
                  <a:gd name="T71" fmla="*/ 769 h 963"/>
                  <a:gd name="T72" fmla="*/ 44 w 1156"/>
                  <a:gd name="T73" fmla="*/ 773 h 963"/>
                  <a:gd name="T74" fmla="*/ 0 w 1156"/>
                  <a:gd name="T75" fmla="*/ 773 h 963"/>
                  <a:gd name="T76" fmla="*/ 0 w 1156"/>
                  <a:gd name="T77" fmla="*/ 963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56" h="963">
                    <a:moveTo>
                      <a:pt x="0" y="963"/>
                    </a:moveTo>
                    <a:lnTo>
                      <a:pt x="52" y="963"/>
                    </a:lnTo>
                    <a:lnTo>
                      <a:pt x="104" y="959"/>
                    </a:lnTo>
                    <a:lnTo>
                      <a:pt x="157" y="955"/>
                    </a:lnTo>
                    <a:lnTo>
                      <a:pt x="209" y="947"/>
                    </a:lnTo>
                    <a:lnTo>
                      <a:pt x="306" y="923"/>
                    </a:lnTo>
                    <a:lnTo>
                      <a:pt x="403" y="894"/>
                    </a:lnTo>
                    <a:lnTo>
                      <a:pt x="495" y="854"/>
                    </a:lnTo>
                    <a:lnTo>
                      <a:pt x="584" y="810"/>
                    </a:lnTo>
                    <a:lnTo>
                      <a:pt x="665" y="757"/>
                    </a:lnTo>
                    <a:lnTo>
                      <a:pt x="745" y="697"/>
                    </a:lnTo>
                    <a:lnTo>
                      <a:pt x="818" y="632"/>
                    </a:lnTo>
                    <a:lnTo>
                      <a:pt x="886" y="564"/>
                    </a:lnTo>
                    <a:lnTo>
                      <a:pt x="951" y="487"/>
                    </a:lnTo>
                    <a:lnTo>
                      <a:pt x="1003" y="407"/>
                    </a:lnTo>
                    <a:lnTo>
                      <a:pt x="1056" y="322"/>
                    </a:lnTo>
                    <a:lnTo>
                      <a:pt x="1096" y="234"/>
                    </a:lnTo>
                    <a:lnTo>
                      <a:pt x="1132" y="141"/>
                    </a:lnTo>
                    <a:lnTo>
                      <a:pt x="1156" y="44"/>
                    </a:lnTo>
                    <a:lnTo>
                      <a:pt x="975" y="0"/>
                    </a:lnTo>
                    <a:lnTo>
                      <a:pt x="951" y="80"/>
                    </a:lnTo>
                    <a:lnTo>
                      <a:pt x="923" y="161"/>
                    </a:lnTo>
                    <a:lnTo>
                      <a:pt x="886" y="234"/>
                    </a:lnTo>
                    <a:lnTo>
                      <a:pt x="846" y="306"/>
                    </a:lnTo>
                    <a:lnTo>
                      <a:pt x="798" y="375"/>
                    </a:lnTo>
                    <a:lnTo>
                      <a:pt x="745" y="439"/>
                    </a:lnTo>
                    <a:lnTo>
                      <a:pt x="689" y="495"/>
                    </a:lnTo>
                    <a:lnTo>
                      <a:pt x="624" y="552"/>
                    </a:lnTo>
                    <a:lnTo>
                      <a:pt x="560" y="600"/>
                    </a:lnTo>
                    <a:lnTo>
                      <a:pt x="487" y="645"/>
                    </a:lnTo>
                    <a:lnTo>
                      <a:pt x="415" y="685"/>
                    </a:lnTo>
                    <a:lnTo>
                      <a:pt x="338" y="713"/>
                    </a:lnTo>
                    <a:lnTo>
                      <a:pt x="258" y="741"/>
                    </a:lnTo>
                    <a:lnTo>
                      <a:pt x="173" y="757"/>
                    </a:lnTo>
                    <a:lnTo>
                      <a:pt x="133" y="765"/>
                    </a:lnTo>
                    <a:lnTo>
                      <a:pt x="88" y="769"/>
                    </a:lnTo>
                    <a:lnTo>
                      <a:pt x="44" y="773"/>
                    </a:lnTo>
                    <a:lnTo>
                      <a:pt x="0" y="773"/>
                    </a:lnTo>
                    <a:lnTo>
                      <a:pt x="0" y="9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9" name="Freeform 19">
                <a:extLst>
                  <a:ext uri="{FF2B5EF4-FFF2-40B4-BE49-F238E27FC236}">
                    <a16:creationId xmlns:a16="http://schemas.microsoft.com/office/drawing/2014/main" id="{8F9785EA-F988-0090-AD3F-D9A4D8AA5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7" y="10506"/>
                <a:ext cx="1185" cy="1229"/>
              </a:xfrm>
              <a:custGeom>
                <a:avLst/>
                <a:gdLst>
                  <a:gd name="T0" fmla="*/ 4 w 1185"/>
                  <a:gd name="T1" fmla="*/ 101 h 1229"/>
                  <a:gd name="T2" fmla="*/ 16 w 1185"/>
                  <a:gd name="T3" fmla="*/ 213 h 1229"/>
                  <a:gd name="T4" fmla="*/ 40 w 1185"/>
                  <a:gd name="T5" fmla="*/ 326 h 1229"/>
                  <a:gd name="T6" fmla="*/ 72 w 1185"/>
                  <a:gd name="T7" fmla="*/ 435 h 1229"/>
                  <a:gd name="T8" fmla="*/ 117 w 1185"/>
                  <a:gd name="T9" fmla="*/ 540 h 1229"/>
                  <a:gd name="T10" fmla="*/ 169 w 1185"/>
                  <a:gd name="T11" fmla="*/ 637 h 1229"/>
                  <a:gd name="T12" fmla="*/ 230 w 1185"/>
                  <a:gd name="T13" fmla="*/ 729 h 1229"/>
                  <a:gd name="T14" fmla="*/ 298 w 1185"/>
                  <a:gd name="T15" fmla="*/ 818 h 1229"/>
                  <a:gd name="T16" fmla="*/ 371 w 1185"/>
                  <a:gd name="T17" fmla="*/ 898 h 1229"/>
                  <a:gd name="T18" fmla="*/ 455 w 1185"/>
                  <a:gd name="T19" fmla="*/ 971 h 1229"/>
                  <a:gd name="T20" fmla="*/ 544 w 1185"/>
                  <a:gd name="T21" fmla="*/ 1035 h 1229"/>
                  <a:gd name="T22" fmla="*/ 641 w 1185"/>
                  <a:gd name="T23" fmla="*/ 1092 h 1229"/>
                  <a:gd name="T24" fmla="*/ 741 w 1185"/>
                  <a:gd name="T25" fmla="*/ 1140 h 1229"/>
                  <a:gd name="T26" fmla="*/ 846 w 1185"/>
                  <a:gd name="T27" fmla="*/ 1176 h 1229"/>
                  <a:gd name="T28" fmla="*/ 955 w 1185"/>
                  <a:gd name="T29" fmla="*/ 1205 h 1229"/>
                  <a:gd name="T30" fmla="*/ 1068 w 1185"/>
                  <a:gd name="T31" fmla="*/ 1225 h 1229"/>
                  <a:gd name="T32" fmla="*/ 1185 w 1185"/>
                  <a:gd name="T33" fmla="*/ 1229 h 1229"/>
                  <a:gd name="T34" fmla="*/ 1136 w 1185"/>
                  <a:gd name="T35" fmla="*/ 1039 h 1229"/>
                  <a:gd name="T36" fmla="*/ 1040 w 1185"/>
                  <a:gd name="T37" fmla="*/ 1027 h 1229"/>
                  <a:gd name="T38" fmla="*/ 947 w 1185"/>
                  <a:gd name="T39" fmla="*/ 1011 h 1229"/>
                  <a:gd name="T40" fmla="*/ 854 w 1185"/>
                  <a:gd name="T41" fmla="*/ 983 h 1229"/>
                  <a:gd name="T42" fmla="*/ 770 w 1185"/>
                  <a:gd name="T43" fmla="*/ 947 h 1229"/>
                  <a:gd name="T44" fmla="*/ 689 w 1185"/>
                  <a:gd name="T45" fmla="*/ 903 h 1229"/>
                  <a:gd name="T46" fmla="*/ 608 w 1185"/>
                  <a:gd name="T47" fmla="*/ 850 h 1229"/>
                  <a:gd name="T48" fmla="*/ 540 w 1185"/>
                  <a:gd name="T49" fmla="*/ 794 h 1229"/>
                  <a:gd name="T50" fmla="*/ 471 w 1185"/>
                  <a:gd name="T51" fmla="*/ 729 h 1229"/>
                  <a:gd name="T52" fmla="*/ 411 w 1185"/>
                  <a:gd name="T53" fmla="*/ 657 h 1229"/>
                  <a:gd name="T54" fmla="*/ 355 w 1185"/>
                  <a:gd name="T55" fmla="*/ 580 h 1229"/>
                  <a:gd name="T56" fmla="*/ 310 w 1185"/>
                  <a:gd name="T57" fmla="*/ 500 h 1229"/>
                  <a:gd name="T58" fmla="*/ 270 w 1185"/>
                  <a:gd name="T59" fmla="*/ 415 h 1229"/>
                  <a:gd name="T60" fmla="*/ 238 w 1185"/>
                  <a:gd name="T61" fmla="*/ 326 h 1229"/>
                  <a:gd name="T62" fmla="*/ 213 w 1185"/>
                  <a:gd name="T63" fmla="*/ 234 h 1229"/>
                  <a:gd name="T64" fmla="*/ 197 w 1185"/>
                  <a:gd name="T65" fmla="*/ 137 h 1229"/>
                  <a:gd name="T66" fmla="*/ 101 w 1185"/>
                  <a:gd name="T67" fmla="*/ 189 h 1229"/>
                  <a:gd name="T68" fmla="*/ 0 w 1185"/>
                  <a:gd name="T69" fmla="*/ 0 h 1229"/>
                  <a:gd name="T70" fmla="*/ 101 w 1185"/>
                  <a:gd name="T71" fmla="*/ 0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85" h="1229">
                    <a:moveTo>
                      <a:pt x="101" y="0"/>
                    </a:moveTo>
                    <a:lnTo>
                      <a:pt x="4" y="101"/>
                    </a:lnTo>
                    <a:lnTo>
                      <a:pt x="12" y="157"/>
                    </a:lnTo>
                    <a:lnTo>
                      <a:pt x="16" y="213"/>
                    </a:lnTo>
                    <a:lnTo>
                      <a:pt x="28" y="270"/>
                    </a:lnTo>
                    <a:lnTo>
                      <a:pt x="40" y="326"/>
                    </a:lnTo>
                    <a:lnTo>
                      <a:pt x="56" y="383"/>
                    </a:lnTo>
                    <a:lnTo>
                      <a:pt x="72" y="435"/>
                    </a:lnTo>
                    <a:lnTo>
                      <a:pt x="93" y="487"/>
                    </a:lnTo>
                    <a:lnTo>
                      <a:pt x="117" y="540"/>
                    </a:lnTo>
                    <a:lnTo>
                      <a:pt x="141" y="588"/>
                    </a:lnTo>
                    <a:lnTo>
                      <a:pt x="169" y="637"/>
                    </a:lnTo>
                    <a:lnTo>
                      <a:pt x="197" y="685"/>
                    </a:lnTo>
                    <a:lnTo>
                      <a:pt x="230" y="729"/>
                    </a:lnTo>
                    <a:lnTo>
                      <a:pt x="262" y="774"/>
                    </a:lnTo>
                    <a:lnTo>
                      <a:pt x="298" y="818"/>
                    </a:lnTo>
                    <a:lnTo>
                      <a:pt x="334" y="858"/>
                    </a:lnTo>
                    <a:lnTo>
                      <a:pt x="371" y="898"/>
                    </a:lnTo>
                    <a:lnTo>
                      <a:pt x="411" y="935"/>
                    </a:lnTo>
                    <a:lnTo>
                      <a:pt x="455" y="971"/>
                    </a:lnTo>
                    <a:lnTo>
                      <a:pt x="500" y="1003"/>
                    </a:lnTo>
                    <a:lnTo>
                      <a:pt x="544" y="1035"/>
                    </a:lnTo>
                    <a:lnTo>
                      <a:pt x="592" y="1064"/>
                    </a:lnTo>
                    <a:lnTo>
                      <a:pt x="641" y="1092"/>
                    </a:lnTo>
                    <a:lnTo>
                      <a:pt x="689" y="1116"/>
                    </a:lnTo>
                    <a:lnTo>
                      <a:pt x="741" y="1140"/>
                    </a:lnTo>
                    <a:lnTo>
                      <a:pt x="790" y="1160"/>
                    </a:lnTo>
                    <a:lnTo>
                      <a:pt x="846" y="1176"/>
                    </a:lnTo>
                    <a:lnTo>
                      <a:pt x="899" y="1193"/>
                    </a:lnTo>
                    <a:lnTo>
                      <a:pt x="955" y="1205"/>
                    </a:lnTo>
                    <a:lnTo>
                      <a:pt x="1011" y="1217"/>
                    </a:lnTo>
                    <a:lnTo>
                      <a:pt x="1068" y="1225"/>
                    </a:lnTo>
                    <a:lnTo>
                      <a:pt x="1128" y="1229"/>
                    </a:lnTo>
                    <a:lnTo>
                      <a:pt x="1185" y="1229"/>
                    </a:lnTo>
                    <a:lnTo>
                      <a:pt x="1185" y="1039"/>
                    </a:lnTo>
                    <a:lnTo>
                      <a:pt x="1136" y="1039"/>
                    </a:lnTo>
                    <a:lnTo>
                      <a:pt x="1088" y="1035"/>
                    </a:lnTo>
                    <a:lnTo>
                      <a:pt x="1040" y="1027"/>
                    </a:lnTo>
                    <a:lnTo>
                      <a:pt x="991" y="1019"/>
                    </a:lnTo>
                    <a:lnTo>
                      <a:pt x="947" y="1011"/>
                    </a:lnTo>
                    <a:lnTo>
                      <a:pt x="903" y="999"/>
                    </a:lnTo>
                    <a:lnTo>
                      <a:pt x="854" y="983"/>
                    </a:lnTo>
                    <a:lnTo>
                      <a:pt x="814" y="967"/>
                    </a:lnTo>
                    <a:lnTo>
                      <a:pt x="770" y="947"/>
                    </a:lnTo>
                    <a:lnTo>
                      <a:pt x="729" y="927"/>
                    </a:lnTo>
                    <a:lnTo>
                      <a:pt x="689" y="903"/>
                    </a:lnTo>
                    <a:lnTo>
                      <a:pt x="649" y="878"/>
                    </a:lnTo>
                    <a:lnTo>
                      <a:pt x="608" y="850"/>
                    </a:lnTo>
                    <a:lnTo>
                      <a:pt x="572" y="822"/>
                    </a:lnTo>
                    <a:lnTo>
                      <a:pt x="540" y="794"/>
                    </a:lnTo>
                    <a:lnTo>
                      <a:pt x="504" y="761"/>
                    </a:lnTo>
                    <a:lnTo>
                      <a:pt x="471" y="729"/>
                    </a:lnTo>
                    <a:lnTo>
                      <a:pt x="439" y="693"/>
                    </a:lnTo>
                    <a:lnTo>
                      <a:pt x="411" y="657"/>
                    </a:lnTo>
                    <a:lnTo>
                      <a:pt x="383" y="620"/>
                    </a:lnTo>
                    <a:lnTo>
                      <a:pt x="355" y="580"/>
                    </a:lnTo>
                    <a:lnTo>
                      <a:pt x="330" y="544"/>
                    </a:lnTo>
                    <a:lnTo>
                      <a:pt x="310" y="500"/>
                    </a:lnTo>
                    <a:lnTo>
                      <a:pt x="286" y="459"/>
                    </a:lnTo>
                    <a:lnTo>
                      <a:pt x="270" y="415"/>
                    </a:lnTo>
                    <a:lnTo>
                      <a:pt x="254" y="371"/>
                    </a:lnTo>
                    <a:lnTo>
                      <a:pt x="238" y="326"/>
                    </a:lnTo>
                    <a:lnTo>
                      <a:pt x="226" y="282"/>
                    </a:lnTo>
                    <a:lnTo>
                      <a:pt x="213" y="234"/>
                    </a:lnTo>
                    <a:lnTo>
                      <a:pt x="205" y="185"/>
                    </a:lnTo>
                    <a:lnTo>
                      <a:pt x="197" y="137"/>
                    </a:lnTo>
                    <a:lnTo>
                      <a:pt x="193" y="89"/>
                    </a:lnTo>
                    <a:lnTo>
                      <a:pt x="101" y="189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4" y="101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0" name="Freeform 20">
                <a:extLst>
                  <a:ext uri="{FF2B5EF4-FFF2-40B4-BE49-F238E27FC236}">
                    <a16:creationId xmlns:a16="http://schemas.microsoft.com/office/drawing/2014/main" id="{83889D50-CD8E-37EC-7EEC-FD6910983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06"/>
                <a:ext cx="600" cy="189"/>
              </a:xfrm>
              <a:custGeom>
                <a:avLst/>
                <a:gdLst>
                  <a:gd name="T0" fmla="*/ 600 w 600"/>
                  <a:gd name="T1" fmla="*/ 85 h 189"/>
                  <a:gd name="T2" fmla="*/ 503 w 600"/>
                  <a:gd name="T3" fmla="*/ 0 h 189"/>
                  <a:gd name="T4" fmla="*/ 0 w 600"/>
                  <a:gd name="T5" fmla="*/ 0 h 189"/>
                  <a:gd name="T6" fmla="*/ 0 w 600"/>
                  <a:gd name="T7" fmla="*/ 189 h 189"/>
                  <a:gd name="T8" fmla="*/ 503 w 600"/>
                  <a:gd name="T9" fmla="*/ 189 h 189"/>
                  <a:gd name="T10" fmla="*/ 411 w 600"/>
                  <a:gd name="T11" fmla="*/ 105 h 189"/>
                  <a:gd name="T12" fmla="*/ 600 w 600"/>
                  <a:gd name="T13" fmla="*/ 85 h 189"/>
                  <a:gd name="T14" fmla="*/ 592 w 600"/>
                  <a:gd name="T15" fmla="*/ 0 h 189"/>
                  <a:gd name="T16" fmla="*/ 503 w 600"/>
                  <a:gd name="T17" fmla="*/ 0 h 189"/>
                  <a:gd name="T18" fmla="*/ 600 w 600"/>
                  <a:gd name="T19" fmla="*/ 8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600" y="85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03" y="189"/>
                    </a:lnTo>
                    <a:lnTo>
                      <a:pt x="411" y="105"/>
                    </a:lnTo>
                    <a:lnTo>
                      <a:pt x="600" y="85"/>
                    </a:lnTo>
                    <a:lnTo>
                      <a:pt x="592" y="0"/>
                    </a:lnTo>
                    <a:lnTo>
                      <a:pt x="503" y="0"/>
                    </a:lnTo>
                    <a:lnTo>
                      <a:pt x="600" y="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1" name="Freeform 21">
                <a:extLst>
                  <a:ext uri="{FF2B5EF4-FFF2-40B4-BE49-F238E27FC236}">
                    <a16:creationId xmlns:a16="http://schemas.microsoft.com/office/drawing/2014/main" id="{6E0A8D4A-96A4-CD9B-CFC6-CFAB616E4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0591"/>
                <a:ext cx="673" cy="644"/>
              </a:xfrm>
              <a:custGeom>
                <a:avLst/>
                <a:gdLst>
                  <a:gd name="T0" fmla="*/ 673 w 673"/>
                  <a:gd name="T1" fmla="*/ 455 h 644"/>
                  <a:gd name="T2" fmla="*/ 624 w 673"/>
                  <a:gd name="T3" fmla="*/ 451 h 644"/>
                  <a:gd name="T4" fmla="*/ 580 w 673"/>
                  <a:gd name="T5" fmla="*/ 443 h 644"/>
                  <a:gd name="T6" fmla="*/ 536 w 673"/>
                  <a:gd name="T7" fmla="*/ 435 h 644"/>
                  <a:gd name="T8" fmla="*/ 495 w 673"/>
                  <a:gd name="T9" fmla="*/ 419 h 644"/>
                  <a:gd name="T10" fmla="*/ 455 w 673"/>
                  <a:gd name="T11" fmla="*/ 398 h 644"/>
                  <a:gd name="T12" fmla="*/ 415 w 673"/>
                  <a:gd name="T13" fmla="*/ 378 h 644"/>
                  <a:gd name="T14" fmla="*/ 379 w 673"/>
                  <a:gd name="T15" fmla="*/ 350 h 644"/>
                  <a:gd name="T16" fmla="*/ 346 w 673"/>
                  <a:gd name="T17" fmla="*/ 322 h 644"/>
                  <a:gd name="T18" fmla="*/ 314 w 673"/>
                  <a:gd name="T19" fmla="*/ 290 h 644"/>
                  <a:gd name="T20" fmla="*/ 286 w 673"/>
                  <a:gd name="T21" fmla="*/ 253 h 644"/>
                  <a:gd name="T22" fmla="*/ 262 w 673"/>
                  <a:gd name="T23" fmla="*/ 217 h 644"/>
                  <a:gd name="T24" fmla="*/ 237 w 673"/>
                  <a:gd name="T25" fmla="*/ 177 h 644"/>
                  <a:gd name="T26" fmla="*/ 221 w 673"/>
                  <a:gd name="T27" fmla="*/ 137 h 644"/>
                  <a:gd name="T28" fmla="*/ 205 w 673"/>
                  <a:gd name="T29" fmla="*/ 92 h 644"/>
                  <a:gd name="T30" fmla="*/ 193 w 673"/>
                  <a:gd name="T31" fmla="*/ 48 h 644"/>
                  <a:gd name="T32" fmla="*/ 189 w 673"/>
                  <a:gd name="T33" fmla="*/ 0 h 644"/>
                  <a:gd name="T34" fmla="*/ 0 w 673"/>
                  <a:gd name="T35" fmla="*/ 20 h 644"/>
                  <a:gd name="T36" fmla="*/ 8 w 673"/>
                  <a:gd name="T37" fmla="*/ 84 h 644"/>
                  <a:gd name="T38" fmla="*/ 24 w 673"/>
                  <a:gd name="T39" fmla="*/ 145 h 644"/>
                  <a:gd name="T40" fmla="*/ 44 w 673"/>
                  <a:gd name="T41" fmla="*/ 205 h 644"/>
                  <a:gd name="T42" fmla="*/ 68 w 673"/>
                  <a:gd name="T43" fmla="*/ 261 h 644"/>
                  <a:gd name="T44" fmla="*/ 96 w 673"/>
                  <a:gd name="T45" fmla="*/ 318 h 644"/>
                  <a:gd name="T46" fmla="*/ 133 w 673"/>
                  <a:gd name="T47" fmla="*/ 366 h 644"/>
                  <a:gd name="T48" fmla="*/ 173 w 673"/>
                  <a:gd name="T49" fmla="*/ 415 h 644"/>
                  <a:gd name="T50" fmla="*/ 213 w 673"/>
                  <a:gd name="T51" fmla="*/ 459 h 644"/>
                  <a:gd name="T52" fmla="*/ 262 w 673"/>
                  <a:gd name="T53" fmla="*/ 499 h 644"/>
                  <a:gd name="T54" fmla="*/ 314 w 673"/>
                  <a:gd name="T55" fmla="*/ 535 h 644"/>
                  <a:gd name="T56" fmla="*/ 366 w 673"/>
                  <a:gd name="T57" fmla="*/ 568 h 644"/>
                  <a:gd name="T58" fmla="*/ 423 w 673"/>
                  <a:gd name="T59" fmla="*/ 592 h 644"/>
                  <a:gd name="T60" fmla="*/ 483 w 673"/>
                  <a:gd name="T61" fmla="*/ 616 h 644"/>
                  <a:gd name="T62" fmla="*/ 544 w 673"/>
                  <a:gd name="T63" fmla="*/ 628 h 644"/>
                  <a:gd name="T64" fmla="*/ 608 w 673"/>
                  <a:gd name="T65" fmla="*/ 640 h 644"/>
                  <a:gd name="T66" fmla="*/ 673 w 673"/>
                  <a:gd name="T67" fmla="*/ 644 h 644"/>
                  <a:gd name="T68" fmla="*/ 673 w 673"/>
                  <a:gd name="T69" fmla="*/ 455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73" h="644">
                    <a:moveTo>
                      <a:pt x="673" y="455"/>
                    </a:moveTo>
                    <a:lnTo>
                      <a:pt x="624" y="451"/>
                    </a:lnTo>
                    <a:lnTo>
                      <a:pt x="580" y="443"/>
                    </a:lnTo>
                    <a:lnTo>
                      <a:pt x="536" y="435"/>
                    </a:lnTo>
                    <a:lnTo>
                      <a:pt x="495" y="419"/>
                    </a:lnTo>
                    <a:lnTo>
                      <a:pt x="455" y="398"/>
                    </a:lnTo>
                    <a:lnTo>
                      <a:pt x="415" y="378"/>
                    </a:lnTo>
                    <a:lnTo>
                      <a:pt x="379" y="350"/>
                    </a:lnTo>
                    <a:lnTo>
                      <a:pt x="346" y="322"/>
                    </a:lnTo>
                    <a:lnTo>
                      <a:pt x="314" y="290"/>
                    </a:lnTo>
                    <a:lnTo>
                      <a:pt x="286" y="253"/>
                    </a:lnTo>
                    <a:lnTo>
                      <a:pt x="262" y="217"/>
                    </a:lnTo>
                    <a:lnTo>
                      <a:pt x="237" y="177"/>
                    </a:lnTo>
                    <a:lnTo>
                      <a:pt x="221" y="137"/>
                    </a:lnTo>
                    <a:lnTo>
                      <a:pt x="205" y="92"/>
                    </a:lnTo>
                    <a:lnTo>
                      <a:pt x="193" y="48"/>
                    </a:lnTo>
                    <a:lnTo>
                      <a:pt x="189" y="0"/>
                    </a:lnTo>
                    <a:lnTo>
                      <a:pt x="0" y="20"/>
                    </a:lnTo>
                    <a:lnTo>
                      <a:pt x="8" y="84"/>
                    </a:lnTo>
                    <a:lnTo>
                      <a:pt x="24" y="145"/>
                    </a:lnTo>
                    <a:lnTo>
                      <a:pt x="44" y="205"/>
                    </a:lnTo>
                    <a:lnTo>
                      <a:pt x="68" y="261"/>
                    </a:lnTo>
                    <a:lnTo>
                      <a:pt x="96" y="318"/>
                    </a:lnTo>
                    <a:lnTo>
                      <a:pt x="133" y="366"/>
                    </a:lnTo>
                    <a:lnTo>
                      <a:pt x="173" y="415"/>
                    </a:lnTo>
                    <a:lnTo>
                      <a:pt x="213" y="459"/>
                    </a:lnTo>
                    <a:lnTo>
                      <a:pt x="262" y="499"/>
                    </a:lnTo>
                    <a:lnTo>
                      <a:pt x="314" y="535"/>
                    </a:lnTo>
                    <a:lnTo>
                      <a:pt x="366" y="568"/>
                    </a:lnTo>
                    <a:lnTo>
                      <a:pt x="423" y="592"/>
                    </a:lnTo>
                    <a:lnTo>
                      <a:pt x="483" y="616"/>
                    </a:lnTo>
                    <a:lnTo>
                      <a:pt x="544" y="628"/>
                    </a:lnTo>
                    <a:lnTo>
                      <a:pt x="608" y="640"/>
                    </a:lnTo>
                    <a:lnTo>
                      <a:pt x="673" y="644"/>
                    </a:lnTo>
                    <a:lnTo>
                      <a:pt x="673" y="4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2" name="Freeform 22">
                <a:extLst>
                  <a:ext uri="{FF2B5EF4-FFF2-40B4-BE49-F238E27FC236}">
                    <a16:creationId xmlns:a16="http://schemas.microsoft.com/office/drawing/2014/main" id="{0A978A73-BAC1-6253-5565-DEA8F0B9C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824"/>
                <a:ext cx="600" cy="411"/>
              </a:xfrm>
              <a:custGeom>
                <a:avLst/>
                <a:gdLst>
                  <a:gd name="T0" fmla="*/ 407 w 600"/>
                  <a:gd name="T1" fmla="*/ 137 h 411"/>
                  <a:gd name="T2" fmla="*/ 395 w 600"/>
                  <a:gd name="T3" fmla="*/ 12 h 411"/>
                  <a:gd name="T4" fmla="*/ 362 w 600"/>
                  <a:gd name="T5" fmla="*/ 57 h 411"/>
                  <a:gd name="T6" fmla="*/ 318 w 600"/>
                  <a:gd name="T7" fmla="*/ 97 h 411"/>
                  <a:gd name="T8" fmla="*/ 274 w 600"/>
                  <a:gd name="T9" fmla="*/ 133 h 411"/>
                  <a:gd name="T10" fmla="*/ 225 w 600"/>
                  <a:gd name="T11" fmla="*/ 165 h 411"/>
                  <a:gd name="T12" fmla="*/ 173 w 600"/>
                  <a:gd name="T13" fmla="*/ 190 h 411"/>
                  <a:gd name="T14" fmla="*/ 117 w 600"/>
                  <a:gd name="T15" fmla="*/ 206 h 411"/>
                  <a:gd name="T16" fmla="*/ 88 w 600"/>
                  <a:gd name="T17" fmla="*/ 210 h 411"/>
                  <a:gd name="T18" fmla="*/ 60 w 600"/>
                  <a:gd name="T19" fmla="*/ 218 h 411"/>
                  <a:gd name="T20" fmla="*/ 32 w 600"/>
                  <a:gd name="T21" fmla="*/ 218 h 411"/>
                  <a:gd name="T22" fmla="*/ 0 w 600"/>
                  <a:gd name="T23" fmla="*/ 222 h 411"/>
                  <a:gd name="T24" fmla="*/ 0 w 600"/>
                  <a:gd name="T25" fmla="*/ 411 h 411"/>
                  <a:gd name="T26" fmla="*/ 40 w 600"/>
                  <a:gd name="T27" fmla="*/ 407 h 411"/>
                  <a:gd name="T28" fmla="*/ 84 w 600"/>
                  <a:gd name="T29" fmla="*/ 403 h 411"/>
                  <a:gd name="T30" fmla="*/ 125 w 600"/>
                  <a:gd name="T31" fmla="*/ 399 h 411"/>
                  <a:gd name="T32" fmla="*/ 169 w 600"/>
                  <a:gd name="T33" fmla="*/ 387 h 411"/>
                  <a:gd name="T34" fmla="*/ 242 w 600"/>
                  <a:gd name="T35" fmla="*/ 363 h 411"/>
                  <a:gd name="T36" fmla="*/ 314 w 600"/>
                  <a:gd name="T37" fmla="*/ 331 h 411"/>
                  <a:gd name="T38" fmla="*/ 383 w 600"/>
                  <a:gd name="T39" fmla="*/ 290 h 411"/>
                  <a:gd name="T40" fmla="*/ 447 w 600"/>
                  <a:gd name="T41" fmla="*/ 238 h 411"/>
                  <a:gd name="T42" fmla="*/ 503 w 600"/>
                  <a:gd name="T43" fmla="*/ 186 h 411"/>
                  <a:gd name="T44" fmla="*/ 552 w 600"/>
                  <a:gd name="T45" fmla="*/ 121 h 411"/>
                  <a:gd name="T46" fmla="*/ 540 w 600"/>
                  <a:gd name="T47" fmla="*/ 0 h 411"/>
                  <a:gd name="T48" fmla="*/ 552 w 600"/>
                  <a:gd name="T49" fmla="*/ 121 h 411"/>
                  <a:gd name="T50" fmla="*/ 600 w 600"/>
                  <a:gd name="T51" fmla="*/ 53 h 411"/>
                  <a:gd name="T52" fmla="*/ 540 w 600"/>
                  <a:gd name="T53" fmla="*/ 0 h 411"/>
                  <a:gd name="T54" fmla="*/ 407 w 600"/>
                  <a:gd name="T55" fmla="*/ 13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00" h="411">
                    <a:moveTo>
                      <a:pt x="407" y="137"/>
                    </a:moveTo>
                    <a:lnTo>
                      <a:pt x="395" y="12"/>
                    </a:lnTo>
                    <a:lnTo>
                      <a:pt x="362" y="57"/>
                    </a:lnTo>
                    <a:lnTo>
                      <a:pt x="318" y="97"/>
                    </a:lnTo>
                    <a:lnTo>
                      <a:pt x="274" y="133"/>
                    </a:lnTo>
                    <a:lnTo>
                      <a:pt x="225" y="165"/>
                    </a:lnTo>
                    <a:lnTo>
                      <a:pt x="173" y="190"/>
                    </a:lnTo>
                    <a:lnTo>
                      <a:pt x="117" y="206"/>
                    </a:lnTo>
                    <a:lnTo>
                      <a:pt x="88" y="210"/>
                    </a:lnTo>
                    <a:lnTo>
                      <a:pt x="60" y="218"/>
                    </a:lnTo>
                    <a:lnTo>
                      <a:pt x="32" y="218"/>
                    </a:lnTo>
                    <a:lnTo>
                      <a:pt x="0" y="222"/>
                    </a:lnTo>
                    <a:lnTo>
                      <a:pt x="0" y="411"/>
                    </a:lnTo>
                    <a:lnTo>
                      <a:pt x="40" y="407"/>
                    </a:lnTo>
                    <a:lnTo>
                      <a:pt x="84" y="403"/>
                    </a:lnTo>
                    <a:lnTo>
                      <a:pt x="125" y="399"/>
                    </a:lnTo>
                    <a:lnTo>
                      <a:pt x="169" y="387"/>
                    </a:lnTo>
                    <a:lnTo>
                      <a:pt x="242" y="363"/>
                    </a:lnTo>
                    <a:lnTo>
                      <a:pt x="314" y="331"/>
                    </a:lnTo>
                    <a:lnTo>
                      <a:pt x="383" y="290"/>
                    </a:lnTo>
                    <a:lnTo>
                      <a:pt x="447" y="238"/>
                    </a:lnTo>
                    <a:lnTo>
                      <a:pt x="503" y="186"/>
                    </a:lnTo>
                    <a:lnTo>
                      <a:pt x="552" y="121"/>
                    </a:lnTo>
                    <a:lnTo>
                      <a:pt x="540" y="0"/>
                    </a:lnTo>
                    <a:lnTo>
                      <a:pt x="552" y="121"/>
                    </a:lnTo>
                    <a:lnTo>
                      <a:pt x="600" y="53"/>
                    </a:lnTo>
                    <a:lnTo>
                      <a:pt x="540" y="0"/>
                    </a:lnTo>
                    <a:lnTo>
                      <a:pt x="407" y="1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3" name="Freeform 23">
                <a:extLst>
                  <a:ext uri="{FF2B5EF4-FFF2-40B4-BE49-F238E27FC236}">
                    <a16:creationId xmlns:a16="http://schemas.microsoft.com/office/drawing/2014/main" id="{C090601D-82CC-9AC7-BC7C-826A65171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2" y="10313"/>
                <a:ext cx="730" cy="648"/>
              </a:xfrm>
              <a:custGeom>
                <a:avLst/>
                <a:gdLst>
                  <a:gd name="T0" fmla="*/ 57 w 730"/>
                  <a:gd name="T1" fmla="*/ 8 h 648"/>
                  <a:gd name="T2" fmla="*/ 65 w 730"/>
                  <a:gd name="T3" fmla="*/ 137 h 648"/>
                  <a:gd name="T4" fmla="*/ 597 w 730"/>
                  <a:gd name="T5" fmla="*/ 648 h 648"/>
                  <a:gd name="T6" fmla="*/ 730 w 730"/>
                  <a:gd name="T7" fmla="*/ 511 h 648"/>
                  <a:gd name="T8" fmla="*/ 194 w 730"/>
                  <a:gd name="T9" fmla="*/ 0 h 648"/>
                  <a:gd name="T10" fmla="*/ 202 w 730"/>
                  <a:gd name="T11" fmla="*/ 128 h 648"/>
                  <a:gd name="T12" fmla="*/ 57 w 730"/>
                  <a:gd name="T13" fmla="*/ 8 h 648"/>
                  <a:gd name="T14" fmla="*/ 0 w 730"/>
                  <a:gd name="T15" fmla="*/ 76 h 648"/>
                  <a:gd name="T16" fmla="*/ 65 w 730"/>
                  <a:gd name="T17" fmla="*/ 137 h 648"/>
                  <a:gd name="T18" fmla="*/ 57 w 730"/>
                  <a:gd name="T19" fmla="*/ 8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0" h="648">
                    <a:moveTo>
                      <a:pt x="57" y="8"/>
                    </a:moveTo>
                    <a:lnTo>
                      <a:pt x="65" y="137"/>
                    </a:lnTo>
                    <a:lnTo>
                      <a:pt x="597" y="648"/>
                    </a:lnTo>
                    <a:lnTo>
                      <a:pt x="730" y="511"/>
                    </a:lnTo>
                    <a:lnTo>
                      <a:pt x="194" y="0"/>
                    </a:lnTo>
                    <a:lnTo>
                      <a:pt x="202" y="128"/>
                    </a:lnTo>
                    <a:lnTo>
                      <a:pt x="57" y="8"/>
                    </a:lnTo>
                    <a:lnTo>
                      <a:pt x="0" y="76"/>
                    </a:lnTo>
                    <a:lnTo>
                      <a:pt x="65" y="137"/>
                    </a:lnTo>
                    <a:lnTo>
                      <a:pt x="57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4" name="Freeform 24">
                <a:extLst>
                  <a:ext uri="{FF2B5EF4-FFF2-40B4-BE49-F238E27FC236}">
                    <a16:creationId xmlns:a16="http://schemas.microsoft.com/office/drawing/2014/main" id="{B7A565A5-77D8-3125-0CE2-C84172E4E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99"/>
                <a:ext cx="44" cy="249"/>
              </a:xfrm>
              <a:custGeom>
                <a:avLst/>
                <a:gdLst>
                  <a:gd name="T0" fmla="*/ 44 w 44"/>
                  <a:gd name="T1" fmla="*/ 0 h 249"/>
                  <a:gd name="T2" fmla="*/ 44 w 44"/>
                  <a:gd name="T3" fmla="*/ 249 h 249"/>
                  <a:gd name="T4" fmla="*/ 32 w 44"/>
                  <a:gd name="T5" fmla="*/ 221 h 249"/>
                  <a:gd name="T6" fmla="*/ 28 w 44"/>
                  <a:gd name="T7" fmla="*/ 189 h 249"/>
                  <a:gd name="T8" fmla="*/ 20 w 44"/>
                  <a:gd name="T9" fmla="*/ 161 h 249"/>
                  <a:gd name="T10" fmla="*/ 12 w 44"/>
                  <a:gd name="T11" fmla="*/ 129 h 249"/>
                  <a:gd name="T12" fmla="*/ 8 w 44"/>
                  <a:gd name="T13" fmla="*/ 96 h 249"/>
                  <a:gd name="T14" fmla="*/ 4 w 44"/>
                  <a:gd name="T15" fmla="*/ 64 h 249"/>
                  <a:gd name="T16" fmla="*/ 0 w 44"/>
                  <a:gd name="T17" fmla="*/ 32 h 249"/>
                  <a:gd name="T18" fmla="*/ 0 w 44"/>
                  <a:gd name="T19" fmla="*/ 0 h 249"/>
                  <a:gd name="T20" fmla="*/ 44 w 44"/>
                  <a:gd name="T21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249">
                    <a:moveTo>
                      <a:pt x="44" y="0"/>
                    </a:moveTo>
                    <a:lnTo>
                      <a:pt x="44" y="249"/>
                    </a:lnTo>
                    <a:lnTo>
                      <a:pt x="32" y="221"/>
                    </a:lnTo>
                    <a:lnTo>
                      <a:pt x="28" y="189"/>
                    </a:lnTo>
                    <a:lnTo>
                      <a:pt x="20" y="161"/>
                    </a:lnTo>
                    <a:lnTo>
                      <a:pt x="12" y="129"/>
                    </a:lnTo>
                    <a:lnTo>
                      <a:pt x="8" y="96"/>
                    </a:lnTo>
                    <a:lnTo>
                      <a:pt x="4" y="64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5" name="Freeform 25">
                <a:extLst>
                  <a:ext uri="{FF2B5EF4-FFF2-40B4-BE49-F238E27FC236}">
                    <a16:creationId xmlns:a16="http://schemas.microsoft.com/office/drawing/2014/main" id="{BB44FEEC-C1BA-8F24-BDB6-22DB684E7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0599"/>
                <a:ext cx="40" cy="370"/>
              </a:xfrm>
              <a:custGeom>
                <a:avLst/>
                <a:gdLst>
                  <a:gd name="T0" fmla="*/ 0 w 40"/>
                  <a:gd name="T1" fmla="*/ 249 h 370"/>
                  <a:gd name="T2" fmla="*/ 0 w 40"/>
                  <a:gd name="T3" fmla="*/ 0 h 370"/>
                  <a:gd name="T4" fmla="*/ 40 w 40"/>
                  <a:gd name="T5" fmla="*/ 0 h 370"/>
                  <a:gd name="T6" fmla="*/ 40 w 40"/>
                  <a:gd name="T7" fmla="*/ 370 h 370"/>
                  <a:gd name="T8" fmla="*/ 36 w 40"/>
                  <a:gd name="T9" fmla="*/ 354 h 370"/>
                  <a:gd name="T10" fmla="*/ 28 w 40"/>
                  <a:gd name="T11" fmla="*/ 342 h 370"/>
                  <a:gd name="T12" fmla="*/ 24 w 40"/>
                  <a:gd name="T13" fmla="*/ 326 h 370"/>
                  <a:gd name="T14" fmla="*/ 16 w 40"/>
                  <a:gd name="T15" fmla="*/ 310 h 370"/>
                  <a:gd name="T16" fmla="*/ 12 w 40"/>
                  <a:gd name="T17" fmla="*/ 294 h 370"/>
                  <a:gd name="T18" fmla="*/ 8 w 40"/>
                  <a:gd name="T19" fmla="*/ 282 h 370"/>
                  <a:gd name="T20" fmla="*/ 4 w 40"/>
                  <a:gd name="T21" fmla="*/ 266 h 370"/>
                  <a:gd name="T22" fmla="*/ 0 w 40"/>
                  <a:gd name="T23" fmla="*/ 249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370">
                    <a:moveTo>
                      <a:pt x="0" y="249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370"/>
                    </a:lnTo>
                    <a:lnTo>
                      <a:pt x="36" y="354"/>
                    </a:lnTo>
                    <a:lnTo>
                      <a:pt x="28" y="342"/>
                    </a:lnTo>
                    <a:lnTo>
                      <a:pt x="24" y="326"/>
                    </a:lnTo>
                    <a:lnTo>
                      <a:pt x="16" y="310"/>
                    </a:lnTo>
                    <a:lnTo>
                      <a:pt x="12" y="294"/>
                    </a:lnTo>
                    <a:lnTo>
                      <a:pt x="8" y="282"/>
                    </a:lnTo>
                    <a:lnTo>
                      <a:pt x="4" y="26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6" name="Freeform 26">
                <a:extLst>
                  <a:ext uri="{FF2B5EF4-FFF2-40B4-BE49-F238E27FC236}">
                    <a16:creationId xmlns:a16="http://schemas.microsoft.com/office/drawing/2014/main" id="{7341119A-30E9-BCF9-ED83-1A6836F37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0599"/>
                <a:ext cx="45" cy="459"/>
              </a:xfrm>
              <a:custGeom>
                <a:avLst/>
                <a:gdLst>
                  <a:gd name="T0" fmla="*/ 0 w 45"/>
                  <a:gd name="T1" fmla="*/ 370 h 459"/>
                  <a:gd name="T2" fmla="*/ 0 w 45"/>
                  <a:gd name="T3" fmla="*/ 0 h 459"/>
                  <a:gd name="T4" fmla="*/ 45 w 45"/>
                  <a:gd name="T5" fmla="*/ 0 h 459"/>
                  <a:gd name="T6" fmla="*/ 45 w 45"/>
                  <a:gd name="T7" fmla="*/ 459 h 459"/>
                  <a:gd name="T8" fmla="*/ 37 w 45"/>
                  <a:gd name="T9" fmla="*/ 447 h 459"/>
                  <a:gd name="T10" fmla="*/ 32 w 45"/>
                  <a:gd name="T11" fmla="*/ 439 h 459"/>
                  <a:gd name="T12" fmla="*/ 28 w 45"/>
                  <a:gd name="T13" fmla="*/ 427 h 459"/>
                  <a:gd name="T14" fmla="*/ 20 w 45"/>
                  <a:gd name="T15" fmla="*/ 415 h 459"/>
                  <a:gd name="T16" fmla="*/ 16 w 45"/>
                  <a:gd name="T17" fmla="*/ 403 h 459"/>
                  <a:gd name="T18" fmla="*/ 12 w 45"/>
                  <a:gd name="T19" fmla="*/ 394 h 459"/>
                  <a:gd name="T20" fmla="*/ 4 w 45"/>
                  <a:gd name="T21" fmla="*/ 382 h 459"/>
                  <a:gd name="T22" fmla="*/ 0 w 45"/>
                  <a:gd name="T23" fmla="*/ 37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459">
                    <a:moveTo>
                      <a:pt x="0" y="37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459"/>
                    </a:lnTo>
                    <a:lnTo>
                      <a:pt x="37" y="447"/>
                    </a:lnTo>
                    <a:lnTo>
                      <a:pt x="32" y="439"/>
                    </a:lnTo>
                    <a:lnTo>
                      <a:pt x="28" y="427"/>
                    </a:lnTo>
                    <a:lnTo>
                      <a:pt x="20" y="415"/>
                    </a:lnTo>
                    <a:lnTo>
                      <a:pt x="16" y="403"/>
                    </a:lnTo>
                    <a:lnTo>
                      <a:pt x="12" y="394"/>
                    </a:lnTo>
                    <a:lnTo>
                      <a:pt x="4" y="382"/>
                    </a:lnTo>
                    <a:lnTo>
                      <a:pt x="0" y="370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7" name="Freeform 27">
                <a:extLst>
                  <a:ext uri="{FF2B5EF4-FFF2-40B4-BE49-F238E27FC236}">
                    <a16:creationId xmlns:a16="http://schemas.microsoft.com/office/drawing/2014/main" id="{4C1C93C3-5169-FFF0-D3F4-FC0BD99B3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0599"/>
                <a:ext cx="44" cy="531"/>
              </a:xfrm>
              <a:custGeom>
                <a:avLst/>
                <a:gdLst>
                  <a:gd name="T0" fmla="*/ 0 w 44"/>
                  <a:gd name="T1" fmla="*/ 459 h 531"/>
                  <a:gd name="T2" fmla="*/ 0 w 44"/>
                  <a:gd name="T3" fmla="*/ 0 h 531"/>
                  <a:gd name="T4" fmla="*/ 44 w 44"/>
                  <a:gd name="T5" fmla="*/ 0 h 531"/>
                  <a:gd name="T6" fmla="*/ 44 w 44"/>
                  <a:gd name="T7" fmla="*/ 531 h 531"/>
                  <a:gd name="T8" fmla="*/ 36 w 44"/>
                  <a:gd name="T9" fmla="*/ 523 h 531"/>
                  <a:gd name="T10" fmla="*/ 32 w 44"/>
                  <a:gd name="T11" fmla="*/ 515 h 531"/>
                  <a:gd name="T12" fmla="*/ 24 w 44"/>
                  <a:gd name="T13" fmla="*/ 507 h 531"/>
                  <a:gd name="T14" fmla="*/ 20 w 44"/>
                  <a:gd name="T15" fmla="*/ 495 h 531"/>
                  <a:gd name="T16" fmla="*/ 16 w 44"/>
                  <a:gd name="T17" fmla="*/ 487 h 531"/>
                  <a:gd name="T18" fmla="*/ 8 w 44"/>
                  <a:gd name="T19" fmla="*/ 479 h 531"/>
                  <a:gd name="T20" fmla="*/ 4 w 44"/>
                  <a:gd name="T21" fmla="*/ 471 h 531"/>
                  <a:gd name="T22" fmla="*/ 0 w 44"/>
                  <a:gd name="T23" fmla="*/ 459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531">
                    <a:moveTo>
                      <a:pt x="0" y="459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531"/>
                    </a:lnTo>
                    <a:lnTo>
                      <a:pt x="36" y="523"/>
                    </a:lnTo>
                    <a:lnTo>
                      <a:pt x="32" y="515"/>
                    </a:lnTo>
                    <a:lnTo>
                      <a:pt x="24" y="507"/>
                    </a:lnTo>
                    <a:lnTo>
                      <a:pt x="20" y="495"/>
                    </a:lnTo>
                    <a:lnTo>
                      <a:pt x="16" y="487"/>
                    </a:lnTo>
                    <a:lnTo>
                      <a:pt x="8" y="479"/>
                    </a:lnTo>
                    <a:lnTo>
                      <a:pt x="4" y="471"/>
                    </a:lnTo>
                    <a:lnTo>
                      <a:pt x="0" y="45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8" name="Freeform 28">
                <a:extLst>
                  <a:ext uri="{FF2B5EF4-FFF2-40B4-BE49-F238E27FC236}">
                    <a16:creationId xmlns:a16="http://schemas.microsoft.com/office/drawing/2014/main" id="{8ADAF1B0-F57E-A4D1-4A71-A39F6B626F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10599"/>
                <a:ext cx="40" cy="596"/>
              </a:xfrm>
              <a:custGeom>
                <a:avLst/>
                <a:gdLst>
                  <a:gd name="T0" fmla="*/ 0 w 40"/>
                  <a:gd name="T1" fmla="*/ 531 h 596"/>
                  <a:gd name="T2" fmla="*/ 0 w 40"/>
                  <a:gd name="T3" fmla="*/ 0 h 596"/>
                  <a:gd name="T4" fmla="*/ 40 w 40"/>
                  <a:gd name="T5" fmla="*/ 0 h 596"/>
                  <a:gd name="T6" fmla="*/ 40 w 40"/>
                  <a:gd name="T7" fmla="*/ 596 h 596"/>
                  <a:gd name="T8" fmla="*/ 36 w 40"/>
                  <a:gd name="T9" fmla="*/ 588 h 596"/>
                  <a:gd name="T10" fmla="*/ 28 w 40"/>
                  <a:gd name="T11" fmla="*/ 580 h 596"/>
                  <a:gd name="T12" fmla="*/ 24 w 40"/>
                  <a:gd name="T13" fmla="*/ 572 h 596"/>
                  <a:gd name="T14" fmla="*/ 20 w 40"/>
                  <a:gd name="T15" fmla="*/ 564 h 596"/>
                  <a:gd name="T16" fmla="*/ 12 w 40"/>
                  <a:gd name="T17" fmla="*/ 556 h 596"/>
                  <a:gd name="T18" fmla="*/ 8 w 40"/>
                  <a:gd name="T19" fmla="*/ 548 h 596"/>
                  <a:gd name="T20" fmla="*/ 4 w 40"/>
                  <a:gd name="T21" fmla="*/ 540 h 596"/>
                  <a:gd name="T22" fmla="*/ 0 w 40"/>
                  <a:gd name="T23" fmla="*/ 531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596">
                    <a:moveTo>
                      <a:pt x="0" y="53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596"/>
                    </a:lnTo>
                    <a:lnTo>
                      <a:pt x="36" y="588"/>
                    </a:lnTo>
                    <a:lnTo>
                      <a:pt x="28" y="580"/>
                    </a:lnTo>
                    <a:lnTo>
                      <a:pt x="24" y="572"/>
                    </a:lnTo>
                    <a:lnTo>
                      <a:pt x="20" y="564"/>
                    </a:lnTo>
                    <a:lnTo>
                      <a:pt x="12" y="556"/>
                    </a:lnTo>
                    <a:lnTo>
                      <a:pt x="8" y="548"/>
                    </a:lnTo>
                    <a:lnTo>
                      <a:pt x="4" y="540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9" name="Freeform 29">
                <a:extLst>
                  <a:ext uri="{FF2B5EF4-FFF2-40B4-BE49-F238E27FC236}">
                    <a16:creationId xmlns:a16="http://schemas.microsoft.com/office/drawing/2014/main" id="{3B2C6147-373B-EF72-26BB-383AEDB27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0599"/>
                <a:ext cx="45" cy="652"/>
              </a:xfrm>
              <a:custGeom>
                <a:avLst/>
                <a:gdLst>
                  <a:gd name="T0" fmla="*/ 0 w 45"/>
                  <a:gd name="T1" fmla="*/ 596 h 652"/>
                  <a:gd name="T2" fmla="*/ 0 w 45"/>
                  <a:gd name="T3" fmla="*/ 0 h 652"/>
                  <a:gd name="T4" fmla="*/ 45 w 45"/>
                  <a:gd name="T5" fmla="*/ 0 h 652"/>
                  <a:gd name="T6" fmla="*/ 45 w 45"/>
                  <a:gd name="T7" fmla="*/ 652 h 652"/>
                  <a:gd name="T8" fmla="*/ 36 w 45"/>
                  <a:gd name="T9" fmla="*/ 644 h 652"/>
                  <a:gd name="T10" fmla="*/ 32 w 45"/>
                  <a:gd name="T11" fmla="*/ 636 h 652"/>
                  <a:gd name="T12" fmla="*/ 28 w 45"/>
                  <a:gd name="T13" fmla="*/ 632 h 652"/>
                  <a:gd name="T14" fmla="*/ 20 w 45"/>
                  <a:gd name="T15" fmla="*/ 624 h 652"/>
                  <a:gd name="T16" fmla="*/ 16 w 45"/>
                  <a:gd name="T17" fmla="*/ 616 h 652"/>
                  <a:gd name="T18" fmla="*/ 12 w 45"/>
                  <a:gd name="T19" fmla="*/ 612 h 652"/>
                  <a:gd name="T20" fmla="*/ 4 w 45"/>
                  <a:gd name="T21" fmla="*/ 604 h 652"/>
                  <a:gd name="T22" fmla="*/ 0 w 45"/>
                  <a:gd name="T23" fmla="*/ 59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652">
                    <a:moveTo>
                      <a:pt x="0" y="596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652"/>
                    </a:lnTo>
                    <a:lnTo>
                      <a:pt x="36" y="644"/>
                    </a:lnTo>
                    <a:lnTo>
                      <a:pt x="32" y="636"/>
                    </a:lnTo>
                    <a:lnTo>
                      <a:pt x="28" y="632"/>
                    </a:lnTo>
                    <a:lnTo>
                      <a:pt x="20" y="624"/>
                    </a:lnTo>
                    <a:lnTo>
                      <a:pt x="16" y="616"/>
                    </a:lnTo>
                    <a:lnTo>
                      <a:pt x="12" y="612"/>
                    </a:lnTo>
                    <a:lnTo>
                      <a:pt x="4" y="604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0" name="Freeform 30">
                <a:extLst>
                  <a:ext uri="{FF2B5EF4-FFF2-40B4-BE49-F238E27FC236}">
                    <a16:creationId xmlns:a16="http://schemas.microsoft.com/office/drawing/2014/main" id="{D3A8EE76-07A6-C7E8-F9C3-0D38686BD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0599"/>
                <a:ext cx="44" cy="701"/>
              </a:xfrm>
              <a:custGeom>
                <a:avLst/>
                <a:gdLst>
                  <a:gd name="T0" fmla="*/ 0 w 44"/>
                  <a:gd name="T1" fmla="*/ 652 h 701"/>
                  <a:gd name="T2" fmla="*/ 0 w 44"/>
                  <a:gd name="T3" fmla="*/ 0 h 701"/>
                  <a:gd name="T4" fmla="*/ 44 w 44"/>
                  <a:gd name="T5" fmla="*/ 0 h 701"/>
                  <a:gd name="T6" fmla="*/ 44 w 44"/>
                  <a:gd name="T7" fmla="*/ 701 h 701"/>
                  <a:gd name="T8" fmla="*/ 36 w 44"/>
                  <a:gd name="T9" fmla="*/ 693 h 701"/>
                  <a:gd name="T10" fmla="*/ 32 w 44"/>
                  <a:gd name="T11" fmla="*/ 689 h 701"/>
                  <a:gd name="T12" fmla="*/ 24 w 44"/>
                  <a:gd name="T13" fmla="*/ 681 h 701"/>
                  <a:gd name="T14" fmla="*/ 20 w 44"/>
                  <a:gd name="T15" fmla="*/ 677 h 701"/>
                  <a:gd name="T16" fmla="*/ 16 w 44"/>
                  <a:gd name="T17" fmla="*/ 668 h 701"/>
                  <a:gd name="T18" fmla="*/ 8 w 44"/>
                  <a:gd name="T19" fmla="*/ 664 h 701"/>
                  <a:gd name="T20" fmla="*/ 4 w 44"/>
                  <a:gd name="T21" fmla="*/ 656 h 701"/>
                  <a:gd name="T22" fmla="*/ 0 w 44"/>
                  <a:gd name="T23" fmla="*/ 652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01">
                    <a:moveTo>
                      <a:pt x="0" y="652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01"/>
                    </a:lnTo>
                    <a:lnTo>
                      <a:pt x="36" y="693"/>
                    </a:lnTo>
                    <a:lnTo>
                      <a:pt x="32" y="689"/>
                    </a:lnTo>
                    <a:lnTo>
                      <a:pt x="24" y="681"/>
                    </a:lnTo>
                    <a:lnTo>
                      <a:pt x="20" y="677"/>
                    </a:lnTo>
                    <a:lnTo>
                      <a:pt x="16" y="668"/>
                    </a:lnTo>
                    <a:lnTo>
                      <a:pt x="8" y="664"/>
                    </a:lnTo>
                    <a:lnTo>
                      <a:pt x="4" y="656"/>
                    </a:lnTo>
                    <a:lnTo>
                      <a:pt x="0" y="65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1" name="Freeform 31">
                <a:extLst>
                  <a:ext uri="{FF2B5EF4-FFF2-40B4-BE49-F238E27FC236}">
                    <a16:creationId xmlns:a16="http://schemas.microsoft.com/office/drawing/2014/main" id="{207F49DC-4D5B-D1DE-9E77-213A3B300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0599"/>
                <a:ext cx="40" cy="741"/>
              </a:xfrm>
              <a:custGeom>
                <a:avLst/>
                <a:gdLst>
                  <a:gd name="T0" fmla="*/ 0 w 40"/>
                  <a:gd name="T1" fmla="*/ 701 h 741"/>
                  <a:gd name="T2" fmla="*/ 0 w 40"/>
                  <a:gd name="T3" fmla="*/ 0 h 741"/>
                  <a:gd name="T4" fmla="*/ 40 w 40"/>
                  <a:gd name="T5" fmla="*/ 0 h 741"/>
                  <a:gd name="T6" fmla="*/ 40 w 40"/>
                  <a:gd name="T7" fmla="*/ 741 h 741"/>
                  <a:gd name="T8" fmla="*/ 36 w 40"/>
                  <a:gd name="T9" fmla="*/ 737 h 741"/>
                  <a:gd name="T10" fmla="*/ 28 w 40"/>
                  <a:gd name="T11" fmla="*/ 733 h 741"/>
                  <a:gd name="T12" fmla="*/ 24 w 40"/>
                  <a:gd name="T13" fmla="*/ 725 h 741"/>
                  <a:gd name="T14" fmla="*/ 20 w 40"/>
                  <a:gd name="T15" fmla="*/ 721 h 741"/>
                  <a:gd name="T16" fmla="*/ 12 w 40"/>
                  <a:gd name="T17" fmla="*/ 717 h 741"/>
                  <a:gd name="T18" fmla="*/ 8 w 40"/>
                  <a:gd name="T19" fmla="*/ 709 h 741"/>
                  <a:gd name="T20" fmla="*/ 4 w 40"/>
                  <a:gd name="T21" fmla="*/ 705 h 741"/>
                  <a:gd name="T22" fmla="*/ 0 w 40"/>
                  <a:gd name="T23" fmla="*/ 701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741">
                    <a:moveTo>
                      <a:pt x="0" y="70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741"/>
                    </a:lnTo>
                    <a:lnTo>
                      <a:pt x="36" y="737"/>
                    </a:lnTo>
                    <a:lnTo>
                      <a:pt x="28" y="733"/>
                    </a:lnTo>
                    <a:lnTo>
                      <a:pt x="24" y="725"/>
                    </a:lnTo>
                    <a:lnTo>
                      <a:pt x="20" y="721"/>
                    </a:lnTo>
                    <a:lnTo>
                      <a:pt x="12" y="717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2" name="Freeform 32">
                <a:extLst>
                  <a:ext uri="{FF2B5EF4-FFF2-40B4-BE49-F238E27FC236}">
                    <a16:creationId xmlns:a16="http://schemas.microsoft.com/office/drawing/2014/main" id="{0BE33C52-9A80-A9DD-957E-DC7D024D6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" y="10599"/>
                <a:ext cx="44" cy="781"/>
              </a:xfrm>
              <a:custGeom>
                <a:avLst/>
                <a:gdLst>
                  <a:gd name="T0" fmla="*/ 0 w 44"/>
                  <a:gd name="T1" fmla="*/ 741 h 781"/>
                  <a:gd name="T2" fmla="*/ 0 w 44"/>
                  <a:gd name="T3" fmla="*/ 0 h 781"/>
                  <a:gd name="T4" fmla="*/ 44 w 44"/>
                  <a:gd name="T5" fmla="*/ 0 h 781"/>
                  <a:gd name="T6" fmla="*/ 44 w 44"/>
                  <a:gd name="T7" fmla="*/ 781 h 781"/>
                  <a:gd name="T8" fmla="*/ 40 w 44"/>
                  <a:gd name="T9" fmla="*/ 777 h 781"/>
                  <a:gd name="T10" fmla="*/ 32 w 44"/>
                  <a:gd name="T11" fmla="*/ 773 h 781"/>
                  <a:gd name="T12" fmla="*/ 28 w 44"/>
                  <a:gd name="T13" fmla="*/ 765 h 781"/>
                  <a:gd name="T14" fmla="*/ 20 w 44"/>
                  <a:gd name="T15" fmla="*/ 761 h 781"/>
                  <a:gd name="T16" fmla="*/ 16 w 44"/>
                  <a:gd name="T17" fmla="*/ 757 h 781"/>
                  <a:gd name="T18" fmla="*/ 12 w 44"/>
                  <a:gd name="T19" fmla="*/ 753 h 781"/>
                  <a:gd name="T20" fmla="*/ 8 w 44"/>
                  <a:gd name="T21" fmla="*/ 749 h 781"/>
                  <a:gd name="T22" fmla="*/ 0 w 44"/>
                  <a:gd name="T23" fmla="*/ 741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81">
                    <a:moveTo>
                      <a:pt x="0" y="741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81"/>
                    </a:lnTo>
                    <a:lnTo>
                      <a:pt x="40" y="777"/>
                    </a:lnTo>
                    <a:lnTo>
                      <a:pt x="32" y="773"/>
                    </a:lnTo>
                    <a:lnTo>
                      <a:pt x="28" y="765"/>
                    </a:lnTo>
                    <a:lnTo>
                      <a:pt x="20" y="761"/>
                    </a:lnTo>
                    <a:lnTo>
                      <a:pt x="16" y="757"/>
                    </a:lnTo>
                    <a:lnTo>
                      <a:pt x="12" y="753"/>
                    </a:lnTo>
                    <a:lnTo>
                      <a:pt x="8" y="749"/>
                    </a:lnTo>
                    <a:lnTo>
                      <a:pt x="0" y="741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3" name="Freeform 33">
                <a:extLst>
                  <a:ext uri="{FF2B5EF4-FFF2-40B4-BE49-F238E27FC236}">
                    <a16:creationId xmlns:a16="http://schemas.microsoft.com/office/drawing/2014/main" id="{1533EC1F-46E9-524A-D0DC-1934394A1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" y="10599"/>
                <a:ext cx="45" cy="818"/>
              </a:xfrm>
              <a:custGeom>
                <a:avLst/>
                <a:gdLst>
                  <a:gd name="T0" fmla="*/ 0 w 45"/>
                  <a:gd name="T1" fmla="*/ 781 h 818"/>
                  <a:gd name="T2" fmla="*/ 0 w 45"/>
                  <a:gd name="T3" fmla="*/ 0 h 818"/>
                  <a:gd name="T4" fmla="*/ 45 w 45"/>
                  <a:gd name="T5" fmla="*/ 0 h 818"/>
                  <a:gd name="T6" fmla="*/ 45 w 45"/>
                  <a:gd name="T7" fmla="*/ 818 h 818"/>
                  <a:gd name="T8" fmla="*/ 37 w 45"/>
                  <a:gd name="T9" fmla="*/ 814 h 818"/>
                  <a:gd name="T10" fmla="*/ 33 w 45"/>
                  <a:gd name="T11" fmla="*/ 810 h 818"/>
                  <a:gd name="T12" fmla="*/ 29 w 45"/>
                  <a:gd name="T13" fmla="*/ 805 h 818"/>
                  <a:gd name="T14" fmla="*/ 21 w 45"/>
                  <a:gd name="T15" fmla="*/ 797 h 818"/>
                  <a:gd name="T16" fmla="*/ 17 w 45"/>
                  <a:gd name="T17" fmla="*/ 793 h 818"/>
                  <a:gd name="T18" fmla="*/ 13 w 45"/>
                  <a:gd name="T19" fmla="*/ 789 h 818"/>
                  <a:gd name="T20" fmla="*/ 5 w 45"/>
                  <a:gd name="T21" fmla="*/ 785 h 818"/>
                  <a:gd name="T22" fmla="*/ 0 w 45"/>
                  <a:gd name="T23" fmla="*/ 781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818">
                    <a:moveTo>
                      <a:pt x="0" y="781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818"/>
                    </a:lnTo>
                    <a:lnTo>
                      <a:pt x="37" y="814"/>
                    </a:lnTo>
                    <a:lnTo>
                      <a:pt x="33" y="810"/>
                    </a:lnTo>
                    <a:lnTo>
                      <a:pt x="29" y="805"/>
                    </a:lnTo>
                    <a:lnTo>
                      <a:pt x="21" y="797"/>
                    </a:lnTo>
                    <a:lnTo>
                      <a:pt x="17" y="793"/>
                    </a:lnTo>
                    <a:lnTo>
                      <a:pt x="13" y="789"/>
                    </a:lnTo>
                    <a:lnTo>
                      <a:pt x="5" y="785"/>
                    </a:lnTo>
                    <a:lnTo>
                      <a:pt x="0" y="781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4" name="Freeform 34">
                <a:extLst>
                  <a:ext uri="{FF2B5EF4-FFF2-40B4-BE49-F238E27FC236}">
                    <a16:creationId xmlns:a16="http://schemas.microsoft.com/office/drawing/2014/main" id="{19D13634-F426-D140-8ABA-1647912DF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9" y="10599"/>
                <a:ext cx="40" cy="850"/>
              </a:xfrm>
              <a:custGeom>
                <a:avLst/>
                <a:gdLst>
                  <a:gd name="T0" fmla="*/ 0 w 40"/>
                  <a:gd name="T1" fmla="*/ 818 h 850"/>
                  <a:gd name="T2" fmla="*/ 0 w 40"/>
                  <a:gd name="T3" fmla="*/ 0 h 850"/>
                  <a:gd name="T4" fmla="*/ 40 w 40"/>
                  <a:gd name="T5" fmla="*/ 0 h 850"/>
                  <a:gd name="T6" fmla="*/ 40 w 40"/>
                  <a:gd name="T7" fmla="*/ 850 h 850"/>
                  <a:gd name="T8" fmla="*/ 36 w 40"/>
                  <a:gd name="T9" fmla="*/ 846 h 850"/>
                  <a:gd name="T10" fmla="*/ 32 w 40"/>
                  <a:gd name="T11" fmla="*/ 842 h 850"/>
                  <a:gd name="T12" fmla="*/ 24 w 40"/>
                  <a:gd name="T13" fmla="*/ 838 h 850"/>
                  <a:gd name="T14" fmla="*/ 20 w 40"/>
                  <a:gd name="T15" fmla="*/ 834 h 850"/>
                  <a:gd name="T16" fmla="*/ 16 w 40"/>
                  <a:gd name="T17" fmla="*/ 830 h 850"/>
                  <a:gd name="T18" fmla="*/ 8 w 40"/>
                  <a:gd name="T19" fmla="*/ 826 h 850"/>
                  <a:gd name="T20" fmla="*/ 4 w 40"/>
                  <a:gd name="T21" fmla="*/ 822 h 850"/>
                  <a:gd name="T22" fmla="*/ 0 w 40"/>
                  <a:gd name="T23" fmla="*/ 818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850">
                    <a:moveTo>
                      <a:pt x="0" y="818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850"/>
                    </a:lnTo>
                    <a:lnTo>
                      <a:pt x="36" y="846"/>
                    </a:lnTo>
                    <a:lnTo>
                      <a:pt x="32" y="842"/>
                    </a:lnTo>
                    <a:lnTo>
                      <a:pt x="24" y="838"/>
                    </a:lnTo>
                    <a:lnTo>
                      <a:pt x="20" y="834"/>
                    </a:lnTo>
                    <a:lnTo>
                      <a:pt x="16" y="830"/>
                    </a:lnTo>
                    <a:lnTo>
                      <a:pt x="8" y="826"/>
                    </a:lnTo>
                    <a:lnTo>
                      <a:pt x="4" y="822"/>
                    </a:lnTo>
                    <a:lnTo>
                      <a:pt x="0" y="818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5" name="Freeform 35">
                <a:extLst>
                  <a:ext uri="{FF2B5EF4-FFF2-40B4-BE49-F238E27FC236}">
                    <a16:creationId xmlns:a16="http://schemas.microsoft.com/office/drawing/2014/main" id="{4026232B-A359-7D1D-F88A-D0C04FB65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9" y="10599"/>
                <a:ext cx="44" cy="878"/>
              </a:xfrm>
              <a:custGeom>
                <a:avLst/>
                <a:gdLst>
                  <a:gd name="T0" fmla="*/ 0 w 44"/>
                  <a:gd name="T1" fmla="*/ 850 h 878"/>
                  <a:gd name="T2" fmla="*/ 0 w 44"/>
                  <a:gd name="T3" fmla="*/ 0 h 878"/>
                  <a:gd name="T4" fmla="*/ 32 w 44"/>
                  <a:gd name="T5" fmla="*/ 0 h 878"/>
                  <a:gd name="T6" fmla="*/ 36 w 44"/>
                  <a:gd name="T7" fmla="*/ 12 h 878"/>
                  <a:gd name="T8" fmla="*/ 36 w 44"/>
                  <a:gd name="T9" fmla="*/ 20 h 878"/>
                  <a:gd name="T10" fmla="*/ 36 w 44"/>
                  <a:gd name="T11" fmla="*/ 28 h 878"/>
                  <a:gd name="T12" fmla="*/ 36 w 44"/>
                  <a:gd name="T13" fmla="*/ 36 h 878"/>
                  <a:gd name="T14" fmla="*/ 40 w 44"/>
                  <a:gd name="T15" fmla="*/ 44 h 878"/>
                  <a:gd name="T16" fmla="*/ 40 w 44"/>
                  <a:gd name="T17" fmla="*/ 52 h 878"/>
                  <a:gd name="T18" fmla="*/ 40 w 44"/>
                  <a:gd name="T19" fmla="*/ 64 h 878"/>
                  <a:gd name="T20" fmla="*/ 44 w 44"/>
                  <a:gd name="T21" fmla="*/ 72 h 878"/>
                  <a:gd name="T22" fmla="*/ 44 w 44"/>
                  <a:gd name="T23" fmla="*/ 878 h 878"/>
                  <a:gd name="T24" fmla="*/ 40 w 44"/>
                  <a:gd name="T25" fmla="*/ 874 h 878"/>
                  <a:gd name="T26" fmla="*/ 32 w 44"/>
                  <a:gd name="T27" fmla="*/ 870 h 878"/>
                  <a:gd name="T28" fmla="*/ 28 w 44"/>
                  <a:gd name="T29" fmla="*/ 866 h 878"/>
                  <a:gd name="T30" fmla="*/ 24 w 44"/>
                  <a:gd name="T31" fmla="*/ 862 h 878"/>
                  <a:gd name="T32" fmla="*/ 16 w 44"/>
                  <a:gd name="T33" fmla="*/ 858 h 878"/>
                  <a:gd name="T34" fmla="*/ 12 w 44"/>
                  <a:gd name="T35" fmla="*/ 854 h 878"/>
                  <a:gd name="T36" fmla="*/ 8 w 44"/>
                  <a:gd name="T37" fmla="*/ 850 h 878"/>
                  <a:gd name="T38" fmla="*/ 0 w 44"/>
                  <a:gd name="T39" fmla="*/ 850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4" h="878">
                    <a:moveTo>
                      <a:pt x="0" y="8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6" y="12"/>
                    </a:lnTo>
                    <a:lnTo>
                      <a:pt x="36" y="20"/>
                    </a:lnTo>
                    <a:lnTo>
                      <a:pt x="36" y="28"/>
                    </a:lnTo>
                    <a:lnTo>
                      <a:pt x="36" y="36"/>
                    </a:lnTo>
                    <a:lnTo>
                      <a:pt x="40" y="44"/>
                    </a:lnTo>
                    <a:lnTo>
                      <a:pt x="40" y="52"/>
                    </a:lnTo>
                    <a:lnTo>
                      <a:pt x="40" y="64"/>
                    </a:lnTo>
                    <a:lnTo>
                      <a:pt x="44" y="72"/>
                    </a:lnTo>
                    <a:lnTo>
                      <a:pt x="44" y="878"/>
                    </a:lnTo>
                    <a:lnTo>
                      <a:pt x="40" y="874"/>
                    </a:lnTo>
                    <a:lnTo>
                      <a:pt x="32" y="870"/>
                    </a:lnTo>
                    <a:lnTo>
                      <a:pt x="28" y="866"/>
                    </a:lnTo>
                    <a:lnTo>
                      <a:pt x="24" y="862"/>
                    </a:lnTo>
                    <a:lnTo>
                      <a:pt x="16" y="858"/>
                    </a:lnTo>
                    <a:lnTo>
                      <a:pt x="12" y="854"/>
                    </a:lnTo>
                    <a:lnTo>
                      <a:pt x="8" y="850"/>
                    </a:lnTo>
                    <a:lnTo>
                      <a:pt x="0" y="850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6" name="Freeform 36">
                <a:extLst>
                  <a:ext uri="{FF2B5EF4-FFF2-40B4-BE49-F238E27FC236}">
                    <a16:creationId xmlns:a16="http://schemas.microsoft.com/office/drawing/2014/main" id="{39BEC802-E332-4F48-1E5D-8C9D60DC7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10671"/>
                <a:ext cx="45" cy="830"/>
              </a:xfrm>
              <a:custGeom>
                <a:avLst/>
                <a:gdLst>
                  <a:gd name="T0" fmla="*/ 0 w 45"/>
                  <a:gd name="T1" fmla="*/ 806 h 830"/>
                  <a:gd name="T2" fmla="*/ 0 w 45"/>
                  <a:gd name="T3" fmla="*/ 0 h 830"/>
                  <a:gd name="T4" fmla="*/ 4 w 45"/>
                  <a:gd name="T5" fmla="*/ 16 h 830"/>
                  <a:gd name="T6" fmla="*/ 9 w 45"/>
                  <a:gd name="T7" fmla="*/ 32 h 830"/>
                  <a:gd name="T8" fmla="*/ 13 w 45"/>
                  <a:gd name="T9" fmla="*/ 48 h 830"/>
                  <a:gd name="T10" fmla="*/ 17 w 45"/>
                  <a:gd name="T11" fmla="*/ 65 h 830"/>
                  <a:gd name="T12" fmla="*/ 25 w 45"/>
                  <a:gd name="T13" fmla="*/ 81 h 830"/>
                  <a:gd name="T14" fmla="*/ 29 w 45"/>
                  <a:gd name="T15" fmla="*/ 97 h 830"/>
                  <a:gd name="T16" fmla="*/ 37 w 45"/>
                  <a:gd name="T17" fmla="*/ 113 h 830"/>
                  <a:gd name="T18" fmla="*/ 45 w 45"/>
                  <a:gd name="T19" fmla="*/ 129 h 830"/>
                  <a:gd name="T20" fmla="*/ 45 w 45"/>
                  <a:gd name="T21" fmla="*/ 830 h 830"/>
                  <a:gd name="T22" fmla="*/ 37 w 45"/>
                  <a:gd name="T23" fmla="*/ 826 h 830"/>
                  <a:gd name="T24" fmla="*/ 33 w 45"/>
                  <a:gd name="T25" fmla="*/ 826 h 830"/>
                  <a:gd name="T26" fmla="*/ 29 w 45"/>
                  <a:gd name="T27" fmla="*/ 822 h 830"/>
                  <a:gd name="T28" fmla="*/ 21 w 45"/>
                  <a:gd name="T29" fmla="*/ 818 h 830"/>
                  <a:gd name="T30" fmla="*/ 17 w 45"/>
                  <a:gd name="T31" fmla="*/ 814 h 830"/>
                  <a:gd name="T32" fmla="*/ 13 w 45"/>
                  <a:gd name="T33" fmla="*/ 810 h 830"/>
                  <a:gd name="T34" fmla="*/ 4 w 45"/>
                  <a:gd name="T35" fmla="*/ 806 h 830"/>
                  <a:gd name="T36" fmla="*/ 0 w 45"/>
                  <a:gd name="T37" fmla="*/ 806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830">
                    <a:moveTo>
                      <a:pt x="0" y="806"/>
                    </a:moveTo>
                    <a:lnTo>
                      <a:pt x="0" y="0"/>
                    </a:lnTo>
                    <a:lnTo>
                      <a:pt x="4" y="16"/>
                    </a:lnTo>
                    <a:lnTo>
                      <a:pt x="9" y="32"/>
                    </a:lnTo>
                    <a:lnTo>
                      <a:pt x="13" y="48"/>
                    </a:lnTo>
                    <a:lnTo>
                      <a:pt x="17" y="65"/>
                    </a:lnTo>
                    <a:lnTo>
                      <a:pt x="25" y="81"/>
                    </a:lnTo>
                    <a:lnTo>
                      <a:pt x="29" y="97"/>
                    </a:lnTo>
                    <a:lnTo>
                      <a:pt x="37" y="113"/>
                    </a:lnTo>
                    <a:lnTo>
                      <a:pt x="45" y="129"/>
                    </a:lnTo>
                    <a:lnTo>
                      <a:pt x="45" y="830"/>
                    </a:lnTo>
                    <a:lnTo>
                      <a:pt x="37" y="826"/>
                    </a:lnTo>
                    <a:lnTo>
                      <a:pt x="33" y="826"/>
                    </a:lnTo>
                    <a:lnTo>
                      <a:pt x="29" y="822"/>
                    </a:lnTo>
                    <a:lnTo>
                      <a:pt x="21" y="818"/>
                    </a:lnTo>
                    <a:lnTo>
                      <a:pt x="17" y="814"/>
                    </a:lnTo>
                    <a:lnTo>
                      <a:pt x="13" y="810"/>
                    </a:lnTo>
                    <a:lnTo>
                      <a:pt x="4" y="806"/>
                    </a:lnTo>
                    <a:lnTo>
                      <a:pt x="0" y="806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7" name="Freeform 37">
                <a:extLst>
                  <a:ext uri="{FF2B5EF4-FFF2-40B4-BE49-F238E27FC236}">
                    <a16:creationId xmlns:a16="http://schemas.microsoft.com/office/drawing/2014/main" id="{A5763CAC-3488-C44E-9AF8-9AD21110A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0800"/>
                <a:ext cx="40" cy="725"/>
              </a:xfrm>
              <a:custGeom>
                <a:avLst/>
                <a:gdLst>
                  <a:gd name="T0" fmla="*/ 0 w 40"/>
                  <a:gd name="T1" fmla="*/ 701 h 725"/>
                  <a:gd name="T2" fmla="*/ 0 w 40"/>
                  <a:gd name="T3" fmla="*/ 0 h 725"/>
                  <a:gd name="T4" fmla="*/ 4 w 40"/>
                  <a:gd name="T5" fmla="*/ 8 h 725"/>
                  <a:gd name="T6" fmla="*/ 8 w 40"/>
                  <a:gd name="T7" fmla="*/ 16 h 725"/>
                  <a:gd name="T8" fmla="*/ 12 w 40"/>
                  <a:gd name="T9" fmla="*/ 28 h 725"/>
                  <a:gd name="T10" fmla="*/ 20 w 40"/>
                  <a:gd name="T11" fmla="*/ 36 h 725"/>
                  <a:gd name="T12" fmla="*/ 24 w 40"/>
                  <a:gd name="T13" fmla="*/ 48 h 725"/>
                  <a:gd name="T14" fmla="*/ 28 w 40"/>
                  <a:gd name="T15" fmla="*/ 56 h 725"/>
                  <a:gd name="T16" fmla="*/ 36 w 40"/>
                  <a:gd name="T17" fmla="*/ 65 h 725"/>
                  <a:gd name="T18" fmla="*/ 40 w 40"/>
                  <a:gd name="T19" fmla="*/ 77 h 725"/>
                  <a:gd name="T20" fmla="*/ 40 w 40"/>
                  <a:gd name="T21" fmla="*/ 725 h 725"/>
                  <a:gd name="T22" fmla="*/ 36 w 40"/>
                  <a:gd name="T23" fmla="*/ 721 h 725"/>
                  <a:gd name="T24" fmla="*/ 32 w 40"/>
                  <a:gd name="T25" fmla="*/ 717 h 725"/>
                  <a:gd name="T26" fmla="*/ 24 w 40"/>
                  <a:gd name="T27" fmla="*/ 717 h 725"/>
                  <a:gd name="T28" fmla="*/ 20 w 40"/>
                  <a:gd name="T29" fmla="*/ 713 h 725"/>
                  <a:gd name="T30" fmla="*/ 16 w 40"/>
                  <a:gd name="T31" fmla="*/ 709 h 725"/>
                  <a:gd name="T32" fmla="*/ 8 w 40"/>
                  <a:gd name="T33" fmla="*/ 709 h 725"/>
                  <a:gd name="T34" fmla="*/ 4 w 40"/>
                  <a:gd name="T35" fmla="*/ 705 h 725"/>
                  <a:gd name="T36" fmla="*/ 0 w 40"/>
                  <a:gd name="T37" fmla="*/ 701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725">
                    <a:moveTo>
                      <a:pt x="0" y="701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8" y="16"/>
                    </a:lnTo>
                    <a:lnTo>
                      <a:pt x="12" y="28"/>
                    </a:lnTo>
                    <a:lnTo>
                      <a:pt x="20" y="36"/>
                    </a:lnTo>
                    <a:lnTo>
                      <a:pt x="24" y="48"/>
                    </a:lnTo>
                    <a:lnTo>
                      <a:pt x="28" y="56"/>
                    </a:lnTo>
                    <a:lnTo>
                      <a:pt x="36" y="65"/>
                    </a:lnTo>
                    <a:lnTo>
                      <a:pt x="40" y="77"/>
                    </a:lnTo>
                    <a:lnTo>
                      <a:pt x="40" y="725"/>
                    </a:lnTo>
                    <a:lnTo>
                      <a:pt x="36" y="721"/>
                    </a:lnTo>
                    <a:lnTo>
                      <a:pt x="32" y="717"/>
                    </a:lnTo>
                    <a:lnTo>
                      <a:pt x="24" y="717"/>
                    </a:lnTo>
                    <a:lnTo>
                      <a:pt x="20" y="713"/>
                    </a:lnTo>
                    <a:lnTo>
                      <a:pt x="16" y="709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8" name="Freeform 38">
                <a:extLst>
                  <a:ext uri="{FF2B5EF4-FFF2-40B4-BE49-F238E27FC236}">
                    <a16:creationId xmlns:a16="http://schemas.microsoft.com/office/drawing/2014/main" id="{985A6B56-A5B4-EF4C-A22C-36D6C82AB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0877"/>
                <a:ext cx="44" cy="668"/>
              </a:xfrm>
              <a:custGeom>
                <a:avLst/>
                <a:gdLst>
                  <a:gd name="T0" fmla="*/ 0 w 44"/>
                  <a:gd name="T1" fmla="*/ 648 h 668"/>
                  <a:gd name="T2" fmla="*/ 0 w 44"/>
                  <a:gd name="T3" fmla="*/ 0 h 668"/>
                  <a:gd name="T4" fmla="*/ 4 w 44"/>
                  <a:gd name="T5" fmla="*/ 4 h 668"/>
                  <a:gd name="T6" fmla="*/ 12 w 44"/>
                  <a:gd name="T7" fmla="*/ 12 h 668"/>
                  <a:gd name="T8" fmla="*/ 16 w 44"/>
                  <a:gd name="T9" fmla="*/ 20 h 668"/>
                  <a:gd name="T10" fmla="*/ 20 w 44"/>
                  <a:gd name="T11" fmla="*/ 28 h 668"/>
                  <a:gd name="T12" fmla="*/ 28 w 44"/>
                  <a:gd name="T13" fmla="*/ 36 h 668"/>
                  <a:gd name="T14" fmla="*/ 32 w 44"/>
                  <a:gd name="T15" fmla="*/ 40 h 668"/>
                  <a:gd name="T16" fmla="*/ 36 w 44"/>
                  <a:gd name="T17" fmla="*/ 48 h 668"/>
                  <a:gd name="T18" fmla="*/ 44 w 44"/>
                  <a:gd name="T19" fmla="*/ 56 h 668"/>
                  <a:gd name="T20" fmla="*/ 44 w 44"/>
                  <a:gd name="T21" fmla="*/ 668 h 668"/>
                  <a:gd name="T22" fmla="*/ 40 w 44"/>
                  <a:gd name="T23" fmla="*/ 664 h 668"/>
                  <a:gd name="T24" fmla="*/ 32 w 44"/>
                  <a:gd name="T25" fmla="*/ 664 h 668"/>
                  <a:gd name="T26" fmla="*/ 28 w 44"/>
                  <a:gd name="T27" fmla="*/ 660 h 668"/>
                  <a:gd name="T28" fmla="*/ 24 w 44"/>
                  <a:gd name="T29" fmla="*/ 656 h 668"/>
                  <a:gd name="T30" fmla="*/ 16 w 44"/>
                  <a:gd name="T31" fmla="*/ 656 h 668"/>
                  <a:gd name="T32" fmla="*/ 12 w 44"/>
                  <a:gd name="T33" fmla="*/ 652 h 668"/>
                  <a:gd name="T34" fmla="*/ 8 w 44"/>
                  <a:gd name="T35" fmla="*/ 648 h 668"/>
                  <a:gd name="T36" fmla="*/ 0 w 44"/>
                  <a:gd name="T37" fmla="*/ 648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668">
                    <a:moveTo>
                      <a:pt x="0" y="6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12"/>
                    </a:lnTo>
                    <a:lnTo>
                      <a:pt x="16" y="20"/>
                    </a:lnTo>
                    <a:lnTo>
                      <a:pt x="20" y="28"/>
                    </a:lnTo>
                    <a:lnTo>
                      <a:pt x="28" y="36"/>
                    </a:lnTo>
                    <a:lnTo>
                      <a:pt x="32" y="40"/>
                    </a:lnTo>
                    <a:lnTo>
                      <a:pt x="36" y="48"/>
                    </a:lnTo>
                    <a:lnTo>
                      <a:pt x="44" y="56"/>
                    </a:lnTo>
                    <a:lnTo>
                      <a:pt x="44" y="668"/>
                    </a:lnTo>
                    <a:lnTo>
                      <a:pt x="40" y="664"/>
                    </a:lnTo>
                    <a:lnTo>
                      <a:pt x="32" y="664"/>
                    </a:lnTo>
                    <a:lnTo>
                      <a:pt x="28" y="660"/>
                    </a:lnTo>
                    <a:lnTo>
                      <a:pt x="24" y="656"/>
                    </a:lnTo>
                    <a:lnTo>
                      <a:pt x="16" y="656"/>
                    </a:lnTo>
                    <a:lnTo>
                      <a:pt x="12" y="652"/>
                    </a:lnTo>
                    <a:lnTo>
                      <a:pt x="8" y="648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9" name="Freeform 39">
                <a:extLst>
                  <a:ext uri="{FF2B5EF4-FFF2-40B4-BE49-F238E27FC236}">
                    <a16:creationId xmlns:a16="http://schemas.microsoft.com/office/drawing/2014/main" id="{E3EFDBC2-2801-FEE5-11CB-9D15B608F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10933"/>
                <a:ext cx="45" cy="633"/>
              </a:xfrm>
              <a:custGeom>
                <a:avLst/>
                <a:gdLst>
                  <a:gd name="T0" fmla="*/ 0 w 45"/>
                  <a:gd name="T1" fmla="*/ 612 h 633"/>
                  <a:gd name="T2" fmla="*/ 0 w 45"/>
                  <a:gd name="T3" fmla="*/ 0 h 633"/>
                  <a:gd name="T4" fmla="*/ 4 w 45"/>
                  <a:gd name="T5" fmla="*/ 4 h 633"/>
                  <a:gd name="T6" fmla="*/ 8 w 45"/>
                  <a:gd name="T7" fmla="*/ 12 h 633"/>
                  <a:gd name="T8" fmla="*/ 17 w 45"/>
                  <a:gd name="T9" fmla="*/ 16 h 633"/>
                  <a:gd name="T10" fmla="*/ 21 w 45"/>
                  <a:gd name="T11" fmla="*/ 24 h 633"/>
                  <a:gd name="T12" fmla="*/ 25 w 45"/>
                  <a:gd name="T13" fmla="*/ 28 h 633"/>
                  <a:gd name="T14" fmla="*/ 33 w 45"/>
                  <a:gd name="T15" fmla="*/ 32 h 633"/>
                  <a:gd name="T16" fmla="*/ 37 w 45"/>
                  <a:gd name="T17" fmla="*/ 40 h 633"/>
                  <a:gd name="T18" fmla="*/ 45 w 45"/>
                  <a:gd name="T19" fmla="*/ 44 h 633"/>
                  <a:gd name="T20" fmla="*/ 45 w 45"/>
                  <a:gd name="T21" fmla="*/ 633 h 633"/>
                  <a:gd name="T22" fmla="*/ 37 w 45"/>
                  <a:gd name="T23" fmla="*/ 629 h 633"/>
                  <a:gd name="T24" fmla="*/ 33 w 45"/>
                  <a:gd name="T25" fmla="*/ 625 h 633"/>
                  <a:gd name="T26" fmla="*/ 29 w 45"/>
                  <a:gd name="T27" fmla="*/ 625 h 633"/>
                  <a:gd name="T28" fmla="*/ 21 w 45"/>
                  <a:gd name="T29" fmla="*/ 621 h 633"/>
                  <a:gd name="T30" fmla="*/ 17 w 45"/>
                  <a:gd name="T31" fmla="*/ 621 h 633"/>
                  <a:gd name="T32" fmla="*/ 13 w 45"/>
                  <a:gd name="T33" fmla="*/ 617 h 633"/>
                  <a:gd name="T34" fmla="*/ 4 w 45"/>
                  <a:gd name="T35" fmla="*/ 617 h 633"/>
                  <a:gd name="T36" fmla="*/ 0 w 45"/>
                  <a:gd name="T37" fmla="*/ 612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633">
                    <a:moveTo>
                      <a:pt x="0" y="612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7" y="16"/>
                    </a:lnTo>
                    <a:lnTo>
                      <a:pt x="21" y="24"/>
                    </a:lnTo>
                    <a:lnTo>
                      <a:pt x="25" y="28"/>
                    </a:lnTo>
                    <a:lnTo>
                      <a:pt x="33" y="32"/>
                    </a:lnTo>
                    <a:lnTo>
                      <a:pt x="37" y="40"/>
                    </a:lnTo>
                    <a:lnTo>
                      <a:pt x="45" y="44"/>
                    </a:lnTo>
                    <a:lnTo>
                      <a:pt x="45" y="633"/>
                    </a:lnTo>
                    <a:lnTo>
                      <a:pt x="37" y="629"/>
                    </a:lnTo>
                    <a:lnTo>
                      <a:pt x="33" y="625"/>
                    </a:lnTo>
                    <a:lnTo>
                      <a:pt x="29" y="625"/>
                    </a:lnTo>
                    <a:lnTo>
                      <a:pt x="21" y="621"/>
                    </a:lnTo>
                    <a:lnTo>
                      <a:pt x="17" y="621"/>
                    </a:lnTo>
                    <a:lnTo>
                      <a:pt x="13" y="617"/>
                    </a:lnTo>
                    <a:lnTo>
                      <a:pt x="4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0" name="Freeform 40">
                <a:extLst>
                  <a:ext uri="{FF2B5EF4-FFF2-40B4-BE49-F238E27FC236}">
                    <a16:creationId xmlns:a16="http://schemas.microsoft.com/office/drawing/2014/main" id="{BD79AFB7-90F4-6026-0637-68AC21CA1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7" y="10977"/>
                <a:ext cx="40" cy="605"/>
              </a:xfrm>
              <a:custGeom>
                <a:avLst/>
                <a:gdLst>
                  <a:gd name="T0" fmla="*/ 0 w 40"/>
                  <a:gd name="T1" fmla="*/ 589 h 605"/>
                  <a:gd name="T2" fmla="*/ 0 w 40"/>
                  <a:gd name="T3" fmla="*/ 0 h 605"/>
                  <a:gd name="T4" fmla="*/ 4 w 40"/>
                  <a:gd name="T5" fmla="*/ 4 h 605"/>
                  <a:gd name="T6" fmla="*/ 8 w 40"/>
                  <a:gd name="T7" fmla="*/ 12 h 605"/>
                  <a:gd name="T8" fmla="*/ 12 w 40"/>
                  <a:gd name="T9" fmla="*/ 16 h 605"/>
                  <a:gd name="T10" fmla="*/ 20 w 40"/>
                  <a:gd name="T11" fmla="*/ 21 h 605"/>
                  <a:gd name="T12" fmla="*/ 24 w 40"/>
                  <a:gd name="T13" fmla="*/ 25 h 605"/>
                  <a:gd name="T14" fmla="*/ 32 w 40"/>
                  <a:gd name="T15" fmla="*/ 29 h 605"/>
                  <a:gd name="T16" fmla="*/ 36 w 40"/>
                  <a:gd name="T17" fmla="*/ 33 h 605"/>
                  <a:gd name="T18" fmla="*/ 40 w 40"/>
                  <a:gd name="T19" fmla="*/ 37 h 605"/>
                  <a:gd name="T20" fmla="*/ 40 w 40"/>
                  <a:gd name="T21" fmla="*/ 605 h 605"/>
                  <a:gd name="T22" fmla="*/ 36 w 40"/>
                  <a:gd name="T23" fmla="*/ 601 h 605"/>
                  <a:gd name="T24" fmla="*/ 32 w 40"/>
                  <a:gd name="T25" fmla="*/ 601 h 605"/>
                  <a:gd name="T26" fmla="*/ 24 w 40"/>
                  <a:gd name="T27" fmla="*/ 597 h 605"/>
                  <a:gd name="T28" fmla="*/ 20 w 40"/>
                  <a:gd name="T29" fmla="*/ 597 h 605"/>
                  <a:gd name="T30" fmla="*/ 16 w 40"/>
                  <a:gd name="T31" fmla="*/ 593 h 605"/>
                  <a:gd name="T32" fmla="*/ 8 w 40"/>
                  <a:gd name="T33" fmla="*/ 593 h 605"/>
                  <a:gd name="T34" fmla="*/ 4 w 40"/>
                  <a:gd name="T35" fmla="*/ 589 h 605"/>
                  <a:gd name="T36" fmla="*/ 0 w 40"/>
                  <a:gd name="T37" fmla="*/ 589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605">
                    <a:moveTo>
                      <a:pt x="0" y="589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2" y="16"/>
                    </a:lnTo>
                    <a:lnTo>
                      <a:pt x="20" y="21"/>
                    </a:lnTo>
                    <a:lnTo>
                      <a:pt x="24" y="25"/>
                    </a:lnTo>
                    <a:lnTo>
                      <a:pt x="32" y="29"/>
                    </a:lnTo>
                    <a:lnTo>
                      <a:pt x="36" y="33"/>
                    </a:lnTo>
                    <a:lnTo>
                      <a:pt x="40" y="37"/>
                    </a:lnTo>
                    <a:lnTo>
                      <a:pt x="40" y="605"/>
                    </a:lnTo>
                    <a:lnTo>
                      <a:pt x="36" y="601"/>
                    </a:lnTo>
                    <a:lnTo>
                      <a:pt x="32" y="601"/>
                    </a:lnTo>
                    <a:lnTo>
                      <a:pt x="24" y="597"/>
                    </a:lnTo>
                    <a:lnTo>
                      <a:pt x="20" y="597"/>
                    </a:lnTo>
                    <a:lnTo>
                      <a:pt x="16" y="593"/>
                    </a:lnTo>
                    <a:lnTo>
                      <a:pt x="8" y="593"/>
                    </a:lnTo>
                    <a:lnTo>
                      <a:pt x="4" y="589"/>
                    </a:lnTo>
                    <a:lnTo>
                      <a:pt x="0" y="589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1" name="Freeform 41">
                <a:extLst>
                  <a:ext uri="{FF2B5EF4-FFF2-40B4-BE49-F238E27FC236}">
                    <a16:creationId xmlns:a16="http://schemas.microsoft.com/office/drawing/2014/main" id="{BD391B73-FAA7-879E-7067-CF8582EFBB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11014"/>
                <a:ext cx="44" cy="580"/>
              </a:xfrm>
              <a:custGeom>
                <a:avLst/>
                <a:gdLst>
                  <a:gd name="T0" fmla="*/ 0 w 44"/>
                  <a:gd name="T1" fmla="*/ 568 h 580"/>
                  <a:gd name="T2" fmla="*/ 0 w 44"/>
                  <a:gd name="T3" fmla="*/ 0 h 580"/>
                  <a:gd name="T4" fmla="*/ 8 w 44"/>
                  <a:gd name="T5" fmla="*/ 4 h 580"/>
                  <a:gd name="T6" fmla="*/ 12 w 44"/>
                  <a:gd name="T7" fmla="*/ 8 h 580"/>
                  <a:gd name="T8" fmla="*/ 16 w 44"/>
                  <a:gd name="T9" fmla="*/ 12 h 580"/>
                  <a:gd name="T10" fmla="*/ 24 w 44"/>
                  <a:gd name="T11" fmla="*/ 16 h 580"/>
                  <a:gd name="T12" fmla="*/ 28 w 44"/>
                  <a:gd name="T13" fmla="*/ 20 h 580"/>
                  <a:gd name="T14" fmla="*/ 32 w 44"/>
                  <a:gd name="T15" fmla="*/ 24 h 580"/>
                  <a:gd name="T16" fmla="*/ 40 w 44"/>
                  <a:gd name="T17" fmla="*/ 28 h 580"/>
                  <a:gd name="T18" fmla="*/ 44 w 44"/>
                  <a:gd name="T19" fmla="*/ 32 h 580"/>
                  <a:gd name="T20" fmla="*/ 44 w 44"/>
                  <a:gd name="T21" fmla="*/ 580 h 580"/>
                  <a:gd name="T22" fmla="*/ 40 w 44"/>
                  <a:gd name="T23" fmla="*/ 580 h 580"/>
                  <a:gd name="T24" fmla="*/ 32 w 44"/>
                  <a:gd name="T25" fmla="*/ 576 h 580"/>
                  <a:gd name="T26" fmla="*/ 28 w 44"/>
                  <a:gd name="T27" fmla="*/ 576 h 580"/>
                  <a:gd name="T28" fmla="*/ 24 w 44"/>
                  <a:gd name="T29" fmla="*/ 572 h 580"/>
                  <a:gd name="T30" fmla="*/ 16 w 44"/>
                  <a:gd name="T31" fmla="*/ 572 h 580"/>
                  <a:gd name="T32" fmla="*/ 12 w 44"/>
                  <a:gd name="T33" fmla="*/ 572 h 580"/>
                  <a:gd name="T34" fmla="*/ 8 w 44"/>
                  <a:gd name="T35" fmla="*/ 568 h 580"/>
                  <a:gd name="T36" fmla="*/ 0 w 44"/>
                  <a:gd name="T37" fmla="*/ 568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80">
                    <a:moveTo>
                      <a:pt x="0" y="568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12" y="8"/>
                    </a:lnTo>
                    <a:lnTo>
                      <a:pt x="16" y="12"/>
                    </a:lnTo>
                    <a:lnTo>
                      <a:pt x="24" y="16"/>
                    </a:lnTo>
                    <a:lnTo>
                      <a:pt x="28" y="20"/>
                    </a:lnTo>
                    <a:lnTo>
                      <a:pt x="32" y="24"/>
                    </a:lnTo>
                    <a:lnTo>
                      <a:pt x="40" y="28"/>
                    </a:lnTo>
                    <a:lnTo>
                      <a:pt x="44" y="32"/>
                    </a:lnTo>
                    <a:lnTo>
                      <a:pt x="44" y="580"/>
                    </a:lnTo>
                    <a:lnTo>
                      <a:pt x="40" y="580"/>
                    </a:lnTo>
                    <a:lnTo>
                      <a:pt x="32" y="576"/>
                    </a:lnTo>
                    <a:lnTo>
                      <a:pt x="28" y="576"/>
                    </a:lnTo>
                    <a:lnTo>
                      <a:pt x="24" y="572"/>
                    </a:lnTo>
                    <a:lnTo>
                      <a:pt x="16" y="572"/>
                    </a:lnTo>
                    <a:lnTo>
                      <a:pt x="12" y="572"/>
                    </a:lnTo>
                    <a:lnTo>
                      <a:pt x="8" y="568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2" name="Freeform 42">
                <a:extLst>
                  <a:ext uri="{FF2B5EF4-FFF2-40B4-BE49-F238E27FC236}">
                    <a16:creationId xmlns:a16="http://schemas.microsoft.com/office/drawing/2014/main" id="{0EF46D57-F1D8-7ACC-1E29-4D0D39A5E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11046"/>
                <a:ext cx="45" cy="560"/>
              </a:xfrm>
              <a:custGeom>
                <a:avLst/>
                <a:gdLst>
                  <a:gd name="T0" fmla="*/ 0 w 45"/>
                  <a:gd name="T1" fmla="*/ 548 h 560"/>
                  <a:gd name="T2" fmla="*/ 0 w 45"/>
                  <a:gd name="T3" fmla="*/ 0 h 560"/>
                  <a:gd name="T4" fmla="*/ 4 w 45"/>
                  <a:gd name="T5" fmla="*/ 4 h 560"/>
                  <a:gd name="T6" fmla="*/ 12 w 45"/>
                  <a:gd name="T7" fmla="*/ 8 h 560"/>
                  <a:gd name="T8" fmla="*/ 17 w 45"/>
                  <a:gd name="T9" fmla="*/ 12 h 560"/>
                  <a:gd name="T10" fmla="*/ 21 w 45"/>
                  <a:gd name="T11" fmla="*/ 12 h 560"/>
                  <a:gd name="T12" fmla="*/ 29 w 45"/>
                  <a:gd name="T13" fmla="*/ 16 h 560"/>
                  <a:gd name="T14" fmla="*/ 33 w 45"/>
                  <a:gd name="T15" fmla="*/ 20 h 560"/>
                  <a:gd name="T16" fmla="*/ 37 w 45"/>
                  <a:gd name="T17" fmla="*/ 24 h 560"/>
                  <a:gd name="T18" fmla="*/ 45 w 45"/>
                  <a:gd name="T19" fmla="*/ 24 h 560"/>
                  <a:gd name="T20" fmla="*/ 45 w 45"/>
                  <a:gd name="T21" fmla="*/ 560 h 560"/>
                  <a:gd name="T22" fmla="*/ 37 w 45"/>
                  <a:gd name="T23" fmla="*/ 560 h 560"/>
                  <a:gd name="T24" fmla="*/ 33 w 45"/>
                  <a:gd name="T25" fmla="*/ 556 h 560"/>
                  <a:gd name="T26" fmla="*/ 29 w 45"/>
                  <a:gd name="T27" fmla="*/ 556 h 560"/>
                  <a:gd name="T28" fmla="*/ 21 w 45"/>
                  <a:gd name="T29" fmla="*/ 556 h 560"/>
                  <a:gd name="T30" fmla="*/ 17 w 45"/>
                  <a:gd name="T31" fmla="*/ 552 h 560"/>
                  <a:gd name="T32" fmla="*/ 12 w 45"/>
                  <a:gd name="T33" fmla="*/ 552 h 560"/>
                  <a:gd name="T34" fmla="*/ 4 w 45"/>
                  <a:gd name="T35" fmla="*/ 552 h 560"/>
                  <a:gd name="T36" fmla="*/ 0 w 45"/>
                  <a:gd name="T37" fmla="*/ 54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60">
                    <a:moveTo>
                      <a:pt x="0" y="5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8"/>
                    </a:lnTo>
                    <a:lnTo>
                      <a:pt x="17" y="12"/>
                    </a:lnTo>
                    <a:lnTo>
                      <a:pt x="21" y="12"/>
                    </a:lnTo>
                    <a:lnTo>
                      <a:pt x="29" y="16"/>
                    </a:lnTo>
                    <a:lnTo>
                      <a:pt x="33" y="20"/>
                    </a:lnTo>
                    <a:lnTo>
                      <a:pt x="37" y="24"/>
                    </a:lnTo>
                    <a:lnTo>
                      <a:pt x="45" y="24"/>
                    </a:lnTo>
                    <a:lnTo>
                      <a:pt x="45" y="560"/>
                    </a:lnTo>
                    <a:lnTo>
                      <a:pt x="37" y="560"/>
                    </a:lnTo>
                    <a:lnTo>
                      <a:pt x="33" y="556"/>
                    </a:lnTo>
                    <a:lnTo>
                      <a:pt x="29" y="556"/>
                    </a:lnTo>
                    <a:lnTo>
                      <a:pt x="21" y="556"/>
                    </a:lnTo>
                    <a:lnTo>
                      <a:pt x="17" y="552"/>
                    </a:lnTo>
                    <a:lnTo>
                      <a:pt x="12" y="552"/>
                    </a:lnTo>
                    <a:lnTo>
                      <a:pt x="4" y="552"/>
                    </a:lnTo>
                    <a:lnTo>
                      <a:pt x="0" y="548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3" name="Freeform 43">
                <a:extLst>
                  <a:ext uri="{FF2B5EF4-FFF2-40B4-BE49-F238E27FC236}">
                    <a16:creationId xmlns:a16="http://schemas.microsoft.com/office/drawing/2014/main" id="{DC7C85E9-4D39-5CA9-2FF3-564254534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1070"/>
                <a:ext cx="40" cy="548"/>
              </a:xfrm>
              <a:custGeom>
                <a:avLst/>
                <a:gdLst>
                  <a:gd name="T0" fmla="*/ 0 w 40"/>
                  <a:gd name="T1" fmla="*/ 536 h 548"/>
                  <a:gd name="T2" fmla="*/ 0 w 40"/>
                  <a:gd name="T3" fmla="*/ 0 h 548"/>
                  <a:gd name="T4" fmla="*/ 4 w 40"/>
                  <a:gd name="T5" fmla="*/ 4 h 548"/>
                  <a:gd name="T6" fmla="*/ 8 w 40"/>
                  <a:gd name="T7" fmla="*/ 8 h 548"/>
                  <a:gd name="T8" fmla="*/ 16 w 40"/>
                  <a:gd name="T9" fmla="*/ 8 h 548"/>
                  <a:gd name="T10" fmla="*/ 20 w 40"/>
                  <a:gd name="T11" fmla="*/ 12 h 548"/>
                  <a:gd name="T12" fmla="*/ 24 w 40"/>
                  <a:gd name="T13" fmla="*/ 16 h 548"/>
                  <a:gd name="T14" fmla="*/ 32 w 40"/>
                  <a:gd name="T15" fmla="*/ 16 h 548"/>
                  <a:gd name="T16" fmla="*/ 36 w 40"/>
                  <a:gd name="T17" fmla="*/ 20 h 548"/>
                  <a:gd name="T18" fmla="*/ 40 w 40"/>
                  <a:gd name="T19" fmla="*/ 24 h 548"/>
                  <a:gd name="T20" fmla="*/ 40 w 40"/>
                  <a:gd name="T21" fmla="*/ 548 h 548"/>
                  <a:gd name="T22" fmla="*/ 36 w 40"/>
                  <a:gd name="T23" fmla="*/ 544 h 548"/>
                  <a:gd name="T24" fmla="*/ 32 w 40"/>
                  <a:gd name="T25" fmla="*/ 544 h 548"/>
                  <a:gd name="T26" fmla="*/ 24 w 40"/>
                  <a:gd name="T27" fmla="*/ 544 h 548"/>
                  <a:gd name="T28" fmla="*/ 20 w 40"/>
                  <a:gd name="T29" fmla="*/ 540 h 548"/>
                  <a:gd name="T30" fmla="*/ 16 w 40"/>
                  <a:gd name="T31" fmla="*/ 540 h 548"/>
                  <a:gd name="T32" fmla="*/ 8 w 40"/>
                  <a:gd name="T33" fmla="*/ 540 h 548"/>
                  <a:gd name="T34" fmla="*/ 4 w 40"/>
                  <a:gd name="T35" fmla="*/ 536 h 548"/>
                  <a:gd name="T36" fmla="*/ 0 w 40"/>
                  <a:gd name="T37" fmla="*/ 536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48">
                    <a:moveTo>
                      <a:pt x="0" y="536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8"/>
                    </a:lnTo>
                    <a:lnTo>
                      <a:pt x="16" y="8"/>
                    </a:lnTo>
                    <a:lnTo>
                      <a:pt x="20" y="12"/>
                    </a:lnTo>
                    <a:lnTo>
                      <a:pt x="24" y="16"/>
                    </a:lnTo>
                    <a:lnTo>
                      <a:pt x="32" y="16"/>
                    </a:lnTo>
                    <a:lnTo>
                      <a:pt x="36" y="20"/>
                    </a:lnTo>
                    <a:lnTo>
                      <a:pt x="40" y="24"/>
                    </a:lnTo>
                    <a:lnTo>
                      <a:pt x="40" y="548"/>
                    </a:lnTo>
                    <a:lnTo>
                      <a:pt x="36" y="544"/>
                    </a:lnTo>
                    <a:lnTo>
                      <a:pt x="32" y="544"/>
                    </a:lnTo>
                    <a:lnTo>
                      <a:pt x="24" y="544"/>
                    </a:lnTo>
                    <a:lnTo>
                      <a:pt x="20" y="540"/>
                    </a:lnTo>
                    <a:lnTo>
                      <a:pt x="16" y="540"/>
                    </a:lnTo>
                    <a:lnTo>
                      <a:pt x="8" y="540"/>
                    </a:lnTo>
                    <a:lnTo>
                      <a:pt x="4" y="53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4" name="Freeform 44">
                <a:extLst>
                  <a:ext uri="{FF2B5EF4-FFF2-40B4-BE49-F238E27FC236}">
                    <a16:creationId xmlns:a16="http://schemas.microsoft.com/office/drawing/2014/main" id="{4156DA17-4296-3968-E88E-132AE5DAD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" y="11094"/>
                <a:ext cx="44" cy="532"/>
              </a:xfrm>
              <a:custGeom>
                <a:avLst/>
                <a:gdLst>
                  <a:gd name="T0" fmla="*/ 0 w 44"/>
                  <a:gd name="T1" fmla="*/ 524 h 532"/>
                  <a:gd name="T2" fmla="*/ 0 w 44"/>
                  <a:gd name="T3" fmla="*/ 0 h 532"/>
                  <a:gd name="T4" fmla="*/ 8 w 44"/>
                  <a:gd name="T5" fmla="*/ 0 h 532"/>
                  <a:gd name="T6" fmla="*/ 12 w 44"/>
                  <a:gd name="T7" fmla="*/ 4 h 532"/>
                  <a:gd name="T8" fmla="*/ 16 w 44"/>
                  <a:gd name="T9" fmla="*/ 4 h 532"/>
                  <a:gd name="T10" fmla="*/ 24 w 44"/>
                  <a:gd name="T11" fmla="*/ 8 h 532"/>
                  <a:gd name="T12" fmla="*/ 28 w 44"/>
                  <a:gd name="T13" fmla="*/ 8 h 532"/>
                  <a:gd name="T14" fmla="*/ 32 w 44"/>
                  <a:gd name="T15" fmla="*/ 12 h 532"/>
                  <a:gd name="T16" fmla="*/ 40 w 44"/>
                  <a:gd name="T17" fmla="*/ 12 h 532"/>
                  <a:gd name="T18" fmla="*/ 44 w 44"/>
                  <a:gd name="T19" fmla="*/ 16 h 532"/>
                  <a:gd name="T20" fmla="*/ 44 w 44"/>
                  <a:gd name="T21" fmla="*/ 532 h 532"/>
                  <a:gd name="T22" fmla="*/ 40 w 44"/>
                  <a:gd name="T23" fmla="*/ 532 h 532"/>
                  <a:gd name="T24" fmla="*/ 32 w 44"/>
                  <a:gd name="T25" fmla="*/ 528 h 532"/>
                  <a:gd name="T26" fmla="*/ 28 w 44"/>
                  <a:gd name="T27" fmla="*/ 528 h 532"/>
                  <a:gd name="T28" fmla="*/ 24 w 44"/>
                  <a:gd name="T29" fmla="*/ 528 h 532"/>
                  <a:gd name="T30" fmla="*/ 16 w 44"/>
                  <a:gd name="T31" fmla="*/ 528 h 532"/>
                  <a:gd name="T32" fmla="*/ 12 w 44"/>
                  <a:gd name="T33" fmla="*/ 524 h 532"/>
                  <a:gd name="T34" fmla="*/ 8 w 44"/>
                  <a:gd name="T35" fmla="*/ 524 h 532"/>
                  <a:gd name="T36" fmla="*/ 0 w 44"/>
                  <a:gd name="T37" fmla="*/ 524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32">
                    <a:moveTo>
                      <a:pt x="0" y="524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4" y="8"/>
                    </a:lnTo>
                    <a:lnTo>
                      <a:pt x="28" y="8"/>
                    </a:lnTo>
                    <a:lnTo>
                      <a:pt x="32" y="12"/>
                    </a:lnTo>
                    <a:lnTo>
                      <a:pt x="40" y="12"/>
                    </a:lnTo>
                    <a:lnTo>
                      <a:pt x="44" y="16"/>
                    </a:lnTo>
                    <a:lnTo>
                      <a:pt x="44" y="532"/>
                    </a:lnTo>
                    <a:lnTo>
                      <a:pt x="40" y="532"/>
                    </a:lnTo>
                    <a:lnTo>
                      <a:pt x="32" y="528"/>
                    </a:lnTo>
                    <a:lnTo>
                      <a:pt x="28" y="528"/>
                    </a:lnTo>
                    <a:lnTo>
                      <a:pt x="24" y="528"/>
                    </a:lnTo>
                    <a:lnTo>
                      <a:pt x="16" y="528"/>
                    </a:lnTo>
                    <a:lnTo>
                      <a:pt x="12" y="524"/>
                    </a:lnTo>
                    <a:lnTo>
                      <a:pt x="8" y="524"/>
                    </a:lnTo>
                    <a:lnTo>
                      <a:pt x="0" y="524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5" name="Freeform 45">
                <a:extLst>
                  <a:ext uri="{FF2B5EF4-FFF2-40B4-BE49-F238E27FC236}">
                    <a16:creationId xmlns:a16="http://schemas.microsoft.com/office/drawing/2014/main" id="{94E27FA1-16F0-92F5-BB99-4D716E8E2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0" y="11110"/>
                <a:ext cx="45" cy="520"/>
              </a:xfrm>
              <a:custGeom>
                <a:avLst/>
                <a:gdLst>
                  <a:gd name="T0" fmla="*/ 0 w 45"/>
                  <a:gd name="T1" fmla="*/ 516 h 520"/>
                  <a:gd name="T2" fmla="*/ 0 w 45"/>
                  <a:gd name="T3" fmla="*/ 0 h 520"/>
                  <a:gd name="T4" fmla="*/ 4 w 45"/>
                  <a:gd name="T5" fmla="*/ 0 h 520"/>
                  <a:gd name="T6" fmla="*/ 12 w 45"/>
                  <a:gd name="T7" fmla="*/ 4 h 520"/>
                  <a:gd name="T8" fmla="*/ 16 w 45"/>
                  <a:gd name="T9" fmla="*/ 4 h 520"/>
                  <a:gd name="T10" fmla="*/ 20 w 45"/>
                  <a:gd name="T11" fmla="*/ 4 h 520"/>
                  <a:gd name="T12" fmla="*/ 29 w 45"/>
                  <a:gd name="T13" fmla="*/ 8 h 520"/>
                  <a:gd name="T14" fmla="*/ 33 w 45"/>
                  <a:gd name="T15" fmla="*/ 8 h 520"/>
                  <a:gd name="T16" fmla="*/ 37 w 45"/>
                  <a:gd name="T17" fmla="*/ 8 h 520"/>
                  <a:gd name="T18" fmla="*/ 45 w 45"/>
                  <a:gd name="T19" fmla="*/ 12 h 520"/>
                  <a:gd name="T20" fmla="*/ 45 w 45"/>
                  <a:gd name="T21" fmla="*/ 520 h 520"/>
                  <a:gd name="T22" fmla="*/ 37 w 45"/>
                  <a:gd name="T23" fmla="*/ 520 h 520"/>
                  <a:gd name="T24" fmla="*/ 33 w 45"/>
                  <a:gd name="T25" fmla="*/ 520 h 520"/>
                  <a:gd name="T26" fmla="*/ 29 w 45"/>
                  <a:gd name="T27" fmla="*/ 520 h 520"/>
                  <a:gd name="T28" fmla="*/ 20 w 45"/>
                  <a:gd name="T29" fmla="*/ 520 h 520"/>
                  <a:gd name="T30" fmla="*/ 16 w 45"/>
                  <a:gd name="T31" fmla="*/ 516 h 520"/>
                  <a:gd name="T32" fmla="*/ 12 w 45"/>
                  <a:gd name="T33" fmla="*/ 516 h 520"/>
                  <a:gd name="T34" fmla="*/ 4 w 45"/>
                  <a:gd name="T35" fmla="*/ 516 h 520"/>
                  <a:gd name="T36" fmla="*/ 0 w 45"/>
                  <a:gd name="T37" fmla="*/ 516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20">
                    <a:moveTo>
                      <a:pt x="0" y="516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9" y="8"/>
                    </a:lnTo>
                    <a:lnTo>
                      <a:pt x="33" y="8"/>
                    </a:lnTo>
                    <a:lnTo>
                      <a:pt x="37" y="8"/>
                    </a:lnTo>
                    <a:lnTo>
                      <a:pt x="45" y="12"/>
                    </a:lnTo>
                    <a:lnTo>
                      <a:pt x="45" y="520"/>
                    </a:lnTo>
                    <a:lnTo>
                      <a:pt x="37" y="520"/>
                    </a:lnTo>
                    <a:lnTo>
                      <a:pt x="33" y="520"/>
                    </a:lnTo>
                    <a:lnTo>
                      <a:pt x="29" y="520"/>
                    </a:lnTo>
                    <a:lnTo>
                      <a:pt x="20" y="520"/>
                    </a:lnTo>
                    <a:lnTo>
                      <a:pt x="16" y="516"/>
                    </a:lnTo>
                    <a:lnTo>
                      <a:pt x="12" y="516"/>
                    </a:lnTo>
                    <a:lnTo>
                      <a:pt x="4" y="516"/>
                    </a:lnTo>
                    <a:lnTo>
                      <a:pt x="0" y="516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6" name="Freeform 46">
                <a:extLst>
                  <a:ext uri="{FF2B5EF4-FFF2-40B4-BE49-F238E27FC236}">
                    <a16:creationId xmlns:a16="http://schemas.microsoft.com/office/drawing/2014/main" id="{100B888F-45C3-80AD-B045-B76C9CDEF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11122"/>
                <a:ext cx="40" cy="516"/>
              </a:xfrm>
              <a:custGeom>
                <a:avLst/>
                <a:gdLst>
                  <a:gd name="T0" fmla="*/ 0 w 40"/>
                  <a:gd name="T1" fmla="*/ 508 h 516"/>
                  <a:gd name="T2" fmla="*/ 0 w 40"/>
                  <a:gd name="T3" fmla="*/ 0 h 516"/>
                  <a:gd name="T4" fmla="*/ 4 w 40"/>
                  <a:gd name="T5" fmla="*/ 0 h 516"/>
                  <a:gd name="T6" fmla="*/ 8 w 40"/>
                  <a:gd name="T7" fmla="*/ 0 h 516"/>
                  <a:gd name="T8" fmla="*/ 16 w 40"/>
                  <a:gd name="T9" fmla="*/ 4 h 516"/>
                  <a:gd name="T10" fmla="*/ 20 w 40"/>
                  <a:gd name="T11" fmla="*/ 4 h 516"/>
                  <a:gd name="T12" fmla="*/ 24 w 40"/>
                  <a:gd name="T13" fmla="*/ 4 h 516"/>
                  <a:gd name="T14" fmla="*/ 32 w 40"/>
                  <a:gd name="T15" fmla="*/ 8 h 516"/>
                  <a:gd name="T16" fmla="*/ 36 w 40"/>
                  <a:gd name="T17" fmla="*/ 8 h 516"/>
                  <a:gd name="T18" fmla="*/ 40 w 40"/>
                  <a:gd name="T19" fmla="*/ 8 h 516"/>
                  <a:gd name="T20" fmla="*/ 40 w 40"/>
                  <a:gd name="T21" fmla="*/ 516 h 516"/>
                  <a:gd name="T22" fmla="*/ 36 w 40"/>
                  <a:gd name="T23" fmla="*/ 512 h 516"/>
                  <a:gd name="T24" fmla="*/ 32 w 40"/>
                  <a:gd name="T25" fmla="*/ 512 h 516"/>
                  <a:gd name="T26" fmla="*/ 24 w 40"/>
                  <a:gd name="T27" fmla="*/ 512 h 516"/>
                  <a:gd name="T28" fmla="*/ 20 w 40"/>
                  <a:gd name="T29" fmla="*/ 512 h 516"/>
                  <a:gd name="T30" fmla="*/ 16 w 40"/>
                  <a:gd name="T31" fmla="*/ 512 h 516"/>
                  <a:gd name="T32" fmla="*/ 8 w 40"/>
                  <a:gd name="T33" fmla="*/ 512 h 516"/>
                  <a:gd name="T34" fmla="*/ 4 w 40"/>
                  <a:gd name="T35" fmla="*/ 512 h 516"/>
                  <a:gd name="T36" fmla="*/ 0 w 40"/>
                  <a:gd name="T37" fmla="*/ 508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16">
                    <a:moveTo>
                      <a:pt x="0" y="508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32" y="8"/>
                    </a:lnTo>
                    <a:lnTo>
                      <a:pt x="36" y="8"/>
                    </a:lnTo>
                    <a:lnTo>
                      <a:pt x="40" y="8"/>
                    </a:lnTo>
                    <a:lnTo>
                      <a:pt x="40" y="516"/>
                    </a:lnTo>
                    <a:lnTo>
                      <a:pt x="36" y="512"/>
                    </a:lnTo>
                    <a:lnTo>
                      <a:pt x="32" y="512"/>
                    </a:lnTo>
                    <a:lnTo>
                      <a:pt x="24" y="512"/>
                    </a:lnTo>
                    <a:lnTo>
                      <a:pt x="20" y="512"/>
                    </a:lnTo>
                    <a:lnTo>
                      <a:pt x="16" y="512"/>
                    </a:lnTo>
                    <a:lnTo>
                      <a:pt x="8" y="512"/>
                    </a:lnTo>
                    <a:lnTo>
                      <a:pt x="4" y="512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7" name="Freeform 47">
                <a:extLst>
                  <a:ext uri="{FF2B5EF4-FFF2-40B4-BE49-F238E27FC236}">
                    <a16:creationId xmlns:a16="http://schemas.microsoft.com/office/drawing/2014/main" id="{C294B559-3946-EB33-EA93-FF68BCC9AC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5" y="10373"/>
                <a:ext cx="44" cy="1265"/>
              </a:xfrm>
              <a:custGeom>
                <a:avLst/>
                <a:gdLst>
                  <a:gd name="T0" fmla="*/ 0 w 44"/>
                  <a:gd name="T1" fmla="*/ 1265 h 1265"/>
                  <a:gd name="T2" fmla="*/ 0 w 44"/>
                  <a:gd name="T3" fmla="*/ 757 h 1265"/>
                  <a:gd name="T4" fmla="*/ 8 w 44"/>
                  <a:gd name="T5" fmla="*/ 757 h 1265"/>
                  <a:gd name="T6" fmla="*/ 12 w 44"/>
                  <a:gd name="T7" fmla="*/ 757 h 1265"/>
                  <a:gd name="T8" fmla="*/ 16 w 44"/>
                  <a:gd name="T9" fmla="*/ 762 h 1265"/>
                  <a:gd name="T10" fmla="*/ 24 w 44"/>
                  <a:gd name="T11" fmla="*/ 762 h 1265"/>
                  <a:gd name="T12" fmla="*/ 28 w 44"/>
                  <a:gd name="T13" fmla="*/ 762 h 1265"/>
                  <a:gd name="T14" fmla="*/ 32 w 44"/>
                  <a:gd name="T15" fmla="*/ 762 h 1265"/>
                  <a:gd name="T16" fmla="*/ 40 w 44"/>
                  <a:gd name="T17" fmla="*/ 762 h 1265"/>
                  <a:gd name="T18" fmla="*/ 44 w 44"/>
                  <a:gd name="T19" fmla="*/ 762 h 1265"/>
                  <a:gd name="T20" fmla="*/ 44 w 44"/>
                  <a:gd name="T21" fmla="*/ 1265 h 1265"/>
                  <a:gd name="T22" fmla="*/ 40 w 44"/>
                  <a:gd name="T23" fmla="*/ 1265 h 1265"/>
                  <a:gd name="T24" fmla="*/ 32 w 44"/>
                  <a:gd name="T25" fmla="*/ 1265 h 1265"/>
                  <a:gd name="T26" fmla="*/ 28 w 44"/>
                  <a:gd name="T27" fmla="*/ 1265 h 1265"/>
                  <a:gd name="T28" fmla="*/ 24 w 44"/>
                  <a:gd name="T29" fmla="*/ 1265 h 1265"/>
                  <a:gd name="T30" fmla="*/ 16 w 44"/>
                  <a:gd name="T31" fmla="*/ 1265 h 1265"/>
                  <a:gd name="T32" fmla="*/ 12 w 44"/>
                  <a:gd name="T33" fmla="*/ 1265 h 1265"/>
                  <a:gd name="T34" fmla="*/ 8 w 44"/>
                  <a:gd name="T35" fmla="*/ 1265 h 1265"/>
                  <a:gd name="T36" fmla="*/ 0 w 44"/>
                  <a:gd name="T37" fmla="*/ 1265 h 1265"/>
                  <a:gd name="T38" fmla="*/ 44 w 44"/>
                  <a:gd name="T39" fmla="*/ 0 h 1265"/>
                  <a:gd name="T40" fmla="*/ 44 w 44"/>
                  <a:gd name="T41" fmla="*/ 16 h 1265"/>
                  <a:gd name="T42" fmla="*/ 36 w 44"/>
                  <a:gd name="T43" fmla="*/ 8 h 1265"/>
                  <a:gd name="T44" fmla="*/ 44 w 44"/>
                  <a:gd name="T45" fmla="*/ 0 h 1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" h="1265">
                    <a:moveTo>
                      <a:pt x="0" y="1265"/>
                    </a:moveTo>
                    <a:lnTo>
                      <a:pt x="0" y="757"/>
                    </a:lnTo>
                    <a:lnTo>
                      <a:pt x="8" y="757"/>
                    </a:lnTo>
                    <a:lnTo>
                      <a:pt x="12" y="757"/>
                    </a:lnTo>
                    <a:lnTo>
                      <a:pt x="16" y="762"/>
                    </a:lnTo>
                    <a:lnTo>
                      <a:pt x="24" y="762"/>
                    </a:lnTo>
                    <a:lnTo>
                      <a:pt x="28" y="762"/>
                    </a:lnTo>
                    <a:lnTo>
                      <a:pt x="32" y="762"/>
                    </a:lnTo>
                    <a:lnTo>
                      <a:pt x="40" y="762"/>
                    </a:lnTo>
                    <a:lnTo>
                      <a:pt x="44" y="762"/>
                    </a:lnTo>
                    <a:lnTo>
                      <a:pt x="44" y="1265"/>
                    </a:lnTo>
                    <a:lnTo>
                      <a:pt x="40" y="1265"/>
                    </a:lnTo>
                    <a:lnTo>
                      <a:pt x="32" y="1265"/>
                    </a:lnTo>
                    <a:lnTo>
                      <a:pt x="28" y="1265"/>
                    </a:lnTo>
                    <a:lnTo>
                      <a:pt x="24" y="1265"/>
                    </a:lnTo>
                    <a:lnTo>
                      <a:pt x="16" y="1265"/>
                    </a:lnTo>
                    <a:lnTo>
                      <a:pt x="12" y="1265"/>
                    </a:lnTo>
                    <a:lnTo>
                      <a:pt x="8" y="1265"/>
                    </a:lnTo>
                    <a:lnTo>
                      <a:pt x="0" y="1265"/>
                    </a:lnTo>
                    <a:close/>
                    <a:moveTo>
                      <a:pt x="44" y="0"/>
                    </a:moveTo>
                    <a:lnTo>
                      <a:pt x="44" y="16"/>
                    </a:lnTo>
                    <a:lnTo>
                      <a:pt x="36" y="8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8" name="Freeform 48">
                <a:extLst>
                  <a:ext uri="{FF2B5EF4-FFF2-40B4-BE49-F238E27FC236}">
                    <a16:creationId xmlns:a16="http://schemas.microsoft.com/office/drawing/2014/main" id="{72EBB7E2-D6F2-0CED-3237-FEAD213B64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9" y="10321"/>
                <a:ext cx="45" cy="1321"/>
              </a:xfrm>
              <a:custGeom>
                <a:avLst/>
                <a:gdLst>
                  <a:gd name="T0" fmla="*/ 0 w 45"/>
                  <a:gd name="T1" fmla="*/ 1317 h 1321"/>
                  <a:gd name="T2" fmla="*/ 0 w 45"/>
                  <a:gd name="T3" fmla="*/ 814 h 1321"/>
                  <a:gd name="T4" fmla="*/ 4 w 45"/>
                  <a:gd name="T5" fmla="*/ 818 h 1321"/>
                  <a:gd name="T6" fmla="*/ 12 w 45"/>
                  <a:gd name="T7" fmla="*/ 818 h 1321"/>
                  <a:gd name="T8" fmla="*/ 16 w 45"/>
                  <a:gd name="T9" fmla="*/ 818 h 1321"/>
                  <a:gd name="T10" fmla="*/ 20 w 45"/>
                  <a:gd name="T11" fmla="*/ 818 h 1321"/>
                  <a:gd name="T12" fmla="*/ 29 w 45"/>
                  <a:gd name="T13" fmla="*/ 818 h 1321"/>
                  <a:gd name="T14" fmla="*/ 33 w 45"/>
                  <a:gd name="T15" fmla="*/ 818 h 1321"/>
                  <a:gd name="T16" fmla="*/ 37 w 45"/>
                  <a:gd name="T17" fmla="*/ 818 h 1321"/>
                  <a:gd name="T18" fmla="*/ 45 w 45"/>
                  <a:gd name="T19" fmla="*/ 818 h 1321"/>
                  <a:gd name="T20" fmla="*/ 45 w 45"/>
                  <a:gd name="T21" fmla="*/ 1321 h 1321"/>
                  <a:gd name="T22" fmla="*/ 37 w 45"/>
                  <a:gd name="T23" fmla="*/ 1321 h 1321"/>
                  <a:gd name="T24" fmla="*/ 33 w 45"/>
                  <a:gd name="T25" fmla="*/ 1321 h 1321"/>
                  <a:gd name="T26" fmla="*/ 29 w 45"/>
                  <a:gd name="T27" fmla="*/ 1321 h 1321"/>
                  <a:gd name="T28" fmla="*/ 20 w 45"/>
                  <a:gd name="T29" fmla="*/ 1321 h 1321"/>
                  <a:gd name="T30" fmla="*/ 16 w 45"/>
                  <a:gd name="T31" fmla="*/ 1317 h 1321"/>
                  <a:gd name="T32" fmla="*/ 12 w 45"/>
                  <a:gd name="T33" fmla="*/ 1317 h 1321"/>
                  <a:gd name="T34" fmla="*/ 4 w 45"/>
                  <a:gd name="T35" fmla="*/ 1317 h 1321"/>
                  <a:gd name="T36" fmla="*/ 0 w 45"/>
                  <a:gd name="T37" fmla="*/ 1317 h 1321"/>
                  <a:gd name="T38" fmla="*/ 0 w 45"/>
                  <a:gd name="T39" fmla="*/ 68 h 1321"/>
                  <a:gd name="T40" fmla="*/ 0 w 45"/>
                  <a:gd name="T41" fmla="*/ 52 h 1321"/>
                  <a:gd name="T42" fmla="*/ 45 w 45"/>
                  <a:gd name="T43" fmla="*/ 0 h 1321"/>
                  <a:gd name="T44" fmla="*/ 45 w 45"/>
                  <a:gd name="T45" fmla="*/ 108 h 1321"/>
                  <a:gd name="T46" fmla="*/ 0 w 45"/>
                  <a:gd name="T47" fmla="*/ 6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321">
                    <a:moveTo>
                      <a:pt x="0" y="1317"/>
                    </a:moveTo>
                    <a:lnTo>
                      <a:pt x="0" y="814"/>
                    </a:lnTo>
                    <a:lnTo>
                      <a:pt x="4" y="818"/>
                    </a:lnTo>
                    <a:lnTo>
                      <a:pt x="12" y="818"/>
                    </a:lnTo>
                    <a:lnTo>
                      <a:pt x="16" y="818"/>
                    </a:lnTo>
                    <a:lnTo>
                      <a:pt x="20" y="818"/>
                    </a:lnTo>
                    <a:lnTo>
                      <a:pt x="29" y="818"/>
                    </a:lnTo>
                    <a:lnTo>
                      <a:pt x="33" y="818"/>
                    </a:lnTo>
                    <a:lnTo>
                      <a:pt x="37" y="818"/>
                    </a:lnTo>
                    <a:lnTo>
                      <a:pt x="45" y="818"/>
                    </a:lnTo>
                    <a:lnTo>
                      <a:pt x="45" y="1321"/>
                    </a:lnTo>
                    <a:lnTo>
                      <a:pt x="37" y="1321"/>
                    </a:lnTo>
                    <a:lnTo>
                      <a:pt x="33" y="1321"/>
                    </a:lnTo>
                    <a:lnTo>
                      <a:pt x="29" y="1321"/>
                    </a:lnTo>
                    <a:lnTo>
                      <a:pt x="20" y="1321"/>
                    </a:lnTo>
                    <a:lnTo>
                      <a:pt x="16" y="1317"/>
                    </a:lnTo>
                    <a:lnTo>
                      <a:pt x="12" y="1317"/>
                    </a:lnTo>
                    <a:lnTo>
                      <a:pt x="4" y="1317"/>
                    </a:lnTo>
                    <a:lnTo>
                      <a:pt x="0" y="1317"/>
                    </a:lnTo>
                    <a:close/>
                    <a:moveTo>
                      <a:pt x="0" y="68"/>
                    </a:moveTo>
                    <a:lnTo>
                      <a:pt x="0" y="52"/>
                    </a:lnTo>
                    <a:lnTo>
                      <a:pt x="45" y="0"/>
                    </a:lnTo>
                    <a:lnTo>
                      <a:pt x="45" y="10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9" name="Freeform 49">
                <a:extLst>
                  <a:ext uri="{FF2B5EF4-FFF2-40B4-BE49-F238E27FC236}">
                    <a16:creationId xmlns:a16="http://schemas.microsoft.com/office/drawing/2014/main" id="{6E6C650F-485E-ACC6-B803-1446FD5306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4" y="10268"/>
                <a:ext cx="40" cy="1374"/>
              </a:xfrm>
              <a:custGeom>
                <a:avLst/>
                <a:gdLst>
                  <a:gd name="T0" fmla="*/ 0 w 40"/>
                  <a:gd name="T1" fmla="*/ 1374 h 1374"/>
                  <a:gd name="T2" fmla="*/ 0 w 40"/>
                  <a:gd name="T3" fmla="*/ 871 h 1374"/>
                  <a:gd name="T4" fmla="*/ 0 w 40"/>
                  <a:gd name="T5" fmla="*/ 871 h 1374"/>
                  <a:gd name="T6" fmla="*/ 0 w 40"/>
                  <a:gd name="T7" fmla="*/ 871 h 1374"/>
                  <a:gd name="T8" fmla="*/ 4 w 40"/>
                  <a:gd name="T9" fmla="*/ 871 h 1374"/>
                  <a:gd name="T10" fmla="*/ 4 w 40"/>
                  <a:gd name="T11" fmla="*/ 871 h 1374"/>
                  <a:gd name="T12" fmla="*/ 4 w 40"/>
                  <a:gd name="T13" fmla="*/ 871 h 1374"/>
                  <a:gd name="T14" fmla="*/ 4 w 40"/>
                  <a:gd name="T15" fmla="*/ 871 h 1374"/>
                  <a:gd name="T16" fmla="*/ 8 w 40"/>
                  <a:gd name="T17" fmla="*/ 871 h 1374"/>
                  <a:gd name="T18" fmla="*/ 8 w 40"/>
                  <a:gd name="T19" fmla="*/ 871 h 1374"/>
                  <a:gd name="T20" fmla="*/ 12 w 40"/>
                  <a:gd name="T21" fmla="*/ 871 h 1374"/>
                  <a:gd name="T22" fmla="*/ 16 w 40"/>
                  <a:gd name="T23" fmla="*/ 871 h 1374"/>
                  <a:gd name="T24" fmla="*/ 20 w 40"/>
                  <a:gd name="T25" fmla="*/ 871 h 1374"/>
                  <a:gd name="T26" fmla="*/ 24 w 40"/>
                  <a:gd name="T27" fmla="*/ 871 h 1374"/>
                  <a:gd name="T28" fmla="*/ 28 w 40"/>
                  <a:gd name="T29" fmla="*/ 871 h 1374"/>
                  <a:gd name="T30" fmla="*/ 32 w 40"/>
                  <a:gd name="T31" fmla="*/ 871 h 1374"/>
                  <a:gd name="T32" fmla="*/ 36 w 40"/>
                  <a:gd name="T33" fmla="*/ 871 h 1374"/>
                  <a:gd name="T34" fmla="*/ 40 w 40"/>
                  <a:gd name="T35" fmla="*/ 871 h 1374"/>
                  <a:gd name="T36" fmla="*/ 40 w 40"/>
                  <a:gd name="T37" fmla="*/ 1374 h 1374"/>
                  <a:gd name="T38" fmla="*/ 36 w 40"/>
                  <a:gd name="T39" fmla="*/ 1374 h 1374"/>
                  <a:gd name="T40" fmla="*/ 32 w 40"/>
                  <a:gd name="T41" fmla="*/ 1374 h 1374"/>
                  <a:gd name="T42" fmla="*/ 28 w 40"/>
                  <a:gd name="T43" fmla="*/ 1374 h 1374"/>
                  <a:gd name="T44" fmla="*/ 24 w 40"/>
                  <a:gd name="T45" fmla="*/ 1374 h 1374"/>
                  <a:gd name="T46" fmla="*/ 20 w 40"/>
                  <a:gd name="T47" fmla="*/ 1374 h 1374"/>
                  <a:gd name="T48" fmla="*/ 16 w 40"/>
                  <a:gd name="T49" fmla="*/ 1374 h 1374"/>
                  <a:gd name="T50" fmla="*/ 12 w 40"/>
                  <a:gd name="T51" fmla="*/ 1374 h 1374"/>
                  <a:gd name="T52" fmla="*/ 8 w 40"/>
                  <a:gd name="T53" fmla="*/ 1374 h 1374"/>
                  <a:gd name="T54" fmla="*/ 8 w 40"/>
                  <a:gd name="T55" fmla="*/ 1374 h 1374"/>
                  <a:gd name="T56" fmla="*/ 4 w 40"/>
                  <a:gd name="T57" fmla="*/ 1374 h 1374"/>
                  <a:gd name="T58" fmla="*/ 4 w 40"/>
                  <a:gd name="T59" fmla="*/ 1374 h 1374"/>
                  <a:gd name="T60" fmla="*/ 4 w 40"/>
                  <a:gd name="T61" fmla="*/ 1374 h 1374"/>
                  <a:gd name="T62" fmla="*/ 4 w 40"/>
                  <a:gd name="T63" fmla="*/ 1374 h 1374"/>
                  <a:gd name="T64" fmla="*/ 0 w 40"/>
                  <a:gd name="T65" fmla="*/ 1374 h 1374"/>
                  <a:gd name="T66" fmla="*/ 0 w 40"/>
                  <a:gd name="T67" fmla="*/ 1374 h 1374"/>
                  <a:gd name="T68" fmla="*/ 0 w 40"/>
                  <a:gd name="T69" fmla="*/ 1374 h 1374"/>
                  <a:gd name="T70" fmla="*/ 0 w 40"/>
                  <a:gd name="T71" fmla="*/ 161 h 1374"/>
                  <a:gd name="T72" fmla="*/ 0 w 40"/>
                  <a:gd name="T73" fmla="*/ 53 h 1374"/>
                  <a:gd name="T74" fmla="*/ 40 w 40"/>
                  <a:gd name="T75" fmla="*/ 0 h 1374"/>
                  <a:gd name="T76" fmla="*/ 40 w 40"/>
                  <a:gd name="T77" fmla="*/ 202 h 1374"/>
                  <a:gd name="T78" fmla="*/ 0 w 40"/>
                  <a:gd name="T79" fmla="*/ 161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0" h="1374">
                    <a:moveTo>
                      <a:pt x="0" y="1374"/>
                    </a:moveTo>
                    <a:lnTo>
                      <a:pt x="0" y="871"/>
                    </a:lnTo>
                    <a:lnTo>
                      <a:pt x="0" y="871"/>
                    </a:lnTo>
                    <a:lnTo>
                      <a:pt x="0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8" y="871"/>
                    </a:lnTo>
                    <a:lnTo>
                      <a:pt x="8" y="871"/>
                    </a:lnTo>
                    <a:lnTo>
                      <a:pt x="12" y="871"/>
                    </a:lnTo>
                    <a:lnTo>
                      <a:pt x="16" y="871"/>
                    </a:lnTo>
                    <a:lnTo>
                      <a:pt x="20" y="871"/>
                    </a:lnTo>
                    <a:lnTo>
                      <a:pt x="24" y="871"/>
                    </a:lnTo>
                    <a:lnTo>
                      <a:pt x="28" y="871"/>
                    </a:lnTo>
                    <a:lnTo>
                      <a:pt x="32" y="871"/>
                    </a:lnTo>
                    <a:lnTo>
                      <a:pt x="36" y="871"/>
                    </a:lnTo>
                    <a:lnTo>
                      <a:pt x="40" y="871"/>
                    </a:lnTo>
                    <a:lnTo>
                      <a:pt x="40" y="1374"/>
                    </a:lnTo>
                    <a:lnTo>
                      <a:pt x="36" y="1374"/>
                    </a:lnTo>
                    <a:lnTo>
                      <a:pt x="32" y="1374"/>
                    </a:lnTo>
                    <a:lnTo>
                      <a:pt x="28" y="1374"/>
                    </a:lnTo>
                    <a:lnTo>
                      <a:pt x="24" y="1374"/>
                    </a:lnTo>
                    <a:lnTo>
                      <a:pt x="20" y="1374"/>
                    </a:lnTo>
                    <a:lnTo>
                      <a:pt x="16" y="1374"/>
                    </a:lnTo>
                    <a:lnTo>
                      <a:pt x="12" y="1374"/>
                    </a:lnTo>
                    <a:lnTo>
                      <a:pt x="8" y="1374"/>
                    </a:lnTo>
                    <a:lnTo>
                      <a:pt x="8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0" y="1374"/>
                    </a:lnTo>
                    <a:lnTo>
                      <a:pt x="0" y="1374"/>
                    </a:lnTo>
                    <a:lnTo>
                      <a:pt x="0" y="1374"/>
                    </a:lnTo>
                    <a:close/>
                    <a:moveTo>
                      <a:pt x="0" y="161"/>
                    </a:moveTo>
                    <a:lnTo>
                      <a:pt x="0" y="53"/>
                    </a:lnTo>
                    <a:lnTo>
                      <a:pt x="40" y="0"/>
                    </a:lnTo>
                    <a:lnTo>
                      <a:pt x="40" y="202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0" name="Freeform 50">
                <a:extLst>
                  <a:ext uri="{FF2B5EF4-FFF2-40B4-BE49-F238E27FC236}">
                    <a16:creationId xmlns:a16="http://schemas.microsoft.com/office/drawing/2014/main" id="{ADFF7DD9-2B6C-BCAA-F684-938A945AD1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4" y="10216"/>
                <a:ext cx="44" cy="1426"/>
              </a:xfrm>
              <a:custGeom>
                <a:avLst/>
                <a:gdLst>
                  <a:gd name="T0" fmla="*/ 0 w 44"/>
                  <a:gd name="T1" fmla="*/ 1426 h 1426"/>
                  <a:gd name="T2" fmla="*/ 0 w 44"/>
                  <a:gd name="T3" fmla="*/ 923 h 1426"/>
                  <a:gd name="T4" fmla="*/ 8 w 44"/>
                  <a:gd name="T5" fmla="*/ 923 h 1426"/>
                  <a:gd name="T6" fmla="*/ 12 w 44"/>
                  <a:gd name="T7" fmla="*/ 923 h 1426"/>
                  <a:gd name="T8" fmla="*/ 16 w 44"/>
                  <a:gd name="T9" fmla="*/ 923 h 1426"/>
                  <a:gd name="T10" fmla="*/ 24 w 44"/>
                  <a:gd name="T11" fmla="*/ 919 h 1426"/>
                  <a:gd name="T12" fmla="*/ 28 w 44"/>
                  <a:gd name="T13" fmla="*/ 919 h 1426"/>
                  <a:gd name="T14" fmla="*/ 32 w 44"/>
                  <a:gd name="T15" fmla="*/ 919 h 1426"/>
                  <a:gd name="T16" fmla="*/ 40 w 44"/>
                  <a:gd name="T17" fmla="*/ 919 h 1426"/>
                  <a:gd name="T18" fmla="*/ 44 w 44"/>
                  <a:gd name="T19" fmla="*/ 919 h 1426"/>
                  <a:gd name="T20" fmla="*/ 44 w 44"/>
                  <a:gd name="T21" fmla="*/ 1422 h 1426"/>
                  <a:gd name="T22" fmla="*/ 40 w 44"/>
                  <a:gd name="T23" fmla="*/ 1422 h 1426"/>
                  <a:gd name="T24" fmla="*/ 32 w 44"/>
                  <a:gd name="T25" fmla="*/ 1422 h 1426"/>
                  <a:gd name="T26" fmla="*/ 28 w 44"/>
                  <a:gd name="T27" fmla="*/ 1422 h 1426"/>
                  <a:gd name="T28" fmla="*/ 24 w 44"/>
                  <a:gd name="T29" fmla="*/ 1422 h 1426"/>
                  <a:gd name="T30" fmla="*/ 16 w 44"/>
                  <a:gd name="T31" fmla="*/ 1422 h 1426"/>
                  <a:gd name="T32" fmla="*/ 12 w 44"/>
                  <a:gd name="T33" fmla="*/ 1422 h 1426"/>
                  <a:gd name="T34" fmla="*/ 8 w 44"/>
                  <a:gd name="T35" fmla="*/ 1422 h 1426"/>
                  <a:gd name="T36" fmla="*/ 0 w 44"/>
                  <a:gd name="T37" fmla="*/ 1426 h 1426"/>
                  <a:gd name="T38" fmla="*/ 0 w 44"/>
                  <a:gd name="T39" fmla="*/ 254 h 1426"/>
                  <a:gd name="T40" fmla="*/ 0 w 44"/>
                  <a:gd name="T41" fmla="*/ 52 h 1426"/>
                  <a:gd name="T42" fmla="*/ 44 w 44"/>
                  <a:gd name="T43" fmla="*/ 0 h 1426"/>
                  <a:gd name="T44" fmla="*/ 44 w 44"/>
                  <a:gd name="T45" fmla="*/ 294 h 1426"/>
                  <a:gd name="T46" fmla="*/ 0 w 44"/>
                  <a:gd name="T47" fmla="*/ 254 h 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426">
                    <a:moveTo>
                      <a:pt x="0" y="1426"/>
                    </a:moveTo>
                    <a:lnTo>
                      <a:pt x="0" y="923"/>
                    </a:lnTo>
                    <a:lnTo>
                      <a:pt x="8" y="923"/>
                    </a:lnTo>
                    <a:lnTo>
                      <a:pt x="12" y="923"/>
                    </a:lnTo>
                    <a:lnTo>
                      <a:pt x="16" y="923"/>
                    </a:lnTo>
                    <a:lnTo>
                      <a:pt x="24" y="919"/>
                    </a:lnTo>
                    <a:lnTo>
                      <a:pt x="28" y="919"/>
                    </a:lnTo>
                    <a:lnTo>
                      <a:pt x="32" y="919"/>
                    </a:lnTo>
                    <a:lnTo>
                      <a:pt x="40" y="919"/>
                    </a:lnTo>
                    <a:lnTo>
                      <a:pt x="44" y="919"/>
                    </a:lnTo>
                    <a:lnTo>
                      <a:pt x="44" y="1422"/>
                    </a:lnTo>
                    <a:lnTo>
                      <a:pt x="40" y="1422"/>
                    </a:lnTo>
                    <a:lnTo>
                      <a:pt x="32" y="1422"/>
                    </a:lnTo>
                    <a:lnTo>
                      <a:pt x="28" y="1422"/>
                    </a:lnTo>
                    <a:lnTo>
                      <a:pt x="24" y="1422"/>
                    </a:lnTo>
                    <a:lnTo>
                      <a:pt x="16" y="1422"/>
                    </a:lnTo>
                    <a:lnTo>
                      <a:pt x="12" y="1422"/>
                    </a:lnTo>
                    <a:lnTo>
                      <a:pt x="8" y="1422"/>
                    </a:lnTo>
                    <a:lnTo>
                      <a:pt x="0" y="1426"/>
                    </a:lnTo>
                    <a:close/>
                    <a:moveTo>
                      <a:pt x="0" y="254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294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1" name="Freeform 51">
                <a:extLst>
                  <a:ext uri="{FF2B5EF4-FFF2-40B4-BE49-F238E27FC236}">
                    <a16:creationId xmlns:a16="http://schemas.microsoft.com/office/drawing/2014/main" id="{63D42AC4-4859-50D3-E33D-9EF27DAB0E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78" y="10163"/>
                <a:ext cx="45" cy="1475"/>
              </a:xfrm>
              <a:custGeom>
                <a:avLst/>
                <a:gdLst>
                  <a:gd name="T0" fmla="*/ 0 w 45"/>
                  <a:gd name="T1" fmla="*/ 1475 h 1475"/>
                  <a:gd name="T2" fmla="*/ 0 w 45"/>
                  <a:gd name="T3" fmla="*/ 972 h 1475"/>
                  <a:gd name="T4" fmla="*/ 4 w 45"/>
                  <a:gd name="T5" fmla="*/ 972 h 1475"/>
                  <a:gd name="T6" fmla="*/ 12 w 45"/>
                  <a:gd name="T7" fmla="*/ 967 h 1475"/>
                  <a:gd name="T8" fmla="*/ 16 w 45"/>
                  <a:gd name="T9" fmla="*/ 967 h 1475"/>
                  <a:gd name="T10" fmla="*/ 20 w 45"/>
                  <a:gd name="T11" fmla="*/ 967 h 1475"/>
                  <a:gd name="T12" fmla="*/ 28 w 45"/>
                  <a:gd name="T13" fmla="*/ 967 h 1475"/>
                  <a:gd name="T14" fmla="*/ 33 w 45"/>
                  <a:gd name="T15" fmla="*/ 967 h 1475"/>
                  <a:gd name="T16" fmla="*/ 37 w 45"/>
                  <a:gd name="T17" fmla="*/ 963 h 1475"/>
                  <a:gd name="T18" fmla="*/ 45 w 45"/>
                  <a:gd name="T19" fmla="*/ 963 h 1475"/>
                  <a:gd name="T20" fmla="*/ 45 w 45"/>
                  <a:gd name="T21" fmla="*/ 1471 h 1475"/>
                  <a:gd name="T22" fmla="*/ 37 w 45"/>
                  <a:gd name="T23" fmla="*/ 1471 h 1475"/>
                  <a:gd name="T24" fmla="*/ 33 w 45"/>
                  <a:gd name="T25" fmla="*/ 1471 h 1475"/>
                  <a:gd name="T26" fmla="*/ 28 w 45"/>
                  <a:gd name="T27" fmla="*/ 1471 h 1475"/>
                  <a:gd name="T28" fmla="*/ 20 w 45"/>
                  <a:gd name="T29" fmla="*/ 1475 h 1475"/>
                  <a:gd name="T30" fmla="*/ 16 w 45"/>
                  <a:gd name="T31" fmla="*/ 1475 h 1475"/>
                  <a:gd name="T32" fmla="*/ 12 w 45"/>
                  <a:gd name="T33" fmla="*/ 1475 h 1475"/>
                  <a:gd name="T34" fmla="*/ 4 w 45"/>
                  <a:gd name="T35" fmla="*/ 1475 h 1475"/>
                  <a:gd name="T36" fmla="*/ 0 w 45"/>
                  <a:gd name="T37" fmla="*/ 1475 h 1475"/>
                  <a:gd name="T38" fmla="*/ 0 w 45"/>
                  <a:gd name="T39" fmla="*/ 347 h 1475"/>
                  <a:gd name="T40" fmla="*/ 0 w 45"/>
                  <a:gd name="T41" fmla="*/ 53 h 1475"/>
                  <a:gd name="T42" fmla="*/ 45 w 45"/>
                  <a:gd name="T43" fmla="*/ 0 h 1475"/>
                  <a:gd name="T44" fmla="*/ 45 w 45"/>
                  <a:gd name="T45" fmla="*/ 391 h 1475"/>
                  <a:gd name="T46" fmla="*/ 0 w 45"/>
                  <a:gd name="T47" fmla="*/ 347 h 1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5">
                    <a:moveTo>
                      <a:pt x="0" y="1475"/>
                    </a:moveTo>
                    <a:lnTo>
                      <a:pt x="0" y="972"/>
                    </a:lnTo>
                    <a:lnTo>
                      <a:pt x="4" y="972"/>
                    </a:lnTo>
                    <a:lnTo>
                      <a:pt x="12" y="967"/>
                    </a:lnTo>
                    <a:lnTo>
                      <a:pt x="16" y="967"/>
                    </a:lnTo>
                    <a:lnTo>
                      <a:pt x="20" y="967"/>
                    </a:lnTo>
                    <a:lnTo>
                      <a:pt x="28" y="967"/>
                    </a:lnTo>
                    <a:lnTo>
                      <a:pt x="33" y="967"/>
                    </a:lnTo>
                    <a:lnTo>
                      <a:pt x="37" y="963"/>
                    </a:lnTo>
                    <a:lnTo>
                      <a:pt x="45" y="963"/>
                    </a:lnTo>
                    <a:lnTo>
                      <a:pt x="45" y="1471"/>
                    </a:lnTo>
                    <a:lnTo>
                      <a:pt x="37" y="1471"/>
                    </a:lnTo>
                    <a:lnTo>
                      <a:pt x="33" y="1471"/>
                    </a:lnTo>
                    <a:lnTo>
                      <a:pt x="28" y="1471"/>
                    </a:lnTo>
                    <a:lnTo>
                      <a:pt x="20" y="1475"/>
                    </a:lnTo>
                    <a:lnTo>
                      <a:pt x="16" y="1475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5"/>
                    </a:lnTo>
                    <a:close/>
                    <a:moveTo>
                      <a:pt x="0" y="347"/>
                    </a:moveTo>
                    <a:lnTo>
                      <a:pt x="0" y="53"/>
                    </a:lnTo>
                    <a:lnTo>
                      <a:pt x="45" y="0"/>
                    </a:lnTo>
                    <a:lnTo>
                      <a:pt x="45" y="391"/>
                    </a:lnTo>
                    <a:lnTo>
                      <a:pt x="0" y="347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2" name="Freeform 52">
                <a:extLst>
                  <a:ext uri="{FF2B5EF4-FFF2-40B4-BE49-F238E27FC236}">
                    <a16:creationId xmlns:a16="http://schemas.microsoft.com/office/drawing/2014/main" id="{759CC513-C60E-DB55-793F-80FF94C8C3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23" y="10111"/>
                <a:ext cx="40" cy="1523"/>
              </a:xfrm>
              <a:custGeom>
                <a:avLst/>
                <a:gdLst>
                  <a:gd name="T0" fmla="*/ 0 w 40"/>
                  <a:gd name="T1" fmla="*/ 1523 h 1523"/>
                  <a:gd name="T2" fmla="*/ 0 w 40"/>
                  <a:gd name="T3" fmla="*/ 1015 h 1523"/>
                  <a:gd name="T4" fmla="*/ 4 w 40"/>
                  <a:gd name="T5" fmla="*/ 1015 h 1523"/>
                  <a:gd name="T6" fmla="*/ 8 w 40"/>
                  <a:gd name="T7" fmla="*/ 1011 h 1523"/>
                  <a:gd name="T8" fmla="*/ 16 w 40"/>
                  <a:gd name="T9" fmla="*/ 1011 h 1523"/>
                  <a:gd name="T10" fmla="*/ 20 w 40"/>
                  <a:gd name="T11" fmla="*/ 1011 h 1523"/>
                  <a:gd name="T12" fmla="*/ 24 w 40"/>
                  <a:gd name="T13" fmla="*/ 1007 h 1523"/>
                  <a:gd name="T14" fmla="*/ 32 w 40"/>
                  <a:gd name="T15" fmla="*/ 1007 h 1523"/>
                  <a:gd name="T16" fmla="*/ 36 w 40"/>
                  <a:gd name="T17" fmla="*/ 1007 h 1523"/>
                  <a:gd name="T18" fmla="*/ 40 w 40"/>
                  <a:gd name="T19" fmla="*/ 1003 h 1523"/>
                  <a:gd name="T20" fmla="*/ 40 w 40"/>
                  <a:gd name="T21" fmla="*/ 1519 h 1523"/>
                  <a:gd name="T22" fmla="*/ 36 w 40"/>
                  <a:gd name="T23" fmla="*/ 1519 h 1523"/>
                  <a:gd name="T24" fmla="*/ 32 w 40"/>
                  <a:gd name="T25" fmla="*/ 1519 h 1523"/>
                  <a:gd name="T26" fmla="*/ 24 w 40"/>
                  <a:gd name="T27" fmla="*/ 1519 h 1523"/>
                  <a:gd name="T28" fmla="*/ 20 w 40"/>
                  <a:gd name="T29" fmla="*/ 1519 h 1523"/>
                  <a:gd name="T30" fmla="*/ 16 w 40"/>
                  <a:gd name="T31" fmla="*/ 1523 h 1523"/>
                  <a:gd name="T32" fmla="*/ 8 w 40"/>
                  <a:gd name="T33" fmla="*/ 1523 h 1523"/>
                  <a:gd name="T34" fmla="*/ 4 w 40"/>
                  <a:gd name="T35" fmla="*/ 1523 h 1523"/>
                  <a:gd name="T36" fmla="*/ 0 w 40"/>
                  <a:gd name="T37" fmla="*/ 1523 h 1523"/>
                  <a:gd name="T38" fmla="*/ 0 w 40"/>
                  <a:gd name="T39" fmla="*/ 443 h 1523"/>
                  <a:gd name="T40" fmla="*/ 0 w 40"/>
                  <a:gd name="T41" fmla="*/ 52 h 1523"/>
                  <a:gd name="T42" fmla="*/ 40 w 40"/>
                  <a:gd name="T43" fmla="*/ 0 h 1523"/>
                  <a:gd name="T44" fmla="*/ 40 w 40"/>
                  <a:gd name="T45" fmla="*/ 484 h 1523"/>
                  <a:gd name="T46" fmla="*/ 0 w 40"/>
                  <a:gd name="T47" fmla="*/ 443 h 1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23">
                    <a:moveTo>
                      <a:pt x="0" y="1523"/>
                    </a:moveTo>
                    <a:lnTo>
                      <a:pt x="0" y="1015"/>
                    </a:lnTo>
                    <a:lnTo>
                      <a:pt x="4" y="1015"/>
                    </a:lnTo>
                    <a:lnTo>
                      <a:pt x="8" y="1011"/>
                    </a:lnTo>
                    <a:lnTo>
                      <a:pt x="16" y="1011"/>
                    </a:lnTo>
                    <a:lnTo>
                      <a:pt x="20" y="1011"/>
                    </a:lnTo>
                    <a:lnTo>
                      <a:pt x="24" y="1007"/>
                    </a:lnTo>
                    <a:lnTo>
                      <a:pt x="32" y="1007"/>
                    </a:lnTo>
                    <a:lnTo>
                      <a:pt x="36" y="1007"/>
                    </a:lnTo>
                    <a:lnTo>
                      <a:pt x="40" y="1003"/>
                    </a:lnTo>
                    <a:lnTo>
                      <a:pt x="40" y="1519"/>
                    </a:lnTo>
                    <a:lnTo>
                      <a:pt x="36" y="1519"/>
                    </a:lnTo>
                    <a:lnTo>
                      <a:pt x="32" y="1519"/>
                    </a:lnTo>
                    <a:lnTo>
                      <a:pt x="24" y="1519"/>
                    </a:lnTo>
                    <a:lnTo>
                      <a:pt x="20" y="1519"/>
                    </a:lnTo>
                    <a:lnTo>
                      <a:pt x="16" y="1523"/>
                    </a:lnTo>
                    <a:lnTo>
                      <a:pt x="8" y="1523"/>
                    </a:lnTo>
                    <a:lnTo>
                      <a:pt x="4" y="1523"/>
                    </a:lnTo>
                    <a:lnTo>
                      <a:pt x="0" y="1523"/>
                    </a:lnTo>
                    <a:close/>
                    <a:moveTo>
                      <a:pt x="0" y="443"/>
                    </a:moveTo>
                    <a:lnTo>
                      <a:pt x="0" y="52"/>
                    </a:lnTo>
                    <a:lnTo>
                      <a:pt x="40" y="0"/>
                    </a:lnTo>
                    <a:lnTo>
                      <a:pt x="40" y="484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3" name="Freeform 53">
                <a:extLst>
                  <a:ext uri="{FF2B5EF4-FFF2-40B4-BE49-F238E27FC236}">
                    <a16:creationId xmlns:a16="http://schemas.microsoft.com/office/drawing/2014/main" id="{A4BDE197-2089-94B1-397C-26C3D57067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63" y="10059"/>
                <a:ext cx="44" cy="1571"/>
              </a:xfrm>
              <a:custGeom>
                <a:avLst/>
                <a:gdLst>
                  <a:gd name="T0" fmla="*/ 0 w 44"/>
                  <a:gd name="T1" fmla="*/ 1571 h 1571"/>
                  <a:gd name="T2" fmla="*/ 0 w 44"/>
                  <a:gd name="T3" fmla="*/ 1055 h 1571"/>
                  <a:gd name="T4" fmla="*/ 8 w 44"/>
                  <a:gd name="T5" fmla="*/ 1055 h 1571"/>
                  <a:gd name="T6" fmla="*/ 12 w 44"/>
                  <a:gd name="T7" fmla="*/ 1051 h 1571"/>
                  <a:gd name="T8" fmla="*/ 16 w 44"/>
                  <a:gd name="T9" fmla="*/ 1051 h 1571"/>
                  <a:gd name="T10" fmla="*/ 24 w 44"/>
                  <a:gd name="T11" fmla="*/ 1051 h 1571"/>
                  <a:gd name="T12" fmla="*/ 28 w 44"/>
                  <a:gd name="T13" fmla="*/ 1047 h 1571"/>
                  <a:gd name="T14" fmla="*/ 32 w 44"/>
                  <a:gd name="T15" fmla="*/ 1047 h 1571"/>
                  <a:gd name="T16" fmla="*/ 40 w 44"/>
                  <a:gd name="T17" fmla="*/ 1043 h 1571"/>
                  <a:gd name="T18" fmla="*/ 44 w 44"/>
                  <a:gd name="T19" fmla="*/ 1043 h 1571"/>
                  <a:gd name="T20" fmla="*/ 44 w 44"/>
                  <a:gd name="T21" fmla="*/ 1563 h 1571"/>
                  <a:gd name="T22" fmla="*/ 40 w 44"/>
                  <a:gd name="T23" fmla="*/ 1563 h 1571"/>
                  <a:gd name="T24" fmla="*/ 32 w 44"/>
                  <a:gd name="T25" fmla="*/ 1563 h 1571"/>
                  <a:gd name="T26" fmla="*/ 28 w 44"/>
                  <a:gd name="T27" fmla="*/ 1567 h 1571"/>
                  <a:gd name="T28" fmla="*/ 24 w 44"/>
                  <a:gd name="T29" fmla="*/ 1567 h 1571"/>
                  <a:gd name="T30" fmla="*/ 16 w 44"/>
                  <a:gd name="T31" fmla="*/ 1567 h 1571"/>
                  <a:gd name="T32" fmla="*/ 12 w 44"/>
                  <a:gd name="T33" fmla="*/ 1567 h 1571"/>
                  <a:gd name="T34" fmla="*/ 8 w 44"/>
                  <a:gd name="T35" fmla="*/ 1567 h 1571"/>
                  <a:gd name="T36" fmla="*/ 0 w 44"/>
                  <a:gd name="T37" fmla="*/ 1571 h 1571"/>
                  <a:gd name="T38" fmla="*/ 0 w 44"/>
                  <a:gd name="T39" fmla="*/ 536 h 1571"/>
                  <a:gd name="T40" fmla="*/ 0 w 44"/>
                  <a:gd name="T41" fmla="*/ 52 h 1571"/>
                  <a:gd name="T42" fmla="*/ 44 w 44"/>
                  <a:gd name="T43" fmla="*/ 0 h 1571"/>
                  <a:gd name="T44" fmla="*/ 44 w 44"/>
                  <a:gd name="T45" fmla="*/ 576 h 1571"/>
                  <a:gd name="T46" fmla="*/ 0 w 44"/>
                  <a:gd name="T47" fmla="*/ 536 h 1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71">
                    <a:moveTo>
                      <a:pt x="0" y="1571"/>
                    </a:moveTo>
                    <a:lnTo>
                      <a:pt x="0" y="1055"/>
                    </a:lnTo>
                    <a:lnTo>
                      <a:pt x="8" y="1055"/>
                    </a:lnTo>
                    <a:lnTo>
                      <a:pt x="12" y="1051"/>
                    </a:lnTo>
                    <a:lnTo>
                      <a:pt x="16" y="1051"/>
                    </a:lnTo>
                    <a:lnTo>
                      <a:pt x="24" y="1051"/>
                    </a:lnTo>
                    <a:lnTo>
                      <a:pt x="28" y="1047"/>
                    </a:lnTo>
                    <a:lnTo>
                      <a:pt x="32" y="1047"/>
                    </a:lnTo>
                    <a:lnTo>
                      <a:pt x="40" y="1043"/>
                    </a:lnTo>
                    <a:lnTo>
                      <a:pt x="44" y="1043"/>
                    </a:lnTo>
                    <a:lnTo>
                      <a:pt x="44" y="1563"/>
                    </a:lnTo>
                    <a:lnTo>
                      <a:pt x="40" y="1563"/>
                    </a:lnTo>
                    <a:lnTo>
                      <a:pt x="32" y="1563"/>
                    </a:lnTo>
                    <a:lnTo>
                      <a:pt x="28" y="1567"/>
                    </a:lnTo>
                    <a:lnTo>
                      <a:pt x="24" y="1567"/>
                    </a:lnTo>
                    <a:lnTo>
                      <a:pt x="16" y="1567"/>
                    </a:lnTo>
                    <a:lnTo>
                      <a:pt x="12" y="1567"/>
                    </a:lnTo>
                    <a:lnTo>
                      <a:pt x="8" y="1567"/>
                    </a:lnTo>
                    <a:lnTo>
                      <a:pt x="0" y="1571"/>
                    </a:lnTo>
                    <a:close/>
                    <a:moveTo>
                      <a:pt x="0" y="536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57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4" name="Freeform 54">
                <a:extLst>
                  <a:ext uri="{FF2B5EF4-FFF2-40B4-BE49-F238E27FC236}">
                    <a16:creationId xmlns:a16="http://schemas.microsoft.com/office/drawing/2014/main" id="{B4B0A682-6E85-3045-406A-C77570DE58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07" y="10022"/>
                <a:ext cx="45" cy="1600"/>
              </a:xfrm>
              <a:custGeom>
                <a:avLst/>
                <a:gdLst>
                  <a:gd name="T0" fmla="*/ 0 w 45"/>
                  <a:gd name="T1" fmla="*/ 1600 h 1600"/>
                  <a:gd name="T2" fmla="*/ 0 w 45"/>
                  <a:gd name="T3" fmla="*/ 1080 h 1600"/>
                  <a:gd name="T4" fmla="*/ 4 w 45"/>
                  <a:gd name="T5" fmla="*/ 1076 h 1600"/>
                  <a:gd name="T6" fmla="*/ 12 w 45"/>
                  <a:gd name="T7" fmla="*/ 1076 h 1600"/>
                  <a:gd name="T8" fmla="*/ 16 w 45"/>
                  <a:gd name="T9" fmla="*/ 1072 h 1600"/>
                  <a:gd name="T10" fmla="*/ 20 w 45"/>
                  <a:gd name="T11" fmla="*/ 1072 h 1600"/>
                  <a:gd name="T12" fmla="*/ 28 w 45"/>
                  <a:gd name="T13" fmla="*/ 1068 h 1600"/>
                  <a:gd name="T14" fmla="*/ 32 w 45"/>
                  <a:gd name="T15" fmla="*/ 1064 h 1600"/>
                  <a:gd name="T16" fmla="*/ 37 w 45"/>
                  <a:gd name="T17" fmla="*/ 1064 h 1600"/>
                  <a:gd name="T18" fmla="*/ 45 w 45"/>
                  <a:gd name="T19" fmla="*/ 1060 h 1600"/>
                  <a:gd name="T20" fmla="*/ 45 w 45"/>
                  <a:gd name="T21" fmla="*/ 1592 h 1600"/>
                  <a:gd name="T22" fmla="*/ 37 w 45"/>
                  <a:gd name="T23" fmla="*/ 1592 h 1600"/>
                  <a:gd name="T24" fmla="*/ 32 w 45"/>
                  <a:gd name="T25" fmla="*/ 1592 h 1600"/>
                  <a:gd name="T26" fmla="*/ 28 w 45"/>
                  <a:gd name="T27" fmla="*/ 1592 h 1600"/>
                  <a:gd name="T28" fmla="*/ 20 w 45"/>
                  <a:gd name="T29" fmla="*/ 1596 h 1600"/>
                  <a:gd name="T30" fmla="*/ 16 w 45"/>
                  <a:gd name="T31" fmla="*/ 1596 h 1600"/>
                  <a:gd name="T32" fmla="*/ 12 w 45"/>
                  <a:gd name="T33" fmla="*/ 1596 h 1600"/>
                  <a:gd name="T34" fmla="*/ 4 w 45"/>
                  <a:gd name="T35" fmla="*/ 1600 h 1600"/>
                  <a:gd name="T36" fmla="*/ 0 w 45"/>
                  <a:gd name="T37" fmla="*/ 1600 h 1600"/>
                  <a:gd name="T38" fmla="*/ 0 w 45"/>
                  <a:gd name="T39" fmla="*/ 613 h 1600"/>
                  <a:gd name="T40" fmla="*/ 0 w 45"/>
                  <a:gd name="T41" fmla="*/ 37 h 1600"/>
                  <a:gd name="T42" fmla="*/ 32 w 45"/>
                  <a:gd name="T43" fmla="*/ 0 h 1600"/>
                  <a:gd name="T44" fmla="*/ 45 w 45"/>
                  <a:gd name="T45" fmla="*/ 13 h 1600"/>
                  <a:gd name="T46" fmla="*/ 45 w 45"/>
                  <a:gd name="T47" fmla="*/ 653 h 1600"/>
                  <a:gd name="T48" fmla="*/ 0 w 45"/>
                  <a:gd name="T49" fmla="*/ 613 h 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1600">
                    <a:moveTo>
                      <a:pt x="0" y="1600"/>
                    </a:moveTo>
                    <a:lnTo>
                      <a:pt x="0" y="1080"/>
                    </a:lnTo>
                    <a:lnTo>
                      <a:pt x="4" y="1076"/>
                    </a:lnTo>
                    <a:lnTo>
                      <a:pt x="12" y="1076"/>
                    </a:lnTo>
                    <a:lnTo>
                      <a:pt x="16" y="1072"/>
                    </a:lnTo>
                    <a:lnTo>
                      <a:pt x="20" y="1072"/>
                    </a:lnTo>
                    <a:lnTo>
                      <a:pt x="28" y="1068"/>
                    </a:lnTo>
                    <a:lnTo>
                      <a:pt x="32" y="1064"/>
                    </a:lnTo>
                    <a:lnTo>
                      <a:pt x="37" y="1064"/>
                    </a:lnTo>
                    <a:lnTo>
                      <a:pt x="45" y="1060"/>
                    </a:lnTo>
                    <a:lnTo>
                      <a:pt x="45" y="1592"/>
                    </a:lnTo>
                    <a:lnTo>
                      <a:pt x="37" y="1592"/>
                    </a:lnTo>
                    <a:lnTo>
                      <a:pt x="32" y="1592"/>
                    </a:lnTo>
                    <a:lnTo>
                      <a:pt x="28" y="1592"/>
                    </a:lnTo>
                    <a:lnTo>
                      <a:pt x="20" y="1596"/>
                    </a:lnTo>
                    <a:lnTo>
                      <a:pt x="16" y="1596"/>
                    </a:lnTo>
                    <a:lnTo>
                      <a:pt x="12" y="1596"/>
                    </a:lnTo>
                    <a:lnTo>
                      <a:pt x="4" y="1600"/>
                    </a:lnTo>
                    <a:lnTo>
                      <a:pt x="0" y="1600"/>
                    </a:lnTo>
                    <a:close/>
                    <a:moveTo>
                      <a:pt x="0" y="613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45" y="13"/>
                    </a:lnTo>
                    <a:lnTo>
                      <a:pt x="45" y="653"/>
                    </a:lnTo>
                    <a:lnTo>
                      <a:pt x="0" y="613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5" name="Freeform 55">
                <a:extLst>
                  <a:ext uri="{FF2B5EF4-FFF2-40B4-BE49-F238E27FC236}">
                    <a16:creationId xmlns:a16="http://schemas.microsoft.com/office/drawing/2014/main" id="{4B5CF226-19BD-8830-6769-98917246D8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52" y="10035"/>
                <a:ext cx="40" cy="1579"/>
              </a:xfrm>
              <a:custGeom>
                <a:avLst/>
                <a:gdLst>
                  <a:gd name="T0" fmla="*/ 0 w 40"/>
                  <a:gd name="T1" fmla="*/ 1579 h 1579"/>
                  <a:gd name="T2" fmla="*/ 0 w 40"/>
                  <a:gd name="T3" fmla="*/ 1047 h 1579"/>
                  <a:gd name="T4" fmla="*/ 4 w 40"/>
                  <a:gd name="T5" fmla="*/ 1043 h 1579"/>
                  <a:gd name="T6" fmla="*/ 8 w 40"/>
                  <a:gd name="T7" fmla="*/ 1043 h 1579"/>
                  <a:gd name="T8" fmla="*/ 16 w 40"/>
                  <a:gd name="T9" fmla="*/ 1039 h 1579"/>
                  <a:gd name="T10" fmla="*/ 20 w 40"/>
                  <a:gd name="T11" fmla="*/ 1035 h 1579"/>
                  <a:gd name="T12" fmla="*/ 24 w 40"/>
                  <a:gd name="T13" fmla="*/ 1035 h 1579"/>
                  <a:gd name="T14" fmla="*/ 32 w 40"/>
                  <a:gd name="T15" fmla="*/ 1031 h 1579"/>
                  <a:gd name="T16" fmla="*/ 36 w 40"/>
                  <a:gd name="T17" fmla="*/ 1027 h 1579"/>
                  <a:gd name="T18" fmla="*/ 40 w 40"/>
                  <a:gd name="T19" fmla="*/ 1023 h 1579"/>
                  <a:gd name="T20" fmla="*/ 40 w 40"/>
                  <a:gd name="T21" fmla="*/ 1567 h 1579"/>
                  <a:gd name="T22" fmla="*/ 36 w 40"/>
                  <a:gd name="T23" fmla="*/ 1567 h 1579"/>
                  <a:gd name="T24" fmla="*/ 32 w 40"/>
                  <a:gd name="T25" fmla="*/ 1567 h 1579"/>
                  <a:gd name="T26" fmla="*/ 24 w 40"/>
                  <a:gd name="T27" fmla="*/ 1571 h 1579"/>
                  <a:gd name="T28" fmla="*/ 20 w 40"/>
                  <a:gd name="T29" fmla="*/ 1571 h 1579"/>
                  <a:gd name="T30" fmla="*/ 16 w 40"/>
                  <a:gd name="T31" fmla="*/ 1575 h 1579"/>
                  <a:gd name="T32" fmla="*/ 8 w 40"/>
                  <a:gd name="T33" fmla="*/ 1575 h 1579"/>
                  <a:gd name="T34" fmla="*/ 4 w 40"/>
                  <a:gd name="T35" fmla="*/ 1575 h 1579"/>
                  <a:gd name="T36" fmla="*/ 0 w 40"/>
                  <a:gd name="T37" fmla="*/ 1579 h 1579"/>
                  <a:gd name="T38" fmla="*/ 0 w 40"/>
                  <a:gd name="T39" fmla="*/ 640 h 1579"/>
                  <a:gd name="T40" fmla="*/ 0 w 40"/>
                  <a:gd name="T41" fmla="*/ 0 h 1579"/>
                  <a:gd name="T42" fmla="*/ 40 w 40"/>
                  <a:gd name="T43" fmla="*/ 40 h 1579"/>
                  <a:gd name="T44" fmla="*/ 40 w 40"/>
                  <a:gd name="T45" fmla="*/ 680 h 1579"/>
                  <a:gd name="T46" fmla="*/ 0 w 40"/>
                  <a:gd name="T47" fmla="*/ 640 h 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79">
                    <a:moveTo>
                      <a:pt x="0" y="1579"/>
                    </a:moveTo>
                    <a:lnTo>
                      <a:pt x="0" y="1047"/>
                    </a:lnTo>
                    <a:lnTo>
                      <a:pt x="4" y="1043"/>
                    </a:lnTo>
                    <a:lnTo>
                      <a:pt x="8" y="1043"/>
                    </a:lnTo>
                    <a:lnTo>
                      <a:pt x="16" y="1039"/>
                    </a:lnTo>
                    <a:lnTo>
                      <a:pt x="20" y="1035"/>
                    </a:lnTo>
                    <a:lnTo>
                      <a:pt x="24" y="1035"/>
                    </a:lnTo>
                    <a:lnTo>
                      <a:pt x="32" y="1031"/>
                    </a:lnTo>
                    <a:lnTo>
                      <a:pt x="36" y="1027"/>
                    </a:lnTo>
                    <a:lnTo>
                      <a:pt x="40" y="1023"/>
                    </a:lnTo>
                    <a:lnTo>
                      <a:pt x="40" y="1567"/>
                    </a:lnTo>
                    <a:lnTo>
                      <a:pt x="36" y="1567"/>
                    </a:lnTo>
                    <a:lnTo>
                      <a:pt x="32" y="1567"/>
                    </a:lnTo>
                    <a:lnTo>
                      <a:pt x="24" y="1571"/>
                    </a:lnTo>
                    <a:lnTo>
                      <a:pt x="20" y="1571"/>
                    </a:lnTo>
                    <a:lnTo>
                      <a:pt x="16" y="1575"/>
                    </a:lnTo>
                    <a:lnTo>
                      <a:pt x="8" y="1575"/>
                    </a:lnTo>
                    <a:lnTo>
                      <a:pt x="4" y="1575"/>
                    </a:lnTo>
                    <a:lnTo>
                      <a:pt x="0" y="1579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0" y="40"/>
                    </a:lnTo>
                    <a:lnTo>
                      <a:pt x="40" y="680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6" name="Freeform 56">
                <a:extLst>
                  <a:ext uri="{FF2B5EF4-FFF2-40B4-BE49-F238E27FC236}">
                    <a16:creationId xmlns:a16="http://schemas.microsoft.com/office/drawing/2014/main" id="{12A2A0D6-5C5F-9ED4-BE2A-7CAF36774B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2" y="10075"/>
                <a:ext cx="44" cy="1527"/>
              </a:xfrm>
              <a:custGeom>
                <a:avLst/>
                <a:gdLst>
                  <a:gd name="T0" fmla="*/ 0 w 44"/>
                  <a:gd name="T1" fmla="*/ 1527 h 1527"/>
                  <a:gd name="T2" fmla="*/ 0 w 44"/>
                  <a:gd name="T3" fmla="*/ 983 h 1527"/>
                  <a:gd name="T4" fmla="*/ 8 w 44"/>
                  <a:gd name="T5" fmla="*/ 983 h 1527"/>
                  <a:gd name="T6" fmla="*/ 12 w 44"/>
                  <a:gd name="T7" fmla="*/ 979 h 1527"/>
                  <a:gd name="T8" fmla="*/ 16 w 44"/>
                  <a:gd name="T9" fmla="*/ 975 h 1527"/>
                  <a:gd name="T10" fmla="*/ 24 w 44"/>
                  <a:gd name="T11" fmla="*/ 971 h 1527"/>
                  <a:gd name="T12" fmla="*/ 28 w 44"/>
                  <a:gd name="T13" fmla="*/ 967 h 1527"/>
                  <a:gd name="T14" fmla="*/ 32 w 44"/>
                  <a:gd name="T15" fmla="*/ 963 h 1527"/>
                  <a:gd name="T16" fmla="*/ 40 w 44"/>
                  <a:gd name="T17" fmla="*/ 959 h 1527"/>
                  <a:gd name="T18" fmla="*/ 44 w 44"/>
                  <a:gd name="T19" fmla="*/ 959 h 1527"/>
                  <a:gd name="T20" fmla="*/ 44 w 44"/>
                  <a:gd name="T21" fmla="*/ 1515 h 1527"/>
                  <a:gd name="T22" fmla="*/ 40 w 44"/>
                  <a:gd name="T23" fmla="*/ 1515 h 1527"/>
                  <a:gd name="T24" fmla="*/ 32 w 44"/>
                  <a:gd name="T25" fmla="*/ 1515 h 1527"/>
                  <a:gd name="T26" fmla="*/ 28 w 44"/>
                  <a:gd name="T27" fmla="*/ 1519 h 1527"/>
                  <a:gd name="T28" fmla="*/ 24 w 44"/>
                  <a:gd name="T29" fmla="*/ 1519 h 1527"/>
                  <a:gd name="T30" fmla="*/ 16 w 44"/>
                  <a:gd name="T31" fmla="*/ 1523 h 1527"/>
                  <a:gd name="T32" fmla="*/ 12 w 44"/>
                  <a:gd name="T33" fmla="*/ 1523 h 1527"/>
                  <a:gd name="T34" fmla="*/ 8 w 44"/>
                  <a:gd name="T35" fmla="*/ 1523 h 1527"/>
                  <a:gd name="T36" fmla="*/ 0 w 44"/>
                  <a:gd name="T37" fmla="*/ 1527 h 1527"/>
                  <a:gd name="T38" fmla="*/ 0 w 44"/>
                  <a:gd name="T39" fmla="*/ 640 h 1527"/>
                  <a:gd name="T40" fmla="*/ 0 w 44"/>
                  <a:gd name="T41" fmla="*/ 0 h 1527"/>
                  <a:gd name="T42" fmla="*/ 44 w 44"/>
                  <a:gd name="T43" fmla="*/ 36 h 1527"/>
                  <a:gd name="T44" fmla="*/ 44 w 44"/>
                  <a:gd name="T45" fmla="*/ 685 h 1527"/>
                  <a:gd name="T46" fmla="*/ 0 w 44"/>
                  <a:gd name="T47" fmla="*/ 640 h 1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27">
                    <a:moveTo>
                      <a:pt x="0" y="1527"/>
                    </a:moveTo>
                    <a:lnTo>
                      <a:pt x="0" y="983"/>
                    </a:lnTo>
                    <a:lnTo>
                      <a:pt x="8" y="983"/>
                    </a:lnTo>
                    <a:lnTo>
                      <a:pt x="12" y="979"/>
                    </a:lnTo>
                    <a:lnTo>
                      <a:pt x="16" y="975"/>
                    </a:lnTo>
                    <a:lnTo>
                      <a:pt x="24" y="971"/>
                    </a:lnTo>
                    <a:lnTo>
                      <a:pt x="28" y="967"/>
                    </a:lnTo>
                    <a:lnTo>
                      <a:pt x="32" y="963"/>
                    </a:lnTo>
                    <a:lnTo>
                      <a:pt x="40" y="959"/>
                    </a:lnTo>
                    <a:lnTo>
                      <a:pt x="44" y="959"/>
                    </a:lnTo>
                    <a:lnTo>
                      <a:pt x="44" y="1515"/>
                    </a:lnTo>
                    <a:lnTo>
                      <a:pt x="40" y="1515"/>
                    </a:lnTo>
                    <a:lnTo>
                      <a:pt x="32" y="1515"/>
                    </a:lnTo>
                    <a:lnTo>
                      <a:pt x="28" y="1519"/>
                    </a:lnTo>
                    <a:lnTo>
                      <a:pt x="24" y="1519"/>
                    </a:lnTo>
                    <a:lnTo>
                      <a:pt x="16" y="1523"/>
                    </a:lnTo>
                    <a:lnTo>
                      <a:pt x="12" y="1523"/>
                    </a:lnTo>
                    <a:lnTo>
                      <a:pt x="8" y="1523"/>
                    </a:lnTo>
                    <a:lnTo>
                      <a:pt x="0" y="1527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4" y="36"/>
                    </a:lnTo>
                    <a:lnTo>
                      <a:pt x="44" y="685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7" name="Freeform 57">
                <a:extLst>
                  <a:ext uri="{FF2B5EF4-FFF2-40B4-BE49-F238E27FC236}">
                    <a16:creationId xmlns:a16="http://schemas.microsoft.com/office/drawing/2014/main" id="{3DA27C80-DFA3-E968-9539-F0A63500ED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36" y="10111"/>
                <a:ext cx="45" cy="1479"/>
              </a:xfrm>
              <a:custGeom>
                <a:avLst/>
                <a:gdLst>
                  <a:gd name="T0" fmla="*/ 0 w 45"/>
                  <a:gd name="T1" fmla="*/ 1479 h 1479"/>
                  <a:gd name="T2" fmla="*/ 0 w 45"/>
                  <a:gd name="T3" fmla="*/ 923 h 1479"/>
                  <a:gd name="T4" fmla="*/ 4 w 45"/>
                  <a:gd name="T5" fmla="*/ 919 h 1479"/>
                  <a:gd name="T6" fmla="*/ 12 w 45"/>
                  <a:gd name="T7" fmla="*/ 915 h 1479"/>
                  <a:gd name="T8" fmla="*/ 16 w 45"/>
                  <a:gd name="T9" fmla="*/ 907 h 1479"/>
                  <a:gd name="T10" fmla="*/ 20 w 45"/>
                  <a:gd name="T11" fmla="*/ 903 h 1479"/>
                  <a:gd name="T12" fmla="*/ 28 w 45"/>
                  <a:gd name="T13" fmla="*/ 899 h 1479"/>
                  <a:gd name="T14" fmla="*/ 32 w 45"/>
                  <a:gd name="T15" fmla="*/ 895 h 1479"/>
                  <a:gd name="T16" fmla="*/ 36 w 45"/>
                  <a:gd name="T17" fmla="*/ 891 h 1479"/>
                  <a:gd name="T18" fmla="*/ 45 w 45"/>
                  <a:gd name="T19" fmla="*/ 887 h 1479"/>
                  <a:gd name="T20" fmla="*/ 45 w 45"/>
                  <a:gd name="T21" fmla="*/ 1463 h 1479"/>
                  <a:gd name="T22" fmla="*/ 36 w 45"/>
                  <a:gd name="T23" fmla="*/ 1463 h 1479"/>
                  <a:gd name="T24" fmla="*/ 32 w 45"/>
                  <a:gd name="T25" fmla="*/ 1467 h 1479"/>
                  <a:gd name="T26" fmla="*/ 28 w 45"/>
                  <a:gd name="T27" fmla="*/ 1467 h 1479"/>
                  <a:gd name="T28" fmla="*/ 20 w 45"/>
                  <a:gd name="T29" fmla="*/ 1471 h 1479"/>
                  <a:gd name="T30" fmla="*/ 16 w 45"/>
                  <a:gd name="T31" fmla="*/ 1471 h 1479"/>
                  <a:gd name="T32" fmla="*/ 12 w 45"/>
                  <a:gd name="T33" fmla="*/ 1475 h 1479"/>
                  <a:gd name="T34" fmla="*/ 4 w 45"/>
                  <a:gd name="T35" fmla="*/ 1475 h 1479"/>
                  <a:gd name="T36" fmla="*/ 0 w 45"/>
                  <a:gd name="T37" fmla="*/ 1479 h 1479"/>
                  <a:gd name="T38" fmla="*/ 0 w 45"/>
                  <a:gd name="T39" fmla="*/ 649 h 1479"/>
                  <a:gd name="T40" fmla="*/ 0 w 45"/>
                  <a:gd name="T41" fmla="*/ 0 h 1479"/>
                  <a:gd name="T42" fmla="*/ 45 w 45"/>
                  <a:gd name="T43" fmla="*/ 40 h 1479"/>
                  <a:gd name="T44" fmla="*/ 45 w 45"/>
                  <a:gd name="T45" fmla="*/ 689 h 1479"/>
                  <a:gd name="T46" fmla="*/ 0 w 45"/>
                  <a:gd name="T47" fmla="*/ 649 h 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9">
                    <a:moveTo>
                      <a:pt x="0" y="1479"/>
                    </a:moveTo>
                    <a:lnTo>
                      <a:pt x="0" y="923"/>
                    </a:lnTo>
                    <a:lnTo>
                      <a:pt x="4" y="919"/>
                    </a:lnTo>
                    <a:lnTo>
                      <a:pt x="12" y="915"/>
                    </a:lnTo>
                    <a:lnTo>
                      <a:pt x="16" y="907"/>
                    </a:lnTo>
                    <a:lnTo>
                      <a:pt x="20" y="903"/>
                    </a:lnTo>
                    <a:lnTo>
                      <a:pt x="28" y="899"/>
                    </a:lnTo>
                    <a:lnTo>
                      <a:pt x="32" y="895"/>
                    </a:lnTo>
                    <a:lnTo>
                      <a:pt x="36" y="891"/>
                    </a:lnTo>
                    <a:lnTo>
                      <a:pt x="45" y="887"/>
                    </a:lnTo>
                    <a:lnTo>
                      <a:pt x="45" y="1463"/>
                    </a:lnTo>
                    <a:lnTo>
                      <a:pt x="36" y="1463"/>
                    </a:lnTo>
                    <a:lnTo>
                      <a:pt x="32" y="1467"/>
                    </a:lnTo>
                    <a:lnTo>
                      <a:pt x="28" y="1467"/>
                    </a:lnTo>
                    <a:lnTo>
                      <a:pt x="20" y="1471"/>
                    </a:lnTo>
                    <a:lnTo>
                      <a:pt x="16" y="1471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9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5" y="40"/>
                    </a:lnTo>
                    <a:lnTo>
                      <a:pt x="45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8" name="Freeform 58">
                <a:extLst>
                  <a:ext uri="{FF2B5EF4-FFF2-40B4-BE49-F238E27FC236}">
                    <a16:creationId xmlns:a16="http://schemas.microsoft.com/office/drawing/2014/main" id="{4525D9E0-AD90-F1F7-4C7D-DD23236724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81" y="10151"/>
                <a:ext cx="40" cy="1423"/>
              </a:xfrm>
              <a:custGeom>
                <a:avLst/>
                <a:gdLst>
                  <a:gd name="T0" fmla="*/ 0 w 40"/>
                  <a:gd name="T1" fmla="*/ 1423 h 1423"/>
                  <a:gd name="T2" fmla="*/ 0 w 40"/>
                  <a:gd name="T3" fmla="*/ 847 h 1423"/>
                  <a:gd name="T4" fmla="*/ 4 w 40"/>
                  <a:gd name="T5" fmla="*/ 842 h 1423"/>
                  <a:gd name="T6" fmla="*/ 8 w 40"/>
                  <a:gd name="T7" fmla="*/ 838 h 1423"/>
                  <a:gd name="T8" fmla="*/ 16 w 40"/>
                  <a:gd name="T9" fmla="*/ 830 h 1423"/>
                  <a:gd name="T10" fmla="*/ 20 w 40"/>
                  <a:gd name="T11" fmla="*/ 826 h 1423"/>
                  <a:gd name="T12" fmla="*/ 24 w 40"/>
                  <a:gd name="T13" fmla="*/ 822 h 1423"/>
                  <a:gd name="T14" fmla="*/ 32 w 40"/>
                  <a:gd name="T15" fmla="*/ 818 h 1423"/>
                  <a:gd name="T16" fmla="*/ 36 w 40"/>
                  <a:gd name="T17" fmla="*/ 810 h 1423"/>
                  <a:gd name="T18" fmla="*/ 40 w 40"/>
                  <a:gd name="T19" fmla="*/ 806 h 1423"/>
                  <a:gd name="T20" fmla="*/ 40 w 40"/>
                  <a:gd name="T21" fmla="*/ 1407 h 1423"/>
                  <a:gd name="T22" fmla="*/ 36 w 40"/>
                  <a:gd name="T23" fmla="*/ 1407 h 1423"/>
                  <a:gd name="T24" fmla="*/ 32 w 40"/>
                  <a:gd name="T25" fmla="*/ 1411 h 1423"/>
                  <a:gd name="T26" fmla="*/ 24 w 40"/>
                  <a:gd name="T27" fmla="*/ 1411 h 1423"/>
                  <a:gd name="T28" fmla="*/ 20 w 40"/>
                  <a:gd name="T29" fmla="*/ 1415 h 1423"/>
                  <a:gd name="T30" fmla="*/ 16 w 40"/>
                  <a:gd name="T31" fmla="*/ 1415 h 1423"/>
                  <a:gd name="T32" fmla="*/ 8 w 40"/>
                  <a:gd name="T33" fmla="*/ 1419 h 1423"/>
                  <a:gd name="T34" fmla="*/ 4 w 40"/>
                  <a:gd name="T35" fmla="*/ 1419 h 1423"/>
                  <a:gd name="T36" fmla="*/ 0 w 40"/>
                  <a:gd name="T37" fmla="*/ 1423 h 1423"/>
                  <a:gd name="T38" fmla="*/ 0 w 40"/>
                  <a:gd name="T39" fmla="*/ 649 h 1423"/>
                  <a:gd name="T40" fmla="*/ 0 w 40"/>
                  <a:gd name="T41" fmla="*/ 0 h 1423"/>
                  <a:gd name="T42" fmla="*/ 40 w 40"/>
                  <a:gd name="T43" fmla="*/ 41 h 1423"/>
                  <a:gd name="T44" fmla="*/ 40 w 40"/>
                  <a:gd name="T45" fmla="*/ 689 h 1423"/>
                  <a:gd name="T46" fmla="*/ 0 w 40"/>
                  <a:gd name="T47" fmla="*/ 649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423">
                    <a:moveTo>
                      <a:pt x="0" y="1423"/>
                    </a:moveTo>
                    <a:lnTo>
                      <a:pt x="0" y="847"/>
                    </a:lnTo>
                    <a:lnTo>
                      <a:pt x="4" y="842"/>
                    </a:lnTo>
                    <a:lnTo>
                      <a:pt x="8" y="838"/>
                    </a:lnTo>
                    <a:lnTo>
                      <a:pt x="16" y="830"/>
                    </a:lnTo>
                    <a:lnTo>
                      <a:pt x="20" y="826"/>
                    </a:lnTo>
                    <a:lnTo>
                      <a:pt x="24" y="822"/>
                    </a:lnTo>
                    <a:lnTo>
                      <a:pt x="32" y="818"/>
                    </a:lnTo>
                    <a:lnTo>
                      <a:pt x="36" y="810"/>
                    </a:lnTo>
                    <a:lnTo>
                      <a:pt x="40" y="806"/>
                    </a:lnTo>
                    <a:lnTo>
                      <a:pt x="40" y="1407"/>
                    </a:lnTo>
                    <a:lnTo>
                      <a:pt x="36" y="1407"/>
                    </a:lnTo>
                    <a:lnTo>
                      <a:pt x="32" y="1411"/>
                    </a:lnTo>
                    <a:lnTo>
                      <a:pt x="24" y="1411"/>
                    </a:lnTo>
                    <a:lnTo>
                      <a:pt x="20" y="1415"/>
                    </a:lnTo>
                    <a:lnTo>
                      <a:pt x="16" y="1415"/>
                    </a:lnTo>
                    <a:lnTo>
                      <a:pt x="8" y="1419"/>
                    </a:lnTo>
                    <a:lnTo>
                      <a:pt x="4" y="1419"/>
                    </a:lnTo>
                    <a:lnTo>
                      <a:pt x="0" y="1423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0" y="41"/>
                    </a:lnTo>
                    <a:lnTo>
                      <a:pt x="40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9" name="Freeform 59">
                <a:extLst>
                  <a:ext uri="{FF2B5EF4-FFF2-40B4-BE49-F238E27FC236}">
                    <a16:creationId xmlns:a16="http://schemas.microsoft.com/office/drawing/2014/main" id="{C566B8E8-7C47-F0B5-E802-8C7F062F48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21" y="10192"/>
                <a:ext cx="44" cy="1366"/>
              </a:xfrm>
              <a:custGeom>
                <a:avLst/>
                <a:gdLst>
                  <a:gd name="T0" fmla="*/ 0 w 44"/>
                  <a:gd name="T1" fmla="*/ 1366 h 1366"/>
                  <a:gd name="T2" fmla="*/ 0 w 44"/>
                  <a:gd name="T3" fmla="*/ 765 h 1366"/>
                  <a:gd name="T4" fmla="*/ 8 w 44"/>
                  <a:gd name="T5" fmla="*/ 757 h 1366"/>
                  <a:gd name="T6" fmla="*/ 12 w 44"/>
                  <a:gd name="T7" fmla="*/ 753 h 1366"/>
                  <a:gd name="T8" fmla="*/ 20 w 44"/>
                  <a:gd name="T9" fmla="*/ 745 h 1366"/>
                  <a:gd name="T10" fmla="*/ 24 w 44"/>
                  <a:gd name="T11" fmla="*/ 741 h 1366"/>
                  <a:gd name="T12" fmla="*/ 28 w 44"/>
                  <a:gd name="T13" fmla="*/ 733 h 1366"/>
                  <a:gd name="T14" fmla="*/ 36 w 44"/>
                  <a:gd name="T15" fmla="*/ 725 h 1366"/>
                  <a:gd name="T16" fmla="*/ 40 w 44"/>
                  <a:gd name="T17" fmla="*/ 721 h 1366"/>
                  <a:gd name="T18" fmla="*/ 44 w 44"/>
                  <a:gd name="T19" fmla="*/ 713 h 1366"/>
                  <a:gd name="T20" fmla="*/ 44 w 44"/>
                  <a:gd name="T21" fmla="*/ 1345 h 1366"/>
                  <a:gd name="T22" fmla="*/ 40 w 44"/>
                  <a:gd name="T23" fmla="*/ 1345 h 1366"/>
                  <a:gd name="T24" fmla="*/ 32 w 44"/>
                  <a:gd name="T25" fmla="*/ 1349 h 1366"/>
                  <a:gd name="T26" fmla="*/ 28 w 44"/>
                  <a:gd name="T27" fmla="*/ 1353 h 1366"/>
                  <a:gd name="T28" fmla="*/ 24 w 44"/>
                  <a:gd name="T29" fmla="*/ 1353 h 1366"/>
                  <a:gd name="T30" fmla="*/ 16 w 44"/>
                  <a:gd name="T31" fmla="*/ 1358 h 1366"/>
                  <a:gd name="T32" fmla="*/ 12 w 44"/>
                  <a:gd name="T33" fmla="*/ 1358 h 1366"/>
                  <a:gd name="T34" fmla="*/ 8 w 44"/>
                  <a:gd name="T35" fmla="*/ 1362 h 1366"/>
                  <a:gd name="T36" fmla="*/ 0 w 44"/>
                  <a:gd name="T37" fmla="*/ 1366 h 1366"/>
                  <a:gd name="T38" fmla="*/ 0 w 44"/>
                  <a:gd name="T39" fmla="*/ 648 h 1366"/>
                  <a:gd name="T40" fmla="*/ 0 w 44"/>
                  <a:gd name="T41" fmla="*/ 0 h 1366"/>
                  <a:gd name="T42" fmla="*/ 44 w 44"/>
                  <a:gd name="T43" fmla="*/ 40 h 1366"/>
                  <a:gd name="T44" fmla="*/ 44 w 44"/>
                  <a:gd name="T45" fmla="*/ 689 h 1366"/>
                  <a:gd name="T46" fmla="*/ 0 w 44"/>
                  <a:gd name="T47" fmla="*/ 648 h 1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366">
                    <a:moveTo>
                      <a:pt x="0" y="1366"/>
                    </a:moveTo>
                    <a:lnTo>
                      <a:pt x="0" y="765"/>
                    </a:lnTo>
                    <a:lnTo>
                      <a:pt x="8" y="757"/>
                    </a:lnTo>
                    <a:lnTo>
                      <a:pt x="12" y="753"/>
                    </a:lnTo>
                    <a:lnTo>
                      <a:pt x="20" y="745"/>
                    </a:lnTo>
                    <a:lnTo>
                      <a:pt x="24" y="741"/>
                    </a:lnTo>
                    <a:lnTo>
                      <a:pt x="28" y="733"/>
                    </a:lnTo>
                    <a:lnTo>
                      <a:pt x="36" y="725"/>
                    </a:lnTo>
                    <a:lnTo>
                      <a:pt x="40" y="721"/>
                    </a:lnTo>
                    <a:lnTo>
                      <a:pt x="44" y="713"/>
                    </a:lnTo>
                    <a:lnTo>
                      <a:pt x="44" y="1345"/>
                    </a:lnTo>
                    <a:lnTo>
                      <a:pt x="40" y="1345"/>
                    </a:lnTo>
                    <a:lnTo>
                      <a:pt x="32" y="1349"/>
                    </a:lnTo>
                    <a:lnTo>
                      <a:pt x="28" y="1353"/>
                    </a:lnTo>
                    <a:lnTo>
                      <a:pt x="24" y="1353"/>
                    </a:lnTo>
                    <a:lnTo>
                      <a:pt x="16" y="1358"/>
                    </a:lnTo>
                    <a:lnTo>
                      <a:pt x="12" y="1358"/>
                    </a:lnTo>
                    <a:lnTo>
                      <a:pt x="8" y="1362"/>
                    </a:lnTo>
                    <a:lnTo>
                      <a:pt x="0" y="1366"/>
                    </a:lnTo>
                    <a:close/>
                    <a:moveTo>
                      <a:pt x="0" y="648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689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0" name="Freeform 60">
                <a:extLst>
                  <a:ext uri="{FF2B5EF4-FFF2-40B4-BE49-F238E27FC236}">
                    <a16:creationId xmlns:a16="http://schemas.microsoft.com/office/drawing/2014/main" id="{473DCA32-3271-4B7F-EDAC-E69092CE4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10232"/>
                <a:ext cx="44" cy="1305"/>
              </a:xfrm>
              <a:custGeom>
                <a:avLst/>
                <a:gdLst>
                  <a:gd name="T0" fmla="*/ 0 w 44"/>
                  <a:gd name="T1" fmla="*/ 1305 h 1305"/>
                  <a:gd name="T2" fmla="*/ 0 w 44"/>
                  <a:gd name="T3" fmla="*/ 673 h 1305"/>
                  <a:gd name="T4" fmla="*/ 0 w 44"/>
                  <a:gd name="T5" fmla="*/ 673 h 1305"/>
                  <a:gd name="T6" fmla="*/ 4 w 44"/>
                  <a:gd name="T7" fmla="*/ 669 h 1305"/>
                  <a:gd name="T8" fmla="*/ 4 w 44"/>
                  <a:gd name="T9" fmla="*/ 669 h 1305"/>
                  <a:gd name="T10" fmla="*/ 4 w 44"/>
                  <a:gd name="T11" fmla="*/ 665 h 1305"/>
                  <a:gd name="T12" fmla="*/ 8 w 44"/>
                  <a:gd name="T13" fmla="*/ 665 h 1305"/>
                  <a:gd name="T14" fmla="*/ 8 w 44"/>
                  <a:gd name="T15" fmla="*/ 661 h 1305"/>
                  <a:gd name="T16" fmla="*/ 8 w 44"/>
                  <a:gd name="T17" fmla="*/ 661 h 1305"/>
                  <a:gd name="T18" fmla="*/ 12 w 44"/>
                  <a:gd name="T19" fmla="*/ 661 h 1305"/>
                  <a:gd name="T20" fmla="*/ 0 w 44"/>
                  <a:gd name="T21" fmla="*/ 649 h 1305"/>
                  <a:gd name="T22" fmla="*/ 0 w 44"/>
                  <a:gd name="T23" fmla="*/ 0 h 1305"/>
                  <a:gd name="T24" fmla="*/ 44 w 44"/>
                  <a:gd name="T25" fmla="*/ 40 h 1305"/>
                  <a:gd name="T26" fmla="*/ 44 w 44"/>
                  <a:gd name="T27" fmla="*/ 1281 h 1305"/>
                  <a:gd name="T28" fmla="*/ 36 w 44"/>
                  <a:gd name="T29" fmla="*/ 1285 h 1305"/>
                  <a:gd name="T30" fmla="*/ 32 w 44"/>
                  <a:gd name="T31" fmla="*/ 1289 h 1305"/>
                  <a:gd name="T32" fmla="*/ 28 w 44"/>
                  <a:gd name="T33" fmla="*/ 1293 h 1305"/>
                  <a:gd name="T34" fmla="*/ 20 w 44"/>
                  <a:gd name="T35" fmla="*/ 1293 h 1305"/>
                  <a:gd name="T36" fmla="*/ 16 w 44"/>
                  <a:gd name="T37" fmla="*/ 1297 h 1305"/>
                  <a:gd name="T38" fmla="*/ 12 w 44"/>
                  <a:gd name="T39" fmla="*/ 1301 h 1305"/>
                  <a:gd name="T40" fmla="*/ 4 w 44"/>
                  <a:gd name="T41" fmla="*/ 1301 h 1305"/>
                  <a:gd name="T42" fmla="*/ 0 w 44"/>
                  <a:gd name="T43" fmla="*/ 1305 h 1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1305">
                    <a:moveTo>
                      <a:pt x="0" y="1305"/>
                    </a:moveTo>
                    <a:lnTo>
                      <a:pt x="0" y="673"/>
                    </a:lnTo>
                    <a:lnTo>
                      <a:pt x="0" y="673"/>
                    </a:lnTo>
                    <a:lnTo>
                      <a:pt x="4" y="669"/>
                    </a:lnTo>
                    <a:lnTo>
                      <a:pt x="4" y="669"/>
                    </a:lnTo>
                    <a:lnTo>
                      <a:pt x="4" y="665"/>
                    </a:lnTo>
                    <a:lnTo>
                      <a:pt x="8" y="665"/>
                    </a:lnTo>
                    <a:lnTo>
                      <a:pt x="8" y="661"/>
                    </a:lnTo>
                    <a:lnTo>
                      <a:pt x="8" y="661"/>
                    </a:lnTo>
                    <a:lnTo>
                      <a:pt x="12" y="661"/>
                    </a:lnTo>
                    <a:lnTo>
                      <a:pt x="0" y="649"/>
                    </a:lnTo>
                    <a:lnTo>
                      <a:pt x="0" y="0"/>
                    </a:lnTo>
                    <a:lnTo>
                      <a:pt x="44" y="40"/>
                    </a:lnTo>
                    <a:lnTo>
                      <a:pt x="44" y="1281"/>
                    </a:lnTo>
                    <a:lnTo>
                      <a:pt x="36" y="1285"/>
                    </a:lnTo>
                    <a:lnTo>
                      <a:pt x="32" y="1289"/>
                    </a:lnTo>
                    <a:lnTo>
                      <a:pt x="28" y="1293"/>
                    </a:lnTo>
                    <a:lnTo>
                      <a:pt x="20" y="1293"/>
                    </a:lnTo>
                    <a:lnTo>
                      <a:pt x="16" y="1297"/>
                    </a:lnTo>
                    <a:lnTo>
                      <a:pt x="12" y="1301"/>
                    </a:lnTo>
                    <a:lnTo>
                      <a:pt x="4" y="1301"/>
                    </a:lnTo>
                    <a:lnTo>
                      <a:pt x="0" y="1305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1" name="Freeform 61">
                <a:extLst>
                  <a:ext uri="{FF2B5EF4-FFF2-40B4-BE49-F238E27FC236}">
                    <a16:creationId xmlns:a16="http://schemas.microsoft.com/office/drawing/2014/main" id="{8A522889-D356-B484-13F8-173C12F1D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9" y="10272"/>
                <a:ext cx="41" cy="1241"/>
              </a:xfrm>
              <a:custGeom>
                <a:avLst/>
                <a:gdLst>
                  <a:gd name="T0" fmla="*/ 0 w 41"/>
                  <a:gd name="T1" fmla="*/ 1241 h 1241"/>
                  <a:gd name="T2" fmla="*/ 0 w 41"/>
                  <a:gd name="T3" fmla="*/ 0 h 1241"/>
                  <a:gd name="T4" fmla="*/ 41 w 41"/>
                  <a:gd name="T5" fmla="*/ 41 h 1241"/>
                  <a:gd name="T6" fmla="*/ 41 w 41"/>
                  <a:gd name="T7" fmla="*/ 1221 h 1241"/>
                  <a:gd name="T8" fmla="*/ 37 w 41"/>
                  <a:gd name="T9" fmla="*/ 1221 h 1241"/>
                  <a:gd name="T10" fmla="*/ 33 w 41"/>
                  <a:gd name="T11" fmla="*/ 1225 h 1241"/>
                  <a:gd name="T12" fmla="*/ 25 w 41"/>
                  <a:gd name="T13" fmla="*/ 1229 h 1241"/>
                  <a:gd name="T14" fmla="*/ 21 w 41"/>
                  <a:gd name="T15" fmla="*/ 1233 h 1241"/>
                  <a:gd name="T16" fmla="*/ 17 w 41"/>
                  <a:gd name="T17" fmla="*/ 1233 h 1241"/>
                  <a:gd name="T18" fmla="*/ 9 w 41"/>
                  <a:gd name="T19" fmla="*/ 1237 h 1241"/>
                  <a:gd name="T20" fmla="*/ 5 w 41"/>
                  <a:gd name="T21" fmla="*/ 1241 h 1241"/>
                  <a:gd name="T22" fmla="*/ 0 w 41"/>
                  <a:gd name="T23" fmla="*/ 1241 h 1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241">
                    <a:moveTo>
                      <a:pt x="0" y="1241"/>
                    </a:moveTo>
                    <a:lnTo>
                      <a:pt x="0" y="0"/>
                    </a:lnTo>
                    <a:lnTo>
                      <a:pt x="41" y="41"/>
                    </a:lnTo>
                    <a:lnTo>
                      <a:pt x="41" y="1221"/>
                    </a:lnTo>
                    <a:lnTo>
                      <a:pt x="37" y="1221"/>
                    </a:lnTo>
                    <a:lnTo>
                      <a:pt x="33" y="1225"/>
                    </a:lnTo>
                    <a:lnTo>
                      <a:pt x="25" y="1229"/>
                    </a:lnTo>
                    <a:lnTo>
                      <a:pt x="21" y="1233"/>
                    </a:lnTo>
                    <a:lnTo>
                      <a:pt x="17" y="1233"/>
                    </a:lnTo>
                    <a:lnTo>
                      <a:pt x="9" y="1237"/>
                    </a:lnTo>
                    <a:lnTo>
                      <a:pt x="5" y="1241"/>
                    </a:lnTo>
                    <a:lnTo>
                      <a:pt x="0" y="1241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2" name="Freeform 62">
                <a:extLst>
                  <a:ext uri="{FF2B5EF4-FFF2-40B4-BE49-F238E27FC236}">
                    <a16:creationId xmlns:a16="http://schemas.microsoft.com/office/drawing/2014/main" id="{E2FD2A03-BF5A-0DAE-2BC9-B1BFAC713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10313"/>
                <a:ext cx="44" cy="1180"/>
              </a:xfrm>
              <a:custGeom>
                <a:avLst/>
                <a:gdLst>
                  <a:gd name="T0" fmla="*/ 0 w 44"/>
                  <a:gd name="T1" fmla="*/ 1180 h 1180"/>
                  <a:gd name="T2" fmla="*/ 0 w 44"/>
                  <a:gd name="T3" fmla="*/ 0 h 1180"/>
                  <a:gd name="T4" fmla="*/ 44 w 44"/>
                  <a:gd name="T5" fmla="*/ 40 h 1180"/>
                  <a:gd name="T6" fmla="*/ 44 w 44"/>
                  <a:gd name="T7" fmla="*/ 1152 h 1180"/>
                  <a:gd name="T8" fmla="*/ 40 w 44"/>
                  <a:gd name="T9" fmla="*/ 1156 h 1180"/>
                  <a:gd name="T10" fmla="*/ 32 w 44"/>
                  <a:gd name="T11" fmla="*/ 1160 h 1180"/>
                  <a:gd name="T12" fmla="*/ 28 w 44"/>
                  <a:gd name="T13" fmla="*/ 1160 h 1180"/>
                  <a:gd name="T14" fmla="*/ 24 w 44"/>
                  <a:gd name="T15" fmla="*/ 1164 h 1180"/>
                  <a:gd name="T16" fmla="*/ 16 w 44"/>
                  <a:gd name="T17" fmla="*/ 1168 h 1180"/>
                  <a:gd name="T18" fmla="*/ 12 w 44"/>
                  <a:gd name="T19" fmla="*/ 1172 h 1180"/>
                  <a:gd name="T20" fmla="*/ 8 w 44"/>
                  <a:gd name="T21" fmla="*/ 1176 h 1180"/>
                  <a:gd name="T22" fmla="*/ 0 w 44"/>
                  <a:gd name="T23" fmla="*/ 118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80">
                    <a:moveTo>
                      <a:pt x="0" y="1180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152"/>
                    </a:lnTo>
                    <a:lnTo>
                      <a:pt x="40" y="1156"/>
                    </a:lnTo>
                    <a:lnTo>
                      <a:pt x="32" y="1160"/>
                    </a:lnTo>
                    <a:lnTo>
                      <a:pt x="28" y="1160"/>
                    </a:lnTo>
                    <a:lnTo>
                      <a:pt x="24" y="1164"/>
                    </a:lnTo>
                    <a:lnTo>
                      <a:pt x="16" y="1168"/>
                    </a:lnTo>
                    <a:lnTo>
                      <a:pt x="12" y="1172"/>
                    </a:lnTo>
                    <a:lnTo>
                      <a:pt x="8" y="1176"/>
                    </a:lnTo>
                    <a:lnTo>
                      <a:pt x="0" y="1180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3" name="Freeform 63">
                <a:extLst>
                  <a:ext uri="{FF2B5EF4-FFF2-40B4-BE49-F238E27FC236}">
                    <a16:creationId xmlns:a16="http://schemas.microsoft.com/office/drawing/2014/main" id="{5B2A5101-C5BB-BCC6-9DF2-BDB20DDC3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0353"/>
                <a:ext cx="44" cy="1112"/>
              </a:xfrm>
              <a:custGeom>
                <a:avLst/>
                <a:gdLst>
                  <a:gd name="T0" fmla="*/ 0 w 44"/>
                  <a:gd name="T1" fmla="*/ 1112 h 1112"/>
                  <a:gd name="T2" fmla="*/ 0 w 44"/>
                  <a:gd name="T3" fmla="*/ 0 h 1112"/>
                  <a:gd name="T4" fmla="*/ 44 w 44"/>
                  <a:gd name="T5" fmla="*/ 40 h 1112"/>
                  <a:gd name="T6" fmla="*/ 44 w 44"/>
                  <a:gd name="T7" fmla="*/ 1084 h 1112"/>
                  <a:gd name="T8" fmla="*/ 36 w 44"/>
                  <a:gd name="T9" fmla="*/ 1088 h 1112"/>
                  <a:gd name="T10" fmla="*/ 32 w 44"/>
                  <a:gd name="T11" fmla="*/ 1092 h 1112"/>
                  <a:gd name="T12" fmla="*/ 28 w 44"/>
                  <a:gd name="T13" fmla="*/ 1092 h 1112"/>
                  <a:gd name="T14" fmla="*/ 20 w 44"/>
                  <a:gd name="T15" fmla="*/ 1096 h 1112"/>
                  <a:gd name="T16" fmla="*/ 16 w 44"/>
                  <a:gd name="T17" fmla="*/ 1100 h 1112"/>
                  <a:gd name="T18" fmla="*/ 12 w 44"/>
                  <a:gd name="T19" fmla="*/ 1104 h 1112"/>
                  <a:gd name="T20" fmla="*/ 4 w 44"/>
                  <a:gd name="T21" fmla="*/ 1108 h 1112"/>
                  <a:gd name="T22" fmla="*/ 0 w 44"/>
                  <a:gd name="T23" fmla="*/ 1112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12">
                    <a:moveTo>
                      <a:pt x="0" y="1112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084"/>
                    </a:lnTo>
                    <a:lnTo>
                      <a:pt x="36" y="1088"/>
                    </a:lnTo>
                    <a:lnTo>
                      <a:pt x="32" y="1092"/>
                    </a:lnTo>
                    <a:lnTo>
                      <a:pt x="28" y="1092"/>
                    </a:lnTo>
                    <a:lnTo>
                      <a:pt x="20" y="1096"/>
                    </a:lnTo>
                    <a:lnTo>
                      <a:pt x="16" y="1100"/>
                    </a:lnTo>
                    <a:lnTo>
                      <a:pt x="12" y="1104"/>
                    </a:lnTo>
                    <a:lnTo>
                      <a:pt x="4" y="1108"/>
                    </a:lnTo>
                    <a:lnTo>
                      <a:pt x="0" y="1112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4" name="Freeform 64">
                <a:extLst>
                  <a:ext uri="{FF2B5EF4-FFF2-40B4-BE49-F238E27FC236}">
                    <a16:creationId xmlns:a16="http://schemas.microsoft.com/office/drawing/2014/main" id="{59729976-C8E7-3E5C-A7D9-9BCF7FDC83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0393"/>
                <a:ext cx="41" cy="1044"/>
              </a:xfrm>
              <a:custGeom>
                <a:avLst/>
                <a:gdLst>
                  <a:gd name="T0" fmla="*/ 0 w 41"/>
                  <a:gd name="T1" fmla="*/ 1044 h 1044"/>
                  <a:gd name="T2" fmla="*/ 0 w 41"/>
                  <a:gd name="T3" fmla="*/ 0 h 1044"/>
                  <a:gd name="T4" fmla="*/ 41 w 41"/>
                  <a:gd name="T5" fmla="*/ 40 h 1044"/>
                  <a:gd name="T6" fmla="*/ 41 w 41"/>
                  <a:gd name="T7" fmla="*/ 1011 h 1044"/>
                  <a:gd name="T8" fmla="*/ 37 w 41"/>
                  <a:gd name="T9" fmla="*/ 1016 h 1044"/>
                  <a:gd name="T10" fmla="*/ 33 w 41"/>
                  <a:gd name="T11" fmla="*/ 1020 h 1044"/>
                  <a:gd name="T12" fmla="*/ 25 w 41"/>
                  <a:gd name="T13" fmla="*/ 1024 h 1044"/>
                  <a:gd name="T14" fmla="*/ 21 w 41"/>
                  <a:gd name="T15" fmla="*/ 1028 h 1044"/>
                  <a:gd name="T16" fmla="*/ 17 w 41"/>
                  <a:gd name="T17" fmla="*/ 1032 h 1044"/>
                  <a:gd name="T18" fmla="*/ 9 w 41"/>
                  <a:gd name="T19" fmla="*/ 1036 h 1044"/>
                  <a:gd name="T20" fmla="*/ 4 w 41"/>
                  <a:gd name="T21" fmla="*/ 1040 h 1044"/>
                  <a:gd name="T22" fmla="*/ 0 w 41"/>
                  <a:gd name="T23" fmla="*/ 1044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044">
                    <a:moveTo>
                      <a:pt x="0" y="104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1011"/>
                    </a:lnTo>
                    <a:lnTo>
                      <a:pt x="37" y="1016"/>
                    </a:lnTo>
                    <a:lnTo>
                      <a:pt x="33" y="1020"/>
                    </a:lnTo>
                    <a:lnTo>
                      <a:pt x="25" y="1024"/>
                    </a:lnTo>
                    <a:lnTo>
                      <a:pt x="21" y="1028"/>
                    </a:lnTo>
                    <a:lnTo>
                      <a:pt x="17" y="1032"/>
                    </a:lnTo>
                    <a:lnTo>
                      <a:pt x="9" y="1036"/>
                    </a:lnTo>
                    <a:lnTo>
                      <a:pt x="4" y="1040"/>
                    </a:lnTo>
                    <a:lnTo>
                      <a:pt x="0" y="104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5" name="Freeform 65">
                <a:extLst>
                  <a:ext uri="{FF2B5EF4-FFF2-40B4-BE49-F238E27FC236}">
                    <a16:creationId xmlns:a16="http://schemas.microsoft.com/office/drawing/2014/main" id="{1CD1C6A4-CBAB-B519-019E-E5E8E4957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10433"/>
                <a:ext cx="44" cy="971"/>
              </a:xfrm>
              <a:custGeom>
                <a:avLst/>
                <a:gdLst>
                  <a:gd name="T0" fmla="*/ 0 w 44"/>
                  <a:gd name="T1" fmla="*/ 971 h 971"/>
                  <a:gd name="T2" fmla="*/ 0 w 44"/>
                  <a:gd name="T3" fmla="*/ 0 h 971"/>
                  <a:gd name="T4" fmla="*/ 44 w 44"/>
                  <a:gd name="T5" fmla="*/ 41 h 971"/>
                  <a:gd name="T6" fmla="*/ 44 w 44"/>
                  <a:gd name="T7" fmla="*/ 935 h 971"/>
                  <a:gd name="T8" fmla="*/ 40 w 44"/>
                  <a:gd name="T9" fmla="*/ 939 h 971"/>
                  <a:gd name="T10" fmla="*/ 32 w 44"/>
                  <a:gd name="T11" fmla="*/ 943 h 971"/>
                  <a:gd name="T12" fmla="*/ 28 w 44"/>
                  <a:gd name="T13" fmla="*/ 947 h 971"/>
                  <a:gd name="T14" fmla="*/ 24 w 44"/>
                  <a:gd name="T15" fmla="*/ 951 h 971"/>
                  <a:gd name="T16" fmla="*/ 16 w 44"/>
                  <a:gd name="T17" fmla="*/ 955 h 971"/>
                  <a:gd name="T18" fmla="*/ 12 w 44"/>
                  <a:gd name="T19" fmla="*/ 959 h 971"/>
                  <a:gd name="T20" fmla="*/ 8 w 44"/>
                  <a:gd name="T21" fmla="*/ 963 h 971"/>
                  <a:gd name="T22" fmla="*/ 0 w 44"/>
                  <a:gd name="T23" fmla="*/ 971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971">
                    <a:moveTo>
                      <a:pt x="0" y="971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935"/>
                    </a:lnTo>
                    <a:lnTo>
                      <a:pt x="40" y="939"/>
                    </a:lnTo>
                    <a:lnTo>
                      <a:pt x="32" y="943"/>
                    </a:lnTo>
                    <a:lnTo>
                      <a:pt x="28" y="947"/>
                    </a:lnTo>
                    <a:lnTo>
                      <a:pt x="24" y="951"/>
                    </a:lnTo>
                    <a:lnTo>
                      <a:pt x="16" y="955"/>
                    </a:lnTo>
                    <a:lnTo>
                      <a:pt x="12" y="959"/>
                    </a:lnTo>
                    <a:lnTo>
                      <a:pt x="8" y="963"/>
                    </a:lnTo>
                    <a:lnTo>
                      <a:pt x="0" y="971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6" name="Freeform 66">
                <a:extLst>
                  <a:ext uri="{FF2B5EF4-FFF2-40B4-BE49-F238E27FC236}">
                    <a16:creationId xmlns:a16="http://schemas.microsoft.com/office/drawing/2014/main" id="{8363AD4F-5E0F-73FA-3F17-762A8A9DC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10474"/>
                <a:ext cx="44" cy="894"/>
              </a:xfrm>
              <a:custGeom>
                <a:avLst/>
                <a:gdLst>
                  <a:gd name="T0" fmla="*/ 0 w 44"/>
                  <a:gd name="T1" fmla="*/ 894 h 894"/>
                  <a:gd name="T2" fmla="*/ 0 w 44"/>
                  <a:gd name="T3" fmla="*/ 0 h 894"/>
                  <a:gd name="T4" fmla="*/ 44 w 44"/>
                  <a:gd name="T5" fmla="*/ 40 h 894"/>
                  <a:gd name="T6" fmla="*/ 44 w 44"/>
                  <a:gd name="T7" fmla="*/ 854 h 894"/>
                  <a:gd name="T8" fmla="*/ 36 w 44"/>
                  <a:gd name="T9" fmla="*/ 858 h 894"/>
                  <a:gd name="T10" fmla="*/ 32 w 44"/>
                  <a:gd name="T11" fmla="*/ 862 h 894"/>
                  <a:gd name="T12" fmla="*/ 28 w 44"/>
                  <a:gd name="T13" fmla="*/ 870 h 894"/>
                  <a:gd name="T14" fmla="*/ 20 w 44"/>
                  <a:gd name="T15" fmla="*/ 874 h 894"/>
                  <a:gd name="T16" fmla="*/ 16 w 44"/>
                  <a:gd name="T17" fmla="*/ 878 h 894"/>
                  <a:gd name="T18" fmla="*/ 12 w 44"/>
                  <a:gd name="T19" fmla="*/ 882 h 894"/>
                  <a:gd name="T20" fmla="*/ 4 w 44"/>
                  <a:gd name="T21" fmla="*/ 886 h 894"/>
                  <a:gd name="T22" fmla="*/ 0 w 44"/>
                  <a:gd name="T23" fmla="*/ 894 h 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894">
                    <a:moveTo>
                      <a:pt x="0" y="894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854"/>
                    </a:lnTo>
                    <a:lnTo>
                      <a:pt x="36" y="858"/>
                    </a:lnTo>
                    <a:lnTo>
                      <a:pt x="32" y="862"/>
                    </a:lnTo>
                    <a:lnTo>
                      <a:pt x="28" y="870"/>
                    </a:lnTo>
                    <a:lnTo>
                      <a:pt x="20" y="874"/>
                    </a:lnTo>
                    <a:lnTo>
                      <a:pt x="16" y="878"/>
                    </a:lnTo>
                    <a:lnTo>
                      <a:pt x="12" y="882"/>
                    </a:lnTo>
                    <a:lnTo>
                      <a:pt x="4" y="886"/>
                    </a:lnTo>
                    <a:lnTo>
                      <a:pt x="0" y="89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7" name="Freeform 67">
                <a:extLst>
                  <a:ext uri="{FF2B5EF4-FFF2-40B4-BE49-F238E27FC236}">
                    <a16:creationId xmlns:a16="http://schemas.microsoft.com/office/drawing/2014/main" id="{48A8E0ED-61F3-60EA-79E2-6387271B0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0514"/>
                <a:ext cx="41" cy="814"/>
              </a:xfrm>
              <a:custGeom>
                <a:avLst/>
                <a:gdLst>
                  <a:gd name="T0" fmla="*/ 0 w 41"/>
                  <a:gd name="T1" fmla="*/ 814 h 814"/>
                  <a:gd name="T2" fmla="*/ 0 w 41"/>
                  <a:gd name="T3" fmla="*/ 0 h 814"/>
                  <a:gd name="T4" fmla="*/ 41 w 41"/>
                  <a:gd name="T5" fmla="*/ 40 h 814"/>
                  <a:gd name="T6" fmla="*/ 41 w 41"/>
                  <a:gd name="T7" fmla="*/ 770 h 814"/>
                  <a:gd name="T8" fmla="*/ 37 w 41"/>
                  <a:gd name="T9" fmla="*/ 774 h 814"/>
                  <a:gd name="T10" fmla="*/ 33 w 41"/>
                  <a:gd name="T11" fmla="*/ 778 h 814"/>
                  <a:gd name="T12" fmla="*/ 25 w 41"/>
                  <a:gd name="T13" fmla="*/ 786 h 814"/>
                  <a:gd name="T14" fmla="*/ 21 w 41"/>
                  <a:gd name="T15" fmla="*/ 790 h 814"/>
                  <a:gd name="T16" fmla="*/ 17 w 41"/>
                  <a:gd name="T17" fmla="*/ 798 h 814"/>
                  <a:gd name="T18" fmla="*/ 8 w 41"/>
                  <a:gd name="T19" fmla="*/ 802 h 814"/>
                  <a:gd name="T20" fmla="*/ 4 w 41"/>
                  <a:gd name="T21" fmla="*/ 806 h 814"/>
                  <a:gd name="T22" fmla="*/ 0 w 41"/>
                  <a:gd name="T23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814">
                    <a:moveTo>
                      <a:pt x="0" y="81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770"/>
                    </a:lnTo>
                    <a:lnTo>
                      <a:pt x="37" y="774"/>
                    </a:lnTo>
                    <a:lnTo>
                      <a:pt x="33" y="778"/>
                    </a:lnTo>
                    <a:lnTo>
                      <a:pt x="25" y="786"/>
                    </a:lnTo>
                    <a:lnTo>
                      <a:pt x="21" y="790"/>
                    </a:lnTo>
                    <a:lnTo>
                      <a:pt x="17" y="798"/>
                    </a:lnTo>
                    <a:lnTo>
                      <a:pt x="8" y="802"/>
                    </a:lnTo>
                    <a:lnTo>
                      <a:pt x="4" y="806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8" name="Freeform 68">
                <a:extLst>
                  <a:ext uri="{FF2B5EF4-FFF2-40B4-BE49-F238E27FC236}">
                    <a16:creationId xmlns:a16="http://schemas.microsoft.com/office/drawing/2014/main" id="{AAD333FB-A36F-35A3-2E7F-DED6E7F28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8" y="10554"/>
                <a:ext cx="44" cy="730"/>
              </a:xfrm>
              <a:custGeom>
                <a:avLst/>
                <a:gdLst>
                  <a:gd name="T0" fmla="*/ 0 w 44"/>
                  <a:gd name="T1" fmla="*/ 730 h 730"/>
                  <a:gd name="T2" fmla="*/ 0 w 44"/>
                  <a:gd name="T3" fmla="*/ 0 h 730"/>
                  <a:gd name="T4" fmla="*/ 44 w 44"/>
                  <a:gd name="T5" fmla="*/ 41 h 730"/>
                  <a:gd name="T6" fmla="*/ 44 w 44"/>
                  <a:gd name="T7" fmla="*/ 677 h 730"/>
                  <a:gd name="T8" fmla="*/ 40 w 44"/>
                  <a:gd name="T9" fmla="*/ 685 h 730"/>
                  <a:gd name="T10" fmla="*/ 32 w 44"/>
                  <a:gd name="T11" fmla="*/ 689 h 730"/>
                  <a:gd name="T12" fmla="*/ 28 w 44"/>
                  <a:gd name="T13" fmla="*/ 697 h 730"/>
                  <a:gd name="T14" fmla="*/ 24 w 44"/>
                  <a:gd name="T15" fmla="*/ 705 h 730"/>
                  <a:gd name="T16" fmla="*/ 16 w 44"/>
                  <a:gd name="T17" fmla="*/ 709 h 730"/>
                  <a:gd name="T18" fmla="*/ 12 w 44"/>
                  <a:gd name="T19" fmla="*/ 718 h 730"/>
                  <a:gd name="T20" fmla="*/ 8 w 44"/>
                  <a:gd name="T21" fmla="*/ 722 h 730"/>
                  <a:gd name="T22" fmla="*/ 0 w 44"/>
                  <a:gd name="T23" fmla="*/ 730 h 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30">
                    <a:moveTo>
                      <a:pt x="0" y="730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677"/>
                    </a:lnTo>
                    <a:lnTo>
                      <a:pt x="40" y="685"/>
                    </a:lnTo>
                    <a:lnTo>
                      <a:pt x="32" y="689"/>
                    </a:lnTo>
                    <a:lnTo>
                      <a:pt x="28" y="697"/>
                    </a:lnTo>
                    <a:lnTo>
                      <a:pt x="24" y="705"/>
                    </a:lnTo>
                    <a:lnTo>
                      <a:pt x="16" y="709"/>
                    </a:lnTo>
                    <a:lnTo>
                      <a:pt x="12" y="718"/>
                    </a:lnTo>
                    <a:lnTo>
                      <a:pt x="8" y="722"/>
                    </a:lnTo>
                    <a:lnTo>
                      <a:pt x="0" y="730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9" name="Freeform 69">
                <a:extLst>
                  <a:ext uri="{FF2B5EF4-FFF2-40B4-BE49-F238E27FC236}">
                    <a16:creationId xmlns:a16="http://schemas.microsoft.com/office/drawing/2014/main" id="{4F1A96B0-5356-D510-3408-697A5C56D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10595"/>
                <a:ext cx="44" cy="636"/>
              </a:xfrm>
              <a:custGeom>
                <a:avLst/>
                <a:gdLst>
                  <a:gd name="T0" fmla="*/ 0 w 44"/>
                  <a:gd name="T1" fmla="*/ 636 h 636"/>
                  <a:gd name="T2" fmla="*/ 0 w 44"/>
                  <a:gd name="T3" fmla="*/ 0 h 636"/>
                  <a:gd name="T4" fmla="*/ 44 w 44"/>
                  <a:gd name="T5" fmla="*/ 40 h 636"/>
                  <a:gd name="T6" fmla="*/ 44 w 44"/>
                  <a:gd name="T7" fmla="*/ 580 h 636"/>
                  <a:gd name="T8" fmla="*/ 36 w 44"/>
                  <a:gd name="T9" fmla="*/ 588 h 636"/>
                  <a:gd name="T10" fmla="*/ 32 w 44"/>
                  <a:gd name="T11" fmla="*/ 596 h 636"/>
                  <a:gd name="T12" fmla="*/ 28 w 44"/>
                  <a:gd name="T13" fmla="*/ 604 h 636"/>
                  <a:gd name="T14" fmla="*/ 24 w 44"/>
                  <a:gd name="T15" fmla="*/ 608 h 636"/>
                  <a:gd name="T16" fmla="*/ 16 w 44"/>
                  <a:gd name="T17" fmla="*/ 616 h 636"/>
                  <a:gd name="T18" fmla="*/ 12 w 44"/>
                  <a:gd name="T19" fmla="*/ 624 h 636"/>
                  <a:gd name="T20" fmla="*/ 4 w 44"/>
                  <a:gd name="T21" fmla="*/ 632 h 636"/>
                  <a:gd name="T22" fmla="*/ 0 w 44"/>
                  <a:gd name="T23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636">
                    <a:moveTo>
                      <a:pt x="0" y="636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580"/>
                    </a:lnTo>
                    <a:lnTo>
                      <a:pt x="36" y="588"/>
                    </a:lnTo>
                    <a:lnTo>
                      <a:pt x="32" y="596"/>
                    </a:lnTo>
                    <a:lnTo>
                      <a:pt x="28" y="604"/>
                    </a:lnTo>
                    <a:lnTo>
                      <a:pt x="24" y="608"/>
                    </a:lnTo>
                    <a:lnTo>
                      <a:pt x="16" y="616"/>
                    </a:lnTo>
                    <a:lnTo>
                      <a:pt x="12" y="624"/>
                    </a:lnTo>
                    <a:lnTo>
                      <a:pt x="4" y="632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0" name="Freeform 70">
                <a:extLst>
                  <a:ext uri="{FF2B5EF4-FFF2-40B4-BE49-F238E27FC236}">
                    <a16:creationId xmlns:a16="http://schemas.microsoft.com/office/drawing/2014/main" id="{AC73CA07-2507-2FA8-FACA-1E4CEF53F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6" y="10635"/>
                <a:ext cx="41" cy="540"/>
              </a:xfrm>
              <a:custGeom>
                <a:avLst/>
                <a:gdLst>
                  <a:gd name="T0" fmla="*/ 0 w 41"/>
                  <a:gd name="T1" fmla="*/ 540 h 540"/>
                  <a:gd name="T2" fmla="*/ 0 w 41"/>
                  <a:gd name="T3" fmla="*/ 0 h 540"/>
                  <a:gd name="T4" fmla="*/ 41 w 41"/>
                  <a:gd name="T5" fmla="*/ 40 h 540"/>
                  <a:gd name="T6" fmla="*/ 41 w 41"/>
                  <a:gd name="T7" fmla="*/ 475 h 540"/>
                  <a:gd name="T8" fmla="*/ 37 w 41"/>
                  <a:gd name="T9" fmla="*/ 483 h 540"/>
                  <a:gd name="T10" fmla="*/ 33 w 41"/>
                  <a:gd name="T11" fmla="*/ 491 h 540"/>
                  <a:gd name="T12" fmla="*/ 29 w 41"/>
                  <a:gd name="T13" fmla="*/ 500 h 540"/>
                  <a:gd name="T14" fmla="*/ 21 w 41"/>
                  <a:gd name="T15" fmla="*/ 508 h 540"/>
                  <a:gd name="T16" fmla="*/ 16 w 41"/>
                  <a:gd name="T17" fmla="*/ 516 h 540"/>
                  <a:gd name="T18" fmla="*/ 12 w 41"/>
                  <a:gd name="T19" fmla="*/ 524 h 540"/>
                  <a:gd name="T20" fmla="*/ 4 w 41"/>
                  <a:gd name="T21" fmla="*/ 532 h 540"/>
                  <a:gd name="T22" fmla="*/ 0 w 41"/>
                  <a:gd name="T23" fmla="*/ 54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540">
                    <a:moveTo>
                      <a:pt x="0" y="540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475"/>
                    </a:lnTo>
                    <a:lnTo>
                      <a:pt x="37" y="483"/>
                    </a:lnTo>
                    <a:lnTo>
                      <a:pt x="33" y="491"/>
                    </a:lnTo>
                    <a:lnTo>
                      <a:pt x="29" y="500"/>
                    </a:lnTo>
                    <a:lnTo>
                      <a:pt x="21" y="508"/>
                    </a:lnTo>
                    <a:lnTo>
                      <a:pt x="16" y="516"/>
                    </a:lnTo>
                    <a:lnTo>
                      <a:pt x="12" y="524"/>
                    </a:lnTo>
                    <a:lnTo>
                      <a:pt x="4" y="532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1" name="Freeform 71">
                <a:extLst>
                  <a:ext uri="{FF2B5EF4-FFF2-40B4-BE49-F238E27FC236}">
                    <a16:creationId xmlns:a16="http://schemas.microsoft.com/office/drawing/2014/main" id="{C20F266E-BAAB-9B1D-FE78-55E0D477B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7" y="10675"/>
                <a:ext cx="44" cy="435"/>
              </a:xfrm>
              <a:custGeom>
                <a:avLst/>
                <a:gdLst>
                  <a:gd name="T0" fmla="*/ 0 w 44"/>
                  <a:gd name="T1" fmla="*/ 435 h 435"/>
                  <a:gd name="T2" fmla="*/ 0 w 44"/>
                  <a:gd name="T3" fmla="*/ 0 h 435"/>
                  <a:gd name="T4" fmla="*/ 44 w 44"/>
                  <a:gd name="T5" fmla="*/ 40 h 435"/>
                  <a:gd name="T6" fmla="*/ 44 w 44"/>
                  <a:gd name="T7" fmla="*/ 359 h 435"/>
                  <a:gd name="T8" fmla="*/ 40 w 44"/>
                  <a:gd name="T9" fmla="*/ 367 h 435"/>
                  <a:gd name="T10" fmla="*/ 36 w 44"/>
                  <a:gd name="T11" fmla="*/ 379 h 435"/>
                  <a:gd name="T12" fmla="*/ 28 w 44"/>
                  <a:gd name="T13" fmla="*/ 387 h 435"/>
                  <a:gd name="T14" fmla="*/ 24 w 44"/>
                  <a:gd name="T15" fmla="*/ 395 h 435"/>
                  <a:gd name="T16" fmla="*/ 20 w 44"/>
                  <a:gd name="T17" fmla="*/ 407 h 435"/>
                  <a:gd name="T18" fmla="*/ 12 w 44"/>
                  <a:gd name="T19" fmla="*/ 415 h 435"/>
                  <a:gd name="T20" fmla="*/ 8 w 44"/>
                  <a:gd name="T21" fmla="*/ 427 h 435"/>
                  <a:gd name="T22" fmla="*/ 0 w 44"/>
                  <a:gd name="T23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435">
                    <a:moveTo>
                      <a:pt x="0" y="435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359"/>
                    </a:lnTo>
                    <a:lnTo>
                      <a:pt x="40" y="367"/>
                    </a:lnTo>
                    <a:lnTo>
                      <a:pt x="36" y="379"/>
                    </a:lnTo>
                    <a:lnTo>
                      <a:pt x="28" y="387"/>
                    </a:lnTo>
                    <a:lnTo>
                      <a:pt x="24" y="395"/>
                    </a:lnTo>
                    <a:lnTo>
                      <a:pt x="20" y="407"/>
                    </a:lnTo>
                    <a:lnTo>
                      <a:pt x="12" y="415"/>
                    </a:lnTo>
                    <a:lnTo>
                      <a:pt x="8" y="427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2" name="Freeform 72">
                <a:extLst>
                  <a:ext uri="{FF2B5EF4-FFF2-40B4-BE49-F238E27FC236}">
                    <a16:creationId xmlns:a16="http://schemas.microsoft.com/office/drawing/2014/main" id="{6D25F199-CC59-6A63-D3A0-40A2F1614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10715"/>
                <a:ext cx="44" cy="319"/>
              </a:xfrm>
              <a:custGeom>
                <a:avLst/>
                <a:gdLst>
                  <a:gd name="T0" fmla="*/ 0 w 44"/>
                  <a:gd name="T1" fmla="*/ 319 h 319"/>
                  <a:gd name="T2" fmla="*/ 0 w 44"/>
                  <a:gd name="T3" fmla="*/ 0 h 319"/>
                  <a:gd name="T4" fmla="*/ 44 w 44"/>
                  <a:gd name="T5" fmla="*/ 41 h 319"/>
                  <a:gd name="T6" fmla="*/ 44 w 44"/>
                  <a:gd name="T7" fmla="*/ 218 h 319"/>
                  <a:gd name="T8" fmla="*/ 40 w 44"/>
                  <a:gd name="T9" fmla="*/ 230 h 319"/>
                  <a:gd name="T10" fmla="*/ 32 w 44"/>
                  <a:gd name="T11" fmla="*/ 246 h 319"/>
                  <a:gd name="T12" fmla="*/ 28 w 44"/>
                  <a:gd name="T13" fmla="*/ 258 h 319"/>
                  <a:gd name="T14" fmla="*/ 24 w 44"/>
                  <a:gd name="T15" fmla="*/ 270 h 319"/>
                  <a:gd name="T16" fmla="*/ 16 w 44"/>
                  <a:gd name="T17" fmla="*/ 283 h 319"/>
                  <a:gd name="T18" fmla="*/ 12 w 44"/>
                  <a:gd name="T19" fmla="*/ 295 h 319"/>
                  <a:gd name="T20" fmla="*/ 8 w 44"/>
                  <a:gd name="T21" fmla="*/ 307 h 319"/>
                  <a:gd name="T22" fmla="*/ 0 w 44"/>
                  <a:gd name="T23" fmla="*/ 319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319">
                    <a:moveTo>
                      <a:pt x="0" y="319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218"/>
                    </a:lnTo>
                    <a:lnTo>
                      <a:pt x="40" y="230"/>
                    </a:lnTo>
                    <a:lnTo>
                      <a:pt x="32" y="246"/>
                    </a:lnTo>
                    <a:lnTo>
                      <a:pt x="28" y="258"/>
                    </a:lnTo>
                    <a:lnTo>
                      <a:pt x="24" y="270"/>
                    </a:lnTo>
                    <a:lnTo>
                      <a:pt x="16" y="283"/>
                    </a:lnTo>
                    <a:lnTo>
                      <a:pt x="12" y="295"/>
                    </a:lnTo>
                    <a:lnTo>
                      <a:pt x="8" y="307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3" name="Freeform 73">
                <a:extLst>
                  <a:ext uri="{FF2B5EF4-FFF2-40B4-BE49-F238E27FC236}">
                    <a16:creationId xmlns:a16="http://schemas.microsoft.com/office/drawing/2014/main" id="{D7BB06AD-C674-8ACC-BABF-983001A6F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" y="10756"/>
                <a:ext cx="41" cy="177"/>
              </a:xfrm>
              <a:custGeom>
                <a:avLst/>
                <a:gdLst>
                  <a:gd name="T0" fmla="*/ 0 w 41"/>
                  <a:gd name="T1" fmla="*/ 177 h 177"/>
                  <a:gd name="T2" fmla="*/ 0 w 41"/>
                  <a:gd name="T3" fmla="*/ 0 h 177"/>
                  <a:gd name="T4" fmla="*/ 41 w 41"/>
                  <a:gd name="T5" fmla="*/ 40 h 177"/>
                  <a:gd name="T6" fmla="*/ 37 w 41"/>
                  <a:gd name="T7" fmla="*/ 56 h 177"/>
                  <a:gd name="T8" fmla="*/ 33 w 41"/>
                  <a:gd name="T9" fmla="*/ 72 h 177"/>
                  <a:gd name="T10" fmla="*/ 29 w 41"/>
                  <a:gd name="T11" fmla="*/ 92 h 177"/>
                  <a:gd name="T12" fmla="*/ 25 w 41"/>
                  <a:gd name="T13" fmla="*/ 109 h 177"/>
                  <a:gd name="T14" fmla="*/ 16 w 41"/>
                  <a:gd name="T15" fmla="*/ 129 h 177"/>
                  <a:gd name="T16" fmla="*/ 12 w 41"/>
                  <a:gd name="T17" fmla="*/ 145 h 177"/>
                  <a:gd name="T18" fmla="*/ 4 w 41"/>
                  <a:gd name="T19" fmla="*/ 161 h 177"/>
                  <a:gd name="T20" fmla="*/ 0 w 41"/>
                  <a:gd name="T2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177">
                    <a:moveTo>
                      <a:pt x="0" y="177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37" y="56"/>
                    </a:lnTo>
                    <a:lnTo>
                      <a:pt x="33" y="72"/>
                    </a:lnTo>
                    <a:lnTo>
                      <a:pt x="29" y="92"/>
                    </a:lnTo>
                    <a:lnTo>
                      <a:pt x="25" y="109"/>
                    </a:lnTo>
                    <a:lnTo>
                      <a:pt x="16" y="129"/>
                    </a:lnTo>
                    <a:lnTo>
                      <a:pt x="12" y="145"/>
                    </a:lnTo>
                    <a:lnTo>
                      <a:pt x="4" y="161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4" name="Freeform 74">
                <a:extLst>
                  <a:ext uri="{FF2B5EF4-FFF2-40B4-BE49-F238E27FC236}">
                    <a16:creationId xmlns:a16="http://schemas.microsoft.com/office/drawing/2014/main" id="{8CCCFFB4-CC5A-6AF9-25F8-CB9C9EC3A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6" y="8979"/>
                <a:ext cx="709" cy="189"/>
              </a:xfrm>
              <a:custGeom>
                <a:avLst/>
                <a:gdLst>
                  <a:gd name="T0" fmla="*/ 584 w 709"/>
                  <a:gd name="T1" fmla="*/ 157 h 189"/>
                  <a:gd name="T2" fmla="*/ 512 w 709"/>
                  <a:gd name="T3" fmla="*/ 0 h 189"/>
                  <a:gd name="T4" fmla="*/ 0 w 709"/>
                  <a:gd name="T5" fmla="*/ 0 h 189"/>
                  <a:gd name="T6" fmla="*/ 0 w 709"/>
                  <a:gd name="T7" fmla="*/ 189 h 189"/>
                  <a:gd name="T8" fmla="*/ 512 w 709"/>
                  <a:gd name="T9" fmla="*/ 189 h 189"/>
                  <a:gd name="T10" fmla="*/ 439 w 709"/>
                  <a:gd name="T11" fmla="*/ 36 h 189"/>
                  <a:gd name="T12" fmla="*/ 584 w 709"/>
                  <a:gd name="T13" fmla="*/ 157 h 189"/>
                  <a:gd name="T14" fmla="*/ 709 w 709"/>
                  <a:gd name="T15" fmla="*/ 0 h 189"/>
                  <a:gd name="T16" fmla="*/ 512 w 709"/>
                  <a:gd name="T17" fmla="*/ 0 h 189"/>
                  <a:gd name="T18" fmla="*/ 584 w 70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9" h="189">
                    <a:moveTo>
                      <a:pt x="584" y="157"/>
                    </a:moveTo>
                    <a:lnTo>
                      <a:pt x="512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12" y="189"/>
                    </a:lnTo>
                    <a:lnTo>
                      <a:pt x="439" y="36"/>
                    </a:lnTo>
                    <a:lnTo>
                      <a:pt x="584" y="157"/>
                    </a:lnTo>
                    <a:lnTo>
                      <a:pt x="709" y="0"/>
                    </a:lnTo>
                    <a:lnTo>
                      <a:pt x="512" y="0"/>
                    </a:lnTo>
                    <a:lnTo>
                      <a:pt x="584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5" name="Freeform 75">
                <a:extLst>
                  <a:ext uri="{FF2B5EF4-FFF2-40B4-BE49-F238E27FC236}">
                    <a16:creationId xmlns:a16="http://schemas.microsoft.com/office/drawing/2014/main" id="{88AC451C-0CD6-9C8F-1873-051DD2D9C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6" y="9015"/>
                <a:ext cx="1124" cy="1245"/>
              </a:xfrm>
              <a:custGeom>
                <a:avLst/>
                <a:gdLst>
                  <a:gd name="T0" fmla="*/ 197 w 1124"/>
                  <a:gd name="T1" fmla="*/ 1108 h 1245"/>
                  <a:gd name="T2" fmla="*/ 201 w 1124"/>
                  <a:gd name="T3" fmla="*/ 1237 h 1245"/>
                  <a:gd name="T4" fmla="*/ 1124 w 1124"/>
                  <a:gd name="T5" fmla="*/ 121 h 1245"/>
                  <a:gd name="T6" fmla="*/ 979 w 1124"/>
                  <a:gd name="T7" fmla="*/ 0 h 1245"/>
                  <a:gd name="T8" fmla="*/ 56 w 1124"/>
                  <a:gd name="T9" fmla="*/ 1116 h 1245"/>
                  <a:gd name="T10" fmla="*/ 64 w 1124"/>
                  <a:gd name="T11" fmla="*/ 1245 h 1245"/>
                  <a:gd name="T12" fmla="*/ 56 w 1124"/>
                  <a:gd name="T13" fmla="*/ 1116 h 1245"/>
                  <a:gd name="T14" fmla="*/ 0 w 1124"/>
                  <a:gd name="T15" fmla="*/ 1185 h 1245"/>
                  <a:gd name="T16" fmla="*/ 64 w 1124"/>
                  <a:gd name="T17" fmla="*/ 1245 h 1245"/>
                  <a:gd name="T18" fmla="*/ 197 w 1124"/>
                  <a:gd name="T19" fmla="*/ 1108 h 1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24" h="1245">
                    <a:moveTo>
                      <a:pt x="197" y="1108"/>
                    </a:moveTo>
                    <a:lnTo>
                      <a:pt x="201" y="1237"/>
                    </a:lnTo>
                    <a:lnTo>
                      <a:pt x="1124" y="121"/>
                    </a:lnTo>
                    <a:lnTo>
                      <a:pt x="979" y="0"/>
                    </a:lnTo>
                    <a:lnTo>
                      <a:pt x="56" y="1116"/>
                    </a:lnTo>
                    <a:lnTo>
                      <a:pt x="64" y="1245"/>
                    </a:lnTo>
                    <a:lnTo>
                      <a:pt x="56" y="1116"/>
                    </a:lnTo>
                    <a:lnTo>
                      <a:pt x="0" y="1185"/>
                    </a:lnTo>
                    <a:lnTo>
                      <a:pt x="64" y="1245"/>
                    </a:lnTo>
                    <a:lnTo>
                      <a:pt x="197" y="1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6" name="Freeform 76">
                <a:extLst>
                  <a:ext uri="{FF2B5EF4-FFF2-40B4-BE49-F238E27FC236}">
                    <a16:creationId xmlns:a16="http://schemas.microsoft.com/office/drawing/2014/main" id="{601F4FFE-6F42-2F82-38FD-F26894A78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" y="10123"/>
                <a:ext cx="1080" cy="1016"/>
              </a:xfrm>
              <a:custGeom>
                <a:avLst/>
                <a:gdLst>
                  <a:gd name="T0" fmla="*/ 1080 w 1080"/>
                  <a:gd name="T1" fmla="*/ 947 h 1016"/>
                  <a:gd name="T2" fmla="*/ 1052 w 1080"/>
                  <a:gd name="T3" fmla="*/ 879 h 1016"/>
                  <a:gd name="T4" fmla="*/ 133 w 1080"/>
                  <a:gd name="T5" fmla="*/ 0 h 1016"/>
                  <a:gd name="T6" fmla="*/ 0 w 1080"/>
                  <a:gd name="T7" fmla="*/ 137 h 1016"/>
                  <a:gd name="T8" fmla="*/ 923 w 1080"/>
                  <a:gd name="T9" fmla="*/ 1016 h 1016"/>
                  <a:gd name="T10" fmla="*/ 891 w 1080"/>
                  <a:gd name="T11" fmla="*/ 947 h 1016"/>
                  <a:gd name="T12" fmla="*/ 1080 w 1080"/>
                  <a:gd name="T13" fmla="*/ 947 h 1016"/>
                  <a:gd name="T14" fmla="*/ 1080 w 1080"/>
                  <a:gd name="T15" fmla="*/ 907 h 1016"/>
                  <a:gd name="T16" fmla="*/ 1052 w 1080"/>
                  <a:gd name="T17" fmla="*/ 879 h 1016"/>
                  <a:gd name="T18" fmla="*/ 1080 w 1080"/>
                  <a:gd name="T19" fmla="*/ 947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0" h="1016">
                    <a:moveTo>
                      <a:pt x="1080" y="947"/>
                    </a:moveTo>
                    <a:lnTo>
                      <a:pt x="1052" y="879"/>
                    </a:lnTo>
                    <a:lnTo>
                      <a:pt x="133" y="0"/>
                    </a:lnTo>
                    <a:lnTo>
                      <a:pt x="0" y="137"/>
                    </a:lnTo>
                    <a:lnTo>
                      <a:pt x="923" y="1016"/>
                    </a:lnTo>
                    <a:lnTo>
                      <a:pt x="891" y="947"/>
                    </a:lnTo>
                    <a:lnTo>
                      <a:pt x="1080" y="947"/>
                    </a:lnTo>
                    <a:lnTo>
                      <a:pt x="1080" y="907"/>
                    </a:lnTo>
                    <a:lnTo>
                      <a:pt x="1052" y="879"/>
                    </a:lnTo>
                    <a:lnTo>
                      <a:pt x="1080" y="9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7" name="Freeform 77">
                <a:extLst>
                  <a:ext uri="{FF2B5EF4-FFF2-40B4-BE49-F238E27FC236}">
                    <a16:creationId xmlns:a16="http://schemas.microsoft.com/office/drawing/2014/main" id="{47F05A95-D20E-B9E7-08FD-26364DE31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" y="11070"/>
                <a:ext cx="189" cy="814"/>
              </a:xfrm>
              <a:custGeom>
                <a:avLst/>
                <a:gdLst>
                  <a:gd name="T0" fmla="*/ 32 w 189"/>
                  <a:gd name="T1" fmla="*/ 661 h 814"/>
                  <a:gd name="T2" fmla="*/ 189 w 189"/>
                  <a:gd name="T3" fmla="*/ 592 h 814"/>
                  <a:gd name="T4" fmla="*/ 189 w 189"/>
                  <a:gd name="T5" fmla="*/ 0 h 814"/>
                  <a:gd name="T6" fmla="*/ 0 w 189"/>
                  <a:gd name="T7" fmla="*/ 0 h 814"/>
                  <a:gd name="T8" fmla="*/ 0 w 189"/>
                  <a:gd name="T9" fmla="*/ 592 h 814"/>
                  <a:gd name="T10" fmla="*/ 161 w 189"/>
                  <a:gd name="T11" fmla="*/ 524 h 814"/>
                  <a:gd name="T12" fmla="*/ 32 w 189"/>
                  <a:gd name="T13" fmla="*/ 661 h 814"/>
                  <a:gd name="T14" fmla="*/ 189 w 189"/>
                  <a:gd name="T15" fmla="*/ 814 h 814"/>
                  <a:gd name="T16" fmla="*/ 189 w 189"/>
                  <a:gd name="T17" fmla="*/ 592 h 814"/>
                  <a:gd name="T18" fmla="*/ 32 w 189"/>
                  <a:gd name="T19" fmla="*/ 661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814">
                    <a:moveTo>
                      <a:pt x="32" y="661"/>
                    </a:moveTo>
                    <a:lnTo>
                      <a:pt x="189" y="592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592"/>
                    </a:lnTo>
                    <a:lnTo>
                      <a:pt x="161" y="524"/>
                    </a:lnTo>
                    <a:lnTo>
                      <a:pt x="32" y="661"/>
                    </a:lnTo>
                    <a:lnTo>
                      <a:pt x="189" y="814"/>
                    </a:lnTo>
                    <a:lnTo>
                      <a:pt x="189" y="592"/>
                    </a:lnTo>
                    <a:lnTo>
                      <a:pt x="32" y="6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8" name="Freeform 78">
                <a:extLst>
                  <a:ext uri="{FF2B5EF4-FFF2-40B4-BE49-F238E27FC236}">
                    <a16:creationId xmlns:a16="http://schemas.microsoft.com/office/drawing/2014/main" id="{12B57608-A224-B108-A76D-C4AE32711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10075"/>
                <a:ext cx="1765" cy="1656"/>
              </a:xfrm>
              <a:custGeom>
                <a:avLst/>
                <a:gdLst>
                  <a:gd name="T0" fmla="*/ 0 w 1765"/>
                  <a:gd name="T1" fmla="*/ 68 h 1656"/>
                  <a:gd name="T2" fmla="*/ 32 w 1765"/>
                  <a:gd name="T3" fmla="*/ 137 h 1656"/>
                  <a:gd name="T4" fmla="*/ 1636 w 1765"/>
                  <a:gd name="T5" fmla="*/ 1656 h 1656"/>
                  <a:gd name="T6" fmla="*/ 1765 w 1765"/>
                  <a:gd name="T7" fmla="*/ 1519 h 1656"/>
                  <a:gd name="T8" fmla="*/ 161 w 1765"/>
                  <a:gd name="T9" fmla="*/ 0 h 1656"/>
                  <a:gd name="T10" fmla="*/ 189 w 1765"/>
                  <a:gd name="T11" fmla="*/ 68 h 1656"/>
                  <a:gd name="T12" fmla="*/ 0 w 1765"/>
                  <a:gd name="T13" fmla="*/ 68 h 1656"/>
                  <a:gd name="T14" fmla="*/ 0 w 1765"/>
                  <a:gd name="T15" fmla="*/ 109 h 1656"/>
                  <a:gd name="T16" fmla="*/ 32 w 1765"/>
                  <a:gd name="T17" fmla="*/ 137 h 1656"/>
                  <a:gd name="T18" fmla="*/ 0 w 1765"/>
                  <a:gd name="T19" fmla="*/ 68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5" h="1656">
                    <a:moveTo>
                      <a:pt x="0" y="68"/>
                    </a:moveTo>
                    <a:lnTo>
                      <a:pt x="32" y="137"/>
                    </a:lnTo>
                    <a:lnTo>
                      <a:pt x="1636" y="1656"/>
                    </a:lnTo>
                    <a:lnTo>
                      <a:pt x="1765" y="1519"/>
                    </a:lnTo>
                    <a:lnTo>
                      <a:pt x="161" y="0"/>
                    </a:lnTo>
                    <a:lnTo>
                      <a:pt x="189" y="68"/>
                    </a:lnTo>
                    <a:lnTo>
                      <a:pt x="0" y="68"/>
                    </a:lnTo>
                    <a:lnTo>
                      <a:pt x="0" y="109"/>
                    </a:lnTo>
                    <a:lnTo>
                      <a:pt x="32" y="137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9" name="Freeform 79">
                <a:extLst>
                  <a:ext uri="{FF2B5EF4-FFF2-40B4-BE49-F238E27FC236}">
                    <a16:creationId xmlns:a16="http://schemas.microsoft.com/office/drawing/2014/main" id="{2CEB65E5-4073-864C-CEFE-D00B92383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8096"/>
                <a:ext cx="189" cy="2047"/>
              </a:xfrm>
              <a:custGeom>
                <a:avLst/>
                <a:gdLst>
                  <a:gd name="T0" fmla="*/ 97 w 189"/>
                  <a:gd name="T1" fmla="*/ 0 h 2047"/>
                  <a:gd name="T2" fmla="*/ 0 w 189"/>
                  <a:gd name="T3" fmla="*/ 97 h 2047"/>
                  <a:gd name="T4" fmla="*/ 0 w 189"/>
                  <a:gd name="T5" fmla="*/ 2047 h 2047"/>
                  <a:gd name="T6" fmla="*/ 189 w 189"/>
                  <a:gd name="T7" fmla="*/ 2047 h 2047"/>
                  <a:gd name="T8" fmla="*/ 189 w 189"/>
                  <a:gd name="T9" fmla="*/ 97 h 2047"/>
                  <a:gd name="T10" fmla="*/ 97 w 189"/>
                  <a:gd name="T11" fmla="*/ 190 h 2047"/>
                  <a:gd name="T12" fmla="*/ 97 w 189"/>
                  <a:gd name="T13" fmla="*/ 0 h 2047"/>
                  <a:gd name="T14" fmla="*/ 0 w 189"/>
                  <a:gd name="T15" fmla="*/ 0 h 2047"/>
                  <a:gd name="T16" fmla="*/ 0 w 189"/>
                  <a:gd name="T17" fmla="*/ 97 h 2047"/>
                  <a:gd name="T18" fmla="*/ 97 w 189"/>
                  <a:gd name="T19" fmla="*/ 0 h 2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047">
                    <a:moveTo>
                      <a:pt x="97" y="0"/>
                    </a:moveTo>
                    <a:lnTo>
                      <a:pt x="0" y="97"/>
                    </a:lnTo>
                    <a:lnTo>
                      <a:pt x="0" y="2047"/>
                    </a:lnTo>
                    <a:lnTo>
                      <a:pt x="189" y="2047"/>
                    </a:lnTo>
                    <a:lnTo>
                      <a:pt x="189" y="97"/>
                    </a:lnTo>
                    <a:lnTo>
                      <a:pt x="97" y="190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7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0" name="Freeform 80">
                <a:extLst>
                  <a:ext uri="{FF2B5EF4-FFF2-40B4-BE49-F238E27FC236}">
                    <a16:creationId xmlns:a16="http://schemas.microsoft.com/office/drawing/2014/main" id="{8D2F86E2-5496-8F54-764C-770D36789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096"/>
                <a:ext cx="604" cy="190"/>
              </a:xfrm>
              <a:custGeom>
                <a:avLst/>
                <a:gdLst>
                  <a:gd name="T0" fmla="*/ 604 w 604"/>
                  <a:gd name="T1" fmla="*/ 97 h 190"/>
                  <a:gd name="T2" fmla="*/ 507 w 604"/>
                  <a:gd name="T3" fmla="*/ 0 h 190"/>
                  <a:gd name="T4" fmla="*/ 0 w 604"/>
                  <a:gd name="T5" fmla="*/ 0 h 190"/>
                  <a:gd name="T6" fmla="*/ 0 w 604"/>
                  <a:gd name="T7" fmla="*/ 190 h 190"/>
                  <a:gd name="T8" fmla="*/ 507 w 604"/>
                  <a:gd name="T9" fmla="*/ 190 h 190"/>
                  <a:gd name="T10" fmla="*/ 415 w 604"/>
                  <a:gd name="T11" fmla="*/ 97 h 190"/>
                  <a:gd name="T12" fmla="*/ 604 w 604"/>
                  <a:gd name="T13" fmla="*/ 97 h 190"/>
                  <a:gd name="T14" fmla="*/ 604 w 604"/>
                  <a:gd name="T15" fmla="*/ 0 h 190"/>
                  <a:gd name="T16" fmla="*/ 507 w 604"/>
                  <a:gd name="T17" fmla="*/ 0 h 190"/>
                  <a:gd name="T18" fmla="*/ 604 w 604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4" h="190">
                    <a:moveTo>
                      <a:pt x="604" y="97"/>
                    </a:moveTo>
                    <a:lnTo>
                      <a:pt x="507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7" y="190"/>
                    </a:lnTo>
                    <a:lnTo>
                      <a:pt x="415" y="97"/>
                    </a:lnTo>
                    <a:lnTo>
                      <a:pt x="604" y="97"/>
                    </a:lnTo>
                    <a:lnTo>
                      <a:pt x="604" y="0"/>
                    </a:lnTo>
                    <a:lnTo>
                      <a:pt x="507" y="0"/>
                    </a:lnTo>
                    <a:lnTo>
                      <a:pt x="604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1" name="Freeform 81">
                <a:extLst>
                  <a:ext uri="{FF2B5EF4-FFF2-40B4-BE49-F238E27FC236}">
                    <a16:creationId xmlns:a16="http://schemas.microsoft.com/office/drawing/2014/main" id="{94727B6B-953C-A937-6969-1A7C83FAC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189" cy="1805"/>
              </a:xfrm>
              <a:custGeom>
                <a:avLst/>
                <a:gdLst>
                  <a:gd name="T0" fmla="*/ 20 w 189"/>
                  <a:gd name="T1" fmla="*/ 1491 h 1805"/>
                  <a:gd name="T2" fmla="*/ 189 w 189"/>
                  <a:gd name="T3" fmla="*/ 1555 h 1805"/>
                  <a:gd name="T4" fmla="*/ 189 w 189"/>
                  <a:gd name="T5" fmla="*/ 0 h 1805"/>
                  <a:gd name="T6" fmla="*/ 0 w 189"/>
                  <a:gd name="T7" fmla="*/ 0 h 1805"/>
                  <a:gd name="T8" fmla="*/ 0 w 189"/>
                  <a:gd name="T9" fmla="*/ 1555 h 1805"/>
                  <a:gd name="T10" fmla="*/ 165 w 189"/>
                  <a:gd name="T11" fmla="*/ 1616 h 1805"/>
                  <a:gd name="T12" fmla="*/ 0 w 189"/>
                  <a:gd name="T13" fmla="*/ 1555 h 1805"/>
                  <a:gd name="T14" fmla="*/ 0 w 189"/>
                  <a:gd name="T15" fmla="*/ 1805 h 1805"/>
                  <a:gd name="T16" fmla="*/ 165 w 189"/>
                  <a:gd name="T17" fmla="*/ 1616 h 1805"/>
                  <a:gd name="T18" fmla="*/ 20 w 189"/>
                  <a:gd name="T19" fmla="*/ 1491 h 1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05">
                    <a:moveTo>
                      <a:pt x="20" y="1491"/>
                    </a:moveTo>
                    <a:lnTo>
                      <a:pt x="189" y="155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555"/>
                    </a:lnTo>
                    <a:lnTo>
                      <a:pt x="165" y="1616"/>
                    </a:lnTo>
                    <a:lnTo>
                      <a:pt x="0" y="1555"/>
                    </a:lnTo>
                    <a:lnTo>
                      <a:pt x="0" y="1805"/>
                    </a:lnTo>
                    <a:lnTo>
                      <a:pt x="165" y="1616"/>
                    </a:lnTo>
                    <a:lnTo>
                      <a:pt x="20" y="14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2" name="Freeform 82">
                <a:extLst>
                  <a:ext uri="{FF2B5EF4-FFF2-40B4-BE49-F238E27FC236}">
                    <a16:creationId xmlns:a16="http://schemas.microsoft.com/office/drawing/2014/main" id="{B0628AD8-BB94-3C94-9552-923CC2361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9" y="8979"/>
                <a:ext cx="729" cy="830"/>
              </a:xfrm>
              <a:custGeom>
                <a:avLst/>
                <a:gdLst>
                  <a:gd name="T0" fmla="*/ 657 w 729"/>
                  <a:gd name="T1" fmla="*/ 0 h 830"/>
                  <a:gd name="T2" fmla="*/ 584 w 729"/>
                  <a:gd name="T3" fmla="*/ 32 h 830"/>
                  <a:gd name="T4" fmla="*/ 0 w 729"/>
                  <a:gd name="T5" fmla="*/ 705 h 830"/>
                  <a:gd name="T6" fmla="*/ 145 w 729"/>
                  <a:gd name="T7" fmla="*/ 830 h 830"/>
                  <a:gd name="T8" fmla="*/ 729 w 729"/>
                  <a:gd name="T9" fmla="*/ 157 h 830"/>
                  <a:gd name="T10" fmla="*/ 657 w 729"/>
                  <a:gd name="T11" fmla="*/ 189 h 830"/>
                  <a:gd name="T12" fmla="*/ 657 w 729"/>
                  <a:gd name="T13" fmla="*/ 0 h 830"/>
                  <a:gd name="T14" fmla="*/ 612 w 729"/>
                  <a:gd name="T15" fmla="*/ 0 h 830"/>
                  <a:gd name="T16" fmla="*/ 584 w 729"/>
                  <a:gd name="T17" fmla="*/ 32 h 830"/>
                  <a:gd name="T18" fmla="*/ 657 w 729"/>
                  <a:gd name="T19" fmla="*/ 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9" h="830">
                    <a:moveTo>
                      <a:pt x="657" y="0"/>
                    </a:moveTo>
                    <a:lnTo>
                      <a:pt x="584" y="32"/>
                    </a:lnTo>
                    <a:lnTo>
                      <a:pt x="0" y="705"/>
                    </a:lnTo>
                    <a:lnTo>
                      <a:pt x="145" y="830"/>
                    </a:lnTo>
                    <a:lnTo>
                      <a:pt x="729" y="157"/>
                    </a:lnTo>
                    <a:lnTo>
                      <a:pt x="657" y="189"/>
                    </a:lnTo>
                    <a:lnTo>
                      <a:pt x="657" y="0"/>
                    </a:lnTo>
                    <a:lnTo>
                      <a:pt x="612" y="0"/>
                    </a:lnTo>
                    <a:lnTo>
                      <a:pt x="584" y="32"/>
                    </a:lnTo>
                    <a:lnTo>
                      <a:pt x="6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3" name="Freeform 83">
                <a:extLst>
                  <a:ext uri="{FF2B5EF4-FFF2-40B4-BE49-F238E27FC236}">
                    <a16:creationId xmlns:a16="http://schemas.microsoft.com/office/drawing/2014/main" id="{CB167D09-BB1C-11A6-8DAF-C7A1764A8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193"/>
                <a:ext cx="32" cy="1979"/>
              </a:xfrm>
              <a:custGeom>
                <a:avLst/>
                <a:gdLst>
                  <a:gd name="T0" fmla="*/ 0 w 32"/>
                  <a:gd name="T1" fmla="*/ 1950 h 1979"/>
                  <a:gd name="T2" fmla="*/ 0 w 32"/>
                  <a:gd name="T3" fmla="*/ 0 h 1979"/>
                  <a:gd name="T4" fmla="*/ 32 w 32"/>
                  <a:gd name="T5" fmla="*/ 0 h 1979"/>
                  <a:gd name="T6" fmla="*/ 32 w 32"/>
                  <a:gd name="T7" fmla="*/ 1979 h 1979"/>
                  <a:gd name="T8" fmla="*/ 0 w 32"/>
                  <a:gd name="T9" fmla="*/ 1950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79">
                    <a:moveTo>
                      <a:pt x="0" y="19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79"/>
                    </a:lnTo>
                    <a:lnTo>
                      <a:pt x="0" y="195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4" name="Freeform 84">
                <a:extLst>
                  <a:ext uri="{FF2B5EF4-FFF2-40B4-BE49-F238E27FC236}">
                    <a16:creationId xmlns:a16="http://schemas.microsoft.com/office/drawing/2014/main" id="{81BEEDA4-A4E8-721B-188B-99CD0CE99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6" y="8193"/>
                <a:ext cx="32" cy="2011"/>
              </a:xfrm>
              <a:custGeom>
                <a:avLst/>
                <a:gdLst>
                  <a:gd name="T0" fmla="*/ 0 w 32"/>
                  <a:gd name="T1" fmla="*/ 1979 h 2011"/>
                  <a:gd name="T2" fmla="*/ 0 w 32"/>
                  <a:gd name="T3" fmla="*/ 0 h 2011"/>
                  <a:gd name="T4" fmla="*/ 32 w 32"/>
                  <a:gd name="T5" fmla="*/ 0 h 2011"/>
                  <a:gd name="T6" fmla="*/ 32 w 32"/>
                  <a:gd name="T7" fmla="*/ 2011 h 2011"/>
                  <a:gd name="T8" fmla="*/ 0 w 32"/>
                  <a:gd name="T9" fmla="*/ 1979 h 2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11">
                    <a:moveTo>
                      <a:pt x="0" y="197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11"/>
                    </a:lnTo>
                    <a:lnTo>
                      <a:pt x="0" y="197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5" name="Freeform 85">
                <a:extLst>
                  <a:ext uri="{FF2B5EF4-FFF2-40B4-BE49-F238E27FC236}">
                    <a16:creationId xmlns:a16="http://schemas.microsoft.com/office/drawing/2014/main" id="{90BAC788-577D-1863-EA46-9F516933A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8193"/>
                <a:ext cx="32" cy="2039"/>
              </a:xfrm>
              <a:custGeom>
                <a:avLst/>
                <a:gdLst>
                  <a:gd name="T0" fmla="*/ 0 w 32"/>
                  <a:gd name="T1" fmla="*/ 2011 h 2039"/>
                  <a:gd name="T2" fmla="*/ 0 w 32"/>
                  <a:gd name="T3" fmla="*/ 0 h 2039"/>
                  <a:gd name="T4" fmla="*/ 32 w 32"/>
                  <a:gd name="T5" fmla="*/ 0 h 2039"/>
                  <a:gd name="T6" fmla="*/ 32 w 32"/>
                  <a:gd name="T7" fmla="*/ 2039 h 2039"/>
                  <a:gd name="T8" fmla="*/ 0 w 32"/>
                  <a:gd name="T9" fmla="*/ 2011 h 2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39">
                    <a:moveTo>
                      <a:pt x="0" y="201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39"/>
                    </a:lnTo>
                    <a:lnTo>
                      <a:pt x="0" y="2011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6" name="Freeform 86">
                <a:extLst>
                  <a:ext uri="{FF2B5EF4-FFF2-40B4-BE49-F238E27FC236}">
                    <a16:creationId xmlns:a16="http://schemas.microsoft.com/office/drawing/2014/main" id="{7A02D4B7-7E46-1821-D318-FC26D11B4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0" y="8193"/>
                <a:ext cx="33" cy="2071"/>
              </a:xfrm>
              <a:custGeom>
                <a:avLst/>
                <a:gdLst>
                  <a:gd name="T0" fmla="*/ 0 w 33"/>
                  <a:gd name="T1" fmla="*/ 2039 h 2071"/>
                  <a:gd name="T2" fmla="*/ 0 w 33"/>
                  <a:gd name="T3" fmla="*/ 0 h 2071"/>
                  <a:gd name="T4" fmla="*/ 33 w 33"/>
                  <a:gd name="T5" fmla="*/ 0 h 2071"/>
                  <a:gd name="T6" fmla="*/ 33 w 33"/>
                  <a:gd name="T7" fmla="*/ 2071 h 2071"/>
                  <a:gd name="T8" fmla="*/ 0 w 33"/>
                  <a:gd name="T9" fmla="*/ 2039 h 2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71">
                    <a:moveTo>
                      <a:pt x="0" y="2039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071"/>
                    </a:lnTo>
                    <a:lnTo>
                      <a:pt x="0" y="203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7" name="Freeform 87">
                <a:extLst>
                  <a:ext uri="{FF2B5EF4-FFF2-40B4-BE49-F238E27FC236}">
                    <a16:creationId xmlns:a16="http://schemas.microsoft.com/office/drawing/2014/main" id="{16C043F2-17B2-D0CB-5411-C4A68DD4C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3" y="8193"/>
                <a:ext cx="32" cy="2099"/>
              </a:xfrm>
              <a:custGeom>
                <a:avLst/>
                <a:gdLst>
                  <a:gd name="T0" fmla="*/ 0 w 32"/>
                  <a:gd name="T1" fmla="*/ 2071 h 2099"/>
                  <a:gd name="T2" fmla="*/ 0 w 32"/>
                  <a:gd name="T3" fmla="*/ 0 h 2099"/>
                  <a:gd name="T4" fmla="*/ 32 w 32"/>
                  <a:gd name="T5" fmla="*/ 0 h 2099"/>
                  <a:gd name="T6" fmla="*/ 32 w 32"/>
                  <a:gd name="T7" fmla="*/ 2099 h 2099"/>
                  <a:gd name="T8" fmla="*/ 0 w 32"/>
                  <a:gd name="T9" fmla="*/ 2071 h 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99">
                    <a:moveTo>
                      <a:pt x="0" y="20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99"/>
                    </a:lnTo>
                    <a:lnTo>
                      <a:pt x="0" y="207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8" name="Freeform 88">
                <a:extLst>
                  <a:ext uri="{FF2B5EF4-FFF2-40B4-BE49-F238E27FC236}">
                    <a16:creationId xmlns:a16="http://schemas.microsoft.com/office/drawing/2014/main" id="{CEBA5C05-ABB5-E143-1996-10F7FA434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8193"/>
                <a:ext cx="32" cy="2132"/>
              </a:xfrm>
              <a:custGeom>
                <a:avLst/>
                <a:gdLst>
                  <a:gd name="T0" fmla="*/ 0 w 32"/>
                  <a:gd name="T1" fmla="*/ 2099 h 2132"/>
                  <a:gd name="T2" fmla="*/ 0 w 32"/>
                  <a:gd name="T3" fmla="*/ 0 h 2132"/>
                  <a:gd name="T4" fmla="*/ 32 w 32"/>
                  <a:gd name="T5" fmla="*/ 0 h 2132"/>
                  <a:gd name="T6" fmla="*/ 32 w 32"/>
                  <a:gd name="T7" fmla="*/ 2132 h 2132"/>
                  <a:gd name="T8" fmla="*/ 0 w 32"/>
                  <a:gd name="T9" fmla="*/ 2099 h 2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32">
                    <a:moveTo>
                      <a:pt x="0" y="209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32"/>
                    </a:lnTo>
                    <a:lnTo>
                      <a:pt x="0" y="209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9" name="Freeform 89">
                <a:extLst>
                  <a:ext uri="{FF2B5EF4-FFF2-40B4-BE49-F238E27FC236}">
                    <a16:creationId xmlns:a16="http://schemas.microsoft.com/office/drawing/2014/main" id="{52E147FF-DE2E-0F48-FB1F-968A0E46E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8193"/>
                <a:ext cx="32" cy="2164"/>
              </a:xfrm>
              <a:custGeom>
                <a:avLst/>
                <a:gdLst>
                  <a:gd name="T0" fmla="*/ 0 w 32"/>
                  <a:gd name="T1" fmla="*/ 2132 h 2164"/>
                  <a:gd name="T2" fmla="*/ 0 w 32"/>
                  <a:gd name="T3" fmla="*/ 0 h 2164"/>
                  <a:gd name="T4" fmla="*/ 32 w 32"/>
                  <a:gd name="T5" fmla="*/ 0 h 2164"/>
                  <a:gd name="T6" fmla="*/ 32 w 32"/>
                  <a:gd name="T7" fmla="*/ 2164 h 2164"/>
                  <a:gd name="T8" fmla="*/ 0 w 32"/>
                  <a:gd name="T9" fmla="*/ 2132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64">
                    <a:moveTo>
                      <a:pt x="0" y="213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64"/>
                    </a:lnTo>
                    <a:lnTo>
                      <a:pt x="0" y="213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0" name="Freeform 90">
                <a:extLst>
                  <a:ext uri="{FF2B5EF4-FFF2-40B4-BE49-F238E27FC236}">
                    <a16:creationId xmlns:a16="http://schemas.microsoft.com/office/drawing/2014/main" id="{1FAC4BB6-E2B2-FC03-9ECE-111B5C223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8193"/>
                <a:ext cx="29" cy="2192"/>
              </a:xfrm>
              <a:custGeom>
                <a:avLst/>
                <a:gdLst>
                  <a:gd name="T0" fmla="*/ 0 w 29"/>
                  <a:gd name="T1" fmla="*/ 2164 h 2192"/>
                  <a:gd name="T2" fmla="*/ 0 w 29"/>
                  <a:gd name="T3" fmla="*/ 0 h 2192"/>
                  <a:gd name="T4" fmla="*/ 29 w 29"/>
                  <a:gd name="T5" fmla="*/ 0 h 2192"/>
                  <a:gd name="T6" fmla="*/ 29 w 29"/>
                  <a:gd name="T7" fmla="*/ 2192 h 2192"/>
                  <a:gd name="T8" fmla="*/ 0 w 29"/>
                  <a:gd name="T9" fmla="*/ 2164 h 2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192">
                    <a:moveTo>
                      <a:pt x="0" y="2164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192"/>
                    </a:lnTo>
                    <a:lnTo>
                      <a:pt x="0" y="21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1" name="Freeform 91">
                <a:extLst>
                  <a:ext uri="{FF2B5EF4-FFF2-40B4-BE49-F238E27FC236}">
                    <a16:creationId xmlns:a16="http://schemas.microsoft.com/office/drawing/2014/main" id="{8A59535E-01BA-EFDC-163B-C18FFAFE2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8193"/>
                <a:ext cx="32" cy="2224"/>
              </a:xfrm>
              <a:custGeom>
                <a:avLst/>
                <a:gdLst>
                  <a:gd name="T0" fmla="*/ 0 w 32"/>
                  <a:gd name="T1" fmla="*/ 2192 h 2224"/>
                  <a:gd name="T2" fmla="*/ 0 w 32"/>
                  <a:gd name="T3" fmla="*/ 0 h 2224"/>
                  <a:gd name="T4" fmla="*/ 32 w 32"/>
                  <a:gd name="T5" fmla="*/ 0 h 2224"/>
                  <a:gd name="T6" fmla="*/ 32 w 32"/>
                  <a:gd name="T7" fmla="*/ 2224 h 2224"/>
                  <a:gd name="T8" fmla="*/ 0 w 32"/>
                  <a:gd name="T9" fmla="*/ 2192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24">
                    <a:moveTo>
                      <a:pt x="0" y="219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24"/>
                    </a:lnTo>
                    <a:lnTo>
                      <a:pt x="0" y="2192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2" name="Freeform 92">
                <a:extLst>
                  <a:ext uri="{FF2B5EF4-FFF2-40B4-BE49-F238E27FC236}">
                    <a16:creationId xmlns:a16="http://schemas.microsoft.com/office/drawing/2014/main" id="{2915B555-B2D6-FC47-13AC-CF30D2460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0" y="8193"/>
                <a:ext cx="32" cy="2252"/>
              </a:xfrm>
              <a:custGeom>
                <a:avLst/>
                <a:gdLst>
                  <a:gd name="T0" fmla="*/ 0 w 32"/>
                  <a:gd name="T1" fmla="*/ 2224 h 2252"/>
                  <a:gd name="T2" fmla="*/ 0 w 32"/>
                  <a:gd name="T3" fmla="*/ 0 h 2252"/>
                  <a:gd name="T4" fmla="*/ 32 w 32"/>
                  <a:gd name="T5" fmla="*/ 0 h 2252"/>
                  <a:gd name="T6" fmla="*/ 32 w 32"/>
                  <a:gd name="T7" fmla="*/ 2252 h 2252"/>
                  <a:gd name="T8" fmla="*/ 0 w 32"/>
                  <a:gd name="T9" fmla="*/ 2224 h 2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52">
                    <a:moveTo>
                      <a:pt x="0" y="2224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52"/>
                    </a:lnTo>
                    <a:lnTo>
                      <a:pt x="0" y="2224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3" name="Freeform 93">
                <a:extLst>
                  <a:ext uri="{FF2B5EF4-FFF2-40B4-BE49-F238E27FC236}">
                    <a16:creationId xmlns:a16="http://schemas.microsoft.com/office/drawing/2014/main" id="{7AE5C5F9-511A-91B0-1C7B-665C43DE4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8193"/>
                <a:ext cx="32" cy="2285"/>
              </a:xfrm>
              <a:custGeom>
                <a:avLst/>
                <a:gdLst>
                  <a:gd name="T0" fmla="*/ 0 w 32"/>
                  <a:gd name="T1" fmla="*/ 2252 h 2285"/>
                  <a:gd name="T2" fmla="*/ 0 w 32"/>
                  <a:gd name="T3" fmla="*/ 0 h 2285"/>
                  <a:gd name="T4" fmla="*/ 32 w 32"/>
                  <a:gd name="T5" fmla="*/ 0 h 2285"/>
                  <a:gd name="T6" fmla="*/ 32 w 32"/>
                  <a:gd name="T7" fmla="*/ 2285 h 2285"/>
                  <a:gd name="T8" fmla="*/ 0 w 32"/>
                  <a:gd name="T9" fmla="*/ 2252 h 2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85">
                    <a:moveTo>
                      <a:pt x="0" y="225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85"/>
                    </a:lnTo>
                    <a:lnTo>
                      <a:pt x="0" y="2252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4" name="Freeform 94">
                <a:extLst>
                  <a:ext uri="{FF2B5EF4-FFF2-40B4-BE49-F238E27FC236}">
                    <a16:creationId xmlns:a16="http://schemas.microsoft.com/office/drawing/2014/main" id="{C38D366B-993B-DB09-38D1-090E0744D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4" y="8193"/>
                <a:ext cx="33" cy="2313"/>
              </a:xfrm>
              <a:custGeom>
                <a:avLst/>
                <a:gdLst>
                  <a:gd name="T0" fmla="*/ 0 w 33"/>
                  <a:gd name="T1" fmla="*/ 2285 h 2313"/>
                  <a:gd name="T2" fmla="*/ 0 w 33"/>
                  <a:gd name="T3" fmla="*/ 0 h 2313"/>
                  <a:gd name="T4" fmla="*/ 33 w 33"/>
                  <a:gd name="T5" fmla="*/ 0 h 2313"/>
                  <a:gd name="T6" fmla="*/ 33 w 33"/>
                  <a:gd name="T7" fmla="*/ 2313 h 2313"/>
                  <a:gd name="T8" fmla="*/ 0 w 33"/>
                  <a:gd name="T9" fmla="*/ 2285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13">
                    <a:moveTo>
                      <a:pt x="0" y="2285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313"/>
                    </a:lnTo>
                    <a:lnTo>
                      <a:pt x="0" y="2285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5" name="Freeform 95">
                <a:extLst>
                  <a:ext uri="{FF2B5EF4-FFF2-40B4-BE49-F238E27FC236}">
                    <a16:creationId xmlns:a16="http://schemas.microsoft.com/office/drawing/2014/main" id="{28E508E7-9C0B-2CB7-912A-73CDB7D77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7" y="8193"/>
                <a:ext cx="32" cy="2345"/>
              </a:xfrm>
              <a:custGeom>
                <a:avLst/>
                <a:gdLst>
                  <a:gd name="T0" fmla="*/ 0 w 32"/>
                  <a:gd name="T1" fmla="*/ 2313 h 2345"/>
                  <a:gd name="T2" fmla="*/ 0 w 32"/>
                  <a:gd name="T3" fmla="*/ 0 h 2345"/>
                  <a:gd name="T4" fmla="*/ 32 w 32"/>
                  <a:gd name="T5" fmla="*/ 0 h 2345"/>
                  <a:gd name="T6" fmla="*/ 32 w 32"/>
                  <a:gd name="T7" fmla="*/ 2345 h 2345"/>
                  <a:gd name="T8" fmla="*/ 0 w 32"/>
                  <a:gd name="T9" fmla="*/ 2313 h 2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45">
                    <a:moveTo>
                      <a:pt x="0" y="231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45"/>
                    </a:lnTo>
                    <a:lnTo>
                      <a:pt x="0" y="2313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6" name="Freeform 96">
                <a:extLst>
                  <a:ext uri="{FF2B5EF4-FFF2-40B4-BE49-F238E27FC236}">
                    <a16:creationId xmlns:a16="http://schemas.microsoft.com/office/drawing/2014/main" id="{9B66FF63-386C-BD43-3E62-8C67FFE86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32" cy="2373"/>
              </a:xfrm>
              <a:custGeom>
                <a:avLst/>
                <a:gdLst>
                  <a:gd name="T0" fmla="*/ 0 w 32"/>
                  <a:gd name="T1" fmla="*/ 2345 h 2373"/>
                  <a:gd name="T2" fmla="*/ 0 w 32"/>
                  <a:gd name="T3" fmla="*/ 0 h 2373"/>
                  <a:gd name="T4" fmla="*/ 32 w 32"/>
                  <a:gd name="T5" fmla="*/ 0 h 2373"/>
                  <a:gd name="T6" fmla="*/ 32 w 32"/>
                  <a:gd name="T7" fmla="*/ 2373 h 2373"/>
                  <a:gd name="T8" fmla="*/ 0 w 32"/>
                  <a:gd name="T9" fmla="*/ 2345 h 2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73">
                    <a:moveTo>
                      <a:pt x="0" y="2345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73"/>
                    </a:lnTo>
                    <a:lnTo>
                      <a:pt x="0" y="2345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7" name="Freeform 97">
                <a:extLst>
                  <a:ext uri="{FF2B5EF4-FFF2-40B4-BE49-F238E27FC236}">
                    <a16:creationId xmlns:a16="http://schemas.microsoft.com/office/drawing/2014/main" id="{28CA3B54-255A-D0AA-D12A-A27EC7B04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8193"/>
                <a:ext cx="32" cy="2406"/>
              </a:xfrm>
              <a:custGeom>
                <a:avLst/>
                <a:gdLst>
                  <a:gd name="T0" fmla="*/ 0 w 32"/>
                  <a:gd name="T1" fmla="*/ 2373 h 2406"/>
                  <a:gd name="T2" fmla="*/ 0 w 32"/>
                  <a:gd name="T3" fmla="*/ 0 h 2406"/>
                  <a:gd name="T4" fmla="*/ 32 w 32"/>
                  <a:gd name="T5" fmla="*/ 0 h 2406"/>
                  <a:gd name="T6" fmla="*/ 32 w 32"/>
                  <a:gd name="T7" fmla="*/ 2406 h 2406"/>
                  <a:gd name="T8" fmla="*/ 0 w 32"/>
                  <a:gd name="T9" fmla="*/ 2373 h 2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406">
                    <a:moveTo>
                      <a:pt x="0" y="237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406"/>
                    </a:lnTo>
                    <a:lnTo>
                      <a:pt x="0" y="2373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8" name="Freeform 98">
                <a:extLst>
                  <a:ext uri="{FF2B5EF4-FFF2-40B4-BE49-F238E27FC236}">
                    <a16:creationId xmlns:a16="http://schemas.microsoft.com/office/drawing/2014/main" id="{4D46D09C-DD23-94A5-4DA6-37ECAA63A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8193"/>
                <a:ext cx="32" cy="2438"/>
              </a:xfrm>
              <a:custGeom>
                <a:avLst/>
                <a:gdLst>
                  <a:gd name="T0" fmla="*/ 0 w 32"/>
                  <a:gd name="T1" fmla="*/ 2406 h 2438"/>
                  <a:gd name="T2" fmla="*/ 0 w 32"/>
                  <a:gd name="T3" fmla="*/ 0 h 2438"/>
                  <a:gd name="T4" fmla="*/ 28 w 32"/>
                  <a:gd name="T5" fmla="*/ 0 h 2438"/>
                  <a:gd name="T6" fmla="*/ 28 w 32"/>
                  <a:gd name="T7" fmla="*/ 1555 h 2438"/>
                  <a:gd name="T8" fmla="*/ 32 w 32"/>
                  <a:gd name="T9" fmla="*/ 1551 h 2438"/>
                  <a:gd name="T10" fmla="*/ 32 w 32"/>
                  <a:gd name="T11" fmla="*/ 2438 h 2438"/>
                  <a:gd name="T12" fmla="*/ 0 w 32"/>
                  <a:gd name="T13" fmla="*/ 2406 h 2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438">
                    <a:moveTo>
                      <a:pt x="0" y="240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555"/>
                    </a:lnTo>
                    <a:lnTo>
                      <a:pt x="32" y="1551"/>
                    </a:lnTo>
                    <a:lnTo>
                      <a:pt x="32" y="2438"/>
                    </a:lnTo>
                    <a:lnTo>
                      <a:pt x="0" y="2406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9" name="Freeform 99">
                <a:extLst>
                  <a:ext uri="{FF2B5EF4-FFF2-40B4-BE49-F238E27FC236}">
                    <a16:creationId xmlns:a16="http://schemas.microsoft.com/office/drawing/2014/main" id="{959CF71C-93B7-C615-377E-7FAD85C0F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" y="9704"/>
                <a:ext cx="33" cy="955"/>
              </a:xfrm>
              <a:custGeom>
                <a:avLst/>
                <a:gdLst>
                  <a:gd name="T0" fmla="*/ 0 w 33"/>
                  <a:gd name="T1" fmla="*/ 927 h 955"/>
                  <a:gd name="T2" fmla="*/ 0 w 33"/>
                  <a:gd name="T3" fmla="*/ 40 h 955"/>
                  <a:gd name="T4" fmla="*/ 33 w 33"/>
                  <a:gd name="T5" fmla="*/ 0 h 955"/>
                  <a:gd name="T6" fmla="*/ 33 w 33"/>
                  <a:gd name="T7" fmla="*/ 955 h 955"/>
                  <a:gd name="T8" fmla="*/ 0 w 33"/>
                  <a:gd name="T9" fmla="*/ 927 h 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955">
                    <a:moveTo>
                      <a:pt x="0" y="927"/>
                    </a:moveTo>
                    <a:lnTo>
                      <a:pt x="0" y="40"/>
                    </a:lnTo>
                    <a:lnTo>
                      <a:pt x="33" y="0"/>
                    </a:lnTo>
                    <a:lnTo>
                      <a:pt x="33" y="955"/>
                    </a:lnTo>
                    <a:lnTo>
                      <a:pt x="0" y="927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0" name="Freeform 100">
                <a:extLst>
                  <a:ext uri="{FF2B5EF4-FFF2-40B4-BE49-F238E27FC236}">
                    <a16:creationId xmlns:a16="http://schemas.microsoft.com/office/drawing/2014/main" id="{14455BAC-CC77-75E3-C0BA-CE4C57CC1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8" y="9668"/>
                <a:ext cx="32" cy="1023"/>
              </a:xfrm>
              <a:custGeom>
                <a:avLst/>
                <a:gdLst>
                  <a:gd name="T0" fmla="*/ 0 w 32"/>
                  <a:gd name="T1" fmla="*/ 991 h 1023"/>
                  <a:gd name="T2" fmla="*/ 0 w 32"/>
                  <a:gd name="T3" fmla="*/ 36 h 1023"/>
                  <a:gd name="T4" fmla="*/ 32 w 32"/>
                  <a:gd name="T5" fmla="*/ 0 h 1023"/>
                  <a:gd name="T6" fmla="*/ 32 w 32"/>
                  <a:gd name="T7" fmla="*/ 1023 h 1023"/>
                  <a:gd name="T8" fmla="*/ 0 w 32"/>
                  <a:gd name="T9" fmla="*/ 99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23">
                    <a:moveTo>
                      <a:pt x="0" y="99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23"/>
                    </a:lnTo>
                    <a:lnTo>
                      <a:pt x="0" y="991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1" name="Freeform 101">
                <a:extLst>
                  <a:ext uri="{FF2B5EF4-FFF2-40B4-BE49-F238E27FC236}">
                    <a16:creationId xmlns:a16="http://schemas.microsoft.com/office/drawing/2014/main" id="{9F314771-AAAC-809E-63EE-12B3167F4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0" y="9632"/>
                <a:ext cx="32" cy="1087"/>
              </a:xfrm>
              <a:custGeom>
                <a:avLst/>
                <a:gdLst>
                  <a:gd name="T0" fmla="*/ 0 w 32"/>
                  <a:gd name="T1" fmla="*/ 1059 h 1087"/>
                  <a:gd name="T2" fmla="*/ 0 w 32"/>
                  <a:gd name="T3" fmla="*/ 36 h 1087"/>
                  <a:gd name="T4" fmla="*/ 32 w 32"/>
                  <a:gd name="T5" fmla="*/ 0 h 1087"/>
                  <a:gd name="T6" fmla="*/ 32 w 32"/>
                  <a:gd name="T7" fmla="*/ 1087 h 1087"/>
                  <a:gd name="T8" fmla="*/ 0 w 32"/>
                  <a:gd name="T9" fmla="*/ 1059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87">
                    <a:moveTo>
                      <a:pt x="0" y="1059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87"/>
                    </a:lnTo>
                    <a:lnTo>
                      <a:pt x="0" y="1059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2" name="Freeform 102">
                <a:extLst>
                  <a:ext uri="{FF2B5EF4-FFF2-40B4-BE49-F238E27FC236}">
                    <a16:creationId xmlns:a16="http://schemas.microsoft.com/office/drawing/2014/main" id="{B8DA1605-E400-35C5-F10D-52E81296C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9595"/>
                <a:ext cx="32" cy="1157"/>
              </a:xfrm>
              <a:custGeom>
                <a:avLst/>
                <a:gdLst>
                  <a:gd name="T0" fmla="*/ 0 w 32"/>
                  <a:gd name="T1" fmla="*/ 1124 h 1157"/>
                  <a:gd name="T2" fmla="*/ 0 w 32"/>
                  <a:gd name="T3" fmla="*/ 37 h 1157"/>
                  <a:gd name="T4" fmla="*/ 32 w 32"/>
                  <a:gd name="T5" fmla="*/ 0 h 1157"/>
                  <a:gd name="T6" fmla="*/ 32 w 32"/>
                  <a:gd name="T7" fmla="*/ 1157 h 1157"/>
                  <a:gd name="T8" fmla="*/ 0 w 32"/>
                  <a:gd name="T9" fmla="*/ 1124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157">
                    <a:moveTo>
                      <a:pt x="0" y="1124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1157"/>
                    </a:lnTo>
                    <a:lnTo>
                      <a:pt x="0" y="1124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3" name="Freeform 103">
                <a:extLst>
                  <a:ext uri="{FF2B5EF4-FFF2-40B4-BE49-F238E27FC236}">
                    <a16:creationId xmlns:a16="http://schemas.microsoft.com/office/drawing/2014/main" id="{98D0D67F-7542-B44E-3ABA-1F60CEA77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4" y="9559"/>
                <a:ext cx="33" cy="1221"/>
              </a:xfrm>
              <a:custGeom>
                <a:avLst/>
                <a:gdLst>
                  <a:gd name="T0" fmla="*/ 0 w 33"/>
                  <a:gd name="T1" fmla="*/ 1193 h 1221"/>
                  <a:gd name="T2" fmla="*/ 0 w 33"/>
                  <a:gd name="T3" fmla="*/ 36 h 1221"/>
                  <a:gd name="T4" fmla="*/ 33 w 33"/>
                  <a:gd name="T5" fmla="*/ 0 h 1221"/>
                  <a:gd name="T6" fmla="*/ 33 w 33"/>
                  <a:gd name="T7" fmla="*/ 1221 h 1221"/>
                  <a:gd name="T8" fmla="*/ 0 w 33"/>
                  <a:gd name="T9" fmla="*/ 1193 h 1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221">
                    <a:moveTo>
                      <a:pt x="0" y="119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1221"/>
                    </a:lnTo>
                    <a:lnTo>
                      <a:pt x="0" y="1193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4" name="Freeform 104">
                <a:extLst>
                  <a:ext uri="{FF2B5EF4-FFF2-40B4-BE49-F238E27FC236}">
                    <a16:creationId xmlns:a16="http://schemas.microsoft.com/office/drawing/2014/main" id="{F11B40AE-A5C4-CB8D-2ACB-F2030381F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7" y="9519"/>
                <a:ext cx="32" cy="1293"/>
              </a:xfrm>
              <a:custGeom>
                <a:avLst/>
                <a:gdLst>
                  <a:gd name="T0" fmla="*/ 0 w 32"/>
                  <a:gd name="T1" fmla="*/ 1261 h 1293"/>
                  <a:gd name="T2" fmla="*/ 0 w 32"/>
                  <a:gd name="T3" fmla="*/ 40 h 1293"/>
                  <a:gd name="T4" fmla="*/ 32 w 32"/>
                  <a:gd name="T5" fmla="*/ 0 h 1293"/>
                  <a:gd name="T6" fmla="*/ 32 w 32"/>
                  <a:gd name="T7" fmla="*/ 648 h 1293"/>
                  <a:gd name="T8" fmla="*/ 8 w 32"/>
                  <a:gd name="T9" fmla="*/ 673 h 1293"/>
                  <a:gd name="T10" fmla="*/ 32 w 32"/>
                  <a:gd name="T11" fmla="*/ 697 h 1293"/>
                  <a:gd name="T12" fmla="*/ 32 w 32"/>
                  <a:gd name="T13" fmla="*/ 1293 h 1293"/>
                  <a:gd name="T14" fmla="*/ 0 w 32"/>
                  <a:gd name="T15" fmla="*/ 1261 h 1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293">
                    <a:moveTo>
                      <a:pt x="0" y="1261"/>
                    </a:moveTo>
                    <a:lnTo>
                      <a:pt x="0" y="40"/>
                    </a:lnTo>
                    <a:lnTo>
                      <a:pt x="32" y="0"/>
                    </a:lnTo>
                    <a:lnTo>
                      <a:pt x="32" y="648"/>
                    </a:lnTo>
                    <a:lnTo>
                      <a:pt x="8" y="673"/>
                    </a:lnTo>
                    <a:lnTo>
                      <a:pt x="32" y="697"/>
                    </a:lnTo>
                    <a:lnTo>
                      <a:pt x="32" y="1293"/>
                    </a:lnTo>
                    <a:lnTo>
                      <a:pt x="0" y="1261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5" name="Freeform 105">
                <a:extLst>
                  <a:ext uri="{FF2B5EF4-FFF2-40B4-BE49-F238E27FC236}">
                    <a16:creationId xmlns:a16="http://schemas.microsoft.com/office/drawing/2014/main" id="{A10E07F1-A15C-110B-CF3D-B80A51D0B0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9" y="9482"/>
                <a:ext cx="32" cy="1358"/>
              </a:xfrm>
              <a:custGeom>
                <a:avLst/>
                <a:gdLst>
                  <a:gd name="T0" fmla="*/ 0 w 32"/>
                  <a:gd name="T1" fmla="*/ 1330 h 1358"/>
                  <a:gd name="T2" fmla="*/ 0 w 32"/>
                  <a:gd name="T3" fmla="*/ 734 h 1358"/>
                  <a:gd name="T4" fmla="*/ 32 w 32"/>
                  <a:gd name="T5" fmla="*/ 762 h 1358"/>
                  <a:gd name="T6" fmla="*/ 32 w 32"/>
                  <a:gd name="T7" fmla="*/ 1358 h 1358"/>
                  <a:gd name="T8" fmla="*/ 0 w 32"/>
                  <a:gd name="T9" fmla="*/ 1330 h 1358"/>
                  <a:gd name="T10" fmla="*/ 0 w 32"/>
                  <a:gd name="T11" fmla="*/ 685 h 1358"/>
                  <a:gd name="T12" fmla="*/ 0 w 32"/>
                  <a:gd name="T13" fmla="*/ 37 h 1358"/>
                  <a:gd name="T14" fmla="*/ 32 w 32"/>
                  <a:gd name="T15" fmla="*/ 0 h 1358"/>
                  <a:gd name="T16" fmla="*/ 32 w 32"/>
                  <a:gd name="T17" fmla="*/ 645 h 1358"/>
                  <a:gd name="T18" fmla="*/ 0 w 32"/>
                  <a:gd name="T19" fmla="*/ 685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358">
                    <a:moveTo>
                      <a:pt x="0" y="1330"/>
                    </a:moveTo>
                    <a:lnTo>
                      <a:pt x="0" y="734"/>
                    </a:lnTo>
                    <a:lnTo>
                      <a:pt x="32" y="762"/>
                    </a:lnTo>
                    <a:lnTo>
                      <a:pt x="32" y="1358"/>
                    </a:lnTo>
                    <a:lnTo>
                      <a:pt x="0" y="1330"/>
                    </a:lnTo>
                    <a:close/>
                    <a:moveTo>
                      <a:pt x="0" y="685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645"/>
                    </a:lnTo>
                    <a:lnTo>
                      <a:pt x="0" y="685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6" name="Freeform 106">
                <a:extLst>
                  <a:ext uri="{FF2B5EF4-FFF2-40B4-BE49-F238E27FC236}">
                    <a16:creationId xmlns:a16="http://schemas.microsoft.com/office/drawing/2014/main" id="{CB1F66D6-AFF1-30C4-30F4-0B68B5631C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1" y="9446"/>
                <a:ext cx="32" cy="1427"/>
              </a:xfrm>
              <a:custGeom>
                <a:avLst/>
                <a:gdLst>
                  <a:gd name="T0" fmla="*/ 0 w 32"/>
                  <a:gd name="T1" fmla="*/ 1394 h 1427"/>
                  <a:gd name="T2" fmla="*/ 0 w 32"/>
                  <a:gd name="T3" fmla="*/ 798 h 1427"/>
                  <a:gd name="T4" fmla="*/ 32 w 32"/>
                  <a:gd name="T5" fmla="*/ 830 h 1427"/>
                  <a:gd name="T6" fmla="*/ 32 w 32"/>
                  <a:gd name="T7" fmla="*/ 1427 h 1427"/>
                  <a:gd name="T8" fmla="*/ 0 w 32"/>
                  <a:gd name="T9" fmla="*/ 1394 h 1427"/>
                  <a:gd name="T10" fmla="*/ 0 w 32"/>
                  <a:gd name="T11" fmla="*/ 681 h 1427"/>
                  <a:gd name="T12" fmla="*/ 0 w 32"/>
                  <a:gd name="T13" fmla="*/ 36 h 1427"/>
                  <a:gd name="T14" fmla="*/ 32 w 32"/>
                  <a:gd name="T15" fmla="*/ 0 h 1427"/>
                  <a:gd name="T16" fmla="*/ 32 w 32"/>
                  <a:gd name="T17" fmla="*/ 641 h 1427"/>
                  <a:gd name="T18" fmla="*/ 0 w 32"/>
                  <a:gd name="T19" fmla="*/ 681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427">
                    <a:moveTo>
                      <a:pt x="0" y="1394"/>
                    </a:moveTo>
                    <a:lnTo>
                      <a:pt x="0" y="798"/>
                    </a:lnTo>
                    <a:lnTo>
                      <a:pt x="32" y="830"/>
                    </a:lnTo>
                    <a:lnTo>
                      <a:pt x="32" y="1427"/>
                    </a:lnTo>
                    <a:lnTo>
                      <a:pt x="0" y="1394"/>
                    </a:lnTo>
                    <a:close/>
                    <a:moveTo>
                      <a:pt x="0" y="68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41"/>
                    </a:lnTo>
                    <a:lnTo>
                      <a:pt x="0" y="681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7" name="Freeform 107">
                <a:extLst>
                  <a:ext uri="{FF2B5EF4-FFF2-40B4-BE49-F238E27FC236}">
                    <a16:creationId xmlns:a16="http://schemas.microsoft.com/office/drawing/2014/main" id="{12FC83B0-9DAD-E803-C862-BD92433522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3" y="9410"/>
                <a:ext cx="33" cy="1495"/>
              </a:xfrm>
              <a:custGeom>
                <a:avLst/>
                <a:gdLst>
                  <a:gd name="T0" fmla="*/ 0 w 33"/>
                  <a:gd name="T1" fmla="*/ 1463 h 1495"/>
                  <a:gd name="T2" fmla="*/ 0 w 33"/>
                  <a:gd name="T3" fmla="*/ 866 h 1495"/>
                  <a:gd name="T4" fmla="*/ 33 w 33"/>
                  <a:gd name="T5" fmla="*/ 894 h 1495"/>
                  <a:gd name="T6" fmla="*/ 33 w 33"/>
                  <a:gd name="T7" fmla="*/ 1495 h 1495"/>
                  <a:gd name="T8" fmla="*/ 0 w 33"/>
                  <a:gd name="T9" fmla="*/ 1463 h 1495"/>
                  <a:gd name="T10" fmla="*/ 0 w 33"/>
                  <a:gd name="T11" fmla="*/ 677 h 1495"/>
                  <a:gd name="T12" fmla="*/ 0 w 33"/>
                  <a:gd name="T13" fmla="*/ 36 h 1495"/>
                  <a:gd name="T14" fmla="*/ 33 w 33"/>
                  <a:gd name="T15" fmla="*/ 0 h 1495"/>
                  <a:gd name="T16" fmla="*/ 33 w 33"/>
                  <a:gd name="T17" fmla="*/ 641 h 1495"/>
                  <a:gd name="T18" fmla="*/ 0 w 33"/>
                  <a:gd name="T19" fmla="*/ 677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495">
                    <a:moveTo>
                      <a:pt x="0" y="1463"/>
                    </a:moveTo>
                    <a:lnTo>
                      <a:pt x="0" y="866"/>
                    </a:lnTo>
                    <a:lnTo>
                      <a:pt x="33" y="894"/>
                    </a:lnTo>
                    <a:lnTo>
                      <a:pt x="33" y="1495"/>
                    </a:lnTo>
                    <a:lnTo>
                      <a:pt x="0" y="1463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41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8" name="Freeform 108">
                <a:extLst>
                  <a:ext uri="{FF2B5EF4-FFF2-40B4-BE49-F238E27FC236}">
                    <a16:creationId xmlns:a16="http://schemas.microsoft.com/office/drawing/2014/main" id="{803A2CCF-8FAC-FA84-A9EF-FE70C9171B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6" y="9374"/>
                <a:ext cx="32" cy="1559"/>
              </a:xfrm>
              <a:custGeom>
                <a:avLst/>
                <a:gdLst>
                  <a:gd name="T0" fmla="*/ 0 w 32"/>
                  <a:gd name="T1" fmla="*/ 1531 h 1559"/>
                  <a:gd name="T2" fmla="*/ 0 w 32"/>
                  <a:gd name="T3" fmla="*/ 930 h 1559"/>
                  <a:gd name="T4" fmla="*/ 32 w 32"/>
                  <a:gd name="T5" fmla="*/ 963 h 1559"/>
                  <a:gd name="T6" fmla="*/ 32 w 32"/>
                  <a:gd name="T7" fmla="*/ 1559 h 1559"/>
                  <a:gd name="T8" fmla="*/ 0 w 32"/>
                  <a:gd name="T9" fmla="*/ 1531 h 1559"/>
                  <a:gd name="T10" fmla="*/ 0 w 32"/>
                  <a:gd name="T11" fmla="*/ 677 h 1559"/>
                  <a:gd name="T12" fmla="*/ 0 w 32"/>
                  <a:gd name="T13" fmla="*/ 36 h 1559"/>
                  <a:gd name="T14" fmla="*/ 32 w 32"/>
                  <a:gd name="T15" fmla="*/ 0 h 1559"/>
                  <a:gd name="T16" fmla="*/ 32 w 32"/>
                  <a:gd name="T17" fmla="*/ 636 h 1559"/>
                  <a:gd name="T18" fmla="*/ 0 w 32"/>
                  <a:gd name="T19" fmla="*/ 677 h 1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559">
                    <a:moveTo>
                      <a:pt x="0" y="1531"/>
                    </a:moveTo>
                    <a:lnTo>
                      <a:pt x="0" y="930"/>
                    </a:lnTo>
                    <a:lnTo>
                      <a:pt x="32" y="963"/>
                    </a:lnTo>
                    <a:lnTo>
                      <a:pt x="32" y="1559"/>
                    </a:lnTo>
                    <a:lnTo>
                      <a:pt x="0" y="1531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6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9" name="Freeform 109">
                <a:extLst>
                  <a:ext uri="{FF2B5EF4-FFF2-40B4-BE49-F238E27FC236}">
                    <a16:creationId xmlns:a16="http://schemas.microsoft.com/office/drawing/2014/main" id="{4E9D4D2B-C738-98FD-B93F-7FFFBE94AB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68" y="9333"/>
                <a:ext cx="32" cy="1632"/>
              </a:xfrm>
              <a:custGeom>
                <a:avLst/>
                <a:gdLst>
                  <a:gd name="T0" fmla="*/ 0 w 32"/>
                  <a:gd name="T1" fmla="*/ 1600 h 1632"/>
                  <a:gd name="T2" fmla="*/ 0 w 32"/>
                  <a:gd name="T3" fmla="*/ 1004 h 1632"/>
                  <a:gd name="T4" fmla="*/ 32 w 32"/>
                  <a:gd name="T5" fmla="*/ 1036 h 1632"/>
                  <a:gd name="T6" fmla="*/ 32 w 32"/>
                  <a:gd name="T7" fmla="*/ 1632 h 1632"/>
                  <a:gd name="T8" fmla="*/ 0 w 32"/>
                  <a:gd name="T9" fmla="*/ 1600 h 1632"/>
                  <a:gd name="T10" fmla="*/ 0 w 32"/>
                  <a:gd name="T11" fmla="*/ 677 h 1632"/>
                  <a:gd name="T12" fmla="*/ 0 w 32"/>
                  <a:gd name="T13" fmla="*/ 41 h 1632"/>
                  <a:gd name="T14" fmla="*/ 32 w 32"/>
                  <a:gd name="T15" fmla="*/ 0 h 1632"/>
                  <a:gd name="T16" fmla="*/ 32 w 32"/>
                  <a:gd name="T17" fmla="*/ 637 h 1632"/>
                  <a:gd name="T18" fmla="*/ 0 w 32"/>
                  <a:gd name="T19" fmla="*/ 677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32">
                    <a:moveTo>
                      <a:pt x="0" y="1600"/>
                    </a:moveTo>
                    <a:lnTo>
                      <a:pt x="0" y="1004"/>
                    </a:lnTo>
                    <a:lnTo>
                      <a:pt x="32" y="1036"/>
                    </a:lnTo>
                    <a:lnTo>
                      <a:pt x="32" y="1632"/>
                    </a:lnTo>
                    <a:lnTo>
                      <a:pt x="0" y="1600"/>
                    </a:lnTo>
                    <a:close/>
                    <a:moveTo>
                      <a:pt x="0" y="677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0" name="Freeform 110">
                <a:extLst>
                  <a:ext uri="{FF2B5EF4-FFF2-40B4-BE49-F238E27FC236}">
                    <a16:creationId xmlns:a16="http://schemas.microsoft.com/office/drawing/2014/main" id="{35B7383E-0038-AF86-B377-9FDDA24416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00" y="9297"/>
                <a:ext cx="32" cy="1696"/>
              </a:xfrm>
              <a:custGeom>
                <a:avLst/>
                <a:gdLst>
                  <a:gd name="T0" fmla="*/ 0 w 32"/>
                  <a:gd name="T1" fmla="*/ 1668 h 1696"/>
                  <a:gd name="T2" fmla="*/ 0 w 32"/>
                  <a:gd name="T3" fmla="*/ 1072 h 1696"/>
                  <a:gd name="T4" fmla="*/ 32 w 32"/>
                  <a:gd name="T5" fmla="*/ 1100 h 1696"/>
                  <a:gd name="T6" fmla="*/ 32 w 32"/>
                  <a:gd name="T7" fmla="*/ 1696 h 1696"/>
                  <a:gd name="T8" fmla="*/ 0 w 32"/>
                  <a:gd name="T9" fmla="*/ 1668 h 1696"/>
                  <a:gd name="T10" fmla="*/ 0 w 32"/>
                  <a:gd name="T11" fmla="*/ 673 h 1696"/>
                  <a:gd name="T12" fmla="*/ 0 w 32"/>
                  <a:gd name="T13" fmla="*/ 36 h 1696"/>
                  <a:gd name="T14" fmla="*/ 32 w 32"/>
                  <a:gd name="T15" fmla="*/ 0 h 1696"/>
                  <a:gd name="T16" fmla="*/ 32 w 32"/>
                  <a:gd name="T17" fmla="*/ 637 h 1696"/>
                  <a:gd name="T18" fmla="*/ 0 w 32"/>
                  <a:gd name="T19" fmla="*/ 67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96">
                    <a:moveTo>
                      <a:pt x="0" y="1668"/>
                    </a:moveTo>
                    <a:lnTo>
                      <a:pt x="0" y="1072"/>
                    </a:lnTo>
                    <a:lnTo>
                      <a:pt x="32" y="1100"/>
                    </a:lnTo>
                    <a:lnTo>
                      <a:pt x="32" y="1696"/>
                    </a:lnTo>
                    <a:lnTo>
                      <a:pt x="0" y="1668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1" name="Freeform 111">
                <a:extLst>
                  <a:ext uri="{FF2B5EF4-FFF2-40B4-BE49-F238E27FC236}">
                    <a16:creationId xmlns:a16="http://schemas.microsoft.com/office/drawing/2014/main" id="{A2EFCE7C-80FD-9E10-DBE9-EB12141C61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32" y="9261"/>
                <a:ext cx="33" cy="1765"/>
              </a:xfrm>
              <a:custGeom>
                <a:avLst/>
                <a:gdLst>
                  <a:gd name="T0" fmla="*/ 0 w 33"/>
                  <a:gd name="T1" fmla="*/ 1732 h 1765"/>
                  <a:gd name="T2" fmla="*/ 0 w 33"/>
                  <a:gd name="T3" fmla="*/ 1136 h 1765"/>
                  <a:gd name="T4" fmla="*/ 33 w 33"/>
                  <a:gd name="T5" fmla="*/ 1168 h 1765"/>
                  <a:gd name="T6" fmla="*/ 33 w 33"/>
                  <a:gd name="T7" fmla="*/ 1765 h 1765"/>
                  <a:gd name="T8" fmla="*/ 0 w 33"/>
                  <a:gd name="T9" fmla="*/ 1732 h 1765"/>
                  <a:gd name="T10" fmla="*/ 0 w 33"/>
                  <a:gd name="T11" fmla="*/ 673 h 1765"/>
                  <a:gd name="T12" fmla="*/ 0 w 33"/>
                  <a:gd name="T13" fmla="*/ 36 h 1765"/>
                  <a:gd name="T14" fmla="*/ 33 w 33"/>
                  <a:gd name="T15" fmla="*/ 0 h 1765"/>
                  <a:gd name="T16" fmla="*/ 33 w 33"/>
                  <a:gd name="T17" fmla="*/ 632 h 1765"/>
                  <a:gd name="T18" fmla="*/ 0 w 33"/>
                  <a:gd name="T19" fmla="*/ 673 h 1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765">
                    <a:moveTo>
                      <a:pt x="0" y="1732"/>
                    </a:moveTo>
                    <a:lnTo>
                      <a:pt x="0" y="1136"/>
                    </a:lnTo>
                    <a:lnTo>
                      <a:pt x="33" y="1168"/>
                    </a:lnTo>
                    <a:lnTo>
                      <a:pt x="33" y="1765"/>
                    </a:lnTo>
                    <a:lnTo>
                      <a:pt x="0" y="1732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32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2" name="Freeform 112">
                <a:extLst>
                  <a:ext uri="{FF2B5EF4-FFF2-40B4-BE49-F238E27FC236}">
                    <a16:creationId xmlns:a16="http://schemas.microsoft.com/office/drawing/2014/main" id="{6AEE64C0-51A7-A3D4-763E-028DE705BB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5" y="9225"/>
                <a:ext cx="32" cy="1829"/>
              </a:xfrm>
              <a:custGeom>
                <a:avLst/>
                <a:gdLst>
                  <a:gd name="T0" fmla="*/ 0 w 32"/>
                  <a:gd name="T1" fmla="*/ 1801 h 1829"/>
                  <a:gd name="T2" fmla="*/ 0 w 32"/>
                  <a:gd name="T3" fmla="*/ 1204 h 1829"/>
                  <a:gd name="T4" fmla="*/ 32 w 32"/>
                  <a:gd name="T5" fmla="*/ 1233 h 1829"/>
                  <a:gd name="T6" fmla="*/ 32 w 32"/>
                  <a:gd name="T7" fmla="*/ 1829 h 1829"/>
                  <a:gd name="T8" fmla="*/ 0 w 32"/>
                  <a:gd name="T9" fmla="*/ 1801 h 1829"/>
                  <a:gd name="T10" fmla="*/ 0 w 32"/>
                  <a:gd name="T11" fmla="*/ 668 h 1829"/>
                  <a:gd name="T12" fmla="*/ 0 w 32"/>
                  <a:gd name="T13" fmla="*/ 36 h 1829"/>
                  <a:gd name="T14" fmla="*/ 32 w 32"/>
                  <a:gd name="T15" fmla="*/ 0 h 1829"/>
                  <a:gd name="T16" fmla="*/ 32 w 32"/>
                  <a:gd name="T17" fmla="*/ 628 h 1829"/>
                  <a:gd name="T18" fmla="*/ 0 w 32"/>
                  <a:gd name="T19" fmla="*/ 668 h 1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29">
                    <a:moveTo>
                      <a:pt x="0" y="1801"/>
                    </a:moveTo>
                    <a:lnTo>
                      <a:pt x="0" y="1204"/>
                    </a:lnTo>
                    <a:lnTo>
                      <a:pt x="32" y="1233"/>
                    </a:lnTo>
                    <a:lnTo>
                      <a:pt x="32" y="1829"/>
                    </a:lnTo>
                    <a:lnTo>
                      <a:pt x="0" y="1801"/>
                    </a:lnTo>
                    <a:close/>
                    <a:moveTo>
                      <a:pt x="0" y="668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8"/>
                    </a:lnTo>
                    <a:lnTo>
                      <a:pt x="0" y="668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3" name="Freeform 113">
                <a:extLst>
                  <a:ext uri="{FF2B5EF4-FFF2-40B4-BE49-F238E27FC236}">
                    <a16:creationId xmlns:a16="http://schemas.microsoft.com/office/drawing/2014/main" id="{D6783EFA-1B3B-7D69-93BE-913FFB21FD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97" y="9184"/>
                <a:ext cx="32" cy="1902"/>
              </a:xfrm>
              <a:custGeom>
                <a:avLst/>
                <a:gdLst>
                  <a:gd name="T0" fmla="*/ 0 w 32"/>
                  <a:gd name="T1" fmla="*/ 1870 h 1902"/>
                  <a:gd name="T2" fmla="*/ 0 w 32"/>
                  <a:gd name="T3" fmla="*/ 1274 h 1902"/>
                  <a:gd name="T4" fmla="*/ 32 w 32"/>
                  <a:gd name="T5" fmla="*/ 1306 h 1902"/>
                  <a:gd name="T6" fmla="*/ 32 w 32"/>
                  <a:gd name="T7" fmla="*/ 1902 h 1902"/>
                  <a:gd name="T8" fmla="*/ 0 w 32"/>
                  <a:gd name="T9" fmla="*/ 1870 h 1902"/>
                  <a:gd name="T10" fmla="*/ 0 w 32"/>
                  <a:gd name="T11" fmla="*/ 669 h 1902"/>
                  <a:gd name="T12" fmla="*/ 0 w 32"/>
                  <a:gd name="T13" fmla="*/ 41 h 1902"/>
                  <a:gd name="T14" fmla="*/ 32 w 32"/>
                  <a:gd name="T15" fmla="*/ 0 h 1902"/>
                  <a:gd name="T16" fmla="*/ 32 w 32"/>
                  <a:gd name="T17" fmla="*/ 633 h 1902"/>
                  <a:gd name="T18" fmla="*/ 0 w 32"/>
                  <a:gd name="T19" fmla="*/ 669 h 1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902">
                    <a:moveTo>
                      <a:pt x="0" y="1870"/>
                    </a:moveTo>
                    <a:lnTo>
                      <a:pt x="0" y="1274"/>
                    </a:lnTo>
                    <a:lnTo>
                      <a:pt x="32" y="1306"/>
                    </a:lnTo>
                    <a:lnTo>
                      <a:pt x="32" y="1902"/>
                    </a:lnTo>
                    <a:lnTo>
                      <a:pt x="0" y="1870"/>
                    </a:lnTo>
                    <a:close/>
                    <a:moveTo>
                      <a:pt x="0" y="669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3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4" name="Freeform 114">
                <a:extLst>
                  <a:ext uri="{FF2B5EF4-FFF2-40B4-BE49-F238E27FC236}">
                    <a16:creationId xmlns:a16="http://schemas.microsoft.com/office/drawing/2014/main" id="{3CD752EB-8FB4-8274-020B-ED6E4E1B62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29" y="9148"/>
                <a:ext cx="28" cy="1966"/>
              </a:xfrm>
              <a:custGeom>
                <a:avLst/>
                <a:gdLst>
                  <a:gd name="T0" fmla="*/ 0 w 28"/>
                  <a:gd name="T1" fmla="*/ 1938 h 1966"/>
                  <a:gd name="T2" fmla="*/ 0 w 28"/>
                  <a:gd name="T3" fmla="*/ 1342 h 1966"/>
                  <a:gd name="T4" fmla="*/ 28 w 28"/>
                  <a:gd name="T5" fmla="*/ 1374 h 1966"/>
                  <a:gd name="T6" fmla="*/ 28 w 28"/>
                  <a:gd name="T7" fmla="*/ 1966 h 1966"/>
                  <a:gd name="T8" fmla="*/ 0 w 28"/>
                  <a:gd name="T9" fmla="*/ 1938 h 1966"/>
                  <a:gd name="T10" fmla="*/ 0 w 28"/>
                  <a:gd name="T11" fmla="*/ 669 h 1966"/>
                  <a:gd name="T12" fmla="*/ 0 w 28"/>
                  <a:gd name="T13" fmla="*/ 36 h 1966"/>
                  <a:gd name="T14" fmla="*/ 28 w 28"/>
                  <a:gd name="T15" fmla="*/ 0 h 1966"/>
                  <a:gd name="T16" fmla="*/ 28 w 28"/>
                  <a:gd name="T17" fmla="*/ 629 h 1966"/>
                  <a:gd name="T18" fmla="*/ 0 w 28"/>
                  <a:gd name="T19" fmla="*/ 669 h 1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966">
                    <a:moveTo>
                      <a:pt x="0" y="1938"/>
                    </a:moveTo>
                    <a:lnTo>
                      <a:pt x="0" y="1342"/>
                    </a:lnTo>
                    <a:lnTo>
                      <a:pt x="28" y="1374"/>
                    </a:lnTo>
                    <a:lnTo>
                      <a:pt x="28" y="1966"/>
                    </a:lnTo>
                    <a:lnTo>
                      <a:pt x="0" y="1938"/>
                    </a:lnTo>
                    <a:close/>
                    <a:moveTo>
                      <a:pt x="0" y="669"/>
                    </a:moveTo>
                    <a:lnTo>
                      <a:pt x="0" y="36"/>
                    </a:lnTo>
                    <a:lnTo>
                      <a:pt x="28" y="0"/>
                    </a:lnTo>
                    <a:lnTo>
                      <a:pt x="28" y="629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5" name="Freeform 115">
                <a:extLst>
                  <a:ext uri="{FF2B5EF4-FFF2-40B4-BE49-F238E27FC236}">
                    <a16:creationId xmlns:a16="http://schemas.microsoft.com/office/drawing/2014/main" id="{DB57B36C-F0CD-AC0C-D057-86E755501B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57" y="9112"/>
                <a:ext cx="33" cy="2035"/>
              </a:xfrm>
              <a:custGeom>
                <a:avLst/>
                <a:gdLst>
                  <a:gd name="T0" fmla="*/ 0 w 33"/>
                  <a:gd name="T1" fmla="*/ 2002 h 2035"/>
                  <a:gd name="T2" fmla="*/ 0 w 33"/>
                  <a:gd name="T3" fmla="*/ 1410 h 2035"/>
                  <a:gd name="T4" fmla="*/ 33 w 33"/>
                  <a:gd name="T5" fmla="*/ 1438 h 2035"/>
                  <a:gd name="T6" fmla="*/ 33 w 33"/>
                  <a:gd name="T7" fmla="*/ 2035 h 2035"/>
                  <a:gd name="T8" fmla="*/ 0 w 33"/>
                  <a:gd name="T9" fmla="*/ 2002 h 2035"/>
                  <a:gd name="T10" fmla="*/ 0 w 33"/>
                  <a:gd name="T11" fmla="*/ 665 h 2035"/>
                  <a:gd name="T12" fmla="*/ 0 w 33"/>
                  <a:gd name="T13" fmla="*/ 36 h 2035"/>
                  <a:gd name="T14" fmla="*/ 33 w 33"/>
                  <a:gd name="T15" fmla="*/ 0 h 2035"/>
                  <a:gd name="T16" fmla="*/ 33 w 33"/>
                  <a:gd name="T17" fmla="*/ 624 h 2035"/>
                  <a:gd name="T18" fmla="*/ 0 w 33"/>
                  <a:gd name="T19" fmla="*/ 665 h 2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035">
                    <a:moveTo>
                      <a:pt x="0" y="2002"/>
                    </a:moveTo>
                    <a:lnTo>
                      <a:pt x="0" y="1410"/>
                    </a:lnTo>
                    <a:lnTo>
                      <a:pt x="33" y="1438"/>
                    </a:lnTo>
                    <a:lnTo>
                      <a:pt x="33" y="2035"/>
                    </a:lnTo>
                    <a:lnTo>
                      <a:pt x="0" y="2002"/>
                    </a:lnTo>
                    <a:close/>
                    <a:moveTo>
                      <a:pt x="0" y="665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24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6" name="Freeform 116">
                <a:extLst>
                  <a:ext uri="{FF2B5EF4-FFF2-40B4-BE49-F238E27FC236}">
                    <a16:creationId xmlns:a16="http://schemas.microsoft.com/office/drawing/2014/main" id="{813B040D-1B46-FE7D-0A09-DFBB4898E9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90" y="9076"/>
                <a:ext cx="32" cy="2103"/>
              </a:xfrm>
              <a:custGeom>
                <a:avLst/>
                <a:gdLst>
                  <a:gd name="T0" fmla="*/ 0 w 32"/>
                  <a:gd name="T1" fmla="*/ 2071 h 2103"/>
                  <a:gd name="T2" fmla="*/ 0 w 32"/>
                  <a:gd name="T3" fmla="*/ 1474 h 2103"/>
                  <a:gd name="T4" fmla="*/ 32 w 32"/>
                  <a:gd name="T5" fmla="*/ 1506 h 2103"/>
                  <a:gd name="T6" fmla="*/ 32 w 32"/>
                  <a:gd name="T7" fmla="*/ 2103 h 2103"/>
                  <a:gd name="T8" fmla="*/ 0 w 32"/>
                  <a:gd name="T9" fmla="*/ 2071 h 2103"/>
                  <a:gd name="T10" fmla="*/ 0 w 32"/>
                  <a:gd name="T11" fmla="*/ 660 h 2103"/>
                  <a:gd name="T12" fmla="*/ 0 w 32"/>
                  <a:gd name="T13" fmla="*/ 36 h 2103"/>
                  <a:gd name="T14" fmla="*/ 32 w 32"/>
                  <a:gd name="T15" fmla="*/ 0 h 2103"/>
                  <a:gd name="T16" fmla="*/ 32 w 32"/>
                  <a:gd name="T17" fmla="*/ 620 h 2103"/>
                  <a:gd name="T18" fmla="*/ 0 w 32"/>
                  <a:gd name="T19" fmla="*/ 660 h 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03">
                    <a:moveTo>
                      <a:pt x="0" y="2071"/>
                    </a:moveTo>
                    <a:lnTo>
                      <a:pt x="0" y="1474"/>
                    </a:lnTo>
                    <a:lnTo>
                      <a:pt x="32" y="1506"/>
                    </a:lnTo>
                    <a:lnTo>
                      <a:pt x="32" y="2103"/>
                    </a:lnTo>
                    <a:lnTo>
                      <a:pt x="0" y="2071"/>
                    </a:lnTo>
                    <a:close/>
                    <a:moveTo>
                      <a:pt x="0" y="660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0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7" name="Freeform 117">
                <a:extLst>
                  <a:ext uri="{FF2B5EF4-FFF2-40B4-BE49-F238E27FC236}">
                    <a16:creationId xmlns:a16="http://schemas.microsoft.com/office/drawing/2014/main" id="{D2B1DC93-EFA4-3655-E72E-7CFF9A4279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2" y="9072"/>
                <a:ext cx="32" cy="2135"/>
              </a:xfrm>
              <a:custGeom>
                <a:avLst/>
                <a:gdLst>
                  <a:gd name="T0" fmla="*/ 0 w 32"/>
                  <a:gd name="T1" fmla="*/ 2107 h 2135"/>
                  <a:gd name="T2" fmla="*/ 0 w 32"/>
                  <a:gd name="T3" fmla="*/ 1510 h 2135"/>
                  <a:gd name="T4" fmla="*/ 32 w 32"/>
                  <a:gd name="T5" fmla="*/ 1539 h 2135"/>
                  <a:gd name="T6" fmla="*/ 32 w 32"/>
                  <a:gd name="T7" fmla="*/ 2135 h 2135"/>
                  <a:gd name="T8" fmla="*/ 0 w 32"/>
                  <a:gd name="T9" fmla="*/ 2107 h 2135"/>
                  <a:gd name="T10" fmla="*/ 0 w 32"/>
                  <a:gd name="T11" fmla="*/ 624 h 2135"/>
                  <a:gd name="T12" fmla="*/ 0 w 32"/>
                  <a:gd name="T13" fmla="*/ 4 h 2135"/>
                  <a:gd name="T14" fmla="*/ 4 w 32"/>
                  <a:gd name="T15" fmla="*/ 0 h 2135"/>
                  <a:gd name="T16" fmla="*/ 32 w 32"/>
                  <a:gd name="T17" fmla="*/ 0 h 2135"/>
                  <a:gd name="T18" fmla="*/ 32 w 32"/>
                  <a:gd name="T19" fmla="*/ 588 h 2135"/>
                  <a:gd name="T20" fmla="*/ 0 w 32"/>
                  <a:gd name="T21" fmla="*/ 624 h 2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2135">
                    <a:moveTo>
                      <a:pt x="0" y="2107"/>
                    </a:moveTo>
                    <a:lnTo>
                      <a:pt x="0" y="1510"/>
                    </a:lnTo>
                    <a:lnTo>
                      <a:pt x="32" y="1539"/>
                    </a:lnTo>
                    <a:lnTo>
                      <a:pt x="32" y="2135"/>
                    </a:lnTo>
                    <a:lnTo>
                      <a:pt x="0" y="2107"/>
                    </a:lnTo>
                    <a:close/>
                    <a:moveTo>
                      <a:pt x="0" y="62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2" y="588"/>
                    </a:lnTo>
                    <a:lnTo>
                      <a:pt x="0" y="624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8" name="Freeform 118">
                <a:extLst>
                  <a:ext uri="{FF2B5EF4-FFF2-40B4-BE49-F238E27FC236}">
                    <a16:creationId xmlns:a16="http://schemas.microsoft.com/office/drawing/2014/main" id="{7BA7637A-664F-27A5-0467-A9558ABF19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54" y="9072"/>
                <a:ext cx="32" cy="2167"/>
              </a:xfrm>
              <a:custGeom>
                <a:avLst/>
                <a:gdLst>
                  <a:gd name="T0" fmla="*/ 0 w 32"/>
                  <a:gd name="T1" fmla="*/ 2135 h 2167"/>
                  <a:gd name="T2" fmla="*/ 0 w 32"/>
                  <a:gd name="T3" fmla="*/ 1539 h 2167"/>
                  <a:gd name="T4" fmla="*/ 32 w 32"/>
                  <a:gd name="T5" fmla="*/ 1571 h 2167"/>
                  <a:gd name="T6" fmla="*/ 32 w 32"/>
                  <a:gd name="T7" fmla="*/ 2167 h 2167"/>
                  <a:gd name="T8" fmla="*/ 0 w 32"/>
                  <a:gd name="T9" fmla="*/ 2135 h 2167"/>
                  <a:gd name="T10" fmla="*/ 0 w 32"/>
                  <a:gd name="T11" fmla="*/ 588 h 2167"/>
                  <a:gd name="T12" fmla="*/ 0 w 32"/>
                  <a:gd name="T13" fmla="*/ 0 h 2167"/>
                  <a:gd name="T14" fmla="*/ 32 w 32"/>
                  <a:gd name="T15" fmla="*/ 0 h 2167"/>
                  <a:gd name="T16" fmla="*/ 32 w 32"/>
                  <a:gd name="T17" fmla="*/ 547 h 2167"/>
                  <a:gd name="T18" fmla="*/ 0 w 32"/>
                  <a:gd name="T19" fmla="*/ 588 h 2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67">
                    <a:moveTo>
                      <a:pt x="0" y="2135"/>
                    </a:moveTo>
                    <a:lnTo>
                      <a:pt x="0" y="1539"/>
                    </a:lnTo>
                    <a:lnTo>
                      <a:pt x="32" y="1571"/>
                    </a:lnTo>
                    <a:lnTo>
                      <a:pt x="32" y="2167"/>
                    </a:lnTo>
                    <a:lnTo>
                      <a:pt x="0" y="2135"/>
                    </a:lnTo>
                    <a:close/>
                    <a:moveTo>
                      <a:pt x="0" y="588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547"/>
                    </a:lnTo>
                    <a:lnTo>
                      <a:pt x="0" y="58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9" name="Freeform 119">
                <a:extLst>
                  <a:ext uri="{FF2B5EF4-FFF2-40B4-BE49-F238E27FC236}">
                    <a16:creationId xmlns:a16="http://schemas.microsoft.com/office/drawing/2014/main" id="{5270BAF9-2EEE-EB31-8F8D-FE6DE1B325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86" y="9072"/>
                <a:ext cx="33" cy="2195"/>
              </a:xfrm>
              <a:custGeom>
                <a:avLst/>
                <a:gdLst>
                  <a:gd name="T0" fmla="*/ 0 w 33"/>
                  <a:gd name="T1" fmla="*/ 2167 h 2195"/>
                  <a:gd name="T2" fmla="*/ 0 w 33"/>
                  <a:gd name="T3" fmla="*/ 1571 h 2195"/>
                  <a:gd name="T4" fmla="*/ 33 w 33"/>
                  <a:gd name="T5" fmla="*/ 1603 h 2195"/>
                  <a:gd name="T6" fmla="*/ 33 w 33"/>
                  <a:gd name="T7" fmla="*/ 2195 h 2195"/>
                  <a:gd name="T8" fmla="*/ 0 w 33"/>
                  <a:gd name="T9" fmla="*/ 2167 h 2195"/>
                  <a:gd name="T10" fmla="*/ 0 w 33"/>
                  <a:gd name="T11" fmla="*/ 547 h 2195"/>
                  <a:gd name="T12" fmla="*/ 0 w 33"/>
                  <a:gd name="T13" fmla="*/ 0 h 2195"/>
                  <a:gd name="T14" fmla="*/ 33 w 33"/>
                  <a:gd name="T15" fmla="*/ 0 h 2195"/>
                  <a:gd name="T16" fmla="*/ 33 w 33"/>
                  <a:gd name="T17" fmla="*/ 507 h 2195"/>
                  <a:gd name="T18" fmla="*/ 0 w 33"/>
                  <a:gd name="T19" fmla="*/ 547 h 2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195">
                    <a:moveTo>
                      <a:pt x="0" y="2167"/>
                    </a:moveTo>
                    <a:lnTo>
                      <a:pt x="0" y="1571"/>
                    </a:lnTo>
                    <a:lnTo>
                      <a:pt x="33" y="1603"/>
                    </a:lnTo>
                    <a:lnTo>
                      <a:pt x="33" y="2195"/>
                    </a:lnTo>
                    <a:lnTo>
                      <a:pt x="0" y="2167"/>
                    </a:lnTo>
                    <a:close/>
                    <a:moveTo>
                      <a:pt x="0" y="547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507"/>
                    </a:lnTo>
                    <a:lnTo>
                      <a:pt x="0" y="54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0" name="Freeform 120">
                <a:extLst>
                  <a:ext uri="{FF2B5EF4-FFF2-40B4-BE49-F238E27FC236}">
                    <a16:creationId xmlns:a16="http://schemas.microsoft.com/office/drawing/2014/main" id="{DF07A2D9-77C3-52B9-0CEE-A967393E1C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19" y="9072"/>
                <a:ext cx="32" cy="2228"/>
              </a:xfrm>
              <a:custGeom>
                <a:avLst/>
                <a:gdLst>
                  <a:gd name="T0" fmla="*/ 0 w 32"/>
                  <a:gd name="T1" fmla="*/ 2195 h 2228"/>
                  <a:gd name="T2" fmla="*/ 0 w 32"/>
                  <a:gd name="T3" fmla="*/ 1603 h 2228"/>
                  <a:gd name="T4" fmla="*/ 32 w 32"/>
                  <a:gd name="T5" fmla="*/ 1631 h 2228"/>
                  <a:gd name="T6" fmla="*/ 32 w 32"/>
                  <a:gd name="T7" fmla="*/ 2228 h 2228"/>
                  <a:gd name="T8" fmla="*/ 0 w 32"/>
                  <a:gd name="T9" fmla="*/ 2195 h 2228"/>
                  <a:gd name="T10" fmla="*/ 0 w 32"/>
                  <a:gd name="T11" fmla="*/ 507 h 2228"/>
                  <a:gd name="T12" fmla="*/ 0 w 32"/>
                  <a:gd name="T13" fmla="*/ 0 h 2228"/>
                  <a:gd name="T14" fmla="*/ 32 w 32"/>
                  <a:gd name="T15" fmla="*/ 0 h 2228"/>
                  <a:gd name="T16" fmla="*/ 32 w 32"/>
                  <a:gd name="T17" fmla="*/ 471 h 2228"/>
                  <a:gd name="T18" fmla="*/ 0 w 32"/>
                  <a:gd name="T19" fmla="*/ 507 h 2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28">
                    <a:moveTo>
                      <a:pt x="0" y="2195"/>
                    </a:moveTo>
                    <a:lnTo>
                      <a:pt x="0" y="1603"/>
                    </a:lnTo>
                    <a:lnTo>
                      <a:pt x="32" y="1631"/>
                    </a:lnTo>
                    <a:lnTo>
                      <a:pt x="32" y="2228"/>
                    </a:lnTo>
                    <a:lnTo>
                      <a:pt x="0" y="2195"/>
                    </a:lnTo>
                    <a:close/>
                    <a:moveTo>
                      <a:pt x="0" y="507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71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1" name="Freeform 121">
                <a:extLst>
                  <a:ext uri="{FF2B5EF4-FFF2-40B4-BE49-F238E27FC236}">
                    <a16:creationId xmlns:a16="http://schemas.microsoft.com/office/drawing/2014/main" id="{CF27AEBA-2AD9-3210-6246-AF9D808B36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1" y="9072"/>
                <a:ext cx="32" cy="2256"/>
              </a:xfrm>
              <a:custGeom>
                <a:avLst/>
                <a:gdLst>
                  <a:gd name="T0" fmla="*/ 0 w 32"/>
                  <a:gd name="T1" fmla="*/ 2228 h 2256"/>
                  <a:gd name="T2" fmla="*/ 0 w 32"/>
                  <a:gd name="T3" fmla="*/ 1631 h 2256"/>
                  <a:gd name="T4" fmla="*/ 32 w 32"/>
                  <a:gd name="T5" fmla="*/ 1664 h 2256"/>
                  <a:gd name="T6" fmla="*/ 32 w 32"/>
                  <a:gd name="T7" fmla="*/ 2256 h 2256"/>
                  <a:gd name="T8" fmla="*/ 0 w 32"/>
                  <a:gd name="T9" fmla="*/ 2228 h 2256"/>
                  <a:gd name="T10" fmla="*/ 0 w 32"/>
                  <a:gd name="T11" fmla="*/ 471 h 2256"/>
                  <a:gd name="T12" fmla="*/ 0 w 32"/>
                  <a:gd name="T13" fmla="*/ 0 h 2256"/>
                  <a:gd name="T14" fmla="*/ 32 w 32"/>
                  <a:gd name="T15" fmla="*/ 0 h 2256"/>
                  <a:gd name="T16" fmla="*/ 32 w 32"/>
                  <a:gd name="T17" fmla="*/ 431 h 2256"/>
                  <a:gd name="T18" fmla="*/ 0 w 32"/>
                  <a:gd name="T19" fmla="*/ 471 h 2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56">
                    <a:moveTo>
                      <a:pt x="0" y="2228"/>
                    </a:moveTo>
                    <a:lnTo>
                      <a:pt x="0" y="1631"/>
                    </a:lnTo>
                    <a:lnTo>
                      <a:pt x="32" y="1664"/>
                    </a:lnTo>
                    <a:lnTo>
                      <a:pt x="32" y="2256"/>
                    </a:lnTo>
                    <a:lnTo>
                      <a:pt x="0" y="2228"/>
                    </a:lnTo>
                    <a:close/>
                    <a:moveTo>
                      <a:pt x="0" y="4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31"/>
                    </a:lnTo>
                    <a:lnTo>
                      <a:pt x="0" y="471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2" name="Freeform 122">
                <a:extLst>
                  <a:ext uri="{FF2B5EF4-FFF2-40B4-BE49-F238E27FC236}">
                    <a16:creationId xmlns:a16="http://schemas.microsoft.com/office/drawing/2014/main" id="{ADDFAC6F-050A-7A93-6266-E30D13CF2C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83" y="9072"/>
                <a:ext cx="32" cy="2288"/>
              </a:xfrm>
              <a:custGeom>
                <a:avLst/>
                <a:gdLst>
                  <a:gd name="T0" fmla="*/ 0 w 32"/>
                  <a:gd name="T1" fmla="*/ 2256 h 2288"/>
                  <a:gd name="T2" fmla="*/ 0 w 32"/>
                  <a:gd name="T3" fmla="*/ 1664 h 2288"/>
                  <a:gd name="T4" fmla="*/ 32 w 32"/>
                  <a:gd name="T5" fmla="*/ 1692 h 2288"/>
                  <a:gd name="T6" fmla="*/ 32 w 32"/>
                  <a:gd name="T7" fmla="*/ 2288 h 2288"/>
                  <a:gd name="T8" fmla="*/ 0 w 32"/>
                  <a:gd name="T9" fmla="*/ 2256 h 2288"/>
                  <a:gd name="T10" fmla="*/ 0 w 32"/>
                  <a:gd name="T11" fmla="*/ 431 h 2288"/>
                  <a:gd name="T12" fmla="*/ 0 w 32"/>
                  <a:gd name="T13" fmla="*/ 0 h 2288"/>
                  <a:gd name="T14" fmla="*/ 32 w 32"/>
                  <a:gd name="T15" fmla="*/ 0 h 2288"/>
                  <a:gd name="T16" fmla="*/ 32 w 32"/>
                  <a:gd name="T17" fmla="*/ 390 h 2288"/>
                  <a:gd name="T18" fmla="*/ 0 w 32"/>
                  <a:gd name="T19" fmla="*/ 431 h 2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88">
                    <a:moveTo>
                      <a:pt x="0" y="2256"/>
                    </a:moveTo>
                    <a:lnTo>
                      <a:pt x="0" y="1664"/>
                    </a:lnTo>
                    <a:lnTo>
                      <a:pt x="32" y="1692"/>
                    </a:lnTo>
                    <a:lnTo>
                      <a:pt x="32" y="2288"/>
                    </a:lnTo>
                    <a:lnTo>
                      <a:pt x="0" y="2256"/>
                    </a:lnTo>
                    <a:close/>
                    <a:moveTo>
                      <a:pt x="0" y="43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90"/>
                    </a:lnTo>
                    <a:lnTo>
                      <a:pt x="0" y="431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3" name="Freeform 123">
                <a:extLst>
                  <a:ext uri="{FF2B5EF4-FFF2-40B4-BE49-F238E27FC236}">
                    <a16:creationId xmlns:a16="http://schemas.microsoft.com/office/drawing/2014/main" id="{D9C2807C-AD59-AC4B-1286-E37E78A0BF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15" y="9072"/>
                <a:ext cx="32" cy="2316"/>
              </a:xfrm>
              <a:custGeom>
                <a:avLst/>
                <a:gdLst>
                  <a:gd name="T0" fmla="*/ 0 w 32"/>
                  <a:gd name="T1" fmla="*/ 2288 h 2316"/>
                  <a:gd name="T2" fmla="*/ 0 w 32"/>
                  <a:gd name="T3" fmla="*/ 1692 h 2316"/>
                  <a:gd name="T4" fmla="*/ 32 w 32"/>
                  <a:gd name="T5" fmla="*/ 1724 h 2316"/>
                  <a:gd name="T6" fmla="*/ 32 w 32"/>
                  <a:gd name="T7" fmla="*/ 2316 h 2316"/>
                  <a:gd name="T8" fmla="*/ 0 w 32"/>
                  <a:gd name="T9" fmla="*/ 2288 h 2316"/>
                  <a:gd name="T10" fmla="*/ 0 w 32"/>
                  <a:gd name="T11" fmla="*/ 390 h 2316"/>
                  <a:gd name="T12" fmla="*/ 0 w 32"/>
                  <a:gd name="T13" fmla="*/ 0 h 2316"/>
                  <a:gd name="T14" fmla="*/ 32 w 32"/>
                  <a:gd name="T15" fmla="*/ 0 h 2316"/>
                  <a:gd name="T16" fmla="*/ 32 w 32"/>
                  <a:gd name="T17" fmla="*/ 354 h 2316"/>
                  <a:gd name="T18" fmla="*/ 0 w 32"/>
                  <a:gd name="T19" fmla="*/ 39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16">
                    <a:moveTo>
                      <a:pt x="0" y="2288"/>
                    </a:moveTo>
                    <a:lnTo>
                      <a:pt x="0" y="1692"/>
                    </a:lnTo>
                    <a:lnTo>
                      <a:pt x="32" y="1724"/>
                    </a:lnTo>
                    <a:lnTo>
                      <a:pt x="32" y="2316"/>
                    </a:lnTo>
                    <a:lnTo>
                      <a:pt x="0" y="2288"/>
                    </a:lnTo>
                    <a:close/>
                    <a:moveTo>
                      <a:pt x="0" y="39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54"/>
                    </a:lnTo>
                    <a:lnTo>
                      <a:pt x="0" y="390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4" name="Freeform 124">
                <a:extLst>
                  <a:ext uri="{FF2B5EF4-FFF2-40B4-BE49-F238E27FC236}">
                    <a16:creationId xmlns:a16="http://schemas.microsoft.com/office/drawing/2014/main" id="{0640A535-2C0F-E455-DB7D-87C515518D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47" y="9072"/>
                <a:ext cx="33" cy="2349"/>
              </a:xfrm>
              <a:custGeom>
                <a:avLst/>
                <a:gdLst>
                  <a:gd name="T0" fmla="*/ 0 w 33"/>
                  <a:gd name="T1" fmla="*/ 2316 h 2349"/>
                  <a:gd name="T2" fmla="*/ 0 w 33"/>
                  <a:gd name="T3" fmla="*/ 1724 h 2349"/>
                  <a:gd name="T4" fmla="*/ 33 w 33"/>
                  <a:gd name="T5" fmla="*/ 1756 h 2349"/>
                  <a:gd name="T6" fmla="*/ 33 w 33"/>
                  <a:gd name="T7" fmla="*/ 2349 h 2349"/>
                  <a:gd name="T8" fmla="*/ 0 w 33"/>
                  <a:gd name="T9" fmla="*/ 2316 h 2349"/>
                  <a:gd name="T10" fmla="*/ 0 w 33"/>
                  <a:gd name="T11" fmla="*/ 354 h 2349"/>
                  <a:gd name="T12" fmla="*/ 0 w 33"/>
                  <a:gd name="T13" fmla="*/ 0 h 2349"/>
                  <a:gd name="T14" fmla="*/ 33 w 33"/>
                  <a:gd name="T15" fmla="*/ 0 h 2349"/>
                  <a:gd name="T16" fmla="*/ 33 w 33"/>
                  <a:gd name="T17" fmla="*/ 314 h 2349"/>
                  <a:gd name="T18" fmla="*/ 0 w 33"/>
                  <a:gd name="T19" fmla="*/ 354 h 2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349">
                    <a:moveTo>
                      <a:pt x="0" y="2316"/>
                    </a:moveTo>
                    <a:lnTo>
                      <a:pt x="0" y="1724"/>
                    </a:lnTo>
                    <a:lnTo>
                      <a:pt x="33" y="1756"/>
                    </a:lnTo>
                    <a:lnTo>
                      <a:pt x="33" y="2349"/>
                    </a:lnTo>
                    <a:lnTo>
                      <a:pt x="0" y="2316"/>
                    </a:lnTo>
                    <a:close/>
                    <a:moveTo>
                      <a:pt x="0" y="354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314"/>
                    </a:lnTo>
                    <a:lnTo>
                      <a:pt x="0" y="354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5" name="Freeform 125">
                <a:extLst>
                  <a:ext uri="{FF2B5EF4-FFF2-40B4-BE49-F238E27FC236}">
                    <a16:creationId xmlns:a16="http://schemas.microsoft.com/office/drawing/2014/main" id="{E4B255B7-3284-CD48-43FE-3AAB2C9433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80" y="9072"/>
                <a:ext cx="32" cy="2377"/>
              </a:xfrm>
              <a:custGeom>
                <a:avLst/>
                <a:gdLst>
                  <a:gd name="T0" fmla="*/ 0 w 32"/>
                  <a:gd name="T1" fmla="*/ 2349 h 2377"/>
                  <a:gd name="T2" fmla="*/ 0 w 32"/>
                  <a:gd name="T3" fmla="*/ 1756 h 2377"/>
                  <a:gd name="T4" fmla="*/ 32 w 32"/>
                  <a:gd name="T5" fmla="*/ 1784 h 2377"/>
                  <a:gd name="T6" fmla="*/ 32 w 32"/>
                  <a:gd name="T7" fmla="*/ 2377 h 2377"/>
                  <a:gd name="T8" fmla="*/ 0 w 32"/>
                  <a:gd name="T9" fmla="*/ 2349 h 2377"/>
                  <a:gd name="T10" fmla="*/ 0 w 32"/>
                  <a:gd name="T11" fmla="*/ 314 h 2377"/>
                  <a:gd name="T12" fmla="*/ 0 w 32"/>
                  <a:gd name="T13" fmla="*/ 0 h 2377"/>
                  <a:gd name="T14" fmla="*/ 32 w 32"/>
                  <a:gd name="T15" fmla="*/ 4 h 2377"/>
                  <a:gd name="T16" fmla="*/ 32 w 32"/>
                  <a:gd name="T17" fmla="*/ 273 h 2377"/>
                  <a:gd name="T18" fmla="*/ 0 w 32"/>
                  <a:gd name="T19" fmla="*/ 314 h 2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77">
                    <a:moveTo>
                      <a:pt x="0" y="2349"/>
                    </a:moveTo>
                    <a:lnTo>
                      <a:pt x="0" y="1756"/>
                    </a:lnTo>
                    <a:lnTo>
                      <a:pt x="32" y="1784"/>
                    </a:lnTo>
                    <a:lnTo>
                      <a:pt x="32" y="2377"/>
                    </a:lnTo>
                    <a:lnTo>
                      <a:pt x="0" y="2349"/>
                    </a:lnTo>
                    <a:close/>
                    <a:moveTo>
                      <a:pt x="0" y="314"/>
                    </a:moveTo>
                    <a:lnTo>
                      <a:pt x="0" y="0"/>
                    </a:lnTo>
                    <a:lnTo>
                      <a:pt x="32" y="4"/>
                    </a:lnTo>
                    <a:lnTo>
                      <a:pt x="32" y="273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6" name="Freeform 126">
                <a:extLst>
                  <a:ext uri="{FF2B5EF4-FFF2-40B4-BE49-F238E27FC236}">
                    <a16:creationId xmlns:a16="http://schemas.microsoft.com/office/drawing/2014/main" id="{09CCECB4-3C8F-1500-2535-42B6053C18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2" y="9076"/>
                <a:ext cx="32" cy="2405"/>
              </a:xfrm>
              <a:custGeom>
                <a:avLst/>
                <a:gdLst>
                  <a:gd name="T0" fmla="*/ 0 w 32"/>
                  <a:gd name="T1" fmla="*/ 2373 h 2405"/>
                  <a:gd name="T2" fmla="*/ 0 w 32"/>
                  <a:gd name="T3" fmla="*/ 1780 h 2405"/>
                  <a:gd name="T4" fmla="*/ 32 w 32"/>
                  <a:gd name="T5" fmla="*/ 1813 h 2405"/>
                  <a:gd name="T6" fmla="*/ 32 w 32"/>
                  <a:gd name="T7" fmla="*/ 2405 h 2405"/>
                  <a:gd name="T8" fmla="*/ 0 w 32"/>
                  <a:gd name="T9" fmla="*/ 2373 h 2405"/>
                  <a:gd name="T10" fmla="*/ 0 w 32"/>
                  <a:gd name="T11" fmla="*/ 269 h 2405"/>
                  <a:gd name="T12" fmla="*/ 0 w 32"/>
                  <a:gd name="T13" fmla="*/ 0 h 2405"/>
                  <a:gd name="T14" fmla="*/ 32 w 32"/>
                  <a:gd name="T15" fmla="*/ 0 h 2405"/>
                  <a:gd name="T16" fmla="*/ 32 w 32"/>
                  <a:gd name="T17" fmla="*/ 233 h 2405"/>
                  <a:gd name="T18" fmla="*/ 0 w 32"/>
                  <a:gd name="T19" fmla="*/ 269 h 2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05">
                    <a:moveTo>
                      <a:pt x="0" y="2373"/>
                    </a:moveTo>
                    <a:lnTo>
                      <a:pt x="0" y="1780"/>
                    </a:lnTo>
                    <a:lnTo>
                      <a:pt x="32" y="1813"/>
                    </a:lnTo>
                    <a:lnTo>
                      <a:pt x="32" y="2405"/>
                    </a:lnTo>
                    <a:lnTo>
                      <a:pt x="0" y="2373"/>
                    </a:lnTo>
                    <a:close/>
                    <a:moveTo>
                      <a:pt x="0" y="26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3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7" name="Freeform 127">
                <a:extLst>
                  <a:ext uri="{FF2B5EF4-FFF2-40B4-BE49-F238E27FC236}">
                    <a16:creationId xmlns:a16="http://schemas.microsoft.com/office/drawing/2014/main" id="{5BA0C0F1-EC5B-4B9F-D4EE-4F4083BBC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44" y="9076"/>
                <a:ext cx="32" cy="2437"/>
              </a:xfrm>
              <a:custGeom>
                <a:avLst/>
                <a:gdLst>
                  <a:gd name="T0" fmla="*/ 0 w 32"/>
                  <a:gd name="T1" fmla="*/ 2405 h 2437"/>
                  <a:gd name="T2" fmla="*/ 0 w 32"/>
                  <a:gd name="T3" fmla="*/ 1813 h 2437"/>
                  <a:gd name="T4" fmla="*/ 32 w 32"/>
                  <a:gd name="T5" fmla="*/ 1841 h 2437"/>
                  <a:gd name="T6" fmla="*/ 32 w 32"/>
                  <a:gd name="T7" fmla="*/ 2437 h 2437"/>
                  <a:gd name="T8" fmla="*/ 0 w 32"/>
                  <a:gd name="T9" fmla="*/ 2405 h 2437"/>
                  <a:gd name="T10" fmla="*/ 0 w 32"/>
                  <a:gd name="T11" fmla="*/ 233 h 2437"/>
                  <a:gd name="T12" fmla="*/ 0 w 32"/>
                  <a:gd name="T13" fmla="*/ 0 h 2437"/>
                  <a:gd name="T14" fmla="*/ 32 w 32"/>
                  <a:gd name="T15" fmla="*/ 0 h 2437"/>
                  <a:gd name="T16" fmla="*/ 32 w 32"/>
                  <a:gd name="T17" fmla="*/ 193 h 2437"/>
                  <a:gd name="T18" fmla="*/ 0 w 32"/>
                  <a:gd name="T19" fmla="*/ 233 h 2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37">
                    <a:moveTo>
                      <a:pt x="0" y="2405"/>
                    </a:moveTo>
                    <a:lnTo>
                      <a:pt x="0" y="1813"/>
                    </a:lnTo>
                    <a:lnTo>
                      <a:pt x="32" y="1841"/>
                    </a:lnTo>
                    <a:lnTo>
                      <a:pt x="32" y="2437"/>
                    </a:lnTo>
                    <a:lnTo>
                      <a:pt x="0" y="2405"/>
                    </a:lnTo>
                    <a:close/>
                    <a:moveTo>
                      <a:pt x="0" y="23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3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8" name="Freeform 128">
                <a:extLst>
                  <a:ext uri="{FF2B5EF4-FFF2-40B4-BE49-F238E27FC236}">
                    <a16:creationId xmlns:a16="http://schemas.microsoft.com/office/drawing/2014/main" id="{0A400117-C908-B875-193F-AFC37E587B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76" y="9076"/>
                <a:ext cx="33" cy="2465"/>
              </a:xfrm>
              <a:custGeom>
                <a:avLst/>
                <a:gdLst>
                  <a:gd name="T0" fmla="*/ 0 w 33"/>
                  <a:gd name="T1" fmla="*/ 2437 h 2465"/>
                  <a:gd name="T2" fmla="*/ 0 w 33"/>
                  <a:gd name="T3" fmla="*/ 1841 h 2465"/>
                  <a:gd name="T4" fmla="*/ 33 w 33"/>
                  <a:gd name="T5" fmla="*/ 1873 h 2465"/>
                  <a:gd name="T6" fmla="*/ 33 w 33"/>
                  <a:gd name="T7" fmla="*/ 2465 h 2465"/>
                  <a:gd name="T8" fmla="*/ 0 w 33"/>
                  <a:gd name="T9" fmla="*/ 2437 h 2465"/>
                  <a:gd name="T10" fmla="*/ 0 w 33"/>
                  <a:gd name="T11" fmla="*/ 193 h 2465"/>
                  <a:gd name="T12" fmla="*/ 0 w 33"/>
                  <a:gd name="T13" fmla="*/ 0 h 2465"/>
                  <a:gd name="T14" fmla="*/ 33 w 33"/>
                  <a:gd name="T15" fmla="*/ 0 h 2465"/>
                  <a:gd name="T16" fmla="*/ 33 w 33"/>
                  <a:gd name="T17" fmla="*/ 153 h 2465"/>
                  <a:gd name="T18" fmla="*/ 0 w 33"/>
                  <a:gd name="T19" fmla="*/ 193 h 2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465">
                    <a:moveTo>
                      <a:pt x="0" y="2437"/>
                    </a:moveTo>
                    <a:lnTo>
                      <a:pt x="0" y="1841"/>
                    </a:lnTo>
                    <a:lnTo>
                      <a:pt x="33" y="1873"/>
                    </a:lnTo>
                    <a:lnTo>
                      <a:pt x="33" y="2465"/>
                    </a:lnTo>
                    <a:lnTo>
                      <a:pt x="0" y="2437"/>
                    </a:lnTo>
                    <a:close/>
                    <a:moveTo>
                      <a:pt x="0" y="193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153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9" name="Freeform 129">
                <a:extLst>
                  <a:ext uri="{FF2B5EF4-FFF2-40B4-BE49-F238E27FC236}">
                    <a16:creationId xmlns:a16="http://schemas.microsoft.com/office/drawing/2014/main" id="{484E0765-B478-DE2E-6C35-6AAE9518A8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9" y="9076"/>
                <a:ext cx="32" cy="2498"/>
              </a:xfrm>
              <a:custGeom>
                <a:avLst/>
                <a:gdLst>
                  <a:gd name="T0" fmla="*/ 0 w 32"/>
                  <a:gd name="T1" fmla="*/ 2465 h 2498"/>
                  <a:gd name="T2" fmla="*/ 0 w 32"/>
                  <a:gd name="T3" fmla="*/ 1873 h 2498"/>
                  <a:gd name="T4" fmla="*/ 32 w 32"/>
                  <a:gd name="T5" fmla="*/ 1901 h 2498"/>
                  <a:gd name="T6" fmla="*/ 32 w 32"/>
                  <a:gd name="T7" fmla="*/ 2498 h 2498"/>
                  <a:gd name="T8" fmla="*/ 0 w 32"/>
                  <a:gd name="T9" fmla="*/ 2465 h 2498"/>
                  <a:gd name="T10" fmla="*/ 0 w 32"/>
                  <a:gd name="T11" fmla="*/ 153 h 2498"/>
                  <a:gd name="T12" fmla="*/ 0 w 32"/>
                  <a:gd name="T13" fmla="*/ 0 h 2498"/>
                  <a:gd name="T14" fmla="*/ 32 w 32"/>
                  <a:gd name="T15" fmla="*/ 0 h 2498"/>
                  <a:gd name="T16" fmla="*/ 32 w 32"/>
                  <a:gd name="T17" fmla="*/ 116 h 2498"/>
                  <a:gd name="T18" fmla="*/ 0 w 32"/>
                  <a:gd name="T19" fmla="*/ 153 h 2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98">
                    <a:moveTo>
                      <a:pt x="0" y="2465"/>
                    </a:moveTo>
                    <a:lnTo>
                      <a:pt x="0" y="1873"/>
                    </a:lnTo>
                    <a:lnTo>
                      <a:pt x="32" y="1901"/>
                    </a:lnTo>
                    <a:lnTo>
                      <a:pt x="32" y="2498"/>
                    </a:lnTo>
                    <a:lnTo>
                      <a:pt x="0" y="2465"/>
                    </a:lnTo>
                    <a:close/>
                    <a:moveTo>
                      <a:pt x="0" y="15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16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0" name="Freeform 130">
                <a:extLst>
                  <a:ext uri="{FF2B5EF4-FFF2-40B4-BE49-F238E27FC236}">
                    <a16:creationId xmlns:a16="http://schemas.microsoft.com/office/drawing/2014/main" id="{73554328-DCBA-AA5F-5D68-1D71757736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1" y="9076"/>
                <a:ext cx="32" cy="2526"/>
              </a:xfrm>
              <a:custGeom>
                <a:avLst/>
                <a:gdLst>
                  <a:gd name="T0" fmla="*/ 0 w 32"/>
                  <a:gd name="T1" fmla="*/ 2498 h 2526"/>
                  <a:gd name="T2" fmla="*/ 0 w 32"/>
                  <a:gd name="T3" fmla="*/ 1901 h 2526"/>
                  <a:gd name="T4" fmla="*/ 32 w 32"/>
                  <a:gd name="T5" fmla="*/ 1934 h 2526"/>
                  <a:gd name="T6" fmla="*/ 32 w 32"/>
                  <a:gd name="T7" fmla="*/ 2526 h 2526"/>
                  <a:gd name="T8" fmla="*/ 0 w 32"/>
                  <a:gd name="T9" fmla="*/ 2498 h 2526"/>
                  <a:gd name="T10" fmla="*/ 0 w 32"/>
                  <a:gd name="T11" fmla="*/ 116 h 2526"/>
                  <a:gd name="T12" fmla="*/ 0 w 32"/>
                  <a:gd name="T13" fmla="*/ 0 h 2526"/>
                  <a:gd name="T14" fmla="*/ 32 w 32"/>
                  <a:gd name="T15" fmla="*/ 0 h 2526"/>
                  <a:gd name="T16" fmla="*/ 32 w 32"/>
                  <a:gd name="T17" fmla="*/ 76 h 2526"/>
                  <a:gd name="T18" fmla="*/ 0 w 32"/>
                  <a:gd name="T19" fmla="*/ 116 h 2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26">
                    <a:moveTo>
                      <a:pt x="0" y="2498"/>
                    </a:moveTo>
                    <a:lnTo>
                      <a:pt x="0" y="1901"/>
                    </a:lnTo>
                    <a:lnTo>
                      <a:pt x="32" y="1934"/>
                    </a:lnTo>
                    <a:lnTo>
                      <a:pt x="32" y="2526"/>
                    </a:lnTo>
                    <a:lnTo>
                      <a:pt x="0" y="2498"/>
                    </a:lnTo>
                    <a:close/>
                    <a:moveTo>
                      <a:pt x="0" y="11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7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1" name="Freeform 131">
                <a:extLst>
                  <a:ext uri="{FF2B5EF4-FFF2-40B4-BE49-F238E27FC236}">
                    <a16:creationId xmlns:a16="http://schemas.microsoft.com/office/drawing/2014/main" id="{8FE715D5-ECB5-9BAC-7A4F-0C8FC48458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73" y="9076"/>
                <a:ext cx="32" cy="2558"/>
              </a:xfrm>
              <a:custGeom>
                <a:avLst/>
                <a:gdLst>
                  <a:gd name="T0" fmla="*/ 0 w 32"/>
                  <a:gd name="T1" fmla="*/ 2526 h 2558"/>
                  <a:gd name="T2" fmla="*/ 0 w 32"/>
                  <a:gd name="T3" fmla="*/ 1934 h 2558"/>
                  <a:gd name="T4" fmla="*/ 32 w 32"/>
                  <a:gd name="T5" fmla="*/ 1966 h 2558"/>
                  <a:gd name="T6" fmla="*/ 32 w 32"/>
                  <a:gd name="T7" fmla="*/ 2558 h 2558"/>
                  <a:gd name="T8" fmla="*/ 0 w 32"/>
                  <a:gd name="T9" fmla="*/ 2526 h 2558"/>
                  <a:gd name="T10" fmla="*/ 0 w 32"/>
                  <a:gd name="T11" fmla="*/ 76 h 2558"/>
                  <a:gd name="T12" fmla="*/ 0 w 32"/>
                  <a:gd name="T13" fmla="*/ 0 h 2558"/>
                  <a:gd name="T14" fmla="*/ 32 w 32"/>
                  <a:gd name="T15" fmla="*/ 0 h 2558"/>
                  <a:gd name="T16" fmla="*/ 32 w 32"/>
                  <a:gd name="T17" fmla="*/ 36 h 2558"/>
                  <a:gd name="T18" fmla="*/ 0 w 32"/>
                  <a:gd name="T19" fmla="*/ 76 h 2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58">
                    <a:moveTo>
                      <a:pt x="0" y="2526"/>
                    </a:moveTo>
                    <a:lnTo>
                      <a:pt x="0" y="1934"/>
                    </a:lnTo>
                    <a:lnTo>
                      <a:pt x="32" y="1966"/>
                    </a:lnTo>
                    <a:lnTo>
                      <a:pt x="32" y="2558"/>
                    </a:lnTo>
                    <a:lnTo>
                      <a:pt x="0" y="2526"/>
                    </a:lnTo>
                    <a:close/>
                    <a:moveTo>
                      <a:pt x="0" y="7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2" name="Freeform 132">
                <a:extLst>
                  <a:ext uri="{FF2B5EF4-FFF2-40B4-BE49-F238E27FC236}">
                    <a16:creationId xmlns:a16="http://schemas.microsoft.com/office/drawing/2014/main" id="{4A1D3544-7741-32C4-4AA5-3ED327245D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05" y="9076"/>
                <a:ext cx="33" cy="2586"/>
              </a:xfrm>
              <a:custGeom>
                <a:avLst/>
                <a:gdLst>
                  <a:gd name="T0" fmla="*/ 0 w 33"/>
                  <a:gd name="T1" fmla="*/ 2558 h 2586"/>
                  <a:gd name="T2" fmla="*/ 0 w 33"/>
                  <a:gd name="T3" fmla="*/ 1966 h 2586"/>
                  <a:gd name="T4" fmla="*/ 33 w 33"/>
                  <a:gd name="T5" fmla="*/ 1994 h 2586"/>
                  <a:gd name="T6" fmla="*/ 33 w 33"/>
                  <a:gd name="T7" fmla="*/ 2586 h 2586"/>
                  <a:gd name="T8" fmla="*/ 0 w 33"/>
                  <a:gd name="T9" fmla="*/ 2558 h 2586"/>
                  <a:gd name="T10" fmla="*/ 0 w 33"/>
                  <a:gd name="T11" fmla="*/ 36 h 2586"/>
                  <a:gd name="T12" fmla="*/ 0 w 33"/>
                  <a:gd name="T13" fmla="*/ 0 h 2586"/>
                  <a:gd name="T14" fmla="*/ 33 w 33"/>
                  <a:gd name="T15" fmla="*/ 0 h 2586"/>
                  <a:gd name="T16" fmla="*/ 0 w 33"/>
                  <a:gd name="T17" fmla="*/ 36 h 2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586">
                    <a:moveTo>
                      <a:pt x="0" y="2558"/>
                    </a:moveTo>
                    <a:lnTo>
                      <a:pt x="0" y="1966"/>
                    </a:lnTo>
                    <a:lnTo>
                      <a:pt x="33" y="1994"/>
                    </a:lnTo>
                    <a:lnTo>
                      <a:pt x="33" y="2586"/>
                    </a:lnTo>
                    <a:lnTo>
                      <a:pt x="0" y="2558"/>
                    </a:lnTo>
                    <a:close/>
                    <a:moveTo>
                      <a:pt x="0" y="36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3" name="Freeform 133">
                <a:extLst>
                  <a:ext uri="{FF2B5EF4-FFF2-40B4-BE49-F238E27FC236}">
                    <a16:creationId xmlns:a16="http://schemas.microsoft.com/office/drawing/2014/main" id="{73321305-8E3E-75B9-5DA6-C64D1F7FF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8979"/>
                <a:ext cx="1447" cy="189"/>
              </a:xfrm>
              <a:custGeom>
                <a:avLst/>
                <a:gdLst>
                  <a:gd name="T0" fmla="*/ 194 w 1447"/>
                  <a:gd name="T1" fmla="*/ 93 h 189"/>
                  <a:gd name="T2" fmla="*/ 97 w 1447"/>
                  <a:gd name="T3" fmla="*/ 189 h 189"/>
                  <a:gd name="T4" fmla="*/ 1447 w 1447"/>
                  <a:gd name="T5" fmla="*/ 189 h 189"/>
                  <a:gd name="T6" fmla="*/ 1447 w 1447"/>
                  <a:gd name="T7" fmla="*/ 0 h 189"/>
                  <a:gd name="T8" fmla="*/ 97 w 1447"/>
                  <a:gd name="T9" fmla="*/ 0 h 189"/>
                  <a:gd name="T10" fmla="*/ 0 w 1447"/>
                  <a:gd name="T11" fmla="*/ 93 h 189"/>
                  <a:gd name="T12" fmla="*/ 97 w 1447"/>
                  <a:gd name="T13" fmla="*/ 0 h 189"/>
                  <a:gd name="T14" fmla="*/ 0 w 1447"/>
                  <a:gd name="T15" fmla="*/ 0 h 189"/>
                  <a:gd name="T16" fmla="*/ 0 w 1447"/>
                  <a:gd name="T17" fmla="*/ 93 h 189"/>
                  <a:gd name="T18" fmla="*/ 194 w 144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7" h="189">
                    <a:moveTo>
                      <a:pt x="194" y="93"/>
                    </a:moveTo>
                    <a:lnTo>
                      <a:pt x="97" y="189"/>
                    </a:lnTo>
                    <a:lnTo>
                      <a:pt x="1447" y="189"/>
                    </a:lnTo>
                    <a:lnTo>
                      <a:pt x="1447" y="0"/>
                    </a:lnTo>
                    <a:lnTo>
                      <a:pt x="97" y="0"/>
                    </a:lnTo>
                    <a:lnTo>
                      <a:pt x="0" y="93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194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4" name="Freeform 134">
                <a:extLst>
                  <a:ext uri="{FF2B5EF4-FFF2-40B4-BE49-F238E27FC236}">
                    <a16:creationId xmlns:a16="http://schemas.microsoft.com/office/drawing/2014/main" id="{1146DCE7-DCE7-3ED8-245C-519E22048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072"/>
                <a:ext cx="194" cy="543"/>
              </a:xfrm>
              <a:custGeom>
                <a:avLst/>
                <a:gdLst>
                  <a:gd name="T0" fmla="*/ 97 w 194"/>
                  <a:gd name="T1" fmla="*/ 354 h 543"/>
                  <a:gd name="T2" fmla="*/ 194 w 194"/>
                  <a:gd name="T3" fmla="*/ 447 h 543"/>
                  <a:gd name="T4" fmla="*/ 194 w 194"/>
                  <a:gd name="T5" fmla="*/ 0 h 543"/>
                  <a:gd name="T6" fmla="*/ 0 w 194"/>
                  <a:gd name="T7" fmla="*/ 0 h 543"/>
                  <a:gd name="T8" fmla="*/ 0 w 194"/>
                  <a:gd name="T9" fmla="*/ 447 h 543"/>
                  <a:gd name="T10" fmla="*/ 97 w 194"/>
                  <a:gd name="T11" fmla="*/ 543 h 543"/>
                  <a:gd name="T12" fmla="*/ 0 w 194"/>
                  <a:gd name="T13" fmla="*/ 447 h 543"/>
                  <a:gd name="T14" fmla="*/ 0 w 194"/>
                  <a:gd name="T15" fmla="*/ 543 h 543"/>
                  <a:gd name="T16" fmla="*/ 97 w 194"/>
                  <a:gd name="T17" fmla="*/ 543 h 543"/>
                  <a:gd name="T18" fmla="*/ 97 w 194"/>
                  <a:gd name="T19" fmla="*/ 354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4" h="543">
                    <a:moveTo>
                      <a:pt x="97" y="354"/>
                    </a:moveTo>
                    <a:lnTo>
                      <a:pt x="194" y="447"/>
                    </a:lnTo>
                    <a:lnTo>
                      <a:pt x="194" y="0"/>
                    </a:lnTo>
                    <a:lnTo>
                      <a:pt x="0" y="0"/>
                    </a:lnTo>
                    <a:lnTo>
                      <a:pt x="0" y="447"/>
                    </a:lnTo>
                    <a:lnTo>
                      <a:pt x="97" y="543"/>
                    </a:lnTo>
                    <a:lnTo>
                      <a:pt x="0" y="447"/>
                    </a:lnTo>
                    <a:lnTo>
                      <a:pt x="0" y="543"/>
                    </a:lnTo>
                    <a:lnTo>
                      <a:pt x="97" y="543"/>
                    </a:lnTo>
                    <a:lnTo>
                      <a:pt x="97" y="3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5" name="Freeform 135">
                <a:extLst>
                  <a:ext uri="{FF2B5EF4-FFF2-40B4-BE49-F238E27FC236}">
                    <a16:creationId xmlns:a16="http://schemas.microsoft.com/office/drawing/2014/main" id="{F774C437-6B82-17CB-FDE9-751CD8805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9426"/>
                <a:ext cx="649" cy="189"/>
              </a:xfrm>
              <a:custGeom>
                <a:avLst/>
                <a:gdLst>
                  <a:gd name="T0" fmla="*/ 516 w 649"/>
                  <a:gd name="T1" fmla="*/ 157 h 189"/>
                  <a:gd name="T2" fmla="*/ 443 w 649"/>
                  <a:gd name="T3" fmla="*/ 0 h 189"/>
                  <a:gd name="T4" fmla="*/ 0 w 649"/>
                  <a:gd name="T5" fmla="*/ 0 h 189"/>
                  <a:gd name="T6" fmla="*/ 0 w 649"/>
                  <a:gd name="T7" fmla="*/ 189 h 189"/>
                  <a:gd name="T8" fmla="*/ 443 w 649"/>
                  <a:gd name="T9" fmla="*/ 189 h 189"/>
                  <a:gd name="T10" fmla="*/ 371 w 649"/>
                  <a:gd name="T11" fmla="*/ 32 h 189"/>
                  <a:gd name="T12" fmla="*/ 516 w 649"/>
                  <a:gd name="T13" fmla="*/ 157 h 189"/>
                  <a:gd name="T14" fmla="*/ 649 w 649"/>
                  <a:gd name="T15" fmla="*/ 0 h 189"/>
                  <a:gd name="T16" fmla="*/ 443 w 649"/>
                  <a:gd name="T17" fmla="*/ 0 h 189"/>
                  <a:gd name="T18" fmla="*/ 516 w 64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9" h="189">
                    <a:moveTo>
                      <a:pt x="516" y="157"/>
                    </a:moveTo>
                    <a:lnTo>
                      <a:pt x="44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43" y="189"/>
                    </a:lnTo>
                    <a:lnTo>
                      <a:pt x="371" y="32"/>
                    </a:lnTo>
                    <a:lnTo>
                      <a:pt x="516" y="157"/>
                    </a:lnTo>
                    <a:lnTo>
                      <a:pt x="649" y="0"/>
                    </a:lnTo>
                    <a:lnTo>
                      <a:pt x="443" y="0"/>
                    </a:lnTo>
                    <a:lnTo>
                      <a:pt x="516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6" name="Freeform 136">
                <a:extLst>
                  <a:ext uri="{FF2B5EF4-FFF2-40B4-BE49-F238E27FC236}">
                    <a16:creationId xmlns:a16="http://schemas.microsoft.com/office/drawing/2014/main" id="{24DD5F9B-2615-98B3-8710-ADF58F221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458"/>
                <a:ext cx="613" cy="621"/>
              </a:xfrm>
              <a:custGeom>
                <a:avLst/>
                <a:gdLst>
                  <a:gd name="T0" fmla="*/ 194 w 613"/>
                  <a:gd name="T1" fmla="*/ 484 h 621"/>
                  <a:gd name="T2" fmla="*/ 202 w 613"/>
                  <a:gd name="T3" fmla="*/ 613 h 621"/>
                  <a:gd name="T4" fmla="*/ 613 w 613"/>
                  <a:gd name="T5" fmla="*/ 125 h 621"/>
                  <a:gd name="T6" fmla="*/ 468 w 613"/>
                  <a:gd name="T7" fmla="*/ 0 h 621"/>
                  <a:gd name="T8" fmla="*/ 57 w 613"/>
                  <a:gd name="T9" fmla="*/ 492 h 621"/>
                  <a:gd name="T10" fmla="*/ 65 w 613"/>
                  <a:gd name="T11" fmla="*/ 621 h 621"/>
                  <a:gd name="T12" fmla="*/ 57 w 613"/>
                  <a:gd name="T13" fmla="*/ 492 h 621"/>
                  <a:gd name="T14" fmla="*/ 0 w 613"/>
                  <a:gd name="T15" fmla="*/ 556 h 621"/>
                  <a:gd name="T16" fmla="*/ 65 w 613"/>
                  <a:gd name="T17" fmla="*/ 621 h 621"/>
                  <a:gd name="T18" fmla="*/ 194 w 613"/>
                  <a:gd name="T19" fmla="*/ 484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3" h="621">
                    <a:moveTo>
                      <a:pt x="194" y="484"/>
                    </a:moveTo>
                    <a:lnTo>
                      <a:pt x="202" y="613"/>
                    </a:lnTo>
                    <a:lnTo>
                      <a:pt x="613" y="125"/>
                    </a:lnTo>
                    <a:lnTo>
                      <a:pt x="468" y="0"/>
                    </a:lnTo>
                    <a:lnTo>
                      <a:pt x="57" y="492"/>
                    </a:lnTo>
                    <a:lnTo>
                      <a:pt x="65" y="621"/>
                    </a:lnTo>
                    <a:lnTo>
                      <a:pt x="57" y="492"/>
                    </a:lnTo>
                    <a:lnTo>
                      <a:pt x="0" y="556"/>
                    </a:lnTo>
                    <a:lnTo>
                      <a:pt x="65" y="621"/>
                    </a:lnTo>
                    <a:lnTo>
                      <a:pt x="194" y="4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7" name="Freeform 137">
                <a:extLst>
                  <a:ext uri="{FF2B5EF4-FFF2-40B4-BE49-F238E27FC236}">
                    <a16:creationId xmlns:a16="http://schemas.microsoft.com/office/drawing/2014/main" id="{26B62891-F7E1-9DFB-9E4A-3AB4F5571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9942"/>
                <a:ext cx="451" cy="508"/>
              </a:xfrm>
              <a:custGeom>
                <a:avLst/>
                <a:gdLst>
                  <a:gd name="T0" fmla="*/ 306 w 451"/>
                  <a:gd name="T1" fmla="*/ 306 h 508"/>
                  <a:gd name="T2" fmla="*/ 443 w 451"/>
                  <a:gd name="T3" fmla="*/ 298 h 508"/>
                  <a:gd name="T4" fmla="*/ 129 w 451"/>
                  <a:gd name="T5" fmla="*/ 0 h 508"/>
                  <a:gd name="T6" fmla="*/ 0 w 451"/>
                  <a:gd name="T7" fmla="*/ 137 h 508"/>
                  <a:gd name="T8" fmla="*/ 314 w 451"/>
                  <a:gd name="T9" fmla="*/ 435 h 508"/>
                  <a:gd name="T10" fmla="*/ 451 w 451"/>
                  <a:gd name="T11" fmla="*/ 427 h 508"/>
                  <a:gd name="T12" fmla="*/ 314 w 451"/>
                  <a:gd name="T13" fmla="*/ 435 h 508"/>
                  <a:gd name="T14" fmla="*/ 387 w 451"/>
                  <a:gd name="T15" fmla="*/ 508 h 508"/>
                  <a:gd name="T16" fmla="*/ 451 w 451"/>
                  <a:gd name="T17" fmla="*/ 427 h 508"/>
                  <a:gd name="T18" fmla="*/ 306 w 451"/>
                  <a:gd name="T19" fmla="*/ 306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1" h="508">
                    <a:moveTo>
                      <a:pt x="306" y="306"/>
                    </a:moveTo>
                    <a:lnTo>
                      <a:pt x="443" y="298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314" y="435"/>
                    </a:lnTo>
                    <a:lnTo>
                      <a:pt x="451" y="427"/>
                    </a:lnTo>
                    <a:lnTo>
                      <a:pt x="314" y="435"/>
                    </a:lnTo>
                    <a:lnTo>
                      <a:pt x="387" y="508"/>
                    </a:lnTo>
                    <a:lnTo>
                      <a:pt x="451" y="427"/>
                    </a:lnTo>
                    <a:lnTo>
                      <a:pt x="306" y="3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8" name="Freeform 138">
                <a:extLst>
                  <a:ext uri="{FF2B5EF4-FFF2-40B4-BE49-F238E27FC236}">
                    <a16:creationId xmlns:a16="http://schemas.microsoft.com/office/drawing/2014/main" id="{F981A282-1F8A-CFBE-CDBA-2522BD3C1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8979"/>
                <a:ext cx="1274" cy="1390"/>
              </a:xfrm>
              <a:custGeom>
                <a:avLst/>
                <a:gdLst>
                  <a:gd name="T0" fmla="*/ 1076 w 1274"/>
                  <a:gd name="T1" fmla="*/ 189 h 1390"/>
                  <a:gd name="T2" fmla="*/ 1004 w 1274"/>
                  <a:gd name="T3" fmla="*/ 36 h 1390"/>
                  <a:gd name="T4" fmla="*/ 0 w 1274"/>
                  <a:gd name="T5" fmla="*/ 1269 h 1390"/>
                  <a:gd name="T6" fmla="*/ 145 w 1274"/>
                  <a:gd name="T7" fmla="*/ 1390 h 1390"/>
                  <a:gd name="T8" fmla="*/ 1149 w 1274"/>
                  <a:gd name="T9" fmla="*/ 153 h 1390"/>
                  <a:gd name="T10" fmla="*/ 1076 w 1274"/>
                  <a:gd name="T11" fmla="*/ 0 h 1390"/>
                  <a:gd name="T12" fmla="*/ 1149 w 1274"/>
                  <a:gd name="T13" fmla="*/ 153 h 1390"/>
                  <a:gd name="T14" fmla="*/ 1274 w 1274"/>
                  <a:gd name="T15" fmla="*/ 0 h 1390"/>
                  <a:gd name="T16" fmla="*/ 1076 w 1274"/>
                  <a:gd name="T17" fmla="*/ 0 h 1390"/>
                  <a:gd name="T18" fmla="*/ 1076 w 1274"/>
                  <a:gd name="T19" fmla="*/ 189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4" h="1390">
                    <a:moveTo>
                      <a:pt x="1076" y="189"/>
                    </a:moveTo>
                    <a:lnTo>
                      <a:pt x="1004" y="36"/>
                    </a:lnTo>
                    <a:lnTo>
                      <a:pt x="0" y="1269"/>
                    </a:lnTo>
                    <a:lnTo>
                      <a:pt x="145" y="1390"/>
                    </a:lnTo>
                    <a:lnTo>
                      <a:pt x="1149" y="153"/>
                    </a:lnTo>
                    <a:lnTo>
                      <a:pt x="1076" y="0"/>
                    </a:lnTo>
                    <a:lnTo>
                      <a:pt x="1149" y="153"/>
                    </a:lnTo>
                    <a:lnTo>
                      <a:pt x="1274" y="0"/>
                    </a:lnTo>
                    <a:lnTo>
                      <a:pt x="1076" y="0"/>
                    </a:lnTo>
                    <a:lnTo>
                      <a:pt x="1076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9" name="Rectangle 139">
                <a:extLst>
                  <a:ext uri="{FF2B5EF4-FFF2-40B4-BE49-F238E27FC236}">
                    <a16:creationId xmlns:a16="http://schemas.microsoft.com/office/drawing/2014/main" id="{96F9314A-6F3A-0735-3A7B-55CA05456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" y="9072"/>
                <a:ext cx="28" cy="44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0" name="Freeform 140">
                <a:extLst>
                  <a:ext uri="{FF2B5EF4-FFF2-40B4-BE49-F238E27FC236}">
                    <a16:creationId xmlns:a16="http://schemas.microsoft.com/office/drawing/2014/main" id="{4E6AB785-BB29-A119-060F-6700B96E50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46" y="9072"/>
                <a:ext cx="24" cy="958"/>
              </a:xfrm>
              <a:custGeom>
                <a:avLst/>
                <a:gdLst>
                  <a:gd name="T0" fmla="*/ 0 w 24"/>
                  <a:gd name="T1" fmla="*/ 447 h 958"/>
                  <a:gd name="T2" fmla="*/ 0 w 24"/>
                  <a:gd name="T3" fmla="*/ 0 h 958"/>
                  <a:gd name="T4" fmla="*/ 24 w 24"/>
                  <a:gd name="T5" fmla="*/ 0 h 958"/>
                  <a:gd name="T6" fmla="*/ 24 w 24"/>
                  <a:gd name="T7" fmla="*/ 447 h 958"/>
                  <a:gd name="T8" fmla="*/ 0 w 24"/>
                  <a:gd name="T9" fmla="*/ 447 h 958"/>
                  <a:gd name="T10" fmla="*/ 24 w 24"/>
                  <a:gd name="T11" fmla="*/ 910 h 958"/>
                  <a:gd name="T12" fmla="*/ 24 w 24"/>
                  <a:gd name="T13" fmla="*/ 958 h 958"/>
                  <a:gd name="T14" fmla="*/ 4 w 24"/>
                  <a:gd name="T15" fmla="*/ 938 h 958"/>
                  <a:gd name="T16" fmla="*/ 24 w 24"/>
                  <a:gd name="T17" fmla="*/ 910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958"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  <a:moveTo>
                      <a:pt x="24" y="910"/>
                    </a:moveTo>
                    <a:lnTo>
                      <a:pt x="24" y="958"/>
                    </a:lnTo>
                    <a:lnTo>
                      <a:pt x="4" y="938"/>
                    </a:lnTo>
                    <a:lnTo>
                      <a:pt x="24" y="910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1" name="Freeform 141">
                <a:extLst>
                  <a:ext uri="{FF2B5EF4-FFF2-40B4-BE49-F238E27FC236}">
                    <a16:creationId xmlns:a16="http://schemas.microsoft.com/office/drawing/2014/main" id="{0AAB14EB-EBD8-137F-5CD7-FCB0BAAFC6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0" y="9072"/>
                <a:ext cx="29" cy="983"/>
              </a:xfrm>
              <a:custGeom>
                <a:avLst/>
                <a:gdLst>
                  <a:gd name="T0" fmla="*/ 0 w 29"/>
                  <a:gd name="T1" fmla="*/ 958 h 983"/>
                  <a:gd name="T2" fmla="*/ 0 w 29"/>
                  <a:gd name="T3" fmla="*/ 910 h 983"/>
                  <a:gd name="T4" fmla="*/ 29 w 29"/>
                  <a:gd name="T5" fmla="*/ 878 h 983"/>
                  <a:gd name="T6" fmla="*/ 29 w 29"/>
                  <a:gd name="T7" fmla="*/ 983 h 983"/>
                  <a:gd name="T8" fmla="*/ 0 w 29"/>
                  <a:gd name="T9" fmla="*/ 958 h 983"/>
                  <a:gd name="T10" fmla="*/ 0 w 29"/>
                  <a:gd name="T11" fmla="*/ 447 h 983"/>
                  <a:gd name="T12" fmla="*/ 0 w 29"/>
                  <a:gd name="T13" fmla="*/ 0 h 983"/>
                  <a:gd name="T14" fmla="*/ 29 w 29"/>
                  <a:gd name="T15" fmla="*/ 0 h 983"/>
                  <a:gd name="T16" fmla="*/ 29 w 29"/>
                  <a:gd name="T17" fmla="*/ 447 h 983"/>
                  <a:gd name="T18" fmla="*/ 0 w 29"/>
                  <a:gd name="T19" fmla="*/ 447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983">
                    <a:moveTo>
                      <a:pt x="0" y="958"/>
                    </a:moveTo>
                    <a:lnTo>
                      <a:pt x="0" y="910"/>
                    </a:lnTo>
                    <a:lnTo>
                      <a:pt x="29" y="878"/>
                    </a:lnTo>
                    <a:lnTo>
                      <a:pt x="29" y="983"/>
                    </a:lnTo>
                    <a:lnTo>
                      <a:pt x="0" y="958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2" name="Freeform 142">
                <a:extLst>
                  <a:ext uri="{FF2B5EF4-FFF2-40B4-BE49-F238E27FC236}">
                    <a16:creationId xmlns:a16="http://schemas.microsoft.com/office/drawing/2014/main" id="{4FD2C828-F06D-76DC-27ED-E91CBEDEA3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9" y="9072"/>
                <a:ext cx="28" cy="1011"/>
              </a:xfrm>
              <a:custGeom>
                <a:avLst/>
                <a:gdLst>
                  <a:gd name="T0" fmla="*/ 0 w 28"/>
                  <a:gd name="T1" fmla="*/ 983 h 1011"/>
                  <a:gd name="T2" fmla="*/ 0 w 28"/>
                  <a:gd name="T3" fmla="*/ 878 h 1011"/>
                  <a:gd name="T4" fmla="*/ 28 w 28"/>
                  <a:gd name="T5" fmla="*/ 850 h 1011"/>
                  <a:gd name="T6" fmla="*/ 28 w 28"/>
                  <a:gd name="T7" fmla="*/ 1011 h 1011"/>
                  <a:gd name="T8" fmla="*/ 0 w 28"/>
                  <a:gd name="T9" fmla="*/ 983 h 1011"/>
                  <a:gd name="T10" fmla="*/ 0 w 28"/>
                  <a:gd name="T11" fmla="*/ 447 h 1011"/>
                  <a:gd name="T12" fmla="*/ 0 w 28"/>
                  <a:gd name="T13" fmla="*/ 0 h 1011"/>
                  <a:gd name="T14" fmla="*/ 28 w 28"/>
                  <a:gd name="T15" fmla="*/ 0 h 1011"/>
                  <a:gd name="T16" fmla="*/ 28 w 28"/>
                  <a:gd name="T17" fmla="*/ 447 h 1011"/>
                  <a:gd name="T18" fmla="*/ 0 w 28"/>
                  <a:gd name="T19" fmla="*/ 447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11">
                    <a:moveTo>
                      <a:pt x="0" y="983"/>
                    </a:moveTo>
                    <a:lnTo>
                      <a:pt x="0" y="878"/>
                    </a:lnTo>
                    <a:lnTo>
                      <a:pt x="28" y="850"/>
                    </a:lnTo>
                    <a:lnTo>
                      <a:pt x="28" y="1011"/>
                    </a:lnTo>
                    <a:lnTo>
                      <a:pt x="0" y="983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3" name="Freeform 143">
                <a:extLst>
                  <a:ext uri="{FF2B5EF4-FFF2-40B4-BE49-F238E27FC236}">
                    <a16:creationId xmlns:a16="http://schemas.microsoft.com/office/drawing/2014/main" id="{E20120B7-E340-9848-11B3-28C6005E5E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27" y="9072"/>
                <a:ext cx="28" cy="1035"/>
              </a:xfrm>
              <a:custGeom>
                <a:avLst/>
                <a:gdLst>
                  <a:gd name="T0" fmla="*/ 0 w 28"/>
                  <a:gd name="T1" fmla="*/ 1011 h 1035"/>
                  <a:gd name="T2" fmla="*/ 0 w 28"/>
                  <a:gd name="T3" fmla="*/ 850 h 1035"/>
                  <a:gd name="T4" fmla="*/ 28 w 28"/>
                  <a:gd name="T5" fmla="*/ 817 h 1035"/>
                  <a:gd name="T6" fmla="*/ 28 w 28"/>
                  <a:gd name="T7" fmla="*/ 1035 h 1035"/>
                  <a:gd name="T8" fmla="*/ 0 w 28"/>
                  <a:gd name="T9" fmla="*/ 1011 h 1035"/>
                  <a:gd name="T10" fmla="*/ 0 w 28"/>
                  <a:gd name="T11" fmla="*/ 447 h 1035"/>
                  <a:gd name="T12" fmla="*/ 0 w 28"/>
                  <a:gd name="T13" fmla="*/ 0 h 1035"/>
                  <a:gd name="T14" fmla="*/ 28 w 28"/>
                  <a:gd name="T15" fmla="*/ 0 h 1035"/>
                  <a:gd name="T16" fmla="*/ 28 w 28"/>
                  <a:gd name="T17" fmla="*/ 447 h 1035"/>
                  <a:gd name="T18" fmla="*/ 0 w 28"/>
                  <a:gd name="T19" fmla="*/ 447 h 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35">
                    <a:moveTo>
                      <a:pt x="0" y="1011"/>
                    </a:moveTo>
                    <a:lnTo>
                      <a:pt x="0" y="850"/>
                    </a:lnTo>
                    <a:lnTo>
                      <a:pt x="28" y="817"/>
                    </a:lnTo>
                    <a:lnTo>
                      <a:pt x="28" y="1035"/>
                    </a:lnTo>
                    <a:lnTo>
                      <a:pt x="0" y="1011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4" name="Freeform 144">
                <a:extLst>
                  <a:ext uri="{FF2B5EF4-FFF2-40B4-BE49-F238E27FC236}">
                    <a16:creationId xmlns:a16="http://schemas.microsoft.com/office/drawing/2014/main" id="{3A0D7164-F0B2-D0A7-AC0F-5D564DD5EE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5" y="9072"/>
                <a:ext cx="24" cy="1059"/>
              </a:xfrm>
              <a:custGeom>
                <a:avLst/>
                <a:gdLst>
                  <a:gd name="T0" fmla="*/ 0 w 24"/>
                  <a:gd name="T1" fmla="*/ 1035 h 1059"/>
                  <a:gd name="T2" fmla="*/ 0 w 24"/>
                  <a:gd name="T3" fmla="*/ 817 h 1059"/>
                  <a:gd name="T4" fmla="*/ 24 w 24"/>
                  <a:gd name="T5" fmla="*/ 785 h 1059"/>
                  <a:gd name="T6" fmla="*/ 24 w 24"/>
                  <a:gd name="T7" fmla="*/ 1059 h 1059"/>
                  <a:gd name="T8" fmla="*/ 0 w 24"/>
                  <a:gd name="T9" fmla="*/ 1035 h 1059"/>
                  <a:gd name="T10" fmla="*/ 0 w 24"/>
                  <a:gd name="T11" fmla="*/ 447 h 1059"/>
                  <a:gd name="T12" fmla="*/ 0 w 24"/>
                  <a:gd name="T13" fmla="*/ 0 h 1059"/>
                  <a:gd name="T14" fmla="*/ 24 w 24"/>
                  <a:gd name="T15" fmla="*/ 0 h 1059"/>
                  <a:gd name="T16" fmla="*/ 24 w 24"/>
                  <a:gd name="T17" fmla="*/ 447 h 1059"/>
                  <a:gd name="T18" fmla="*/ 0 w 24"/>
                  <a:gd name="T19" fmla="*/ 447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059">
                    <a:moveTo>
                      <a:pt x="0" y="1035"/>
                    </a:moveTo>
                    <a:lnTo>
                      <a:pt x="0" y="817"/>
                    </a:lnTo>
                    <a:lnTo>
                      <a:pt x="24" y="785"/>
                    </a:lnTo>
                    <a:lnTo>
                      <a:pt x="24" y="1059"/>
                    </a:lnTo>
                    <a:lnTo>
                      <a:pt x="0" y="1035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5" name="Freeform 145">
                <a:extLst>
                  <a:ext uri="{FF2B5EF4-FFF2-40B4-BE49-F238E27FC236}">
                    <a16:creationId xmlns:a16="http://schemas.microsoft.com/office/drawing/2014/main" id="{E57239A2-A5C2-38A4-2114-47A8609638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9" y="9072"/>
                <a:ext cx="29" cy="1087"/>
              </a:xfrm>
              <a:custGeom>
                <a:avLst/>
                <a:gdLst>
                  <a:gd name="T0" fmla="*/ 0 w 29"/>
                  <a:gd name="T1" fmla="*/ 1059 h 1087"/>
                  <a:gd name="T2" fmla="*/ 0 w 29"/>
                  <a:gd name="T3" fmla="*/ 785 h 1087"/>
                  <a:gd name="T4" fmla="*/ 29 w 29"/>
                  <a:gd name="T5" fmla="*/ 753 h 1087"/>
                  <a:gd name="T6" fmla="*/ 29 w 29"/>
                  <a:gd name="T7" fmla="*/ 1087 h 1087"/>
                  <a:gd name="T8" fmla="*/ 0 w 29"/>
                  <a:gd name="T9" fmla="*/ 1059 h 1087"/>
                  <a:gd name="T10" fmla="*/ 0 w 29"/>
                  <a:gd name="T11" fmla="*/ 447 h 1087"/>
                  <a:gd name="T12" fmla="*/ 0 w 29"/>
                  <a:gd name="T13" fmla="*/ 0 h 1087"/>
                  <a:gd name="T14" fmla="*/ 29 w 29"/>
                  <a:gd name="T15" fmla="*/ 0 h 1087"/>
                  <a:gd name="T16" fmla="*/ 29 w 29"/>
                  <a:gd name="T17" fmla="*/ 447 h 1087"/>
                  <a:gd name="T18" fmla="*/ 0 w 29"/>
                  <a:gd name="T19" fmla="*/ 447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1087">
                    <a:moveTo>
                      <a:pt x="0" y="1059"/>
                    </a:moveTo>
                    <a:lnTo>
                      <a:pt x="0" y="785"/>
                    </a:lnTo>
                    <a:lnTo>
                      <a:pt x="29" y="753"/>
                    </a:lnTo>
                    <a:lnTo>
                      <a:pt x="29" y="1087"/>
                    </a:lnTo>
                    <a:lnTo>
                      <a:pt x="0" y="1059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6" name="Freeform 146">
                <a:extLst>
                  <a:ext uri="{FF2B5EF4-FFF2-40B4-BE49-F238E27FC236}">
                    <a16:creationId xmlns:a16="http://schemas.microsoft.com/office/drawing/2014/main" id="{9F601448-F4F3-843D-97AE-87FF9E7D29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08" y="9072"/>
                <a:ext cx="28" cy="1112"/>
              </a:xfrm>
              <a:custGeom>
                <a:avLst/>
                <a:gdLst>
                  <a:gd name="T0" fmla="*/ 0 w 28"/>
                  <a:gd name="T1" fmla="*/ 1087 h 1112"/>
                  <a:gd name="T2" fmla="*/ 0 w 28"/>
                  <a:gd name="T3" fmla="*/ 753 h 1112"/>
                  <a:gd name="T4" fmla="*/ 28 w 28"/>
                  <a:gd name="T5" fmla="*/ 721 h 1112"/>
                  <a:gd name="T6" fmla="*/ 28 w 28"/>
                  <a:gd name="T7" fmla="*/ 1112 h 1112"/>
                  <a:gd name="T8" fmla="*/ 0 w 28"/>
                  <a:gd name="T9" fmla="*/ 1087 h 1112"/>
                  <a:gd name="T10" fmla="*/ 0 w 28"/>
                  <a:gd name="T11" fmla="*/ 447 h 1112"/>
                  <a:gd name="T12" fmla="*/ 0 w 28"/>
                  <a:gd name="T13" fmla="*/ 0 h 1112"/>
                  <a:gd name="T14" fmla="*/ 28 w 28"/>
                  <a:gd name="T15" fmla="*/ 0 h 1112"/>
                  <a:gd name="T16" fmla="*/ 28 w 28"/>
                  <a:gd name="T17" fmla="*/ 447 h 1112"/>
                  <a:gd name="T18" fmla="*/ 0 w 28"/>
                  <a:gd name="T19" fmla="*/ 447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12">
                    <a:moveTo>
                      <a:pt x="0" y="1087"/>
                    </a:moveTo>
                    <a:lnTo>
                      <a:pt x="0" y="753"/>
                    </a:lnTo>
                    <a:lnTo>
                      <a:pt x="28" y="721"/>
                    </a:lnTo>
                    <a:lnTo>
                      <a:pt x="28" y="1112"/>
                    </a:lnTo>
                    <a:lnTo>
                      <a:pt x="0" y="1087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7" name="Freeform 147">
                <a:extLst>
                  <a:ext uri="{FF2B5EF4-FFF2-40B4-BE49-F238E27FC236}">
                    <a16:creationId xmlns:a16="http://schemas.microsoft.com/office/drawing/2014/main" id="{D8FF09CC-EFB7-A482-4FAD-C3DEB1A428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6" y="9072"/>
                <a:ext cx="24" cy="1140"/>
              </a:xfrm>
              <a:custGeom>
                <a:avLst/>
                <a:gdLst>
                  <a:gd name="T0" fmla="*/ 0 w 24"/>
                  <a:gd name="T1" fmla="*/ 1112 h 1140"/>
                  <a:gd name="T2" fmla="*/ 0 w 24"/>
                  <a:gd name="T3" fmla="*/ 721 h 1140"/>
                  <a:gd name="T4" fmla="*/ 24 w 24"/>
                  <a:gd name="T5" fmla="*/ 689 h 1140"/>
                  <a:gd name="T6" fmla="*/ 24 w 24"/>
                  <a:gd name="T7" fmla="*/ 1140 h 1140"/>
                  <a:gd name="T8" fmla="*/ 0 w 24"/>
                  <a:gd name="T9" fmla="*/ 1112 h 1140"/>
                  <a:gd name="T10" fmla="*/ 0 w 24"/>
                  <a:gd name="T11" fmla="*/ 447 h 1140"/>
                  <a:gd name="T12" fmla="*/ 0 w 24"/>
                  <a:gd name="T13" fmla="*/ 0 h 1140"/>
                  <a:gd name="T14" fmla="*/ 24 w 24"/>
                  <a:gd name="T15" fmla="*/ 0 h 1140"/>
                  <a:gd name="T16" fmla="*/ 24 w 24"/>
                  <a:gd name="T17" fmla="*/ 447 h 1140"/>
                  <a:gd name="T18" fmla="*/ 0 w 24"/>
                  <a:gd name="T19" fmla="*/ 447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40">
                    <a:moveTo>
                      <a:pt x="0" y="1112"/>
                    </a:moveTo>
                    <a:lnTo>
                      <a:pt x="0" y="721"/>
                    </a:lnTo>
                    <a:lnTo>
                      <a:pt x="24" y="689"/>
                    </a:lnTo>
                    <a:lnTo>
                      <a:pt x="24" y="1140"/>
                    </a:lnTo>
                    <a:lnTo>
                      <a:pt x="0" y="111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8" name="Freeform 148">
                <a:extLst>
                  <a:ext uri="{FF2B5EF4-FFF2-40B4-BE49-F238E27FC236}">
                    <a16:creationId xmlns:a16="http://schemas.microsoft.com/office/drawing/2014/main" id="{34F2C982-D5D0-84EE-FB22-922A271801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0" y="9072"/>
                <a:ext cx="28" cy="1164"/>
              </a:xfrm>
              <a:custGeom>
                <a:avLst/>
                <a:gdLst>
                  <a:gd name="T0" fmla="*/ 0 w 28"/>
                  <a:gd name="T1" fmla="*/ 1140 h 1164"/>
                  <a:gd name="T2" fmla="*/ 0 w 28"/>
                  <a:gd name="T3" fmla="*/ 689 h 1164"/>
                  <a:gd name="T4" fmla="*/ 28 w 28"/>
                  <a:gd name="T5" fmla="*/ 656 h 1164"/>
                  <a:gd name="T6" fmla="*/ 28 w 28"/>
                  <a:gd name="T7" fmla="*/ 1164 h 1164"/>
                  <a:gd name="T8" fmla="*/ 0 w 28"/>
                  <a:gd name="T9" fmla="*/ 1140 h 1164"/>
                  <a:gd name="T10" fmla="*/ 0 w 28"/>
                  <a:gd name="T11" fmla="*/ 447 h 1164"/>
                  <a:gd name="T12" fmla="*/ 0 w 28"/>
                  <a:gd name="T13" fmla="*/ 0 h 1164"/>
                  <a:gd name="T14" fmla="*/ 28 w 28"/>
                  <a:gd name="T15" fmla="*/ 0 h 1164"/>
                  <a:gd name="T16" fmla="*/ 28 w 28"/>
                  <a:gd name="T17" fmla="*/ 447 h 1164"/>
                  <a:gd name="T18" fmla="*/ 0 w 28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64">
                    <a:moveTo>
                      <a:pt x="0" y="1140"/>
                    </a:moveTo>
                    <a:lnTo>
                      <a:pt x="0" y="689"/>
                    </a:lnTo>
                    <a:lnTo>
                      <a:pt x="28" y="656"/>
                    </a:lnTo>
                    <a:lnTo>
                      <a:pt x="28" y="1164"/>
                    </a:lnTo>
                    <a:lnTo>
                      <a:pt x="0" y="1140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9" name="Freeform 149">
                <a:extLst>
                  <a:ext uri="{FF2B5EF4-FFF2-40B4-BE49-F238E27FC236}">
                    <a16:creationId xmlns:a16="http://schemas.microsoft.com/office/drawing/2014/main" id="{DCC82F68-B680-9194-D712-92C1F370D2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8" y="9072"/>
                <a:ext cx="28" cy="1192"/>
              </a:xfrm>
              <a:custGeom>
                <a:avLst/>
                <a:gdLst>
                  <a:gd name="T0" fmla="*/ 0 w 28"/>
                  <a:gd name="T1" fmla="*/ 1164 h 1192"/>
                  <a:gd name="T2" fmla="*/ 0 w 28"/>
                  <a:gd name="T3" fmla="*/ 656 h 1192"/>
                  <a:gd name="T4" fmla="*/ 28 w 28"/>
                  <a:gd name="T5" fmla="*/ 624 h 1192"/>
                  <a:gd name="T6" fmla="*/ 28 w 28"/>
                  <a:gd name="T7" fmla="*/ 1192 h 1192"/>
                  <a:gd name="T8" fmla="*/ 0 w 28"/>
                  <a:gd name="T9" fmla="*/ 1164 h 1192"/>
                  <a:gd name="T10" fmla="*/ 0 w 28"/>
                  <a:gd name="T11" fmla="*/ 447 h 1192"/>
                  <a:gd name="T12" fmla="*/ 0 w 28"/>
                  <a:gd name="T13" fmla="*/ 0 h 1192"/>
                  <a:gd name="T14" fmla="*/ 28 w 28"/>
                  <a:gd name="T15" fmla="*/ 0 h 1192"/>
                  <a:gd name="T16" fmla="*/ 28 w 28"/>
                  <a:gd name="T17" fmla="*/ 447 h 1192"/>
                  <a:gd name="T18" fmla="*/ 0 w 28"/>
                  <a:gd name="T19" fmla="*/ 447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2">
                    <a:moveTo>
                      <a:pt x="0" y="1164"/>
                    </a:moveTo>
                    <a:lnTo>
                      <a:pt x="0" y="656"/>
                    </a:lnTo>
                    <a:lnTo>
                      <a:pt x="28" y="624"/>
                    </a:lnTo>
                    <a:lnTo>
                      <a:pt x="28" y="119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0" name="Freeform 150">
                <a:extLst>
                  <a:ext uri="{FF2B5EF4-FFF2-40B4-BE49-F238E27FC236}">
                    <a16:creationId xmlns:a16="http://schemas.microsoft.com/office/drawing/2014/main" id="{3CB444FC-9968-79D9-B048-EB049DFDAF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16" y="9072"/>
                <a:ext cx="24" cy="1216"/>
              </a:xfrm>
              <a:custGeom>
                <a:avLst/>
                <a:gdLst>
                  <a:gd name="T0" fmla="*/ 0 w 24"/>
                  <a:gd name="T1" fmla="*/ 1192 h 1216"/>
                  <a:gd name="T2" fmla="*/ 0 w 24"/>
                  <a:gd name="T3" fmla="*/ 624 h 1216"/>
                  <a:gd name="T4" fmla="*/ 24 w 24"/>
                  <a:gd name="T5" fmla="*/ 592 h 1216"/>
                  <a:gd name="T6" fmla="*/ 24 w 24"/>
                  <a:gd name="T7" fmla="*/ 1216 h 1216"/>
                  <a:gd name="T8" fmla="*/ 0 w 24"/>
                  <a:gd name="T9" fmla="*/ 1192 h 1216"/>
                  <a:gd name="T10" fmla="*/ 0 w 24"/>
                  <a:gd name="T11" fmla="*/ 447 h 1216"/>
                  <a:gd name="T12" fmla="*/ 0 w 24"/>
                  <a:gd name="T13" fmla="*/ 0 h 1216"/>
                  <a:gd name="T14" fmla="*/ 24 w 24"/>
                  <a:gd name="T15" fmla="*/ 0 h 1216"/>
                  <a:gd name="T16" fmla="*/ 24 w 24"/>
                  <a:gd name="T17" fmla="*/ 447 h 1216"/>
                  <a:gd name="T18" fmla="*/ 0 w 24"/>
                  <a:gd name="T19" fmla="*/ 447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216">
                    <a:moveTo>
                      <a:pt x="0" y="1192"/>
                    </a:moveTo>
                    <a:lnTo>
                      <a:pt x="0" y="624"/>
                    </a:lnTo>
                    <a:lnTo>
                      <a:pt x="24" y="592"/>
                    </a:lnTo>
                    <a:lnTo>
                      <a:pt x="24" y="1216"/>
                    </a:lnTo>
                    <a:lnTo>
                      <a:pt x="0" y="119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1" name="Freeform 151">
                <a:extLst>
                  <a:ext uri="{FF2B5EF4-FFF2-40B4-BE49-F238E27FC236}">
                    <a16:creationId xmlns:a16="http://schemas.microsoft.com/office/drawing/2014/main" id="{80AC2C75-EF07-5C9F-FB36-BC292991BE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0" y="9072"/>
                <a:ext cx="29" cy="1237"/>
              </a:xfrm>
              <a:custGeom>
                <a:avLst/>
                <a:gdLst>
                  <a:gd name="T0" fmla="*/ 0 w 29"/>
                  <a:gd name="T1" fmla="*/ 1216 h 1237"/>
                  <a:gd name="T2" fmla="*/ 0 w 29"/>
                  <a:gd name="T3" fmla="*/ 592 h 1237"/>
                  <a:gd name="T4" fmla="*/ 29 w 29"/>
                  <a:gd name="T5" fmla="*/ 560 h 1237"/>
                  <a:gd name="T6" fmla="*/ 29 w 29"/>
                  <a:gd name="T7" fmla="*/ 1232 h 1237"/>
                  <a:gd name="T8" fmla="*/ 25 w 29"/>
                  <a:gd name="T9" fmla="*/ 1237 h 1237"/>
                  <a:gd name="T10" fmla="*/ 0 w 29"/>
                  <a:gd name="T11" fmla="*/ 1216 h 1237"/>
                  <a:gd name="T12" fmla="*/ 0 w 29"/>
                  <a:gd name="T13" fmla="*/ 447 h 1237"/>
                  <a:gd name="T14" fmla="*/ 0 w 29"/>
                  <a:gd name="T15" fmla="*/ 0 h 1237"/>
                  <a:gd name="T16" fmla="*/ 29 w 29"/>
                  <a:gd name="T17" fmla="*/ 0 h 1237"/>
                  <a:gd name="T18" fmla="*/ 29 w 29"/>
                  <a:gd name="T19" fmla="*/ 447 h 1237"/>
                  <a:gd name="T20" fmla="*/ 0 w 29"/>
                  <a:gd name="T21" fmla="*/ 447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1237">
                    <a:moveTo>
                      <a:pt x="0" y="1216"/>
                    </a:moveTo>
                    <a:lnTo>
                      <a:pt x="0" y="592"/>
                    </a:lnTo>
                    <a:lnTo>
                      <a:pt x="29" y="560"/>
                    </a:lnTo>
                    <a:lnTo>
                      <a:pt x="29" y="1232"/>
                    </a:lnTo>
                    <a:lnTo>
                      <a:pt x="25" y="1237"/>
                    </a:lnTo>
                    <a:lnTo>
                      <a:pt x="0" y="121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2" name="Freeform 152">
                <a:extLst>
                  <a:ext uri="{FF2B5EF4-FFF2-40B4-BE49-F238E27FC236}">
                    <a16:creationId xmlns:a16="http://schemas.microsoft.com/office/drawing/2014/main" id="{DA5EF8E6-F826-BAD2-947A-A1C5E9542B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9" y="9072"/>
                <a:ext cx="28" cy="1232"/>
              </a:xfrm>
              <a:custGeom>
                <a:avLst/>
                <a:gdLst>
                  <a:gd name="T0" fmla="*/ 0 w 28"/>
                  <a:gd name="T1" fmla="*/ 1232 h 1232"/>
                  <a:gd name="T2" fmla="*/ 0 w 28"/>
                  <a:gd name="T3" fmla="*/ 560 h 1232"/>
                  <a:gd name="T4" fmla="*/ 28 w 28"/>
                  <a:gd name="T5" fmla="*/ 527 h 1232"/>
                  <a:gd name="T6" fmla="*/ 28 w 28"/>
                  <a:gd name="T7" fmla="*/ 1196 h 1232"/>
                  <a:gd name="T8" fmla="*/ 0 w 28"/>
                  <a:gd name="T9" fmla="*/ 1232 h 1232"/>
                  <a:gd name="T10" fmla="*/ 0 w 28"/>
                  <a:gd name="T11" fmla="*/ 447 h 1232"/>
                  <a:gd name="T12" fmla="*/ 0 w 28"/>
                  <a:gd name="T13" fmla="*/ 0 h 1232"/>
                  <a:gd name="T14" fmla="*/ 28 w 28"/>
                  <a:gd name="T15" fmla="*/ 0 h 1232"/>
                  <a:gd name="T16" fmla="*/ 28 w 28"/>
                  <a:gd name="T17" fmla="*/ 447 h 1232"/>
                  <a:gd name="T18" fmla="*/ 0 w 28"/>
                  <a:gd name="T19" fmla="*/ 447 h 1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232">
                    <a:moveTo>
                      <a:pt x="0" y="1232"/>
                    </a:moveTo>
                    <a:lnTo>
                      <a:pt x="0" y="560"/>
                    </a:lnTo>
                    <a:lnTo>
                      <a:pt x="28" y="527"/>
                    </a:lnTo>
                    <a:lnTo>
                      <a:pt x="28" y="1196"/>
                    </a:lnTo>
                    <a:lnTo>
                      <a:pt x="0" y="123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3" name="Freeform 153">
                <a:extLst>
                  <a:ext uri="{FF2B5EF4-FFF2-40B4-BE49-F238E27FC236}">
                    <a16:creationId xmlns:a16="http://schemas.microsoft.com/office/drawing/2014/main" id="{F317B24F-F530-51F3-E239-DC4833D1E8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97" y="9072"/>
                <a:ext cx="28" cy="1196"/>
              </a:xfrm>
              <a:custGeom>
                <a:avLst/>
                <a:gdLst>
                  <a:gd name="T0" fmla="*/ 0 w 28"/>
                  <a:gd name="T1" fmla="*/ 1196 h 1196"/>
                  <a:gd name="T2" fmla="*/ 0 w 28"/>
                  <a:gd name="T3" fmla="*/ 527 h 1196"/>
                  <a:gd name="T4" fmla="*/ 28 w 28"/>
                  <a:gd name="T5" fmla="*/ 495 h 1196"/>
                  <a:gd name="T6" fmla="*/ 28 w 28"/>
                  <a:gd name="T7" fmla="*/ 1164 h 1196"/>
                  <a:gd name="T8" fmla="*/ 0 w 28"/>
                  <a:gd name="T9" fmla="*/ 1196 h 1196"/>
                  <a:gd name="T10" fmla="*/ 0 w 28"/>
                  <a:gd name="T11" fmla="*/ 447 h 1196"/>
                  <a:gd name="T12" fmla="*/ 0 w 28"/>
                  <a:gd name="T13" fmla="*/ 0 h 1196"/>
                  <a:gd name="T14" fmla="*/ 28 w 28"/>
                  <a:gd name="T15" fmla="*/ 0 h 1196"/>
                  <a:gd name="T16" fmla="*/ 28 w 28"/>
                  <a:gd name="T17" fmla="*/ 447 h 1196"/>
                  <a:gd name="T18" fmla="*/ 0 w 28"/>
                  <a:gd name="T19" fmla="*/ 447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6">
                    <a:moveTo>
                      <a:pt x="0" y="1196"/>
                    </a:moveTo>
                    <a:lnTo>
                      <a:pt x="0" y="527"/>
                    </a:lnTo>
                    <a:lnTo>
                      <a:pt x="28" y="495"/>
                    </a:lnTo>
                    <a:lnTo>
                      <a:pt x="28" y="1164"/>
                    </a:lnTo>
                    <a:lnTo>
                      <a:pt x="0" y="119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4" name="Freeform 154">
                <a:extLst>
                  <a:ext uri="{FF2B5EF4-FFF2-40B4-BE49-F238E27FC236}">
                    <a16:creationId xmlns:a16="http://schemas.microsoft.com/office/drawing/2014/main" id="{E4DD2540-9C49-EFF6-8772-23D3AE7940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25" y="9072"/>
                <a:ext cx="24" cy="1164"/>
              </a:xfrm>
              <a:custGeom>
                <a:avLst/>
                <a:gdLst>
                  <a:gd name="T0" fmla="*/ 0 w 24"/>
                  <a:gd name="T1" fmla="*/ 1164 h 1164"/>
                  <a:gd name="T2" fmla="*/ 0 w 24"/>
                  <a:gd name="T3" fmla="*/ 495 h 1164"/>
                  <a:gd name="T4" fmla="*/ 24 w 24"/>
                  <a:gd name="T5" fmla="*/ 463 h 1164"/>
                  <a:gd name="T6" fmla="*/ 24 w 24"/>
                  <a:gd name="T7" fmla="*/ 1132 h 1164"/>
                  <a:gd name="T8" fmla="*/ 0 w 24"/>
                  <a:gd name="T9" fmla="*/ 1164 h 1164"/>
                  <a:gd name="T10" fmla="*/ 0 w 24"/>
                  <a:gd name="T11" fmla="*/ 447 h 1164"/>
                  <a:gd name="T12" fmla="*/ 0 w 24"/>
                  <a:gd name="T13" fmla="*/ 0 h 1164"/>
                  <a:gd name="T14" fmla="*/ 24 w 24"/>
                  <a:gd name="T15" fmla="*/ 0 h 1164"/>
                  <a:gd name="T16" fmla="*/ 24 w 24"/>
                  <a:gd name="T17" fmla="*/ 447 h 1164"/>
                  <a:gd name="T18" fmla="*/ 0 w 24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64">
                    <a:moveTo>
                      <a:pt x="0" y="1164"/>
                    </a:moveTo>
                    <a:lnTo>
                      <a:pt x="0" y="495"/>
                    </a:lnTo>
                    <a:lnTo>
                      <a:pt x="24" y="463"/>
                    </a:lnTo>
                    <a:lnTo>
                      <a:pt x="24" y="113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5" name="Freeform 155">
                <a:extLst>
                  <a:ext uri="{FF2B5EF4-FFF2-40B4-BE49-F238E27FC236}">
                    <a16:creationId xmlns:a16="http://schemas.microsoft.com/office/drawing/2014/main" id="{E9455BE3-3115-CFBE-7950-442223C2D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9072"/>
                <a:ext cx="29" cy="1132"/>
              </a:xfrm>
              <a:custGeom>
                <a:avLst/>
                <a:gdLst>
                  <a:gd name="T0" fmla="*/ 0 w 29"/>
                  <a:gd name="T1" fmla="*/ 1132 h 1132"/>
                  <a:gd name="T2" fmla="*/ 0 w 29"/>
                  <a:gd name="T3" fmla="*/ 463 h 1132"/>
                  <a:gd name="T4" fmla="*/ 12 w 29"/>
                  <a:gd name="T5" fmla="*/ 447 h 1132"/>
                  <a:gd name="T6" fmla="*/ 0 w 29"/>
                  <a:gd name="T7" fmla="*/ 447 h 1132"/>
                  <a:gd name="T8" fmla="*/ 0 w 29"/>
                  <a:gd name="T9" fmla="*/ 0 h 1132"/>
                  <a:gd name="T10" fmla="*/ 29 w 29"/>
                  <a:gd name="T11" fmla="*/ 0 h 1132"/>
                  <a:gd name="T12" fmla="*/ 29 w 29"/>
                  <a:gd name="T13" fmla="*/ 1100 h 1132"/>
                  <a:gd name="T14" fmla="*/ 0 w 29"/>
                  <a:gd name="T15" fmla="*/ 113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1132">
                    <a:moveTo>
                      <a:pt x="0" y="1132"/>
                    </a:moveTo>
                    <a:lnTo>
                      <a:pt x="0" y="463"/>
                    </a:lnTo>
                    <a:lnTo>
                      <a:pt x="12" y="447"/>
                    </a:lnTo>
                    <a:lnTo>
                      <a:pt x="0" y="44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1100"/>
                    </a:lnTo>
                    <a:lnTo>
                      <a:pt x="0" y="1132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6" name="Freeform 156">
                <a:extLst>
                  <a:ext uri="{FF2B5EF4-FFF2-40B4-BE49-F238E27FC236}">
                    <a16:creationId xmlns:a16="http://schemas.microsoft.com/office/drawing/2014/main" id="{E340ED03-C4AF-6CF8-A2A2-48A73C44D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9072"/>
                <a:ext cx="28" cy="1100"/>
              </a:xfrm>
              <a:custGeom>
                <a:avLst/>
                <a:gdLst>
                  <a:gd name="T0" fmla="*/ 0 w 28"/>
                  <a:gd name="T1" fmla="*/ 1100 h 1100"/>
                  <a:gd name="T2" fmla="*/ 0 w 28"/>
                  <a:gd name="T3" fmla="*/ 0 h 1100"/>
                  <a:gd name="T4" fmla="*/ 28 w 28"/>
                  <a:gd name="T5" fmla="*/ 0 h 1100"/>
                  <a:gd name="T6" fmla="*/ 28 w 28"/>
                  <a:gd name="T7" fmla="*/ 1063 h 1100"/>
                  <a:gd name="T8" fmla="*/ 0 w 28"/>
                  <a:gd name="T9" fmla="*/ 1100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100">
                    <a:moveTo>
                      <a:pt x="0" y="1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063"/>
                    </a:lnTo>
                    <a:lnTo>
                      <a:pt x="0" y="1100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7" name="Freeform 157">
                <a:extLst>
                  <a:ext uri="{FF2B5EF4-FFF2-40B4-BE49-F238E27FC236}">
                    <a16:creationId xmlns:a16="http://schemas.microsoft.com/office/drawing/2014/main" id="{2C65D41B-3D8E-1006-EC02-93BBB77F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6" y="9072"/>
                <a:ext cx="24" cy="1063"/>
              </a:xfrm>
              <a:custGeom>
                <a:avLst/>
                <a:gdLst>
                  <a:gd name="T0" fmla="*/ 0 w 24"/>
                  <a:gd name="T1" fmla="*/ 1063 h 1063"/>
                  <a:gd name="T2" fmla="*/ 0 w 24"/>
                  <a:gd name="T3" fmla="*/ 0 h 1063"/>
                  <a:gd name="T4" fmla="*/ 24 w 24"/>
                  <a:gd name="T5" fmla="*/ 0 h 1063"/>
                  <a:gd name="T6" fmla="*/ 24 w 24"/>
                  <a:gd name="T7" fmla="*/ 1031 h 1063"/>
                  <a:gd name="T8" fmla="*/ 0 w 24"/>
                  <a:gd name="T9" fmla="*/ 1063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063">
                    <a:moveTo>
                      <a:pt x="0" y="106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031"/>
                    </a:lnTo>
                    <a:lnTo>
                      <a:pt x="0" y="1063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8" name="Freeform 158">
                <a:extLst>
                  <a:ext uri="{FF2B5EF4-FFF2-40B4-BE49-F238E27FC236}">
                    <a16:creationId xmlns:a16="http://schemas.microsoft.com/office/drawing/2014/main" id="{BA099987-C29B-8164-2852-18CDCA5D9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0" y="9072"/>
                <a:ext cx="28" cy="1031"/>
              </a:xfrm>
              <a:custGeom>
                <a:avLst/>
                <a:gdLst>
                  <a:gd name="T0" fmla="*/ 0 w 28"/>
                  <a:gd name="T1" fmla="*/ 1031 h 1031"/>
                  <a:gd name="T2" fmla="*/ 0 w 28"/>
                  <a:gd name="T3" fmla="*/ 0 h 1031"/>
                  <a:gd name="T4" fmla="*/ 28 w 28"/>
                  <a:gd name="T5" fmla="*/ 0 h 1031"/>
                  <a:gd name="T6" fmla="*/ 28 w 28"/>
                  <a:gd name="T7" fmla="*/ 999 h 1031"/>
                  <a:gd name="T8" fmla="*/ 0 w 28"/>
                  <a:gd name="T9" fmla="*/ 1031 h 1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31">
                    <a:moveTo>
                      <a:pt x="0" y="1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99"/>
                    </a:lnTo>
                    <a:lnTo>
                      <a:pt x="0" y="1031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9" name="Freeform 159">
                <a:extLst>
                  <a:ext uri="{FF2B5EF4-FFF2-40B4-BE49-F238E27FC236}">
                    <a16:creationId xmlns:a16="http://schemas.microsoft.com/office/drawing/2014/main" id="{68E09906-8655-320C-09C9-98C6B5DA8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9072"/>
                <a:ext cx="28" cy="999"/>
              </a:xfrm>
              <a:custGeom>
                <a:avLst/>
                <a:gdLst>
                  <a:gd name="T0" fmla="*/ 0 w 28"/>
                  <a:gd name="T1" fmla="*/ 999 h 999"/>
                  <a:gd name="T2" fmla="*/ 0 w 28"/>
                  <a:gd name="T3" fmla="*/ 0 h 999"/>
                  <a:gd name="T4" fmla="*/ 28 w 28"/>
                  <a:gd name="T5" fmla="*/ 0 h 999"/>
                  <a:gd name="T6" fmla="*/ 28 w 28"/>
                  <a:gd name="T7" fmla="*/ 967 h 999"/>
                  <a:gd name="T8" fmla="*/ 0 w 28"/>
                  <a:gd name="T9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99">
                    <a:moveTo>
                      <a:pt x="0" y="99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67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0" name="Freeform 160">
                <a:extLst>
                  <a:ext uri="{FF2B5EF4-FFF2-40B4-BE49-F238E27FC236}">
                    <a16:creationId xmlns:a16="http://schemas.microsoft.com/office/drawing/2014/main" id="{60A6C82A-6EC3-5232-B7AF-0D809902E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9072"/>
                <a:ext cx="25" cy="967"/>
              </a:xfrm>
              <a:custGeom>
                <a:avLst/>
                <a:gdLst>
                  <a:gd name="T0" fmla="*/ 0 w 25"/>
                  <a:gd name="T1" fmla="*/ 967 h 967"/>
                  <a:gd name="T2" fmla="*/ 0 w 25"/>
                  <a:gd name="T3" fmla="*/ 0 h 967"/>
                  <a:gd name="T4" fmla="*/ 25 w 25"/>
                  <a:gd name="T5" fmla="*/ 0 h 967"/>
                  <a:gd name="T6" fmla="*/ 25 w 25"/>
                  <a:gd name="T7" fmla="*/ 930 h 967"/>
                  <a:gd name="T8" fmla="*/ 0 w 25"/>
                  <a:gd name="T9" fmla="*/ 967 h 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967">
                    <a:moveTo>
                      <a:pt x="0" y="967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930"/>
                    </a:lnTo>
                    <a:lnTo>
                      <a:pt x="0" y="967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1" name="Freeform 161">
                <a:extLst>
                  <a:ext uri="{FF2B5EF4-FFF2-40B4-BE49-F238E27FC236}">
                    <a16:creationId xmlns:a16="http://schemas.microsoft.com/office/drawing/2014/main" id="{B1F84D2D-2F3E-E9C9-6CA5-9487DA82E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" y="9072"/>
                <a:ext cx="28" cy="930"/>
              </a:xfrm>
              <a:custGeom>
                <a:avLst/>
                <a:gdLst>
                  <a:gd name="T0" fmla="*/ 0 w 28"/>
                  <a:gd name="T1" fmla="*/ 930 h 930"/>
                  <a:gd name="T2" fmla="*/ 0 w 28"/>
                  <a:gd name="T3" fmla="*/ 0 h 930"/>
                  <a:gd name="T4" fmla="*/ 28 w 28"/>
                  <a:gd name="T5" fmla="*/ 0 h 930"/>
                  <a:gd name="T6" fmla="*/ 28 w 28"/>
                  <a:gd name="T7" fmla="*/ 898 h 930"/>
                  <a:gd name="T8" fmla="*/ 0 w 28"/>
                  <a:gd name="T9" fmla="*/ 93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30">
                    <a:moveTo>
                      <a:pt x="0" y="93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98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2" name="Freeform 162">
                <a:extLst>
                  <a:ext uri="{FF2B5EF4-FFF2-40B4-BE49-F238E27FC236}">
                    <a16:creationId xmlns:a16="http://schemas.microsoft.com/office/drawing/2014/main" id="{F0637892-F44B-8942-9D6B-52D4BDBA4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9072"/>
                <a:ext cx="28" cy="898"/>
              </a:xfrm>
              <a:custGeom>
                <a:avLst/>
                <a:gdLst>
                  <a:gd name="T0" fmla="*/ 0 w 28"/>
                  <a:gd name="T1" fmla="*/ 898 h 898"/>
                  <a:gd name="T2" fmla="*/ 0 w 28"/>
                  <a:gd name="T3" fmla="*/ 0 h 898"/>
                  <a:gd name="T4" fmla="*/ 28 w 28"/>
                  <a:gd name="T5" fmla="*/ 0 h 898"/>
                  <a:gd name="T6" fmla="*/ 28 w 28"/>
                  <a:gd name="T7" fmla="*/ 866 h 898"/>
                  <a:gd name="T8" fmla="*/ 0 w 28"/>
                  <a:gd name="T9" fmla="*/ 898 h 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98">
                    <a:moveTo>
                      <a:pt x="0" y="89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66"/>
                    </a:lnTo>
                    <a:lnTo>
                      <a:pt x="0" y="898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3" name="Freeform 163">
                <a:extLst>
                  <a:ext uri="{FF2B5EF4-FFF2-40B4-BE49-F238E27FC236}">
                    <a16:creationId xmlns:a16="http://schemas.microsoft.com/office/drawing/2014/main" id="{BF3ACB84-7AF7-3617-F2B8-52F11D1FC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9072"/>
                <a:ext cx="28" cy="866"/>
              </a:xfrm>
              <a:custGeom>
                <a:avLst/>
                <a:gdLst>
                  <a:gd name="T0" fmla="*/ 0 w 28"/>
                  <a:gd name="T1" fmla="*/ 866 h 866"/>
                  <a:gd name="T2" fmla="*/ 0 w 28"/>
                  <a:gd name="T3" fmla="*/ 0 h 866"/>
                  <a:gd name="T4" fmla="*/ 28 w 28"/>
                  <a:gd name="T5" fmla="*/ 0 h 866"/>
                  <a:gd name="T6" fmla="*/ 28 w 28"/>
                  <a:gd name="T7" fmla="*/ 834 h 866"/>
                  <a:gd name="T8" fmla="*/ 0 w 28"/>
                  <a:gd name="T9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66">
                    <a:moveTo>
                      <a:pt x="0" y="8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34"/>
                    </a:lnTo>
                    <a:lnTo>
                      <a:pt x="0" y="866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4" name="Freeform 164">
                <a:extLst>
                  <a:ext uri="{FF2B5EF4-FFF2-40B4-BE49-F238E27FC236}">
                    <a16:creationId xmlns:a16="http://schemas.microsoft.com/office/drawing/2014/main" id="{46196A16-CF75-20BA-42F5-1B081CF38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9072"/>
                <a:ext cx="24" cy="834"/>
              </a:xfrm>
              <a:custGeom>
                <a:avLst/>
                <a:gdLst>
                  <a:gd name="T0" fmla="*/ 0 w 24"/>
                  <a:gd name="T1" fmla="*/ 834 h 834"/>
                  <a:gd name="T2" fmla="*/ 0 w 24"/>
                  <a:gd name="T3" fmla="*/ 0 h 834"/>
                  <a:gd name="T4" fmla="*/ 24 w 24"/>
                  <a:gd name="T5" fmla="*/ 0 h 834"/>
                  <a:gd name="T6" fmla="*/ 24 w 24"/>
                  <a:gd name="T7" fmla="*/ 797 h 834"/>
                  <a:gd name="T8" fmla="*/ 0 w 24"/>
                  <a:gd name="T9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834">
                    <a:moveTo>
                      <a:pt x="0" y="8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97"/>
                    </a:lnTo>
                    <a:lnTo>
                      <a:pt x="0" y="834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5" name="Freeform 165">
                <a:extLst>
                  <a:ext uri="{FF2B5EF4-FFF2-40B4-BE49-F238E27FC236}">
                    <a16:creationId xmlns:a16="http://schemas.microsoft.com/office/drawing/2014/main" id="{364BCF9A-8E50-379A-CF3C-61932A6AB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9" y="9072"/>
                <a:ext cx="29" cy="797"/>
              </a:xfrm>
              <a:custGeom>
                <a:avLst/>
                <a:gdLst>
                  <a:gd name="T0" fmla="*/ 0 w 29"/>
                  <a:gd name="T1" fmla="*/ 797 h 797"/>
                  <a:gd name="T2" fmla="*/ 0 w 29"/>
                  <a:gd name="T3" fmla="*/ 0 h 797"/>
                  <a:gd name="T4" fmla="*/ 29 w 29"/>
                  <a:gd name="T5" fmla="*/ 0 h 797"/>
                  <a:gd name="T6" fmla="*/ 29 w 29"/>
                  <a:gd name="T7" fmla="*/ 765 h 797"/>
                  <a:gd name="T8" fmla="*/ 0 w 29"/>
                  <a:gd name="T9" fmla="*/ 797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7">
                    <a:moveTo>
                      <a:pt x="0" y="79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765"/>
                    </a:lnTo>
                    <a:lnTo>
                      <a:pt x="0" y="79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6" name="Freeform 166">
                <a:extLst>
                  <a:ext uri="{FF2B5EF4-FFF2-40B4-BE49-F238E27FC236}">
                    <a16:creationId xmlns:a16="http://schemas.microsoft.com/office/drawing/2014/main" id="{0C98BF1B-B679-990E-18B9-765FCDC9B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9072"/>
                <a:ext cx="28" cy="765"/>
              </a:xfrm>
              <a:custGeom>
                <a:avLst/>
                <a:gdLst>
                  <a:gd name="T0" fmla="*/ 0 w 28"/>
                  <a:gd name="T1" fmla="*/ 765 h 765"/>
                  <a:gd name="T2" fmla="*/ 0 w 28"/>
                  <a:gd name="T3" fmla="*/ 0 h 765"/>
                  <a:gd name="T4" fmla="*/ 28 w 28"/>
                  <a:gd name="T5" fmla="*/ 0 h 765"/>
                  <a:gd name="T6" fmla="*/ 28 w 28"/>
                  <a:gd name="T7" fmla="*/ 733 h 765"/>
                  <a:gd name="T8" fmla="*/ 0 w 28"/>
                  <a:gd name="T9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65">
                    <a:moveTo>
                      <a:pt x="0" y="76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733"/>
                    </a:lnTo>
                    <a:lnTo>
                      <a:pt x="0" y="765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7" name="Freeform 167">
                <a:extLst>
                  <a:ext uri="{FF2B5EF4-FFF2-40B4-BE49-F238E27FC236}">
                    <a16:creationId xmlns:a16="http://schemas.microsoft.com/office/drawing/2014/main" id="{E6DEAB82-DE50-F4E2-9A06-BB653C116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" y="9072"/>
                <a:ext cx="24" cy="733"/>
              </a:xfrm>
              <a:custGeom>
                <a:avLst/>
                <a:gdLst>
                  <a:gd name="T0" fmla="*/ 0 w 24"/>
                  <a:gd name="T1" fmla="*/ 733 h 733"/>
                  <a:gd name="T2" fmla="*/ 0 w 24"/>
                  <a:gd name="T3" fmla="*/ 0 h 733"/>
                  <a:gd name="T4" fmla="*/ 24 w 24"/>
                  <a:gd name="T5" fmla="*/ 0 h 733"/>
                  <a:gd name="T6" fmla="*/ 24 w 24"/>
                  <a:gd name="T7" fmla="*/ 701 h 733"/>
                  <a:gd name="T8" fmla="*/ 0 w 24"/>
                  <a:gd name="T9" fmla="*/ 733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733">
                    <a:moveTo>
                      <a:pt x="0" y="73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01"/>
                    </a:lnTo>
                    <a:lnTo>
                      <a:pt x="0" y="73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8" name="Freeform 168">
                <a:extLst>
                  <a:ext uri="{FF2B5EF4-FFF2-40B4-BE49-F238E27FC236}">
                    <a16:creationId xmlns:a16="http://schemas.microsoft.com/office/drawing/2014/main" id="{FCC25965-4977-F007-724D-1A18BA1C0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9072"/>
                <a:ext cx="28" cy="701"/>
              </a:xfrm>
              <a:custGeom>
                <a:avLst/>
                <a:gdLst>
                  <a:gd name="T0" fmla="*/ 0 w 28"/>
                  <a:gd name="T1" fmla="*/ 701 h 701"/>
                  <a:gd name="T2" fmla="*/ 0 w 28"/>
                  <a:gd name="T3" fmla="*/ 0 h 701"/>
                  <a:gd name="T4" fmla="*/ 28 w 28"/>
                  <a:gd name="T5" fmla="*/ 0 h 701"/>
                  <a:gd name="T6" fmla="*/ 28 w 28"/>
                  <a:gd name="T7" fmla="*/ 664 h 701"/>
                  <a:gd name="T8" fmla="*/ 0 w 28"/>
                  <a:gd name="T9" fmla="*/ 701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01">
                    <a:moveTo>
                      <a:pt x="0" y="7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64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9" name="Freeform 169">
                <a:extLst>
                  <a:ext uri="{FF2B5EF4-FFF2-40B4-BE49-F238E27FC236}">
                    <a16:creationId xmlns:a16="http://schemas.microsoft.com/office/drawing/2014/main" id="{00489EAF-4F31-DE0A-8313-0C75232BC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8" y="9072"/>
                <a:ext cx="28" cy="664"/>
              </a:xfrm>
              <a:custGeom>
                <a:avLst/>
                <a:gdLst>
                  <a:gd name="T0" fmla="*/ 0 w 28"/>
                  <a:gd name="T1" fmla="*/ 664 h 664"/>
                  <a:gd name="T2" fmla="*/ 0 w 28"/>
                  <a:gd name="T3" fmla="*/ 0 h 664"/>
                  <a:gd name="T4" fmla="*/ 28 w 28"/>
                  <a:gd name="T5" fmla="*/ 0 h 664"/>
                  <a:gd name="T6" fmla="*/ 28 w 28"/>
                  <a:gd name="T7" fmla="*/ 632 h 664"/>
                  <a:gd name="T8" fmla="*/ 0 w 28"/>
                  <a:gd name="T9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64">
                    <a:moveTo>
                      <a:pt x="0" y="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32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0" name="Freeform 170">
                <a:extLst>
                  <a:ext uri="{FF2B5EF4-FFF2-40B4-BE49-F238E27FC236}">
                    <a16:creationId xmlns:a16="http://schemas.microsoft.com/office/drawing/2014/main" id="{B066C0F3-93D2-666D-D610-1F21B90F0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6" y="9072"/>
                <a:ext cx="29" cy="632"/>
              </a:xfrm>
              <a:custGeom>
                <a:avLst/>
                <a:gdLst>
                  <a:gd name="T0" fmla="*/ 0 w 29"/>
                  <a:gd name="T1" fmla="*/ 632 h 632"/>
                  <a:gd name="T2" fmla="*/ 0 w 29"/>
                  <a:gd name="T3" fmla="*/ 0 h 632"/>
                  <a:gd name="T4" fmla="*/ 29 w 29"/>
                  <a:gd name="T5" fmla="*/ 0 h 632"/>
                  <a:gd name="T6" fmla="*/ 29 w 29"/>
                  <a:gd name="T7" fmla="*/ 600 h 632"/>
                  <a:gd name="T8" fmla="*/ 0 w 29"/>
                  <a:gd name="T9" fmla="*/ 632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632">
                    <a:moveTo>
                      <a:pt x="0" y="6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600"/>
                    </a:lnTo>
                    <a:lnTo>
                      <a:pt x="0" y="632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1" name="Freeform 171">
                <a:extLst>
                  <a:ext uri="{FF2B5EF4-FFF2-40B4-BE49-F238E27FC236}">
                    <a16:creationId xmlns:a16="http://schemas.microsoft.com/office/drawing/2014/main" id="{80F8E5B6-F1D9-8045-7EE7-42B1A3440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5" y="9072"/>
                <a:ext cx="24" cy="600"/>
              </a:xfrm>
              <a:custGeom>
                <a:avLst/>
                <a:gdLst>
                  <a:gd name="T0" fmla="*/ 0 w 24"/>
                  <a:gd name="T1" fmla="*/ 600 h 600"/>
                  <a:gd name="T2" fmla="*/ 0 w 24"/>
                  <a:gd name="T3" fmla="*/ 0 h 600"/>
                  <a:gd name="T4" fmla="*/ 24 w 24"/>
                  <a:gd name="T5" fmla="*/ 0 h 600"/>
                  <a:gd name="T6" fmla="*/ 24 w 24"/>
                  <a:gd name="T7" fmla="*/ 568 h 600"/>
                  <a:gd name="T8" fmla="*/ 0 w 24"/>
                  <a:gd name="T9" fmla="*/ 60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00">
                    <a:moveTo>
                      <a:pt x="0" y="600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568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2" name="Freeform 172">
                <a:extLst>
                  <a:ext uri="{FF2B5EF4-FFF2-40B4-BE49-F238E27FC236}">
                    <a16:creationId xmlns:a16="http://schemas.microsoft.com/office/drawing/2014/main" id="{1E2D554D-AF84-4061-0120-9EB4AFDF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9" y="9072"/>
                <a:ext cx="28" cy="568"/>
              </a:xfrm>
              <a:custGeom>
                <a:avLst/>
                <a:gdLst>
                  <a:gd name="T0" fmla="*/ 0 w 28"/>
                  <a:gd name="T1" fmla="*/ 568 h 568"/>
                  <a:gd name="T2" fmla="*/ 0 w 28"/>
                  <a:gd name="T3" fmla="*/ 0 h 568"/>
                  <a:gd name="T4" fmla="*/ 28 w 28"/>
                  <a:gd name="T5" fmla="*/ 0 h 568"/>
                  <a:gd name="T6" fmla="*/ 28 w 28"/>
                  <a:gd name="T7" fmla="*/ 531 h 568"/>
                  <a:gd name="T8" fmla="*/ 0 w 28"/>
                  <a:gd name="T9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68">
                    <a:moveTo>
                      <a:pt x="0" y="5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531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3" name="Freeform 173">
                <a:extLst>
                  <a:ext uri="{FF2B5EF4-FFF2-40B4-BE49-F238E27FC236}">
                    <a16:creationId xmlns:a16="http://schemas.microsoft.com/office/drawing/2014/main" id="{C2982047-DED9-01E7-B2DD-E37F3FF0D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9072"/>
                <a:ext cx="28" cy="531"/>
              </a:xfrm>
              <a:custGeom>
                <a:avLst/>
                <a:gdLst>
                  <a:gd name="T0" fmla="*/ 0 w 28"/>
                  <a:gd name="T1" fmla="*/ 531 h 531"/>
                  <a:gd name="T2" fmla="*/ 0 w 28"/>
                  <a:gd name="T3" fmla="*/ 0 h 531"/>
                  <a:gd name="T4" fmla="*/ 28 w 28"/>
                  <a:gd name="T5" fmla="*/ 0 h 531"/>
                  <a:gd name="T6" fmla="*/ 28 w 28"/>
                  <a:gd name="T7" fmla="*/ 499 h 531"/>
                  <a:gd name="T8" fmla="*/ 0 w 28"/>
                  <a:gd name="T9" fmla="*/ 531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31">
                    <a:moveTo>
                      <a:pt x="0" y="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99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4" name="Freeform 174">
                <a:extLst>
                  <a:ext uri="{FF2B5EF4-FFF2-40B4-BE49-F238E27FC236}">
                    <a16:creationId xmlns:a16="http://schemas.microsoft.com/office/drawing/2014/main" id="{23A1B45D-64A9-FC6F-E0C9-EE6AE7381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9072"/>
                <a:ext cx="24" cy="499"/>
              </a:xfrm>
              <a:custGeom>
                <a:avLst/>
                <a:gdLst>
                  <a:gd name="T0" fmla="*/ 0 w 24"/>
                  <a:gd name="T1" fmla="*/ 499 h 499"/>
                  <a:gd name="T2" fmla="*/ 0 w 24"/>
                  <a:gd name="T3" fmla="*/ 0 h 499"/>
                  <a:gd name="T4" fmla="*/ 24 w 24"/>
                  <a:gd name="T5" fmla="*/ 0 h 499"/>
                  <a:gd name="T6" fmla="*/ 24 w 24"/>
                  <a:gd name="T7" fmla="*/ 467 h 499"/>
                  <a:gd name="T8" fmla="*/ 0 w 24"/>
                  <a:gd name="T9" fmla="*/ 49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99">
                    <a:moveTo>
                      <a:pt x="0" y="49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67"/>
                    </a:lnTo>
                    <a:lnTo>
                      <a:pt x="0" y="499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5" name="Freeform 175">
                <a:extLst>
                  <a:ext uri="{FF2B5EF4-FFF2-40B4-BE49-F238E27FC236}">
                    <a16:creationId xmlns:a16="http://schemas.microsoft.com/office/drawing/2014/main" id="{B21BAEAF-73EB-8873-A3EA-836AF258F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9072"/>
                <a:ext cx="29" cy="467"/>
              </a:xfrm>
              <a:custGeom>
                <a:avLst/>
                <a:gdLst>
                  <a:gd name="T0" fmla="*/ 0 w 29"/>
                  <a:gd name="T1" fmla="*/ 467 h 467"/>
                  <a:gd name="T2" fmla="*/ 0 w 29"/>
                  <a:gd name="T3" fmla="*/ 0 h 467"/>
                  <a:gd name="T4" fmla="*/ 29 w 29"/>
                  <a:gd name="T5" fmla="*/ 0 h 467"/>
                  <a:gd name="T6" fmla="*/ 29 w 29"/>
                  <a:gd name="T7" fmla="*/ 435 h 467"/>
                  <a:gd name="T8" fmla="*/ 0 w 29"/>
                  <a:gd name="T9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67">
                    <a:moveTo>
                      <a:pt x="0" y="46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35"/>
                    </a:lnTo>
                    <a:lnTo>
                      <a:pt x="0" y="46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6" name="Freeform 176">
                <a:extLst>
                  <a:ext uri="{FF2B5EF4-FFF2-40B4-BE49-F238E27FC236}">
                    <a16:creationId xmlns:a16="http://schemas.microsoft.com/office/drawing/2014/main" id="{D6540F8D-12F6-24E5-9BFA-D9EECF1CF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8" y="9072"/>
                <a:ext cx="28" cy="435"/>
              </a:xfrm>
              <a:custGeom>
                <a:avLst/>
                <a:gdLst>
                  <a:gd name="T0" fmla="*/ 0 w 28"/>
                  <a:gd name="T1" fmla="*/ 435 h 435"/>
                  <a:gd name="T2" fmla="*/ 0 w 28"/>
                  <a:gd name="T3" fmla="*/ 0 h 435"/>
                  <a:gd name="T4" fmla="*/ 28 w 28"/>
                  <a:gd name="T5" fmla="*/ 0 h 435"/>
                  <a:gd name="T6" fmla="*/ 28 w 28"/>
                  <a:gd name="T7" fmla="*/ 398 h 435"/>
                  <a:gd name="T8" fmla="*/ 0 w 28"/>
                  <a:gd name="T9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435">
                    <a:moveTo>
                      <a:pt x="0" y="43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98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7" name="Freeform 177">
                <a:extLst>
                  <a:ext uri="{FF2B5EF4-FFF2-40B4-BE49-F238E27FC236}">
                    <a16:creationId xmlns:a16="http://schemas.microsoft.com/office/drawing/2014/main" id="{A887AF73-C232-0B22-186E-AD73C3926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6" y="9072"/>
                <a:ext cx="24" cy="398"/>
              </a:xfrm>
              <a:custGeom>
                <a:avLst/>
                <a:gdLst>
                  <a:gd name="T0" fmla="*/ 0 w 24"/>
                  <a:gd name="T1" fmla="*/ 398 h 398"/>
                  <a:gd name="T2" fmla="*/ 0 w 24"/>
                  <a:gd name="T3" fmla="*/ 0 h 398"/>
                  <a:gd name="T4" fmla="*/ 24 w 24"/>
                  <a:gd name="T5" fmla="*/ 0 h 398"/>
                  <a:gd name="T6" fmla="*/ 24 w 24"/>
                  <a:gd name="T7" fmla="*/ 366 h 398"/>
                  <a:gd name="T8" fmla="*/ 0 w 24"/>
                  <a:gd name="T9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8">
                    <a:moveTo>
                      <a:pt x="0" y="398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366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8" name="Freeform 178">
                <a:extLst>
                  <a:ext uri="{FF2B5EF4-FFF2-40B4-BE49-F238E27FC236}">
                    <a16:creationId xmlns:a16="http://schemas.microsoft.com/office/drawing/2014/main" id="{5D4132DD-08E0-4EA8-6368-8DFCB59ED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9072"/>
                <a:ext cx="28" cy="366"/>
              </a:xfrm>
              <a:custGeom>
                <a:avLst/>
                <a:gdLst>
                  <a:gd name="T0" fmla="*/ 0 w 28"/>
                  <a:gd name="T1" fmla="*/ 366 h 366"/>
                  <a:gd name="T2" fmla="*/ 0 w 28"/>
                  <a:gd name="T3" fmla="*/ 0 h 366"/>
                  <a:gd name="T4" fmla="*/ 28 w 28"/>
                  <a:gd name="T5" fmla="*/ 0 h 366"/>
                  <a:gd name="T6" fmla="*/ 28 w 28"/>
                  <a:gd name="T7" fmla="*/ 334 h 366"/>
                  <a:gd name="T8" fmla="*/ 0 w 28"/>
                  <a:gd name="T9" fmla="*/ 36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66">
                    <a:moveTo>
                      <a:pt x="0" y="3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34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9" name="Freeform 179">
                <a:extLst>
                  <a:ext uri="{FF2B5EF4-FFF2-40B4-BE49-F238E27FC236}">
                    <a16:creationId xmlns:a16="http://schemas.microsoft.com/office/drawing/2014/main" id="{CE66E751-539D-361C-AF40-5AA5F6F1E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9072"/>
                <a:ext cx="28" cy="334"/>
              </a:xfrm>
              <a:custGeom>
                <a:avLst/>
                <a:gdLst>
                  <a:gd name="T0" fmla="*/ 0 w 28"/>
                  <a:gd name="T1" fmla="*/ 334 h 334"/>
                  <a:gd name="T2" fmla="*/ 0 w 28"/>
                  <a:gd name="T3" fmla="*/ 0 h 334"/>
                  <a:gd name="T4" fmla="*/ 28 w 28"/>
                  <a:gd name="T5" fmla="*/ 0 h 334"/>
                  <a:gd name="T6" fmla="*/ 28 w 28"/>
                  <a:gd name="T7" fmla="*/ 302 h 334"/>
                  <a:gd name="T8" fmla="*/ 0 w 28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4">
                    <a:moveTo>
                      <a:pt x="0" y="33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02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0" name="Freeform 180">
                <a:extLst>
                  <a:ext uri="{FF2B5EF4-FFF2-40B4-BE49-F238E27FC236}">
                    <a16:creationId xmlns:a16="http://schemas.microsoft.com/office/drawing/2014/main" id="{981CC34B-0405-C10F-7322-EC4CCBDF3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" y="9072"/>
                <a:ext cx="29" cy="302"/>
              </a:xfrm>
              <a:custGeom>
                <a:avLst/>
                <a:gdLst>
                  <a:gd name="T0" fmla="*/ 0 w 29"/>
                  <a:gd name="T1" fmla="*/ 302 h 302"/>
                  <a:gd name="T2" fmla="*/ 0 w 29"/>
                  <a:gd name="T3" fmla="*/ 0 h 302"/>
                  <a:gd name="T4" fmla="*/ 29 w 29"/>
                  <a:gd name="T5" fmla="*/ 0 h 302"/>
                  <a:gd name="T6" fmla="*/ 29 w 29"/>
                  <a:gd name="T7" fmla="*/ 265 h 302"/>
                  <a:gd name="T8" fmla="*/ 0 w 29"/>
                  <a:gd name="T9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02">
                    <a:moveTo>
                      <a:pt x="0" y="30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65"/>
                    </a:lnTo>
                    <a:lnTo>
                      <a:pt x="0" y="302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1" name="Freeform 181">
                <a:extLst>
                  <a:ext uri="{FF2B5EF4-FFF2-40B4-BE49-F238E27FC236}">
                    <a16:creationId xmlns:a16="http://schemas.microsoft.com/office/drawing/2014/main" id="{FE0DBC7A-79BF-B06A-1886-DC1D5EE16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5" y="9072"/>
                <a:ext cx="24" cy="265"/>
              </a:xfrm>
              <a:custGeom>
                <a:avLst/>
                <a:gdLst>
                  <a:gd name="T0" fmla="*/ 0 w 24"/>
                  <a:gd name="T1" fmla="*/ 265 h 265"/>
                  <a:gd name="T2" fmla="*/ 0 w 24"/>
                  <a:gd name="T3" fmla="*/ 0 h 265"/>
                  <a:gd name="T4" fmla="*/ 24 w 24"/>
                  <a:gd name="T5" fmla="*/ 0 h 265"/>
                  <a:gd name="T6" fmla="*/ 24 w 24"/>
                  <a:gd name="T7" fmla="*/ 233 h 265"/>
                  <a:gd name="T8" fmla="*/ 0 w 24"/>
                  <a:gd name="T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5">
                    <a:moveTo>
                      <a:pt x="0" y="265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233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2" name="Freeform 182">
                <a:extLst>
                  <a:ext uri="{FF2B5EF4-FFF2-40B4-BE49-F238E27FC236}">
                    <a16:creationId xmlns:a16="http://schemas.microsoft.com/office/drawing/2014/main" id="{AD0E707A-BB4C-FDD8-75D3-B85CFA2C3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9072"/>
                <a:ext cx="28" cy="233"/>
              </a:xfrm>
              <a:custGeom>
                <a:avLst/>
                <a:gdLst>
                  <a:gd name="T0" fmla="*/ 0 w 28"/>
                  <a:gd name="T1" fmla="*/ 233 h 233"/>
                  <a:gd name="T2" fmla="*/ 0 w 28"/>
                  <a:gd name="T3" fmla="*/ 0 h 233"/>
                  <a:gd name="T4" fmla="*/ 28 w 28"/>
                  <a:gd name="T5" fmla="*/ 0 h 233"/>
                  <a:gd name="T6" fmla="*/ 28 w 28"/>
                  <a:gd name="T7" fmla="*/ 201 h 233"/>
                  <a:gd name="T8" fmla="*/ 0 w 28"/>
                  <a:gd name="T9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33">
                    <a:moveTo>
                      <a:pt x="0" y="233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1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3" name="Freeform 183">
                <a:extLst>
                  <a:ext uri="{FF2B5EF4-FFF2-40B4-BE49-F238E27FC236}">
                    <a16:creationId xmlns:a16="http://schemas.microsoft.com/office/drawing/2014/main" id="{95A56471-FAC2-09CB-04BE-5CA1E136D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7" y="9072"/>
                <a:ext cx="28" cy="201"/>
              </a:xfrm>
              <a:custGeom>
                <a:avLst/>
                <a:gdLst>
                  <a:gd name="T0" fmla="*/ 0 w 28"/>
                  <a:gd name="T1" fmla="*/ 201 h 201"/>
                  <a:gd name="T2" fmla="*/ 0 w 28"/>
                  <a:gd name="T3" fmla="*/ 0 h 201"/>
                  <a:gd name="T4" fmla="*/ 28 w 28"/>
                  <a:gd name="T5" fmla="*/ 0 h 201"/>
                  <a:gd name="T6" fmla="*/ 28 w 28"/>
                  <a:gd name="T7" fmla="*/ 169 h 201"/>
                  <a:gd name="T8" fmla="*/ 0 w 28"/>
                  <a:gd name="T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1">
                    <a:moveTo>
                      <a:pt x="0" y="2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9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4" name="Freeform 184">
                <a:extLst>
                  <a:ext uri="{FF2B5EF4-FFF2-40B4-BE49-F238E27FC236}">
                    <a16:creationId xmlns:a16="http://schemas.microsoft.com/office/drawing/2014/main" id="{80B1F83F-ECDD-3309-529D-BC492C9B4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5" y="9072"/>
                <a:ext cx="24" cy="169"/>
              </a:xfrm>
              <a:custGeom>
                <a:avLst/>
                <a:gdLst>
                  <a:gd name="T0" fmla="*/ 0 w 24"/>
                  <a:gd name="T1" fmla="*/ 169 h 169"/>
                  <a:gd name="T2" fmla="*/ 0 w 24"/>
                  <a:gd name="T3" fmla="*/ 0 h 169"/>
                  <a:gd name="T4" fmla="*/ 24 w 24"/>
                  <a:gd name="T5" fmla="*/ 0 h 169"/>
                  <a:gd name="T6" fmla="*/ 24 w 24"/>
                  <a:gd name="T7" fmla="*/ 132 h 169"/>
                  <a:gd name="T8" fmla="*/ 0 w 24"/>
                  <a:gd name="T9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9">
                    <a:moveTo>
                      <a:pt x="0" y="16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32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5" name="Freeform 185">
                <a:extLst>
                  <a:ext uri="{FF2B5EF4-FFF2-40B4-BE49-F238E27FC236}">
                    <a16:creationId xmlns:a16="http://schemas.microsoft.com/office/drawing/2014/main" id="{6062816D-2798-3E97-7A0E-628BED00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9072"/>
                <a:ext cx="29" cy="132"/>
              </a:xfrm>
              <a:custGeom>
                <a:avLst/>
                <a:gdLst>
                  <a:gd name="T0" fmla="*/ 0 w 29"/>
                  <a:gd name="T1" fmla="*/ 132 h 132"/>
                  <a:gd name="T2" fmla="*/ 0 w 29"/>
                  <a:gd name="T3" fmla="*/ 0 h 132"/>
                  <a:gd name="T4" fmla="*/ 29 w 29"/>
                  <a:gd name="T5" fmla="*/ 0 h 132"/>
                  <a:gd name="T6" fmla="*/ 29 w 29"/>
                  <a:gd name="T7" fmla="*/ 100 h 132"/>
                  <a:gd name="T8" fmla="*/ 0 w 29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2">
                    <a:moveTo>
                      <a:pt x="0" y="1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00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6" name="Freeform 186">
                <a:extLst>
                  <a:ext uri="{FF2B5EF4-FFF2-40B4-BE49-F238E27FC236}">
                    <a16:creationId xmlns:a16="http://schemas.microsoft.com/office/drawing/2014/main" id="{80A0B023-CC75-E902-A0DE-C8DED2791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9072"/>
                <a:ext cx="28" cy="100"/>
              </a:xfrm>
              <a:custGeom>
                <a:avLst/>
                <a:gdLst>
                  <a:gd name="T0" fmla="*/ 0 w 28"/>
                  <a:gd name="T1" fmla="*/ 100 h 100"/>
                  <a:gd name="T2" fmla="*/ 0 w 28"/>
                  <a:gd name="T3" fmla="*/ 0 h 100"/>
                  <a:gd name="T4" fmla="*/ 28 w 28"/>
                  <a:gd name="T5" fmla="*/ 0 h 100"/>
                  <a:gd name="T6" fmla="*/ 28 w 28"/>
                  <a:gd name="T7" fmla="*/ 68 h 100"/>
                  <a:gd name="T8" fmla="*/ 0 w 28"/>
                  <a:gd name="T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0">
                    <a:moveTo>
                      <a:pt x="0" y="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8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7" name="Freeform 187">
                <a:extLst>
                  <a:ext uri="{FF2B5EF4-FFF2-40B4-BE49-F238E27FC236}">
                    <a16:creationId xmlns:a16="http://schemas.microsoft.com/office/drawing/2014/main" id="{2547DB7E-C291-592B-A7A1-7467C4F98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9072"/>
                <a:ext cx="28" cy="68"/>
              </a:xfrm>
              <a:custGeom>
                <a:avLst/>
                <a:gdLst>
                  <a:gd name="T0" fmla="*/ 0 w 28"/>
                  <a:gd name="T1" fmla="*/ 68 h 68"/>
                  <a:gd name="T2" fmla="*/ 0 w 28"/>
                  <a:gd name="T3" fmla="*/ 0 h 68"/>
                  <a:gd name="T4" fmla="*/ 28 w 28"/>
                  <a:gd name="T5" fmla="*/ 0 h 68"/>
                  <a:gd name="T6" fmla="*/ 28 w 28"/>
                  <a:gd name="T7" fmla="*/ 36 h 68"/>
                  <a:gd name="T8" fmla="*/ 0 w 2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8">
                    <a:moveTo>
                      <a:pt x="0" y="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8" name="Freeform 188">
                <a:extLst>
                  <a:ext uri="{FF2B5EF4-FFF2-40B4-BE49-F238E27FC236}">
                    <a16:creationId xmlns:a16="http://schemas.microsoft.com/office/drawing/2014/main" id="{2CD21F06-F22C-C9BA-ECE3-6C6873907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4" y="9072"/>
                <a:ext cx="24" cy="36"/>
              </a:xfrm>
              <a:custGeom>
                <a:avLst/>
                <a:gdLst>
                  <a:gd name="T0" fmla="*/ 0 w 24"/>
                  <a:gd name="T1" fmla="*/ 36 h 36"/>
                  <a:gd name="T2" fmla="*/ 0 w 24"/>
                  <a:gd name="T3" fmla="*/ 0 h 36"/>
                  <a:gd name="T4" fmla="*/ 24 w 24"/>
                  <a:gd name="T5" fmla="*/ 0 h 36"/>
                  <a:gd name="T6" fmla="*/ 0 w 24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36">
                    <a:moveTo>
                      <a:pt x="0" y="36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9" name="Freeform 189">
                <a:extLst>
                  <a:ext uri="{FF2B5EF4-FFF2-40B4-BE49-F238E27FC236}">
                    <a16:creationId xmlns:a16="http://schemas.microsoft.com/office/drawing/2014/main" id="{C8CEDB3B-334A-07D1-38FC-AAC42BAF7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0" y="8604"/>
                <a:ext cx="189" cy="472"/>
              </a:xfrm>
              <a:custGeom>
                <a:avLst/>
                <a:gdLst>
                  <a:gd name="T0" fmla="*/ 93 w 189"/>
                  <a:gd name="T1" fmla="*/ 0 h 472"/>
                  <a:gd name="T2" fmla="*/ 0 w 189"/>
                  <a:gd name="T3" fmla="*/ 93 h 472"/>
                  <a:gd name="T4" fmla="*/ 0 w 189"/>
                  <a:gd name="T5" fmla="*/ 472 h 472"/>
                  <a:gd name="T6" fmla="*/ 189 w 189"/>
                  <a:gd name="T7" fmla="*/ 472 h 472"/>
                  <a:gd name="T8" fmla="*/ 189 w 189"/>
                  <a:gd name="T9" fmla="*/ 93 h 472"/>
                  <a:gd name="T10" fmla="*/ 93 w 189"/>
                  <a:gd name="T11" fmla="*/ 189 h 472"/>
                  <a:gd name="T12" fmla="*/ 93 w 189"/>
                  <a:gd name="T13" fmla="*/ 0 h 472"/>
                  <a:gd name="T14" fmla="*/ 0 w 189"/>
                  <a:gd name="T15" fmla="*/ 0 h 472"/>
                  <a:gd name="T16" fmla="*/ 0 w 189"/>
                  <a:gd name="T17" fmla="*/ 93 h 472"/>
                  <a:gd name="T18" fmla="*/ 93 w 189"/>
                  <a:gd name="T19" fmla="*/ 0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72">
                    <a:moveTo>
                      <a:pt x="93" y="0"/>
                    </a:moveTo>
                    <a:lnTo>
                      <a:pt x="0" y="93"/>
                    </a:lnTo>
                    <a:lnTo>
                      <a:pt x="0" y="472"/>
                    </a:lnTo>
                    <a:lnTo>
                      <a:pt x="189" y="472"/>
                    </a:lnTo>
                    <a:lnTo>
                      <a:pt x="189" y="93"/>
                    </a:lnTo>
                    <a:lnTo>
                      <a:pt x="93" y="189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0" name="Freeform 190">
                <a:extLst>
                  <a:ext uri="{FF2B5EF4-FFF2-40B4-BE49-F238E27FC236}">
                    <a16:creationId xmlns:a16="http://schemas.microsoft.com/office/drawing/2014/main" id="{27737A42-B872-5461-F131-0501CFB59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8604"/>
                <a:ext cx="507" cy="189"/>
              </a:xfrm>
              <a:custGeom>
                <a:avLst/>
                <a:gdLst>
                  <a:gd name="T0" fmla="*/ 507 w 507"/>
                  <a:gd name="T1" fmla="*/ 93 h 189"/>
                  <a:gd name="T2" fmla="*/ 415 w 507"/>
                  <a:gd name="T3" fmla="*/ 0 h 189"/>
                  <a:gd name="T4" fmla="*/ 0 w 507"/>
                  <a:gd name="T5" fmla="*/ 0 h 189"/>
                  <a:gd name="T6" fmla="*/ 0 w 507"/>
                  <a:gd name="T7" fmla="*/ 189 h 189"/>
                  <a:gd name="T8" fmla="*/ 415 w 507"/>
                  <a:gd name="T9" fmla="*/ 189 h 189"/>
                  <a:gd name="T10" fmla="*/ 318 w 507"/>
                  <a:gd name="T11" fmla="*/ 93 h 189"/>
                  <a:gd name="T12" fmla="*/ 507 w 507"/>
                  <a:gd name="T13" fmla="*/ 93 h 189"/>
                  <a:gd name="T14" fmla="*/ 507 w 507"/>
                  <a:gd name="T15" fmla="*/ 0 h 189"/>
                  <a:gd name="T16" fmla="*/ 415 w 507"/>
                  <a:gd name="T17" fmla="*/ 0 h 189"/>
                  <a:gd name="T18" fmla="*/ 507 w 50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7" h="189">
                    <a:moveTo>
                      <a:pt x="507" y="93"/>
                    </a:moveTo>
                    <a:lnTo>
                      <a:pt x="415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15" y="189"/>
                    </a:lnTo>
                    <a:lnTo>
                      <a:pt x="318" y="93"/>
                    </a:lnTo>
                    <a:lnTo>
                      <a:pt x="507" y="93"/>
                    </a:lnTo>
                    <a:lnTo>
                      <a:pt x="507" y="0"/>
                    </a:lnTo>
                    <a:lnTo>
                      <a:pt x="415" y="0"/>
                    </a:lnTo>
                    <a:lnTo>
                      <a:pt x="507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1" name="Freeform 191">
                <a:extLst>
                  <a:ext uri="{FF2B5EF4-FFF2-40B4-BE49-F238E27FC236}">
                    <a16:creationId xmlns:a16="http://schemas.microsoft.com/office/drawing/2014/main" id="{349AA46D-6D35-F1D6-CF79-F1CCB3853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8697"/>
                <a:ext cx="189" cy="1898"/>
              </a:xfrm>
              <a:custGeom>
                <a:avLst/>
                <a:gdLst>
                  <a:gd name="T0" fmla="*/ 97 w 189"/>
                  <a:gd name="T1" fmla="*/ 1708 h 1898"/>
                  <a:gd name="T2" fmla="*/ 189 w 189"/>
                  <a:gd name="T3" fmla="*/ 1805 h 1898"/>
                  <a:gd name="T4" fmla="*/ 189 w 189"/>
                  <a:gd name="T5" fmla="*/ 0 h 1898"/>
                  <a:gd name="T6" fmla="*/ 0 w 189"/>
                  <a:gd name="T7" fmla="*/ 0 h 1898"/>
                  <a:gd name="T8" fmla="*/ 0 w 189"/>
                  <a:gd name="T9" fmla="*/ 1805 h 1898"/>
                  <a:gd name="T10" fmla="*/ 97 w 189"/>
                  <a:gd name="T11" fmla="*/ 1898 h 1898"/>
                  <a:gd name="T12" fmla="*/ 0 w 189"/>
                  <a:gd name="T13" fmla="*/ 1805 h 1898"/>
                  <a:gd name="T14" fmla="*/ 0 w 189"/>
                  <a:gd name="T15" fmla="*/ 1898 h 1898"/>
                  <a:gd name="T16" fmla="*/ 97 w 189"/>
                  <a:gd name="T17" fmla="*/ 1898 h 1898"/>
                  <a:gd name="T18" fmla="*/ 97 w 189"/>
                  <a:gd name="T19" fmla="*/ 1708 h 1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98">
                    <a:moveTo>
                      <a:pt x="97" y="1708"/>
                    </a:moveTo>
                    <a:lnTo>
                      <a:pt x="189" y="180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805"/>
                    </a:lnTo>
                    <a:lnTo>
                      <a:pt x="97" y="1898"/>
                    </a:lnTo>
                    <a:lnTo>
                      <a:pt x="0" y="1805"/>
                    </a:lnTo>
                    <a:lnTo>
                      <a:pt x="0" y="1898"/>
                    </a:lnTo>
                    <a:lnTo>
                      <a:pt x="97" y="1898"/>
                    </a:lnTo>
                    <a:lnTo>
                      <a:pt x="97" y="17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2" name="Freeform 192">
                <a:extLst>
                  <a:ext uri="{FF2B5EF4-FFF2-40B4-BE49-F238E27FC236}">
                    <a16:creationId xmlns:a16="http://schemas.microsoft.com/office/drawing/2014/main" id="{800462C3-3775-126C-A7F6-3F3B39446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405"/>
                <a:ext cx="600" cy="190"/>
              </a:xfrm>
              <a:custGeom>
                <a:avLst/>
                <a:gdLst>
                  <a:gd name="T0" fmla="*/ 411 w 600"/>
                  <a:gd name="T1" fmla="*/ 97 h 190"/>
                  <a:gd name="T2" fmla="*/ 503 w 600"/>
                  <a:gd name="T3" fmla="*/ 0 h 190"/>
                  <a:gd name="T4" fmla="*/ 0 w 600"/>
                  <a:gd name="T5" fmla="*/ 0 h 190"/>
                  <a:gd name="T6" fmla="*/ 0 w 600"/>
                  <a:gd name="T7" fmla="*/ 190 h 190"/>
                  <a:gd name="T8" fmla="*/ 503 w 600"/>
                  <a:gd name="T9" fmla="*/ 190 h 190"/>
                  <a:gd name="T10" fmla="*/ 600 w 600"/>
                  <a:gd name="T11" fmla="*/ 97 h 190"/>
                  <a:gd name="T12" fmla="*/ 503 w 600"/>
                  <a:gd name="T13" fmla="*/ 190 h 190"/>
                  <a:gd name="T14" fmla="*/ 600 w 600"/>
                  <a:gd name="T15" fmla="*/ 190 h 190"/>
                  <a:gd name="T16" fmla="*/ 600 w 600"/>
                  <a:gd name="T17" fmla="*/ 97 h 190"/>
                  <a:gd name="T18" fmla="*/ 411 w 600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90">
                    <a:moveTo>
                      <a:pt x="411" y="97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3" y="190"/>
                    </a:lnTo>
                    <a:lnTo>
                      <a:pt x="600" y="97"/>
                    </a:lnTo>
                    <a:lnTo>
                      <a:pt x="503" y="190"/>
                    </a:lnTo>
                    <a:lnTo>
                      <a:pt x="600" y="190"/>
                    </a:lnTo>
                    <a:lnTo>
                      <a:pt x="600" y="97"/>
                    </a:lnTo>
                    <a:lnTo>
                      <a:pt x="411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3" name="Freeform 193">
                <a:extLst>
                  <a:ext uri="{FF2B5EF4-FFF2-40B4-BE49-F238E27FC236}">
                    <a16:creationId xmlns:a16="http://schemas.microsoft.com/office/drawing/2014/main" id="{9EF0FF8D-F4C8-D769-0BC9-EF18E2B8C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7726"/>
                <a:ext cx="189" cy="2776"/>
              </a:xfrm>
              <a:custGeom>
                <a:avLst/>
                <a:gdLst>
                  <a:gd name="T0" fmla="*/ 92 w 189"/>
                  <a:gd name="T1" fmla="*/ 189 h 2776"/>
                  <a:gd name="T2" fmla="*/ 0 w 189"/>
                  <a:gd name="T3" fmla="*/ 92 h 2776"/>
                  <a:gd name="T4" fmla="*/ 0 w 189"/>
                  <a:gd name="T5" fmla="*/ 2776 h 2776"/>
                  <a:gd name="T6" fmla="*/ 189 w 189"/>
                  <a:gd name="T7" fmla="*/ 2776 h 2776"/>
                  <a:gd name="T8" fmla="*/ 189 w 189"/>
                  <a:gd name="T9" fmla="*/ 92 h 2776"/>
                  <a:gd name="T10" fmla="*/ 92 w 189"/>
                  <a:gd name="T11" fmla="*/ 0 h 2776"/>
                  <a:gd name="T12" fmla="*/ 189 w 189"/>
                  <a:gd name="T13" fmla="*/ 92 h 2776"/>
                  <a:gd name="T14" fmla="*/ 189 w 189"/>
                  <a:gd name="T15" fmla="*/ 0 h 2776"/>
                  <a:gd name="T16" fmla="*/ 92 w 189"/>
                  <a:gd name="T17" fmla="*/ 0 h 2776"/>
                  <a:gd name="T18" fmla="*/ 92 w 189"/>
                  <a:gd name="T19" fmla="*/ 189 h 2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76">
                    <a:moveTo>
                      <a:pt x="92" y="189"/>
                    </a:moveTo>
                    <a:lnTo>
                      <a:pt x="0" y="92"/>
                    </a:lnTo>
                    <a:lnTo>
                      <a:pt x="0" y="2776"/>
                    </a:lnTo>
                    <a:lnTo>
                      <a:pt x="189" y="2776"/>
                    </a:lnTo>
                    <a:lnTo>
                      <a:pt x="189" y="92"/>
                    </a:lnTo>
                    <a:lnTo>
                      <a:pt x="92" y="0"/>
                    </a:lnTo>
                    <a:lnTo>
                      <a:pt x="189" y="92"/>
                    </a:lnTo>
                    <a:lnTo>
                      <a:pt x="189" y="0"/>
                    </a:lnTo>
                    <a:lnTo>
                      <a:pt x="92" y="0"/>
                    </a:lnTo>
                    <a:lnTo>
                      <a:pt x="92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4" name="Freeform 194">
                <a:extLst>
                  <a:ext uri="{FF2B5EF4-FFF2-40B4-BE49-F238E27FC236}">
                    <a16:creationId xmlns:a16="http://schemas.microsoft.com/office/drawing/2014/main" id="{52D6294C-B145-9F83-47F6-FA20955B8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726"/>
                <a:ext cx="600" cy="189"/>
              </a:xfrm>
              <a:custGeom>
                <a:avLst/>
                <a:gdLst>
                  <a:gd name="T0" fmla="*/ 189 w 600"/>
                  <a:gd name="T1" fmla="*/ 92 h 189"/>
                  <a:gd name="T2" fmla="*/ 97 w 600"/>
                  <a:gd name="T3" fmla="*/ 189 h 189"/>
                  <a:gd name="T4" fmla="*/ 600 w 600"/>
                  <a:gd name="T5" fmla="*/ 189 h 189"/>
                  <a:gd name="T6" fmla="*/ 600 w 600"/>
                  <a:gd name="T7" fmla="*/ 0 h 189"/>
                  <a:gd name="T8" fmla="*/ 97 w 600"/>
                  <a:gd name="T9" fmla="*/ 0 h 189"/>
                  <a:gd name="T10" fmla="*/ 0 w 600"/>
                  <a:gd name="T11" fmla="*/ 92 h 189"/>
                  <a:gd name="T12" fmla="*/ 97 w 600"/>
                  <a:gd name="T13" fmla="*/ 0 h 189"/>
                  <a:gd name="T14" fmla="*/ 0 w 600"/>
                  <a:gd name="T15" fmla="*/ 0 h 189"/>
                  <a:gd name="T16" fmla="*/ 0 w 600"/>
                  <a:gd name="T17" fmla="*/ 92 h 189"/>
                  <a:gd name="T18" fmla="*/ 189 w 600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0" y="189"/>
                    </a:lnTo>
                    <a:lnTo>
                      <a:pt x="600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5" name="Freeform 195">
                <a:extLst>
                  <a:ext uri="{FF2B5EF4-FFF2-40B4-BE49-F238E27FC236}">
                    <a16:creationId xmlns:a16="http://schemas.microsoft.com/office/drawing/2014/main" id="{FB6CB373-3194-576E-230F-D914A492C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818"/>
                <a:ext cx="189" cy="464"/>
              </a:xfrm>
              <a:custGeom>
                <a:avLst/>
                <a:gdLst>
                  <a:gd name="T0" fmla="*/ 97 w 189"/>
                  <a:gd name="T1" fmla="*/ 464 h 464"/>
                  <a:gd name="T2" fmla="*/ 189 w 189"/>
                  <a:gd name="T3" fmla="*/ 371 h 464"/>
                  <a:gd name="T4" fmla="*/ 189 w 189"/>
                  <a:gd name="T5" fmla="*/ 0 h 464"/>
                  <a:gd name="T6" fmla="*/ 0 w 189"/>
                  <a:gd name="T7" fmla="*/ 0 h 464"/>
                  <a:gd name="T8" fmla="*/ 0 w 189"/>
                  <a:gd name="T9" fmla="*/ 371 h 464"/>
                  <a:gd name="T10" fmla="*/ 97 w 189"/>
                  <a:gd name="T11" fmla="*/ 274 h 464"/>
                  <a:gd name="T12" fmla="*/ 97 w 189"/>
                  <a:gd name="T13" fmla="*/ 464 h 464"/>
                  <a:gd name="T14" fmla="*/ 189 w 189"/>
                  <a:gd name="T15" fmla="*/ 464 h 464"/>
                  <a:gd name="T16" fmla="*/ 189 w 189"/>
                  <a:gd name="T17" fmla="*/ 371 h 464"/>
                  <a:gd name="T18" fmla="*/ 97 w 189"/>
                  <a:gd name="T19" fmla="*/ 464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64">
                    <a:moveTo>
                      <a:pt x="97" y="464"/>
                    </a:moveTo>
                    <a:lnTo>
                      <a:pt x="189" y="371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371"/>
                    </a:lnTo>
                    <a:lnTo>
                      <a:pt x="97" y="274"/>
                    </a:lnTo>
                    <a:lnTo>
                      <a:pt x="97" y="464"/>
                    </a:lnTo>
                    <a:lnTo>
                      <a:pt x="189" y="464"/>
                    </a:lnTo>
                    <a:lnTo>
                      <a:pt x="189" y="371"/>
                    </a:lnTo>
                    <a:lnTo>
                      <a:pt x="97" y="4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6" name="Freeform 196">
                <a:extLst>
                  <a:ext uri="{FF2B5EF4-FFF2-40B4-BE49-F238E27FC236}">
                    <a16:creationId xmlns:a16="http://schemas.microsoft.com/office/drawing/2014/main" id="{F02EAE4C-09D8-648B-65F4-B717F9494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8092"/>
                <a:ext cx="512" cy="190"/>
              </a:xfrm>
              <a:custGeom>
                <a:avLst/>
                <a:gdLst>
                  <a:gd name="T0" fmla="*/ 0 w 512"/>
                  <a:gd name="T1" fmla="*/ 97 h 190"/>
                  <a:gd name="T2" fmla="*/ 97 w 512"/>
                  <a:gd name="T3" fmla="*/ 190 h 190"/>
                  <a:gd name="T4" fmla="*/ 512 w 512"/>
                  <a:gd name="T5" fmla="*/ 190 h 190"/>
                  <a:gd name="T6" fmla="*/ 512 w 512"/>
                  <a:gd name="T7" fmla="*/ 0 h 190"/>
                  <a:gd name="T8" fmla="*/ 97 w 512"/>
                  <a:gd name="T9" fmla="*/ 0 h 190"/>
                  <a:gd name="T10" fmla="*/ 189 w 512"/>
                  <a:gd name="T11" fmla="*/ 97 h 190"/>
                  <a:gd name="T12" fmla="*/ 0 w 512"/>
                  <a:gd name="T13" fmla="*/ 97 h 190"/>
                  <a:gd name="T14" fmla="*/ 0 w 512"/>
                  <a:gd name="T15" fmla="*/ 190 h 190"/>
                  <a:gd name="T16" fmla="*/ 97 w 512"/>
                  <a:gd name="T17" fmla="*/ 190 h 190"/>
                  <a:gd name="T18" fmla="*/ 0 w 512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190">
                    <a:moveTo>
                      <a:pt x="0" y="97"/>
                    </a:moveTo>
                    <a:lnTo>
                      <a:pt x="97" y="190"/>
                    </a:lnTo>
                    <a:lnTo>
                      <a:pt x="512" y="190"/>
                    </a:lnTo>
                    <a:lnTo>
                      <a:pt x="512" y="0"/>
                    </a:lnTo>
                    <a:lnTo>
                      <a:pt x="97" y="0"/>
                    </a:lnTo>
                    <a:lnTo>
                      <a:pt x="189" y="97"/>
                    </a:lnTo>
                    <a:lnTo>
                      <a:pt x="0" y="97"/>
                    </a:lnTo>
                    <a:lnTo>
                      <a:pt x="0" y="190"/>
                    </a:lnTo>
                    <a:lnTo>
                      <a:pt x="97" y="190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7" name="Freeform 197">
                <a:extLst>
                  <a:ext uri="{FF2B5EF4-FFF2-40B4-BE49-F238E27FC236}">
                    <a16:creationId xmlns:a16="http://schemas.microsoft.com/office/drawing/2014/main" id="{250F14A4-B8BC-82A9-D897-E0354F416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7722"/>
                <a:ext cx="193" cy="467"/>
              </a:xfrm>
              <a:custGeom>
                <a:avLst/>
                <a:gdLst>
                  <a:gd name="T0" fmla="*/ 97 w 193"/>
                  <a:gd name="T1" fmla="*/ 189 h 467"/>
                  <a:gd name="T2" fmla="*/ 4 w 193"/>
                  <a:gd name="T3" fmla="*/ 92 h 467"/>
                  <a:gd name="T4" fmla="*/ 0 w 193"/>
                  <a:gd name="T5" fmla="*/ 467 h 467"/>
                  <a:gd name="T6" fmla="*/ 189 w 193"/>
                  <a:gd name="T7" fmla="*/ 467 h 467"/>
                  <a:gd name="T8" fmla="*/ 193 w 193"/>
                  <a:gd name="T9" fmla="*/ 92 h 467"/>
                  <a:gd name="T10" fmla="*/ 97 w 193"/>
                  <a:gd name="T11" fmla="*/ 0 h 467"/>
                  <a:gd name="T12" fmla="*/ 193 w 193"/>
                  <a:gd name="T13" fmla="*/ 92 h 467"/>
                  <a:gd name="T14" fmla="*/ 193 w 193"/>
                  <a:gd name="T15" fmla="*/ 0 h 467"/>
                  <a:gd name="T16" fmla="*/ 97 w 193"/>
                  <a:gd name="T17" fmla="*/ 0 h 467"/>
                  <a:gd name="T18" fmla="*/ 97 w 193"/>
                  <a:gd name="T19" fmla="*/ 189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3" h="467">
                    <a:moveTo>
                      <a:pt x="97" y="189"/>
                    </a:moveTo>
                    <a:lnTo>
                      <a:pt x="4" y="92"/>
                    </a:lnTo>
                    <a:lnTo>
                      <a:pt x="0" y="467"/>
                    </a:lnTo>
                    <a:lnTo>
                      <a:pt x="189" y="467"/>
                    </a:lnTo>
                    <a:lnTo>
                      <a:pt x="193" y="92"/>
                    </a:lnTo>
                    <a:lnTo>
                      <a:pt x="97" y="0"/>
                    </a:lnTo>
                    <a:lnTo>
                      <a:pt x="193" y="92"/>
                    </a:lnTo>
                    <a:lnTo>
                      <a:pt x="193" y="0"/>
                    </a:lnTo>
                    <a:lnTo>
                      <a:pt x="97" y="0"/>
                    </a:lnTo>
                    <a:lnTo>
                      <a:pt x="97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8" name="Freeform 198">
                <a:extLst>
                  <a:ext uri="{FF2B5EF4-FFF2-40B4-BE49-F238E27FC236}">
                    <a16:creationId xmlns:a16="http://schemas.microsoft.com/office/drawing/2014/main" id="{BA5B2440-322B-0AF1-FC53-0E5BB3C99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722"/>
                <a:ext cx="605" cy="189"/>
              </a:xfrm>
              <a:custGeom>
                <a:avLst/>
                <a:gdLst>
                  <a:gd name="T0" fmla="*/ 189 w 605"/>
                  <a:gd name="T1" fmla="*/ 92 h 189"/>
                  <a:gd name="T2" fmla="*/ 97 w 605"/>
                  <a:gd name="T3" fmla="*/ 189 h 189"/>
                  <a:gd name="T4" fmla="*/ 605 w 605"/>
                  <a:gd name="T5" fmla="*/ 189 h 189"/>
                  <a:gd name="T6" fmla="*/ 605 w 605"/>
                  <a:gd name="T7" fmla="*/ 0 h 189"/>
                  <a:gd name="T8" fmla="*/ 97 w 605"/>
                  <a:gd name="T9" fmla="*/ 0 h 189"/>
                  <a:gd name="T10" fmla="*/ 0 w 605"/>
                  <a:gd name="T11" fmla="*/ 92 h 189"/>
                  <a:gd name="T12" fmla="*/ 97 w 605"/>
                  <a:gd name="T13" fmla="*/ 0 h 189"/>
                  <a:gd name="T14" fmla="*/ 0 w 605"/>
                  <a:gd name="T15" fmla="*/ 0 h 189"/>
                  <a:gd name="T16" fmla="*/ 0 w 605"/>
                  <a:gd name="T17" fmla="*/ 92 h 189"/>
                  <a:gd name="T18" fmla="*/ 189 w 605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5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5" y="189"/>
                    </a:lnTo>
                    <a:lnTo>
                      <a:pt x="605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9" name="Freeform 199">
                <a:extLst>
                  <a:ext uri="{FF2B5EF4-FFF2-40B4-BE49-F238E27FC236}">
                    <a16:creationId xmlns:a16="http://schemas.microsoft.com/office/drawing/2014/main" id="{1B478560-57D6-EC2B-E422-7DE2D71D5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814"/>
                <a:ext cx="189" cy="2716"/>
              </a:xfrm>
              <a:custGeom>
                <a:avLst/>
                <a:gdLst>
                  <a:gd name="T0" fmla="*/ 4 w 189"/>
                  <a:gd name="T1" fmla="*/ 2088 h 2716"/>
                  <a:gd name="T2" fmla="*/ 189 w 189"/>
                  <a:gd name="T3" fmla="*/ 2116 h 2716"/>
                  <a:gd name="T4" fmla="*/ 189 w 189"/>
                  <a:gd name="T5" fmla="*/ 0 h 2716"/>
                  <a:gd name="T6" fmla="*/ 0 w 189"/>
                  <a:gd name="T7" fmla="*/ 0 h 2716"/>
                  <a:gd name="T8" fmla="*/ 0 w 189"/>
                  <a:gd name="T9" fmla="*/ 2116 h 2716"/>
                  <a:gd name="T10" fmla="*/ 185 w 189"/>
                  <a:gd name="T11" fmla="*/ 2144 h 2716"/>
                  <a:gd name="T12" fmla="*/ 0 w 189"/>
                  <a:gd name="T13" fmla="*/ 2116 h 2716"/>
                  <a:gd name="T14" fmla="*/ 0 w 189"/>
                  <a:gd name="T15" fmla="*/ 2716 h 2716"/>
                  <a:gd name="T16" fmla="*/ 185 w 189"/>
                  <a:gd name="T17" fmla="*/ 2144 h 2716"/>
                  <a:gd name="T18" fmla="*/ 4 w 189"/>
                  <a:gd name="T19" fmla="*/ 2088 h 2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16">
                    <a:moveTo>
                      <a:pt x="4" y="2088"/>
                    </a:moveTo>
                    <a:lnTo>
                      <a:pt x="189" y="2116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2116"/>
                    </a:lnTo>
                    <a:lnTo>
                      <a:pt x="185" y="2144"/>
                    </a:lnTo>
                    <a:lnTo>
                      <a:pt x="0" y="2116"/>
                    </a:lnTo>
                    <a:lnTo>
                      <a:pt x="0" y="2716"/>
                    </a:lnTo>
                    <a:lnTo>
                      <a:pt x="185" y="2144"/>
                    </a:lnTo>
                    <a:lnTo>
                      <a:pt x="4" y="20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0" name="Freeform 200">
                <a:extLst>
                  <a:ext uri="{FF2B5EF4-FFF2-40B4-BE49-F238E27FC236}">
                    <a16:creationId xmlns:a16="http://schemas.microsoft.com/office/drawing/2014/main" id="{ACAF5031-1923-55F4-3EA4-796030A08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2" y="9011"/>
                <a:ext cx="697" cy="947"/>
              </a:xfrm>
              <a:custGeom>
                <a:avLst/>
                <a:gdLst>
                  <a:gd name="T0" fmla="*/ 508 w 697"/>
                  <a:gd name="T1" fmla="*/ 65 h 947"/>
                  <a:gd name="T2" fmla="*/ 536 w 697"/>
                  <a:gd name="T3" fmla="*/ 0 h 947"/>
                  <a:gd name="T4" fmla="*/ 447 w 697"/>
                  <a:gd name="T5" fmla="*/ 93 h 947"/>
                  <a:gd name="T6" fmla="*/ 363 w 697"/>
                  <a:gd name="T7" fmla="*/ 193 h 947"/>
                  <a:gd name="T8" fmla="*/ 286 w 697"/>
                  <a:gd name="T9" fmla="*/ 298 h 947"/>
                  <a:gd name="T10" fmla="*/ 218 w 697"/>
                  <a:gd name="T11" fmla="*/ 407 h 947"/>
                  <a:gd name="T12" fmla="*/ 153 w 697"/>
                  <a:gd name="T13" fmla="*/ 524 h 947"/>
                  <a:gd name="T14" fmla="*/ 97 w 697"/>
                  <a:gd name="T15" fmla="*/ 641 h 947"/>
                  <a:gd name="T16" fmla="*/ 44 w 697"/>
                  <a:gd name="T17" fmla="*/ 766 h 947"/>
                  <a:gd name="T18" fmla="*/ 0 w 697"/>
                  <a:gd name="T19" fmla="*/ 891 h 947"/>
                  <a:gd name="T20" fmla="*/ 181 w 697"/>
                  <a:gd name="T21" fmla="*/ 947 h 947"/>
                  <a:gd name="T22" fmla="*/ 222 w 697"/>
                  <a:gd name="T23" fmla="*/ 830 h 947"/>
                  <a:gd name="T24" fmla="*/ 266 w 697"/>
                  <a:gd name="T25" fmla="*/ 717 h 947"/>
                  <a:gd name="T26" fmla="*/ 322 w 697"/>
                  <a:gd name="T27" fmla="*/ 608 h 947"/>
                  <a:gd name="T28" fmla="*/ 379 w 697"/>
                  <a:gd name="T29" fmla="*/ 504 h 947"/>
                  <a:gd name="T30" fmla="*/ 443 w 697"/>
                  <a:gd name="T31" fmla="*/ 403 h 947"/>
                  <a:gd name="T32" fmla="*/ 512 w 697"/>
                  <a:gd name="T33" fmla="*/ 310 h 947"/>
                  <a:gd name="T34" fmla="*/ 588 w 697"/>
                  <a:gd name="T35" fmla="*/ 218 h 947"/>
                  <a:gd name="T36" fmla="*/ 669 w 697"/>
                  <a:gd name="T37" fmla="*/ 133 h 947"/>
                  <a:gd name="T38" fmla="*/ 697 w 697"/>
                  <a:gd name="T39" fmla="*/ 65 h 947"/>
                  <a:gd name="T40" fmla="*/ 669 w 697"/>
                  <a:gd name="T41" fmla="*/ 133 h 947"/>
                  <a:gd name="T42" fmla="*/ 697 w 697"/>
                  <a:gd name="T43" fmla="*/ 105 h 947"/>
                  <a:gd name="T44" fmla="*/ 697 w 697"/>
                  <a:gd name="T45" fmla="*/ 65 h 947"/>
                  <a:gd name="T46" fmla="*/ 508 w 697"/>
                  <a:gd name="T47" fmla="*/ 65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7" h="947">
                    <a:moveTo>
                      <a:pt x="508" y="65"/>
                    </a:moveTo>
                    <a:lnTo>
                      <a:pt x="536" y="0"/>
                    </a:lnTo>
                    <a:lnTo>
                      <a:pt x="447" y="93"/>
                    </a:lnTo>
                    <a:lnTo>
                      <a:pt x="363" y="193"/>
                    </a:lnTo>
                    <a:lnTo>
                      <a:pt x="286" y="298"/>
                    </a:lnTo>
                    <a:lnTo>
                      <a:pt x="218" y="407"/>
                    </a:lnTo>
                    <a:lnTo>
                      <a:pt x="153" y="524"/>
                    </a:lnTo>
                    <a:lnTo>
                      <a:pt x="97" y="641"/>
                    </a:lnTo>
                    <a:lnTo>
                      <a:pt x="44" y="766"/>
                    </a:lnTo>
                    <a:lnTo>
                      <a:pt x="0" y="891"/>
                    </a:lnTo>
                    <a:lnTo>
                      <a:pt x="181" y="947"/>
                    </a:lnTo>
                    <a:lnTo>
                      <a:pt x="222" y="830"/>
                    </a:lnTo>
                    <a:lnTo>
                      <a:pt x="266" y="717"/>
                    </a:lnTo>
                    <a:lnTo>
                      <a:pt x="322" y="608"/>
                    </a:lnTo>
                    <a:lnTo>
                      <a:pt x="379" y="504"/>
                    </a:lnTo>
                    <a:lnTo>
                      <a:pt x="443" y="403"/>
                    </a:lnTo>
                    <a:lnTo>
                      <a:pt x="512" y="310"/>
                    </a:lnTo>
                    <a:lnTo>
                      <a:pt x="588" y="218"/>
                    </a:lnTo>
                    <a:lnTo>
                      <a:pt x="669" y="133"/>
                    </a:lnTo>
                    <a:lnTo>
                      <a:pt x="697" y="65"/>
                    </a:lnTo>
                    <a:lnTo>
                      <a:pt x="669" y="133"/>
                    </a:lnTo>
                    <a:lnTo>
                      <a:pt x="697" y="105"/>
                    </a:lnTo>
                    <a:lnTo>
                      <a:pt x="697" y="65"/>
                    </a:lnTo>
                    <a:lnTo>
                      <a:pt x="508" y="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1" name="Freeform 201">
                <a:extLst>
                  <a:ext uri="{FF2B5EF4-FFF2-40B4-BE49-F238E27FC236}">
                    <a16:creationId xmlns:a16="http://schemas.microsoft.com/office/drawing/2014/main" id="{5AE1D471-38A7-72AC-5F19-8D850C109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" y="7814"/>
                <a:ext cx="28" cy="2116"/>
              </a:xfrm>
              <a:custGeom>
                <a:avLst/>
                <a:gdLst>
                  <a:gd name="T0" fmla="*/ 0 w 28"/>
                  <a:gd name="T1" fmla="*/ 2116 h 2116"/>
                  <a:gd name="T2" fmla="*/ 0 w 28"/>
                  <a:gd name="T3" fmla="*/ 0 h 2116"/>
                  <a:gd name="T4" fmla="*/ 28 w 28"/>
                  <a:gd name="T5" fmla="*/ 0 h 2116"/>
                  <a:gd name="T6" fmla="*/ 28 w 28"/>
                  <a:gd name="T7" fmla="*/ 2031 h 2116"/>
                  <a:gd name="T8" fmla="*/ 24 w 28"/>
                  <a:gd name="T9" fmla="*/ 2043 h 2116"/>
                  <a:gd name="T10" fmla="*/ 20 w 28"/>
                  <a:gd name="T11" fmla="*/ 2051 h 2116"/>
                  <a:gd name="T12" fmla="*/ 16 w 28"/>
                  <a:gd name="T13" fmla="*/ 2063 h 2116"/>
                  <a:gd name="T14" fmla="*/ 12 w 28"/>
                  <a:gd name="T15" fmla="*/ 2075 h 2116"/>
                  <a:gd name="T16" fmla="*/ 8 w 28"/>
                  <a:gd name="T17" fmla="*/ 2084 h 2116"/>
                  <a:gd name="T18" fmla="*/ 4 w 28"/>
                  <a:gd name="T19" fmla="*/ 2096 h 2116"/>
                  <a:gd name="T20" fmla="*/ 0 w 28"/>
                  <a:gd name="T21" fmla="*/ 2108 h 2116"/>
                  <a:gd name="T22" fmla="*/ 0 w 28"/>
                  <a:gd name="T23" fmla="*/ 2116 h 2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116">
                    <a:moveTo>
                      <a:pt x="0" y="211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31"/>
                    </a:lnTo>
                    <a:lnTo>
                      <a:pt x="24" y="2043"/>
                    </a:lnTo>
                    <a:lnTo>
                      <a:pt x="20" y="2051"/>
                    </a:lnTo>
                    <a:lnTo>
                      <a:pt x="16" y="2063"/>
                    </a:lnTo>
                    <a:lnTo>
                      <a:pt x="12" y="2075"/>
                    </a:lnTo>
                    <a:lnTo>
                      <a:pt x="8" y="2084"/>
                    </a:lnTo>
                    <a:lnTo>
                      <a:pt x="4" y="2096"/>
                    </a:lnTo>
                    <a:lnTo>
                      <a:pt x="0" y="2108"/>
                    </a:lnTo>
                    <a:lnTo>
                      <a:pt x="0" y="2116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2" name="Freeform 202">
                <a:extLst>
                  <a:ext uri="{FF2B5EF4-FFF2-40B4-BE49-F238E27FC236}">
                    <a16:creationId xmlns:a16="http://schemas.microsoft.com/office/drawing/2014/main" id="{4B1BB073-08BC-AFF0-2052-0BB679B2E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7814"/>
                <a:ext cx="28" cy="2031"/>
              </a:xfrm>
              <a:custGeom>
                <a:avLst/>
                <a:gdLst>
                  <a:gd name="T0" fmla="*/ 0 w 28"/>
                  <a:gd name="T1" fmla="*/ 2031 h 2031"/>
                  <a:gd name="T2" fmla="*/ 0 w 28"/>
                  <a:gd name="T3" fmla="*/ 0 h 2031"/>
                  <a:gd name="T4" fmla="*/ 28 w 28"/>
                  <a:gd name="T5" fmla="*/ 0 h 2031"/>
                  <a:gd name="T6" fmla="*/ 28 w 28"/>
                  <a:gd name="T7" fmla="*/ 1955 h 2031"/>
                  <a:gd name="T8" fmla="*/ 24 w 28"/>
                  <a:gd name="T9" fmla="*/ 1967 h 2031"/>
                  <a:gd name="T10" fmla="*/ 20 w 28"/>
                  <a:gd name="T11" fmla="*/ 1975 h 2031"/>
                  <a:gd name="T12" fmla="*/ 16 w 28"/>
                  <a:gd name="T13" fmla="*/ 1983 h 2031"/>
                  <a:gd name="T14" fmla="*/ 12 w 28"/>
                  <a:gd name="T15" fmla="*/ 1995 h 2031"/>
                  <a:gd name="T16" fmla="*/ 8 w 28"/>
                  <a:gd name="T17" fmla="*/ 2003 h 2031"/>
                  <a:gd name="T18" fmla="*/ 4 w 28"/>
                  <a:gd name="T19" fmla="*/ 2011 h 2031"/>
                  <a:gd name="T20" fmla="*/ 4 w 28"/>
                  <a:gd name="T21" fmla="*/ 2023 h 2031"/>
                  <a:gd name="T22" fmla="*/ 0 w 28"/>
                  <a:gd name="T23" fmla="*/ 2031 h 2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031">
                    <a:moveTo>
                      <a:pt x="0" y="2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955"/>
                    </a:lnTo>
                    <a:lnTo>
                      <a:pt x="24" y="1967"/>
                    </a:lnTo>
                    <a:lnTo>
                      <a:pt x="20" y="1975"/>
                    </a:lnTo>
                    <a:lnTo>
                      <a:pt x="16" y="1983"/>
                    </a:lnTo>
                    <a:lnTo>
                      <a:pt x="12" y="1995"/>
                    </a:lnTo>
                    <a:lnTo>
                      <a:pt x="8" y="2003"/>
                    </a:lnTo>
                    <a:lnTo>
                      <a:pt x="4" y="2011"/>
                    </a:lnTo>
                    <a:lnTo>
                      <a:pt x="4" y="2023"/>
                    </a:lnTo>
                    <a:lnTo>
                      <a:pt x="0" y="2031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3" name="Freeform 203">
                <a:extLst>
                  <a:ext uri="{FF2B5EF4-FFF2-40B4-BE49-F238E27FC236}">
                    <a16:creationId xmlns:a16="http://schemas.microsoft.com/office/drawing/2014/main" id="{CF1BCC47-B03F-E6A9-1A55-BDA1682D0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7814"/>
                <a:ext cx="28" cy="1955"/>
              </a:xfrm>
              <a:custGeom>
                <a:avLst/>
                <a:gdLst>
                  <a:gd name="T0" fmla="*/ 0 w 28"/>
                  <a:gd name="T1" fmla="*/ 1955 h 1955"/>
                  <a:gd name="T2" fmla="*/ 0 w 28"/>
                  <a:gd name="T3" fmla="*/ 0 h 1955"/>
                  <a:gd name="T4" fmla="*/ 28 w 28"/>
                  <a:gd name="T5" fmla="*/ 0 h 1955"/>
                  <a:gd name="T6" fmla="*/ 28 w 28"/>
                  <a:gd name="T7" fmla="*/ 1886 h 1955"/>
                  <a:gd name="T8" fmla="*/ 24 w 28"/>
                  <a:gd name="T9" fmla="*/ 1894 h 1955"/>
                  <a:gd name="T10" fmla="*/ 20 w 28"/>
                  <a:gd name="T11" fmla="*/ 1906 h 1955"/>
                  <a:gd name="T12" fmla="*/ 16 w 28"/>
                  <a:gd name="T13" fmla="*/ 1914 h 1955"/>
                  <a:gd name="T14" fmla="*/ 12 w 28"/>
                  <a:gd name="T15" fmla="*/ 1922 h 1955"/>
                  <a:gd name="T16" fmla="*/ 8 w 28"/>
                  <a:gd name="T17" fmla="*/ 1930 h 1955"/>
                  <a:gd name="T18" fmla="*/ 4 w 28"/>
                  <a:gd name="T19" fmla="*/ 1938 h 1955"/>
                  <a:gd name="T20" fmla="*/ 4 w 28"/>
                  <a:gd name="T21" fmla="*/ 1947 h 1955"/>
                  <a:gd name="T22" fmla="*/ 0 w 28"/>
                  <a:gd name="T23" fmla="*/ 1955 h 1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955">
                    <a:moveTo>
                      <a:pt x="0" y="19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886"/>
                    </a:lnTo>
                    <a:lnTo>
                      <a:pt x="24" y="1894"/>
                    </a:lnTo>
                    <a:lnTo>
                      <a:pt x="20" y="1906"/>
                    </a:lnTo>
                    <a:lnTo>
                      <a:pt x="16" y="1914"/>
                    </a:lnTo>
                    <a:lnTo>
                      <a:pt x="12" y="1922"/>
                    </a:lnTo>
                    <a:lnTo>
                      <a:pt x="8" y="1930"/>
                    </a:lnTo>
                    <a:lnTo>
                      <a:pt x="4" y="1938"/>
                    </a:lnTo>
                    <a:lnTo>
                      <a:pt x="4" y="1947"/>
                    </a:lnTo>
                    <a:lnTo>
                      <a:pt x="0" y="1955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4" name="Freeform 204">
                <a:extLst>
                  <a:ext uri="{FF2B5EF4-FFF2-40B4-BE49-F238E27FC236}">
                    <a16:creationId xmlns:a16="http://schemas.microsoft.com/office/drawing/2014/main" id="{A76B2ECF-ED22-2DE2-EC71-9D9C63ADE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9" y="7814"/>
                <a:ext cx="29" cy="1886"/>
              </a:xfrm>
              <a:custGeom>
                <a:avLst/>
                <a:gdLst>
                  <a:gd name="T0" fmla="*/ 0 w 29"/>
                  <a:gd name="T1" fmla="*/ 1886 h 1886"/>
                  <a:gd name="T2" fmla="*/ 0 w 29"/>
                  <a:gd name="T3" fmla="*/ 0 h 1886"/>
                  <a:gd name="T4" fmla="*/ 29 w 29"/>
                  <a:gd name="T5" fmla="*/ 0 h 1886"/>
                  <a:gd name="T6" fmla="*/ 29 w 29"/>
                  <a:gd name="T7" fmla="*/ 1826 h 1886"/>
                  <a:gd name="T8" fmla="*/ 25 w 29"/>
                  <a:gd name="T9" fmla="*/ 1834 h 1886"/>
                  <a:gd name="T10" fmla="*/ 21 w 29"/>
                  <a:gd name="T11" fmla="*/ 1842 h 1886"/>
                  <a:gd name="T12" fmla="*/ 16 w 29"/>
                  <a:gd name="T13" fmla="*/ 1850 h 1886"/>
                  <a:gd name="T14" fmla="*/ 12 w 29"/>
                  <a:gd name="T15" fmla="*/ 1858 h 1886"/>
                  <a:gd name="T16" fmla="*/ 8 w 29"/>
                  <a:gd name="T17" fmla="*/ 1866 h 1886"/>
                  <a:gd name="T18" fmla="*/ 8 w 29"/>
                  <a:gd name="T19" fmla="*/ 1870 h 1886"/>
                  <a:gd name="T20" fmla="*/ 4 w 29"/>
                  <a:gd name="T21" fmla="*/ 1878 h 1886"/>
                  <a:gd name="T22" fmla="*/ 0 w 29"/>
                  <a:gd name="T23" fmla="*/ 1886 h 1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886">
                    <a:moveTo>
                      <a:pt x="0" y="188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826"/>
                    </a:lnTo>
                    <a:lnTo>
                      <a:pt x="25" y="1834"/>
                    </a:lnTo>
                    <a:lnTo>
                      <a:pt x="21" y="1842"/>
                    </a:lnTo>
                    <a:lnTo>
                      <a:pt x="16" y="1850"/>
                    </a:lnTo>
                    <a:lnTo>
                      <a:pt x="12" y="1858"/>
                    </a:lnTo>
                    <a:lnTo>
                      <a:pt x="8" y="1866"/>
                    </a:lnTo>
                    <a:lnTo>
                      <a:pt x="8" y="1870"/>
                    </a:lnTo>
                    <a:lnTo>
                      <a:pt x="4" y="1878"/>
                    </a:lnTo>
                    <a:lnTo>
                      <a:pt x="0" y="1886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5" name="Freeform 205">
                <a:extLst>
                  <a:ext uri="{FF2B5EF4-FFF2-40B4-BE49-F238E27FC236}">
                    <a16:creationId xmlns:a16="http://schemas.microsoft.com/office/drawing/2014/main" id="{3EC20BA3-F9EF-7F72-A935-2BB3D9F61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" y="7814"/>
                <a:ext cx="28" cy="1826"/>
              </a:xfrm>
              <a:custGeom>
                <a:avLst/>
                <a:gdLst>
                  <a:gd name="T0" fmla="*/ 0 w 28"/>
                  <a:gd name="T1" fmla="*/ 1826 h 1826"/>
                  <a:gd name="T2" fmla="*/ 0 w 28"/>
                  <a:gd name="T3" fmla="*/ 0 h 1826"/>
                  <a:gd name="T4" fmla="*/ 28 w 28"/>
                  <a:gd name="T5" fmla="*/ 0 h 1826"/>
                  <a:gd name="T6" fmla="*/ 28 w 28"/>
                  <a:gd name="T7" fmla="*/ 1769 h 1826"/>
                  <a:gd name="T8" fmla="*/ 24 w 28"/>
                  <a:gd name="T9" fmla="*/ 1773 h 1826"/>
                  <a:gd name="T10" fmla="*/ 20 w 28"/>
                  <a:gd name="T11" fmla="*/ 1781 h 1826"/>
                  <a:gd name="T12" fmla="*/ 16 w 28"/>
                  <a:gd name="T13" fmla="*/ 1789 h 1826"/>
                  <a:gd name="T14" fmla="*/ 12 w 28"/>
                  <a:gd name="T15" fmla="*/ 1797 h 1826"/>
                  <a:gd name="T16" fmla="*/ 12 w 28"/>
                  <a:gd name="T17" fmla="*/ 1805 h 1826"/>
                  <a:gd name="T18" fmla="*/ 8 w 28"/>
                  <a:gd name="T19" fmla="*/ 1810 h 1826"/>
                  <a:gd name="T20" fmla="*/ 4 w 28"/>
                  <a:gd name="T21" fmla="*/ 1818 h 1826"/>
                  <a:gd name="T22" fmla="*/ 0 w 28"/>
                  <a:gd name="T23" fmla="*/ 1826 h 1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826">
                    <a:moveTo>
                      <a:pt x="0" y="182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69"/>
                    </a:lnTo>
                    <a:lnTo>
                      <a:pt x="24" y="1773"/>
                    </a:lnTo>
                    <a:lnTo>
                      <a:pt x="20" y="1781"/>
                    </a:lnTo>
                    <a:lnTo>
                      <a:pt x="16" y="1789"/>
                    </a:lnTo>
                    <a:lnTo>
                      <a:pt x="12" y="1797"/>
                    </a:lnTo>
                    <a:lnTo>
                      <a:pt x="12" y="1805"/>
                    </a:lnTo>
                    <a:lnTo>
                      <a:pt x="8" y="1810"/>
                    </a:lnTo>
                    <a:lnTo>
                      <a:pt x="4" y="1818"/>
                    </a:lnTo>
                    <a:lnTo>
                      <a:pt x="0" y="1826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6" name="Freeform 206">
                <a:extLst>
                  <a:ext uri="{FF2B5EF4-FFF2-40B4-BE49-F238E27FC236}">
                    <a16:creationId xmlns:a16="http://schemas.microsoft.com/office/drawing/2014/main" id="{E8DB5456-66AE-79AB-03C8-497263FE4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7814"/>
                <a:ext cx="28" cy="1769"/>
              </a:xfrm>
              <a:custGeom>
                <a:avLst/>
                <a:gdLst>
                  <a:gd name="T0" fmla="*/ 0 w 28"/>
                  <a:gd name="T1" fmla="*/ 1769 h 1769"/>
                  <a:gd name="T2" fmla="*/ 0 w 28"/>
                  <a:gd name="T3" fmla="*/ 0 h 1769"/>
                  <a:gd name="T4" fmla="*/ 28 w 28"/>
                  <a:gd name="T5" fmla="*/ 0 h 1769"/>
                  <a:gd name="T6" fmla="*/ 28 w 28"/>
                  <a:gd name="T7" fmla="*/ 1717 h 1769"/>
                  <a:gd name="T8" fmla="*/ 24 w 28"/>
                  <a:gd name="T9" fmla="*/ 1721 h 1769"/>
                  <a:gd name="T10" fmla="*/ 20 w 28"/>
                  <a:gd name="T11" fmla="*/ 1729 h 1769"/>
                  <a:gd name="T12" fmla="*/ 16 w 28"/>
                  <a:gd name="T13" fmla="*/ 1733 h 1769"/>
                  <a:gd name="T14" fmla="*/ 16 w 28"/>
                  <a:gd name="T15" fmla="*/ 1741 h 1769"/>
                  <a:gd name="T16" fmla="*/ 12 w 28"/>
                  <a:gd name="T17" fmla="*/ 1749 h 1769"/>
                  <a:gd name="T18" fmla="*/ 8 w 28"/>
                  <a:gd name="T19" fmla="*/ 1753 h 1769"/>
                  <a:gd name="T20" fmla="*/ 4 w 28"/>
                  <a:gd name="T21" fmla="*/ 1761 h 1769"/>
                  <a:gd name="T22" fmla="*/ 0 w 28"/>
                  <a:gd name="T23" fmla="*/ 1769 h 1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69">
                    <a:moveTo>
                      <a:pt x="0" y="176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17"/>
                    </a:lnTo>
                    <a:lnTo>
                      <a:pt x="24" y="1721"/>
                    </a:lnTo>
                    <a:lnTo>
                      <a:pt x="20" y="1729"/>
                    </a:lnTo>
                    <a:lnTo>
                      <a:pt x="16" y="1733"/>
                    </a:lnTo>
                    <a:lnTo>
                      <a:pt x="16" y="1741"/>
                    </a:lnTo>
                    <a:lnTo>
                      <a:pt x="12" y="1749"/>
                    </a:lnTo>
                    <a:lnTo>
                      <a:pt x="8" y="1753"/>
                    </a:lnTo>
                    <a:lnTo>
                      <a:pt x="4" y="1761"/>
                    </a:lnTo>
                    <a:lnTo>
                      <a:pt x="0" y="176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7" name="Freeform 207">
                <a:extLst>
                  <a:ext uri="{FF2B5EF4-FFF2-40B4-BE49-F238E27FC236}">
                    <a16:creationId xmlns:a16="http://schemas.microsoft.com/office/drawing/2014/main" id="{9589A176-0B23-51E1-C35F-2EF95A462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7814"/>
                <a:ext cx="28" cy="1717"/>
              </a:xfrm>
              <a:custGeom>
                <a:avLst/>
                <a:gdLst>
                  <a:gd name="T0" fmla="*/ 0 w 28"/>
                  <a:gd name="T1" fmla="*/ 1717 h 1717"/>
                  <a:gd name="T2" fmla="*/ 0 w 28"/>
                  <a:gd name="T3" fmla="*/ 0 h 1717"/>
                  <a:gd name="T4" fmla="*/ 28 w 28"/>
                  <a:gd name="T5" fmla="*/ 0 h 1717"/>
                  <a:gd name="T6" fmla="*/ 28 w 28"/>
                  <a:gd name="T7" fmla="*/ 1664 h 1717"/>
                  <a:gd name="T8" fmla="*/ 24 w 28"/>
                  <a:gd name="T9" fmla="*/ 1673 h 1717"/>
                  <a:gd name="T10" fmla="*/ 20 w 28"/>
                  <a:gd name="T11" fmla="*/ 1677 h 1717"/>
                  <a:gd name="T12" fmla="*/ 20 w 28"/>
                  <a:gd name="T13" fmla="*/ 1685 h 1717"/>
                  <a:gd name="T14" fmla="*/ 16 w 28"/>
                  <a:gd name="T15" fmla="*/ 1689 h 1717"/>
                  <a:gd name="T16" fmla="*/ 12 w 28"/>
                  <a:gd name="T17" fmla="*/ 1697 h 1717"/>
                  <a:gd name="T18" fmla="*/ 8 w 28"/>
                  <a:gd name="T19" fmla="*/ 1701 h 1717"/>
                  <a:gd name="T20" fmla="*/ 4 w 28"/>
                  <a:gd name="T21" fmla="*/ 1709 h 1717"/>
                  <a:gd name="T22" fmla="*/ 0 w 28"/>
                  <a:gd name="T23" fmla="*/ 1717 h 1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17">
                    <a:moveTo>
                      <a:pt x="0" y="171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64"/>
                    </a:lnTo>
                    <a:lnTo>
                      <a:pt x="24" y="1673"/>
                    </a:lnTo>
                    <a:lnTo>
                      <a:pt x="20" y="1677"/>
                    </a:lnTo>
                    <a:lnTo>
                      <a:pt x="20" y="1685"/>
                    </a:lnTo>
                    <a:lnTo>
                      <a:pt x="16" y="1689"/>
                    </a:lnTo>
                    <a:lnTo>
                      <a:pt x="12" y="1697"/>
                    </a:lnTo>
                    <a:lnTo>
                      <a:pt x="8" y="1701"/>
                    </a:lnTo>
                    <a:lnTo>
                      <a:pt x="4" y="1709"/>
                    </a:lnTo>
                    <a:lnTo>
                      <a:pt x="0" y="171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8" name="Freeform 208">
                <a:extLst>
                  <a:ext uri="{FF2B5EF4-FFF2-40B4-BE49-F238E27FC236}">
                    <a16:creationId xmlns:a16="http://schemas.microsoft.com/office/drawing/2014/main" id="{6A035784-36C0-0E3D-8117-802CE4EEA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7814"/>
                <a:ext cx="28" cy="1664"/>
              </a:xfrm>
              <a:custGeom>
                <a:avLst/>
                <a:gdLst>
                  <a:gd name="T0" fmla="*/ 0 w 28"/>
                  <a:gd name="T1" fmla="*/ 1664 h 1664"/>
                  <a:gd name="T2" fmla="*/ 0 w 28"/>
                  <a:gd name="T3" fmla="*/ 0 h 1664"/>
                  <a:gd name="T4" fmla="*/ 28 w 28"/>
                  <a:gd name="T5" fmla="*/ 0 h 1664"/>
                  <a:gd name="T6" fmla="*/ 28 w 28"/>
                  <a:gd name="T7" fmla="*/ 1616 h 1664"/>
                  <a:gd name="T8" fmla="*/ 24 w 28"/>
                  <a:gd name="T9" fmla="*/ 1624 h 1664"/>
                  <a:gd name="T10" fmla="*/ 24 w 28"/>
                  <a:gd name="T11" fmla="*/ 1628 h 1664"/>
                  <a:gd name="T12" fmla="*/ 20 w 28"/>
                  <a:gd name="T13" fmla="*/ 1636 h 1664"/>
                  <a:gd name="T14" fmla="*/ 16 w 28"/>
                  <a:gd name="T15" fmla="*/ 1640 h 1664"/>
                  <a:gd name="T16" fmla="*/ 12 w 28"/>
                  <a:gd name="T17" fmla="*/ 1648 h 1664"/>
                  <a:gd name="T18" fmla="*/ 8 w 28"/>
                  <a:gd name="T19" fmla="*/ 1652 h 1664"/>
                  <a:gd name="T20" fmla="*/ 4 w 28"/>
                  <a:gd name="T21" fmla="*/ 1660 h 1664"/>
                  <a:gd name="T22" fmla="*/ 0 w 28"/>
                  <a:gd name="T23" fmla="*/ 1664 h 1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664">
                    <a:moveTo>
                      <a:pt x="0" y="1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16"/>
                    </a:lnTo>
                    <a:lnTo>
                      <a:pt x="24" y="1624"/>
                    </a:lnTo>
                    <a:lnTo>
                      <a:pt x="24" y="1628"/>
                    </a:lnTo>
                    <a:lnTo>
                      <a:pt x="20" y="1636"/>
                    </a:lnTo>
                    <a:lnTo>
                      <a:pt x="16" y="1640"/>
                    </a:lnTo>
                    <a:lnTo>
                      <a:pt x="12" y="1648"/>
                    </a:lnTo>
                    <a:lnTo>
                      <a:pt x="8" y="1652"/>
                    </a:lnTo>
                    <a:lnTo>
                      <a:pt x="4" y="1660"/>
                    </a:lnTo>
                    <a:lnTo>
                      <a:pt x="0" y="16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9" name="Freeform 209">
                <a:extLst>
                  <a:ext uri="{FF2B5EF4-FFF2-40B4-BE49-F238E27FC236}">
                    <a16:creationId xmlns:a16="http://schemas.microsoft.com/office/drawing/2014/main" id="{CD6D49C6-FC8A-1F90-8A28-4827ABB63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0" y="7814"/>
                <a:ext cx="29" cy="1616"/>
              </a:xfrm>
              <a:custGeom>
                <a:avLst/>
                <a:gdLst>
                  <a:gd name="T0" fmla="*/ 0 w 29"/>
                  <a:gd name="T1" fmla="*/ 1616 h 1616"/>
                  <a:gd name="T2" fmla="*/ 0 w 29"/>
                  <a:gd name="T3" fmla="*/ 0 h 1616"/>
                  <a:gd name="T4" fmla="*/ 29 w 29"/>
                  <a:gd name="T5" fmla="*/ 0 h 1616"/>
                  <a:gd name="T6" fmla="*/ 29 w 29"/>
                  <a:gd name="T7" fmla="*/ 1572 h 1616"/>
                  <a:gd name="T8" fmla="*/ 29 w 29"/>
                  <a:gd name="T9" fmla="*/ 1580 h 1616"/>
                  <a:gd name="T10" fmla="*/ 25 w 29"/>
                  <a:gd name="T11" fmla="*/ 1584 h 1616"/>
                  <a:gd name="T12" fmla="*/ 21 w 29"/>
                  <a:gd name="T13" fmla="*/ 1592 h 1616"/>
                  <a:gd name="T14" fmla="*/ 17 w 29"/>
                  <a:gd name="T15" fmla="*/ 1596 h 1616"/>
                  <a:gd name="T16" fmla="*/ 12 w 29"/>
                  <a:gd name="T17" fmla="*/ 1600 h 1616"/>
                  <a:gd name="T18" fmla="*/ 8 w 29"/>
                  <a:gd name="T19" fmla="*/ 1608 h 1616"/>
                  <a:gd name="T20" fmla="*/ 4 w 29"/>
                  <a:gd name="T21" fmla="*/ 1612 h 1616"/>
                  <a:gd name="T22" fmla="*/ 0 w 29"/>
                  <a:gd name="T23" fmla="*/ 1616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616">
                    <a:moveTo>
                      <a:pt x="0" y="161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572"/>
                    </a:lnTo>
                    <a:lnTo>
                      <a:pt x="29" y="1580"/>
                    </a:lnTo>
                    <a:lnTo>
                      <a:pt x="25" y="1584"/>
                    </a:lnTo>
                    <a:lnTo>
                      <a:pt x="21" y="1592"/>
                    </a:lnTo>
                    <a:lnTo>
                      <a:pt x="17" y="1596"/>
                    </a:lnTo>
                    <a:lnTo>
                      <a:pt x="12" y="1600"/>
                    </a:lnTo>
                    <a:lnTo>
                      <a:pt x="8" y="1608"/>
                    </a:lnTo>
                    <a:lnTo>
                      <a:pt x="4" y="1612"/>
                    </a:lnTo>
                    <a:lnTo>
                      <a:pt x="0" y="1616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0" name="Freeform 210">
                <a:extLst>
                  <a:ext uri="{FF2B5EF4-FFF2-40B4-BE49-F238E27FC236}">
                    <a16:creationId xmlns:a16="http://schemas.microsoft.com/office/drawing/2014/main" id="{A528A7E2-77EE-52CC-782D-2A587C824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7814"/>
                <a:ext cx="32" cy="1572"/>
              </a:xfrm>
              <a:custGeom>
                <a:avLst/>
                <a:gdLst>
                  <a:gd name="T0" fmla="*/ 0 w 32"/>
                  <a:gd name="T1" fmla="*/ 1572 h 1572"/>
                  <a:gd name="T2" fmla="*/ 0 w 32"/>
                  <a:gd name="T3" fmla="*/ 0 h 1572"/>
                  <a:gd name="T4" fmla="*/ 32 w 32"/>
                  <a:gd name="T5" fmla="*/ 0 h 1572"/>
                  <a:gd name="T6" fmla="*/ 32 w 32"/>
                  <a:gd name="T7" fmla="*/ 1531 h 1572"/>
                  <a:gd name="T8" fmla="*/ 28 w 32"/>
                  <a:gd name="T9" fmla="*/ 1536 h 1572"/>
                  <a:gd name="T10" fmla="*/ 24 w 32"/>
                  <a:gd name="T11" fmla="*/ 1544 h 1572"/>
                  <a:gd name="T12" fmla="*/ 20 w 32"/>
                  <a:gd name="T13" fmla="*/ 1548 h 1572"/>
                  <a:gd name="T14" fmla="*/ 16 w 32"/>
                  <a:gd name="T15" fmla="*/ 1552 h 1572"/>
                  <a:gd name="T16" fmla="*/ 12 w 32"/>
                  <a:gd name="T17" fmla="*/ 1560 h 1572"/>
                  <a:gd name="T18" fmla="*/ 8 w 32"/>
                  <a:gd name="T19" fmla="*/ 1564 h 1572"/>
                  <a:gd name="T20" fmla="*/ 4 w 32"/>
                  <a:gd name="T21" fmla="*/ 1568 h 1572"/>
                  <a:gd name="T22" fmla="*/ 0 w 32"/>
                  <a:gd name="T23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572">
                    <a:moveTo>
                      <a:pt x="0" y="157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531"/>
                    </a:lnTo>
                    <a:lnTo>
                      <a:pt x="28" y="1536"/>
                    </a:lnTo>
                    <a:lnTo>
                      <a:pt x="24" y="1544"/>
                    </a:lnTo>
                    <a:lnTo>
                      <a:pt x="20" y="1548"/>
                    </a:lnTo>
                    <a:lnTo>
                      <a:pt x="16" y="1552"/>
                    </a:lnTo>
                    <a:lnTo>
                      <a:pt x="12" y="1560"/>
                    </a:lnTo>
                    <a:lnTo>
                      <a:pt x="8" y="1564"/>
                    </a:lnTo>
                    <a:lnTo>
                      <a:pt x="4" y="1568"/>
                    </a:lnTo>
                    <a:lnTo>
                      <a:pt x="0" y="1572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1" name="Freeform 211">
                <a:extLst>
                  <a:ext uri="{FF2B5EF4-FFF2-40B4-BE49-F238E27FC236}">
                    <a16:creationId xmlns:a16="http://schemas.microsoft.com/office/drawing/2014/main" id="{BC095EA1-F861-B072-7C15-CA24CA70C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1" y="7814"/>
                <a:ext cx="28" cy="1531"/>
              </a:xfrm>
              <a:custGeom>
                <a:avLst/>
                <a:gdLst>
                  <a:gd name="T0" fmla="*/ 0 w 28"/>
                  <a:gd name="T1" fmla="*/ 1531 h 1531"/>
                  <a:gd name="T2" fmla="*/ 0 w 28"/>
                  <a:gd name="T3" fmla="*/ 0 h 1531"/>
                  <a:gd name="T4" fmla="*/ 28 w 28"/>
                  <a:gd name="T5" fmla="*/ 0 h 1531"/>
                  <a:gd name="T6" fmla="*/ 28 w 28"/>
                  <a:gd name="T7" fmla="*/ 1491 h 1531"/>
                  <a:gd name="T8" fmla="*/ 24 w 28"/>
                  <a:gd name="T9" fmla="*/ 1495 h 1531"/>
                  <a:gd name="T10" fmla="*/ 20 w 28"/>
                  <a:gd name="T11" fmla="*/ 1503 h 1531"/>
                  <a:gd name="T12" fmla="*/ 16 w 28"/>
                  <a:gd name="T13" fmla="*/ 1507 h 1531"/>
                  <a:gd name="T14" fmla="*/ 12 w 28"/>
                  <a:gd name="T15" fmla="*/ 1511 h 1531"/>
                  <a:gd name="T16" fmla="*/ 8 w 28"/>
                  <a:gd name="T17" fmla="*/ 1515 h 1531"/>
                  <a:gd name="T18" fmla="*/ 4 w 28"/>
                  <a:gd name="T19" fmla="*/ 1523 h 1531"/>
                  <a:gd name="T20" fmla="*/ 0 w 28"/>
                  <a:gd name="T21" fmla="*/ 1527 h 1531"/>
                  <a:gd name="T22" fmla="*/ 0 w 28"/>
                  <a:gd name="T23" fmla="*/ 1531 h 1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531">
                    <a:moveTo>
                      <a:pt x="0" y="1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91"/>
                    </a:lnTo>
                    <a:lnTo>
                      <a:pt x="24" y="1495"/>
                    </a:lnTo>
                    <a:lnTo>
                      <a:pt x="20" y="1503"/>
                    </a:lnTo>
                    <a:lnTo>
                      <a:pt x="16" y="1507"/>
                    </a:lnTo>
                    <a:lnTo>
                      <a:pt x="12" y="1511"/>
                    </a:lnTo>
                    <a:lnTo>
                      <a:pt x="8" y="1515"/>
                    </a:lnTo>
                    <a:lnTo>
                      <a:pt x="4" y="1523"/>
                    </a:lnTo>
                    <a:lnTo>
                      <a:pt x="0" y="1527"/>
                    </a:lnTo>
                    <a:lnTo>
                      <a:pt x="0" y="1531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2" name="Freeform 212">
                <a:extLst>
                  <a:ext uri="{FF2B5EF4-FFF2-40B4-BE49-F238E27FC236}">
                    <a16:creationId xmlns:a16="http://schemas.microsoft.com/office/drawing/2014/main" id="{3E0172C9-7231-6525-D4AA-6C16C3D2D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9" y="7814"/>
                <a:ext cx="28" cy="1491"/>
              </a:xfrm>
              <a:custGeom>
                <a:avLst/>
                <a:gdLst>
                  <a:gd name="T0" fmla="*/ 0 w 28"/>
                  <a:gd name="T1" fmla="*/ 1491 h 1491"/>
                  <a:gd name="T2" fmla="*/ 0 w 28"/>
                  <a:gd name="T3" fmla="*/ 0 h 1491"/>
                  <a:gd name="T4" fmla="*/ 28 w 28"/>
                  <a:gd name="T5" fmla="*/ 0 h 1491"/>
                  <a:gd name="T6" fmla="*/ 28 w 28"/>
                  <a:gd name="T7" fmla="*/ 1455 h 1491"/>
                  <a:gd name="T8" fmla="*/ 24 w 28"/>
                  <a:gd name="T9" fmla="*/ 1459 h 1491"/>
                  <a:gd name="T10" fmla="*/ 20 w 28"/>
                  <a:gd name="T11" fmla="*/ 1463 h 1491"/>
                  <a:gd name="T12" fmla="*/ 16 w 28"/>
                  <a:gd name="T13" fmla="*/ 1467 h 1491"/>
                  <a:gd name="T14" fmla="*/ 12 w 28"/>
                  <a:gd name="T15" fmla="*/ 1471 h 1491"/>
                  <a:gd name="T16" fmla="*/ 8 w 28"/>
                  <a:gd name="T17" fmla="*/ 1479 h 1491"/>
                  <a:gd name="T18" fmla="*/ 4 w 28"/>
                  <a:gd name="T19" fmla="*/ 1483 h 1491"/>
                  <a:gd name="T20" fmla="*/ 0 w 28"/>
                  <a:gd name="T21" fmla="*/ 1487 h 1491"/>
                  <a:gd name="T22" fmla="*/ 0 w 28"/>
                  <a:gd name="T23" fmla="*/ 1491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91">
                    <a:moveTo>
                      <a:pt x="0" y="149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55"/>
                    </a:lnTo>
                    <a:lnTo>
                      <a:pt x="24" y="1459"/>
                    </a:lnTo>
                    <a:lnTo>
                      <a:pt x="20" y="1463"/>
                    </a:lnTo>
                    <a:lnTo>
                      <a:pt x="16" y="1467"/>
                    </a:lnTo>
                    <a:lnTo>
                      <a:pt x="12" y="1471"/>
                    </a:lnTo>
                    <a:lnTo>
                      <a:pt x="8" y="1479"/>
                    </a:lnTo>
                    <a:lnTo>
                      <a:pt x="4" y="1483"/>
                    </a:lnTo>
                    <a:lnTo>
                      <a:pt x="0" y="1487"/>
                    </a:lnTo>
                    <a:lnTo>
                      <a:pt x="0" y="1491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3" name="Freeform 213">
                <a:extLst>
                  <a:ext uri="{FF2B5EF4-FFF2-40B4-BE49-F238E27FC236}">
                    <a16:creationId xmlns:a16="http://schemas.microsoft.com/office/drawing/2014/main" id="{1FC966CA-DCF7-4F4A-8CB6-33C876AD6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7814"/>
                <a:ext cx="28" cy="1455"/>
              </a:xfrm>
              <a:custGeom>
                <a:avLst/>
                <a:gdLst>
                  <a:gd name="T0" fmla="*/ 0 w 28"/>
                  <a:gd name="T1" fmla="*/ 1455 h 1455"/>
                  <a:gd name="T2" fmla="*/ 0 w 28"/>
                  <a:gd name="T3" fmla="*/ 0 h 1455"/>
                  <a:gd name="T4" fmla="*/ 28 w 28"/>
                  <a:gd name="T5" fmla="*/ 0 h 1455"/>
                  <a:gd name="T6" fmla="*/ 28 w 28"/>
                  <a:gd name="T7" fmla="*/ 1419 h 1455"/>
                  <a:gd name="T8" fmla="*/ 24 w 28"/>
                  <a:gd name="T9" fmla="*/ 1423 h 1455"/>
                  <a:gd name="T10" fmla="*/ 20 w 28"/>
                  <a:gd name="T11" fmla="*/ 1427 h 1455"/>
                  <a:gd name="T12" fmla="*/ 16 w 28"/>
                  <a:gd name="T13" fmla="*/ 1431 h 1455"/>
                  <a:gd name="T14" fmla="*/ 12 w 28"/>
                  <a:gd name="T15" fmla="*/ 1435 h 1455"/>
                  <a:gd name="T16" fmla="*/ 8 w 28"/>
                  <a:gd name="T17" fmla="*/ 1439 h 1455"/>
                  <a:gd name="T18" fmla="*/ 4 w 28"/>
                  <a:gd name="T19" fmla="*/ 1443 h 1455"/>
                  <a:gd name="T20" fmla="*/ 4 w 28"/>
                  <a:gd name="T21" fmla="*/ 1451 h 1455"/>
                  <a:gd name="T22" fmla="*/ 0 w 28"/>
                  <a:gd name="T23" fmla="*/ 1455 h 1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55">
                    <a:moveTo>
                      <a:pt x="0" y="14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19"/>
                    </a:lnTo>
                    <a:lnTo>
                      <a:pt x="24" y="1423"/>
                    </a:lnTo>
                    <a:lnTo>
                      <a:pt x="20" y="1427"/>
                    </a:lnTo>
                    <a:lnTo>
                      <a:pt x="16" y="1431"/>
                    </a:lnTo>
                    <a:lnTo>
                      <a:pt x="12" y="1435"/>
                    </a:lnTo>
                    <a:lnTo>
                      <a:pt x="8" y="1439"/>
                    </a:lnTo>
                    <a:lnTo>
                      <a:pt x="4" y="1443"/>
                    </a:lnTo>
                    <a:lnTo>
                      <a:pt x="4" y="1451"/>
                    </a:lnTo>
                    <a:lnTo>
                      <a:pt x="0" y="1455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4" name="Freeform 214">
                <a:extLst>
                  <a:ext uri="{FF2B5EF4-FFF2-40B4-BE49-F238E27FC236}">
                    <a16:creationId xmlns:a16="http://schemas.microsoft.com/office/drawing/2014/main" id="{857886DD-8D30-4138-9EAC-AAB0F1F6E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" y="7814"/>
                <a:ext cx="29" cy="1419"/>
              </a:xfrm>
              <a:custGeom>
                <a:avLst/>
                <a:gdLst>
                  <a:gd name="T0" fmla="*/ 0 w 29"/>
                  <a:gd name="T1" fmla="*/ 1419 h 1419"/>
                  <a:gd name="T2" fmla="*/ 0 w 29"/>
                  <a:gd name="T3" fmla="*/ 0 h 1419"/>
                  <a:gd name="T4" fmla="*/ 29 w 29"/>
                  <a:gd name="T5" fmla="*/ 0 h 1419"/>
                  <a:gd name="T6" fmla="*/ 29 w 29"/>
                  <a:gd name="T7" fmla="*/ 1382 h 1419"/>
                  <a:gd name="T8" fmla="*/ 25 w 29"/>
                  <a:gd name="T9" fmla="*/ 1386 h 1419"/>
                  <a:gd name="T10" fmla="*/ 21 w 29"/>
                  <a:gd name="T11" fmla="*/ 1390 h 1419"/>
                  <a:gd name="T12" fmla="*/ 17 w 29"/>
                  <a:gd name="T13" fmla="*/ 1395 h 1419"/>
                  <a:gd name="T14" fmla="*/ 13 w 29"/>
                  <a:gd name="T15" fmla="*/ 1399 h 1419"/>
                  <a:gd name="T16" fmla="*/ 9 w 29"/>
                  <a:gd name="T17" fmla="*/ 1407 h 1419"/>
                  <a:gd name="T18" fmla="*/ 9 w 29"/>
                  <a:gd name="T19" fmla="*/ 1411 h 1419"/>
                  <a:gd name="T20" fmla="*/ 5 w 29"/>
                  <a:gd name="T21" fmla="*/ 1415 h 1419"/>
                  <a:gd name="T22" fmla="*/ 0 w 29"/>
                  <a:gd name="T23" fmla="*/ 1419 h 1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419">
                    <a:moveTo>
                      <a:pt x="0" y="1419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382"/>
                    </a:lnTo>
                    <a:lnTo>
                      <a:pt x="25" y="1386"/>
                    </a:lnTo>
                    <a:lnTo>
                      <a:pt x="21" y="1390"/>
                    </a:lnTo>
                    <a:lnTo>
                      <a:pt x="17" y="1395"/>
                    </a:lnTo>
                    <a:lnTo>
                      <a:pt x="13" y="1399"/>
                    </a:lnTo>
                    <a:lnTo>
                      <a:pt x="9" y="1407"/>
                    </a:lnTo>
                    <a:lnTo>
                      <a:pt x="9" y="1411"/>
                    </a:lnTo>
                    <a:lnTo>
                      <a:pt x="5" y="1415"/>
                    </a:lnTo>
                    <a:lnTo>
                      <a:pt x="0" y="1419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5" name="Freeform 215">
                <a:extLst>
                  <a:ext uri="{FF2B5EF4-FFF2-40B4-BE49-F238E27FC236}">
                    <a16:creationId xmlns:a16="http://schemas.microsoft.com/office/drawing/2014/main" id="{BF630E2E-C61C-FCFA-47FE-9C19D8183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4" y="7814"/>
                <a:ext cx="28" cy="1382"/>
              </a:xfrm>
              <a:custGeom>
                <a:avLst/>
                <a:gdLst>
                  <a:gd name="T0" fmla="*/ 0 w 28"/>
                  <a:gd name="T1" fmla="*/ 1382 h 1382"/>
                  <a:gd name="T2" fmla="*/ 0 w 28"/>
                  <a:gd name="T3" fmla="*/ 0 h 1382"/>
                  <a:gd name="T4" fmla="*/ 28 w 28"/>
                  <a:gd name="T5" fmla="*/ 0 h 1382"/>
                  <a:gd name="T6" fmla="*/ 28 w 28"/>
                  <a:gd name="T7" fmla="*/ 1350 h 1382"/>
                  <a:gd name="T8" fmla="*/ 24 w 28"/>
                  <a:gd name="T9" fmla="*/ 1354 h 1382"/>
                  <a:gd name="T10" fmla="*/ 20 w 28"/>
                  <a:gd name="T11" fmla="*/ 1358 h 1382"/>
                  <a:gd name="T12" fmla="*/ 16 w 28"/>
                  <a:gd name="T13" fmla="*/ 1362 h 1382"/>
                  <a:gd name="T14" fmla="*/ 12 w 28"/>
                  <a:gd name="T15" fmla="*/ 1366 h 1382"/>
                  <a:gd name="T16" fmla="*/ 12 w 28"/>
                  <a:gd name="T17" fmla="*/ 1370 h 1382"/>
                  <a:gd name="T18" fmla="*/ 8 w 28"/>
                  <a:gd name="T19" fmla="*/ 1374 h 1382"/>
                  <a:gd name="T20" fmla="*/ 4 w 28"/>
                  <a:gd name="T21" fmla="*/ 1378 h 1382"/>
                  <a:gd name="T22" fmla="*/ 0 w 28"/>
                  <a:gd name="T23" fmla="*/ 1382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82">
                    <a:moveTo>
                      <a:pt x="0" y="1382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50"/>
                    </a:lnTo>
                    <a:lnTo>
                      <a:pt x="24" y="1354"/>
                    </a:lnTo>
                    <a:lnTo>
                      <a:pt x="20" y="1358"/>
                    </a:lnTo>
                    <a:lnTo>
                      <a:pt x="16" y="1362"/>
                    </a:lnTo>
                    <a:lnTo>
                      <a:pt x="12" y="1366"/>
                    </a:lnTo>
                    <a:lnTo>
                      <a:pt x="12" y="1370"/>
                    </a:lnTo>
                    <a:lnTo>
                      <a:pt x="8" y="1374"/>
                    </a:lnTo>
                    <a:lnTo>
                      <a:pt x="4" y="1378"/>
                    </a:lnTo>
                    <a:lnTo>
                      <a:pt x="0" y="1382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6" name="Freeform 216">
                <a:extLst>
                  <a:ext uri="{FF2B5EF4-FFF2-40B4-BE49-F238E27FC236}">
                    <a16:creationId xmlns:a16="http://schemas.microsoft.com/office/drawing/2014/main" id="{7429F2DE-BE59-6974-AAD0-68E9258A8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2" y="7814"/>
                <a:ext cx="28" cy="1350"/>
              </a:xfrm>
              <a:custGeom>
                <a:avLst/>
                <a:gdLst>
                  <a:gd name="T0" fmla="*/ 0 w 28"/>
                  <a:gd name="T1" fmla="*/ 1350 h 1350"/>
                  <a:gd name="T2" fmla="*/ 0 w 28"/>
                  <a:gd name="T3" fmla="*/ 0 h 1350"/>
                  <a:gd name="T4" fmla="*/ 28 w 28"/>
                  <a:gd name="T5" fmla="*/ 0 h 1350"/>
                  <a:gd name="T6" fmla="*/ 28 w 28"/>
                  <a:gd name="T7" fmla="*/ 1318 h 1350"/>
                  <a:gd name="T8" fmla="*/ 24 w 28"/>
                  <a:gd name="T9" fmla="*/ 1322 h 1350"/>
                  <a:gd name="T10" fmla="*/ 20 w 28"/>
                  <a:gd name="T11" fmla="*/ 1326 h 1350"/>
                  <a:gd name="T12" fmla="*/ 16 w 28"/>
                  <a:gd name="T13" fmla="*/ 1330 h 1350"/>
                  <a:gd name="T14" fmla="*/ 16 w 28"/>
                  <a:gd name="T15" fmla="*/ 1334 h 1350"/>
                  <a:gd name="T16" fmla="*/ 12 w 28"/>
                  <a:gd name="T17" fmla="*/ 1338 h 1350"/>
                  <a:gd name="T18" fmla="*/ 8 w 28"/>
                  <a:gd name="T19" fmla="*/ 1342 h 1350"/>
                  <a:gd name="T20" fmla="*/ 4 w 28"/>
                  <a:gd name="T21" fmla="*/ 1346 h 1350"/>
                  <a:gd name="T22" fmla="*/ 0 w 28"/>
                  <a:gd name="T23" fmla="*/ 1350 h 1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50">
                    <a:moveTo>
                      <a:pt x="0" y="135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18"/>
                    </a:lnTo>
                    <a:lnTo>
                      <a:pt x="24" y="1322"/>
                    </a:lnTo>
                    <a:lnTo>
                      <a:pt x="20" y="1326"/>
                    </a:lnTo>
                    <a:lnTo>
                      <a:pt x="16" y="1330"/>
                    </a:lnTo>
                    <a:lnTo>
                      <a:pt x="16" y="1334"/>
                    </a:lnTo>
                    <a:lnTo>
                      <a:pt x="12" y="1338"/>
                    </a:lnTo>
                    <a:lnTo>
                      <a:pt x="8" y="1342"/>
                    </a:lnTo>
                    <a:lnTo>
                      <a:pt x="4" y="1346"/>
                    </a:lnTo>
                    <a:lnTo>
                      <a:pt x="0" y="1350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7" name="Freeform 217">
                <a:extLst>
                  <a:ext uri="{FF2B5EF4-FFF2-40B4-BE49-F238E27FC236}">
                    <a16:creationId xmlns:a16="http://schemas.microsoft.com/office/drawing/2014/main" id="{D02E6B0A-C231-13C1-B047-7A32385E4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7814"/>
                <a:ext cx="28" cy="1318"/>
              </a:xfrm>
              <a:custGeom>
                <a:avLst/>
                <a:gdLst>
                  <a:gd name="T0" fmla="*/ 0 w 28"/>
                  <a:gd name="T1" fmla="*/ 1318 h 1318"/>
                  <a:gd name="T2" fmla="*/ 0 w 28"/>
                  <a:gd name="T3" fmla="*/ 0 h 1318"/>
                  <a:gd name="T4" fmla="*/ 28 w 28"/>
                  <a:gd name="T5" fmla="*/ 0 h 1318"/>
                  <a:gd name="T6" fmla="*/ 28 w 28"/>
                  <a:gd name="T7" fmla="*/ 1286 h 1318"/>
                  <a:gd name="T8" fmla="*/ 24 w 28"/>
                  <a:gd name="T9" fmla="*/ 1290 h 1318"/>
                  <a:gd name="T10" fmla="*/ 20 w 28"/>
                  <a:gd name="T11" fmla="*/ 1294 h 1318"/>
                  <a:gd name="T12" fmla="*/ 16 w 28"/>
                  <a:gd name="T13" fmla="*/ 1298 h 1318"/>
                  <a:gd name="T14" fmla="*/ 16 w 28"/>
                  <a:gd name="T15" fmla="*/ 1302 h 1318"/>
                  <a:gd name="T16" fmla="*/ 12 w 28"/>
                  <a:gd name="T17" fmla="*/ 1306 h 1318"/>
                  <a:gd name="T18" fmla="*/ 8 w 28"/>
                  <a:gd name="T19" fmla="*/ 1310 h 1318"/>
                  <a:gd name="T20" fmla="*/ 4 w 28"/>
                  <a:gd name="T21" fmla="*/ 1314 h 1318"/>
                  <a:gd name="T22" fmla="*/ 0 w 28"/>
                  <a:gd name="T23" fmla="*/ 1318 h 1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18">
                    <a:moveTo>
                      <a:pt x="0" y="131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286"/>
                    </a:lnTo>
                    <a:lnTo>
                      <a:pt x="24" y="1290"/>
                    </a:lnTo>
                    <a:lnTo>
                      <a:pt x="20" y="1294"/>
                    </a:lnTo>
                    <a:lnTo>
                      <a:pt x="16" y="1298"/>
                    </a:lnTo>
                    <a:lnTo>
                      <a:pt x="16" y="1302"/>
                    </a:lnTo>
                    <a:lnTo>
                      <a:pt x="12" y="1306"/>
                    </a:lnTo>
                    <a:lnTo>
                      <a:pt x="8" y="1310"/>
                    </a:lnTo>
                    <a:lnTo>
                      <a:pt x="4" y="1314"/>
                    </a:lnTo>
                    <a:lnTo>
                      <a:pt x="0" y="1318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8" name="Freeform 218">
                <a:extLst>
                  <a:ext uri="{FF2B5EF4-FFF2-40B4-BE49-F238E27FC236}">
                    <a16:creationId xmlns:a16="http://schemas.microsoft.com/office/drawing/2014/main" id="{E539B58D-EAB0-3B0E-483D-0A4016E2F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8" y="7814"/>
                <a:ext cx="29" cy="1286"/>
              </a:xfrm>
              <a:custGeom>
                <a:avLst/>
                <a:gdLst>
                  <a:gd name="T0" fmla="*/ 0 w 29"/>
                  <a:gd name="T1" fmla="*/ 1286 h 1286"/>
                  <a:gd name="T2" fmla="*/ 0 w 29"/>
                  <a:gd name="T3" fmla="*/ 0 h 1286"/>
                  <a:gd name="T4" fmla="*/ 25 w 29"/>
                  <a:gd name="T5" fmla="*/ 0 h 1286"/>
                  <a:gd name="T6" fmla="*/ 25 w 29"/>
                  <a:gd name="T7" fmla="*/ 375 h 1286"/>
                  <a:gd name="T8" fmla="*/ 29 w 29"/>
                  <a:gd name="T9" fmla="*/ 375 h 1286"/>
                  <a:gd name="T10" fmla="*/ 29 w 29"/>
                  <a:gd name="T11" fmla="*/ 883 h 1286"/>
                  <a:gd name="T12" fmla="*/ 25 w 29"/>
                  <a:gd name="T13" fmla="*/ 883 h 1286"/>
                  <a:gd name="T14" fmla="*/ 25 w 29"/>
                  <a:gd name="T15" fmla="*/ 1262 h 1286"/>
                  <a:gd name="T16" fmla="*/ 20 w 29"/>
                  <a:gd name="T17" fmla="*/ 1266 h 1286"/>
                  <a:gd name="T18" fmla="*/ 20 w 29"/>
                  <a:gd name="T19" fmla="*/ 1270 h 1286"/>
                  <a:gd name="T20" fmla="*/ 16 w 29"/>
                  <a:gd name="T21" fmla="*/ 1274 h 1286"/>
                  <a:gd name="T22" fmla="*/ 12 w 29"/>
                  <a:gd name="T23" fmla="*/ 1274 h 1286"/>
                  <a:gd name="T24" fmla="*/ 8 w 29"/>
                  <a:gd name="T25" fmla="*/ 1278 h 1286"/>
                  <a:gd name="T26" fmla="*/ 8 w 29"/>
                  <a:gd name="T27" fmla="*/ 1282 h 1286"/>
                  <a:gd name="T28" fmla="*/ 4 w 29"/>
                  <a:gd name="T29" fmla="*/ 1286 h 1286"/>
                  <a:gd name="T30" fmla="*/ 0 w 29"/>
                  <a:gd name="T31" fmla="*/ 1286 h 1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" h="1286">
                    <a:moveTo>
                      <a:pt x="0" y="1286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375"/>
                    </a:lnTo>
                    <a:lnTo>
                      <a:pt x="29" y="375"/>
                    </a:lnTo>
                    <a:lnTo>
                      <a:pt x="29" y="883"/>
                    </a:lnTo>
                    <a:lnTo>
                      <a:pt x="25" y="883"/>
                    </a:lnTo>
                    <a:lnTo>
                      <a:pt x="25" y="1262"/>
                    </a:lnTo>
                    <a:lnTo>
                      <a:pt x="20" y="1266"/>
                    </a:lnTo>
                    <a:lnTo>
                      <a:pt x="20" y="1270"/>
                    </a:lnTo>
                    <a:lnTo>
                      <a:pt x="16" y="1274"/>
                    </a:lnTo>
                    <a:lnTo>
                      <a:pt x="12" y="1274"/>
                    </a:lnTo>
                    <a:lnTo>
                      <a:pt x="8" y="1278"/>
                    </a:lnTo>
                    <a:lnTo>
                      <a:pt x="8" y="1282"/>
                    </a:lnTo>
                    <a:lnTo>
                      <a:pt x="4" y="1286"/>
                    </a:lnTo>
                    <a:lnTo>
                      <a:pt x="0" y="1286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9" name="Rectangle 219">
                <a:extLst>
                  <a:ext uri="{FF2B5EF4-FFF2-40B4-BE49-F238E27FC236}">
                    <a16:creationId xmlns:a16="http://schemas.microsoft.com/office/drawing/2014/main" id="{FC7A1D92-DD26-5FB0-0E0B-9D7CBD76F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7" y="8189"/>
                <a:ext cx="28" cy="508"/>
              </a:xfrm>
              <a:prstGeom prst="rect">
                <a:avLst/>
              </a:pr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0" name="Rectangle 220">
                <a:extLst>
                  <a:ext uri="{FF2B5EF4-FFF2-40B4-BE49-F238E27FC236}">
                    <a16:creationId xmlns:a16="http://schemas.microsoft.com/office/drawing/2014/main" id="{7F25E489-9987-C6DB-567C-8A4C9F692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5" y="8189"/>
                <a:ext cx="28" cy="508"/>
              </a:xfrm>
              <a:prstGeom prst="rect">
                <a:avLst/>
              </a:pr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1" name="Rectangle 221">
                <a:extLst>
                  <a:ext uri="{FF2B5EF4-FFF2-40B4-BE49-F238E27FC236}">
                    <a16:creationId xmlns:a16="http://schemas.microsoft.com/office/drawing/2014/main" id="{F3A98447-BE68-7533-35D5-342A9E68F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3" y="8189"/>
                <a:ext cx="32" cy="508"/>
              </a:xfrm>
              <a:prstGeom prst="rect">
                <a:avLst/>
              </a:pr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2" name="Rectangle 222">
                <a:extLst>
                  <a:ext uri="{FF2B5EF4-FFF2-40B4-BE49-F238E27FC236}">
                    <a16:creationId xmlns:a16="http://schemas.microsoft.com/office/drawing/2014/main" id="{F8F83C7B-B21B-43ED-45E2-C56DCD424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5" y="8189"/>
                <a:ext cx="28" cy="508"/>
              </a:xfrm>
              <a:prstGeom prst="rect">
                <a:avLst/>
              </a:pr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3" name="Rectangle 223">
                <a:extLst>
                  <a:ext uri="{FF2B5EF4-FFF2-40B4-BE49-F238E27FC236}">
                    <a16:creationId xmlns:a16="http://schemas.microsoft.com/office/drawing/2014/main" id="{97CDE6C1-324B-A90A-31F7-F6CA84DC4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3" y="8189"/>
                <a:ext cx="29" cy="508"/>
              </a:xfrm>
              <a:prstGeom prst="rect">
                <a:avLst/>
              </a:pr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4" name="Rectangle 224">
                <a:extLst>
                  <a:ext uri="{FF2B5EF4-FFF2-40B4-BE49-F238E27FC236}">
                    <a16:creationId xmlns:a16="http://schemas.microsoft.com/office/drawing/2014/main" id="{0DF2370E-F350-7337-296F-33C92382C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8189"/>
                <a:ext cx="28" cy="508"/>
              </a:xfrm>
              <a:prstGeom prst="rect">
                <a:avLst/>
              </a:pr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5" name="Rectangle 225">
                <a:extLst>
                  <a:ext uri="{FF2B5EF4-FFF2-40B4-BE49-F238E27FC236}">
                    <a16:creationId xmlns:a16="http://schemas.microsoft.com/office/drawing/2014/main" id="{F982C3DA-7D80-BD23-27F4-1C4C40B5A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8189"/>
                <a:ext cx="28" cy="508"/>
              </a:xfrm>
              <a:prstGeom prst="rect">
                <a:avLst/>
              </a:pr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6" name="Rectangle 226">
                <a:extLst>
                  <a:ext uri="{FF2B5EF4-FFF2-40B4-BE49-F238E27FC236}">
                    <a16:creationId xmlns:a16="http://schemas.microsoft.com/office/drawing/2014/main" id="{1B4B933F-5D83-0914-5100-514181D8C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8189"/>
                <a:ext cx="28" cy="508"/>
              </a:xfrm>
              <a:prstGeom prst="rect">
                <a:avLst/>
              </a:pr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7" name="Rectangle 227">
                <a:extLst>
                  <a:ext uri="{FF2B5EF4-FFF2-40B4-BE49-F238E27FC236}">
                    <a16:creationId xmlns:a16="http://schemas.microsoft.com/office/drawing/2014/main" id="{C2A70036-E84F-9601-5A86-43257CE03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" y="8189"/>
                <a:ext cx="28" cy="508"/>
              </a:xfrm>
              <a:prstGeom prst="rect">
                <a:avLst/>
              </a:pr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8" name="Rectangle 228">
                <a:extLst>
                  <a:ext uri="{FF2B5EF4-FFF2-40B4-BE49-F238E27FC236}">
                    <a16:creationId xmlns:a16="http://schemas.microsoft.com/office/drawing/2014/main" id="{91FE2D8D-2569-0EAB-0B7A-C8846AA1A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8189"/>
                <a:ext cx="29" cy="508"/>
              </a:xfrm>
              <a:prstGeom prst="rect">
                <a:avLst/>
              </a:pr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9" name="Rectangle 229">
                <a:extLst>
                  <a:ext uri="{FF2B5EF4-FFF2-40B4-BE49-F238E27FC236}">
                    <a16:creationId xmlns:a16="http://schemas.microsoft.com/office/drawing/2014/main" id="{0D693879-3DEA-E15F-4F7E-E8A93BDA5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" y="8189"/>
                <a:ext cx="28" cy="508"/>
              </a:xfrm>
              <a:prstGeom prst="rect">
                <a:avLst/>
              </a:pr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0" name="Rectangle 230">
                <a:extLst>
                  <a:ext uri="{FF2B5EF4-FFF2-40B4-BE49-F238E27FC236}">
                    <a16:creationId xmlns:a16="http://schemas.microsoft.com/office/drawing/2014/main" id="{1D297E91-A6D8-83EA-FE20-2986EE3F7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1" y="8189"/>
                <a:ext cx="28" cy="508"/>
              </a:xfrm>
              <a:prstGeom prst="rect">
                <a:avLst/>
              </a:pr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1" name="Rectangle 231">
                <a:extLst>
                  <a:ext uri="{FF2B5EF4-FFF2-40B4-BE49-F238E27FC236}">
                    <a16:creationId xmlns:a16="http://schemas.microsoft.com/office/drawing/2014/main" id="{BF928792-AA6B-D40E-94A8-2A6E6E0FF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8189"/>
                <a:ext cx="28" cy="508"/>
              </a:xfrm>
              <a:prstGeom prst="rect">
                <a:avLst/>
              </a:pr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2" name="Rectangle 232">
                <a:extLst>
                  <a:ext uri="{FF2B5EF4-FFF2-40B4-BE49-F238E27FC236}">
                    <a16:creationId xmlns:a16="http://schemas.microsoft.com/office/drawing/2014/main" id="{253F6518-7A1F-9CBD-F886-D57429A62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8189"/>
                <a:ext cx="33" cy="508"/>
              </a:xfrm>
              <a:prstGeom prst="rect">
                <a:avLst/>
              </a:pr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3" name="Freeform 233">
                <a:extLst>
                  <a:ext uri="{FF2B5EF4-FFF2-40B4-BE49-F238E27FC236}">
                    <a16:creationId xmlns:a16="http://schemas.microsoft.com/office/drawing/2014/main" id="{0F255B81-135F-0494-CAE7-530202503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0" y="7818"/>
                <a:ext cx="28" cy="2684"/>
              </a:xfrm>
              <a:custGeom>
                <a:avLst/>
                <a:gdLst>
                  <a:gd name="T0" fmla="*/ 0 w 28"/>
                  <a:gd name="T1" fmla="*/ 879 h 2684"/>
                  <a:gd name="T2" fmla="*/ 0 w 28"/>
                  <a:gd name="T3" fmla="*/ 371 h 2684"/>
                  <a:gd name="T4" fmla="*/ 8 w 28"/>
                  <a:gd name="T5" fmla="*/ 371 h 2684"/>
                  <a:gd name="T6" fmla="*/ 8 w 28"/>
                  <a:gd name="T7" fmla="*/ 0 h 2684"/>
                  <a:gd name="T8" fmla="*/ 28 w 28"/>
                  <a:gd name="T9" fmla="*/ 0 h 2684"/>
                  <a:gd name="T10" fmla="*/ 28 w 28"/>
                  <a:gd name="T11" fmla="*/ 2684 h 2684"/>
                  <a:gd name="T12" fmla="*/ 8 w 28"/>
                  <a:gd name="T13" fmla="*/ 2684 h 2684"/>
                  <a:gd name="T14" fmla="*/ 8 w 28"/>
                  <a:gd name="T15" fmla="*/ 879 h 2684"/>
                  <a:gd name="T16" fmla="*/ 0 w 28"/>
                  <a:gd name="T17" fmla="*/ 879 h 2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684">
                    <a:moveTo>
                      <a:pt x="0" y="879"/>
                    </a:moveTo>
                    <a:lnTo>
                      <a:pt x="0" y="371"/>
                    </a:lnTo>
                    <a:lnTo>
                      <a:pt x="8" y="371"/>
                    </a:lnTo>
                    <a:lnTo>
                      <a:pt x="8" y="0"/>
                    </a:lnTo>
                    <a:lnTo>
                      <a:pt x="28" y="0"/>
                    </a:lnTo>
                    <a:lnTo>
                      <a:pt x="28" y="2684"/>
                    </a:lnTo>
                    <a:lnTo>
                      <a:pt x="8" y="2684"/>
                    </a:lnTo>
                    <a:lnTo>
                      <a:pt x="8" y="879"/>
                    </a:lnTo>
                    <a:lnTo>
                      <a:pt x="0" y="879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4" name="Rectangle 234">
                <a:extLst>
                  <a:ext uri="{FF2B5EF4-FFF2-40B4-BE49-F238E27FC236}">
                    <a16:creationId xmlns:a16="http://schemas.microsoft.com/office/drawing/2014/main" id="{D28C82C3-7DB2-9C02-896F-754E0DB7D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7818"/>
                <a:ext cx="28" cy="2684"/>
              </a:xfrm>
              <a:prstGeom prst="rect">
                <a:avLst/>
              </a:pr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5" name="Rectangle 235">
                <a:extLst>
                  <a:ext uri="{FF2B5EF4-FFF2-40B4-BE49-F238E27FC236}">
                    <a16:creationId xmlns:a16="http://schemas.microsoft.com/office/drawing/2014/main" id="{5A937A93-1A28-CF52-F6D3-1B262B0A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6" y="7818"/>
                <a:ext cx="28" cy="2684"/>
              </a:xfrm>
              <a:prstGeom prst="rect">
                <a:avLst/>
              </a:pr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6" name="Rectangle 236">
                <a:extLst>
                  <a:ext uri="{FF2B5EF4-FFF2-40B4-BE49-F238E27FC236}">
                    <a16:creationId xmlns:a16="http://schemas.microsoft.com/office/drawing/2014/main" id="{15B3FCA7-7E47-B98A-DB3C-04E63DE0B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" y="7818"/>
                <a:ext cx="28" cy="2684"/>
              </a:xfrm>
              <a:prstGeom prst="rect">
                <a:avLst/>
              </a:pr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7" name="Rectangle 237">
                <a:extLst>
                  <a:ext uri="{FF2B5EF4-FFF2-40B4-BE49-F238E27FC236}">
                    <a16:creationId xmlns:a16="http://schemas.microsoft.com/office/drawing/2014/main" id="{70716416-7932-42DA-6FAB-A935F146B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7818"/>
                <a:ext cx="29" cy="2684"/>
              </a:xfrm>
              <a:prstGeom prst="rect">
                <a:avLst/>
              </a:pr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8" name="Rectangle 238">
                <a:extLst>
                  <a:ext uri="{FF2B5EF4-FFF2-40B4-BE49-F238E27FC236}">
                    <a16:creationId xmlns:a16="http://schemas.microsoft.com/office/drawing/2014/main" id="{2813C07C-CD5B-1363-01E5-3606953CF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7818"/>
                <a:ext cx="28" cy="2684"/>
              </a:xfrm>
              <a:prstGeom prst="rect">
                <a:avLst/>
              </a:pr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9" name="Rectangle 239">
                <a:extLst>
                  <a:ext uri="{FF2B5EF4-FFF2-40B4-BE49-F238E27FC236}">
                    <a16:creationId xmlns:a16="http://schemas.microsoft.com/office/drawing/2014/main" id="{05C27366-75B8-A5A2-1429-671ED8748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7818"/>
                <a:ext cx="28" cy="2684"/>
              </a:xfrm>
              <a:prstGeom prst="rect">
                <a:avLst/>
              </a:pr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0" name="Rectangle 240">
                <a:extLst>
                  <a:ext uri="{FF2B5EF4-FFF2-40B4-BE49-F238E27FC236}">
                    <a16:creationId xmlns:a16="http://schemas.microsoft.com/office/drawing/2014/main" id="{18EC52FF-C8C1-A71D-6267-1C2433593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7" y="7818"/>
                <a:ext cx="28" cy="2684"/>
              </a:xfrm>
              <a:prstGeom prst="rect">
                <a:avLst/>
              </a:pr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1" name="Rectangle 241">
                <a:extLst>
                  <a:ext uri="{FF2B5EF4-FFF2-40B4-BE49-F238E27FC236}">
                    <a16:creationId xmlns:a16="http://schemas.microsoft.com/office/drawing/2014/main" id="{4C7538C0-2DFB-DCE3-F057-DCA557A44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5" y="7818"/>
                <a:ext cx="28" cy="2684"/>
              </a:xfrm>
              <a:prstGeom prst="rect">
                <a:avLst/>
              </a:pr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2" name="Rectangle 242">
                <a:extLst>
                  <a:ext uri="{FF2B5EF4-FFF2-40B4-BE49-F238E27FC236}">
                    <a16:creationId xmlns:a16="http://schemas.microsoft.com/office/drawing/2014/main" id="{86559631-2B02-B092-D0C0-8E90969C5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3" y="7818"/>
                <a:ext cx="33" cy="2684"/>
              </a:xfrm>
              <a:prstGeom prst="rect">
                <a:avLst/>
              </a:pr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3" name="Rectangle 243">
                <a:extLst>
                  <a:ext uri="{FF2B5EF4-FFF2-40B4-BE49-F238E27FC236}">
                    <a16:creationId xmlns:a16="http://schemas.microsoft.com/office/drawing/2014/main" id="{FBA8D39E-4604-6865-87F5-88F5FAF42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7818"/>
                <a:ext cx="28" cy="2684"/>
              </a:xfrm>
              <a:prstGeom prst="rect">
                <a:avLst/>
              </a:pr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4" name="Rectangle 244">
                <a:extLst>
                  <a:ext uri="{FF2B5EF4-FFF2-40B4-BE49-F238E27FC236}">
                    <a16:creationId xmlns:a16="http://schemas.microsoft.com/office/drawing/2014/main" id="{77BC1D6A-3DBD-F5E6-5948-2FE3C0B02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" y="7818"/>
                <a:ext cx="28" cy="2684"/>
              </a:xfrm>
              <a:prstGeom prst="rect">
                <a:avLst/>
              </a:pr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5" name="Rectangle 245">
                <a:extLst>
                  <a:ext uri="{FF2B5EF4-FFF2-40B4-BE49-F238E27FC236}">
                    <a16:creationId xmlns:a16="http://schemas.microsoft.com/office/drawing/2014/main" id="{2F267743-A5C5-230F-7C8D-FC6037392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7818"/>
                <a:ext cx="28" cy="2684"/>
              </a:xfrm>
              <a:prstGeom prst="rect">
                <a:avLst/>
              </a:pr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6" name="Rectangle 246">
                <a:extLst>
                  <a:ext uri="{FF2B5EF4-FFF2-40B4-BE49-F238E27FC236}">
                    <a16:creationId xmlns:a16="http://schemas.microsoft.com/office/drawing/2014/main" id="{B2638EED-D7B8-9BC9-6DA1-FF75D46F5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0" y="7818"/>
                <a:ext cx="29" cy="2684"/>
              </a:xfrm>
              <a:prstGeom prst="rect">
                <a:avLst/>
              </a:pr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7" name="Rectangle 247">
                <a:extLst>
                  <a:ext uri="{FF2B5EF4-FFF2-40B4-BE49-F238E27FC236}">
                    <a16:creationId xmlns:a16="http://schemas.microsoft.com/office/drawing/2014/main" id="{07104443-9899-D35D-5E6E-029F4270D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7818"/>
                <a:ext cx="28" cy="2684"/>
              </a:xfrm>
              <a:prstGeom prst="rect">
                <a:avLst/>
              </a:pr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8" name="Rectangle 248">
                <a:extLst>
                  <a:ext uri="{FF2B5EF4-FFF2-40B4-BE49-F238E27FC236}">
                    <a16:creationId xmlns:a16="http://schemas.microsoft.com/office/drawing/2014/main" id="{ED5DCC13-5857-ED80-31E7-F3B043D2B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7" y="7818"/>
                <a:ext cx="28" cy="2684"/>
              </a:xfrm>
              <a:prstGeom prst="rect">
                <a:avLst/>
              </a:pr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9" name="Rectangle 249">
                <a:extLst>
                  <a:ext uri="{FF2B5EF4-FFF2-40B4-BE49-F238E27FC236}">
                    <a16:creationId xmlns:a16="http://schemas.microsoft.com/office/drawing/2014/main" id="{311898F0-BE6E-434B-20B9-B5641A38F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" y="7818"/>
                <a:ext cx="28" cy="2684"/>
              </a:xfrm>
              <a:prstGeom prst="rect">
                <a:avLst/>
              </a:pr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0" name="Rectangle 250">
                <a:extLst>
                  <a:ext uri="{FF2B5EF4-FFF2-40B4-BE49-F238E27FC236}">
                    <a16:creationId xmlns:a16="http://schemas.microsoft.com/office/drawing/2014/main" id="{38204EBE-BF3D-97F6-1B21-D76F200A8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3" y="7818"/>
                <a:ext cx="28" cy="2684"/>
              </a:xfrm>
              <a:prstGeom prst="rect">
                <a:avLst/>
              </a:pr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</p:grpSp>
        <p:sp>
          <p:nvSpPr>
            <p:cNvPr id="266" name="Rectangle 251">
              <a:extLst>
                <a:ext uri="{FF2B5EF4-FFF2-40B4-BE49-F238E27FC236}">
                  <a16:creationId xmlns:a16="http://schemas.microsoft.com/office/drawing/2014/main" id="{17C47E54-105D-DFB8-DB8B-0D9EB83A94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0" y="1704"/>
              <a:ext cx="3969" cy="2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sp>
        <p:nvSpPr>
          <p:cNvPr id="511" name="Текстово поле 510">
            <a:extLst>
              <a:ext uri="{FF2B5EF4-FFF2-40B4-BE49-F238E27FC236}">
                <a16:creationId xmlns:a16="http://schemas.microsoft.com/office/drawing/2014/main" id="{43E155D9-9779-F621-C4FE-A1F7FF341FF4}"/>
              </a:ext>
            </a:extLst>
          </p:cNvPr>
          <p:cNvSpPr txBox="1"/>
          <p:nvPr/>
        </p:nvSpPr>
        <p:spPr>
          <a:xfrm>
            <a:off x="1372482" y="1319533"/>
            <a:ext cx="8939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Централно управление на Националната здравноосигурителна </a:t>
            </a:r>
            <a:r>
              <a:rPr lang="bg-BG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каса</a:t>
            </a:r>
          </a:p>
        </p:txBody>
      </p:sp>
    </p:spTree>
    <p:extLst>
      <p:ext uri="{BB962C8B-B14F-4D97-AF65-F5344CB8AC3E}">
        <p14:creationId xmlns:p14="http://schemas.microsoft.com/office/powerpoint/2010/main" val="62031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>
            <a:extLst>
              <a:ext uri="{FF2B5EF4-FFF2-40B4-BE49-F238E27FC236}">
                <a16:creationId xmlns:a16="http://schemas.microsoft.com/office/drawing/2014/main" id="{DA2C09B7-B5A0-0C4C-2C66-DB2757825975}"/>
              </a:ext>
            </a:extLst>
          </p:cNvPr>
          <p:cNvGrpSpPr/>
          <p:nvPr/>
        </p:nvGrpSpPr>
        <p:grpSpPr>
          <a:xfrm>
            <a:off x="-4871" y="-1"/>
            <a:ext cx="12191999" cy="6858001"/>
            <a:chOff x="-57423" y="-1"/>
            <a:chExt cx="12191999" cy="6858001"/>
          </a:xfrm>
        </p:grpSpPr>
        <p:sp>
          <p:nvSpPr>
            <p:cNvPr id="21" name="Rectangle 20"/>
            <p:cNvSpPr/>
            <p:nvPr/>
          </p:nvSpPr>
          <p:spPr>
            <a:xfrm>
              <a:off x="-57423" y="-1"/>
              <a:ext cx="12191999" cy="6858001"/>
            </a:xfrm>
            <a:prstGeom prst="rect">
              <a:avLst/>
            </a:prstGeom>
            <a:gradFill>
              <a:gsLst>
                <a:gs pos="0">
                  <a:srgbClr val="CDCDCD">
                    <a:alpha val="88000"/>
                  </a:srgbClr>
                </a:gs>
                <a:gs pos="24000">
                  <a:schemeClr val="bg1">
                    <a:lumMod val="91000"/>
                    <a:lumOff val="9000"/>
                    <a:alpha val="88000"/>
                  </a:schemeClr>
                </a:gs>
                <a:gs pos="95000">
                  <a:schemeClr val="bg1">
                    <a:shade val="100000"/>
                    <a:satMod val="11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61867" y="6256731"/>
              <a:ext cx="317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</a:t>
              </a:r>
              <a:r>
                <a:rPr lang="bg-BG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ЗБНЗОК 2024 Г.</a:t>
              </a:r>
              <a:endParaRPr lang="en-US" sz="1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EB414EF2-061A-D337-3584-CCF42A7464F2}"/>
              </a:ext>
            </a:extLst>
          </p:cNvPr>
          <p:cNvSpPr txBox="1"/>
          <p:nvPr/>
        </p:nvSpPr>
        <p:spPr>
          <a:xfrm>
            <a:off x="843295" y="554936"/>
            <a:ext cx="10774018" cy="10264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g-BG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6.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ДП - 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328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882,3 хил. лв. за 2024 г. или с увеличение от 54 813,7 хил. лв., което представлява ръст от 20,0%</a:t>
            </a:r>
            <a:r>
              <a:rPr lang="bg-BG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 ЗБНЗОК за 2023 г. и с тях е планирано:</a:t>
            </a:r>
            <a:endParaRPr lang="bg-BG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6 млн. броя дентални дейности и гарантиране на достигнатите нива на цените на денталните дейности през 2023 г., както и договореното с БЗС в НРД за ДП за 2023-2025 г., в т.ч.:</a:t>
            </a:r>
          </a:p>
          <a:p>
            <a:pPr algn="just"/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196850" algn="just">
              <a:lnSpc>
                <a:spcPts val="15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 за ЗОЛ до 18-годишна възраст – по 1 преглед и до 4 лечебни дентални дейности годишно;</a:t>
            </a:r>
          </a:p>
          <a:p>
            <a:pPr marL="285750" indent="-196850" algn="just">
              <a:lnSpc>
                <a:spcPts val="15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 за ЗОЛ над 18-годишна възраст – по 1 преглед и до 3 лечебни дентални дейности годишно;</a:t>
            </a:r>
          </a:p>
          <a:p>
            <a:pPr marL="285750" indent="-196850" algn="just">
              <a:lnSpc>
                <a:spcPts val="15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 по възстановяване функцията на дъвкателния апарат при цялостно 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обеззъбени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ЗОЛ, независимо от възрастта, в т.ч. и контролни прегледи за период от 4 години; </a:t>
            </a:r>
          </a:p>
          <a:p>
            <a:pPr marL="285750" indent="-196850" algn="just">
              <a:lnSpc>
                <a:spcPts val="15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дейностите от пакета на първичната и специализираната дентална помощ при провеждане на дентално лечение под обща анестезия за лица с психически заболявания до и над 18-годишна възраст. </a:t>
            </a:r>
          </a:p>
          <a:p>
            <a:pPr marL="216000" indent="-285750" algn="just"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Обсъждане на възможността с представителите на БЗС пакета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дентална помощ за заплащане на дейностите за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деца да е без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доплащане от пациента.</a:t>
            </a: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</a:pPr>
            <a:endParaRPr lang="bg-BG" dirty="0"/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bg-BG" b="1" dirty="0" smtClean="0"/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bg-BG" u="sng" dirty="0" smtClean="0"/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 smtClean="0"/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sz="20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4" name="Group 5">
            <a:extLst>
              <a:ext uri="{FF2B5EF4-FFF2-40B4-BE49-F238E27FC236}">
                <a16:creationId xmlns:a16="http://schemas.microsoft.com/office/drawing/2014/main" id="{7B203EB0-4FB2-00E0-1EF8-D886155C1936}"/>
              </a:ext>
            </a:extLst>
          </p:cNvPr>
          <p:cNvGrpSpPr>
            <a:grpSpLocks/>
          </p:cNvGrpSpPr>
          <p:nvPr/>
        </p:nvGrpSpPr>
        <p:grpSpPr bwMode="auto">
          <a:xfrm>
            <a:off x="172363" y="207260"/>
            <a:ext cx="965061" cy="662535"/>
            <a:chOff x="2840" y="1704"/>
            <a:chExt cx="3969" cy="2835"/>
          </a:xfrm>
        </p:grpSpPr>
        <p:grpSp>
          <p:nvGrpSpPr>
            <p:cNvPr id="255" name="Group 6">
              <a:extLst>
                <a:ext uri="{FF2B5EF4-FFF2-40B4-BE49-F238E27FC236}">
                  <a16:creationId xmlns:a16="http://schemas.microsoft.com/office/drawing/2014/main" id="{6B8DCA4F-F9F9-1E1B-0B76-BDD94F5FA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29" y="1738"/>
              <a:ext cx="2543" cy="2766"/>
              <a:chOff x="1798" y="7722"/>
              <a:chExt cx="4437" cy="4827"/>
            </a:xfrm>
          </p:grpSpPr>
          <p:sp>
            <p:nvSpPr>
              <p:cNvPr id="257" name="Freeform 7">
                <a:extLst>
                  <a:ext uri="{FF2B5EF4-FFF2-40B4-BE49-F238E27FC236}">
                    <a16:creationId xmlns:a16="http://schemas.microsoft.com/office/drawing/2014/main" id="{55E232F9-0994-39EC-ED2C-B9D64888B5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" y="9902"/>
                <a:ext cx="3990" cy="1337"/>
              </a:xfrm>
              <a:custGeom>
                <a:avLst/>
                <a:gdLst>
                  <a:gd name="T0" fmla="*/ 923 w 3990"/>
                  <a:gd name="T1" fmla="*/ 72 h 1337"/>
                  <a:gd name="T2" fmla="*/ 854 w 3990"/>
                  <a:gd name="T3" fmla="*/ 229 h 1337"/>
                  <a:gd name="T4" fmla="*/ 806 w 3990"/>
                  <a:gd name="T5" fmla="*/ 390 h 1337"/>
                  <a:gd name="T6" fmla="*/ 782 w 3990"/>
                  <a:gd name="T7" fmla="*/ 564 h 1337"/>
                  <a:gd name="T8" fmla="*/ 782 w 3990"/>
                  <a:gd name="T9" fmla="*/ 749 h 1337"/>
                  <a:gd name="T10" fmla="*/ 810 w 3990"/>
                  <a:gd name="T11" fmla="*/ 930 h 1337"/>
                  <a:gd name="T12" fmla="*/ 862 w 3990"/>
                  <a:gd name="T13" fmla="*/ 1104 h 1337"/>
                  <a:gd name="T14" fmla="*/ 943 w 3990"/>
                  <a:gd name="T15" fmla="*/ 1261 h 1337"/>
                  <a:gd name="T16" fmla="*/ 121 w 3990"/>
                  <a:gd name="T17" fmla="*/ 1333 h 1337"/>
                  <a:gd name="T18" fmla="*/ 68 w 3990"/>
                  <a:gd name="T19" fmla="*/ 1168 h 1337"/>
                  <a:gd name="T20" fmla="*/ 32 w 3990"/>
                  <a:gd name="T21" fmla="*/ 1003 h 1337"/>
                  <a:gd name="T22" fmla="*/ 8 w 3990"/>
                  <a:gd name="T23" fmla="*/ 830 h 1337"/>
                  <a:gd name="T24" fmla="*/ 0 w 3990"/>
                  <a:gd name="T25" fmla="*/ 652 h 1337"/>
                  <a:gd name="T26" fmla="*/ 8 w 3990"/>
                  <a:gd name="T27" fmla="*/ 483 h 1337"/>
                  <a:gd name="T28" fmla="*/ 28 w 3990"/>
                  <a:gd name="T29" fmla="*/ 318 h 1337"/>
                  <a:gd name="T30" fmla="*/ 64 w 3990"/>
                  <a:gd name="T31" fmla="*/ 157 h 1337"/>
                  <a:gd name="T32" fmla="*/ 109 w 3990"/>
                  <a:gd name="T33" fmla="*/ 0 h 1337"/>
                  <a:gd name="T34" fmla="*/ 3873 w 3990"/>
                  <a:gd name="T35" fmla="*/ 1333 h 1337"/>
                  <a:gd name="T36" fmla="*/ 3921 w 3990"/>
                  <a:gd name="T37" fmla="*/ 1172 h 1337"/>
                  <a:gd name="T38" fmla="*/ 3961 w 3990"/>
                  <a:gd name="T39" fmla="*/ 1003 h 1337"/>
                  <a:gd name="T40" fmla="*/ 3982 w 3990"/>
                  <a:gd name="T41" fmla="*/ 830 h 1337"/>
                  <a:gd name="T42" fmla="*/ 3990 w 3990"/>
                  <a:gd name="T43" fmla="*/ 652 h 1337"/>
                  <a:gd name="T44" fmla="*/ 3982 w 3990"/>
                  <a:gd name="T45" fmla="*/ 483 h 1337"/>
                  <a:gd name="T46" fmla="*/ 3961 w 3990"/>
                  <a:gd name="T47" fmla="*/ 318 h 1337"/>
                  <a:gd name="T48" fmla="*/ 3929 w 3990"/>
                  <a:gd name="T49" fmla="*/ 157 h 1337"/>
                  <a:gd name="T50" fmla="*/ 3881 w 3990"/>
                  <a:gd name="T51" fmla="*/ 0 h 1337"/>
                  <a:gd name="T52" fmla="*/ 3063 w 3990"/>
                  <a:gd name="T53" fmla="*/ 72 h 1337"/>
                  <a:gd name="T54" fmla="*/ 3135 w 3990"/>
                  <a:gd name="T55" fmla="*/ 225 h 1337"/>
                  <a:gd name="T56" fmla="*/ 3184 w 3990"/>
                  <a:gd name="T57" fmla="*/ 390 h 1337"/>
                  <a:gd name="T58" fmla="*/ 3208 w 3990"/>
                  <a:gd name="T59" fmla="*/ 564 h 1337"/>
                  <a:gd name="T60" fmla="*/ 3208 w 3990"/>
                  <a:gd name="T61" fmla="*/ 745 h 1337"/>
                  <a:gd name="T62" fmla="*/ 3180 w 3990"/>
                  <a:gd name="T63" fmla="*/ 930 h 1337"/>
                  <a:gd name="T64" fmla="*/ 3127 w 3990"/>
                  <a:gd name="T65" fmla="*/ 1100 h 1337"/>
                  <a:gd name="T66" fmla="*/ 3047 w 3990"/>
                  <a:gd name="T67" fmla="*/ 1261 h 1337"/>
                  <a:gd name="T68" fmla="*/ 3873 w 3990"/>
                  <a:gd name="T69" fmla="*/ 1333 h 1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90" h="1337">
                    <a:moveTo>
                      <a:pt x="967" y="0"/>
                    </a:moveTo>
                    <a:lnTo>
                      <a:pt x="923" y="72"/>
                    </a:lnTo>
                    <a:lnTo>
                      <a:pt x="886" y="149"/>
                    </a:lnTo>
                    <a:lnTo>
                      <a:pt x="854" y="229"/>
                    </a:lnTo>
                    <a:lnTo>
                      <a:pt x="826" y="310"/>
                    </a:lnTo>
                    <a:lnTo>
                      <a:pt x="806" y="390"/>
                    </a:lnTo>
                    <a:lnTo>
                      <a:pt x="790" y="475"/>
                    </a:lnTo>
                    <a:lnTo>
                      <a:pt x="782" y="564"/>
                    </a:lnTo>
                    <a:lnTo>
                      <a:pt x="778" y="652"/>
                    </a:lnTo>
                    <a:lnTo>
                      <a:pt x="782" y="749"/>
                    </a:lnTo>
                    <a:lnTo>
                      <a:pt x="790" y="838"/>
                    </a:lnTo>
                    <a:lnTo>
                      <a:pt x="810" y="930"/>
                    </a:lnTo>
                    <a:lnTo>
                      <a:pt x="834" y="1019"/>
                    </a:lnTo>
                    <a:lnTo>
                      <a:pt x="862" y="1104"/>
                    </a:lnTo>
                    <a:lnTo>
                      <a:pt x="899" y="1184"/>
                    </a:lnTo>
                    <a:lnTo>
                      <a:pt x="943" y="1261"/>
                    </a:lnTo>
                    <a:lnTo>
                      <a:pt x="987" y="1337"/>
                    </a:lnTo>
                    <a:lnTo>
                      <a:pt x="121" y="1333"/>
                    </a:lnTo>
                    <a:lnTo>
                      <a:pt x="93" y="1253"/>
                    </a:lnTo>
                    <a:lnTo>
                      <a:pt x="68" y="1168"/>
                    </a:lnTo>
                    <a:lnTo>
                      <a:pt x="48" y="1087"/>
                    </a:lnTo>
                    <a:lnTo>
                      <a:pt x="32" y="1003"/>
                    </a:lnTo>
                    <a:lnTo>
                      <a:pt x="16" y="918"/>
                    </a:lnTo>
                    <a:lnTo>
                      <a:pt x="8" y="830"/>
                    </a:lnTo>
                    <a:lnTo>
                      <a:pt x="0" y="741"/>
                    </a:lnTo>
                    <a:lnTo>
                      <a:pt x="0" y="652"/>
                    </a:lnTo>
                    <a:lnTo>
                      <a:pt x="0" y="568"/>
                    </a:lnTo>
                    <a:lnTo>
                      <a:pt x="8" y="483"/>
                    </a:lnTo>
                    <a:lnTo>
                      <a:pt x="16" y="398"/>
                    </a:lnTo>
                    <a:lnTo>
                      <a:pt x="28" y="318"/>
                    </a:lnTo>
                    <a:lnTo>
                      <a:pt x="44" y="237"/>
                    </a:lnTo>
                    <a:lnTo>
                      <a:pt x="64" y="157"/>
                    </a:lnTo>
                    <a:lnTo>
                      <a:pt x="84" y="76"/>
                    </a:lnTo>
                    <a:lnTo>
                      <a:pt x="109" y="0"/>
                    </a:lnTo>
                    <a:lnTo>
                      <a:pt x="967" y="0"/>
                    </a:lnTo>
                    <a:close/>
                    <a:moveTo>
                      <a:pt x="3873" y="1333"/>
                    </a:moveTo>
                    <a:lnTo>
                      <a:pt x="3897" y="1253"/>
                    </a:lnTo>
                    <a:lnTo>
                      <a:pt x="3921" y="1172"/>
                    </a:lnTo>
                    <a:lnTo>
                      <a:pt x="3941" y="1087"/>
                    </a:lnTo>
                    <a:lnTo>
                      <a:pt x="3961" y="1003"/>
                    </a:lnTo>
                    <a:lnTo>
                      <a:pt x="3973" y="918"/>
                    </a:lnTo>
                    <a:lnTo>
                      <a:pt x="3982" y="830"/>
                    </a:lnTo>
                    <a:lnTo>
                      <a:pt x="3990" y="741"/>
                    </a:lnTo>
                    <a:lnTo>
                      <a:pt x="3990" y="652"/>
                    </a:lnTo>
                    <a:lnTo>
                      <a:pt x="3990" y="568"/>
                    </a:lnTo>
                    <a:lnTo>
                      <a:pt x="3982" y="483"/>
                    </a:lnTo>
                    <a:lnTo>
                      <a:pt x="3973" y="398"/>
                    </a:lnTo>
                    <a:lnTo>
                      <a:pt x="3961" y="318"/>
                    </a:lnTo>
                    <a:lnTo>
                      <a:pt x="3945" y="237"/>
                    </a:lnTo>
                    <a:lnTo>
                      <a:pt x="3929" y="157"/>
                    </a:lnTo>
                    <a:lnTo>
                      <a:pt x="3905" y="76"/>
                    </a:lnTo>
                    <a:lnTo>
                      <a:pt x="3881" y="0"/>
                    </a:lnTo>
                    <a:lnTo>
                      <a:pt x="3022" y="0"/>
                    </a:lnTo>
                    <a:lnTo>
                      <a:pt x="3063" y="72"/>
                    </a:lnTo>
                    <a:lnTo>
                      <a:pt x="3103" y="149"/>
                    </a:lnTo>
                    <a:lnTo>
                      <a:pt x="3135" y="225"/>
                    </a:lnTo>
                    <a:lnTo>
                      <a:pt x="3163" y="306"/>
                    </a:lnTo>
                    <a:lnTo>
                      <a:pt x="3184" y="390"/>
                    </a:lnTo>
                    <a:lnTo>
                      <a:pt x="3200" y="475"/>
                    </a:lnTo>
                    <a:lnTo>
                      <a:pt x="3208" y="564"/>
                    </a:lnTo>
                    <a:lnTo>
                      <a:pt x="3212" y="652"/>
                    </a:lnTo>
                    <a:lnTo>
                      <a:pt x="3208" y="745"/>
                    </a:lnTo>
                    <a:lnTo>
                      <a:pt x="3200" y="838"/>
                    </a:lnTo>
                    <a:lnTo>
                      <a:pt x="3180" y="930"/>
                    </a:lnTo>
                    <a:lnTo>
                      <a:pt x="3155" y="1015"/>
                    </a:lnTo>
                    <a:lnTo>
                      <a:pt x="3127" y="1100"/>
                    </a:lnTo>
                    <a:lnTo>
                      <a:pt x="3091" y="1180"/>
                    </a:lnTo>
                    <a:lnTo>
                      <a:pt x="3047" y="1261"/>
                    </a:lnTo>
                    <a:lnTo>
                      <a:pt x="2998" y="1333"/>
                    </a:lnTo>
                    <a:lnTo>
                      <a:pt x="3873" y="1333"/>
                    </a:lnTo>
                    <a:close/>
                  </a:path>
                </a:pathLst>
              </a:custGeom>
              <a:solidFill>
                <a:srgbClr val="00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8" name="Freeform 8">
                <a:extLst>
                  <a:ext uri="{FF2B5EF4-FFF2-40B4-BE49-F238E27FC236}">
                    <a16:creationId xmlns:a16="http://schemas.microsoft.com/office/drawing/2014/main" id="{1068695C-8B6B-E880-142F-7EB9E470B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11235"/>
                <a:ext cx="3748" cy="1314"/>
              </a:xfrm>
              <a:custGeom>
                <a:avLst/>
                <a:gdLst>
                  <a:gd name="T0" fmla="*/ 911 w 3748"/>
                  <a:gd name="T1" fmla="*/ 61 h 1314"/>
                  <a:gd name="T2" fmla="*/ 1007 w 3748"/>
                  <a:gd name="T3" fmla="*/ 169 h 1314"/>
                  <a:gd name="T4" fmla="*/ 1116 w 3748"/>
                  <a:gd name="T5" fmla="*/ 270 h 1314"/>
                  <a:gd name="T6" fmla="*/ 1233 w 3748"/>
                  <a:gd name="T7" fmla="*/ 355 h 1314"/>
                  <a:gd name="T8" fmla="*/ 1362 w 3748"/>
                  <a:gd name="T9" fmla="*/ 423 h 1314"/>
                  <a:gd name="T10" fmla="*/ 1499 w 3748"/>
                  <a:gd name="T11" fmla="*/ 480 h 1314"/>
                  <a:gd name="T12" fmla="*/ 1644 w 3748"/>
                  <a:gd name="T13" fmla="*/ 516 h 1314"/>
                  <a:gd name="T14" fmla="*/ 1797 w 3748"/>
                  <a:gd name="T15" fmla="*/ 536 h 1314"/>
                  <a:gd name="T16" fmla="*/ 1950 w 3748"/>
                  <a:gd name="T17" fmla="*/ 536 h 1314"/>
                  <a:gd name="T18" fmla="*/ 2103 w 3748"/>
                  <a:gd name="T19" fmla="*/ 516 h 1314"/>
                  <a:gd name="T20" fmla="*/ 2248 w 3748"/>
                  <a:gd name="T21" fmla="*/ 480 h 1314"/>
                  <a:gd name="T22" fmla="*/ 2386 w 3748"/>
                  <a:gd name="T23" fmla="*/ 423 h 1314"/>
                  <a:gd name="T24" fmla="*/ 2514 w 3748"/>
                  <a:gd name="T25" fmla="*/ 355 h 1314"/>
                  <a:gd name="T26" fmla="*/ 2631 w 3748"/>
                  <a:gd name="T27" fmla="*/ 270 h 1314"/>
                  <a:gd name="T28" fmla="*/ 2740 w 3748"/>
                  <a:gd name="T29" fmla="*/ 174 h 1314"/>
                  <a:gd name="T30" fmla="*/ 2837 w 3748"/>
                  <a:gd name="T31" fmla="*/ 61 h 1314"/>
                  <a:gd name="T32" fmla="*/ 3748 w 3748"/>
                  <a:gd name="T33" fmla="*/ 4 h 1314"/>
                  <a:gd name="T34" fmla="*/ 3691 w 3748"/>
                  <a:gd name="T35" fmla="*/ 145 h 1314"/>
                  <a:gd name="T36" fmla="*/ 3623 w 3748"/>
                  <a:gd name="T37" fmla="*/ 278 h 1314"/>
                  <a:gd name="T38" fmla="*/ 3542 w 3748"/>
                  <a:gd name="T39" fmla="*/ 407 h 1314"/>
                  <a:gd name="T40" fmla="*/ 3458 w 3748"/>
                  <a:gd name="T41" fmla="*/ 532 h 1314"/>
                  <a:gd name="T42" fmla="*/ 3361 w 3748"/>
                  <a:gd name="T43" fmla="*/ 645 h 1314"/>
                  <a:gd name="T44" fmla="*/ 3256 w 3748"/>
                  <a:gd name="T45" fmla="*/ 754 h 1314"/>
                  <a:gd name="T46" fmla="*/ 3147 w 3748"/>
                  <a:gd name="T47" fmla="*/ 854 h 1314"/>
                  <a:gd name="T48" fmla="*/ 3026 w 3748"/>
                  <a:gd name="T49" fmla="*/ 947 h 1314"/>
                  <a:gd name="T50" fmla="*/ 2901 w 3748"/>
                  <a:gd name="T51" fmla="*/ 1028 h 1314"/>
                  <a:gd name="T52" fmla="*/ 2768 w 3748"/>
                  <a:gd name="T53" fmla="*/ 1100 h 1314"/>
                  <a:gd name="T54" fmla="*/ 2631 w 3748"/>
                  <a:gd name="T55" fmla="*/ 1165 h 1314"/>
                  <a:gd name="T56" fmla="*/ 2490 w 3748"/>
                  <a:gd name="T57" fmla="*/ 1217 h 1314"/>
                  <a:gd name="T58" fmla="*/ 2341 w 3748"/>
                  <a:gd name="T59" fmla="*/ 1261 h 1314"/>
                  <a:gd name="T60" fmla="*/ 2188 w 3748"/>
                  <a:gd name="T61" fmla="*/ 1290 h 1314"/>
                  <a:gd name="T62" fmla="*/ 2035 w 3748"/>
                  <a:gd name="T63" fmla="*/ 1310 h 1314"/>
                  <a:gd name="T64" fmla="*/ 1874 w 3748"/>
                  <a:gd name="T65" fmla="*/ 1314 h 1314"/>
                  <a:gd name="T66" fmla="*/ 1712 w 3748"/>
                  <a:gd name="T67" fmla="*/ 1310 h 1314"/>
                  <a:gd name="T68" fmla="*/ 1559 w 3748"/>
                  <a:gd name="T69" fmla="*/ 1290 h 1314"/>
                  <a:gd name="T70" fmla="*/ 1406 w 3748"/>
                  <a:gd name="T71" fmla="*/ 1261 h 1314"/>
                  <a:gd name="T72" fmla="*/ 1257 w 3748"/>
                  <a:gd name="T73" fmla="*/ 1217 h 1314"/>
                  <a:gd name="T74" fmla="*/ 1116 w 3748"/>
                  <a:gd name="T75" fmla="*/ 1165 h 1314"/>
                  <a:gd name="T76" fmla="*/ 975 w 3748"/>
                  <a:gd name="T77" fmla="*/ 1100 h 1314"/>
                  <a:gd name="T78" fmla="*/ 846 w 3748"/>
                  <a:gd name="T79" fmla="*/ 1028 h 1314"/>
                  <a:gd name="T80" fmla="*/ 717 w 3748"/>
                  <a:gd name="T81" fmla="*/ 943 h 1314"/>
                  <a:gd name="T82" fmla="*/ 600 w 3748"/>
                  <a:gd name="T83" fmla="*/ 854 h 1314"/>
                  <a:gd name="T84" fmla="*/ 487 w 3748"/>
                  <a:gd name="T85" fmla="*/ 754 h 1314"/>
                  <a:gd name="T86" fmla="*/ 383 w 3748"/>
                  <a:gd name="T87" fmla="*/ 645 h 1314"/>
                  <a:gd name="T88" fmla="*/ 290 w 3748"/>
                  <a:gd name="T89" fmla="*/ 528 h 1314"/>
                  <a:gd name="T90" fmla="*/ 201 w 3748"/>
                  <a:gd name="T91" fmla="*/ 407 h 1314"/>
                  <a:gd name="T92" fmla="*/ 125 w 3748"/>
                  <a:gd name="T93" fmla="*/ 278 h 1314"/>
                  <a:gd name="T94" fmla="*/ 56 w 3748"/>
                  <a:gd name="T95" fmla="*/ 141 h 1314"/>
                  <a:gd name="T96" fmla="*/ 0 w 3748"/>
                  <a:gd name="T97" fmla="*/ 0 h 1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48" h="1314">
                    <a:moveTo>
                      <a:pt x="866" y="0"/>
                    </a:moveTo>
                    <a:lnTo>
                      <a:pt x="911" y="61"/>
                    </a:lnTo>
                    <a:lnTo>
                      <a:pt x="955" y="117"/>
                    </a:lnTo>
                    <a:lnTo>
                      <a:pt x="1007" y="169"/>
                    </a:lnTo>
                    <a:lnTo>
                      <a:pt x="1060" y="222"/>
                    </a:lnTo>
                    <a:lnTo>
                      <a:pt x="1116" y="270"/>
                    </a:lnTo>
                    <a:lnTo>
                      <a:pt x="1172" y="310"/>
                    </a:lnTo>
                    <a:lnTo>
                      <a:pt x="1233" y="355"/>
                    </a:lnTo>
                    <a:lnTo>
                      <a:pt x="1297" y="391"/>
                    </a:lnTo>
                    <a:lnTo>
                      <a:pt x="1362" y="423"/>
                    </a:lnTo>
                    <a:lnTo>
                      <a:pt x="1430" y="452"/>
                    </a:lnTo>
                    <a:lnTo>
                      <a:pt x="1499" y="480"/>
                    </a:lnTo>
                    <a:lnTo>
                      <a:pt x="1571" y="500"/>
                    </a:lnTo>
                    <a:lnTo>
                      <a:pt x="1644" y="516"/>
                    </a:lnTo>
                    <a:lnTo>
                      <a:pt x="1721" y="528"/>
                    </a:lnTo>
                    <a:lnTo>
                      <a:pt x="1797" y="536"/>
                    </a:lnTo>
                    <a:lnTo>
                      <a:pt x="1874" y="536"/>
                    </a:lnTo>
                    <a:lnTo>
                      <a:pt x="1950" y="536"/>
                    </a:lnTo>
                    <a:lnTo>
                      <a:pt x="2027" y="528"/>
                    </a:lnTo>
                    <a:lnTo>
                      <a:pt x="2103" y="516"/>
                    </a:lnTo>
                    <a:lnTo>
                      <a:pt x="2176" y="500"/>
                    </a:lnTo>
                    <a:lnTo>
                      <a:pt x="2248" y="480"/>
                    </a:lnTo>
                    <a:lnTo>
                      <a:pt x="2317" y="452"/>
                    </a:lnTo>
                    <a:lnTo>
                      <a:pt x="2386" y="423"/>
                    </a:lnTo>
                    <a:lnTo>
                      <a:pt x="2450" y="391"/>
                    </a:lnTo>
                    <a:lnTo>
                      <a:pt x="2514" y="355"/>
                    </a:lnTo>
                    <a:lnTo>
                      <a:pt x="2575" y="315"/>
                    </a:lnTo>
                    <a:lnTo>
                      <a:pt x="2631" y="270"/>
                    </a:lnTo>
                    <a:lnTo>
                      <a:pt x="2688" y="222"/>
                    </a:lnTo>
                    <a:lnTo>
                      <a:pt x="2740" y="174"/>
                    </a:lnTo>
                    <a:lnTo>
                      <a:pt x="2789" y="117"/>
                    </a:lnTo>
                    <a:lnTo>
                      <a:pt x="2837" y="61"/>
                    </a:lnTo>
                    <a:lnTo>
                      <a:pt x="2877" y="4"/>
                    </a:lnTo>
                    <a:lnTo>
                      <a:pt x="3748" y="4"/>
                    </a:lnTo>
                    <a:lnTo>
                      <a:pt x="3719" y="73"/>
                    </a:lnTo>
                    <a:lnTo>
                      <a:pt x="3691" y="145"/>
                    </a:lnTo>
                    <a:lnTo>
                      <a:pt x="3655" y="214"/>
                    </a:lnTo>
                    <a:lnTo>
                      <a:pt x="3623" y="278"/>
                    </a:lnTo>
                    <a:lnTo>
                      <a:pt x="3582" y="343"/>
                    </a:lnTo>
                    <a:lnTo>
                      <a:pt x="3542" y="407"/>
                    </a:lnTo>
                    <a:lnTo>
                      <a:pt x="3502" y="472"/>
                    </a:lnTo>
                    <a:lnTo>
                      <a:pt x="3458" y="532"/>
                    </a:lnTo>
                    <a:lnTo>
                      <a:pt x="3409" y="589"/>
                    </a:lnTo>
                    <a:lnTo>
                      <a:pt x="3361" y="645"/>
                    </a:lnTo>
                    <a:lnTo>
                      <a:pt x="3312" y="701"/>
                    </a:lnTo>
                    <a:lnTo>
                      <a:pt x="3256" y="754"/>
                    </a:lnTo>
                    <a:lnTo>
                      <a:pt x="3204" y="806"/>
                    </a:lnTo>
                    <a:lnTo>
                      <a:pt x="3147" y="854"/>
                    </a:lnTo>
                    <a:lnTo>
                      <a:pt x="3087" y="903"/>
                    </a:lnTo>
                    <a:lnTo>
                      <a:pt x="3026" y="947"/>
                    </a:lnTo>
                    <a:lnTo>
                      <a:pt x="2966" y="987"/>
                    </a:lnTo>
                    <a:lnTo>
                      <a:pt x="2901" y="1028"/>
                    </a:lnTo>
                    <a:lnTo>
                      <a:pt x="2837" y="1068"/>
                    </a:lnTo>
                    <a:lnTo>
                      <a:pt x="2768" y="1100"/>
                    </a:lnTo>
                    <a:lnTo>
                      <a:pt x="2704" y="1137"/>
                    </a:lnTo>
                    <a:lnTo>
                      <a:pt x="2631" y="1165"/>
                    </a:lnTo>
                    <a:lnTo>
                      <a:pt x="2563" y="1193"/>
                    </a:lnTo>
                    <a:lnTo>
                      <a:pt x="2490" y="1217"/>
                    </a:lnTo>
                    <a:lnTo>
                      <a:pt x="2418" y="1241"/>
                    </a:lnTo>
                    <a:lnTo>
                      <a:pt x="2341" y="1261"/>
                    </a:lnTo>
                    <a:lnTo>
                      <a:pt x="2265" y="1278"/>
                    </a:lnTo>
                    <a:lnTo>
                      <a:pt x="2188" y="1290"/>
                    </a:lnTo>
                    <a:lnTo>
                      <a:pt x="2111" y="1302"/>
                    </a:lnTo>
                    <a:lnTo>
                      <a:pt x="2035" y="1310"/>
                    </a:lnTo>
                    <a:lnTo>
                      <a:pt x="1954" y="1314"/>
                    </a:lnTo>
                    <a:lnTo>
                      <a:pt x="1874" y="1314"/>
                    </a:lnTo>
                    <a:lnTo>
                      <a:pt x="1793" y="1314"/>
                    </a:lnTo>
                    <a:lnTo>
                      <a:pt x="1712" y="1310"/>
                    </a:lnTo>
                    <a:lnTo>
                      <a:pt x="1636" y="1302"/>
                    </a:lnTo>
                    <a:lnTo>
                      <a:pt x="1559" y="1290"/>
                    </a:lnTo>
                    <a:lnTo>
                      <a:pt x="1483" y="1278"/>
                    </a:lnTo>
                    <a:lnTo>
                      <a:pt x="1406" y="1261"/>
                    </a:lnTo>
                    <a:lnTo>
                      <a:pt x="1330" y="1241"/>
                    </a:lnTo>
                    <a:lnTo>
                      <a:pt x="1257" y="1217"/>
                    </a:lnTo>
                    <a:lnTo>
                      <a:pt x="1185" y="1193"/>
                    </a:lnTo>
                    <a:lnTo>
                      <a:pt x="1116" y="1165"/>
                    </a:lnTo>
                    <a:lnTo>
                      <a:pt x="1044" y="1132"/>
                    </a:lnTo>
                    <a:lnTo>
                      <a:pt x="975" y="1100"/>
                    </a:lnTo>
                    <a:lnTo>
                      <a:pt x="911" y="1064"/>
                    </a:lnTo>
                    <a:lnTo>
                      <a:pt x="846" y="1028"/>
                    </a:lnTo>
                    <a:lnTo>
                      <a:pt x="782" y="987"/>
                    </a:lnTo>
                    <a:lnTo>
                      <a:pt x="717" y="943"/>
                    </a:lnTo>
                    <a:lnTo>
                      <a:pt x="657" y="899"/>
                    </a:lnTo>
                    <a:lnTo>
                      <a:pt x="600" y="854"/>
                    </a:lnTo>
                    <a:lnTo>
                      <a:pt x="544" y="802"/>
                    </a:lnTo>
                    <a:lnTo>
                      <a:pt x="487" y="754"/>
                    </a:lnTo>
                    <a:lnTo>
                      <a:pt x="435" y="701"/>
                    </a:lnTo>
                    <a:lnTo>
                      <a:pt x="383" y="645"/>
                    </a:lnTo>
                    <a:lnTo>
                      <a:pt x="334" y="589"/>
                    </a:lnTo>
                    <a:lnTo>
                      <a:pt x="290" y="528"/>
                    </a:lnTo>
                    <a:lnTo>
                      <a:pt x="246" y="468"/>
                    </a:lnTo>
                    <a:lnTo>
                      <a:pt x="201" y="407"/>
                    </a:lnTo>
                    <a:lnTo>
                      <a:pt x="161" y="343"/>
                    </a:lnTo>
                    <a:lnTo>
                      <a:pt x="125" y="278"/>
                    </a:lnTo>
                    <a:lnTo>
                      <a:pt x="88" y="210"/>
                    </a:lnTo>
                    <a:lnTo>
                      <a:pt x="56" y="141"/>
                    </a:lnTo>
                    <a:lnTo>
                      <a:pt x="28" y="73"/>
                    </a:lnTo>
                    <a:lnTo>
                      <a:pt x="0" y="0"/>
                    </a:lnTo>
                    <a:lnTo>
                      <a:pt x="866" y="0"/>
                    </a:lnTo>
                    <a:close/>
                  </a:path>
                </a:pathLst>
              </a:custGeom>
              <a:solidFill>
                <a:srgbClr val="E5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9" name="Freeform 9">
                <a:extLst>
                  <a:ext uri="{FF2B5EF4-FFF2-40B4-BE49-F238E27FC236}">
                    <a16:creationId xmlns:a16="http://schemas.microsoft.com/office/drawing/2014/main" id="{44119684-E700-E275-34C4-4631F1651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8560"/>
                <a:ext cx="3772" cy="1342"/>
              </a:xfrm>
              <a:custGeom>
                <a:avLst/>
                <a:gdLst>
                  <a:gd name="T0" fmla="*/ 2913 w 3772"/>
                  <a:gd name="T1" fmla="*/ 1342 h 1342"/>
                  <a:gd name="T2" fmla="*/ 2821 w 3772"/>
                  <a:gd name="T3" fmla="*/ 1221 h 1342"/>
                  <a:gd name="T4" fmla="*/ 2720 w 3772"/>
                  <a:gd name="T5" fmla="*/ 1108 h 1342"/>
                  <a:gd name="T6" fmla="*/ 2603 w 3772"/>
                  <a:gd name="T7" fmla="*/ 1011 h 1342"/>
                  <a:gd name="T8" fmla="*/ 2478 w 3772"/>
                  <a:gd name="T9" fmla="*/ 931 h 1342"/>
                  <a:gd name="T10" fmla="*/ 2341 w 3772"/>
                  <a:gd name="T11" fmla="*/ 866 h 1342"/>
                  <a:gd name="T12" fmla="*/ 2196 w 3772"/>
                  <a:gd name="T13" fmla="*/ 818 h 1342"/>
                  <a:gd name="T14" fmla="*/ 2043 w 3772"/>
                  <a:gd name="T15" fmla="*/ 785 h 1342"/>
                  <a:gd name="T16" fmla="*/ 1886 w 3772"/>
                  <a:gd name="T17" fmla="*/ 777 h 1342"/>
                  <a:gd name="T18" fmla="*/ 1729 w 3772"/>
                  <a:gd name="T19" fmla="*/ 785 h 1342"/>
                  <a:gd name="T20" fmla="*/ 1575 w 3772"/>
                  <a:gd name="T21" fmla="*/ 818 h 1342"/>
                  <a:gd name="T22" fmla="*/ 1426 w 3772"/>
                  <a:gd name="T23" fmla="*/ 866 h 1342"/>
                  <a:gd name="T24" fmla="*/ 1289 w 3772"/>
                  <a:gd name="T25" fmla="*/ 935 h 1342"/>
                  <a:gd name="T26" fmla="*/ 1164 w 3772"/>
                  <a:gd name="T27" fmla="*/ 1015 h 1342"/>
                  <a:gd name="T28" fmla="*/ 1047 w 3772"/>
                  <a:gd name="T29" fmla="*/ 1112 h 1342"/>
                  <a:gd name="T30" fmla="*/ 947 w 3772"/>
                  <a:gd name="T31" fmla="*/ 1221 h 1342"/>
                  <a:gd name="T32" fmla="*/ 858 w 3772"/>
                  <a:gd name="T33" fmla="*/ 1342 h 1342"/>
                  <a:gd name="T34" fmla="*/ 28 w 3772"/>
                  <a:gd name="T35" fmla="*/ 1269 h 1342"/>
                  <a:gd name="T36" fmla="*/ 88 w 3772"/>
                  <a:gd name="T37" fmla="*/ 1128 h 1342"/>
                  <a:gd name="T38" fmla="*/ 161 w 3772"/>
                  <a:gd name="T39" fmla="*/ 995 h 1342"/>
                  <a:gd name="T40" fmla="*/ 241 w 3772"/>
                  <a:gd name="T41" fmla="*/ 866 h 1342"/>
                  <a:gd name="T42" fmla="*/ 334 w 3772"/>
                  <a:gd name="T43" fmla="*/ 741 h 1342"/>
                  <a:gd name="T44" fmla="*/ 435 w 3772"/>
                  <a:gd name="T45" fmla="*/ 628 h 1342"/>
                  <a:gd name="T46" fmla="*/ 544 w 3772"/>
                  <a:gd name="T47" fmla="*/ 520 h 1342"/>
                  <a:gd name="T48" fmla="*/ 657 w 3772"/>
                  <a:gd name="T49" fmla="*/ 423 h 1342"/>
                  <a:gd name="T50" fmla="*/ 781 w 3772"/>
                  <a:gd name="T51" fmla="*/ 334 h 1342"/>
                  <a:gd name="T52" fmla="*/ 910 w 3772"/>
                  <a:gd name="T53" fmla="*/ 254 h 1342"/>
                  <a:gd name="T54" fmla="*/ 1047 w 3772"/>
                  <a:gd name="T55" fmla="*/ 185 h 1342"/>
                  <a:gd name="T56" fmla="*/ 1188 w 3772"/>
                  <a:gd name="T57" fmla="*/ 125 h 1342"/>
                  <a:gd name="T58" fmla="*/ 1338 w 3772"/>
                  <a:gd name="T59" fmla="*/ 76 h 1342"/>
                  <a:gd name="T60" fmla="*/ 1491 w 3772"/>
                  <a:gd name="T61" fmla="*/ 40 h 1342"/>
                  <a:gd name="T62" fmla="*/ 1644 w 3772"/>
                  <a:gd name="T63" fmla="*/ 12 h 1342"/>
                  <a:gd name="T64" fmla="*/ 1805 w 3772"/>
                  <a:gd name="T65" fmla="*/ 0 h 1342"/>
                  <a:gd name="T66" fmla="*/ 1966 w 3772"/>
                  <a:gd name="T67" fmla="*/ 0 h 1342"/>
                  <a:gd name="T68" fmla="*/ 2128 w 3772"/>
                  <a:gd name="T69" fmla="*/ 12 h 1342"/>
                  <a:gd name="T70" fmla="*/ 2285 w 3772"/>
                  <a:gd name="T71" fmla="*/ 40 h 1342"/>
                  <a:gd name="T72" fmla="*/ 2434 w 3772"/>
                  <a:gd name="T73" fmla="*/ 76 h 1342"/>
                  <a:gd name="T74" fmla="*/ 2583 w 3772"/>
                  <a:gd name="T75" fmla="*/ 125 h 1342"/>
                  <a:gd name="T76" fmla="*/ 2724 w 3772"/>
                  <a:gd name="T77" fmla="*/ 185 h 1342"/>
                  <a:gd name="T78" fmla="*/ 2861 w 3772"/>
                  <a:gd name="T79" fmla="*/ 254 h 1342"/>
                  <a:gd name="T80" fmla="*/ 2990 w 3772"/>
                  <a:gd name="T81" fmla="*/ 334 h 1342"/>
                  <a:gd name="T82" fmla="*/ 3115 w 3772"/>
                  <a:gd name="T83" fmla="*/ 423 h 1342"/>
                  <a:gd name="T84" fmla="*/ 3228 w 3772"/>
                  <a:gd name="T85" fmla="*/ 520 h 1342"/>
                  <a:gd name="T86" fmla="*/ 3337 w 3772"/>
                  <a:gd name="T87" fmla="*/ 628 h 1342"/>
                  <a:gd name="T88" fmla="*/ 3437 w 3772"/>
                  <a:gd name="T89" fmla="*/ 741 h 1342"/>
                  <a:gd name="T90" fmla="*/ 3530 w 3772"/>
                  <a:gd name="T91" fmla="*/ 866 h 1342"/>
                  <a:gd name="T92" fmla="*/ 3611 w 3772"/>
                  <a:gd name="T93" fmla="*/ 995 h 1342"/>
                  <a:gd name="T94" fmla="*/ 3683 w 3772"/>
                  <a:gd name="T95" fmla="*/ 1128 h 1342"/>
                  <a:gd name="T96" fmla="*/ 3744 w 3772"/>
                  <a:gd name="T97" fmla="*/ 1269 h 1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72" h="1342">
                    <a:moveTo>
                      <a:pt x="3772" y="1342"/>
                    </a:moveTo>
                    <a:lnTo>
                      <a:pt x="2913" y="1342"/>
                    </a:lnTo>
                    <a:lnTo>
                      <a:pt x="2869" y="1277"/>
                    </a:lnTo>
                    <a:lnTo>
                      <a:pt x="2821" y="1221"/>
                    </a:lnTo>
                    <a:lnTo>
                      <a:pt x="2772" y="1164"/>
                    </a:lnTo>
                    <a:lnTo>
                      <a:pt x="2720" y="1108"/>
                    </a:lnTo>
                    <a:lnTo>
                      <a:pt x="2664" y="1059"/>
                    </a:lnTo>
                    <a:lnTo>
                      <a:pt x="2603" y="1011"/>
                    </a:lnTo>
                    <a:lnTo>
                      <a:pt x="2543" y="971"/>
                    </a:lnTo>
                    <a:lnTo>
                      <a:pt x="2478" y="931"/>
                    </a:lnTo>
                    <a:lnTo>
                      <a:pt x="2410" y="898"/>
                    </a:lnTo>
                    <a:lnTo>
                      <a:pt x="2341" y="866"/>
                    </a:lnTo>
                    <a:lnTo>
                      <a:pt x="2269" y="838"/>
                    </a:lnTo>
                    <a:lnTo>
                      <a:pt x="2196" y="818"/>
                    </a:lnTo>
                    <a:lnTo>
                      <a:pt x="2119" y="802"/>
                    </a:lnTo>
                    <a:lnTo>
                      <a:pt x="2043" y="785"/>
                    </a:lnTo>
                    <a:lnTo>
                      <a:pt x="1966" y="777"/>
                    </a:lnTo>
                    <a:lnTo>
                      <a:pt x="1886" y="777"/>
                    </a:lnTo>
                    <a:lnTo>
                      <a:pt x="1805" y="777"/>
                    </a:lnTo>
                    <a:lnTo>
                      <a:pt x="1729" y="785"/>
                    </a:lnTo>
                    <a:lnTo>
                      <a:pt x="1648" y="802"/>
                    </a:lnTo>
                    <a:lnTo>
                      <a:pt x="1575" y="818"/>
                    </a:lnTo>
                    <a:lnTo>
                      <a:pt x="1499" y="838"/>
                    </a:lnTo>
                    <a:lnTo>
                      <a:pt x="1426" y="866"/>
                    </a:lnTo>
                    <a:lnTo>
                      <a:pt x="1358" y="898"/>
                    </a:lnTo>
                    <a:lnTo>
                      <a:pt x="1289" y="935"/>
                    </a:lnTo>
                    <a:lnTo>
                      <a:pt x="1225" y="971"/>
                    </a:lnTo>
                    <a:lnTo>
                      <a:pt x="1164" y="1015"/>
                    </a:lnTo>
                    <a:lnTo>
                      <a:pt x="1104" y="1059"/>
                    </a:lnTo>
                    <a:lnTo>
                      <a:pt x="1047" y="1112"/>
                    </a:lnTo>
                    <a:lnTo>
                      <a:pt x="995" y="1164"/>
                    </a:lnTo>
                    <a:lnTo>
                      <a:pt x="947" y="1221"/>
                    </a:lnTo>
                    <a:lnTo>
                      <a:pt x="898" y="1281"/>
                    </a:lnTo>
                    <a:lnTo>
                      <a:pt x="858" y="1342"/>
                    </a:lnTo>
                    <a:lnTo>
                      <a:pt x="0" y="1342"/>
                    </a:lnTo>
                    <a:lnTo>
                      <a:pt x="28" y="1269"/>
                    </a:lnTo>
                    <a:lnTo>
                      <a:pt x="56" y="1196"/>
                    </a:lnTo>
                    <a:lnTo>
                      <a:pt x="88" y="1128"/>
                    </a:lnTo>
                    <a:lnTo>
                      <a:pt x="125" y="1059"/>
                    </a:lnTo>
                    <a:lnTo>
                      <a:pt x="161" y="995"/>
                    </a:lnTo>
                    <a:lnTo>
                      <a:pt x="201" y="927"/>
                    </a:lnTo>
                    <a:lnTo>
                      <a:pt x="241" y="866"/>
                    </a:lnTo>
                    <a:lnTo>
                      <a:pt x="286" y="802"/>
                    </a:lnTo>
                    <a:lnTo>
                      <a:pt x="334" y="741"/>
                    </a:lnTo>
                    <a:lnTo>
                      <a:pt x="382" y="685"/>
                    </a:lnTo>
                    <a:lnTo>
                      <a:pt x="435" y="628"/>
                    </a:lnTo>
                    <a:lnTo>
                      <a:pt x="487" y="572"/>
                    </a:lnTo>
                    <a:lnTo>
                      <a:pt x="544" y="520"/>
                    </a:lnTo>
                    <a:lnTo>
                      <a:pt x="600" y="471"/>
                    </a:lnTo>
                    <a:lnTo>
                      <a:pt x="657" y="423"/>
                    </a:lnTo>
                    <a:lnTo>
                      <a:pt x="721" y="379"/>
                    </a:lnTo>
                    <a:lnTo>
                      <a:pt x="781" y="334"/>
                    </a:lnTo>
                    <a:lnTo>
                      <a:pt x="846" y="294"/>
                    </a:lnTo>
                    <a:lnTo>
                      <a:pt x="910" y="254"/>
                    </a:lnTo>
                    <a:lnTo>
                      <a:pt x="979" y="217"/>
                    </a:lnTo>
                    <a:lnTo>
                      <a:pt x="1047" y="185"/>
                    </a:lnTo>
                    <a:lnTo>
                      <a:pt x="1120" y="153"/>
                    </a:lnTo>
                    <a:lnTo>
                      <a:pt x="1188" y="125"/>
                    </a:lnTo>
                    <a:lnTo>
                      <a:pt x="1261" y="101"/>
                    </a:lnTo>
                    <a:lnTo>
                      <a:pt x="1338" y="76"/>
                    </a:lnTo>
                    <a:lnTo>
                      <a:pt x="1414" y="56"/>
                    </a:lnTo>
                    <a:lnTo>
                      <a:pt x="1491" y="40"/>
                    </a:lnTo>
                    <a:lnTo>
                      <a:pt x="1567" y="24"/>
                    </a:lnTo>
                    <a:lnTo>
                      <a:pt x="1644" y="12"/>
                    </a:lnTo>
                    <a:lnTo>
                      <a:pt x="1724" y="4"/>
                    </a:lnTo>
                    <a:lnTo>
                      <a:pt x="1805" y="0"/>
                    </a:lnTo>
                    <a:lnTo>
                      <a:pt x="1886" y="0"/>
                    </a:lnTo>
                    <a:lnTo>
                      <a:pt x="1966" y="0"/>
                    </a:lnTo>
                    <a:lnTo>
                      <a:pt x="2047" y="4"/>
                    </a:lnTo>
                    <a:lnTo>
                      <a:pt x="2128" y="12"/>
                    </a:lnTo>
                    <a:lnTo>
                      <a:pt x="2204" y="24"/>
                    </a:lnTo>
                    <a:lnTo>
                      <a:pt x="2285" y="40"/>
                    </a:lnTo>
                    <a:lnTo>
                      <a:pt x="2361" y="56"/>
                    </a:lnTo>
                    <a:lnTo>
                      <a:pt x="2434" y="76"/>
                    </a:lnTo>
                    <a:lnTo>
                      <a:pt x="2510" y="101"/>
                    </a:lnTo>
                    <a:lnTo>
                      <a:pt x="2583" y="125"/>
                    </a:lnTo>
                    <a:lnTo>
                      <a:pt x="2655" y="153"/>
                    </a:lnTo>
                    <a:lnTo>
                      <a:pt x="2724" y="185"/>
                    </a:lnTo>
                    <a:lnTo>
                      <a:pt x="2792" y="217"/>
                    </a:lnTo>
                    <a:lnTo>
                      <a:pt x="2861" y="254"/>
                    </a:lnTo>
                    <a:lnTo>
                      <a:pt x="2925" y="294"/>
                    </a:lnTo>
                    <a:lnTo>
                      <a:pt x="2990" y="334"/>
                    </a:lnTo>
                    <a:lnTo>
                      <a:pt x="3050" y="379"/>
                    </a:lnTo>
                    <a:lnTo>
                      <a:pt x="3115" y="423"/>
                    </a:lnTo>
                    <a:lnTo>
                      <a:pt x="3171" y="471"/>
                    </a:lnTo>
                    <a:lnTo>
                      <a:pt x="3228" y="520"/>
                    </a:lnTo>
                    <a:lnTo>
                      <a:pt x="3284" y="572"/>
                    </a:lnTo>
                    <a:lnTo>
                      <a:pt x="3337" y="628"/>
                    </a:lnTo>
                    <a:lnTo>
                      <a:pt x="3389" y="685"/>
                    </a:lnTo>
                    <a:lnTo>
                      <a:pt x="3437" y="741"/>
                    </a:lnTo>
                    <a:lnTo>
                      <a:pt x="3486" y="802"/>
                    </a:lnTo>
                    <a:lnTo>
                      <a:pt x="3530" y="866"/>
                    </a:lnTo>
                    <a:lnTo>
                      <a:pt x="3570" y="927"/>
                    </a:lnTo>
                    <a:lnTo>
                      <a:pt x="3611" y="995"/>
                    </a:lnTo>
                    <a:lnTo>
                      <a:pt x="3647" y="1059"/>
                    </a:lnTo>
                    <a:lnTo>
                      <a:pt x="3683" y="1128"/>
                    </a:lnTo>
                    <a:lnTo>
                      <a:pt x="3715" y="1196"/>
                    </a:lnTo>
                    <a:lnTo>
                      <a:pt x="3744" y="1269"/>
                    </a:lnTo>
                    <a:lnTo>
                      <a:pt x="3772" y="1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0" name="Freeform 10">
                <a:extLst>
                  <a:ext uri="{FF2B5EF4-FFF2-40B4-BE49-F238E27FC236}">
                    <a16:creationId xmlns:a16="http://schemas.microsoft.com/office/drawing/2014/main" id="{B78C5DC8-29AA-E36B-EBE2-7BF48F1F5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9881"/>
                <a:ext cx="875" cy="37"/>
              </a:xfrm>
              <a:custGeom>
                <a:avLst/>
                <a:gdLst>
                  <a:gd name="T0" fmla="*/ 0 w 875"/>
                  <a:gd name="T1" fmla="*/ 29 h 37"/>
                  <a:gd name="T2" fmla="*/ 16 w 875"/>
                  <a:gd name="T3" fmla="*/ 37 h 37"/>
                  <a:gd name="T4" fmla="*/ 875 w 875"/>
                  <a:gd name="T5" fmla="*/ 37 h 37"/>
                  <a:gd name="T6" fmla="*/ 875 w 875"/>
                  <a:gd name="T7" fmla="*/ 4 h 37"/>
                  <a:gd name="T8" fmla="*/ 16 w 875"/>
                  <a:gd name="T9" fmla="*/ 0 h 37"/>
                  <a:gd name="T10" fmla="*/ 28 w 875"/>
                  <a:gd name="T11" fmla="*/ 8 h 37"/>
                  <a:gd name="T12" fmla="*/ 0 w 875"/>
                  <a:gd name="T13" fmla="*/ 29 h 37"/>
                  <a:gd name="T14" fmla="*/ 4 w 875"/>
                  <a:gd name="T15" fmla="*/ 37 h 37"/>
                  <a:gd name="T16" fmla="*/ 16 w 875"/>
                  <a:gd name="T17" fmla="*/ 37 h 37"/>
                  <a:gd name="T18" fmla="*/ 0 w 875"/>
                  <a:gd name="T19" fmla="*/ 2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5" h="37">
                    <a:moveTo>
                      <a:pt x="0" y="29"/>
                    </a:moveTo>
                    <a:lnTo>
                      <a:pt x="16" y="37"/>
                    </a:lnTo>
                    <a:lnTo>
                      <a:pt x="875" y="37"/>
                    </a:lnTo>
                    <a:lnTo>
                      <a:pt x="875" y="4"/>
                    </a:lnTo>
                    <a:lnTo>
                      <a:pt x="16" y="0"/>
                    </a:lnTo>
                    <a:lnTo>
                      <a:pt x="28" y="8"/>
                    </a:lnTo>
                    <a:lnTo>
                      <a:pt x="0" y="29"/>
                    </a:lnTo>
                    <a:lnTo>
                      <a:pt x="4" y="37"/>
                    </a:lnTo>
                    <a:lnTo>
                      <a:pt x="16" y="3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1" name="Freeform 11">
                <a:extLst>
                  <a:ext uri="{FF2B5EF4-FFF2-40B4-BE49-F238E27FC236}">
                    <a16:creationId xmlns:a16="http://schemas.microsoft.com/office/drawing/2014/main" id="{79D9DBFF-38D5-EA88-4D88-788F3C2E0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9321"/>
                <a:ext cx="1039" cy="589"/>
              </a:xfrm>
              <a:custGeom>
                <a:avLst/>
                <a:gdLst>
                  <a:gd name="T0" fmla="*/ 0 w 1039"/>
                  <a:gd name="T1" fmla="*/ 33 h 589"/>
                  <a:gd name="T2" fmla="*/ 80 w 1039"/>
                  <a:gd name="T3" fmla="*/ 37 h 589"/>
                  <a:gd name="T4" fmla="*/ 157 w 1039"/>
                  <a:gd name="T5" fmla="*/ 45 h 589"/>
                  <a:gd name="T6" fmla="*/ 233 w 1039"/>
                  <a:gd name="T7" fmla="*/ 57 h 589"/>
                  <a:gd name="T8" fmla="*/ 306 w 1039"/>
                  <a:gd name="T9" fmla="*/ 73 h 589"/>
                  <a:gd name="T10" fmla="*/ 379 w 1039"/>
                  <a:gd name="T11" fmla="*/ 93 h 589"/>
                  <a:gd name="T12" fmla="*/ 451 w 1039"/>
                  <a:gd name="T13" fmla="*/ 121 h 589"/>
                  <a:gd name="T14" fmla="*/ 520 w 1039"/>
                  <a:gd name="T15" fmla="*/ 149 h 589"/>
                  <a:gd name="T16" fmla="*/ 584 w 1039"/>
                  <a:gd name="T17" fmla="*/ 186 h 589"/>
                  <a:gd name="T18" fmla="*/ 649 w 1039"/>
                  <a:gd name="T19" fmla="*/ 222 h 589"/>
                  <a:gd name="T20" fmla="*/ 709 w 1039"/>
                  <a:gd name="T21" fmla="*/ 266 h 589"/>
                  <a:gd name="T22" fmla="*/ 765 w 1039"/>
                  <a:gd name="T23" fmla="*/ 311 h 589"/>
                  <a:gd name="T24" fmla="*/ 822 w 1039"/>
                  <a:gd name="T25" fmla="*/ 359 h 589"/>
                  <a:gd name="T26" fmla="*/ 874 w 1039"/>
                  <a:gd name="T27" fmla="*/ 411 h 589"/>
                  <a:gd name="T28" fmla="*/ 923 w 1039"/>
                  <a:gd name="T29" fmla="*/ 468 h 589"/>
                  <a:gd name="T30" fmla="*/ 971 w 1039"/>
                  <a:gd name="T31" fmla="*/ 528 h 589"/>
                  <a:gd name="T32" fmla="*/ 1011 w 1039"/>
                  <a:gd name="T33" fmla="*/ 589 h 589"/>
                  <a:gd name="T34" fmla="*/ 1039 w 1039"/>
                  <a:gd name="T35" fmla="*/ 568 h 589"/>
                  <a:gd name="T36" fmla="*/ 995 w 1039"/>
                  <a:gd name="T37" fmla="*/ 508 h 589"/>
                  <a:gd name="T38" fmla="*/ 951 w 1039"/>
                  <a:gd name="T39" fmla="*/ 448 h 589"/>
                  <a:gd name="T40" fmla="*/ 898 w 1039"/>
                  <a:gd name="T41" fmla="*/ 391 h 589"/>
                  <a:gd name="T42" fmla="*/ 846 w 1039"/>
                  <a:gd name="T43" fmla="*/ 335 h 589"/>
                  <a:gd name="T44" fmla="*/ 790 w 1039"/>
                  <a:gd name="T45" fmla="*/ 286 h 589"/>
                  <a:gd name="T46" fmla="*/ 729 w 1039"/>
                  <a:gd name="T47" fmla="*/ 238 h 589"/>
                  <a:gd name="T48" fmla="*/ 665 w 1039"/>
                  <a:gd name="T49" fmla="*/ 194 h 589"/>
                  <a:gd name="T50" fmla="*/ 600 w 1039"/>
                  <a:gd name="T51" fmla="*/ 157 h 589"/>
                  <a:gd name="T52" fmla="*/ 532 w 1039"/>
                  <a:gd name="T53" fmla="*/ 121 h 589"/>
                  <a:gd name="T54" fmla="*/ 463 w 1039"/>
                  <a:gd name="T55" fmla="*/ 89 h 589"/>
                  <a:gd name="T56" fmla="*/ 391 w 1039"/>
                  <a:gd name="T57" fmla="*/ 61 h 589"/>
                  <a:gd name="T58" fmla="*/ 314 w 1039"/>
                  <a:gd name="T59" fmla="*/ 41 h 589"/>
                  <a:gd name="T60" fmla="*/ 237 w 1039"/>
                  <a:gd name="T61" fmla="*/ 20 h 589"/>
                  <a:gd name="T62" fmla="*/ 161 w 1039"/>
                  <a:gd name="T63" fmla="*/ 8 h 589"/>
                  <a:gd name="T64" fmla="*/ 80 w 1039"/>
                  <a:gd name="T65" fmla="*/ 0 h 589"/>
                  <a:gd name="T66" fmla="*/ 0 w 1039"/>
                  <a:gd name="T67" fmla="*/ 0 h 589"/>
                  <a:gd name="T68" fmla="*/ 0 w 1039"/>
                  <a:gd name="T69" fmla="*/ 33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39" h="589">
                    <a:moveTo>
                      <a:pt x="0" y="33"/>
                    </a:moveTo>
                    <a:lnTo>
                      <a:pt x="80" y="37"/>
                    </a:lnTo>
                    <a:lnTo>
                      <a:pt x="157" y="45"/>
                    </a:lnTo>
                    <a:lnTo>
                      <a:pt x="233" y="57"/>
                    </a:lnTo>
                    <a:lnTo>
                      <a:pt x="306" y="73"/>
                    </a:lnTo>
                    <a:lnTo>
                      <a:pt x="379" y="93"/>
                    </a:lnTo>
                    <a:lnTo>
                      <a:pt x="451" y="121"/>
                    </a:lnTo>
                    <a:lnTo>
                      <a:pt x="520" y="149"/>
                    </a:lnTo>
                    <a:lnTo>
                      <a:pt x="584" y="186"/>
                    </a:lnTo>
                    <a:lnTo>
                      <a:pt x="649" y="222"/>
                    </a:lnTo>
                    <a:lnTo>
                      <a:pt x="709" y="266"/>
                    </a:lnTo>
                    <a:lnTo>
                      <a:pt x="765" y="311"/>
                    </a:lnTo>
                    <a:lnTo>
                      <a:pt x="822" y="359"/>
                    </a:lnTo>
                    <a:lnTo>
                      <a:pt x="874" y="411"/>
                    </a:lnTo>
                    <a:lnTo>
                      <a:pt x="923" y="468"/>
                    </a:lnTo>
                    <a:lnTo>
                      <a:pt x="971" y="528"/>
                    </a:lnTo>
                    <a:lnTo>
                      <a:pt x="1011" y="589"/>
                    </a:lnTo>
                    <a:lnTo>
                      <a:pt x="1039" y="568"/>
                    </a:lnTo>
                    <a:lnTo>
                      <a:pt x="995" y="508"/>
                    </a:lnTo>
                    <a:lnTo>
                      <a:pt x="951" y="448"/>
                    </a:lnTo>
                    <a:lnTo>
                      <a:pt x="898" y="391"/>
                    </a:lnTo>
                    <a:lnTo>
                      <a:pt x="846" y="335"/>
                    </a:lnTo>
                    <a:lnTo>
                      <a:pt x="790" y="286"/>
                    </a:lnTo>
                    <a:lnTo>
                      <a:pt x="729" y="238"/>
                    </a:lnTo>
                    <a:lnTo>
                      <a:pt x="665" y="194"/>
                    </a:lnTo>
                    <a:lnTo>
                      <a:pt x="600" y="157"/>
                    </a:lnTo>
                    <a:lnTo>
                      <a:pt x="532" y="121"/>
                    </a:lnTo>
                    <a:lnTo>
                      <a:pt x="463" y="89"/>
                    </a:lnTo>
                    <a:lnTo>
                      <a:pt x="391" y="61"/>
                    </a:lnTo>
                    <a:lnTo>
                      <a:pt x="314" y="41"/>
                    </a:lnTo>
                    <a:lnTo>
                      <a:pt x="237" y="20"/>
                    </a:lnTo>
                    <a:lnTo>
                      <a:pt x="161" y="8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2" name="Freeform 12">
                <a:extLst>
                  <a:ext uri="{FF2B5EF4-FFF2-40B4-BE49-F238E27FC236}">
                    <a16:creationId xmlns:a16="http://schemas.microsoft.com/office/drawing/2014/main" id="{675ACE13-A77B-8C9A-620D-7309BBDE7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9321"/>
                <a:ext cx="1044" cy="597"/>
              </a:xfrm>
              <a:custGeom>
                <a:avLst/>
                <a:gdLst>
                  <a:gd name="T0" fmla="*/ 16 w 1044"/>
                  <a:gd name="T1" fmla="*/ 597 h 597"/>
                  <a:gd name="T2" fmla="*/ 28 w 1044"/>
                  <a:gd name="T3" fmla="*/ 593 h 597"/>
                  <a:gd name="T4" fmla="*/ 72 w 1044"/>
                  <a:gd name="T5" fmla="*/ 528 h 597"/>
                  <a:gd name="T6" fmla="*/ 117 w 1044"/>
                  <a:gd name="T7" fmla="*/ 472 h 597"/>
                  <a:gd name="T8" fmla="*/ 165 w 1044"/>
                  <a:gd name="T9" fmla="*/ 415 h 597"/>
                  <a:gd name="T10" fmla="*/ 218 w 1044"/>
                  <a:gd name="T11" fmla="*/ 363 h 597"/>
                  <a:gd name="T12" fmla="*/ 274 w 1044"/>
                  <a:gd name="T13" fmla="*/ 315 h 597"/>
                  <a:gd name="T14" fmla="*/ 334 w 1044"/>
                  <a:gd name="T15" fmla="*/ 266 h 597"/>
                  <a:gd name="T16" fmla="*/ 395 w 1044"/>
                  <a:gd name="T17" fmla="*/ 226 h 597"/>
                  <a:gd name="T18" fmla="*/ 459 w 1044"/>
                  <a:gd name="T19" fmla="*/ 186 h 597"/>
                  <a:gd name="T20" fmla="*/ 524 w 1044"/>
                  <a:gd name="T21" fmla="*/ 153 h 597"/>
                  <a:gd name="T22" fmla="*/ 592 w 1044"/>
                  <a:gd name="T23" fmla="*/ 121 h 597"/>
                  <a:gd name="T24" fmla="*/ 665 w 1044"/>
                  <a:gd name="T25" fmla="*/ 93 h 597"/>
                  <a:gd name="T26" fmla="*/ 737 w 1044"/>
                  <a:gd name="T27" fmla="*/ 73 h 597"/>
                  <a:gd name="T28" fmla="*/ 810 w 1044"/>
                  <a:gd name="T29" fmla="*/ 57 h 597"/>
                  <a:gd name="T30" fmla="*/ 887 w 1044"/>
                  <a:gd name="T31" fmla="*/ 45 h 597"/>
                  <a:gd name="T32" fmla="*/ 963 w 1044"/>
                  <a:gd name="T33" fmla="*/ 37 h 597"/>
                  <a:gd name="T34" fmla="*/ 1044 w 1044"/>
                  <a:gd name="T35" fmla="*/ 33 h 597"/>
                  <a:gd name="T36" fmla="*/ 1044 w 1044"/>
                  <a:gd name="T37" fmla="*/ 0 h 597"/>
                  <a:gd name="T38" fmla="*/ 963 w 1044"/>
                  <a:gd name="T39" fmla="*/ 0 h 597"/>
                  <a:gd name="T40" fmla="*/ 882 w 1044"/>
                  <a:gd name="T41" fmla="*/ 8 h 597"/>
                  <a:gd name="T42" fmla="*/ 806 w 1044"/>
                  <a:gd name="T43" fmla="*/ 20 h 597"/>
                  <a:gd name="T44" fmla="*/ 725 w 1044"/>
                  <a:gd name="T45" fmla="*/ 41 h 597"/>
                  <a:gd name="T46" fmla="*/ 653 w 1044"/>
                  <a:gd name="T47" fmla="*/ 61 h 597"/>
                  <a:gd name="T48" fmla="*/ 580 w 1044"/>
                  <a:gd name="T49" fmla="*/ 89 h 597"/>
                  <a:gd name="T50" fmla="*/ 508 w 1044"/>
                  <a:gd name="T51" fmla="*/ 121 h 597"/>
                  <a:gd name="T52" fmla="*/ 439 w 1044"/>
                  <a:gd name="T53" fmla="*/ 157 h 597"/>
                  <a:gd name="T54" fmla="*/ 375 w 1044"/>
                  <a:gd name="T55" fmla="*/ 198 h 597"/>
                  <a:gd name="T56" fmla="*/ 314 w 1044"/>
                  <a:gd name="T57" fmla="*/ 242 h 597"/>
                  <a:gd name="T58" fmla="*/ 254 w 1044"/>
                  <a:gd name="T59" fmla="*/ 286 h 597"/>
                  <a:gd name="T60" fmla="*/ 197 w 1044"/>
                  <a:gd name="T61" fmla="*/ 339 h 597"/>
                  <a:gd name="T62" fmla="*/ 141 w 1044"/>
                  <a:gd name="T63" fmla="*/ 391 h 597"/>
                  <a:gd name="T64" fmla="*/ 93 w 1044"/>
                  <a:gd name="T65" fmla="*/ 448 h 597"/>
                  <a:gd name="T66" fmla="*/ 44 w 1044"/>
                  <a:gd name="T67" fmla="*/ 508 h 597"/>
                  <a:gd name="T68" fmla="*/ 0 w 1044"/>
                  <a:gd name="T69" fmla="*/ 572 h 597"/>
                  <a:gd name="T70" fmla="*/ 16 w 1044"/>
                  <a:gd name="T71" fmla="*/ 564 h 597"/>
                  <a:gd name="T72" fmla="*/ 16 w 1044"/>
                  <a:gd name="T73" fmla="*/ 597 h 597"/>
                  <a:gd name="T74" fmla="*/ 24 w 1044"/>
                  <a:gd name="T75" fmla="*/ 597 h 597"/>
                  <a:gd name="T76" fmla="*/ 28 w 1044"/>
                  <a:gd name="T77" fmla="*/ 593 h 597"/>
                  <a:gd name="T78" fmla="*/ 16 w 1044"/>
                  <a:gd name="T79" fmla="*/ 597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4" h="597">
                    <a:moveTo>
                      <a:pt x="16" y="597"/>
                    </a:moveTo>
                    <a:lnTo>
                      <a:pt x="28" y="593"/>
                    </a:lnTo>
                    <a:lnTo>
                      <a:pt x="72" y="528"/>
                    </a:lnTo>
                    <a:lnTo>
                      <a:pt x="117" y="472"/>
                    </a:lnTo>
                    <a:lnTo>
                      <a:pt x="165" y="415"/>
                    </a:lnTo>
                    <a:lnTo>
                      <a:pt x="218" y="363"/>
                    </a:lnTo>
                    <a:lnTo>
                      <a:pt x="274" y="315"/>
                    </a:lnTo>
                    <a:lnTo>
                      <a:pt x="334" y="266"/>
                    </a:lnTo>
                    <a:lnTo>
                      <a:pt x="395" y="226"/>
                    </a:lnTo>
                    <a:lnTo>
                      <a:pt x="459" y="186"/>
                    </a:lnTo>
                    <a:lnTo>
                      <a:pt x="524" y="153"/>
                    </a:lnTo>
                    <a:lnTo>
                      <a:pt x="592" y="121"/>
                    </a:lnTo>
                    <a:lnTo>
                      <a:pt x="665" y="93"/>
                    </a:lnTo>
                    <a:lnTo>
                      <a:pt x="737" y="73"/>
                    </a:lnTo>
                    <a:lnTo>
                      <a:pt x="810" y="57"/>
                    </a:lnTo>
                    <a:lnTo>
                      <a:pt x="887" y="45"/>
                    </a:lnTo>
                    <a:lnTo>
                      <a:pt x="963" y="37"/>
                    </a:lnTo>
                    <a:lnTo>
                      <a:pt x="1044" y="33"/>
                    </a:lnTo>
                    <a:lnTo>
                      <a:pt x="1044" y="0"/>
                    </a:lnTo>
                    <a:lnTo>
                      <a:pt x="963" y="0"/>
                    </a:lnTo>
                    <a:lnTo>
                      <a:pt x="882" y="8"/>
                    </a:lnTo>
                    <a:lnTo>
                      <a:pt x="806" y="20"/>
                    </a:lnTo>
                    <a:lnTo>
                      <a:pt x="725" y="41"/>
                    </a:lnTo>
                    <a:lnTo>
                      <a:pt x="653" y="61"/>
                    </a:lnTo>
                    <a:lnTo>
                      <a:pt x="580" y="89"/>
                    </a:lnTo>
                    <a:lnTo>
                      <a:pt x="508" y="121"/>
                    </a:lnTo>
                    <a:lnTo>
                      <a:pt x="439" y="157"/>
                    </a:lnTo>
                    <a:lnTo>
                      <a:pt x="375" y="198"/>
                    </a:lnTo>
                    <a:lnTo>
                      <a:pt x="314" y="242"/>
                    </a:lnTo>
                    <a:lnTo>
                      <a:pt x="254" y="286"/>
                    </a:lnTo>
                    <a:lnTo>
                      <a:pt x="197" y="339"/>
                    </a:lnTo>
                    <a:lnTo>
                      <a:pt x="141" y="391"/>
                    </a:lnTo>
                    <a:lnTo>
                      <a:pt x="93" y="448"/>
                    </a:lnTo>
                    <a:lnTo>
                      <a:pt x="44" y="508"/>
                    </a:lnTo>
                    <a:lnTo>
                      <a:pt x="0" y="572"/>
                    </a:lnTo>
                    <a:lnTo>
                      <a:pt x="16" y="564"/>
                    </a:lnTo>
                    <a:lnTo>
                      <a:pt x="16" y="597"/>
                    </a:lnTo>
                    <a:lnTo>
                      <a:pt x="24" y="597"/>
                    </a:lnTo>
                    <a:lnTo>
                      <a:pt x="28" y="593"/>
                    </a:lnTo>
                    <a:lnTo>
                      <a:pt x="16" y="597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3" name="Freeform 13">
                <a:extLst>
                  <a:ext uri="{FF2B5EF4-FFF2-40B4-BE49-F238E27FC236}">
                    <a16:creationId xmlns:a16="http://schemas.microsoft.com/office/drawing/2014/main" id="{0F27D250-55D5-84CD-083B-EBB5F0947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1" y="9885"/>
                <a:ext cx="883" cy="33"/>
              </a:xfrm>
              <a:custGeom>
                <a:avLst/>
                <a:gdLst>
                  <a:gd name="T0" fmla="*/ 9 w 883"/>
                  <a:gd name="T1" fmla="*/ 13 h 33"/>
                  <a:gd name="T2" fmla="*/ 25 w 883"/>
                  <a:gd name="T3" fmla="*/ 33 h 33"/>
                  <a:gd name="T4" fmla="*/ 883 w 883"/>
                  <a:gd name="T5" fmla="*/ 33 h 33"/>
                  <a:gd name="T6" fmla="*/ 883 w 883"/>
                  <a:gd name="T7" fmla="*/ 0 h 33"/>
                  <a:gd name="T8" fmla="*/ 25 w 883"/>
                  <a:gd name="T9" fmla="*/ 0 h 33"/>
                  <a:gd name="T10" fmla="*/ 41 w 883"/>
                  <a:gd name="T11" fmla="*/ 21 h 33"/>
                  <a:gd name="T12" fmla="*/ 9 w 883"/>
                  <a:gd name="T13" fmla="*/ 13 h 33"/>
                  <a:gd name="T14" fmla="*/ 0 w 883"/>
                  <a:gd name="T15" fmla="*/ 33 h 33"/>
                  <a:gd name="T16" fmla="*/ 25 w 883"/>
                  <a:gd name="T17" fmla="*/ 33 h 33"/>
                  <a:gd name="T18" fmla="*/ 9 w 883"/>
                  <a:gd name="T19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3" h="33">
                    <a:moveTo>
                      <a:pt x="9" y="13"/>
                    </a:moveTo>
                    <a:lnTo>
                      <a:pt x="25" y="33"/>
                    </a:lnTo>
                    <a:lnTo>
                      <a:pt x="883" y="33"/>
                    </a:lnTo>
                    <a:lnTo>
                      <a:pt x="883" y="0"/>
                    </a:lnTo>
                    <a:lnTo>
                      <a:pt x="25" y="0"/>
                    </a:lnTo>
                    <a:lnTo>
                      <a:pt x="41" y="21"/>
                    </a:lnTo>
                    <a:lnTo>
                      <a:pt x="9" y="13"/>
                    </a:lnTo>
                    <a:lnTo>
                      <a:pt x="0" y="33"/>
                    </a:lnTo>
                    <a:lnTo>
                      <a:pt x="25" y="3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2" name="Freeform 14">
                <a:extLst>
                  <a:ext uri="{FF2B5EF4-FFF2-40B4-BE49-F238E27FC236}">
                    <a16:creationId xmlns:a16="http://schemas.microsoft.com/office/drawing/2014/main" id="{CC3350ED-560E-F8B0-A555-E6F422DF9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0" y="8544"/>
                <a:ext cx="1902" cy="1362"/>
              </a:xfrm>
              <a:custGeom>
                <a:avLst/>
                <a:gdLst>
                  <a:gd name="T0" fmla="*/ 1821 w 1902"/>
                  <a:gd name="T1" fmla="*/ 0 h 1362"/>
                  <a:gd name="T2" fmla="*/ 1660 w 1902"/>
                  <a:gd name="T3" fmla="*/ 12 h 1362"/>
                  <a:gd name="T4" fmla="*/ 1503 w 1902"/>
                  <a:gd name="T5" fmla="*/ 40 h 1362"/>
                  <a:gd name="T6" fmla="*/ 1350 w 1902"/>
                  <a:gd name="T7" fmla="*/ 76 h 1362"/>
                  <a:gd name="T8" fmla="*/ 1200 w 1902"/>
                  <a:gd name="T9" fmla="*/ 125 h 1362"/>
                  <a:gd name="T10" fmla="*/ 1055 w 1902"/>
                  <a:gd name="T11" fmla="*/ 185 h 1362"/>
                  <a:gd name="T12" fmla="*/ 918 w 1902"/>
                  <a:gd name="T13" fmla="*/ 254 h 1362"/>
                  <a:gd name="T14" fmla="*/ 789 w 1902"/>
                  <a:gd name="T15" fmla="*/ 334 h 1362"/>
                  <a:gd name="T16" fmla="*/ 664 w 1902"/>
                  <a:gd name="T17" fmla="*/ 427 h 1362"/>
                  <a:gd name="T18" fmla="*/ 548 w 1902"/>
                  <a:gd name="T19" fmla="*/ 523 h 1362"/>
                  <a:gd name="T20" fmla="*/ 439 w 1902"/>
                  <a:gd name="T21" fmla="*/ 632 h 1362"/>
                  <a:gd name="T22" fmla="*/ 338 w 1902"/>
                  <a:gd name="T23" fmla="*/ 749 h 1362"/>
                  <a:gd name="T24" fmla="*/ 245 w 1902"/>
                  <a:gd name="T25" fmla="*/ 870 h 1362"/>
                  <a:gd name="T26" fmla="*/ 161 w 1902"/>
                  <a:gd name="T27" fmla="*/ 999 h 1362"/>
                  <a:gd name="T28" fmla="*/ 88 w 1902"/>
                  <a:gd name="T29" fmla="*/ 1136 h 1362"/>
                  <a:gd name="T30" fmla="*/ 28 w 1902"/>
                  <a:gd name="T31" fmla="*/ 1277 h 1362"/>
                  <a:gd name="T32" fmla="*/ 32 w 1902"/>
                  <a:gd name="T33" fmla="*/ 1362 h 1362"/>
                  <a:gd name="T34" fmla="*/ 88 w 1902"/>
                  <a:gd name="T35" fmla="*/ 1221 h 1362"/>
                  <a:gd name="T36" fmla="*/ 157 w 1902"/>
                  <a:gd name="T37" fmla="*/ 1084 h 1362"/>
                  <a:gd name="T38" fmla="*/ 229 w 1902"/>
                  <a:gd name="T39" fmla="*/ 955 h 1362"/>
                  <a:gd name="T40" fmla="*/ 318 w 1902"/>
                  <a:gd name="T41" fmla="*/ 830 h 1362"/>
                  <a:gd name="T42" fmla="*/ 411 w 1902"/>
                  <a:gd name="T43" fmla="*/ 713 h 1362"/>
                  <a:gd name="T44" fmla="*/ 515 w 1902"/>
                  <a:gd name="T45" fmla="*/ 600 h 1362"/>
                  <a:gd name="T46" fmla="*/ 628 w 1902"/>
                  <a:gd name="T47" fmla="*/ 499 h 1362"/>
                  <a:gd name="T48" fmla="*/ 745 w 1902"/>
                  <a:gd name="T49" fmla="*/ 407 h 1362"/>
                  <a:gd name="T50" fmla="*/ 870 w 1902"/>
                  <a:gd name="T51" fmla="*/ 322 h 1362"/>
                  <a:gd name="T52" fmla="*/ 1003 w 1902"/>
                  <a:gd name="T53" fmla="*/ 249 h 1362"/>
                  <a:gd name="T54" fmla="*/ 1140 w 1902"/>
                  <a:gd name="T55" fmla="*/ 185 h 1362"/>
                  <a:gd name="T56" fmla="*/ 1285 w 1902"/>
                  <a:gd name="T57" fmla="*/ 133 h 1362"/>
                  <a:gd name="T58" fmla="*/ 1434 w 1902"/>
                  <a:gd name="T59" fmla="*/ 88 h 1362"/>
                  <a:gd name="T60" fmla="*/ 1583 w 1902"/>
                  <a:gd name="T61" fmla="*/ 56 h 1362"/>
                  <a:gd name="T62" fmla="*/ 1740 w 1902"/>
                  <a:gd name="T63" fmla="*/ 40 h 1362"/>
                  <a:gd name="T64" fmla="*/ 1902 w 1902"/>
                  <a:gd name="T65" fmla="*/ 32 h 1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2" h="1362">
                    <a:moveTo>
                      <a:pt x="1902" y="0"/>
                    </a:moveTo>
                    <a:lnTo>
                      <a:pt x="1821" y="0"/>
                    </a:lnTo>
                    <a:lnTo>
                      <a:pt x="1740" y="4"/>
                    </a:lnTo>
                    <a:lnTo>
                      <a:pt x="1660" y="12"/>
                    </a:lnTo>
                    <a:lnTo>
                      <a:pt x="1579" y="24"/>
                    </a:lnTo>
                    <a:lnTo>
                      <a:pt x="1503" y="40"/>
                    </a:lnTo>
                    <a:lnTo>
                      <a:pt x="1426" y="56"/>
                    </a:lnTo>
                    <a:lnTo>
                      <a:pt x="1350" y="76"/>
                    </a:lnTo>
                    <a:lnTo>
                      <a:pt x="1273" y="100"/>
                    </a:lnTo>
                    <a:lnTo>
                      <a:pt x="1200" y="125"/>
                    </a:lnTo>
                    <a:lnTo>
                      <a:pt x="1128" y="153"/>
                    </a:lnTo>
                    <a:lnTo>
                      <a:pt x="1055" y="185"/>
                    </a:lnTo>
                    <a:lnTo>
                      <a:pt x="987" y="217"/>
                    </a:lnTo>
                    <a:lnTo>
                      <a:pt x="918" y="254"/>
                    </a:lnTo>
                    <a:lnTo>
                      <a:pt x="854" y="294"/>
                    </a:lnTo>
                    <a:lnTo>
                      <a:pt x="789" y="334"/>
                    </a:lnTo>
                    <a:lnTo>
                      <a:pt x="725" y="378"/>
                    </a:lnTo>
                    <a:lnTo>
                      <a:pt x="664" y="427"/>
                    </a:lnTo>
                    <a:lnTo>
                      <a:pt x="604" y="475"/>
                    </a:lnTo>
                    <a:lnTo>
                      <a:pt x="548" y="523"/>
                    </a:lnTo>
                    <a:lnTo>
                      <a:pt x="491" y="576"/>
                    </a:lnTo>
                    <a:lnTo>
                      <a:pt x="439" y="632"/>
                    </a:lnTo>
                    <a:lnTo>
                      <a:pt x="386" y="689"/>
                    </a:lnTo>
                    <a:lnTo>
                      <a:pt x="338" y="749"/>
                    </a:lnTo>
                    <a:lnTo>
                      <a:pt x="290" y="810"/>
                    </a:lnTo>
                    <a:lnTo>
                      <a:pt x="245" y="870"/>
                    </a:lnTo>
                    <a:lnTo>
                      <a:pt x="201" y="934"/>
                    </a:lnTo>
                    <a:lnTo>
                      <a:pt x="161" y="999"/>
                    </a:lnTo>
                    <a:lnTo>
                      <a:pt x="124" y="1067"/>
                    </a:lnTo>
                    <a:lnTo>
                      <a:pt x="88" y="1136"/>
                    </a:lnTo>
                    <a:lnTo>
                      <a:pt x="56" y="1208"/>
                    </a:lnTo>
                    <a:lnTo>
                      <a:pt x="28" y="1277"/>
                    </a:lnTo>
                    <a:lnTo>
                      <a:pt x="0" y="1354"/>
                    </a:lnTo>
                    <a:lnTo>
                      <a:pt x="32" y="1362"/>
                    </a:lnTo>
                    <a:lnTo>
                      <a:pt x="60" y="1293"/>
                    </a:lnTo>
                    <a:lnTo>
                      <a:pt x="88" y="1221"/>
                    </a:lnTo>
                    <a:lnTo>
                      <a:pt x="120" y="1152"/>
                    </a:lnTo>
                    <a:lnTo>
                      <a:pt x="157" y="1084"/>
                    </a:lnTo>
                    <a:lnTo>
                      <a:pt x="193" y="1019"/>
                    </a:lnTo>
                    <a:lnTo>
                      <a:pt x="229" y="955"/>
                    </a:lnTo>
                    <a:lnTo>
                      <a:pt x="274" y="890"/>
                    </a:lnTo>
                    <a:lnTo>
                      <a:pt x="318" y="830"/>
                    </a:lnTo>
                    <a:lnTo>
                      <a:pt x="362" y="769"/>
                    </a:lnTo>
                    <a:lnTo>
                      <a:pt x="411" y="713"/>
                    </a:lnTo>
                    <a:lnTo>
                      <a:pt x="463" y="656"/>
                    </a:lnTo>
                    <a:lnTo>
                      <a:pt x="515" y="600"/>
                    </a:lnTo>
                    <a:lnTo>
                      <a:pt x="568" y="552"/>
                    </a:lnTo>
                    <a:lnTo>
                      <a:pt x="628" y="499"/>
                    </a:lnTo>
                    <a:lnTo>
                      <a:pt x="685" y="451"/>
                    </a:lnTo>
                    <a:lnTo>
                      <a:pt x="745" y="407"/>
                    </a:lnTo>
                    <a:lnTo>
                      <a:pt x="806" y="362"/>
                    </a:lnTo>
                    <a:lnTo>
                      <a:pt x="870" y="322"/>
                    </a:lnTo>
                    <a:lnTo>
                      <a:pt x="934" y="286"/>
                    </a:lnTo>
                    <a:lnTo>
                      <a:pt x="1003" y="249"/>
                    </a:lnTo>
                    <a:lnTo>
                      <a:pt x="1072" y="217"/>
                    </a:lnTo>
                    <a:lnTo>
                      <a:pt x="1140" y="185"/>
                    </a:lnTo>
                    <a:lnTo>
                      <a:pt x="1213" y="157"/>
                    </a:lnTo>
                    <a:lnTo>
                      <a:pt x="1285" y="133"/>
                    </a:lnTo>
                    <a:lnTo>
                      <a:pt x="1358" y="108"/>
                    </a:lnTo>
                    <a:lnTo>
                      <a:pt x="1434" y="88"/>
                    </a:lnTo>
                    <a:lnTo>
                      <a:pt x="1507" y="72"/>
                    </a:lnTo>
                    <a:lnTo>
                      <a:pt x="1583" y="56"/>
                    </a:lnTo>
                    <a:lnTo>
                      <a:pt x="1664" y="48"/>
                    </a:lnTo>
                    <a:lnTo>
                      <a:pt x="1740" y="40"/>
                    </a:lnTo>
                    <a:lnTo>
                      <a:pt x="1821" y="32"/>
                    </a:lnTo>
                    <a:lnTo>
                      <a:pt x="1902" y="32"/>
                    </a:lnTo>
                    <a:lnTo>
                      <a:pt x="190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3" name="Freeform 15">
                <a:extLst>
                  <a:ext uri="{FF2B5EF4-FFF2-40B4-BE49-F238E27FC236}">
                    <a16:creationId xmlns:a16="http://schemas.microsoft.com/office/drawing/2014/main" id="{655E13A4-A701-A470-BF6B-541EC9727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8544"/>
                <a:ext cx="1910" cy="1374"/>
              </a:xfrm>
              <a:custGeom>
                <a:avLst/>
                <a:gdLst>
                  <a:gd name="T0" fmla="*/ 1902 w 1910"/>
                  <a:gd name="T1" fmla="*/ 1354 h 1374"/>
                  <a:gd name="T2" fmla="*/ 1845 w 1910"/>
                  <a:gd name="T3" fmla="*/ 1208 h 1374"/>
                  <a:gd name="T4" fmla="*/ 1777 w 1910"/>
                  <a:gd name="T5" fmla="*/ 1067 h 1374"/>
                  <a:gd name="T6" fmla="*/ 1700 w 1910"/>
                  <a:gd name="T7" fmla="*/ 934 h 1374"/>
                  <a:gd name="T8" fmla="*/ 1612 w 1910"/>
                  <a:gd name="T9" fmla="*/ 810 h 1374"/>
                  <a:gd name="T10" fmla="*/ 1515 w 1910"/>
                  <a:gd name="T11" fmla="*/ 689 h 1374"/>
                  <a:gd name="T12" fmla="*/ 1410 w 1910"/>
                  <a:gd name="T13" fmla="*/ 576 h 1374"/>
                  <a:gd name="T14" fmla="*/ 1297 w 1910"/>
                  <a:gd name="T15" fmla="*/ 475 h 1374"/>
                  <a:gd name="T16" fmla="*/ 1176 w 1910"/>
                  <a:gd name="T17" fmla="*/ 378 h 1374"/>
                  <a:gd name="T18" fmla="*/ 1048 w 1910"/>
                  <a:gd name="T19" fmla="*/ 294 h 1374"/>
                  <a:gd name="T20" fmla="*/ 915 w 1910"/>
                  <a:gd name="T21" fmla="*/ 217 h 1374"/>
                  <a:gd name="T22" fmla="*/ 773 w 1910"/>
                  <a:gd name="T23" fmla="*/ 153 h 1374"/>
                  <a:gd name="T24" fmla="*/ 628 w 1910"/>
                  <a:gd name="T25" fmla="*/ 100 h 1374"/>
                  <a:gd name="T26" fmla="*/ 479 w 1910"/>
                  <a:gd name="T27" fmla="*/ 56 h 1374"/>
                  <a:gd name="T28" fmla="*/ 322 w 1910"/>
                  <a:gd name="T29" fmla="*/ 24 h 1374"/>
                  <a:gd name="T30" fmla="*/ 161 w 1910"/>
                  <a:gd name="T31" fmla="*/ 4 h 1374"/>
                  <a:gd name="T32" fmla="*/ 0 w 1910"/>
                  <a:gd name="T33" fmla="*/ 0 h 1374"/>
                  <a:gd name="T34" fmla="*/ 80 w 1910"/>
                  <a:gd name="T35" fmla="*/ 32 h 1374"/>
                  <a:gd name="T36" fmla="*/ 237 w 1910"/>
                  <a:gd name="T37" fmla="*/ 48 h 1374"/>
                  <a:gd name="T38" fmla="*/ 395 w 1910"/>
                  <a:gd name="T39" fmla="*/ 72 h 1374"/>
                  <a:gd name="T40" fmla="*/ 544 w 1910"/>
                  <a:gd name="T41" fmla="*/ 108 h 1374"/>
                  <a:gd name="T42" fmla="*/ 689 w 1910"/>
                  <a:gd name="T43" fmla="*/ 157 h 1374"/>
                  <a:gd name="T44" fmla="*/ 830 w 1910"/>
                  <a:gd name="T45" fmla="*/ 217 h 1374"/>
                  <a:gd name="T46" fmla="*/ 967 w 1910"/>
                  <a:gd name="T47" fmla="*/ 286 h 1374"/>
                  <a:gd name="T48" fmla="*/ 1096 w 1910"/>
                  <a:gd name="T49" fmla="*/ 362 h 1374"/>
                  <a:gd name="T50" fmla="*/ 1217 w 1910"/>
                  <a:gd name="T51" fmla="*/ 451 h 1374"/>
                  <a:gd name="T52" fmla="*/ 1330 w 1910"/>
                  <a:gd name="T53" fmla="*/ 552 h 1374"/>
                  <a:gd name="T54" fmla="*/ 1438 w 1910"/>
                  <a:gd name="T55" fmla="*/ 656 h 1374"/>
                  <a:gd name="T56" fmla="*/ 1539 w 1910"/>
                  <a:gd name="T57" fmla="*/ 769 h 1374"/>
                  <a:gd name="T58" fmla="*/ 1628 w 1910"/>
                  <a:gd name="T59" fmla="*/ 890 h 1374"/>
                  <a:gd name="T60" fmla="*/ 1708 w 1910"/>
                  <a:gd name="T61" fmla="*/ 1019 h 1374"/>
                  <a:gd name="T62" fmla="*/ 1781 w 1910"/>
                  <a:gd name="T63" fmla="*/ 1152 h 1374"/>
                  <a:gd name="T64" fmla="*/ 1841 w 1910"/>
                  <a:gd name="T65" fmla="*/ 1293 h 1374"/>
                  <a:gd name="T66" fmla="*/ 1886 w 1910"/>
                  <a:gd name="T67" fmla="*/ 1341 h 1374"/>
                  <a:gd name="T68" fmla="*/ 1910 w 1910"/>
                  <a:gd name="T69" fmla="*/ 1374 h 1374"/>
                  <a:gd name="T70" fmla="*/ 1886 w 1910"/>
                  <a:gd name="T71" fmla="*/ 1374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10" h="1374">
                    <a:moveTo>
                      <a:pt x="1886" y="1374"/>
                    </a:moveTo>
                    <a:lnTo>
                      <a:pt x="1902" y="1354"/>
                    </a:lnTo>
                    <a:lnTo>
                      <a:pt x="1874" y="1277"/>
                    </a:lnTo>
                    <a:lnTo>
                      <a:pt x="1845" y="1208"/>
                    </a:lnTo>
                    <a:lnTo>
                      <a:pt x="1813" y="1136"/>
                    </a:lnTo>
                    <a:lnTo>
                      <a:pt x="1777" y="1067"/>
                    </a:lnTo>
                    <a:lnTo>
                      <a:pt x="1741" y="999"/>
                    </a:lnTo>
                    <a:lnTo>
                      <a:pt x="1700" y="934"/>
                    </a:lnTo>
                    <a:lnTo>
                      <a:pt x="1656" y="870"/>
                    </a:lnTo>
                    <a:lnTo>
                      <a:pt x="1612" y="810"/>
                    </a:lnTo>
                    <a:lnTo>
                      <a:pt x="1563" y="749"/>
                    </a:lnTo>
                    <a:lnTo>
                      <a:pt x="1515" y="689"/>
                    </a:lnTo>
                    <a:lnTo>
                      <a:pt x="1463" y="632"/>
                    </a:lnTo>
                    <a:lnTo>
                      <a:pt x="1410" y="576"/>
                    </a:lnTo>
                    <a:lnTo>
                      <a:pt x="1354" y="523"/>
                    </a:lnTo>
                    <a:lnTo>
                      <a:pt x="1297" y="475"/>
                    </a:lnTo>
                    <a:lnTo>
                      <a:pt x="1237" y="427"/>
                    </a:lnTo>
                    <a:lnTo>
                      <a:pt x="1176" y="378"/>
                    </a:lnTo>
                    <a:lnTo>
                      <a:pt x="1112" y="334"/>
                    </a:lnTo>
                    <a:lnTo>
                      <a:pt x="1048" y="294"/>
                    </a:lnTo>
                    <a:lnTo>
                      <a:pt x="983" y="254"/>
                    </a:lnTo>
                    <a:lnTo>
                      <a:pt x="915" y="217"/>
                    </a:lnTo>
                    <a:lnTo>
                      <a:pt x="846" y="185"/>
                    </a:lnTo>
                    <a:lnTo>
                      <a:pt x="773" y="153"/>
                    </a:lnTo>
                    <a:lnTo>
                      <a:pt x="701" y="125"/>
                    </a:lnTo>
                    <a:lnTo>
                      <a:pt x="628" y="100"/>
                    </a:lnTo>
                    <a:lnTo>
                      <a:pt x="552" y="76"/>
                    </a:lnTo>
                    <a:lnTo>
                      <a:pt x="479" y="56"/>
                    </a:lnTo>
                    <a:lnTo>
                      <a:pt x="399" y="40"/>
                    </a:lnTo>
                    <a:lnTo>
                      <a:pt x="322" y="24"/>
                    </a:lnTo>
                    <a:lnTo>
                      <a:pt x="242" y="12"/>
                    </a:lnTo>
                    <a:lnTo>
                      <a:pt x="161" y="4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80" y="32"/>
                    </a:lnTo>
                    <a:lnTo>
                      <a:pt x="161" y="40"/>
                    </a:lnTo>
                    <a:lnTo>
                      <a:pt x="237" y="48"/>
                    </a:lnTo>
                    <a:lnTo>
                      <a:pt x="318" y="56"/>
                    </a:lnTo>
                    <a:lnTo>
                      <a:pt x="395" y="72"/>
                    </a:lnTo>
                    <a:lnTo>
                      <a:pt x="471" y="88"/>
                    </a:lnTo>
                    <a:lnTo>
                      <a:pt x="544" y="108"/>
                    </a:lnTo>
                    <a:lnTo>
                      <a:pt x="616" y="133"/>
                    </a:lnTo>
                    <a:lnTo>
                      <a:pt x="689" y="157"/>
                    </a:lnTo>
                    <a:lnTo>
                      <a:pt x="761" y="185"/>
                    </a:lnTo>
                    <a:lnTo>
                      <a:pt x="830" y="217"/>
                    </a:lnTo>
                    <a:lnTo>
                      <a:pt x="898" y="249"/>
                    </a:lnTo>
                    <a:lnTo>
                      <a:pt x="967" y="286"/>
                    </a:lnTo>
                    <a:lnTo>
                      <a:pt x="1031" y="322"/>
                    </a:lnTo>
                    <a:lnTo>
                      <a:pt x="1096" y="362"/>
                    </a:lnTo>
                    <a:lnTo>
                      <a:pt x="1156" y="407"/>
                    </a:lnTo>
                    <a:lnTo>
                      <a:pt x="1217" y="451"/>
                    </a:lnTo>
                    <a:lnTo>
                      <a:pt x="1273" y="499"/>
                    </a:lnTo>
                    <a:lnTo>
                      <a:pt x="1330" y="552"/>
                    </a:lnTo>
                    <a:lnTo>
                      <a:pt x="1386" y="600"/>
                    </a:lnTo>
                    <a:lnTo>
                      <a:pt x="1438" y="656"/>
                    </a:lnTo>
                    <a:lnTo>
                      <a:pt x="1491" y="713"/>
                    </a:lnTo>
                    <a:lnTo>
                      <a:pt x="1539" y="769"/>
                    </a:lnTo>
                    <a:lnTo>
                      <a:pt x="1584" y="830"/>
                    </a:lnTo>
                    <a:lnTo>
                      <a:pt x="1628" y="890"/>
                    </a:lnTo>
                    <a:lnTo>
                      <a:pt x="1672" y="955"/>
                    </a:lnTo>
                    <a:lnTo>
                      <a:pt x="1708" y="1019"/>
                    </a:lnTo>
                    <a:lnTo>
                      <a:pt x="1745" y="1084"/>
                    </a:lnTo>
                    <a:lnTo>
                      <a:pt x="1781" y="1152"/>
                    </a:lnTo>
                    <a:lnTo>
                      <a:pt x="1813" y="1221"/>
                    </a:lnTo>
                    <a:lnTo>
                      <a:pt x="1841" y="1293"/>
                    </a:lnTo>
                    <a:lnTo>
                      <a:pt x="1870" y="1362"/>
                    </a:lnTo>
                    <a:lnTo>
                      <a:pt x="1886" y="1341"/>
                    </a:lnTo>
                    <a:lnTo>
                      <a:pt x="1886" y="1374"/>
                    </a:lnTo>
                    <a:lnTo>
                      <a:pt x="1910" y="1374"/>
                    </a:lnTo>
                    <a:lnTo>
                      <a:pt x="1902" y="1354"/>
                    </a:lnTo>
                    <a:lnTo>
                      <a:pt x="1886" y="1374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4" name="Freeform 16">
                <a:extLst>
                  <a:ext uri="{FF2B5EF4-FFF2-40B4-BE49-F238E27FC236}">
                    <a16:creationId xmlns:a16="http://schemas.microsoft.com/office/drawing/2014/main" id="{48D41AF3-6B32-CFBA-95B7-69577AC63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9885"/>
                <a:ext cx="443" cy="556"/>
              </a:xfrm>
              <a:custGeom>
                <a:avLst/>
                <a:gdLst>
                  <a:gd name="T0" fmla="*/ 435 w 443"/>
                  <a:gd name="T1" fmla="*/ 69 h 556"/>
                  <a:gd name="T2" fmla="*/ 298 w 443"/>
                  <a:gd name="T3" fmla="*/ 77 h 556"/>
                  <a:gd name="T4" fmla="*/ 0 w 443"/>
                  <a:gd name="T5" fmla="*/ 436 h 556"/>
                  <a:gd name="T6" fmla="*/ 145 w 443"/>
                  <a:gd name="T7" fmla="*/ 556 h 556"/>
                  <a:gd name="T8" fmla="*/ 443 w 443"/>
                  <a:gd name="T9" fmla="*/ 198 h 556"/>
                  <a:gd name="T10" fmla="*/ 306 w 443"/>
                  <a:gd name="T11" fmla="*/ 206 h 556"/>
                  <a:gd name="T12" fmla="*/ 435 w 443"/>
                  <a:gd name="T13" fmla="*/ 69 h 556"/>
                  <a:gd name="T14" fmla="*/ 362 w 443"/>
                  <a:gd name="T15" fmla="*/ 0 h 556"/>
                  <a:gd name="T16" fmla="*/ 298 w 443"/>
                  <a:gd name="T17" fmla="*/ 77 h 556"/>
                  <a:gd name="T18" fmla="*/ 435 w 443"/>
                  <a:gd name="T19" fmla="*/ 69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3" h="556">
                    <a:moveTo>
                      <a:pt x="435" y="69"/>
                    </a:moveTo>
                    <a:lnTo>
                      <a:pt x="298" y="77"/>
                    </a:lnTo>
                    <a:lnTo>
                      <a:pt x="0" y="436"/>
                    </a:lnTo>
                    <a:lnTo>
                      <a:pt x="145" y="556"/>
                    </a:lnTo>
                    <a:lnTo>
                      <a:pt x="443" y="198"/>
                    </a:lnTo>
                    <a:lnTo>
                      <a:pt x="306" y="206"/>
                    </a:lnTo>
                    <a:lnTo>
                      <a:pt x="435" y="69"/>
                    </a:lnTo>
                    <a:lnTo>
                      <a:pt x="362" y="0"/>
                    </a:lnTo>
                    <a:lnTo>
                      <a:pt x="298" y="77"/>
                    </a:lnTo>
                    <a:lnTo>
                      <a:pt x="435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5" name="Freeform 17">
                <a:extLst>
                  <a:ext uri="{FF2B5EF4-FFF2-40B4-BE49-F238E27FC236}">
                    <a16:creationId xmlns:a16="http://schemas.microsoft.com/office/drawing/2014/main" id="{E4AE72C8-33C1-3093-DF51-8C4404BC3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5" y="9954"/>
                <a:ext cx="995" cy="911"/>
              </a:xfrm>
              <a:custGeom>
                <a:avLst/>
                <a:gdLst>
                  <a:gd name="T0" fmla="*/ 983 w 995"/>
                  <a:gd name="T1" fmla="*/ 862 h 911"/>
                  <a:gd name="T2" fmla="*/ 955 w 995"/>
                  <a:gd name="T3" fmla="*/ 770 h 911"/>
                  <a:gd name="T4" fmla="*/ 129 w 995"/>
                  <a:gd name="T5" fmla="*/ 0 h 911"/>
                  <a:gd name="T6" fmla="*/ 0 w 995"/>
                  <a:gd name="T7" fmla="*/ 137 h 911"/>
                  <a:gd name="T8" fmla="*/ 826 w 995"/>
                  <a:gd name="T9" fmla="*/ 911 h 911"/>
                  <a:gd name="T10" fmla="*/ 802 w 995"/>
                  <a:gd name="T11" fmla="*/ 818 h 911"/>
                  <a:gd name="T12" fmla="*/ 983 w 995"/>
                  <a:gd name="T13" fmla="*/ 862 h 911"/>
                  <a:gd name="T14" fmla="*/ 995 w 995"/>
                  <a:gd name="T15" fmla="*/ 810 h 911"/>
                  <a:gd name="T16" fmla="*/ 955 w 995"/>
                  <a:gd name="T17" fmla="*/ 770 h 911"/>
                  <a:gd name="T18" fmla="*/ 983 w 995"/>
                  <a:gd name="T19" fmla="*/ 862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95" h="911">
                    <a:moveTo>
                      <a:pt x="983" y="862"/>
                    </a:moveTo>
                    <a:lnTo>
                      <a:pt x="955" y="770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826" y="911"/>
                    </a:lnTo>
                    <a:lnTo>
                      <a:pt x="802" y="818"/>
                    </a:lnTo>
                    <a:lnTo>
                      <a:pt x="983" y="862"/>
                    </a:lnTo>
                    <a:lnTo>
                      <a:pt x="995" y="810"/>
                    </a:lnTo>
                    <a:lnTo>
                      <a:pt x="955" y="770"/>
                    </a:lnTo>
                    <a:lnTo>
                      <a:pt x="983" y="8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6" name="Freeform 18">
                <a:extLst>
                  <a:ext uri="{FF2B5EF4-FFF2-40B4-BE49-F238E27FC236}">
                    <a16:creationId xmlns:a16="http://schemas.microsoft.com/office/drawing/2014/main" id="{9F575CF1-76FC-C2FD-FD4E-8465F49C4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772"/>
                <a:ext cx="1156" cy="963"/>
              </a:xfrm>
              <a:custGeom>
                <a:avLst/>
                <a:gdLst>
                  <a:gd name="T0" fmla="*/ 0 w 1156"/>
                  <a:gd name="T1" fmla="*/ 963 h 963"/>
                  <a:gd name="T2" fmla="*/ 52 w 1156"/>
                  <a:gd name="T3" fmla="*/ 963 h 963"/>
                  <a:gd name="T4" fmla="*/ 104 w 1156"/>
                  <a:gd name="T5" fmla="*/ 959 h 963"/>
                  <a:gd name="T6" fmla="*/ 157 w 1156"/>
                  <a:gd name="T7" fmla="*/ 955 h 963"/>
                  <a:gd name="T8" fmla="*/ 209 w 1156"/>
                  <a:gd name="T9" fmla="*/ 947 h 963"/>
                  <a:gd name="T10" fmla="*/ 306 w 1156"/>
                  <a:gd name="T11" fmla="*/ 923 h 963"/>
                  <a:gd name="T12" fmla="*/ 403 w 1156"/>
                  <a:gd name="T13" fmla="*/ 894 h 963"/>
                  <a:gd name="T14" fmla="*/ 495 w 1156"/>
                  <a:gd name="T15" fmla="*/ 854 h 963"/>
                  <a:gd name="T16" fmla="*/ 584 w 1156"/>
                  <a:gd name="T17" fmla="*/ 810 h 963"/>
                  <a:gd name="T18" fmla="*/ 665 w 1156"/>
                  <a:gd name="T19" fmla="*/ 757 h 963"/>
                  <a:gd name="T20" fmla="*/ 745 w 1156"/>
                  <a:gd name="T21" fmla="*/ 697 h 963"/>
                  <a:gd name="T22" fmla="*/ 818 w 1156"/>
                  <a:gd name="T23" fmla="*/ 632 h 963"/>
                  <a:gd name="T24" fmla="*/ 886 w 1156"/>
                  <a:gd name="T25" fmla="*/ 564 h 963"/>
                  <a:gd name="T26" fmla="*/ 951 w 1156"/>
                  <a:gd name="T27" fmla="*/ 487 h 963"/>
                  <a:gd name="T28" fmla="*/ 1003 w 1156"/>
                  <a:gd name="T29" fmla="*/ 407 h 963"/>
                  <a:gd name="T30" fmla="*/ 1056 w 1156"/>
                  <a:gd name="T31" fmla="*/ 322 h 963"/>
                  <a:gd name="T32" fmla="*/ 1096 w 1156"/>
                  <a:gd name="T33" fmla="*/ 234 h 963"/>
                  <a:gd name="T34" fmla="*/ 1132 w 1156"/>
                  <a:gd name="T35" fmla="*/ 141 h 963"/>
                  <a:gd name="T36" fmla="*/ 1156 w 1156"/>
                  <a:gd name="T37" fmla="*/ 44 h 963"/>
                  <a:gd name="T38" fmla="*/ 975 w 1156"/>
                  <a:gd name="T39" fmla="*/ 0 h 963"/>
                  <a:gd name="T40" fmla="*/ 951 w 1156"/>
                  <a:gd name="T41" fmla="*/ 80 h 963"/>
                  <a:gd name="T42" fmla="*/ 923 w 1156"/>
                  <a:gd name="T43" fmla="*/ 161 h 963"/>
                  <a:gd name="T44" fmla="*/ 886 w 1156"/>
                  <a:gd name="T45" fmla="*/ 234 h 963"/>
                  <a:gd name="T46" fmla="*/ 846 w 1156"/>
                  <a:gd name="T47" fmla="*/ 306 h 963"/>
                  <a:gd name="T48" fmla="*/ 798 w 1156"/>
                  <a:gd name="T49" fmla="*/ 375 h 963"/>
                  <a:gd name="T50" fmla="*/ 745 w 1156"/>
                  <a:gd name="T51" fmla="*/ 439 h 963"/>
                  <a:gd name="T52" fmla="*/ 689 w 1156"/>
                  <a:gd name="T53" fmla="*/ 495 h 963"/>
                  <a:gd name="T54" fmla="*/ 624 w 1156"/>
                  <a:gd name="T55" fmla="*/ 552 h 963"/>
                  <a:gd name="T56" fmla="*/ 560 w 1156"/>
                  <a:gd name="T57" fmla="*/ 600 h 963"/>
                  <a:gd name="T58" fmla="*/ 487 w 1156"/>
                  <a:gd name="T59" fmla="*/ 645 h 963"/>
                  <a:gd name="T60" fmla="*/ 415 w 1156"/>
                  <a:gd name="T61" fmla="*/ 685 h 963"/>
                  <a:gd name="T62" fmla="*/ 338 w 1156"/>
                  <a:gd name="T63" fmla="*/ 713 h 963"/>
                  <a:gd name="T64" fmla="*/ 258 w 1156"/>
                  <a:gd name="T65" fmla="*/ 741 h 963"/>
                  <a:gd name="T66" fmla="*/ 173 w 1156"/>
                  <a:gd name="T67" fmla="*/ 757 h 963"/>
                  <a:gd name="T68" fmla="*/ 133 w 1156"/>
                  <a:gd name="T69" fmla="*/ 765 h 963"/>
                  <a:gd name="T70" fmla="*/ 88 w 1156"/>
                  <a:gd name="T71" fmla="*/ 769 h 963"/>
                  <a:gd name="T72" fmla="*/ 44 w 1156"/>
                  <a:gd name="T73" fmla="*/ 773 h 963"/>
                  <a:gd name="T74" fmla="*/ 0 w 1156"/>
                  <a:gd name="T75" fmla="*/ 773 h 963"/>
                  <a:gd name="T76" fmla="*/ 0 w 1156"/>
                  <a:gd name="T77" fmla="*/ 963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56" h="963">
                    <a:moveTo>
                      <a:pt x="0" y="963"/>
                    </a:moveTo>
                    <a:lnTo>
                      <a:pt x="52" y="963"/>
                    </a:lnTo>
                    <a:lnTo>
                      <a:pt x="104" y="959"/>
                    </a:lnTo>
                    <a:lnTo>
                      <a:pt x="157" y="955"/>
                    </a:lnTo>
                    <a:lnTo>
                      <a:pt x="209" y="947"/>
                    </a:lnTo>
                    <a:lnTo>
                      <a:pt x="306" y="923"/>
                    </a:lnTo>
                    <a:lnTo>
                      <a:pt x="403" y="894"/>
                    </a:lnTo>
                    <a:lnTo>
                      <a:pt x="495" y="854"/>
                    </a:lnTo>
                    <a:lnTo>
                      <a:pt x="584" y="810"/>
                    </a:lnTo>
                    <a:lnTo>
                      <a:pt x="665" y="757"/>
                    </a:lnTo>
                    <a:lnTo>
                      <a:pt x="745" y="697"/>
                    </a:lnTo>
                    <a:lnTo>
                      <a:pt x="818" y="632"/>
                    </a:lnTo>
                    <a:lnTo>
                      <a:pt x="886" y="564"/>
                    </a:lnTo>
                    <a:lnTo>
                      <a:pt x="951" y="487"/>
                    </a:lnTo>
                    <a:lnTo>
                      <a:pt x="1003" y="407"/>
                    </a:lnTo>
                    <a:lnTo>
                      <a:pt x="1056" y="322"/>
                    </a:lnTo>
                    <a:lnTo>
                      <a:pt x="1096" y="234"/>
                    </a:lnTo>
                    <a:lnTo>
                      <a:pt x="1132" y="141"/>
                    </a:lnTo>
                    <a:lnTo>
                      <a:pt x="1156" y="44"/>
                    </a:lnTo>
                    <a:lnTo>
                      <a:pt x="975" y="0"/>
                    </a:lnTo>
                    <a:lnTo>
                      <a:pt x="951" y="80"/>
                    </a:lnTo>
                    <a:lnTo>
                      <a:pt x="923" y="161"/>
                    </a:lnTo>
                    <a:lnTo>
                      <a:pt x="886" y="234"/>
                    </a:lnTo>
                    <a:lnTo>
                      <a:pt x="846" y="306"/>
                    </a:lnTo>
                    <a:lnTo>
                      <a:pt x="798" y="375"/>
                    </a:lnTo>
                    <a:lnTo>
                      <a:pt x="745" y="439"/>
                    </a:lnTo>
                    <a:lnTo>
                      <a:pt x="689" y="495"/>
                    </a:lnTo>
                    <a:lnTo>
                      <a:pt x="624" y="552"/>
                    </a:lnTo>
                    <a:lnTo>
                      <a:pt x="560" y="600"/>
                    </a:lnTo>
                    <a:lnTo>
                      <a:pt x="487" y="645"/>
                    </a:lnTo>
                    <a:lnTo>
                      <a:pt x="415" y="685"/>
                    </a:lnTo>
                    <a:lnTo>
                      <a:pt x="338" y="713"/>
                    </a:lnTo>
                    <a:lnTo>
                      <a:pt x="258" y="741"/>
                    </a:lnTo>
                    <a:lnTo>
                      <a:pt x="173" y="757"/>
                    </a:lnTo>
                    <a:lnTo>
                      <a:pt x="133" y="765"/>
                    </a:lnTo>
                    <a:lnTo>
                      <a:pt x="88" y="769"/>
                    </a:lnTo>
                    <a:lnTo>
                      <a:pt x="44" y="773"/>
                    </a:lnTo>
                    <a:lnTo>
                      <a:pt x="0" y="773"/>
                    </a:lnTo>
                    <a:lnTo>
                      <a:pt x="0" y="9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7" name="Freeform 19">
                <a:extLst>
                  <a:ext uri="{FF2B5EF4-FFF2-40B4-BE49-F238E27FC236}">
                    <a16:creationId xmlns:a16="http://schemas.microsoft.com/office/drawing/2014/main" id="{8F9785EA-F988-0090-AD3F-D9A4D8AA5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7" y="10506"/>
                <a:ext cx="1185" cy="1229"/>
              </a:xfrm>
              <a:custGeom>
                <a:avLst/>
                <a:gdLst>
                  <a:gd name="T0" fmla="*/ 4 w 1185"/>
                  <a:gd name="T1" fmla="*/ 101 h 1229"/>
                  <a:gd name="T2" fmla="*/ 16 w 1185"/>
                  <a:gd name="T3" fmla="*/ 213 h 1229"/>
                  <a:gd name="T4" fmla="*/ 40 w 1185"/>
                  <a:gd name="T5" fmla="*/ 326 h 1229"/>
                  <a:gd name="T6" fmla="*/ 72 w 1185"/>
                  <a:gd name="T7" fmla="*/ 435 h 1229"/>
                  <a:gd name="T8" fmla="*/ 117 w 1185"/>
                  <a:gd name="T9" fmla="*/ 540 h 1229"/>
                  <a:gd name="T10" fmla="*/ 169 w 1185"/>
                  <a:gd name="T11" fmla="*/ 637 h 1229"/>
                  <a:gd name="T12" fmla="*/ 230 w 1185"/>
                  <a:gd name="T13" fmla="*/ 729 h 1229"/>
                  <a:gd name="T14" fmla="*/ 298 w 1185"/>
                  <a:gd name="T15" fmla="*/ 818 h 1229"/>
                  <a:gd name="T16" fmla="*/ 371 w 1185"/>
                  <a:gd name="T17" fmla="*/ 898 h 1229"/>
                  <a:gd name="T18" fmla="*/ 455 w 1185"/>
                  <a:gd name="T19" fmla="*/ 971 h 1229"/>
                  <a:gd name="T20" fmla="*/ 544 w 1185"/>
                  <a:gd name="T21" fmla="*/ 1035 h 1229"/>
                  <a:gd name="T22" fmla="*/ 641 w 1185"/>
                  <a:gd name="T23" fmla="*/ 1092 h 1229"/>
                  <a:gd name="T24" fmla="*/ 741 w 1185"/>
                  <a:gd name="T25" fmla="*/ 1140 h 1229"/>
                  <a:gd name="T26" fmla="*/ 846 w 1185"/>
                  <a:gd name="T27" fmla="*/ 1176 h 1229"/>
                  <a:gd name="T28" fmla="*/ 955 w 1185"/>
                  <a:gd name="T29" fmla="*/ 1205 h 1229"/>
                  <a:gd name="T30" fmla="*/ 1068 w 1185"/>
                  <a:gd name="T31" fmla="*/ 1225 h 1229"/>
                  <a:gd name="T32" fmla="*/ 1185 w 1185"/>
                  <a:gd name="T33" fmla="*/ 1229 h 1229"/>
                  <a:gd name="T34" fmla="*/ 1136 w 1185"/>
                  <a:gd name="T35" fmla="*/ 1039 h 1229"/>
                  <a:gd name="T36" fmla="*/ 1040 w 1185"/>
                  <a:gd name="T37" fmla="*/ 1027 h 1229"/>
                  <a:gd name="T38" fmla="*/ 947 w 1185"/>
                  <a:gd name="T39" fmla="*/ 1011 h 1229"/>
                  <a:gd name="T40" fmla="*/ 854 w 1185"/>
                  <a:gd name="T41" fmla="*/ 983 h 1229"/>
                  <a:gd name="T42" fmla="*/ 770 w 1185"/>
                  <a:gd name="T43" fmla="*/ 947 h 1229"/>
                  <a:gd name="T44" fmla="*/ 689 w 1185"/>
                  <a:gd name="T45" fmla="*/ 903 h 1229"/>
                  <a:gd name="T46" fmla="*/ 608 w 1185"/>
                  <a:gd name="T47" fmla="*/ 850 h 1229"/>
                  <a:gd name="T48" fmla="*/ 540 w 1185"/>
                  <a:gd name="T49" fmla="*/ 794 h 1229"/>
                  <a:gd name="T50" fmla="*/ 471 w 1185"/>
                  <a:gd name="T51" fmla="*/ 729 h 1229"/>
                  <a:gd name="T52" fmla="*/ 411 w 1185"/>
                  <a:gd name="T53" fmla="*/ 657 h 1229"/>
                  <a:gd name="T54" fmla="*/ 355 w 1185"/>
                  <a:gd name="T55" fmla="*/ 580 h 1229"/>
                  <a:gd name="T56" fmla="*/ 310 w 1185"/>
                  <a:gd name="T57" fmla="*/ 500 h 1229"/>
                  <a:gd name="T58" fmla="*/ 270 w 1185"/>
                  <a:gd name="T59" fmla="*/ 415 h 1229"/>
                  <a:gd name="T60" fmla="*/ 238 w 1185"/>
                  <a:gd name="T61" fmla="*/ 326 h 1229"/>
                  <a:gd name="T62" fmla="*/ 213 w 1185"/>
                  <a:gd name="T63" fmla="*/ 234 h 1229"/>
                  <a:gd name="T64" fmla="*/ 197 w 1185"/>
                  <a:gd name="T65" fmla="*/ 137 h 1229"/>
                  <a:gd name="T66" fmla="*/ 101 w 1185"/>
                  <a:gd name="T67" fmla="*/ 189 h 1229"/>
                  <a:gd name="T68" fmla="*/ 0 w 1185"/>
                  <a:gd name="T69" fmla="*/ 0 h 1229"/>
                  <a:gd name="T70" fmla="*/ 101 w 1185"/>
                  <a:gd name="T71" fmla="*/ 0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85" h="1229">
                    <a:moveTo>
                      <a:pt x="101" y="0"/>
                    </a:moveTo>
                    <a:lnTo>
                      <a:pt x="4" y="101"/>
                    </a:lnTo>
                    <a:lnTo>
                      <a:pt x="12" y="157"/>
                    </a:lnTo>
                    <a:lnTo>
                      <a:pt x="16" y="213"/>
                    </a:lnTo>
                    <a:lnTo>
                      <a:pt x="28" y="270"/>
                    </a:lnTo>
                    <a:lnTo>
                      <a:pt x="40" y="326"/>
                    </a:lnTo>
                    <a:lnTo>
                      <a:pt x="56" y="383"/>
                    </a:lnTo>
                    <a:lnTo>
                      <a:pt x="72" y="435"/>
                    </a:lnTo>
                    <a:lnTo>
                      <a:pt x="93" y="487"/>
                    </a:lnTo>
                    <a:lnTo>
                      <a:pt x="117" y="540"/>
                    </a:lnTo>
                    <a:lnTo>
                      <a:pt x="141" y="588"/>
                    </a:lnTo>
                    <a:lnTo>
                      <a:pt x="169" y="637"/>
                    </a:lnTo>
                    <a:lnTo>
                      <a:pt x="197" y="685"/>
                    </a:lnTo>
                    <a:lnTo>
                      <a:pt x="230" y="729"/>
                    </a:lnTo>
                    <a:lnTo>
                      <a:pt x="262" y="774"/>
                    </a:lnTo>
                    <a:lnTo>
                      <a:pt x="298" y="818"/>
                    </a:lnTo>
                    <a:lnTo>
                      <a:pt x="334" y="858"/>
                    </a:lnTo>
                    <a:lnTo>
                      <a:pt x="371" y="898"/>
                    </a:lnTo>
                    <a:lnTo>
                      <a:pt x="411" y="935"/>
                    </a:lnTo>
                    <a:lnTo>
                      <a:pt x="455" y="971"/>
                    </a:lnTo>
                    <a:lnTo>
                      <a:pt x="500" y="1003"/>
                    </a:lnTo>
                    <a:lnTo>
                      <a:pt x="544" y="1035"/>
                    </a:lnTo>
                    <a:lnTo>
                      <a:pt x="592" y="1064"/>
                    </a:lnTo>
                    <a:lnTo>
                      <a:pt x="641" y="1092"/>
                    </a:lnTo>
                    <a:lnTo>
                      <a:pt x="689" y="1116"/>
                    </a:lnTo>
                    <a:lnTo>
                      <a:pt x="741" y="1140"/>
                    </a:lnTo>
                    <a:lnTo>
                      <a:pt x="790" y="1160"/>
                    </a:lnTo>
                    <a:lnTo>
                      <a:pt x="846" y="1176"/>
                    </a:lnTo>
                    <a:lnTo>
                      <a:pt x="899" y="1193"/>
                    </a:lnTo>
                    <a:lnTo>
                      <a:pt x="955" y="1205"/>
                    </a:lnTo>
                    <a:lnTo>
                      <a:pt x="1011" y="1217"/>
                    </a:lnTo>
                    <a:lnTo>
                      <a:pt x="1068" y="1225"/>
                    </a:lnTo>
                    <a:lnTo>
                      <a:pt x="1128" y="1229"/>
                    </a:lnTo>
                    <a:lnTo>
                      <a:pt x="1185" y="1229"/>
                    </a:lnTo>
                    <a:lnTo>
                      <a:pt x="1185" y="1039"/>
                    </a:lnTo>
                    <a:lnTo>
                      <a:pt x="1136" y="1039"/>
                    </a:lnTo>
                    <a:lnTo>
                      <a:pt x="1088" y="1035"/>
                    </a:lnTo>
                    <a:lnTo>
                      <a:pt x="1040" y="1027"/>
                    </a:lnTo>
                    <a:lnTo>
                      <a:pt x="991" y="1019"/>
                    </a:lnTo>
                    <a:lnTo>
                      <a:pt x="947" y="1011"/>
                    </a:lnTo>
                    <a:lnTo>
                      <a:pt x="903" y="999"/>
                    </a:lnTo>
                    <a:lnTo>
                      <a:pt x="854" y="983"/>
                    </a:lnTo>
                    <a:lnTo>
                      <a:pt x="814" y="967"/>
                    </a:lnTo>
                    <a:lnTo>
                      <a:pt x="770" y="947"/>
                    </a:lnTo>
                    <a:lnTo>
                      <a:pt x="729" y="927"/>
                    </a:lnTo>
                    <a:lnTo>
                      <a:pt x="689" y="903"/>
                    </a:lnTo>
                    <a:lnTo>
                      <a:pt x="649" y="878"/>
                    </a:lnTo>
                    <a:lnTo>
                      <a:pt x="608" y="850"/>
                    </a:lnTo>
                    <a:lnTo>
                      <a:pt x="572" y="822"/>
                    </a:lnTo>
                    <a:lnTo>
                      <a:pt x="540" y="794"/>
                    </a:lnTo>
                    <a:lnTo>
                      <a:pt x="504" y="761"/>
                    </a:lnTo>
                    <a:lnTo>
                      <a:pt x="471" y="729"/>
                    </a:lnTo>
                    <a:lnTo>
                      <a:pt x="439" y="693"/>
                    </a:lnTo>
                    <a:lnTo>
                      <a:pt x="411" y="657"/>
                    </a:lnTo>
                    <a:lnTo>
                      <a:pt x="383" y="620"/>
                    </a:lnTo>
                    <a:lnTo>
                      <a:pt x="355" y="580"/>
                    </a:lnTo>
                    <a:lnTo>
                      <a:pt x="330" y="544"/>
                    </a:lnTo>
                    <a:lnTo>
                      <a:pt x="310" y="500"/>
                    </a:lnTo>
                    <a:lnTo>
                      <a:pt x="286" y="459"/>
                    </a:lnTo>
                    <a:lnTo>
                      <a:pt x="270" y="415"/>
                    </a:lnTo>
                    <a:lnTo>
                      <a:pt x="254" y="371"/>
                    </a:lnTo>
                    <a:lnTo>
                      <a:pt x="238" y="326"/>
                    </a:lnTo>
                    <a:lnTo>
                      <a:pt x="226" y="282"/>
                    </a:lnTo>
                    <a:lnTo>
                      <a:pt x="213" y="234"/>
                    </a:lnTo>
                    <a:lnTo>
                      <a:pt x="205" y="185"/>
                    </a:lnTo>
                    <a:lnTo>
                      <a:pt x="197" y="137"/>
                    </a:lnTo>
                    <a:lnTo>
                      <a:pt x="193" y="89"/>
                    </a:lnTo>
                    <a:lnTo>
                      <a:pt x="101" y="189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4" y="101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8" name="Freeform 20">
                <a:extLst>
                  <a:ext uri="{FF2B5EF4-FFF2-40B4-BE49-F238E27FC236}">
                    <a16:creationId xmlns:a16="http://schemas.microsoft.com/office/drawing/2014/main" id="{83889D50-CD8E-37EC-7EEC-FD6910983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06"/>
                <a:ext cx="600" cy="189"/>
              </a:xfrm>
              <a:custGeom>
                <a:avLst/>
                <a:gdLst>
                  <a:gd name="T0" fmla="*/ 600 w 600"/>
                  <a:gd name="T1" fmla="*/ 85 h 189"/>
                  <a:gd name="T2" fmla="*/ 503 w 600"/>
                  <a:gd name="T3" fmla="*/ 0 h 189"/>
                  <a:gd name="T4" fmla="*/ 0 w 600"/>
                  <a:gd name="T5" fmla="*/ 0 h 189"/>
                  <a:gd name="T6" fmla="*/ 0 w 600"/>
                  <a:gd name="T7" fmla="*/ 189 h 189"/>
                  <a:gd name="T8" fmla="*/ 503 w 600"/>
                  <a:gd name="T9" fmla="*/ 189 h 189"/>
                  <a:gd name="T10" fmla="*/ 411 w 600"/>
                  <a:gd name="T11" fmla="*/ 105 h 189"/>
                  <a:gd name="T12" fmla="*/ 600 w 600"/>
                  <a:gd name="T13" fmla="*/ 85 h 189"/>
                  <a:gd name="T14" fmla="*/ 592 w 600"/>
                  <a:gd name="T15" fmla="*/ 0 h 189"/>
                  <a:gd name="T16" fmla="*/ 503 w 600"/>
                  <a:gd name="T17" fmla="*/ 0 h 189"/>
                  <a:gd name="T18" fmla="*/ 600 w 600"/>
                  <a:gd name="T19" fmla="*/ 8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600" y="85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03" y="189"/>
                    </a:lnTo>
                    <a:lnTo>
                      <a:pt x="411" y="105"/>
                    </a:lnTo>
                    <a:lnTo>
                      <a:pt x="600" y="85"/>
                    </a:lnTo>
                    <a:lnTo>
                      <a:pt x="592" y="0"/>
                    </a:lnTo>
                    <a:lnTo>
                      <a:pt x="503" y="0"/>
                    </a:lnTo>
                    <a:lnTo>
                      <a:pt x="600" y="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9" name="Freeform 21">
                <a:extLst>
                  <a:ext uri="{FF2B5EF4-FFF2-40B4-BE49-F238E27FC236}">
                    <a16:creationId xmlns:a16="http://schemas.microsoft.com/office/drawing/2014/main" id="{6E0A8D4A-96A4-CD9B-CFC6-CFAB616E4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0591"/>
                <a:ext cx="673" cy="644"/>
              </a:xfrm>
              <a:custGeom>
                <a:avLst/>
                <a:gdLst>
                  <a:gd name="T0" fmla="*/ 673 w 673"/>
                  <a:gd name="T1" fmla="*/ 455 h 644"/>
                  <a:gd name="T2" fmla="*/ 624 w 673"/>
                  <a:gd name="T3" fmla="*/ 451 h 644"/>
                  <a:gd name="T4" fmla="*/ 580 w 673"/>
                  <a:gd name="T5" fmla="*/ 443 h 644"/>
                  <a:gd name="T6" fmla="*/ 536 w 673"/>
                  <a:gd name="T7" fmla="*/ 435 h 644"/>
                  <a:gd name="T8" fmla="*/ 495 w 673"/>
                  <a:gd name="T9" fmla="*/ 419 h 644"/>
                  <a:gd name="T10" fmla="*/ 455 w 673"/>
                  <a:gd name="T11" fmla="*/ 398 h 644"/>
                  <a:gd name="T12" fmla="*/ 415 w 673"/>
                  <a:gd name="T13" fmla="*/ 378 h 644"/>
                  <a:gd name="T14" fmla="*/ 379 w 673"/>
                  <a:gd name="T15" fmla="*/ 350 h 644"/>
                  <a:gd name="T16" fmla="*/ 346 w 673"/>
                  <a:gd name="T17" fmla="*/ 322 h 644"/>
                  <a:gd name="T18" fmla="*/ 314 w 673"/>
                  <a:gd name="T19" fmla="*/ 290 h 644"/>
                  <a:gd name="T20" fmla="*/ 286 w 673"/>
                  <a:gd name="T21" fmla="*/ 253 h 644"/>
                  <a:gd name="T22" fmla="*/ 262 w 673"/>
                  <a:gd name="T23" fmla="*/ 217 h 644"/>
                  <a:gd name="T24" fmla="*/ 237 w 673"/>
                  <a:gd name="T25" fmla="*/ 177 h 644"/>
                  <a:gd name="T26" fmla="*/ 221 w 673"/>
                  <a:gd name="T27" fmla="*/ 137 h 644"/>
                  <a:gd name="T28" fmla="*/ 205 w 673"/>
                  <a:gd name="T29" fmla="*/ 92 h 644"/>
                  <a:gd name="T30" fmla="*/ 193 w 673"/>
                  <a:gd name="T31" fmla="*/ 48 h 644"/>
                  <a:gd name="T32" fmla="*/ 189 w 673"/>
                  <a:gd name="T33" fmla="*/ 0 h 644"/>
                  <a:gd name="T34" fmla="*/ 0 w 673"/>
                  <a:gd name="T35" fmla="*/ 20 h 644"/>
                  <a:gd name="T36" fmla="*/ 8 w 673"/>
                  <a:gd name="T37" fmla="*/ 84 h 644"/>
                  <a:gd name="T38" fmla="*/ 24 w 673"/>
                  <a:gd name="T39" fmla="*/ 145 h 644"/>
                  <a:gd name="T40" fmla="*/ 44 w 673"/>
                  <a:gd name="T41" fmla="*/ 205 h 644"/>
                  <a:gd name="T42" fmla="*/ 68 w 673"/>
                  <a:gd name="T43" fmla="*/ 261 h 644"/>
                  <a:gd name="T44" fmla="*/ 96 w 673"/>
                  <a:gd name="T45" fmla="*/ 318 h 644"/>
                  <a:gd name="T46" fmla="*/ 133 w 673"/>
                  <a:gd name="T47" fmla="*/ 366 h 644"/>
                  <a:gd name="T48" fmla="*/ 173 w 673"/>
                  <a:gd name="T49" fmla="*/ 415 h 644"/>
                  <a:gd name="T50" fmla="*/ 213 w 673"/>
                  <a:gd name="T51" fmla="*/ 459 h 644"/>
                  <a:gd name="T52" fmla="*/ 262 w 673"/>
                  <a:gd name="T53" fmla="*/ 499 h 644"/>
                  <a:gd name="T54" fmla="*/ 314 w 673"/>
                  <a:gd name="T55" fmla="*/ 535 h 644"/>
                  <a:gd name="T56" fmla="*/ 366 w 673"/>
                  <a:gd name="T57" fmla="*/ 568 h 644"/>
                  <a:gd name="T58" fmla="*/ 423 w 673"/>
                  <a:gd name="T59" fmla="*/ 592 h 644"/>
                  <a:gd name="T60" fmla="*/ 483 w 673"/>
                  <a:gd name="T61" fmla="*/ 616 h 644"/>
                  <a:gd name="T62" fmla="*/ 544 w 673"/>
                  <a:gd name="T63" fmla="*/ 628 h 644"/>
                  <a:gd name="T64" fmla="*/ 608 w 673"/>
                  <a:gd name="T65" fmla="*/ 640 h 644"/>
                  <a:gd name="T66" fmla="*/ 673 w 673"/>
                  <a:gd name="T67" fmla="*/ 644 h 644"/>
                  <a:gd name="T68" fmla="*/ 673 w 673"/>
                  <a:gd name="T69" fmla="*/ 455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73" h="644">
                    <a:moveTo>
                      <a:pt x="673" y="455"/>
                    </a:moveTo>
                    <a:lnTo>
                      <a:pt x="624" y="451"/>
                    </a:lnTo>
                    <a:lnTo>
                      <a:pt x="580" y="443"/>
                    </a:lnTo>
                    <a:lnTo>
                      <a:pt x="536" y="435"/>
                    </a:lnTo>
                    <a:lnTo>
                      <a:pt x="495" y="419"/>
                    </a:lnTo>
                    <a:lnTo>
                      <a:pt x="455" y="398"/>
                    </a:lnTo>
                    <a:lnTo>
                      <a:pt x="415" y="378"/>
                    </a:lnTo>
                    <a:lnTo>
                      <a:pt x="379" y="350"/>
                    </a:lnTo>
                    <a:lnTo>
                      <a:pt x="346" y="322"/>
                    </a:lnTo>
                    <a:lnTo>
                      <a:pt x="314" y="290"/>
                    </a:lnTo>
                    <a:lnTo>
                      <a:pt x="286" y="253"/>
                    </a:lnTo>
                    <a:lnTo>
                      <a:pt x="262" y="217"/>
                    </a:lnTo>
                    <a:lnTo>
                      <a:pt x="237" y="177"/>
                    </a:lnTo>
                    <a:lnTo>
                      <a:pt x="221" y="137"/>
                    </a:lnTo>
                    <a:lnTo>
                      <a:pt x="205" y="92"/>
                    </a:lnTo>
                    <a:lnTo>
                      <a:pt x="193" y="48"/>
                    </a:lnTo>
                    <a:lnTo>
                      <a:pt x="189" y="0"/>
                    </a:lnTo>
                    <a:lnTo>
                      <a:pt x="0" y="20"/>
                    </a:lnTo>
                    <a:lnTo>
                      <a:pt x="8" y="84"/>
                    </a:lnTo>
                    <a:lnTo>
                      <a:pt x="24" y="145"/>
                    </a:lnTo>
                    <a:lnTo>
                      <a:pt x="44" y="205"/>
                    </a:lnTo>
                    <a:lnTo>
                      <a:pt x="68" y="261"/>
                    </a:lnTo>
                    <a:lnTo>
                      <a:pt x="96" y="318"/>
                    </a:lnTo>
                    <a:lnTo>
                      <a:pt x="133" y="366"/>
                    </a:lnTo>
                    <a:lnTo>
                      <a:pt x="173" y="415"/>
                    </a:lnTo>
                    <a:lnTo>
                      <a:pt x="213" y="459"/>
                    </a:lnTo>
                    <a:lnTo>
                      <a:pt x="262" y="499"/>
                    </a:lnTo>
                    <a:lnTo>
                      <a:pt x="314" y="535"/>
                    </a:lnTo>
                    <a:lnTo>
                      <a:pt x="366" y="568"/>
                    </a:lnTo>
                    <a:lnTo>
                      <a:pt x="423" y="592"/>
                    </a:lnTo>
                    <a:lnTo>
                      <a:pt x="483" y="616"/>
                    </a:lnTo>
                    <a:lnTo>
                      <a:pt x="544" y="628"/>
                    </a:lnTo>
                    <a:lnTo>
                      <a:pt x="608" y="640"/>
                    </a:lnTo>
                    <a:lnTo>
                      <a:pt x="673" y="644"/>
                    </a:lnTo>
                    <a:lnTo>
                      <a:pt x="673" y="4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0" name="Freeform 22">
                <a:extLst>
                  <a:ext uri="{FF2B5EF4-FFF2-40B4-BE49-F238E27FC236}">
                    <a16:creationId xmlns:a16="http://schemas.microsoft.com/office/drawing/2014/main" id="{0A978A73-BAC1-6253-5565-DEA8F0B9C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824"/>
                <a:ext cx="600" cy="411"/>
              </a:xfrm>
              <a:custGeom>
                <a:avLst/>
                <a:gdLst>
                  <a:gd name="T0" fmla="*/ 407 w 600"/>
                  <a:gd name="T1" fmla="*/ 137 h 411"/>
                  <a:gd name="T2" fmla="*/ 395 w 600"/>
                  <a:gd name="T3" fmla="*/ 12 h 411"/>
                  <a:gd name="T4" fmla="*/ 362 w 600"/>
                  <a:gd name="T5" fmla="*/ 57 h 411"/>
                  <a:gd name="T6" fmla="*/ 318 w 600"/>
                  <a:gd name="T7" fmla="*/ 97 h 411"/>
                  <a:gd name="T8" fmla="*/ 274 w 600"/>
                  <a:gd name="T9" fmla="*/ 133 h 411"/>
                  <a:gd name="T10" fmla="*/ 225 w 600"/>
                  <a:gd name="T11" fmla="*/ 165 h 411"/>
                  <a:gd name="T12" fmla="*/ 173 w 600"/>
                  <a:gd name="T13" fmla="*/ 190 h 411"/>
                  <a:gd name="T14" fmla="*/ 117 w 600"/>
                  <a:gd name="T15" fmla="*/ 206 h 411"/>
                  <a:gd name="T16" fmla="*/ 88 w 600"/>
                  <a:gd name="T17" fmla="*/ 210 h 411"/>
                  <a:gd name="T18" fmla="*/ 60 w 600"/>
                  <a:gd name="T19" fmla="*/ 218 h 411"/>
                  <a:gd name="T20" fmla="*/ 32 w 600"/>
                  <a:gd name="T21" fmla="*/ 218 h 411"/>
                  <a:gd name="T22" fmla="*/ 0 w 600"/>
                  <a:gd name="T23" fmla="*/ 222 h 411"/>
                  <a:gd name="T24" fmla="*/ 0 w 600"/>
                  <a:gd name="T25" fmla="*/ 411 h 411"/>
                  <a:gd name="T26" fmla="*/ 40 w 600"/>
                  <a:gd name="T27" fmla="*/ 407 h 411"/>
                  <a:gd name="T28" fmla="*/ 84 w 600"/>
                  <a:gd name="T29" fmla="*/ 403 h 411"/>
                  <a:gd name="T30" fmla="*/ 125 w 600"/>
                  <a:gd name="T31" fmla="*/ 399 h 411"/>
                  <a:gd name="T32" fmla="*/ 169 w 600"/>
                  <a:gd name="T33" fmla="*/ 387 h 411"/>
                  <a:gd name="T34" fmla="*/ 242 w 600"/>
                  <a:gd name="T35" fmla="*/ 363 h 411"/>
                  <a:gd name="T36" fmla="*/ 314 w 600"/>
                  <a:gd name="T37" fmla="*/ 331 h 411"/>
                  <a:gd name="T38" fmla="*/ 383 w 600"/>
                  <a:gd name="T39" fmla="*/ 290 h 411"/>
                  <a:gd name="T40" fmla="*/ 447 w 600"/>
                  <a:gd name="T41" fmla="*/ 238 h 411"/>
                  <a:gd name="T42" fmla="*/ 503 w 600"/>
                  <a:gd name="T43" fmla="*/ 186 h 411"/>
                  <a:gd name="T44" fmla="*/ 552 w 600"/>
                  <a:gd name="T45" fmla="*/ 121 h 411"/>
                  <a:gd name="T46" fmla="*/ 540 w 600"/>
                  <a:gd name="T47" fmla="*/ 0 h 411"/>
                  <a:gd name="T48" fmla="*/ 552 w 600"/>
                  <a:gd name="T49" fmla="*/ 121 h 411"/>
                  <a:gd name="T50" fmla="*/ 600 w 600"/>
                  <a:gd name="T51" fmla="*/ 53 h 411"/>
                  <a:gd name="T52" fmla="*/ 540 w 600"/>
                  <a:gd name="T53" fmla="*/ 0 h 411"/>
                  <a:gd name="T54" fmla="*/ 407 w 600"/>
                  <a:gd name="T55" fmla="*/ 13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00" h="411">
                    <a:moveTo>
                      <a:pt x="407" y="137"/>
                    </a:moveTo>
                    <a:lnTo>
                      <a:pt x="395" y="12"/>
                    </a:lnTo>
                    <a:lnTo>
                      <a:pt x="362" y="57"/>
                    </a:lnTo>
                    <a:lnTo>
                      <a:pt x="318" y="97"/>
                    </a:lnTo>
                    <a:lnTo>
                      <a:pt x="274" y="133"/>
                    </a:lnTo>
                    <a:lnTo>
                      <a:pt x="225" y="165"/>
                    </a:lnTo>
                    <a:lnTo>
                      <a:pt x="173" y="190"/>
                    </a:lnTo>
                    <a:lnTo>
                      <a:pt x="117" y="206"/>
                    </a:lnTo>
                    <a:lnTo>
                      <a:pt x="88" y="210"/>
                    </a:lnTo>
                    <a:lnTo>
                      <a:pt x="60" y="218"/>
                    </a:lnTo>
                    <a:lnTo>
                      <a:pt x="32" y="218"/>
                    </a:lnTo>
                    <a:lnTo>
                      <a:pt x="0" y="222"/>
                    </a:lnTo>
                    <a:lnTo>
                      <a:pt x="0" y="411"/>
                    </a:lnTo>
                    <a:lnTo>
                      <a:pt x="40" y="407"/>
                    </a:lnTo>
                    <a:lnTo>
                      <a:pt x="84" y="403"/>
                    </a:lnTo>
                    <a:lnTo>
                      <a:pt x="125" y="399"/>
                    </a:lnTo>
                    <a:lnTo>
                      <a:pt x="169" y="387"/>
                    </a:lnTo>
                    <a:lnTo>
                      <a:pt x="242" y="363"/>
                    </a:lnTo>
                    <a:lnTo>
                      <a:pt x="314" y="331"/>
                    </a:lnTo>
                    <a:lnTo>
                      <a:pt x="383" y="290"/>
                    </a:lnTo>
                    <a:lnTo>
                      <a:pt x="447" y="238"/>
                    </a:lnTo>
                    <a:lnTo>
                      <a:pt x="503" y="186"/>
                    </a:lnTo>
                    <a:lnTo>
                      <a:pt x="552" y="121"/>
                    </a:lnTo>
                    <a:lnTo>
                      <a:pt x="540" y="0"/>
                    </a:lnTo>
                    <a:lnTo>
                      <a:pt x="552" y="121"/>
                    </a:lnTo>
                    <a:lnTo>
                      <a:pt x="600" y="53"/>
                    </a:lnTo>
                    <a:lnTo>
                      <a:pt x="540" y="0"/>
                    </a:lnTo>
                    <a:lnTo>
                      <a:pt x="407" y="1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1" name="Freeform 23">
                <a:extLst>
                  <a:ext uri="{FF2B5EF4-FFF2-40B4-BE49-F238E27FC236}">
                    <a16:creationId xmlns:a16="http://schemas.microsoft.com/office/drawing/2014/main" id="{C090601D-82CC-9AC7-BC7C-826A65171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2" y="10313"/>
                <a:ext cx="730" cy="648"/>
              </a:xfrm>
              <a:custGeom>
                <a:avLst/>
                <a:gdLst>
                  <a:gd name="T0" fmla="*/ 57 w 730"/>
                  <a:gd name="T1" fmla="*/ 8 h 648"/>
                  <a:gd name="T2" fmla="*/ 65 w 730"/>
                  <a:gd name="T3" fmla="*/ 137 h 648"/>
                  <a:gd name="T4" fmla="*/ 597 w 730"/>
                  <a:gd name="T5" fmla="*/ 648 h 648"/>
                  <a:gd name="T6" fmla="*/ 730 w 730"/>
                  <a:gd name="T7" fmla="*/ 511 h 648"/>
                  <a:gd name="T8" fmla="*/ 194 w 730"/>
                  <a:gd name="T9" fmla="*/ 0 h 648"/>
                  <a:gd name="T10" fmla="*/ 202 w 730"/>
                  <a:gd name="T11" fmla="*/ 128 h 648"/>
                  <a:gd name="T12" fmla="*/ 57 w 730"/>
                  <a:gd name="T13" fmla="*/ 8 h 648"/>
                  <a:gd name="T14" fmla="*/ 0 w 730"/>
                  <a:gd name="T15" fmla="*/ 76 h 648"/>
                  <a:gd name="T16" fmla="*/ 65 w 730"/>
                  <a:gd name="T17" fmla="*/ 137 h 648"/>
                  <a:gd name="T18" fmla="*/ 57 w 730"/>
                  <a:gd name="T19" fmla="*/ 8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0" h="648">
                    <a:moveTo>
                      <a:pt x="57" y="8"/>
                    </a:moveTo>
                    <a:lnTo>
                      <a:pt x="65" y="137"/>
                    </a:lnTo>
                    <a:lnTo>
                      <a:pt x="597" y="648"/>
                    </a:lnTo>
                    <a:lnTo>
                      <a:pt x="730" y="511"/>
                    </a:lnTo>
                    <a:lnTo>
                      <a:pt x="194" y="0"/>
                    </a:lnTo>
                    <a:lnTo>
                      <a:pt x="202" y="128"/>
                    </a:lnTo>
                    <a:lnTo>
                      <a:pt x="57" y="8"/>
                    </a:lnTo>
                    <a:lnTo>
                      <a:pt x="0" y="76"/>
                    </a:lnTo>
                    <a:lnTo>
                      <a:pt x="65" y="137"/>
                    </a:lnTo>
                    <a:lnTo>
                      <a:pt x="57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2" name="Freeform 24">
                <a:extLst>
                  <a:ext uri="{FF2B5EF4-FFF2-40B4-BE49-F238E27FC236}">
                    <a16:creationId xmlns:a16="http://schemas.microsoft.com/office/drawing/2014/main" id="{B7A565A5-77D8-3125-0CE2-C84172E4E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99"/>
                <a:ext cx="44" cy="249"/>
              </a:xfrm>
              <a:custGeom>
                <a:avLst/>
                <a:gdLst>
                  <a:gd name="T0" fmla="*/ 44 w 44"/>
                  <a:gd name="T1" fmla="*/ 0 h 249"/>
                  <a:gd name="T2" fmla="*/ 44 w 44"/>
                  <a:gd name="T3" fmla="*/ 249 h 249"/>
                  <a:gd name="T4" fmla="*/ 32 w 44"/>
                  <a:gd name="T5" fmla="*/ 221 h 249"/>
                  <a:gd name="T6" fmla="*/ 28 w 44"/>
                  <a:gd name="T7" fmla="*/ 189 h 249"/>
                  <a:gd name="T8" fmla="*/ 20 w 44"/>
                  <a:gd name="T9" fmla="*/ 161 h 249"/>
                  <a:gd name="T10" fmla="*/ 12 w 44"/>
                  <a:gd name="T11" fmla="*/ 129 h 249"/>
                  <a:gd name="T12" fmla="*/ 8 w 44"/>
                  <a:gd name="T13" fmla="*/ 96 h 249"/>
                  <a:gd name="T14" fmla="*/ 4 w 44"/>
                  <a:gd name="T15" fmla="*/ 64 h 249"/>
                  <a:gd name="T16" fmla="*/ 0 w 44"/>
                  <a:gd name="T17" fmla="*/ 32 h 249"/>
                  <a:gd name="T18" fmla="*/ 0 w 44"/>
                  <a:gd name="T19" fmla="*/ 0 h 249"/>
                  <a:gd name="T20" fmla="*/ 44 w 44"/>
                  <a:gd name="T21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249">
                    <a:moveTo>
                      <a:pt x="44" y="0"/>
                    </a:moveTo>
                    <a:lnTo>
                      <a:pt x="44" y="249"/>
                    </a:lnTo>
                    <a:lnTo>
                      <a:pt x="32" y="221"/>
                    </a:lnTo>
                    <a:lnTo>
                      <a:pt x="28" y="189"/>
                    </a:lnTo>
                    <a:lnTo>
                      <a:pt x="20" y="161"/>
                    </a:lnTo>
                    <a:lnTo>
                      <a:pt x="12" y="129"/>
                    </a:lnTo>
                    <a:lnTo>
                      <a:pt x="8" y="96"/>
                    </a:lnTo>
                    <a:lnTo>
                      <a:pt x="4" y="64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3" name="Freeform 25">
                <a:extLst>
                  <a:ext uri="{FF2B5EF4-FFF2-40B4-BE49-F238E27FC236}">
                    <a16:creationId xmlns:a16="http://schemas.microsoft.com/office/drawing/2014/main" id="{BB44FEEC-C1BA-8F24-BDB6-22DB684E7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0599"/>
                <a:ext cx="40" cy="370"/>
              </a:xfrm>
              <a:custGeom>
                <a:avLst/>
                <a:gdLst>
                  <a:gd name="T0" fmla="*/ 0 w 40"/>
                  <a:gd name="T1" fmla="*/ 249 h 370"/>
                  <a:gd name="T2" fmla="*/ 0 w 40"/>
                  <a:gd name="T3" fmla="*/ 0 h 370"/>
                  <a:gd name="T4" fmla="*/ 40 w 40"/>
                  <a:gd name="T5" fmla="*/ 0 h 370"/>
                  <a:gd name="T6" fmla="*/ 40 w 40"/>
                  <a:gd name="T7" fmla="*/ 370 h 370"/>
                  <a:gd name="T8" fmla="*/ 36 w 40"/>
                  <a:gd name="T9" fmla="*/ 354 h 370"/>
                  <a:gd name="T10" fmla="*/ 28 w 40"/>
                  <a:gd name="T11" fmla="*/ 342 h 370"/>
                  <a:gd name="T12" fmla="*/ 24 w 40"/>
                  <a:gd name="T13" fmla="*/ 326 h 370"/>
                  <a:gd name="T14" fmla="*/ 16 w 40"/>
                  <a:gd name="T15" fmla="*/ 310 h 370"/>
                  <a:gd name="T16" fmla="*/ 12 w 40"/>
                  <a:gd name="T17" fmla="*/ 294 h 370"/>
                  <a:gd name="T18" fmla="*/ 8 w 40"/>
                  <a:gd name="T19" fmla="*/ 282 h 370"/>
                  <a:gd name="T20" fmla="*/ 4 w 40"/>
                  <a:gd name="T21" fmla="*/ 266 h 370"/>
                  <a:gd name="T22" fmla="*/ 0 w 40"/>
                  <a:gd name="T23" fmla="*/ 249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370">
                    <a:moveTo>
                      <a:pt x="0" y="249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370"/>
                    </a:lnTo>
                    <a:lnTo>
                      <a:pt x="36" y="354"/>
                    </a:lnTo>
                    <a:lnTo>
                      <a:pt x="28" y="342"/>
                    </a:lnTo>
                    <a:lnTo>
                      <a:pt x="24" y="326"/>
                    </a:lnTo>
                    <a:lnTo>
                      <a:pt x="16" y="310"/>
                    </a:lnTo>
                    <a:lnTo>
                      <a:pt x="12" y="294"/>
                    </a:lnTo>
                    <a:lnTo>
                      <a:pt x="8" y="282"/>
                    </a:lnTo>
                    <a:lnTo>
                      <a:pt x="4" y="26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4" name="Freeform 26">
                <a:extLst>
                  <a:ext uri="{FF2B5EF4-FFF2-40B4-BE49-F238E27FC236}">
                    <a16:creationId xmlns:a16="http://schemas.microsoft.com/office/drawing/2014/main" id="{7341119A-30E9-BCF9-ED83-1A6836F37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0599"/>
                <a:ext cx="45" cy="459"/>
              </a:xfrm>
              <a:custGeom>
                <a:avLst/>
                <a:gdLst>
                  <a:gd name="T0" fmla="*/ 0 w 45"/>
                  <a:gd name="T1" fmla="*/ 370 h 459"/>
                  <a:gd name="T2" fmla="*/ 0 w 45"/>
                  <a:gd name="T3" fmla="*/ 0 h 459"/>
                  <a:gd name="T4" fmla="*/ 45 w 45"/>
                  <a:gd name="T5" fmla="*/ 0 h 459"/>
                  <a:gd name="T6" fmla="*/ 45 w 45"/>
                  <a:gd name="T7" fmla="*/ 459 h 459"/>
                  <a:gd name="T8" fmla="*/ 37 w 45"/>
                  <a:gd name="T9" fmla="*/ 447 h 459"/>
                  <a:gd name="T10" fmla="*/ 32 w 45"/>
                  <a:gd name="T11" fmla="*/ 439 h 459"/>
                  <a:gd name="T12" fmla="*/ 28 w 45"/>
                  <a:gd name="T13" fmla="*/ 427 h 459"/>
                  <a:gd name="T14" fmla="*/ 20 w 45"/>
                  <a:gd name="T15" fmla="*/ 415 h 459"/>
                  <a:gd name="T16" fmla="*/ 16 w 45"/>
                  <a:gd name="T17" fmla="*/ 403 h 459"/>
                  <a:gd name="T18" fmla="*/ 12 w 45"/>
                  <a:gd name="T19" fmla="*/ 394 h 459"/>
                  <a:gd name="T20" fmla="*/ 4 w 45"/>
                  <a:gd name="T21" fmla="*/ 382 h 459"/>
                  <a:gd name="T22" fmla="*/ 0 w 45"/>
                  <a:gd name="T23" fmla="*/ 37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459">
                    <a:moveTo>
                      <a:pt x="0" y="37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459"/>
                    </a:lnTo>
                    <a:lnTo>
                      <a:pt x="37" y="447"/>
                    </a:lnTo>
                    <a:lnTo>
                      <a:pt x="32" y="439"/>
                    </a:lnTo>
                    <a:lnTo>
                      <a:pt x="28" y="427"/>
                    </a:lnTo>
                    <a:lnTo>
                      <a:pt x="20" y="415"/>
                    </a:lnTo>
                    <a:lnTo>
                      <a:pt x="16" y="403"/>
                    </a:lnTo>
                    <a:lnTo>
                      <a:pt x="12" y="394"/>
                    </a:lnTo>
                    <a:lnTo>
                      <a:pt x="4" y="382"/>
                    </a:lnTo>
                    <a:lnTo>
                      <a:pt x="0" y="370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5" name="Freeform 27">
                <a:extLst>
                  <a:ext uri="{FF2B5EF4-FFF2-40B4-BE49-F238E27FC236}">
                    <a16:creationId xmlns:a16="http://schemas.microsoft.com/office/drawing/2014/main" id="{4C1C93C3-5169-FFF0-D3F4-FC0BD99B3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0599"/>
                <a:ext cx="44" cy="531"/>
              </a:xfrm>
              <a:custGeom>
                <a:avLst/>
                <a:gdLst>
                  <a:gd name="T0" fmla="*/ 0 w 44"/>
                  <a:gd name="T1" fmla="*/ 459 h 531"/>
                  <a:gd name="T2" fmla="*/ 0 w 44"/>
                  <a:gd name="T3" fmla="*/ 0 h 531"/>
                  <a:gd name="T4" fmla="*/ 44 w 44"/>
                  <a:gd name="T5" fmla="*/ 0 h 531"/>
                  <a:gd name="T6" fmla="*/ 44 w 44"/>
                  <a:gd name="T7" fmla="*/ 531 h 531"/>
                  <a:gd name="T8" fmla="*/ 36 w 44"/>
                  <a:gd name="T9" fmla="*/ 523 h 531"/>
                  <a:gd name="T10" fmla="*/ 32 w 44"/>
                  <a:gd name="T11" fmla="*/ 515 h 531"/>
                  <a:gd name="T12" fmla="*/ 24 w 44"/>
                  <a:gd name="T13" fmla="*/ 507 h 531"/>
                  <a:gd name="T14" fmla="*/ 20 w 44"/>
                  <a:gd name="T15" fmla="*/ 495 h 531"/>
                  <a:gd name="T16" fmla="*/ 16 w 44"/>
                  <a:gd name="T17" fmla="*/ 487 h 531"/>
                  <a:gd name="T18" fmla="*/ 8 w 44"/>
                  <a:gd name="T19" fmla="*/ 479 h 531"/>
                  <a:gd name="T20" fmla="*/ 4 w 44"/>
                  <a:gd name="T21" fmla="*/ 471 h 531"/>
                  <a:gd name="T22" fmla="*/ 0 w 44"/>
                  <a:gd name="T23" fmla="*/ 459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531">
                    <a:moveTo>
                      <a:pt x="0" y="459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531"/>
                    </a:lnTo>
                    <a:lnTo>
                      <a:pt x="36" y="523"/>
                    </a:lnTo>
                    <a:lnTo>
                      <a:pt x="32" y="515"/>
                    </a:lnTo>
                    <a:lnTo>
                      <a:pt x="24" y="507"/>
                    </a:lnTo>
                    <a:lnTo>
                      <a:pt x="20" y="495"/>
                    </a:lnTo>
                    <a:lnTo>
                      <a:pt x="16" y="487"/>
                    </a:lnTo>
                    <a:lnTo>
                      <a:pt x="8" y="479"/>
                    </a:lnTo>
                    <a:lnTo>
                      <a:pt x="4" y="471"/>
                    </a:lnTo>
                    <a:lnTo>
                      <a:pt x="0" y="45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6" name="Freeform 28">
                <a:extLst>
                  <a:ext uri="{FF2B5EF4-FFF2-40B4-BE49-F238E27FC236}">
                    <a16:creationId xmlns:a16="http://schemas.microsoft.com/office/drawing/2014/main" id="{8ADAF1B0-F57E-A4D1-4A71-A39F6B626F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10599"/>
                <a:ext cx="40" cy="596"/>
              </a:xfrm>
              <a:custGeom>
                <a:avLst/>
                <a:gdLst>
                  <a:gd name="T0" fmla="*/ 0 w 40"/>
                  <a:gd name="T1" fmla="*/ 531 h 596"/>
                  <a:gd name="T2" fmla="*/ 0 w 40"/>
                  <a:gd name="T3" fmla="*/ 0 h 596"/>
                  <a:gd name="T4" fmla="*/ 40 w 40"/>
                  <a:gd name="T5" fmla="*/ 0 h 596"/>
                  <a:gd name="T6" fmla="*/ 40 w 40"/>
                  <a:gd name="T7" fmla="*/ 596 h 596"/>
                  <a:gd name="T8" fmla="*/ 36 w 40"/>
                  <a:gd name="T9" fmla="*/ 588 h 596"/>
                  <a:gd name="T10" fmla="*/ 28 w 40"/>
                  <a:gd name="T11" fmla="*/ 580 h 596"/>
                  <a:gd name="T12" fmla="*/ 24 w 40"/>
                  <a:gd name="T13" fmla="*/ 572 h 596"/>
                  <a:gd name="T14" fmla="*/ 20 w 40"/>
                  <a:gd name="T15" fmla="*/ 564 h 596"/>
                  <a:gd name="T16" fmla="*/ 12 w 40"/>
                  <a:gd name="T17" fmla="*/ 556 h 596"/>
                  <a:gd name="T18" fmla="*/ 8 w 40"/>
                  <a:gd name="T19" fmla="*/ 548 h 596"/>
                  <a:gd name="T20" fmla="*/ 4 w 40"/>
                  <a:gd name="T21" fmla="*/ 540 h 596"/>
                  <a:gd name="T22" fmla="*/ 0 w 40"/>
                  <a:gd name="T23" fmla="*/ 531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596">
                    <a:moveTo>
                      <a:pt x="0" y="53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596"/>
                    </a:lnTo>
                    <a:lnTo>
                      <a:pt x="36" y="588"/>
                    </a:lnTo>
                    <a:lnTo>
                      <a:pt x="28" y="580"/>
                    </a:lnTo>
                    <a:lnTo>
                      <a:pt x="24" y="572"/>
                    </a:lnTo>
                    <a:lnTo>
                      <a:pt x="20" y="564"/>
                    </a:lnTo>
                    <a:lnTo>
                      <a:pt x="12" y="556"/>
                    </a:lnTo>
                    <a:lnTo>
                      <a:pt x="8" y="548"/>
                    </a:lnTo>
                    <a:lnTo>
                      <a:pt x="4" y="540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7" name="Freeform 29">
                <a:extLst>
                  <a:ext uri="{FF2B5EF4-FFF2-40B4-BE49-F238E27FC236}">
                    <a16:creationId xmlns:a16="http://schemas.microsoft.com/office/drawing/2014/main" id="{3B2C6147-373B-EF72-26BB-383AEDB27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0599"/>
                <a:ext cx="45" cy="652"/>
              </a:xfrm>
              <a:custGeom>
                <a:avLst/>
                <a:gdLst>
                  <a:gd name="T0" fmla="*/ 0 w 45"/>
                  <a:gd name="T1" fmla="*/ 596 h 652"/>
                  <a:gd name="T2" fmla="*/ 0 w 45"/>
                  <a:gd name="T3" fmla="*/ 0 h 652"/>
                  <a:gd name="T4" fmla="*/ 45 w 45"/>
                  <a:gd name="T5" fmla="*/ 0 h 652"/>
                  <a:gd name="T6" fmla="*/ 45 w 45"/>
                  <a:gd name="T7" fmla="*/ 652 h 652"/>
                  <a:gd name="T8" fmla="*/ 36 w 45"/>
                  <a:gd name="T9" fmla="*/ 644 h 652"/>
                  <a:gd name="T10" fmla="*/ 32 w 45"/>
                  <a:gd name="T11" fmla="*/ 636 h 652"/>
                  <a:gd name="T12" fmla="*/ 28 w 45"/>
                  <a:gd name="T13" fmla="*/ 632 h 652"/>
                  <a:gd name="T14" fmla="*/ 20 w 45"/>
                  <a:gd name="T15" fmla="*/ 624 h 652"/>
                  <a:gd name="T16" fmla="*/ 16 w 45"/>
                  <a:gd name="T17" fmla="*/ 616 h 652"/>
                  <a:gd name="T18" fmla="*/ 12 w 45"/>
                  <a:gd name="T19" fmla="*/ 612 h 652"/>
                  <a:gd name="T20" fmla="*/ 4 w 45"/>
                  <a:gd name="T21" fmla="*/ 604 h 652"/>
                  <a:gd name="T22" fmla="*/ 0 w 45"/>
                  <a:gd name="T23" fmla="*/ 59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652">
                    <a:moveTo>
                      <a:pt x="0" y="596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652"/>
                    </a:lnTo>
                    <a:lnTo>
                      <a:pt x="36" y="644"/>
                    </a:lnTo>
                    <a:lnTo>
                      <a:pt x="32" y="636"/>
                    </a:lnTo>
                    <a:lnTo>
                      <a:pt x="28" y="632"/>
                    </a:lnTo>
                    <a:lnTo>
                      <a:pt x="20" y="624"/>
                    </a:lnTo>
                    <a:lnTo>
                      <a:pt x="16" y="616"/>
                    </a:lnTo>
                    <a:lnTo>
                      <a:pt x="12" y="612"/>
                    </a:lnTo>
                    <a:lnTo>
                      <a:pt x="4" y="604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8" name="Freeform 30">
                <a:extLst>
                  <a:ext uri="{FF2B5EF4-FFF2-40B4-BE49-F238E27FC236}">
                    <a16:creationId xmlns:a16="http://schemas.microsoft.com/office/drawing/2014/main" id="{D3A8EE76-07A6-C7E8-F9C3-0D38686BD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0599"/>
                <a:ext cx="44" cy="701"/>
              </a:xfrm>
              <a:custGeom>
                <a:avLst/>
                <a:gdLst>
                  <a:gd name="T0" fmla="*/ 0 w 44"/>
                  <a:gd name="T1" fmla="*/ 652 h 701"/>
                  <a:gd name="T2" fmla="*/ 0 w 44"/>
                  <a:gd name="T3" fmla="*/ 0 h 701"/>
                  <a:gd name="T4" fmla="*/ 44 w 44"/>
                  <a:gd name="T5" fmla="*/ 0 h 701"/>
                  <a:gd name="T6" fmla="*/ 44 w 44"/>
                  <a:gd name="T7" fmla="*/ 701 h 701"/>
                  <a:gd name="T8" fmla="*/ 36 w 44"/>
                  <a:gd name="T9" fmla="*/ 693 h 701"/>
                  <a:gd name="T10" fmla="*/ 32 w 44"/>
                  <a:gd name="T11" fmla="*/ 689 h 701"/>
                  <a:gd name="T12" fmla="*/ 24 w 44"/>
                  <a:gd name="T13" fmla="*/ 681 h 701"/>
                  <a:gd name="T14" fmla="*/ 20 w 44"/>
                  <a:gd name="T15" fmla="*/ 677 h 701"/>
                  <a:gd name="T16" fmla="*/ 16 w 44"/>
                  <a:gd name="T17" fmla="*/ 668 h 701"/>
                  <a:gd name="T18" fmla="*/ 8 w 44"/>
                  <a:gd name="T19" fmla="*/ 664 h 701"/>
                  <a:gd name="T20" fmla="*/ 4 w 44"/>
                  <a:gd name="T21" fmla="*/ 656 h 701"/>
                  <a:gd name="T22" fmla="*/ 0 w 44"/>
                  <a:gd name="T23" fmla="*/ 652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01">
                    <a:moveTo>
                      <a:pt x="0" y="652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01"/>
                    </a:lnTo>
                    <a:lnTo>
                      <a:pt x="36" y="693"/>
                    </a:lnTo>
                    <a:lnTo>
                      <a:pt x="32" y="689"/>
                    </a:lnTo>
                    <a:lnTo>
                      <a:pt x="24" y="681"/>
                    </a:lnTo>
                    <a:lnTo>
                      <a:pt x="20" y="677"/>
                    </a:lnTo>
                    <a:lnTo>
                      <a:pt x="16" y="668"/>
                    </a:lnTo>
                    <a:lnTo>
                      <a:pt x="8" y="664"/>
                    </a:lnTo>
                    <a:lnTo>
                      <a:pt x="4" y="656"/>
                    </a:lnTo>
                    <a:lnTo>
                      <a:pt x="0" y="65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9" name="Freeform 31">
                <a:extLst>
                  <a:ext uri="{FF2B5EF4-FFF2-40B4-BE49-F238E27FC236}">
                    <a16:creationId xmlns:a16="http://schemas.microsoft.com/office/drawing/2014/main" id="{207F49DC-4D5B-D1DE-9E77-213A3B300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0599"/>
                <a:ext cx="40" cy="741"/>
              </a:xfrm>
              <a:custGeom>
                <a:avLst/>
                <a:gdLst>
                  <a:gd name="T0" fmla="*/ 0 w 40"/>
                  <a:gd name="T1" fmla="*/ 701 h 741"/>
                  <a:gd name="T2" fmla="*/ 0 w 40"/>
                  <a:gd name="T3" fmla="*/ 0 h 741"/>
                  <a:gd name="T4" fmla="*/ 40 w 40"/>
                  <a:gd name="T5" fmla="*/ 0 h 741"/>
                  <a:gd name="T6" fmla="*/ 40 w 40"/>
                  <a:gd name="T7" fmla="*/ 741 h 741"/>
                  <a:gd name="T8" fmla="*/ 36 w 40"/>
                  <a:gd name="T9" fmla="*/ 737 h 741"/>
                  <a:gd name="T10" fmla="*/ 28 w 40"/>
                  <a:gd name="T11" fmla="*/ 733 h 741"/>
                  <a:gd name="T12" fmla="*/ 24 w 40"/>
                  <a:gd name="T13" fmla="*/ 725 h 741"/>
                  <a:gd name="T14" fmla="*/ 20 w 40"/>
                  <a:gd name="T15" fmla="*/ 721 h 741"/>
                  <a:gd name="T16" fmla="*/ 12 w 40"/>
                  <a:gd name="T17" fmla="*/ 717 h 741"/>
                  <a:gd name="T18" fmla="*/ 8 w 40"/>
                  <a:gd name="T19" fmla="*/ 709 h 741"/>
                  <a:gd name="T20" fmla="*/ 4 w 40"/>
                  <a:gd name="T21" fmla="*/ 705 h 741"/>
                  <a:gd name="T22" fmla="*/ 0 w 40"/>
                  <a:gd name="T23" fmla="*/ 701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741">
                    <a:moveTo>
                      <a:pt x="0" y="70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741"/>
                    </a:lnTo>
                    <a:lnTo>
                      <a:pt x="36" y="737"/>
                    </a:lnTo>
                    <a:lnTo>
                      <a:pt x="28" y="733"/>
                    </a:lnTo>
                    <a:lnTo>
                      <a:pt x="24" y="725"/>
                    </a:lnTo>
                    <a:lnTo>
                      <a:pt x="20" y="721"/>
                    </a:lnTo>
                    <a:lnTo>
                      <a:pt x="12" y="717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0" name="Freeform 32">
                <a:extLst>
                  <a:ext uri="{FF2B5EF4-FFF2-40B4-BE49-F238E27FC236}">
                    <a16:creationId xmlns:a16="http://schemas.microsoft.com/office/drawing/2014/main" id="{0BE33C52-9A80-A9DD-957E-DC7D024D6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" y="10599"/>
                <a:ext cx="44" cy="781"/>
              </a:xfrm>
              <a:custGeom>
                <a:avLst/>
                <a:gdLst>
                  <a:gd name="T0" fmla="*/ 0 w 44"/>
                  <a:gd name="T1" fmla="*/ 741 h 781"/>
                  <a:gd name="T2" fmla="*/ 0 w 44"/>
                  <a:gd name="T3" fmla="*/ 0 h 781"/>
                  <a:gd name="T4" fmla="*/ 44 w 44"/>
                  <a:gd name="T5" fmla="*/ 0 h 781"/>
                  <a:gd name="T6" fmla="*/ 44 w 44"/>
                  <a:gd name="T7" fmla="*/ 781 h 781"/>
                  <a:gd name="T8" fmla="*/ 40 w 44"/>
                  <a:gd name="T9" fmla="*/ 777 h 781"/>
                  <a:gd name="T10" fmla="*/ 32 w 44"/>
                  <a:gd name="T11" fmla="*/ 773 h 781"/>
                  <a:gd name="T12" fmla="*/ 28 w 44"/>
                  <a:gd name="T13" fmla="*/ 765 h 781"/>
                  <a:gd name="T14" fmla="*/ 20 w 44"/>
                  <a:gd name="T15" fmla="*/ 761 h 781"/>
                  <a:gd name="T16" fmla="*/ 16 w 44"/>
                  <a:gd name="T17" fmla="*/ 757 h 781"/>
                  <a:gd name="T18" fmla="*/ 12 w 44"/>
                  <a:gd name="T19" fmla="*/ 753 h 781"/>
                  <a:gd name="T20" fmla="*/ 8 w 44"/>
                  <a:gd name="T21" fmla="*/ 749 h 781"/>
                  <a:gd name="T22" fmla="*/ 0 w 44"/>
                  <a:gd name="T23" fmla="*/ 741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81">
                    <a:moveTo>
                      <a:pt x="0" y="741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81"/>
                    </a:lnTo>
                    <a:lnTo>
                      <a:pt x="40" y="777"/>
                    </a:lnTo>
                    <a:lnTo>
                      <a:pt x="32" y="773"/>
                    </a:lnTo>
                    <a:lnTo>
                      <a:pt x="28" y="765"/>
                    </a:lnTo>
                    <a:lnTo>
                      <a:pt x="20" y="761"/>
                    </a:lnTo>
                    <a:lnTo>
                      <a:pt x="16" y="757"/>
                    </a:lnTo>
                    <a:lnTo>
                      <a:pt x="12" y="753"/>
                    </a:lnTo>
                    <a:lnTo>
                      <a:pt x="8" y="749"/>
                    </a:lnTo>
                    <a:lnTo>
                      <a:pt x="0" y="741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1" name="Freeform 33">
                <a:extLst>
                  <a:ext uri="{FF2B5EF4-FFF2-40B4-BE49-F238E27FC236}">
                    <a16:creationId xmlns:a16="http://schemas.microsoft.com/office/drawing/2014/main" id="{1533EC1F-46E9-524A-D0DC-1934394A1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" y="10599"/>
                <a:ext cx="45" cy="818"/>
              </a:xfrm>
              <a:custGeom>
                <a:avLst/>
                <a:gdLst>
                  <a:gd name="T0" fmla="*/ 0 w 45"/>
                  <a:gd name="T1" fmla="*/ 781 h 818"/>
                  <a:gd name="T2" fmla="*/ 0 w 45"/>
                  <a:gd name="T3" fmla="*/ 0 h 818"/>
                  <a:gd name="T4" fmla="*/ 45 w 45"/>
                  <a:gd name="T5" fmla="*/ 0 h 818"/>
                  <a:gd name="T6" fmla="*/ 45 w 45"/>
                  <a:gd name="T7" fmla="*/ 818 h 818"/>
                  <a:gd name="T8" fmla="*/ 37 w 45"/>
                  <a:gd name="T9" fmla="*/ 814 h 818"/>
                  <a:gd name="T10" fmla="*/ 33 w 45"/>
                  <a:gd name="T11" fmla="*/ 810 h 818"/>
                  <a:gd name="T12" fmla="*/ 29 w 45"/>
                  <a:gd name="T13" fmla="*/ 805 h 818"/>
                  <a:gd name="T14" fmla="*/ 21 w 45"/>
                  <a:gd name="T15" fmla="*/ 797 h 818"/>
                  <a:gd name="T16" fmla="*/ 17 w 45"/>
                  <a:gd name="T17" fmla="*/ 793 h 818"/>
                  <a:gd name="T18" fmla="*/ 13 w 45"/>
                  <a:gd name="T19" fmla="*/ 789 h 818"/>
                  <a:gd name="T20" fmla="*/ 5 w 45"/>
                  <a:gd name="T21" fmla="*/ 785 h 818"/>
                  <a:gd name="T22" fmla="*/ 0 w 45"/>
                  <a:gd name="T23" fmla="*/ 781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818">
                    <a:moveTo>
                      <a:pt x="0" y="781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818"/>
                    </a:lnTo>
                    <a:lnTo>
                      <a:pt x="37" y="814"/>
                    </a:lnTo>
                    <a:lnTo>
                      <a:pt x="33" y="810"/>
                    </a:lnTo>
                    <a:lnTo>
                      <a:pt x="29" y="805"/>
                    </a:lnTo>
                    <a:lnTo>
                      <a:pt x="21" y="797"/>
                    </a:lnTo>
                    <a:lnTo>
                      <a:pt x="17" y="793"/>
                    </a:lnTo>
                    <a:lnTo>
                      <a:pt x="13" y="789"/>
                    </a:lnTo>
                    <a:lnTo>
                      <a:pt x="5" y="785"/>
                    </a:lnTo>
                    <a:lnTo>
                      <a:pt x="0" y="781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2" name="Freeform 34">
                <a:extLst>
                  <a:ext uri="{FF2B5EF4-FFF2-40B4-BE49-F238E27FC236}">
                    <a16:creationId xmlns:a16="http://schemas.microsoft.com/office/drawing/2014/main" id="{19D13634-F426-D140-8ABA-1647912DF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9" y="10599"/>
                <a:ext cx="40" cy="850"/>
              </a:xfrm>
              <a:custGeom>
                <a:avLst/>
                <a:gdLst>
                  <a:gd name="T0" fmla="*/ 0 w 40"/>
                  <a:gd name="T1" fmla="*/ 818 h 850"/>
                  <a:gd name="T2" fmla="*/ 0 w 40"/>
                  <a:gd name="T3" fmla="*/ 0 h 850"/>
                  <a:gd name="T4" fmla="*/ 40 w 40"/>
                  <a:gd name="T5" fmla="*/ 0 h 850"/>
                  <a:gd name="T6" fmla="*/ 40 w 40"/>
                  <a:gd name="T7" fmla="*/ 850 h 850"/>
                  <a:gd name="T8" fmla="*/ 36 w 40"/>
                  <a:gd name="T9" fmla="*/ 846 h 850"/>
                  <a:gd name="T10" fmla="*/ 32 w 40"/>
                  <a:gd name="T11" fmla="*/ 842 h 850"/>
                  <a:gd name="T12" fmla="*/ 24 w 40"/>
                  <a:gd name="T13" fmla="*/ 838 h 850"/>
                  <a:gd name="T14" fmla="*/ 20 w 40"/>
                  <a:gd name="T15" fmla="*/ 834 h 850"/>
                  <a:gd name="T16" fmla="*/ 16 w 40"/>
                  <a:gd name="T17" fmla="*/ 830 h 850"/>
                  <a:gd name="T18" fmla="*/ 8 w 40"/>
                  <a:gd name="T19" fmla="*/ 826 h 850"/>
                  <a:gd name="T20" fmla="*/ 4 w 40"/>
                  <a:gd name="T21" fmla="*/ 822 h 850"/>
                  <a:gd name="T22" fmla="*/ 0 w 40"/>
                  <a:gd name="T23" fmla="*/ 818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850">
                    <a:moveTo>
                      <a:pt x="0" y="818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850"/>
                    </a:lnTo>
                    <a:lnTo>
                      <a:pt x="36" y="846"/>
                    </a:lnTo>
                    <a:lnTo>
                      <a:pt x="32" y="842"/>
                    </a:lnTo>
                    <a:lnTo>
                      <a:pt x="24" y="838"/>
                    </a:lnTo>
                    <a:lnTo>
                      <a:pt x="20" y="834"/>
                    </a:lnTo>
                    <a:lnTo>
                      <a:pt x="16" y="830"/>
                    </a:lnTo>
                    <a:lnTo>
                      <a:pt x="8" y="826"/>
                    </a:lnTo>
                    <a:lnTo>
                      <a:pt x="4" y="822"/>
                    </a:lnTo>
                    <a:lnTo>
                      <a:pt x="0" y="818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3" name="Freeform 35">
                <a:extLst>
                  <a:ext uri="{FF2B5EF4-FFF2-40B4-BE49-F238E27FC236}">
                    <a16:creationId xmlns:a16="http://schemas.microsoft.com/office/drawing/2014/main" id="{4026232B-A359-7D1D-F88A-D0C04FB65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9" y="10599"/>
                <a:ext cx="44" cy="878"/>
              </a:xfrm>
              <a:custGeom>
                <a:avLst/>
                <a:gdLst>
                  <a:gd name="T0" fmla="*/ 0 w 44"/>
                  <a:gd name="T1" fmla="*/ 850 h 878"/>
                  <a:gd name="T2" fmla="*/ 0 w 44"/>
                  <a:gd name="T3" fmla="*/ 0 h 878"/>
                  <a:gd name="T4" fmla="*/ 32 w 44"/>
                  <a:gd name="T5" fmla="*/ 0 h 878"/>
                  <a:gd name="T6" fmla="*/ 36 w 44"/>
                  <a:gd name="T7" fmla="*/ 12 h 878"/>
                  <a:gd name="T8" fmla="*/ 36 w 44"/>
                  <a:gd name="T9" fmla="*/ 20 h 878"/>
                  <a:gd name="T10" fmla="*/ 36 w 44"/>
                  <a:gd name="T11" fmla="*/ 28 h 878"/>
                  <a:gd name="T12" fmla="*/ 36 w 44"/>
                  <a:gd name="T13" fmla="*/ 36 h 878"/>
                  <a:gd name="T14" fmla="*/ 40 w 44"/>
                  <a:gd name="T15" fmla="*/ 44 h 878"/>
                  <a:gd name="T16" fmla="*/ 40 w 44"/>
                  <a:gd name="T17" fmla="*/ 52 h 878"/>
                  <a:gd name="T18" fmla="*/ 40 w 44"/>
                  <a:gd name="T19" fmla="*/ 64 h 878"/>
                  <a:gd name="T20" fmla="*/ 44 w 44"/>
                  <a:gd name="T21" fmla="*/ 72 h 878"/>
                  <a:gd name="T22" fmla="*/ 44 w 44"/>
                  <a:gd name="T23" fmla="*/ 878 h 878"/>
                  <a:gd name="T24" fmla="*/ 40 w 44"/>
                  <a:gd name="T25" fmla="*/ 874 h 878"/>
                  <a:gd name="T26" fmla="*/ 32 w 44"/>
                  <a:gd name="T27" fmla="*/ 870 h 878"/>
                  <a:gd name="T28" fmla="*/ 28 w 44"/>
                  <a:gd name="T29" fmla="*/ 866 h 878"/>
                  <a:gd name="T30" fmla="*/ 24 w 44"/>
                  <a:gd name="T31" fmla="*/ 862 h 878"/>
                  <a:gd name="T32" fmla="*/ 16 w 44"/>
                  <a:gd name="T33" fmla="*/ 858 h 878"/>
                  <a:gd name="T34" fmla="*/ 12 w 44"/>
                  <a:gd name="T35" fmla="*/ 854 h 878"/>
                  <a:gd name="T36" fmla="*/ 8 w 44"/>
                  <a:gd name="T37" fmla="*/ 850 h 878"/>
                  <a:gd name="T38" fmla="*/ 0 w 44"/>
                  <a:gd name="T39" fmla="*/ 850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4" h="878">
                    <a:moveTo>
                      <a:pt x="0" y="8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6" y="12"/>
                    </a:lnTo>
                    <a:lnTo>
                      <a:pt x="36" y="20"/>
                    </a:lnTo>
                    <a:lnTo>
                      <a:pt x="36" y="28"/>
                    </a:lnTo>
                    <a:lnTo>
                      <a:pt x="36" y="36"/>
                    </a:lnTo>
                    <a:lnTo>
                      <a:pt x="40" y="44"/>
                    </a:lnTo>
                    <a:lnTo>
                      <a:pt x="40" y="52"/>
                    </a:lnTo>
                    <a:lnTo>
                      <a:pt x="40" y="64"/>
                    </a:lnTo>
                    <a:lnTo>
                      <a:pt x="44" y="72"/>
                    </a:lnTo>
                    <a:lnTo>
                      <a:pt x="44" y="878"/>
                    </a:lnTo>
                    <a:lnTo>
                      <a:pt x="40" y="874"/>
                    </a:lnTo>
                    <a:lnTo>
                      <a:pt x="32" y="870"/>
                    </a:lnTo>
                    <a:lnTo>
                      <a:pt x="28" y="866"/>
                    </a:lnTo>
                    <a:lnTo>
                      <a:pt x="24" y="862"/>
                    </a:lnTo>
                    <a:lnTo>
                      <a:pt x="16" y="858"/>
                    </a:lnTo>
                    <a:lnTo>
                      <a:pt x="12" y="854"/>
                    </a:lnTo>
                    <a:lnTo>
                      <a:pt x="8" y="850"/>
                    </a:lnTo>
                    <a:lnTo>
                      <a:pt x="0" y="850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4" name="Freeform 36">
                <a:extLst>
                  <a:ext uri="{FF2B5EF4-FFF2-40B4-BE49-F238E27FC236}">
                    <a16:creationId xmlns:a16="http://schemas.microsoft.com/office/drawing/2014/main" id="{39BEC802-E332-4F48-1E5D-8C9D60DC7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10671"/>
                <a:ext cx="45" cy="830"/>
              </a:xfrm>
              <a:custGeom>
                <a:avLst/>
                <a:gdLst>
                  <a:gd name="T0" fmla="*/ 0 w 45"/>
                  <a:gd name="T1" fmla="*/ 806 h 830"/>
                  <a:gd name="T2" fmla="*/ 0 w 45"/>
                  <a:gd name="T3" fmla="*/ 0 h 830"/>
                  <a:gd name="T4" fmla="*/ 4 w 45"/>
                  <a:gd name="T5" fmla="*/ 16 h 830"/>
                  <a:gd name="T6" fmla="*/ 9 w 45"/>
                  <a:gd name="T7" fmla="*/ 32 h 830"/>
                  <a:gd name="T8" fmla="*/ 13 w 45"/>
                  <a:gd name="T9" fmla="*/ 48 h 830"/>
                  <a:gd name="T10" fmla="*/ 17 w 45"/>
                  <a:gd name="T11" fmla="*/ 65 h 830"/>
                  <a:gd name="T12" fmla="*/ 25 w 45"/>
                  <a:gd name="T13" fmla="*/ 81 h 830"/>
                  <a:gd name="T14" fmla="*/ 29 w 45"/>
                  <a:gd name="T15" fmla="*/ 97 h 830"/>
                  <a:gd name="T16" fmla="*/ 37 w 45"/>
                  <a:gd name="T17" fmla="*/ 113 h 830"/>
                  <a:gd name="T18" fmla="*/ 45 w 45"/>
                  <a:gd name="T19" fmla="*/ 129 h 830"/>
                  <a:gd name="T20" fmla="*/ 45 w 45"/>
                  <a:gd name="T21" fmla="*/ 830 h 830"/>
                  <a:gd name="T22" fmla="*/ 37 w 45"/>
                  <a:gd name="T23" fmla="*/ 826 h 830"/>
                  <a:gd name="T24" fmla="*/ 33 w 45"/>
                  <a:gd name="T25" fmla="*/ 826 h 830"/>
                  <a:gd name="T26" fmla="*/ 29 w 45"/>
                  <a:gd name="T27" fmla="*/ 822 h 830"/>
                  <a:gd name="T28" fmla="*/ 21 w 45"/>
                  <a:gd name="T29" fmla="*/ 818 h 830"/>
                  <a:gd name="T30" fmla="*/ 17 w 45"/>
                  <a:gd name="T31" fmla="*/ 814 h 830"/>
                  <a:gd name="T32" fmla="*/ 13 w 45"/>
                  <a:gd name="T33" fmla="*/ 810 h 830"/>
                  <a:gd name="T34" fmla="*/ 4 w 45"/>
                  <a:gd name="T35" fmla="*/ 806 h 830"/>
                  <a:gd name="T36" fmla="*/ 0 w 45"/>
                  <a:gd name="T37" fmla="*/ 806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830">
                    <a:moveTo>
                      <a:pt x="0" y="806"/>
                    </a:moveTo>
                    <a:lnTo>
                      <a:pt x="0" y="0"/>
                    </a:lnTo>
                    <a:lnTo>
                      <a:pt x="4" y="16"/>
                    </a:lnTo>
                    <a:lnTo>
                      <a:pt x="9" y="32"/>
                    </a:lnTo>
                    <a:lnTo>
                      <a:pt x="13" y="48"/>
                    </a:lnTo>
                    <a:lnTo>
                      <a:pt x="17" y="65"/>
                    </a:lnTo>
                    <a:lnTo>
                      <a:pt x="25" y="81"/>
                    </a:lnTo>
                    <a:lnTo>
                      <a:pt x="29" y="97"/>
                    </a:lnTo>
                    <a:lnTo>
                      <a:pt x="37" y="113"/>
                    </a:lnTo>
                    <a:lnTo>
                      <a:pt x="45" y="129"/>
                    </a:lnTo>
                    <a:lnTo>
                      <a:pt x="45" y="830"/>
                    </a:lnTo>
                    <a:lnTo>
                      <a:pt x="37" y="826"/>
                    </a:lnTo>
                    <a:lnTo>
                      <a:pt x="33" y="826"/>
                    </a:lnTo>
                    <a:lnTo>
                      <a:pt x="29" y="822"/>
                    </a:lnTo>
                    <a:lnTo>
                      <a:pt x="21" y="818"/>
                    </a:lnTo>
                    <a:lnTo>
                      <a:pt x="17" y="814"/>
                    </a:lnTo>
                    <a:lnTo>
                      <a:pt x="13" y="810"/>
                    </a:lnTo>
                    <a:lnTo>
                      <a:pt x="4" y="806"/>
                    </a:lnTo>
                    <a:lnTo>
                      <a:pt x="0" y="806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5" name="Freeform 37">
                <a:extLst>
                  <a:ext uri="{FF2B5EF4-FFF2-40B4-BE49-F238E27FC236}">
                    <a16:creationId xmlns:a16="http://schemas.microsoft.com/office/drawing/2014/main" id="{A5763CAC-3488-C44E-9AF8-9AD21110A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0800"/>
                <a:ext cx="40" cy="725"/>
              </a:xfrm>
              <a:custGeom>
                <a:avLst/>
                <a:gdLst>
                  <a:gd name="T0" fmla="*/ 0 w 40"/>
                  <a:gd name="T1" fmla="*/ 701 h 725"/>
                  <a:gd name="T2" fmla="*/ 0 w 40"/>
                  <a:gd name="T3" fmla="*/ 0 h 725"/>
                  <a:gd name="T4" fmla="*/ 4 w 40"/>
                  <a:gd name="T5" fmla="*/ 8 h 725"/>
                  <a:gd name="T6" fmla="*/ 8 w 40"/>
                  <a:gd name="T7" fmla="*/ 16 h 725"/>
                  <a:gd name="T8" fmla="*/ 12 w 40"/>
                  <a:gd name="T9" fmla="*/ 28 h 725"/>
                  <a:gd name="T10" fmla="*/ 20 w 40"/>
                  <a:gd name="T11" fmla="*/ 36 h 725"/>
                  <a:gd name="T12" fmla="*/ 24 w 40"/>
                  <a:gd name="T13" fmla="*/ 48 h 725"/>
                  <a:gd name="T14" fmla="*/ 28 w 40"/>
                  <a:gd name="T15" fmla="*/ 56 h 725"/>
                  <a:gd name="T16" fmla="*/ 36 w 40"/>
                  <a:gd name="T17" fmla="*/ 65 h 725"/>
                  <a:gd name="T18" fmla="*/ 40 w 40"/>
                  <a:gd name="T19" fmla="*/ 77 h 725"/>
                  <a:gd name="T20" fmla="*/ 40 w 40"/>
                  <a:gd name="T21" fmla="*/ 725 h 725"/>
                  <a:gd name="T22" fmla="*/ 36 w 40"/>
                  <a:gd name="T23" fmla="*/ 721 h 725"/>
                  <a:gd name="T24" fmla="*/ 32 w 40"/>
                  <a:gd name="T25" fmla="*/ 717 h 725"/>
                  <a:gd name="T26" fmla="*/ 24 w 40"/>
                  <a:gd name="T27" fmla="*/ 717 h 725"/>
                  <a:gd name="T28" fmla="*/ 20 w 40"/>
                  <a:gd name="T29" fmla="*/ 713 h 725"/>
                  <a:gd name="T30" fmla="*/ 16 w 40"/>
                  <a:gd name="T31" fmla="*/ 709 h 725"/>
                  <a:gd name="T32" fmla="*/ 8 w 40"/>
                  <a:gd name="T33" fmla="*/ 709 h 725"/>
                  <a:gd name="T34" fmla="*/ 4 w 40"/>
                  <a:gd name="T35" fmla="*/ 705 h 725"/>
                  <a:gd name="T36" fmla="*/ 0 w 40"/>
                  <a:gd name="T37" fmla="*/ 701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725">
                    <a:moveTo>
                      <a:pt x="0" y="701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8" y="16"/>
                    </a:lnTo>
                    <a:lnTo>
                      <a:pt x="12" y="28"/>
                    </a:lnTo>
                    <a:lnTo>
                      <a:pt x="20" y="36"/>
                    </a:lnTo>
                    <a:lnTo>
                      <a:pt x="24" y="48"/>
                    </a:lnTo>
                    <a:lnTo>
                      <a:pt x="28" y="56"/>
                    </a:lnTo>
                    <a:lnTo>
                      <a:pt x="36" y="65"/>
                    </a:lnTo>
                    <a:lnTo>
                      <a:pt x="40" y="77"/>
                    </a:lnTo>
                    <a:lnTo>
                      <a:pt x="40" y="725"/>
                    </a:lnTo>
                    <a:lnTo>
                      <a:pt x="36" y="721"/>
                    </a:lnTo>
                    <a:lnTo>
                      <a:pt x="32" y="717"/>
                    </a:lnTo>
                    <a:lnTo>
                      <a:pt x="24" y="717"/>
                    </a:lnTo>
                    <a:lnTo>
                      <a:pt x="20" y="713"/>
                    </a:lnTo>
                    <a:lnTo>
                      <a:pt x="16" y="709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6" name="Freeform 38">
                <a:extLst>
                  <a:ext uri="{FF2B5EF4-FFF2-40B4-BE49-F238E27FC236}">
                    <a16:creationId xmlns:a16="http://schemas.microsoft.com/office/drawing/2014/main" id="{985A6B56-A5B4-EF4C-A22C-36D6C82AB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0877"/>
                <a:ext cx="44" cy="668"/>
              </a:xfrm>
              <a:custGeom>
                <a:avLst/>
                <a:gdLst>
                  <a:gd name="T0" fmla="*/ 0 w 44"/>
                  <a:gd name="T1" fmla="*/ 648 h 668"/>
                  <a:gd name="T2" fmla="*/ 0 w 44"/>
                  <a:gd name="T3" fmla="*/ 0 h 668"/>
                  <a:gd name="T4" fmla="*/ 4 w 44"/>
                  <a:gd name="T5" fmla="*/ 4 h 668"/>
                  <a:gd name="T6" fmla="*/ 12 w 44"/>
                  <a:gd name="T7" fmla="*/ 12 h 668"/>
                  <a:gd name="T8" fmla="*/ 16 w 44"/>
                  <a:gd name="T9" fmla="*/ 20 h 668"/>
                  <a:gd name="T10" fmla="*/ 20 w 44"/>
                  <a:gd name="T11" fmla="*/ 28 h 668"/>
                  <a:gd name="T12" fmla="*/ 28 w 44"/>
                  <a:gd name="T13" fmla="*/ 36 h 668"/>
                  <a:gd name="T14" fmla="*/ 32 w 44"/>
                  <a:gd name="T15" fmla="*/ 40 h 668"/>
                  <a:gd name="T16" fmla="*/ 36 w 44"/>
                  <a:gd name="T17" fmla="*/ 48 h 668"/>
                  <a:gd name="T18" fmla="*/ 44 w 44"/>
                  <a:gd name="T19" fmla="*/ 56 h 668"/>
                  <a:gd name="T20" fmla="*/ 44 w 44"/>
                  <a:gd name="T21" fmla="*/ 668 h 668"/>
                  <a:gd name="T22" fmla="*/ 40 w 44"/>
                  <a:gd name="T23" fmla="*/ 664 h 668"/>
                  <a:gd name="T24" fmla="*/ 32 w 44"/>
                  <a:gd name="T25" fmla="*/ 664 h 668"/>
                  <a:gd name="T26" fmla="*/ 28 w 44"/>
                  <a:gd name="T27" fmla="*/ 660 h 668"/>
                  <a:gd name="T28" fmla="*/ 24 w 44"/>
                  <a:gd name="T29" fmla="*/ 656 h 668"/>
                  <a:gd name="T30" fmla="*/ 16 w 44"/>
                  <a:gd name="T31" fmla="*/ 656 h 668"/>
                  <a:gd name="T32" fmla="*/ 12 w 44"/>
                  <a:gd name="T33" fmla="*/ 652 h 668"/>
                  <a:gd name="T34" fmla="*/ 8 w 44"/>
                  <a:gd name="T35" fmla="*/ 648 h 668"/>
                  <a:gd name="T36" fmla="*/ 0 w 44"/>
                  <a:gd name="T37" fmla="*/ 648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668">
                    <a:moveTo>
                      <a:pt x="0" y="6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12"/>
                    </a:lnTo>
                    <a:lnTo>
                      <a:pt x="16" y="20"/>
                    </a:lnTo>
                    <a:lnTo>
                      <a:pt x="20" y="28"/>
                    </a:lnTo>
                    <a:lnTo>
                      <a:pt x="28" y="36"/>
                    </a:lnTo>
                    <a:lnTo>
                      <a:pt x="32" y="40"/>
                    </a:lnTo>
                    <a:lnTo>
                      <a:pt x="36" y="48"/>
                    </a:lnTo>
                    <a:lnTo>
                      <a:pt x="44" y="56"/>
                    </a:lnTo>
                    <a:lnTo>
                      <a:pt x="44" y="668"/>
                    </a:lnTo>
                    <a:lnTo>
                      <a:pt x="40" y="664"/>
                    </a:lnTo>
                    <a:lnTo>
                      <a:pt x="32" y="664"/>
                    </a:lnTo>
                    <a:lnTo>
                      <a:pt x="28" y="660"/>
                    </a:lnTo>
                    <a:lnTo>
                      <a:pt x="24" y="656"/>
                    </a:lnTo>
                    <a:lnTo>
                      <a:pt x="16" y="656"/>
                    </a:lnTo>
                    <a:lnTo>
                      <a:pt x="12" y="652"/>
                    </a:lnTo>
                    <a:lnTo>
                      <a:pt x="8" y="648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7" name="Freeform 39">
                <a:extLst>
                  <a:ext uri="{FF2B5EF4-FFF2-40B4-BE49-F238E27FC236}">
                    <a16:creationId xmlns:a16="http://schemas.microsoft.com/office/drawing/2014/main" id="{E3EFDBC2-2801-FEE5-11CB-9D15B608F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10933"/>
                <a:ext cx="45" cy="633"/>
              </a:xfrm>
              <a:custGeom>
                <a:avLst/>
                <a:gdLst>
                  <a:gd name="T0" fmla="*/ 0 w 45"/>
                  <a:gd name="T1" fmla="*/ 612 h 633"/>
                  <a:gd name="T2" fmla="*/ 0 w 45"/>
                  <a:gd name="T3" fmla="*/ 0 h 633"/>
                  <a:gd name="T4" fmla="*/ 4 w 45"/>
                  <a:gd name="T5" fmla="*/ 4 h 633"/>
                  <a:gd name="T6" fmla="*/ 8 w 45"/>
                  <a:gd name="T7" fmla="*/ 12 h 633"/>
                  <a:gd name="T8" fmla="*/ 17 w 45"/>
                  <a:gd name="T9" fmla="*/ 16 h 633"/>
                  <a:gd name="T10" fmla="*/ 21 w 45"/>
                  <a:gd name="T11" fmla="*/ 24 h 633"/>
                  <a:gd name="T12" fmla="*/ 25 w 45"/>
                  <a:gd name="T13" fmla="*/ 28 h 633"/>
                  <a:gd name="T14" fmla="*/ 33 w 45"/>
                  <a:gd name="T15" fmla="*/ 32 h 633"/>
                  <a:gd name="T16" fmla="*/ 37 w 45"/>
                  <a:gd name="T17" fmla="*/ 40 h 633"/>
                  <a:gd name="T18" fmla="*/ 45 w 45"/>
                  <a:gd name="T19" fmla="*/ 44 h 633"/>
                  <a:gd name="T20" fmla="*/ 45 w 45"/>
                  <a:gd name="T21" fmla="*/ 633 h 633"/>
                  <a:gd name="T22" fmla="*/ 37 w 45"/>
                  <a:gd name="T23" fmla="*/ 629 h 633"/>
                  <a:gd name="T24" fmla="*/ 33 w 45"/>
                  <a:gd name="T25" fmla="*/ 625 h 633"/>
                  <a:gd name="T26" fmla="*/ 29 w 45"/>
                  <a:gd name="T27" fmla="*/ 625 h 633"/>
                  <a:gd name="T28" fmla="*/ 21 w 45"/>
                  <a:gd name="T29" fmla="*/ 621 h 633"/>
                  <a:gd name="T30" fmla="*/ 17 w 45"/>
                  <a:gd name="T31" fmla="*/ 621 h 633"/>
                  <a:gd name="T32" fmla="*/ 13 w 45"/>
                  <a:gd name="T33" fmla="*/ 617 h 633"/>
                  <a:gd name="T34" fmla="*/ 4 w 45"/>
                  <a:gd name="T35" fmla="*/ 617 h 633"/>
                  <a:gd name="T36" fmla="*/ 0 w 45"/>
                  <a:gd name="T37" fmla="*/ 612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633">
                    <a:moveTo>
                      <a:pt x="0" y="612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7" y="16"/>
                    </a:lnTo>
                    <a:lnTo>
                      <a:pt x="21" y="24"/>
                    </a:lnTo>
                    <a:lnTo>
                      <a:pt x="25" y="28"/>
                    </a:lnTo>
                    <a:lnTo>
                      <a:pt x="33" y="32"/>
                    </a:lnTo>
                    <a:lnTo>
                      <a:pt x="37" y="40"/>
                    </a:lnTo>
                    <a:lnTo>
                      <a:pt x="45" y="44"/>
                    </a:lnTo>
                    <a:lnTo>
                      <a:pt x="45" y="633"/>
                    </a:lnTo>
                    <a:lnTo>
                      <a:pt x="37" y="629"/>
                    </a:lnTo>
                    <a:lnTo>
                      <a:pt x="33" y="625"/>
                    </a:lnTo>
                    <a:lnTo>
                      <a:pt x="29" y="625"/>
                    </a:lnTo>
                    <a:lnTo>
                      <a:pt x="21" y="621"/>
                    </a:lnTo>
                    <a:lnTo>
                      <a:pt x="17" y="621"/>
                    </a:lnTo>
                    <a:lnTo>
                      <a:pt x="13" y="617"/>
                    </a:lnTo>
                    <a:lnTo>
                      <a:pt x="4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8" name="Freeform 40">
                <a:extLst>
                  <a:ext uri="{FF2B5EF4-FFF2-40B4-BE49-F238E27FC236}">
                    <a16:creationId xmlns:a16="http://schemas.microsoft.com/office/drawing/2014/main" id="{BD79AFB7-90F4-6026-0637-68AC21CA1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7" y="10977"/>
                <a:ext cx="40" cy="605"/>
              </a:xfrm>
              <a:custGeom>
                <a:avLst/>
                <a:gdLst>
                  <a:gd name="T0" fmla="*/ 0 w 40"/>
                  <a:gd name="T1" fmla="*/ 589 h 605"/>
                  <a:gd name="T2" fmla="*/ 0 w 40"/>
                  <a:gd name="T3" fmla="*/ 0 h 605"/>
                  <a:gd name="T4" fmla="*/ 4 w 40"/>
                  <a:gd name="T5" fmla="*/ 4 h 605"/>
                  <a:gd name="T6" fmla="*/ 8 w 40"/>
                  <a:gd name="T7" fmla="*/ 12 h 605"/>
                  <a:gd name="T8" fmla="*/ 12 w 40"/>
                  <a:gd name="T9" fmla="*/ 16 h 605"/>
                  <a:gd name="T10" fmla="*/ 20 w 40"/>
                  <a:gd name="T11" fmla="*/ 21 h 605"/>
                  <a:gd name="T12" fmla="*/ 24 w 40"/>
                  <a:gd name="T13" fmla="*/ 25 h 605"/>
                  <a:gd name="T14" fmla="*/ 32 w 40"/>
                  <a:gd name="T15" fmla="*/ 29 h 605"/>
                  <a:gd name="T16" fmla="*/ 36 w 40"/>
                  <a:gd name="T17" fmla="*/ 33 h 605"/>
                  <a:gd name="T18" fmla="*/ 40 w 40"/>
                  <a:gd name="T19" fmla="*/ 37 h 605"/>
                  <a:gd name="T20" fmla="*/ 40 w 40"/>
                  <a:gd name="T21" fmla="*/ 605 h 605"/>
                  <a:gd name="T22" fmla="*/ 36 w 40"/>
                  <a:gd name="T23" fmla="*/ 601 h 605"/>
                  <a:gd name="T24" fmla="*/ 32 w 40"/>
                  <a:gd name="T25" fmla="*/ 601 h 605"/>
                  <a:gd name="T26" fmla="*/ 24 w 40"/>
                  <a:gd name="T27" fmla="*/ 597 h 605"/>
                  <a:gd name="T28" fmla="*/ 20 w 40"/>
                  <a:gd name="T29" fmla="*/ 597 h 605"/>
                  <a:gd name="T30" fmla="*/ 16 w 40"/>
                  <a:gd name="T31" fmla="*/ 593 h 605"/>
                  <a:gd name="T32" fmla="*/ 8 w 40"/>
                  <a:gd name="T33" fmla="*/ 593 h 605"/>
                  <a:gd name="T34" fmla="*/ 4 w 40"/>
                  <a:gd name="T35" fmla="*/ 589 h 605"/>
                  <a:gd name="T36" fmla="*/ 0 w 40"/>
                  <a:gd name="T37" fmla="*/ 589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605">
                    <a:moveTo>
                      <a:pt x="0" y="589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2" y="16"/>
                    </a:lnTo>
                    <a:lnTo>
                      <a:pt x="20" y="21"/>
                    </a:lnTo>
                    <a:lnTo>
                      <a:pt x="24" y="25"/>
                    </a:lnTo>
                    <a:lnTo>
                      <a:pt x="32" y="29"/>
                    </a:lnTo>
                    <a:lnTo>
                      <a:pt x="36" y="33"/>
                    </a:lnTo>
                    <a:lnTo>
                      <a:pt x="40" y="37"/>
                    </a:lnTo>
                    <a:lnTo>
                      <a:pt x="40" y="605"/>
                    </a:lnTo>
                    <a:lnTo>
                      <a:pt x="36" y="601"/>
                    </a:lnTo>
                    <a:lnTo>
                      <a:pt x="32" y="601"/>
                    </a:lnTo>
                    <a:lnTo>
                      <a:pt x="24" y="597"/>
                    </a:lnTo>
                    <a:lnTo>
                      <a:pt x="20" y="597"/>
                    </a:lnTo>
                    <a:lnTo>
                      <a:pt x="16" y="593"/>
                    </a:lnTo>
                    <a:lnTo>
                      <a:pt x="8" y="593"/>
                    </a:lnTo>
                    <a:lnTo>
                      <a:pt x="4" y="589"/>
                    </a:lnTo>
                    <a:lnTo>
                      <a:pt x="0" y="589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9" name="Freeform 41">
                <a:extLst>
                  <a:ext uri="{FF2B5EF4-FFF2-40B4-BE49-F238E27FC236}">
                    <a16:creationId xmlns:a16="http://schemas.microsoft.com/office/drawing/2014/main" id="{BD391B73-FAA7-879E-7067-CF8582EFBB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11014"/>
                <a:ext cx="44" cy="580"/>
              </a:xfrm>
              <a:custGeom>
                <a:avLst/>
                <a:gdLst>
                  <a:gd name="T0" fmla="*/ 0 w 44"/>
                  <a:gd name="T1" fmla="*/ 568 h 580"/>
                  <a:gd name="T2" fmla="*/ 0 w 44"/>
                  <a:gd name="T3" fmla="*/ 0 h 580"/>
                  <a:gd name="T4" fmla="*/ 8 w 44"/>
                  <a:gd name="T5" fmla="*/ 4 h 580"/>
                  <a:gd name="T6" fmla="*/ 12 w 44"/>
                  <a:gd name="T7" fmla="*/ 8 h 580"/>
                  <a:gd name="T8" fmla="*/ 16 w 44"/>
                  <a:gd name="T9" fmla="*/ 12 h 580"/>
                  <a:gd name="T10" fmla="*/ 24 w 44"/>
                  <a:gd name="T11" fmla="*/ 16 h 580"/>
                  <a:gd name="T12" fmla="*/ 28 w 44"/>
                  <a:gd name="T13" fmla="*/ 20 h 580"/>
                  <a:gd name="T14" fmla="*/ 32 w 44"/>
                  <a:gd name="T15" fmla="*/ 24 h 580"/>
                  <a:gd name="T16" fmla="*/ 40 w 44"/>
                  <a:gd name="T17" fmla="*/ 28 h 580"/>
                  <a:gd name="T18" fmla="*/ 44 w 44"/>
                  <a:gd name="T19" fmla="*/ 32 h 580"/>
                  <a:gd name="T20" fmla="*/ 44 w 44"/>
                  <a:gd name="T21" fmla="*/ 580 h 580"/>
                  <a:gd name="T22" fmla="*/ 40 w 44"/>
                  <a:gd name="T23" fmla="*/ 580 h 580"/>
                  <a:gd name="T24" fmla="*/ 32 w 44"/>
                  <a:gd name="T25" fmla="*/ 576 h 580"/>
                  <a:gd name="T26" fmla="*/ 28 w 44"/>
                  <a:gd name="T27" fmla="*/ 576 h 580"/>
                  <a:gd name="T28" fmla="*/ 24 w 44"/>
                  <a:gd name="T29" fmla="*/ 572 h 580"/>
                  <a:gd name="T30" fmla="*/ 16 w 44"/>
                  <a:gd name="T31" fmla="*/ 572 h 580"/>
                  <a:gd name="T32" fmla="*/ 12 w 44"/>
                  <a:gd name="T33" fmla="*/ 572 h 580"/>
                  <a:gd name="T34" fmla="*/ 8 w 44"/>
                  <a:gd name="T35" fmla="*/ 568 h 580"/>
                  <a:gd name="T36" fmla="*/ 0 w 44"/>
                  <a:gd name="T37" fmla="*/ 568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80">
                    <a:moveTo>
                      <a:pt x="0" y="568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12" y="8"/>
                    </a:lnTo>
                    <a:lnTo>
                      <a:pt x="16" y="12"/>
                    </a:lnTo>
                    <a:lnTo>
                      <a:pt x="24" y="16"/>
                    </a:lnTo>
                    <a:lnTo>
                      <a:pt x="28" y="20"/>
                    </a:lnTo>
                    <a:lnTo>
                      <a:pt x="32" y="24"/>
                    </a:lnTo>
                    <a:lnTo>
                      <a:pt x="40" y="28"/>
                    </a:lnTo>
                    <a:lnTo>
                      <a:pt x="44" y="32"/>
                    </a:lnTo>
                    <a:lnTo>
                      <a:pt x="44" y="580"/>
                    </a:lnTo>
                    <a:lnTo>
                      <a:pt x="40" y="580"/>
                    </a:lnTo>
                    <a:lnTo>
                      <a:pt x="32" y="576"/>
                    </a:lnTo>
                    <a:lnTo>
                      <a:pt x="28" y="576"/>
                    </a:lnTo>
                    <a:lnTo>
                      <a:pt x="24" y="572"/>
                    </a:lnTo>
                    <a:lnTo>
                      <a:pt x="16" y="572"/>
                    </a:lnTo>
                    <a:lnTo>
                      <a:pt x="12" y="572"/>
                    </a:lnTo>
                    <a:lnTo>
                      <a:pt x="8" y="568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0" name="Freeform 42">
                <a:extLst>
                  <a:ext uri="{FF2B5EF4-FFF2-40B4-BE49-F238E27FC236}">
                    <a16:creationId xmlns:a16="http://schemas.microsoft.com/office/drawing/2014/main" id="{0EF46D57-F1D8-7ACC-1E29-4D0D39A5E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11046"/>
                <a:ext cx="45" cy="560"/>
              </a:xfrm>
              <a:custGeom>
                <a:avLst/>
                <a:gdLst>
                  <a:gd name="T0" fmla="*/ 0 w 45"/>
                  <a:gd name="T1" fmla="*/ 548 h 560"/>
                  <a:gd name="T2" fmla="*/ 0 w 45"/>
                  <a:gd name="T3" fmla="*/ 0 h 560"/>
                  <a:gd name="T4" fmla="*/ 4 w 45"/>
                  <a:gd name="T5" fmla="*/ 4 h 560"/>
                  <a:gd name="T6" fmla="*/ 12 w 45"/>
                  <a:gd name="T7" fmla="*/ 8 h 560"/>
                  <a:gd name="T8" fmla="*/ 17 w 45"/>
                  <a:gd name="T9" fmla="*/ 12 h 560"/>
                  <a:gd name="T10" fmla="*/ 21 w 45"/>
                  <a:gd name="T11" fmla="*/ 12 h 560"/>
                  <a:gd name="T12" fmla="*/ 29 w 45"/>
                  <a:gd name="T13" fmla="*/ 16 h 560"/>
                  <a:gd name="T14" fmla="*/ 33 w 45"/>
                  <a:gd name="T15" fmla="*/ 20 h 560"/>
                  <a:gd name="T16" fmla="*/ 37 w 45"/>
                  <a:gd name="T17" fmla="*/ 24 h 560"/>
                  <a:gd name="T18" fmla="*/ 45 w 45"/>
                  <a:gd name="T19" fmla="*/ 24 h 560"/>
                  <a:gd name="T20" fmla="*/ 45 w 45"/>
                  <a:gd name="T21" fmla="*/ 560 h 560"/>
                  <a:gd name="T22" fmla="*/ 37 w 45"/>
                  <a:gd name="T23" fmla="*/ 560 h 560"/>
                  <a:gd name="T24" fmla="*/ 33 w 45"/>
                  <a:gd name="T25" fmla="*/ 556 h 560"/>
                  <a:gd name="T26" fmla="*/ 29 w 45"/>
                  <a:gd name="T27" fmla="*/ 556 h 560"/>
                  <a:gd name="T28" fmla="*/ 21 w 45"/>
                  <a:gd name="T29" fmla="*/ 556 h 560"/>
                  <a:gd name="T30" fmla="*/ 17 w 45"/>
                  <a:gd name="T31" fmla="*/ 552 h 560"/>
                  <a:gd name="T32" fmla="*/ 12 w 45"/>
                  <a:gd name="T33" fmla="*/ 552 h 560"/>
                  <a:gd name="T34" fmla="*/ 4 w 45"/>
                  <a:gd name="T35" fmla="*/ 552 h 560"/>
                  <a:gd name="T36" fmla="*/ 0 w 45"/>
                  <a:gd name="T37" fmla="*/ 54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60">
                    <a:moveTo>
                      <a:pt x="0" y="5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8"/>
                    </a:lnTo>
                    <a:lnTo>
                      <a:pt x="17" y="12"/>
                    </a:lnTo>
                    <a:lnTo>
                      <a:pt x="21" y="12"/>
                    </a:lnTo>
                    <a:lnTo>
                      <a:pt x="29" y="16"/>
                    </a:lnTo>
                    <a:lnTo>
                      <a:pt x="33" y="20"/>
                    </a:lnTo>
                    <a:lnTo>
                      <a:pt x="37" y="24"/>
                    </a:lnTo>
                    <a:lnTo>
                      <a:pt x="45" y="24"/>
                    </a:lnTo>
                    <a:lnTo>
                      <a:pt x="45" y="560"/>
                    </a:lnTo>
                    <a:lnTo>
                      <a:pt x="37" y="560"/>
                    </a:lnTo>
                    <a:lnTo>
                      <a:pt x="33" y="556"/>
                    </a:lnTo>
                    <a:lnTo>
                      <a:pt x="29" y="556"/>
                    </a:lnTo>
                    <a:lnTo>
                      <a:pt x="21" y="556"/>
                    </a:lnTo>
                    <a:lnTo>
                      <a:pt x="17" y="552"/>
                    </a:lnTo>
                    <a:lnTo>
                      <a:pt x="12" y="552"/>
                    </a:lnTo>
                    <a:lnTo>
                      <a:pt x="4" y="552"/>
                    </a:lnTo>
                    <a:lnTo>
                      <a:pt x="0" y="548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1" name="Freeform 43">
                <a:extLst>
                  <a:ext uri="{FF2B5EF4-FFF2-40B4-BE49-F238E27FC236}">
                    <a16:creationId xmlns:a16="http://schemas.microsoft.com/office/drawing/2014/main" id="{DC7C85E9-4D39-5CA9-2FF3-564254534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1070"/>
                <a:ext cx="40" cy="548"/>
              </a:xfrm>
              <a:custGeom>
                <a:avLst/>
                <a:gdLst>
                  <a:gd name="T0" fmla="*/ 0 w 40"/>
                  <a:gd name="T1" fmla="*/ 536 h 548"/>
                  <a:gd name="T2" fmla="*/ 0 w 40"/>
                  <a:gd name="T3" fmla="*/ 0 h 548"/>
                  <a:gd name="T4" fmla="*/ 4 w 40"/>
                  <a:gd name="T5" fmla="*/ 4 h 548"/>
                  <a:gd name="T6" fmla="*/ 8 w 40"/>
                  <a:gd name="T7" fmla="*/ 8 h 548"/>
                  <a:gd name="T8" fmla="*/ 16 w 40"/>
                  <a:gd name="T9" fmla="*/ 8 h 548"/>
                  <a:gd name="T10" fmla="*/ 20 w 40"/>
                  <a:gd name="T11" fmla="*/ 12 h 548"/>
                  <a:gd name="T12" fmla="*/ 24 w 40"/>
                  <a:gd name="T13" fmla="*/ 16 h 548"/>
                  <a:gd name="T14" fmla="*/ 32 w 40"/>
                  <a:gd name="T15" fmla="*/ 16 h 548"/>
                  <a:gd name="T16" fmla="*/ 36 w 40"/>
                  <a:gd name="T17" fmla="*/ 20 h 548"/>
                  <a:gd name="T18" fmla="*/ 40 w 40"/>
                  <a:gd name="T19" fmla="*/ 24 h 548"/>
                  <a:gd name="T20" fmla="*/ 40 w 40"/>
                  <a:gd name="T21" fmla="*/ 548 h 548"/>
                  <a:gd name="T22" fmla="*/ 36 w 40"/>
                  <a:gd name="T23" fmla="*/ 544 h 548"/>
                  <a:gd name="T24" fmla="*/ 32 w 40"/>
                  <a:gd name="T25" fmla="*/ 544 h 548"/>
                  <a:gd name="T26" fmla="*/ 24 w 40"/>
                  <a:gd name="T27" fmla="*/ 544 h 548"/>
                  <a:gd name="T28" fmla="*/ 20 w 40"/>
                  <a:gd name="T29" fmla="*/ 540 h 548"/>
                  <a:gd name="T30" fmla="*/ 16 w 40"/>
                  <a:gd name="T31" fmla="*/ 540 h 548"/>
                  <a:gd name="T32" fmla="*/ 8 w 40"/>
                  <a:gd name="T33" fmla="*/ 540 h 548"/>
                  <a:gd name="T34" fmla="*/ 4 w 40"/>
                  <a:gd name="T35" fmla="*/ 536 h 548"/>
                  <a:gd name="T36" fmla="*/ 0 w 40"/>
                  <a:gd name="T37" fmla="*/ 536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48">
                    <a:moveTo>
                      <a:pt x="0" y="536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8"/>
                    </a:lnTo>
                    <a:lnTo>
                      <a:pt x="16" y="8"/>
                    </a:lnTo>
                    <a:lnTo>
                      <a:pt x="20" y="12"/>
                    </a:lnTo>
                    <a:lnTo>
                      <a:pt x="24" y="16"/>
                    </a:lnTo>
                    <a:lnTo>
                      <a:pt x="32" y="16"/>
                    </a:lnTo>
                    <a:lnTo>
                      <a:pt x="36" y="20"/>
                    </a:lnTo>
                    <a:lnTo>
                      <a:pt x="40" y="24"/>
                    </a:lnTo>
                    <a:lnTo>
                      <a:pt x="40" y="548"/>
                    </a:lnTo>
                    <a:lnTo>
                      <a:pt x="36" y="544"/>
                    </a:lnTo>
                    <a:lnTo>
                      <a:pt x="32" y="544"/>
                    </a:lnTo>
                    <a:lnTo>
                      <a:pt x="24" y="544"/>
                    </a:lnTo>
                    <a:lnTo>
                      <a:pt x="20" y="540"/>
                    </a:lnTo>
                    <a:lnTo>
                      <a:pt x="16" y="540"/>
                    </a:lnTo>
                    <a:lnTo>
                      <a:pt x="8" y="540"/>
                    </a:lnTo>
                    <a:lnTo>
                      <a:pt x="4" y="53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2" name="Freeform 44">
                <a:extLst>
                  <a:ext uri="{FF2B5EF4-FFF2-40B4-BE49-F238E27FC236}">
                    <a16:creationId xmlns:a16="http://schemas.microsoft.com/office/drawing/2014/main" id="{4156DA17-4296-3968-E88E-132AE5DAD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" y="11094"/>
                <a:ext cx="44" cy="532"/>
              </a:xfrm>
              <a:custGeom>
                <a:avLst/>
                <a:gdLst>
                  <a:gd name="T0" fmla="*/ 0 w 44"/>
                  <a:gd name="T1" fmla="*/ 524 h 532"/>
                  <a:gd name="T2" fmla="*/ 0 w 44"/>
                  <a:gd name="T3" fmla="*/ 0 h 532"/>
                  <a:gd name="T4" fmla="*/ 8 w 44"/>
                  <a:gd name="T5" fmla="*/ 0 h 532"/>
                  <a:gd name="T6" fmla="*/ 12 w 44"/>
                  <a:gd name="T7" fmla="*/ 4 h 532"/>
                  <a:gd name="T8" fmla="*/ 16 w 44"/>
                  <a:gd name="T9" fmla="*/ 4 h 532"/>
                  <a:gd name="T10" fmla="*/ 24 w 44"/>
                  <a:gd name="T11" fmla="*/ 8 h 532"/>
                  <a:gd name="T12" fmla="*/ 28 w 44"/>
                  <a:gd name="T13" fmla="*/ 8 h 532"/>
                  <a:gd name="T14" fmla="*/ 32 w 44"/>
                  <a:gd name="T15" fmla="*/ 12 h 532"/>
                  <a:gd name="T16" fmla="*/ 40 w 44"/>
                  <a:gd name="T17" fmla="*/ 12 h 532"/>
                  <a:gd name="T18" fmla="*/ 44 w 44"/>
                  <a:gd name="T19" fmla="*/ 16 h 532"/>
                  <a:gd name="T20" fmla="*/ 44 w 44"/>
                  <a:gd name="T21" fmla="*/ 532 h 532"/>
                  <a:gd name="T22" fmla="*/ 40 w 44"/>
                  <a:gd name="T23" fmla="*/ 532 h 532"/>
                  <a:gd name="T24" fmla="*/ 32 w 44"/>
                  <a:gd name="T25" fmla="*/ 528 h 532"/>
                  <a:gd name="T26" fmla="*/ 28 w 44"/>
                  <a:gd name="T27" fmla="*/ 528 h 532"/>
                  <a:gd name="T28" fmla="*/ 24 w 44"/>
                  <a:gd name="T29" fmla="*/ 528 h 532"/>
                  <a:gd name="T30" fmla="*/ 16 w 44"/>
                  <a:gd name="T31" fmla="*/ 528 h 532"/>
                  <a:gd name="T32" fmla="*/ 12 w 44"/>
                  <a:gd name="T33" fmla="*/ 524 h 532"/>
                  <a:gd name="T34" fmla="*/ 8 w 44"/>
                  <a:gd name="T35" fmla="*/ 524 h 532"/>
                  <a:gd name="T36" fmla="*/ 0 w 44"/>
                  <a:gd name="T37" fmla="*/ 524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32">
                    <a:moveTo>
                      <a:pt x="0" y="524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4" y="8"/>
                    </a:lnTo>
                    <a:lnTo>
                      <a:pt x="28" y="8"/>
                    </a:lnTo>
                    <a:lnTo>
                      <a:pt x="32" y="12"/>
                    </a:lnTo>
                    <a:lnTo>
                      <a:pt x="40" y="12"/>
                    </a:lnTo>
                    <a:lnTo>
                      <a:pt x="44" y="16"/>
                    </a:lnTo>
                    <a:lnTo>
                      <a:pt x="44" y="532"/>
                    </a:lnTo>
                    <a:lnTo>
                      <a:pt x="40" y="532"/>
                    </a:lnTo>
                    <a:lnTo>
                      <a:pt x="32" y="528"/>
                    </a:lnTo>
                    <a:lnTo>
                      <a:pt x="28" y="528"/>
                    </a:lnTo>
                    <a:lnTo>
                      <a:pt x="24" y="528"/>
                    </a:lnTo>
                    <a:lnTo>
                      <a:pt x="16" y="528"/>
                    </a:lnTo>
                    <a:lnTo>
                      <a:pt x="12" y="524"/>
                    </a:lnTo>
                    <a:lnTo>
                      <a:pt x="8" y="524"/>
                    </a:lnTo>
                    <a:lnTo>
                      <a:pt x="0" y="524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3" name="Freeform 45">
                <a:extLst>
                  <a:ext uri="{FF2B5EF4-FFF2-40B4-BE49-F238E27FC236}">
                    <a16:creationId xmlns:a16="http://schemas.microsoft.com/office/drawing/2014/main" id="{94E27FA1-16F0-92F5-BB99-4D716E8E2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0" y="11110"/>
                <a:ext cx="45" cy="520"/>
              </a:xfrm>
              <a:custGeom>
                <a:avLst/>
                <a:gdLst>
                  <a:gd name="T0" fmla="*/ 0 w 45"/>
                  <a:gd name="T1" fmla="*/ 516 h 520"/>
                  <a:gd name="T2" fmla="*/ 0 w 45"/>
                  <a:gd name="T3" fmla="*/ 0 h 520"/>
                  <a:gd name="T4" fmla="*/ 4 w 45"/>
                  <a:gd name="T5" fmla="*/ 0 h 520"/>
                  <a:gd name="T6" fmla="*/ 12 w 45"/>
                  <a:gd name="T7" fmla="*/ 4 h 520"/>
                  <a:gd name="T8" fmla="*/ 16 w 45"/>
                  <a:gd name="T9" fmla="*/ 4 h 520"/>
                  <a:gd name="T10" fmla="*/ 20 w 45"/>
                  <a:gd name="T11" fmla="*/ 4 h 520"/>
                  <a:gd name="T12" fmla="*/ 29 w 45"/>
                  <a:gd name="T13" fmla="*/ 8 h 520"/>
                  <a:gd name="T14" fmla="*/ 33 w 45"/>
                  <a:gd name="T15" fmla="*/ 8 h 520"/>
                  <a:gd name="T16" fmla="*/ 37 w 45"/>
                  <a:gd name="T17" fmla="*/ 8 h 520"/>
                  <a:gd name="T18" fmla="*/ 45 w 45"/>
                  <a:gd name="T19" fmla="*/ 12 h 520"/>
                  <a:gd name="T20" fmla="*/ 45 w 45"/>
                  <a:gd name="T21" fmla="*/ 520 h 520"/>
                  <a:gd name="T22" fmla="*/ 37 w 45"/>
                  <a:gd name="T23" fmla="*/ 520 h 520"/>
                  <a:gd name="T24" fmla="*/ 33 w 45"/>
                  <a:gd name="T25" fmla="*/ 520 h 520"/>
                  <a:gd name="T26" fmla="*/ 29 w 45"/>
                  <a:gd name="T27" fmla="*/ 520 h 520"/>
                  <a:gd name="T28" fmla="*/ 20 w 45"/>
                  <a:gd name="T29" fmla="*/ 520 h 520"/>
                  <a:gd name="T30" fmla="*/ 16 w 45"/>
                  <a:gd name="T31" fmla="*/ 516 h 520"/>
                  <a:gd name="T32" fmla="*/ 12 w 45"/>
                  <a:gd name="T33" fmla="*/ 516 h 520"/>
                  <a:gd name="T34" fmla="*/ 4 w 45"/>
                  <a:gd name="T35" fmla="*/ 516 h 520"/>
                  <a:gd name="T36" fmla="*/ 0 w 45"/>
                  <a:gd name="T37" fmla="*/ 516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20">
                    <a:moveTo>
                      <a:pt x="0" y="516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9" y="8"/>
                    </a:lnTo>
                    <a:lnTo>
                      <a:pt x="33" y="8"/>
                    </a:lnTo>
                    <a:lnTo>
                      <a:pt x="37" y="8"/>
                    </a:lnTo>
                    <a:lnTo>
                      <a:pt x="45" y="12"/>
                    </a:lnTo>
                    <a:lnTo>
                      <a:pt x="45" y="520"/>
                    </a:lnTo>
                    <a:lnTo>
                      <a:pt x="37" y="520"/>
                    </a:lnTo>
                    <a:lnTo>
                      <a:pt x="33" y="520"/>
                    </a:lnTo>
                    <a:lnTo>
                      <a:pt x="29" y="520"/>
                    </a:lnTo>
                    <a:lnTo>
                      <a:pt x="20" y="520"/>
                    </a:lnTo>
                    <a:lnTo>
                      <a:pt x="16" y="516"/>
                    </a:lnTo>
                    <a:lnTo>
                      <a:pt x="12" y="516"/>
                    </a:lnTo>
                    <a:lnTo>
                      <a:pt x="4" y="516"/>
                    </a:lnTo>
                    <a:lnTo>
                      <a:pt x="0" y="516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4" name="Freeform 46">
                <a:extLst>
                  <a:ext uri="{FF2B5EF4-FFF2-40B4-BE49-F238E27FC236}">
                    <a16:creationId xmlns:a16="http://schemas.microsoft.com/office/drawing/2014/main" id="{100B888F-45C3-80AD-B045-B76C9CDEF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11122"/>
                <a:ext cx="40" cy="516"/>
              </a:xfrm>
              <a:custGeom>
                <a:avLst/>
                <a:gdLst>
                  <a:gd name="T0" fmla="*/ 0 w 40"/>
                  <a:gd name="T1" fmla="*/ 508 h 516"/>
                  <a:gd name="T2" fmla="*/ 0 w 40"/>
                  <a:gd name="T3" fmla="*/ 0 h 516"/>
                  <a:gd name="T4" fmla="*/ 4 w 40"/>
                  <a:gd name="T5" fmla="*/ 0 h 516"/>
                  <a:gd name="T6" fmla="*/ 8 w 40"/>
                  <a:gd name="T7" fmla="*/ 0 h 516"/>
                  <a:gd name="T8" fmla="*/ 16 w 40"/>
                  <a:gd name="T9" fmla="*/ 4 h 516"/>
                  <a:gd name="T10" fmla="*/ 20 w 40"/>
                  <a:gd name="T11" fmla="*/ 4 h 516"/>
                  <a:gd name="T12" fmla="*/ 24 w 40"/>
                  <a:gd name="T13" fmla="*/ 4 h 516"/>
                  <a:gd name="T14" fmla="*/ 32 w 40"/>
                  <a:gd name="T15" fmla="*/ 8 h 516"/>
                  <a:gd name="T16" fmla="*/ 36 w 40"/>
                  <a:gd name="T17" fmla="*/ 8 h 516"/>
                  <a:gd name="T18" fmla="*/ 40 w 40"/>
                  <a:gd name="T19" fmla="*/ 8 h 516"/>
                  <a:gd name="T20" fmla="*/ 40 w 40"/>
                  <a:gd name="T21" fmla="*/ 516 h 516"/>
                  <a:gd name="T22" fmla="*/ 36 w 40"/>
                  <a:gd name="T23" fmla="*/ 512 h 516"/>
                  <a:gd name="T24" fmla="*/ 32 w 40"/>
                  <a:gd name="T25" fmla="*/ 512 h 516"/>
                  <a:gd name="T26" fmla="*/ 24 w 40"/>
                  <a:gd name="T27" fmla="*/ 512 h 516"/>
                  <a:gd name="T28" fmla="*/ 20 w 40"/>
                  <a:gd name="T29" fmla="*/ 512 h 516"/>
                  <a:gd name="T30" fmla="*/ 16 w 40"/>
                  <a:gd name="T31" fmla="*/ 512 h 516"/>
                  <a:gd name="T32" fmla="*/ 8 w 40"/>
                  <a:gd name="T33" fmla="*/ 512 h 516"/>
                  <a:gd name="T34" fmla="*/ 4 w 40"/>
                  <a:gd name="T35" fmla="*/ 512 h 516"/>
                  <a:gd name="T36" fmla="*/ 0 w 40"/>
                  <a:gd name="T37" fmla="*/ 508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16">
                    <a:moveTo>
                      <a:pt x="0" y="508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32" y="8"/>
                    </a:lnTo>
                    <a:lnTo>
                      <a:pt x="36" y="8"/>
                    </a:lnTo>
                    <a:lnTo>
                      <a:pt x="40" y="8"/>
                    </a:lnTo>
                    <a:lnTo>
                      <a:pt x="40" y="516"/>
                    </a:lnTo>
                    <a:lnTo>
                      <a:pt x="36" y="512"/>
                    </a:lnTo>
                    <a:lnTo>
                      <a:pt x="32" y="512"/>
                    </a:lnTo>
                    <a:lnTo>
                      <a:pt x="24" y="512"/>
                    </a:lnTo>
                    <a:lnTo>
                      <a:pt x="20" y="512"/>
                    </a:lnTo>
                    <a:lnTo>
                      <a:pt x="16" y="512"/>
                    </a:lnTo>
                    <a:lnTo>
                      <a:pt x="8" y="512"/>
                    </a:lnTo>
                    <a:lnTo>
                      <a:pt x="4" y="512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5" name="Freeform 47">
                <a:extLst>
                  <a:ext uri="{FF2B5EF4-FFF2-40B4-BE49-F238E27FC236}">
                    <a16:creationId xmlns:a16="http://schemas.microsoft.com/office/drawing/2014/main" id="{C294B559-3946-EB33-EA93-FF68BCC9AC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5" y="10373"/>
                <a:ext cx="44" cy="1265"/>
              </a:xfrm>
              <a:custGeom>
                <a:avLst/>
                <a:gdLst>
                  <a:gd name="T0" fmla="*/ 0 w 44"/>
                  <a:gd name="T1" fmla="*/ 1265 h 1265"/>
                  <a:gd name="T2" fmla="*/ 0 w 44"/>
                  <a:gd name="T3" fmla="*/ 757 h 1265"/>
                  <a:gd name="T4" fmla="*/ 8 w 44"/>
                  <a:gd name="T5" fmla="*/ 757 h 1265"/>
                  <a:gd name="T6" fmla="*/ 12 w 44"/>
                  <a:gd name="T7" fmla="*/ 757 h 1265"/>
                  <a:gd name="T8" fmla="*/ 16 w 44"/>
                  <a:gd name="T9" fmla="*/ 762 h 1265"/>
                  <a:gd name="T10" fmla="*/ 24 w 44"/>
                  <a:gd name="T11" fmla="*/ 762 h 1265"/>
                  <a:gd name="T12" fmla="*/ 28 w 44"/>
                  <a:gd name="T13" fmla="*/ 762 h 1265"/>
                  <a:gd name="T14" fmla="*/ 32 w 44"/>
                  <a:gd name="T15" fmla="*/ 762 h 1265"/>
                  <a:gd name="T16" fmla="*/ 40 w 44"/>
                  <a:gd name="T17" fmla="*/ 762 h 1265"/>
                  <a:gd name="T18" fmla="*/ 44 w 44"/>
                  <a:gd name="T19" fmla="*/ 762 h 1265"/>
                  <a:gd name="T20" fmla="*/ 44 w 44"/>
                  <a:gd name="T21" fmla="*/ 1265 h 1265"/>
                  <a:gd name="T22" fmla="*/ 40 w 44"/>
                  <a:gd name="T23" fmla="*/ 1265 h 1265"/>
                  <a:gd name="T24" fmla="*/ 32 w 44"/>
                  <a:gd name="T25" fmla="*/ 1265 h 1265"/>
                  <a:gd name="T26" fmla="*/ 28 w 44"/>
                  <a:gd name="T27" fmla="*/ 1265 h 1265"/>
                  <a:gd name="T28" fmla="*/ 24 w 44"/>
                  <a:gd name="T29" fmla="*/ 1265 h 1265"/>
                  <a:gd name="T30" fmla="*/ 16 w 44"/>
                  <a:gd name="T31" fmla="*/ 1265 h 1265"/>
                  <a:gd name="T32" fmla="*/ 12 w 44"/>
                  <a:gd name="T33" fmla="*/ 1265 h 1265"/>
                  <a:gd name="T34" fmla="*/ 8 w 44"/>
                  <a:gd name="T35" fmla="*/ 1265 h 1265"/>
                  <a:gd name="T36" fmla="*/ 0 w 44"/>
                  <a:gd name="T37" fmla="*/ 1265 h 1265"/>
                  <a:gd name="T38" fmla="*/ 44 w 44"/>
                  <a:gd name="T39" fmla="*/ 0 h 1265"/>
                  <a:gd name="T40" fmla="*/ 44 w 44"/>
                  <a:gd name="T41" fmla="*/ 16 h 1265"/>
                  <a:gd name="T42" fmla="*/ 36 w 44"/>
                  <a:gd name="T43" fmla="*/ 8 h 1265"/>
                  <a:gd name="T44" fmla="*/ 44 w 44"/>
                  <a:gd name="T45" fmla="*/ 0 h 1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" h="1265">
                    <a:moveTo>
                      <a:pt x="0" y="1265"/>
                    </a:moveTo>
                    <a:lnTo>
                      <a:pt x="0" y="757"/>
                    </a:lnTo>
                    <a:lnTo>
                      <a:pt x="8" y="757"/>
                    </a:lnTo>
                    <a:lnTo>
                      <a:pt x="12" y="757"/>
                    </a:lnTo>
                    <a:lnTo>
                      <a:pt x="16" y="762"/>
                    </a:lnTo>
                    <a:lnTo>
                      <a:pt x="24" y="762"/>
                    </a:lnTo>
                    <a:lnTo>
                      <a:pt x="28" y="762"/>
                    </a:lnTo>
                    <a:lnTo>
                      <a:pt x="32" y="762"/>
                    </a:lnTo>
                    <a:lnTo>
                      <a:pt x="40" y="762"/>
                    </a:lnTo>
                    <a:lnTo>
                      <a:pt x="44" y="762"/>
                    </a:lnTo>
                    <a:lnTo>
                      <a:pt x="44" y="1265"/>
                    </a:lnTo>
                    <a:lnTo>
                      <a:pt x="40" y="1265"/>
                    </a:lnTo>
                    <a:lnTo>
                      <a:pt x="32" y="1265"/>
                    </a:lnTo>
                    <a:lnTo>
                      <a:pt x="28" y="1265"/>
                    </a:lnTo>
                    <a:lnTo>
                      <a:pt x="24" y="1265"/>
                    </a:lnTo>
                    <a:lnTo>
                      <a:pt x="16" y="1265"/>
                    </a:lnTo>
                    <a:lnTo>
                      <a:pt x="12" y="1265"/>
                    </a:lnTo>
                    <a:lnTo>
                      <a:pt x="8" y="1265"/>
                    </a:lnTo>
                    <a:lnTo>
                      <a:pt x="0" y="1265"/>
                    </a:lnTo>
                    <a:close/>
                    <a:moveTo>
                      <a:pt x="44" y="0"/>
                    </a:moveTo>
                    <a:lnTo>
                      <a:pt x="44" y="16"/>
                    </a:lnTo>
                    <a:lnTo>
                      <a:pt x="36" y="8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6" name="Freeform 48">
                <a:extLst>
                  <a:ext uri="{FF2B5EF4-FFF2-40B4-BE49-F238E27FC236}">
                    <a16:creationId xmlns:a16="http://schemas.microsoft.com/office/drawing/2014/main" id="{72EBB7E2-D6F2-0CED-3237-FEAD213B64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9" y="10321"/>
                <a:ext cx="45" cy="1321"/>
              </a:xfrm>
              <a:custGeom>
                <a:avLst/>
                <a:gdLst>
                  <a:gd name="T0" fmla="*/ 0 w 45"/>
                  <a:gd name="T1" fmla="*/ 1317 h 1321"/>
                  <a:gd name="T2" fmla="*/ 0 w 45"/>
                  <a:gd name="T3" fmla="*/ 814 h 1321"/>
                  <a:gd name="T4" fmla="*/ 4 w 45"/>
                  <a:gd name="T5" fmla="*/ 818 h 1321"/>
                  <a:gd name="T6" fmla="*/ 12 w 45"/>
                  <a:gd name="T7" fmla="*/ 818 h 1321"/>
                  <a:gd name="T8" fmla="*/ 16 w 45"/>
                  <a:gd name="T9" fmla="*/ 818 h 1321"/>
                  <a:gd name="T10" fmla="*/ 20 w 45"/>
                  <a:gd name="T11" fmla="*/ 818 h 1321"/>
                  <a:gd name="T12" fmla="*/ 29 w 45"/>
                  <a:gd name="T13" fmla="*/ 818 h 1321"/>
                  <a:gd name="T14" fmla="*/ 33 w 45"/>
                  <a:gd name="T15" fmla="*/ 818 h 1321"/>
                  <a:gd name="T16" fmla="*/ 37 w 45"/>
                  <a:gd name="T17" fmla="*/ 818 h 1321"/>
                  <a:gd name="T18" fmla="*/ 45 w 45"/>
                  <a:gd name="T19" fmla="*/ 818 h 1321"/>
                  <a:gd name="T20" fmla="*/ 45 w 45"/>
                  <a:gd name="T21" fmla="*/ 1321 h 1321"/>
                  <a:gd name="T22" fmla="*/ 37 w 45"/>
                  <a:gd name="T23" fmla="*/ 1321 h 1321"/>
                  <a:gd name="T24" fmla="*/ 33 w 45"/>
                  <a:gd name="T25" fmla="*/ 1321 h 1321"/>
                  <a:gd name="T26" fmla="*/ 29 w 45"/>
                  <a:gd name="T27" fmla="*/ 1321 h 1321"/>
                  <a:gd name="T28" fmla="*/ 20 w 45"/>
                  <a:gd name="T29" fmla="*/ 1321 h 1321"/>
                  <a:gd name="T30" fmla="*/ 16 w 45"/>
                  <a:gd name="T31" fmla="*/ 1317 h 1321"/>
                  <a:gd name="T32" fmla="*/ 12 w 45"/>
                  <a:gd name="T33" fmla="*/ 1317 h 1321"/>
                  <a:gd name="T34" fmla="*/ 4 w 45"/>
                  <a:gd name="T35" fmla="*/ 1317 h 1321"/>
                  <a:gd name="T36" fmla="*/ 0 w 45"/>
                  <a:gd name="T37" fmla="*/ 1317 h 1321"/>
                  <a:gd name="T38" fmla="*/ 0 w 45"/>
                  <a:gd name="T39" fmla="*/ 68 h 1321"/>
                  <a:gd name="T40" fmla="*/ 0 w 45"/>
                  <a:gd name="T41" fmla="*/ 52 h 1321"/>
                  <a:gd name="T42" fmla="*/ 45 w 45"/>
                  <a:gd name="T43" fmla="*/ 0 h 1321"/>
                  <a:gd name="T44" fmla="*/ 45 w 45"/>
                  <a:gd name="T45" fmla="*/ 108 h 1321"/>
                  <a:gd name="T46" fmla="*/ 0 w 45"/>
                  <a:gd name="T47" fmla="*/ 6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321">
                    <a:moveTo>
                      <a:pt x="0" y="1317"/>
                    </a:moveTo>
                    <a:lnTo>
                      <a:pt x="0" y="814"/>
                    </a:lnTo>
                    <a:lnTo>
                      <a:pt x="4" y="818"/>
                    </a:lnTo>
                    <a:lnTo>
                      <a:pt x="12" y="818"/>
                    </a:lnTo>
                    <a:lnTo>
                      <a:pt x="16" y="818"/>
                    </a:lnTo>
                    <a:lnTo>
                      <a:pt x="20" y="818"/>
                    </a:lnTo>
                    <a:lnTo>
                      <a:pt x="29" y="818"/>
                    </a:lnTo>
                    <a:lnTo>
                      <a:pt x="33" y="818"/>
                    </a:lnTo>
                    <a:lnTo>
                      <a:pt x="37" y="818"/>
                    </a:lnTo>
                    <a:lnTo>
                      <a:pt x="45" y="818"/>
                    </a:lnTo>
                    <a:lnTo>
                      <a:pt x="45" y="1321"/>
                    </a:lnTo>
                    <a:lnTo>
                      <a:pt x="37" y="1321"/>
                    </a:lnTo>
                    <a:lnTo>
                      <a:pt x="33" y="1321"/>
                    </a:lnTo>
                    <a:lnTo>
                      <a:pt x="29" y="1321"/>
                    </a:lnTo>
                    <a:lnTo>
                      <a:pt x="20" y="1321"/>
                    </a:lnTo>
                    <a:lnTo>
                      <a:pt x="16" y="1317"/>
                    </a:lnTo>
                    <a:lnTo>
                      <a:pt x="12" y="1317"/>
                    </a:lnTo>
                    <a:lnTo>
                      <a:pt x="4" y="1317"/>
                    </a:lnTo>
                    <a:lnTo>
                      <a:pt x="0" y="1317"/>
                    </a:lnTo>
                    <a:close/>
                    <a:moveTo>
                      <a:pt x="0" y="68"/>
                    </a:moveTo>
                    <a:lnTo>
                      <a:pt x="0" y="52"/>
                    </a:lnTo>
                    <a:lnTo>
                      <a:pt x="45" y="0"/>
                    </a:lnTo>
                    <a:lnTo>
                      <a:pt x="45" y="10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7" name="Freeform 49">
                <a:extLst>
                  <a:ext uri="{FF2B5EF4-FFF2-40B4-BE49-F238E27FC236}">
                    <a16:creationId xmlns:a16="http://schemas.microsoft.com/office/drawing/2014/main" id="{6E6C650F-485E-ACC6-B803-1446FD5306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4" y="10268"/>
                <a:ext cx="40" cy="1374"/>
              </a:xfrm>
              <a:custGeom>
                <a:avLst/>
                <a:gdLst>
                  <a:gd name="T0" fmla="*/ 0 w 40"/>
                  <a:gd name="T1" fmla="*/ 1374 h 1374"/>
                  <a:gd name="T2" fmla="*/ 0 w 40"/>
                  <a:gd name="T3" fmla="*/ 871 h 1374"/>
                  <a:gd name="T4" fmla="*/ 0 w 40"/>
                  <a:gd name="T5" fmla="*/ 871 h 1374"/>
                  <a:gd name="T6" fmla="*/ 0 w 40"/>
                  <a:gd name="T7" fmla="*/ 871 h 1374"/>
                  <a:gd name="T8" fmla="*/ 4 w 40"/>
                  <a:gd name="T9" fmla="*/ 871 h 1374"/>
                  <a:gd name="T10" fmla="*/ 4 w 40"/>
                  <a:gd name="T11" fmla="*/ 871 h 1374"/>
                  <a:gd name="T12" fmla="*/ 4 w 40"/>
                  <a:gd name="T13" fmla="*/ 871 h 1374"/>
                  <a:gd name="T14" fmla="*/ 4 w 40"/>
                  <a:gd name="T15" fmla="*/ 871 h 1374"/>
                  <a:gd name="T16" fmla="*/ 8 w 40"/>
                  <a:gd name="T17" fmla="*/ 871 h 1374"/>
                  <a:gd name="T18" fmla="*/ 8 w 40"/>
                  <a:gd name="T19" fmla="*/ 871 h 1374"/>
                  <a:gd name="T20" fmla="*/ 12 w 40"/>
                  <a:gd name="T21" fmla="*/ 871 h 1374"/>
                  <a:gd name="T22" fmla="*/ 16 w 40"/>
                  <a:gd name="T23" fmla="*/ 871 h 1374"/>
                  <a:gd name="T24" fmla="*/ 20 w 40"/>
                  <a:gd name="T25" fmla="*/ 871 h 1374"/>
                  <a:gd name="T26" fmla="*/ 24 w 40"/>
                  <a:gd name="T27" fmla="*/ 871 h 1374"/>
                  <a:gd name="T28" fmla="*/ 28 w 40"/>
                  <a:gd name="T29" fmla="*/ 871 h 1374"/>
                  <a:gd name="T30" fmla="*/ 32 w 40"/>
                  <a:gd name="T31" fmla="*/ 871 h 1374"/>
                  <a:gd name="T32" fmla="*/ 36 w 40"/>
                  <a:gd name="T33" fmla="*/ 871 h 1374"/>
                  <a:gd name="T34" fmla="*/ 40 w 40"/>
                  <a:gd name="T35" fmla="*/ 871 h 1374"/>
                  <a:gd name="T36" fmla="*/ 40 w 40"/>
                  <a:gd name="T37" fmla="*/ 1374 h 1374"/>
                  <a:gd name="T38" fmla="*/ 36 w 40"/>
                  <a:gd name="T39" fmla="*/ 1374 h 1374"/>
                  <a:gd name="T40" fmla="*/ 32 w 40"/>
                  <a:gd name="T41" fmla="*/ 1374 h 1374"/>
                  <a:gd name="T42" fmla="*/ 28 w 40"/>
                  <a:gd name="T43" fmla="*/ 1374 h 1374"/>
                  <a:gd name="T44" fmla="*/ 24 w 40"/>
                  <a:gd name="T45" fmla="*/ 1374 h 1374"/>
                  <a:gd name="T46" fmla="*/ 20 w 40"/>
                  <a:gd name="T47" fmla="*/ 1374 h 1374"/>
                  <a:gd name="T48" fmla="*/ 16 w 40"/>
                  <a:gd name="T49" fmla="*/ 1374 h 1374"/>
                  <a:gd name="T50" fmla="*/ 12 w 40"/>
                  <a:gd name="T51" fmla="*/ 1374 h 1374"/>
                  <a:gd name="T52" fmla="*/ 8 w 40"/>
                  <a:gd name="T53" fmla="*/ 1374 h 1374"/>
                  <a:gd name="T54" fmla="*/ 8 w 40"/>
                  <a:gd name="T55" fmla="*/ 1374 h 1374"/>
                  <a:gd name="T56" fmla="*/ 4 w 40"/>
                  <a:gd name="T57" fmla="*/ 1374 h 1374"/>
                  <a:gd name="T58" fmla="*/ 4 w 40"/>
                  <a:gd name="T59" fmla="*/ 1374 h 1374"/>
                  <a:gd name="T60" fmla="*/ 4 w 40"/>
                  <a:gd name="T61" fmla="*/ 1374 h 1374"/>
                  <a:gd name="T62" fmla="*/ 4 w 40"/>
                  <a:gd name="T63" fmla="*/ 1374 h 1374"/>
                  <a:gd name="T64" fmla="*/ 0 w 40"/>
                  <a:gd name="T65" fmla="*/ 1374 h 1374"/>
                  <a:gd name="T66" fmla="*/ 0 w 40"/>
                  <a:gd name="T67" fmla="*/ 1374 h 1374"/>
                  <a:gd name="T68" fmla="*/ 0 w 40"/>
                  <a:gd name="T69" fmla="*/ 1374 h 1374"/>
                  <a:gd name="T70" fmla="*/ 0 w 40"/>
                  <a:gd name="T71" fmla="*/ 161 h 1374"/>
                  <a:gd name="T72" fmla="*/ 0 w 40"/>
                  <a:gd name="T73" fmla="*/ 53 h 1374"/>
                  <a:gd name="T74" fmla="*/ 40 w 40"/>
                  <a:gd name="T75" fmla="*/ 0 h 1374"/>
                  <a:gd name="T76" fmla="*/ 40 w 40"/>
                  <a:gd name="T77" fmla="*/ 202 h 1374"/>
                  <a:gd name="T78" fmla="*/ 0 w 40"/>
                  <a:gd name="T79" fmla="*/ 161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0" h="1374">
                    <a:moveTo>
                      <a:pt x="0" y="1374"/>
                    </a:moveTo>
                    <a:lnTo>
                      <a:pt x="0" y="871"/>
                    </a:lnTo>
                    <a:lnTo>
                      <a:pt x="0" y="871"/>
                    </a:lnTo>
                    <a:lnTo>
                      <a:pt x="0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8" y="871"/>
                    </a:lnTo>
                    <a:lnTo>
                      <a:pt x="8" y="871"/>
                    </a:lnTo>
                    <a:lnTo>
                      <a:pt x="12" y="871"/>
                    </a:lnTo>
                    <a:lnTo>
                      <a:pt x="16" y="871"/>
                    </a:lnTo>
                    <a:lnTo>
                      <a:pt x="20" y="871"/>
                    </a:lnTo>
                    <a:lnTo>
                      <a:pt x="24" y="871"/>
                    </a:lnTo>
                    <a:lnTo>
                      <a:pt x="28" y="871"/>
                    </a:lnTo>
                    <a:lnTo>
                      <a:pt x="32" y="871"/>
                    </a:lnTo>
                    <a:lnTo>
                      <a:pt x="36" y="871"/>
                    </a:lnTo>
                    <a:lnTo>
                      <a:pt x="40" y="871"/>
                    </a:lnTo>
                    <a:lnTo>
                      <a:pt x="40" y="1374"/>
                    </a:lnTo>
                    <a:lnTo>
                      <a:pt x="36" y="1374"/>
                    </a:lnTo>
                    <a:lnTo>
                      <a:pt x="32" y="1374"/>
                    </a:lnTo>
                    <a:lnTo>
                      <a:pt x="28" y="1374"/>
                    </a:lnTo>
                    <a:lnTo>
                      <a:pt x="24" y="1374"/>
                    </a:lnTo>
                    <a:lnTo>
                      <a:pt x="20" y="1374"/>
                    </a:lnTo>
                    <a:lnTo>
                      <a:pt x="16" y="1374"/>
                    </a:lnTo>
                    <a:lnTo>
                      <a:pt x="12" y="1374"/>
                    </a:lnTo>
                    <a:lnTo>
                      <a:pt x="8" y="1374"/>
                    </a:lnTo>
                    <a:lnTo>
                      <a:pt x="8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0" y="1374"/>
                    </a:lnTo>
                    <a:lnTo>
                      <a:pt x="0" y="1374"/>
                    </a:lnTo>
                    <a:lnTo>
                      <a:pt x="0" y="1374"/>
                    </a:lnTo>
                    <a:close/>
                    <a:moveTo>
                      <a:pt x="0" y="161"/>
                    </a:moveTo>
                    <a:lnTo>
                      <a:pt x="0" y="53"/>
                    </a:lnTo>
                    <a:lnTo>
                      <a:pt x="40" y="0"/>
                    </a:lnTo>
                    <a:lnTo>
                      <a:pt x="40" y="202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8" name="Freeform 50">
                <a:extLst>
                  <a:ext uri="{FF2B5EF4-FFF2-40B4-BE49-F238E27FC236}">
                    <a16:creationId xmlns:a16="http://schemas.microsoft.com/office/drawing/2014/main" id="{ADFF7DD9-2B6C-BCAA-F684-938A945AD1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4" y="10216"/>
                <a:ext cx="44" cy="1426"/>
              </a:xfrm>
              <a:custGeom>
                <a:avLst/>
                <a:gdLst>
                  <a:gd name="T0" fmla="*/ 0 w 44"/>
                  <a:gd name="T1" fmla="*/ 1426 h 1426"/>
                  <a:gd name="T2" fmla="*/ 0 w 44"/>
                  <a:gd name="T3" fmla="*/ 923 h 1426"/>
                  <a:gd name="T4" fmla="*/ 8 w 44"/>
                  <a:gd name="T5" fmla="*/ 923 h 1426"/>
                  <a:gd name="T6" fmla="*/ 12 w 44"/>
                  <a:gd name="T7" fmla="*/ 923 h 1426"/>
                  <a:gd name="T8" fmla="*/ 16 w 44"/>
                  <a:gd name="T9" fmla="*/ 923 h 1426"/>
                  <a:gd name="T10" fmla="*/ 24 w 44"/>
                  <a:gd name="T11" fmla="*/ 919 h 1426"/>
                  <a:gd name="T12" fmla="*/ 28 w 44"/>
                  <a:gd name="T13" fmla="*/ 919 h 1426"/>
                  <a:gd name="T14" fmla="*/ 32 w 44"/>
                  <a:gd name="T15" fmla="*/ 919 h 1426"/>
                  <a:gd name="T16" fmla="*/ 40 w 44"/>
                  <a:gd name="T17" fmla="*/ 919 h 1426"/>
                  <a:gd name="T18" fmla="*/ 44 w 44"/>
                  <a:gd name="T19" fmla="*/ 919 h 1426"/>
                  <a:gd name="T20" fmla="*/ 44 w 44"/>
                  <a:gd name="T21" fmla="*/ 1422 h 1426"/>
                  <a:gd name="T22" fmla="*/ 40 w 44"/>
                  <a:gd name="T23" fmla="*/ 1422 h 1426"/>
                  <a:gd name="T24" fmla="*/ 32 w 44"/>
                  <a:gd name="T25" fmla="*/ 1422 h 1426"/>
                  <a:gd name="T26" fmla="*/ 28 w 44"/>
                  <a:gd name="T27" fmla="*/ 1422 h 1426"/>
                  <a:gd name="T28" fmla="*/ 24 w 44"/>
                  <a:gd name="T29" fmla="*/ 1422 h 1426"/>
                  <a:gd name="T30" fmla="*/ 16 w 44"/>
                  <a:gd name="T31" fmla="*/ 1422 h 1426"/>
                  <a:gd name="T32" fmla="*/ 12 w 44"/>
                  <a:gd name="T33" fmla="*/ 1422 h 1426"/>
                  <a:gd name="T34" fmla="*/ 8 w 44"/>
                  <a:gd name="T35" fmla="*/ 1422 h 1426"/>
                  <a:gd name="T36" fmla="*/ 0 w 44"/>
                  <a:gd name="T37" fmla="*/ 1426 h 1426"/>
                  <a:gd name="T38" fmla="*/ 0 w 44"/>
                  <a:gd name="T39" fmla="*/ 254 h 1426"/>
                  <a:gd name="T40" fmla="*/ 0 w 44"/>
                  <a:gd name="T41" fmla="*/ 52 h 1426"/>
                  <a:gd name="T42" fmla="*/ 44 w 44"/>
                  <a:gd name="T43" fmla="*/ 0 h 1426"/>
                  <a:gd name="T44" fmla="*/ 44 w 44"/>
                  <a:gd name="T45" fmla="*/ 294 h 1426"/>
                  <a:gd name="T46" fmla="*/ 0 w 44"/>
                  <a:gd name="T47" fmla="*/ 254 h 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426">
                    <a:moveTo>
                      <a:pt x="0" y="1426"/>
                    </a:moveTo>
                    <a:lnTo>
                      <a:pt x="0" y="923"/>
                    </a:lnTo>
                    <a:lnTo>
                      <a:pt x="8" y="923"/>
                    </a:lnTo>
                    <a:lnTo>
                      <a:pt x="12" y="923"/>
                    </a:lnTo>
                    <a:lnTo>
                      <a:pt x="16" y="923"/>
                    </a:lnTo>
                    <a:lnTo>
                      <a:pt x="24" y="919"/>
                    </a:lnTo>
                    <a:lnTo>
                      <a:pt x="28" y="919"/>
                    </a:lnTo>
                    <a:lnTo>
                      <a:pt x="32" y="919"/>
                    </a:lnTo>
                    <a:lnTo>
                      <a:pt x="40" y="919"/>
                    </a:lnTo>
                    <a:lnTo>
                      <a:pt x="44" y="919"/>
                    </a:lnTo>
                    <a:lnTo>
                      <a:pt x="44" y="1422"/>
                    </a:lnTo>
                    <a:lnTo>
                      <a:pt x="40" y="1422"/>
                    </a:lnTo>
                    <a:lnTo>
                      <a:pt x="32" y="1422"/>
                    </a:lnTo>
                    <a:lnTo>
                      <a:pt x="28" y="1422"/>
                    </a:lnTo>
                    <a:lnTo>
                      <a:pt x="24" y="1422"/>
                    </a:lnTo>
                    <a:lnTo>
                      <a:pt x="16" y="1422"/>
                    </a:lnTo>
                    <a:lnTo>
                      <a:pt x="12" y="1422"/>
                    </a:lnTo>
                    <a:lnTo>
                      <a:pt x="8" y="1422"/>
                    </a:lnTo>
                    <a:lnTo>
                      <a:pt x="0" y="1426"/>
                    </a:lnTo>
                    <a:close/>
                    <a:moveTo>
                      <a:pt x="0" y="254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294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9" name="Freeform 51">
                <a:extLst>
                  <a:ext uri="{FF2B5EF4-FFF2-40B4-BE49-F238E27FC236}">
                    <a16:creationId xmlns:a16="http://schemas.microsoft.com/office/drawing/2014/main" id="{63D42AC4-4859-50D3-E33D-9EF27DAB0E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78" y="10163"/>
                <a:ext cx="45" cy="1475"/>
              </a:xfrm>
              <a:custGeom>
                <a:avLst/>
                <a:gdLst>
                  <a:gd name="T0" fmla="*/ 0 w 45"/>
                  <a:gd name="T1" fmla="*/ 1475 h 1475"/>
                  <a:gd name="T2" fmla="*/ 0 w 45"/>
                  <a:gd name="T3" fmla="*/ 972 h 1475"/>
                  <a:gd name="T4" fmla="*/ 4 w 45"/>
                  <a:gd name="T5" fmla="*/ 972 h 1475"/>
                  <a:gd name="T6" fmla="*/ 12 w 45"/>
                  <a:gd name="T7" fmla="*/ 967 h 1475"/>
                  <a:gd name="T8" fmla="*/ 16 w 45"/>
                  <a:gd name="T9" fmla="*/ 967 h 1475"/>
                  <a:gd name="T10" fmla="*/ 20 w 45"/>
                  <a:gd name="T11" fmla="*/ 967 h 1475"/>
                  <a:gd name="T12" fmla="*/ 28 w 45"/>
                  <a:gd name="T13" fmla="*/ 967 h 1475"/>
                  <a:gd name="T14" fmla="*/ 33 w 45"/>
                  <a:gd name="T15" fmla="*/ 967 h 1475"/>
                  <a:gd name="T16" fmla="*/ 37 w 45"/>
                  <a:gd name="T17" fmla="*/ 963 h 1475"/>
                  <a:gd name="T18" fmla="*/ 45 w 45"/>
                  <a:gd name="T19" fmla="*/ 963 h 1475"/>
                  <a:gd name="T20" fmla="*/ 45 w 45"/>
                  <a:gd name="T21" fmla="*/ 1471 h 1475"/>
                  <a:gd name="T22" fmla="*/ 37 w 45"/>
                  <a:gd name="T23" fmla="*/ 1471 h 1475"/>
                  <a:gd name="T24" fmla="*/ 33 w 45"/>
                  <a:gd name="T25" fmla="*/ 1471 h 1475"/>
                  <a:gd name="T26" fmla="*/ 28 w 45"/>
                  <a:gd name="T27" fmla="*/ 1471 h 1475"/>
                  <a:gd name="T28" fmla="*/ 20 w 45"/>
                  <a:gd name="T29" fmla="*/ 1475 h 1475"/>
                  <a:gd name="T30" fmla="*/ 16 w 45"/>
                  <a:gd name="T31" fmla="*/ 1475 h 1475"/>
                  <a:gd name="T32" fmla="*/ 12 w 45"/>
                  <a:gd name="T33" fmla="*/ 1475 h 1475"/>
                  <a:gd name="T34" fmla="*/ 4 w 45"/>
                  <a:gd name="T35" fmla="*/ 1475 h 1475"/>
                  <a:gd name="T36" fmla="*/ 0 w 45"/>
                  <a:gd name="T37" fmla="*/ 1475 h 1475"/>
                  <a:gd name="T38" fmla="*/ 0 w 45"/>
                  <a:gd name="T39" fmla="*/ 347 h 1475"/>
                  <a:gd name="T40" fmla="*/ 0 w 45"/>
                  <a:gd name="T41" fmla="*/ 53 h 1475"/>
                  <a:gd name="T42" fmla="*/ 45 w 45"/>
                  <a:gd name="T43" fmla="*/ 0 h 1475"/>
                  <a:gd name="T44" fmla="*/ 45 w 45"/>
                  <a:gd name="T45" fmla="*/ 391 h 1475"/>
                  <a:gd name="T46" fmla="*/ 0 w 45"/>
                  <a:gd name="T47" fmla="*/ 347 h 1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5">
                    <a:moveTo>
                      <a:pt x="0" y="1475"/>
                    </a:moveTo>
                    <a:lnTo>
                      <a:pt x="0" y="972"/>
                    </a:lnTo>
                    <a:lnTo>
                      <a:pt x="4" y="972"/>
                    </a:lnTo>
                    <a:lnTo>
                      <a:pt x="12" y="967"/>
                    </a:lnTo>
                    <a:lnTo>
                      <a:pt x="16" y="967"/>
                    </a:lnTo>
                    <a:lnTo>
                      <a:pt x="20" y="967"/>
                    </a:lnTo>
                    <a:lnTo>
                      <a:pt x="28" y="967"/>
                    </a:lnTo>
                    <a:lnTo>
                      <a:pt x="33" y="967"/>
                    </a:lnTo>
                    <a:lnTo>
                      <a:pt x="37" y="963"/>
                    </a:lnTo>
                    <a:lnTo>
                      <a:pt x="45" y="963"/>
                    </a:lnTo>
                    <a:lnTo>
                      <a:pt x="45" y="1471"/>
                    </a:lnTo>
                    <a:lnTo>
                      <a:pt x="37" y="1471"/>
                    </a:lnTo>
                    <a:lnTo>
                      <a:pt x="33" y="1471"/>
                    </a:lnTo>
                    <a:lnTo>
                      <a:pt x="28" y="1471"/>
                    </a:lnTo>
                    <a:lnTo>
                      <a:pt x="20" y="1475"/>
                    </a:lnTo>
                    <a:lnTo>
                      <a:pt x="16" y="1475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5"/>
                    </a:lnTo>
                    <a:close/>
                    <a:moveTo>
                      <a:pt x="0" y="347"/>
                    </a:moveTo>
                    <a:lnTo>
                      <a:pt x="0" y="53"/>
                    </a:lnTo>
                    <a:lnTo>
                      <a:pt x="45" y="0"/>
                    </a:lnTo>
                    <a:lnTo>
                      <a:pt x="45" y="391"/>
                    </a:lnTo>
                    <a:lnTo>
                      <a:pt x="0" y="347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0" name="Freeform 52">
                <a:extLst>
                  <a:ext uri="{FF2B5EF4-FFF2-40B4-BE49-F238E27FC236}">
                    <a16:creationId xmlns:a16="http://schemas.microsoft.com/office/drawing/2014/main" id="{759CC513-C60E-DB55-793F-80FF94C8C3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23" y="10111"/>
                <a:ext cx="40" cy="1523"/>
              </a:xfrm>
              <a:custGeom>
                <a:avLst/>
                <a:gdLst>
                  <a:gd name="T0" fmla="*/ 0 w 40"/>
                  <a:gd name="T1" fmla="*/ 1523 h 1523"/>
                  <a:gd name="T2" fmla="*/ 0 w 40"/>
                  <a:gd name="T3" fmla="*/ 1015 h 1523"/>
                  <a:gd name="T4" fmla="*/ 4 w 40"/>
                  <a:gd name="T5" fmla="*/ 1015 h 1523"/>
                  <a:gd name="T6" fmla="*/ 8 w 40"/>
                  <a:gd name="T7" fmla="*/ 1011 h 1523"/>
                  <a:gd name="T8" fmla="*/ 16 w 40"/>
                  <a:gd name="T9" fmla="*/ 1011 h 1523"/>
                  <a:gd name="T10" fmla="*/ 20 w 40"/>
                  <a:gd name="T11" fmla="*/ 1011 h 1523"/>
                  <a:gd name="T12" fmla="*/ 24 w 40"/>
                  <a:gd name="T13" fmla="*/ 1007 h 1523"/>
                  <a:gd name="T14" fmla="*/ 32 w 40"/>
                  <a:gd name="T15" fmla="*/ 1007 h 1523"/>
                  <a:gd name="T16" fmla="*/ 36 w 40"/>
                  <a:gd name="T17" fmla="*/ 1007 h 1523"/>
                  <a:gd name="T18" fmla="*/ 40 w 40"/>
                  <a:gd name="T19" fmla="*/ 1003 h 1523"/>
                  <a:gd name="T20" fmla="*/ 40 w 40"/>
                  <a:gd name="T21" fmla="*/ 1519 h 1523"/>
                  <a:gd name="T22" fmla="*/ 36 w 40"/>
                  <a:gd name="T23" fmla="*/ 1519 h 1523"/>
                  <a:gd name="T24" fmla="*/ 32 w 40"/>
                  <a:gd name="T25" fmla="*/ 1519 h 1523"/>
                  <a:gd name="T26" fmla="*/ 24 w 40"/>
                  <a:gd name="T27" fmla="*/ 1519 h 1523"/>
                  <a:gd name="T28" fmla="*/ 20 w 40"/>
                  <a:gd name="T29" fmla="*/ 1519 h 1523"/>
                  <a:gd name="T30" fmla="*/ 16 w 40"/>
                  <a:gd name="T31" fmla="*/ 1523 h 1523"/>
                  <a:gd name="T32" fmla="*/ 8 w 40"/>
                  <a:gd name="T33" fmla="*/ 1523 h 1523"/>
                  <a:gd name="T34" fmla="*/ 4 w 40"/>
                  <a:gd name="T35" fmla="*/ 1523 h 1523"/>
                  <a:gd name="T36" fmla="*/ 0 w 40"/>
                  <a:gd name="T37" fmla="*/ 1523 h 1523"/>
                  <a:gd name="T38" fmla="*/ 0 w 40"/>
                  <a:gd name="T39" fmla="*/ 443 h 1523"/>
                  <a:gd name="T40" fmla="*/ 0 w 40"/>
                  <a:gd name="T41" fmla="*/ 52 h 1523"/>
                  <a:gd name="T42" fmla="*/ 40 w 40"/>
                  <a:gd name="T43" fmla="*/ 0 h 1523"/>
                  <a:gd name="T44" fmla="*/ 40 w 40"/>
                  <a:gd name="T45" fmla="*/ 484 h 1523"/>
                  <a:gd name="T46" fmla="*/ 0 w 40"/>
                  <a:gd name="T47" fmla="*/ 443 h 1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23">
                    <a:moveTo>
                      <a:pt x="0" y="1523"/>
                    </a:moveTo>
                    <a:lnTo>
                      <a:pt x="0" y="1015"/>
                    </a:lnTo>
                    <a:lnTo>
                      <a:pt x="4" y="1015"/>
                    </a:lnTo>
                    <a:lnTo>
                      <a:pt x="8" y="1011"/>
                    </a:lnTo>
                    <a:lnTo>
                      <a:pt x="16" y="1011"/>
                    </a:lnTo>
                    <a:lnTo>
                      <a:pt x="20" y="1011"/>
                    </a:lnTo>
                    <a:lnTo>
                      <a:pt x="24" y="1007"/>
                    </a:lnTo>
                    <a:lnTo>
                      <a:pt x="32" y="1007"/>
                    </a:lnTo>
                    <a:lnTo>
                      <a:pt x="36" y="1007"/>
                    </a:lnTo>
                    <a:lnTo>
                      <a:pt x="40" y="1003"/>
                    </a:lnTo>
                    <a:lnTo>
                      <a:pt x="40" y="1519"/>
                    </a:lnTo>
                    <a:lnTo>
                      <a:pt x="36" y="1519"/>
                    </a:lnTo>
                    <a:lnTo>
                      <a:pt x="32" y="1519"/>
                    </a:lnTo>
                    <a:lnTo>
                      <a:pt x="24" y="1519"/>
                    </a:lnTo>
                    <a:lnTo>
                      <a:pt x="20" y="1519"/>
                    </a:lnTo>
                    <a:lnTo>
                      <a:pt x="16" y="1523"/>
                    </a:lnTo>
                    <a:lnTo>
                      <a:pt x="8" y="1523"/>
                    </a:lnTo>
                    <a:lnTo>
                      <a:pt x="4" y="1523"/>
                    </a:lnTo>
                    <a:lnTo>
                      <a:pt x="0" y="1523"/>
                    </a:lnTo>
                    <a:close/>
                    <a:moveTo>
                      <a:pt x="0" y="443"/>
                    </a:moveTo>
                    <a:lnTo>
                      <a:pt x="0" y="52"/>
                    </a:lnTo>
                    <a:lnTo>
                      <a:pt x="40" y="0"/>
                    </a:lnTo>
                    <a:lnTo>
                      <a:pt x="40" y="484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1" name="Freeform 53">
                <a:extLst>
                  <a:ext uri="{FF2B5EF4-FFF2-40B4-BE49-F238E27FC236}">
                    <a16:creationId xmlns:a16="http://schemas.microsoft.com/office/drawing/2014/main" id="{A4BDE197-2089-94B1-397C-26C3D57067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63" y="10059"/>
                <a:ext cx="44" cy="1571"/>
              </a:xfrm>
              <a:custGeom>
                <a:avLst/>
                <a:gdLst>
                  <a:gd name="T0" fmla="*/ 0 w 44"/>
                  <a:gd name="T1" fmla="*/ 1571 h 1571"/>
                  <a:gd name="T2" fmla="*/ 0 w 44"/>
                  <a:gd name="T3" fmla="*/ 1055 h 1571"/>
                  <a:gd name="T4" fmla="*/ 8 w 44"/>
                  <a:gd name="T5" fmla="*/ 1055 h 1571"/>
                  <a:gd name="T6" fmla="*/ 12 w 44"/>
                  <a:gd name="T7" fmla="*/ 1051 h 1571"/>
                  <a:gd name="T8" fmla="*/ 16 w 44"/>
                  <a:gd name="T9" fmla="*/ 1051 h 1571"/>
                  <a:gd name="T10" fmla="*/ 24 w 44"/>
                  <a:gd name="T11" fmla="*/ 1051 h 1571"/>
                  <a:gd name="T12" fmla="*/ 28 w 44"/>
                  <a:gd name="T13" fmla="*/ 1047 h 1571"/>
                  <a:gd name="T14" fmla="*/ 32 w 44"/>
                  <a:gd name="T15" fmla="*/ 1047 h 1571"/>
                  <a:gd name="T16" fmla="*/ 40 w 44"/>
                  <a:gd name="T17" fmla="*/ 1043 h 1571"/>
                  <a:gd name="T18" fmla="*/ 44 w 44"/>
                  <a:gd name="T19" fmla="*/ 1043 h 1571"/>
                  <a:gd name="T20" fmla="*/ 44 w 44"/>
                  <a:gd name="T21" fmla="*/ 1563 h 1571"/>
                  <a:gd name="T22" fmla="*/ 40 w 44"/>
                  <a:gd name="T23" fmla="*/ 1563 h 1571"/>
                  <a:gd name="T24" fmla="*/ 32 w 44"/>
                  <a:gd name="T25" fmla="*/ 1563 h 1571"/>
                  <a:gd name="T26" fmla="*/ 28 w 44"/>
                  <a:gd name="T27" fmla="*/ 1567 h 1571"/>
                  <a:gd name="T28" fmla="*/ 24 w 44"/>
                  <a:gd name="T29" fmla="*/ 1567 h 1571"/>
                  <a:gd name="T30" fmla="*/ 16 w 44"/>
                  <a:gd name="T31" fmla="*/ 1567 h 1571"/>
                  <a:gd name="T32" fmla="*/ 12 w 44"/>
                  <a:gd name="T33" fmla="*/ 1567 h 1571"/>
                  <a:gd name="T34" fmla="*/ 8 w 44"/>
                  <a:gd name="T35" fmla="*/ 1567 h 1571"/>
                  <a:gd name="T36" fmla="*/ 0 w 44"/>
                  <a:gd name="T37" fmla="*/ 1571 h 1571"/>
                  <a:gd name="T38" fmla="*/ 0 w 44"/>
                  <a:gd name="T39" fmla="*/ 536 h 1571"/>
                  <a:gd name="T40" fmla="*/ 0 w 44"/>
                  <a:gd name="T41" fmla="*/ 52 h 1571"/>
                  <a:gd name="T42" fmla="*/ 44 w 44"/>
                  <a:gd name="T43" fmla="*/ 0 h 1571"/>
                  <a:gd name="T44" fmla="*/ 44 w 44"/>
                  <a:gd name="T45" fmla="*/ 576 h 1571"/>
                  <a:gd name="T46" fmla="*/ 0 w 44"/>
                  <a:gd name="T47" fmla="*/ 536 h 1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71">
                    <a:moveTo>
                      <a:pt x="0" y="1571"/>
                    </a:moveTo>
                    <a:lnTo>
                      <a:pt x="0" y="1055"/>
                    </a:lnTo>
                    <a:lnTo>
                      <a:pt x="8" y="1055"/>
                    </a:lnTo>
                    <a:lnTo>
                      <a:pt x="12" y="1051"/>
                    </a:lnTo>
                    <a:lnTo>
                      <a:pt x="16" y="1051"/>
                    </a:lnTo>
                    <a:lnTo>
                      <a:pt x="24" y="1051"/>
                    </a:lnTo>
                    <a:lnTo>
                      <a:pt x="28" y="1047"/>
                    </a:lnTo>
                    <a:lnTo>
                      <a:pt x="32" y="1047"/>
                    </a:lnTo>
                    <a:lnTo>
                      <a:pt x="40" y="1043"/>
                    </a:lnTo>
                    <a:lnTo>
                      <a:pt x="44" y="1043"/>
                    </a:lnTo>
                    <a:lnTo>
                      <a:pt x="44" y="1563"/>
                    </a:lnTo>
                    <a:lnTo>
                      <a:pt x="40" y="1563"/>
                    </a:lnTo>
                    <a:lnTo>
                      <a:pt x="32" y="1563"/>
                    </a:lnTo>
                    <a:lnTo>
                      <a:pt x="28" y="1567"/>
                    </a:lnTo>
                    <a:lnTo>
                      <a:pt x="24" y="1567"/>
                    </a:lnTo>
                    <a:lnTo>
                      <a:pt x="16" y="1567"/>
                    </a:lnTo>
                    <a:lnTo>
                      <a:pt x="12" y="1567"/>
                    </a:lnTo>
                    <a:lnTo>
                      <a:pt x="8" y="1567"/>
                    </a:lnTo>
                    <a:lnTo>
                      <a:pt x="0" y="1571"/>
                    </a:lnTo>
                    <a:close/>
                    <a:moveTo>
                      <a:pt x="0" y="536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57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2" name="Freeform 54">
                <a:extLst>
                  <a:ext uri="{FF2B5EF4-FFF2-40B4-BE49-F238E27FC236}">
                    <a16:creationId xmlns:a16="http://schemas.microsoft.com/office/drawing/2014/main" id="{B4B0A682-6E85-3045-406A-C77570DE58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07" y="10022"/>
                <a:ext cx="45" cy="1600"/>
              </a:xfrm>
              <a:custGeom>
                <a:avLst/>
                <a:gdLst>
                  <a:gd name="T0" fmla="*/ 0 w 45"/>
                  <a:gd name="T1" fmla="*/ 1600 h 1600"/>
                  <a:gd name="T2" fmla="*/ 0 w 45"/>
                  <a:gd name="T3" fmla="*/ 1080 h 1600"/>
                  <a:gd name="T4" fmla="*/ 4 w 45"/>
                  <a:gd name="T5" fmla="*/ 1076 h 1600"/>
                  <a:gd name="T6" fmla="*/ 12 w 45"/>
                  <a:gd name="T7" fmla="*/ 1076 h 1600"/>
                  <a:gd name="T8" fmla="*/ 16 w 45"/>
                  <a:gd name="T9" fmla="*/ 1072 h 1600"/>
                  <a:gd name="T10" fmla="*/ 20 w 45"/>
                  <a:gd name="T11" fmla="*/ 1072 h 1600"/>
                  <a:gd name="T12" fmla="*/ 28 w 45"/>
                  <a:gd name="T13" fmla="*/ 1068 h 1600"/>
                  <a:gd name="T14" fmla="*/ 32 w 45"/>
                  <a:gd name="T15" fmla="*/ 1064 h 1600"/>
                  <a:gd name="T16" fmla="*/ 37 w 45"/>
                  <a:gd name="T17" fmla="*/ 1064 h 1600"/>
                  <a:gd name="T18" fmla="*/ 45 w 45"/>
                  <a:gd name="T19" fmla="*/ 1060 h 1600"/>
                  <a:gd name="T20" fmla="*/ 45 w 45"/>
                  <a:gd name="T21" fmla="*/ 1592 h 1600"/>
                  <a:gd name="T22" fmla="*/ 37 w 45"/>
                  <a:gd name="T23" fmla="*/ 1592 h 1600"/>
                  <a:gd name="T24" fmla="*/ 32 w 45"/>
                  <a:gd name="T25" fmla="*/ 1592 h 1600"/>
                  <a:gd name="T26" fmla="*/ 28 w 45"/>
                  <a:gd name="T27" fmla="*/ 1592 h 1600"/>
                  <a:gd name="T28" fmla="*/ 20 w 45"/>
                  <a:gd name="T29" fmla="*/ 1596 h 1600"/>
                  <a:gd name="T30" fmla="*/ 16 w 45"/>
                  <a:gd name="T31" fmla="*/ 1596 h 1600"/>
                  <a:gd name="T32" fmla="*/ 12 w 45"/>
                  <a:gd name="T33" fmla="*/ 1596 h 1600"/>
                  <a:gd name="T34" fmla="*/ 4 w 45"/>
                  <a:gd name="T35" fmla="*/ 1600 h 1600"/>
                  <a:gd name="T36" fmla="*/ 0 w 45"/>
                  <a:gd name="T37" fmla="*/ 1600 h 1600"/>
                  <a:gd name="T38" fmla="*/ 0 w 45"/>
                  <a:gd name="T39" fmla="*/ 613 h 1600"/>
                  <a:gd name="T40" fmla="*/ 0 w 45"/>
                  <a:gd name="T41" fmla="*/ 37 h 1600"/>
                  <a:gd name="T42" fmla="*/ 32 w 45"/>
                  <a:gd name="T43" fmla="*/ 0 h 1600"/>
                  <a:gd name="T44" fmla="*/ 45 w 45"/>
                  <a:gd name="T45" fmla="*/ 13 h 1600"/>
                  <a:gd name="T46" fmla="*/ 45 w 45"/>
                  <a:gd name="T47" fmla="*/ 653 h 1600"/>
                  <a:gd name="T48" fmla="*/ 0 w 45"/>
                  <a:gd name="T49" fmla="*/ 613 h 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1600">
                    <a:moveTo>
                      <a:pt x="0" y="1600"/>
                    </a:moveTo>
                    <a:lnTo>
                      <a:pt x="0" y="1080"/>
                    </a:lnTo>
                    <a:lnTo>
                      <a:pt x="4" y="1076"/>
                    </a:lnTo>
                    <a:lnTo>
                      <a:pt x="12" y="1076"/>
                    </a:lnTo>
                    <a:lnTo>
                      <a:pt x="16" y="1072"/>
                    </a:lnTo>
                    <a:lnTo>
                      <a:pt x="20" y="1072"/>
                    </a:lnTo>
                    <a:lnTo>
                      <a:pt x="28" y="1068"/>
                    </a:lnTo>
                    <a:lnTo>
                      <a:pt x="32" y="1064"/>
                    </a:lnTo>
                    <a:lnTo>
                      <a:pt x="37" y="1064"/>
                    </a:lnTo>
                    <a:lnTo>
                      <a:pt x="45" y="1060"/>
                    </a:lnTo>
                    <a:lnTo>
                      <a:pt x="45" y="1592"/>
                    </a:lnTo>
                    <a:lnTo>
                      <a:pt x="37" y="1592"/>
                    </a:lnTo>
                    <a:lnTo>
                      <a:pt x="32" y="1592"/>
                    </a:lnTo>
                    <a:lnTo>
                      <a:pt x="28" y="1592"/>
                    </a:lnTo>
                    <a:lnTo>
                      <a:pt x="20" y="1596"/>
                    </a:lnTo>
                    <a:lnTo>
                      <a:pt x="16" y="1596"/>
                    </a:lnTo>
                    <a:lnTo>
                      <a:pt x="12" y="1596"/>
                    </a:lnTo>
                    <a:lnTo>
                      <a:pt x="4" y="1600"/>
                    </a:lnTo>
                    <a:lnTo>
                      <a:pt x="0" y="1600"/>
                    </a:lnTo>
                    <a:close/>
                    <a:moveTo>
                      <a:pt x="0" y="613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45" y="13"/>
                    </a:lnTo>
                    <a:lnTo>
                      <a:pt x="45" y="653"/>
                    </a:lnTo>
                    <a:lnTo>
                      <a:pt x="0" y="613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3" name="Freeform 55">
                <a:extLst>
                  <a:ext uri="{FF2B5EF4-FFF2-40B4-BE49-F238E27FC236}">
                    <a16:creationId xmlns:a16="http://schemas.microsoft.com/office/drawing/2014/main" id="{4B5CF226-19BD-8830-6769-98917246D8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52" y="10035"/>
                <a:ext cx="40" cy="1579"/>
              </a:xfrm>
              <a:custGeom>
                <a:avLst/>
                <a:gdLst>
                  <a:gd name="T0" fmla="*/ 0 w 40"/>
                  <a:gd name="T1" fmla="*/ 1579 h 1579"/>
                  <a:gd name="T2" fmla="*/ 0 w 40"/>
                  <a:gd name="T3" fmla="*/ 1047 h 1579"/>
                  <a:gd name="T4" fmla="*/ 4 w 40"/>
                  <a:gd name="T5" fmla="*/ 1043 h 1579"/>
                  <a:gd name="T6" fmla="*/ 8 w 40"/>
                  <a:gd name="T7" fmla="*/ 1043 h 1579"/>
                  <a:gd name="T8" fmla="*/ 16 w 40"/>
                  <a:gd name="T9" fmla="*/ 1039 h 1579"/>
                  <a:gd name="T10" fmla="*/ 20 w 40"/>
                  <a:gd name="T11" fmla="*/ 1035 h 1579"/>
                  <a:gd name="T12" fmla="*/ 24 w 40"/>
                  <a:gd name="T13" fmla="*/ 1035 h 1579"/>
                  <a:gd name="T14" fmla="*/ 32 w 40"/>
                  <a:gd name="T15" fmla="*/ 1031 h 1579"/>
                  <a:gd name="T16" fmla="*/ 36 w 40"/>
                  <a:gd name="T17" fmla="*/ 1027 h 1579"/>
                  <a:gd name="T18" fmla="*/ 40 w 40"/>
                  <a:gd name="T19" fmla="*/ 1023 h 1579"/>
                  <a:gd name="T20" fmla="*/ 40 w 40"/>
                  <a:gd name="T21" fmla="*/ 1567 h 1579"/>
                  <a:gd name="T22" fmla="*/ 36 w 40"/>
                  <a:gd name="T23" fmla="*/ 1567 h 1579"/>
                  <a:gd name="T24" fmla="*/ 32 w 40"/>
                  <a:gd name="T25" fmla="*/ 1567 h 1579"/>
                  <a:gd name="T26" fmla="*/ 24 w 40"/>
                  <a:gd name="T27" fmla="*/ 1571 h 1579"/>
                  <a:gd name="T28" fmla="*/ 20 w 40"/>
                  <a:gd name="T29" fmla="*/ 1571 h 1579"/>
                  <a:gd name="T30" fmla="*/ 16 w 40"/>
                  <a:gd name="T31" fmla="*/ 1575 h 1579"/>
                  <a:gd name="T32" fmla="*/ 8 w 40"/>
                  <a:gd name="T33" fmla="*/ 1575 h 1579"/>
                  <a:gd name="T34" fmla="*/ 4 w 40"/>
                  <a:gd name="T35" fmla="*/ 1575 h 1579"/>
                  <a:gd name="T36" fmla="*/ 0 w 40"/>
                  <a:gd name="T37" fmla="*/ 1579 h 1579"/>
                  <a:gd name="T38" fmla="*/ 0 w 40"/>
                  <a:gd name="T39" fmla="*/ 640 h 1579"/>
                  <a:gd name="T40" fmla="*/ 0 w 40"/>
                  <a:gd name="T41" fmla="*/ 0 h 1579"/>
                  <a:gd name="T42" fmla="*/ 40 w 40"/>
                  <a:gd name="T43" fmla="*/ 40 h 1579"/>
                  <a:gd name="T44" fmla="*/ 40 w 40"/>
                  <a:gd name="T45" fmla="*/ 680 h 1579"/>
                  <a:gd name="T46" fmla="*/ 0 w 40"/>
                  <a:gd name="T47" fmla="*/ 640 h 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79">
                    <a:moveTo>
                      <a:pt x="0" y="1579"/>
                    </a:moveTo>
                    <a:lnTo>
                      <a:pt x="0" y="1047"/>
                    </a:lnTo>
                    <a:lnTo>
                      <a:pt x="4" y="1043"/>
                    </a:lnTo>
                    <a:lnTo>
                      <a:pt x="8" y="1043"/>
                    </a:lnTo>
                    <a:lnTo>
                      <a:pt x="16" y="1039"/>
                    </a:lnTo>
                    <a:lnTo>
                      <a:pt x="20" y="1035"/>
                    </a:lnTo>
                    <a:lnTo>
                      <a:pt x="24" y="1035"/>
                    </a:lnTo>
                    <a:lnTo>
                      <a:pt x="32" y="1031"/>
                    </a:lnTo>
                    <a:lnTo>
                      <a:pt x="36" y="1027"/>
                    </a:lnTo>
                    <a:lnTo>
                      <a:pt x="40" y="1023"/>
                    </a:lnTo>
                    <a:lnTo>
                      <a:pt x="40" y="1567"/>
                    </a:lnTo>
                    <a:lnTo>
                      <a:pt x="36" y="1567"/>
                    </a:lnTo>
                    <a:lnTo>
                      <a:pt x="32" y="1567"/>
                    </a:lnTo>
                    <a:lnTo>
                      <a:pt x="24" y="1571"/>
                    </a:lnTo>
                    <a:lnTo>
                      <a:pt x="20" y="1571"/>
                    </a:lnTo>
                    <a:lnTo>
                      <a:pt x="16" y="1575"/>
                    </a:lnTo>
                    <a:lnTo>
                      <a:pt x="8" y="1575"/>
                    </a:lnTo>
                    <a:lnTo>
                      <a:pt x="4" y="1575"/>
                    </a:lnTo>
                    <a:lnTo>
                      <a:pt x="0" y="1579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0" y="40"/>
                    </a:lnTo>
                    <a:lnTo>
                      <a:pt x="40" y="680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4" name="Freeform 56">
                <a:extLst>
                  <a:ext uri="{FF2B5EF4-FFF2-40B4-BE49-F238E27FC236}">
                    <a16:creationId xmlns:a16="http://schemas.microsoft.com/office/drawing/2014/main" id="{12A2A0D6-5C5F-9ED4-BE2A-7CAF36774B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2" y="10075"/>
                <a:ext cx="44" cy="1527"/>
              </a:xfrm>
              <a:custGeom>
                <a:avLst/>
                <a:gdLst>
                  <a:gd name="T0" fmla="*/ 0 w 44"/>
                  <a:gd name="T1" fmla="*/ 1527 h 1527"/>
                  <a:gd name="T2" fmla="*/ 0 w 44"/>
                  <a:gd name="T3" fmla="*/ 983 h 1527"/>
                  <a:gd name="T4" fmla="*/ 8 w 44"/>
                  <a:gd name="T5" fmla="*/ 983 h 1527"/>
                  <a:gd name="T6" fmla="*/ 12 w 44"/>
                  <a:gd name="T7" fmla="*/ 979 h 1527"/>
                  <a:gd name="T8" fmla="*/ 16 w 44"/>
                  <a:gd name="T9" fmla="*/ 975 h 1527"/>
                  <a:gd name="T10" fmla="*/ 24 w 44"/>
                  <a:gd name="T11" fmla="*/ 971 h 1527"/>
                  <a:gd name="T12" fmla="*/ 28 w 44"/>
                  <a:gd name="T13" fmla="*/ 967 h 1527"/>
                  <a:gd name="T14" fmla="*/ 32 w 44"/>
                  <a:gd name="T15" fmla="*/ 963 h 1527"/>
                  <a:gd name="T16" fmla="*/ 40 w 44"/>
                  <a:gd name="T17" fmla="*/ 959 h 1527"/>
                  <a:gd name="T18" fmla="*/ 44 w 44"/>
                  <a:gd name="T19" fmla="*/ 959 h 1527"/>
                  <a:gd name="T20" fmla="*/ 44 w 44"/>
                  <a:gd name="T21" fmla="*/ 1515 h 1527"/>
                  <a:gd name="T22" fmla="*/ 40 w 44"/>
                  <a:gd name="T23" fmla="*/ 1515 h 1527"/>
                  <a:gd name="T24" fmla="*/ 32 w 44"/>
                  <a:gd name="T25" fmla="*/ 1515 h 1527"/>
                  <a:gd name="T26" fmla="*/ 28 w 44"/>
                  <a:gd name="T27" fmla="*/ 1519 h 1527"/>
                  <a:gd name="T28" fmla="*/ 24 w 44"/>
                  <a:gd name="T29" fmla="*/ 1519 h 1527"/>
                  <a:gd name="T30" fmla="*/ 16 w 44"/>
                  <a:gd name="T31" fmla="*/ 1523 h 1527"/>
                  <a:gd name="T32" fmla="*/ 12 w 44"/>
                  <a:gd name="T33" fmla="*/ 1523 h 1527"/>
                  <a:gd name="T34" fmla="*/ 8 w 44"/>
                  <a:gd name="T35" fmla="*/ 1523 h 1527"/>
                  <a:gd name="T36" fmla="*/ 0 w 44"/>
                  <a:gd name="T37" fmla="*/ 1527 h 1527"/>
                  <a:gd name="T38" fmla="*/ 0 w 44"/>
                  <a:gd name="T39" fmla="*/ 640 h 1527"/>
                  <a:gd name="T40" fmla="*/ 0 w 44"/>
                  <a:gd name="T41" fmla="*/ 0 h 1527"/>
                  <a:gd name="T42" fmla="*/ 44 w 44"/>
                  <a:gd name="T43" fmla="*/ 36 h 1527"/>
                  <a:gd name="T44" fmla="*/ 44 w 44"/>
                  <a:gd name="T45" fmla="*/ 685 h 1527"/>
                  <a:gd name="T46" fmla="*/ 0 w 44"/>
                  <a:gd name="T47" fmla="*/ 640 h 1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27">
                    <a:moveTo>
                      <a:pt x="0" y="1527"/>
                    </a:moveTo>
                    <a:lnTo>
                      <a:pt x="0" y="983"/>
                    </a:lnTo>
                    <a:lnTo>
                      <a:pt x="8" y="983"/>
                    </a:lnTo>
                    <a:lnTo>
                      <a:pt x="12" y="979"/>
                    </a:lnTo>
                    <a:lnTo>
                      <a:pt x="16" y="975"/>
                    </a:lnTo>
                    <a:lnTo>
                      <a:pt x="24" y="971"/>
                    </a:lnTo>
                    <a:lnTo>
                      <a:pt x="28" y="967"/>
                    </a:lnTo>
                    <a:lnTo>
                      <a:pt x="32" y="963"/>
                    </a:lnTo>
                    <a:lnTo>
                      <a:pt x="40" y="959"/>
                    </a:lnTo>
                    <a:lnTo>
                      <a:pt x="44" y="959"/>
                    </a:lnTo>
                    <a:lnTo>
                      <a:pt x="44" y="1515"/>
                    </a:lnTo>
                    <a:lnTo>
                      <a:pt x="40" y="1515"/>
                    </a:lnTo>
                    <a:lnTo>
                      <a:pt x="32" y="1515"/>
                    </a:lnTo>
                    <a:lnTo>
                      <a:pt x="28" y="1519"/>
                    </a:lnTo>
                    <a:lnTo>
                      <a:pt x="24" y="1519"/>
                    </a:lnTo>
                    <a:lnTo>
                      <a:pt x="16" y="1523"/>
                    </a:lnTo>
                    <a:lnTo>
                      <a:pt x="12" y="1523"/>
                    </a:lnTo>
                    <a:lnTo>
                      <a:pt x="8" y="1523"/>
                    </a:lnTo>
                    <a:lnTo>
                      <a:pt x="0" y="1527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4" y="36"/>
                    </a:lnTo>
                    <a:lnTo>
                      <a:pt x="44" y="685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5" name="Freeform 57">
                <a:extLst>
                  <a:ext uri="{FF2B5EF4-FFF2-40B4-BE49-F238E27FC236}">
                    <a16:creationId xmlns:a16="http://schemas.microsoft.com/office/drawing/2014/main" id="{3DA27C80-DFA3-E968-9539-F0A63500ED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36" y="10111"/>
                <a:ext cx="45" cy="1479"/>
              </a:xfrm>
              <a:custGeom>
                <a:avLst/>
                <a:gdLst>
                  <a:gd name="T0" fmla="*/ 0 w 45"/>
                  <a:gd name="T1" fmla="*/ 1479 h 1479"/>
                  <a:gd name="T2" fmla="*/ 0 w 45"/>
                  <a:gd name="T3" fmla="*/ 923 h 1479"/>
                  <a:gd name="T4" fmla="*/ 4 w 45"/>
                  <a:gd name="T5" fmla="*/ 919 h 1479"/>
                  <a:gd name="T6" fmla="*/ 12 w 45"/>
                  <a:gd name="T7" fmla="*/ 915 h 1479"/>
                  <a:gd name="T8" fmla="*/ 16 w 45"/>
                  <a:gd name="T9" fmla="*/ 907 h 1479"/>
                  <a:gd name="T10" fmla="*/ 20 w 45"/>
                  <a:gd name="T11" fmla="*/ 903 h 1479"/>
                  <a:gd name="T12" fmla="*/ 28 w 45"/>
                  <a:gd name="T13" fmla="*/ 899 h 1479"/>
                  <a:gd name="T14" fmla="*/ 32 w 45"/>
                  <a:gd name="T15" fmla="*/ 895 h 1479"/>
                  <a:gd name="T16" fmla="*/ 36 w 45"/>
                  <a:gd name="T17" fmla="*/ 891 h 1479"/>
                  <a:gd name="T18" fmla="*/ 45 w 45"/>
                  <a:gd name="T19" fmla="*/ 887 h 1479"/>
                  <a:gd name="T20" fmla="*/ 45 w 45"/>
                  <a:gd name="T21" fmla="*/ 1463 h 1479"/>
                  <a:gd name="T22" fmla="*/ 36 w 45"/>
                  <a:gd name="T23" fmla="*/ 1463 h 1479"/>
                  <a:gd name="T24" fmla="*/ 32 w 45"/>
                  <a:gd name="T25" fmla="*/ 1467 h 1479"/>
                  <a:gd name="T26" fmla="*/ 28 w 45"/>
                  <a:gd name="T27" fmla="*/ 1467 h 1479"/>
                  <a:gd name="T28" fmla="*/ 20 w 45"/>
                  <a:gd name="T29" fmla="*/ 1471 h 1479"/>
                  <a:gd name="T30" fmla="*/ 16 w 45"/>
                  <a:gd name="T31" fmla="*/ 1471 h 1479"/>
                  <a:gd name="T32" fmla="*/ 12 w 45"/>
                  <a:gd name="T33" fmla="*/ 1475 h 1479"/>
                  <a:gd name="T34" fmla="*/ 4 w 45"/>
                  <a:gd name="T35" fmla="*/ 1475 h 1479"/>
                  <a:gd name="T36" fmla="*/ 0 w 45"/>
                  <a:gd name="T37" fmla="*/ 1479 h 1479"/>
                  <a:gd name="T38" fmla="*/ 0 w 45"/>
                  <a:gd name="T39" fmla="*/ 649 h 1479"/>
                  <a:gd name="T40" fmla="*/ 0 w 45"/>
                  <a:gd name="T41" fmla="*/ 0 h 1479"/>
                  <a:gd name="T42" fmla="*/ 45 w 45"/>
                  <a:gd name="T43" fmla="*/ 40 h 1479"/>
                  <a:gd name="T44" fmla="*/ 45 w 45"/>
                  <a:gd name="T45" fmla="*/ 689 h 1479"/>
                  <a:gd name="T46" fmla="*/ 0 w 45"/>
                  <a:gd name="T47" fmla="*/ 649 h 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9">
                    <a:moveTo>
                      <a:pt x="0" y="1479"/>
                    </a:moveTo>
                    <a:lnTo>
                      <a:pt x="0" y="923"/>
                    </a:lnTo>
                    <a:lnTo>
                      <a:pt x="4" y="919"/>
                    </a:lnTo>
                    <a:lnTo>
                      <a:pt x="12" y="915"/>
                    </a:lnTo>
                    <a:lnTo>
                      <a:pt x="16" y="907"/>
                    </a:lnTo>
                    <a:lnTo>
                      <a:pt x="20" y="903"/>
                    </a:lnTo>
                    <a:lnTo>
                      <a:pt x="28" y="899"/>
                    </a:lnTo>
                    <a:lnTo>
                      <a:pt x="32" y="895"/>
                    </a:lnTo>
                    <a:lnTo>
                      <a:pt x="36" y="891"/>
                    </a:lnTo>
                    <a:lnTo>
                      <a:pt x="45" y="887"/>
                    </a:lnTo>
                    <a:lnTo>
                      <a:pt x="45" y="1463"/>
                    </a:lnTo>
                    <a:lnTo>
                      <a:pt x="36" y="1463"/>
                    </a:lnTo>
                    <a:lnTo>
                      <a:pt x="32" y="1467"/>
                    </a:lnTo>
                    <a:lnTo>
                      <a:pt x="28" y="1467"/>
                    </a:lnTo>
                    <a:lnTo>
                      <a:pt x="20" y="1471"/>
                    </a:lnTo>
                    <a:lnTo>
                      <a:pt x="16" y="1471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9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5" y="40"/>
                    </a:lnTo>
                    <a:lnTo>
                      <a:pt x="45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6" name="Freeform 58">
                <a:extLst>
                  <a:ext uri="{FF2B5EF4-FFF2-40B4-BE49-F238E27FC236}">
                    <a16:creationId xmlns:a16="http://schemas.microsoft.com/office/drawing/2014/main" id="{4525D9E0-AD90-F1F7-4C7D-DD23236724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81" y="10151"/>
                <a:ext cx="40" cy="1423"/>
              </a:xfrm>
              <a:custGeom>
                <a:avLst/>
                <a:gdLst>
                  <a:gd name="T0" fmla="*/ 0 w 40"/>
                  <a:gd name="T1" fmla="*/ 1423 h 1423"/>
                  <a:gd name="T2" fmla="*/ 0 w 40"/>
                  <a:gd name="T3" fmla="*/ 847 h 1423"/>
                  <a:gd name="T4" fmla="*/ 4 w 40"/>
                  <a:gd name="T5" fmla="*/ 842 h 1423"/>
                  <a:gd name="T6" fmla="*/ 8 w 40"/>
                  <a:gd name="T7" fmla="*/ 838 h 1423"/>
                  <a:gd name="T8" fmla="*/ 16 w 40"/>
                  <a:gd name="T9" fmla="*/ 830 h 1423"/>
                  <a:gd name="T10" fmla="*/ 20 w 40"/>
                  <a:gd name="T11" fmla="*/ 826 h 1423"/>
                  <a:gd name="T12" fmla="*/ 24 w 40"/>
                  <a:gd name="T13" fmla="*/ 822 h 1423"/>
                  <a:gd name="T14" fmla="*/ 32 w 40"/>
                  <a:gd name="T15" fmla="*/ 818 h 1423"/>
                  <a:gd name="T16" fmla="*/ 36 w 40"/>
                  <a:gd name="T17" fmla="*/ 810 h 1423"/>
                  <a:gd name="T18" fmla="*/ 40 w 40"/>
                  <a:gd name="T19" fmla="*/ 806 h 1423"/>
                  <a:gd name="T20" fmla="*/ 40 w 40"/>
                  <a:gd name="T21" fmla="*/ 1407 h 1423"/>
                  <a:gd name="T22" fmla="*/ 36 w 40"/>
                  <a:gd name="T23" fmla="*/ 1407 h 1423"/>
                  <a:gd name="T24" fmla="*/ 32 w 40"/>
                  <a:gd name="T25" fmla="*/ 1411 h 1423"/>
                  <a:gd name="T26" fmla="*/ 24 w 40"/>
                  <a:gd name="T27" fmla="*/ 1411 h 1423"/>
                  <a:gd name="T28" fmla="*/ 20 w 40"/>
                  <a:gd name="T29" fmla="*/ 1415 h 1423"/>
                  <a:gd name="T30" fmla="*/ 16 w 40"/>
                  <a:gd name="T31" fmla="*/ 1415 h 1423"/>
                  <a:gd name="T32" fmla="*/ 8 w 40"/>
                  <a:gd name="T33" fmla="*/ 1419 h 1423"/>
                  <a:gd name="T34" fmla="*/ 4 w 40"/>
                  <a:gd name="T35" fmla="*/ 1419 h 1423"/>
                  <a:gd name="T36" fmla="*/ 0 w 40"/>
                  <a:gd name="T37" fmla="*/ 1423 h 1423"/>
                  <a:gd name="T38" fmla="*/ 0 w 40"/>
                  <a:gd name="T39" fmla="*/ 649 h 1423"/>
                  <a:gd name="T40" fmla="*/ 0 w 40"/>
                  <a:gd name="T41" fmla="*/ 0 h 1423"/>
                  <a:gd name="T42" fmla="*/ 40 w 40"/>
                  <a:gd name="T43" fmla="*/ 41 h 1423"/>
                  <a:gd name="T44" fmla="*/ 40 w 40"/>
                  <a:gd name="T45" fmla="*/ 689 h 1423"/>
                  <a:gd name="T46" fmla="*/ 0 w 40"/>
                  <a:gd name="T47" fmla="*/ 649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423">
                    <a:moveTo>
                      <a:pt x="0" y="1423"/>
                    </a:moveTo>
                    <a:lnTo>
                      <a:pt x="0" y="847"/>
                    </a:lnTo>
                    <a:lnTo>
                      <a:pt x="4" y="842"/>
                    </a:lnTo>
                    <a:lnTo>
                      <a:pt x="8" y="838"/>
                    </a:lnTo>
                    <a:lnTo>
                      <a:pt x="16" y="830"/>
                    </a:lnTo>
                    <a:lnTo>
                      <a:pt x="20" y="826"/>
                    </a:lnTo>
                    <a:lnTo>
                      <a:pt x="24" y="822"/>
                    </a:lnTo>
                    <a:lnTo>
                      <a:pt x="32" y="818"/>
                    </a:lnTo>
                    <a:lnTo>
                      <a:pt x="36" y="810"/>
                    </a:lnTo>
                    <a:lnTo>
                      <a:pt x="40" y="806"/>
                    </a:lnTo>
                    <a:lnTo>
                      <a:pt x="40" y="1407"/>
                    </a:lnTo>
                    <a:lnTo>
                      <a:pt x="36" y="1407"/>
                    </a:lnTo>
                    <a:lnTo>
                      <a:pt x="32" y="1411"/>
                    </a:lnTo>
                    <a:lnTo>
                      <a:pt x="24" y="1411"/>
                    </a:lnTo>
                    <a:lnTo>
                      <a:pt x="20" y="1415"/>
                    </a:lnTo>
                    <a:lnTo>
                      <a:pt x="16" y="1415"/>
                    </a:lnTo>
                    <a:lnTo>
                      <a:pt x="8" y="1419"/>
                    </a:lnTo>
                    <a:lnTo>
                      <a:pt x="4" y="1419"/>
                    </a:lnTo>
                    <a:lnTo>
                      <a:pt x="0" y="1423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0" y="41"/>
                    </a:lnTo>
                    <a:lnTo>
                      <a:pt x="40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7" name="Freeform 59">
                <a:extLst>
                  <a:ext uri="{FF2B5EF4-FFF2-40B4-BE49-F238E27FC236}">
                    <a16:creationId xmlns:a16="http://schemas.microsoft.com/office/drawing/2014/main" id="{C566B8E8-7C47-F0B5-E802-8C7F062F48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21" y="10192"/>
                <a:ext cx="44" cy="1366"/>
              </a:xfrm>
              <a:custGeom>
                <a:avLst/>
                <a:gdLst>
                  <a:gd name="T0" fmla="*/ 0 w 44"/>
                  <a:gd name="T1" fmla="*/ 1366 h 1366"/>
                  <a:gd name="T2" fmla="*/ 0 w 44"/>
                  <a:gd name="T3" fmla="*/ 765 h 1366"/>
                  <a:gd name="T4" fmla="*/ 8 w 44"/>
                  <a:gd name="T5" fmla="*/ 757 h 1366"/>
                  <a:gd name="T6" fmla="*/ 12 w 44"/>
                  <a:gd name="T7" fmla="*/ 753 h 1366"/>
                  <a:gd name="T8" fmla="*/ 20 w 44"/>
                  <a:gd name="T9" fmla="*/ 745 h 1366"/>
                  <a:gd name="T10" fmla="*/ 24 w 44"/>
                  <a:gd name="T11" fmla="*/ 741 h 1366"/>
                  <a:gd name="T12" fmla="*/ 28 w 44"/>
                  <a:gd name="T13" fmla="*/ 733 h 1366"/>
                  <a:gd name="T14" fmla="*/ 36 w 44"/>
                  <a:gd name="T15" fmla="*/ 725 h 1366"/>
                  <a:gd name="T16" fmla="*/ 40 w 44"/>
                  <a:gd name="T17" fmla="*/ 721 h 1366"/>
                  <a:gd name="T18" fmla="*/ 44 w 44"/>
                  <a:gd name="T19" fmla="*/ 713 h 1366"/>
                  <a:gd name="T20" fmla="*/ 44 w 44"/>
                  <a:gd name="T21" fmla="*/ 1345 h 1366"/>
                  <a:gd name="T22" fmla="*/ 40 w 44"/>
                  <a:gd name="T23" fmla="*/ 1345 h 1366"/>
                  <a:gd name="T24" fmla="*/ 32 w 44"/>
                  <a:gd name="T25" fmla="*/ 1349 h 1366"/>
                  <a:gd name="T26" fmla="*/ 28 w 44"/>
                  <a:gd name="T27" fmla="*/ 1353 h 1366"/>
                  <a:gd name="T28" fmla="*/ 24 w 44"/>
                  <a:gd name="T29" fmla="*/ 1353 h 1366"/>
                  <a:gd name="T30" fmla="*/ 16 w 44"/>
                  <a:gd name="T31" fmla="*/ 1358 h 1366"/>
                  <a:gd name="T32" fmla="*/ 12 w 44"/>
                  <a:gd name="T33" fmla="*/ 1358 h 1366"/>
                  <a:gd name="T34" fmla="*/ 8 w 44"/>
                  <a:gd name="T35" fmla="*/ 1362 h 1366"/>
                  <a:gd name="T36" fmla="*/ 0 w 44"/>
                  <a:gd name="T37" fmla="*/ 1366 h 1366"/>
                  <a:gd name="T38" fmla="*/ 0 w 44"/>
                  <a:gd name="T39" fmla="*/ 648 h 1366"/>
                  <a:gd name="T40" fmla="*/ 0 w 44"/>
                  <a:gd name="T41" fmla="*/ 0 h 1366"/>
                  <a:gd name="T42" fmla="*/ 44 w 44"/>
                  <a:gd name="T43" fmla="*/ 40 h 1366"/>
                  <a:gd name="T44" fmla="*/ 44 w 44"/>
                  <a:gd name="T45" fmla="*/ 689 h 1366"/>
                  <a:gd name="T46" fmla="*/ 0 w 44"/>
                  <a:gd name="T47" fmla="*/ 648 h 1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366">
                    <a:moveTo>
                      <a:pt x="0" y="1366"/>
                    </a:moveTo>
                    <a:lnTo>
                      <a:pt x="0" y="765"/>
                    </a:lnTo>
                    <a:lnTo>
                      <a:pt x="8" y="757"/>
                    </a:lnTo>
                    <a:lnTo>
                      <a:pt x="12" y="753"/>
                    </a:lnTo>
                    <a:lnTo>
                      <a:pt x="20" y="745"/>
                    </a:lnTo>
                    <a:lnTo>
                      <a:pt x="24" y="741"/>
                    </a:lnTo>
                    <a:lnTo>
                      <a:pt x="28" y="733"/>
                    </a:lnTo>
                    <a:lnTo>
                      <a:pt x="36" y="725"/>
                    </a:lnTo>
                    <a:lnTo>
                      <a:pt x="40" y="721"/>
                    </a:lnTo>
                    <a:lnTo>
                      <a:pt x="44" y="713"/>
                    </a:lnTo>
                    <a:lnTo>
                      <a:pt x="44" y="1345"/>
                    </a:lnTo>
                    <a:lnTo>
                      <a:pt x="40" y="1345"/>
                    </a:lnTo>
                    <a:lnTo>
                      <a:pt x="32" y="1349"/>
                    </a:lnTo>
                    <a:lnTo>
                      <a:pt x="28" y="1353"/>
                    </a:lnTo>
                    <a:lnTo>
                      <a:pt x="24" y="1353"/>
                    </a:lnTo>
                    <a:lnTo>
                      <a:pt x="16" y="1358"/>
                    </a:lnTo>
                    <a:lnTo>
                      <a:pt x="12" y="1358"/>
                    </a:lnTo>
                    <a:lnTo>
                      <a:pt x="8" y="1362"/>
                    </a:lnTo>
                    <a:lnTo>
                      <a:pt x="0" y="1366"/>
                    </a:lnTo>
                    <a:close/>
                    <a:moveTo>
                      <a:pt x="0" y="648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689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8" name="Freeform 60">
                <a:extLst>
                  <a:ext uri="{FF2B5EF4-FFF2-40B4-BE49-F238E27FC236}">
                    <a16:creationId xmlns:a16="http://schemas.microsoft.com/office/drawing/2014/main" id="{473DCA32-3271-4B7F-EDAC-E69092CE4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10232"/>
                <a:ext cx="44" cy="1305"/>
              </a:xfrm>
              <a:custGeom>
                <a:avLst/>
                <a:gdLst>
                  <a:gd name="T0" fmla="*/ 0 w 44"/>
                  <a:gd name="T1" fmla="*/ 1305 h 1305"/>
                  <a:gd name="T2" fmla="*/ 0 w 44"/>
                  <a:gd name="T3" fmla="*/ 673 h 1305"/>
                  <a:gd name="T4" fmla="*/ 0 w 44"/>
                  <a:gd name="T5" fmla="*/ 673 h 1305"/>
                  <a:gd name="T6" fmla="*/ 4 w 44"/>
                  <a:gd name="T7" fmla="*/ 669 h 1305"/>
                  <a:gd name="T8" fmla="*/ 4 w 44"/>
                  <a:gd name="T9" fmla="*/ 669 h 1305"/>
                  <a:gd name="T10" fmla="*/ 4 w 44"/>
                  <a:gd name="T11" fmla="*/ 665 h 1305"/>
                  <a:gd name="T12" fmla="*/ 8 w 44"/>
                  <a:gd name="T13" fmla="*/ 665 h 1305"/>
                  <a:gd name="T14" fmla="*/ 8 w 44"/>
                  <a:gd name="T15" fmla="*/ 661 h 1305"/>
                  <a:gd name="T16" fmla="*/ 8 w 44"/>
                  <a:gd name="T17" fmla="*/ 661 h 1305"/>
                  <a:gd name="T18" fmla="*/ 12 w 44"/>
                  <a:gd name="T19" fmla="*/ 661 h 1305"/>
                  <a:gd name="T20" fmla="*/ 0 w 44"/>
                  <a:gd name="T21" fmla="*/ 649 h 1305"/>
                  <a:gd name="T22" fmla="*/ 0 w 44"/>
                  <a:gd name="T23" fmla="*/ 0 h 1305"/>
                  <a:gd name="T24" fmla="*/ 44 w 44"/>
                  <a:gd name="T25" fmla="*/ 40 h 1305"/>
                  <a:gd name="T26" fmla="*/ 44 w 44"/>
                  <a:gd name="T27" fmla="*/ 1281 h 1305"/>
                  <a:gd name="T28" fmla="*/ 36 w 44"/>
                  <a:gd name="T29" fmla="*/ 1285 h 1305"/>
                  <a:gd name="T30" fmla="*/ 32 w 44"/>
                  <a:gd name="T31" fmla="*/ 1289 h 1305"/>
                  <a:gd name="T32" fmla="*/ 28 w 44"/>
                  <a:gd name="T33" fmla="*/ 1293 h 1305"/>
                  <a:gd name="T34" fmla="*/ 20 w 44"/>
                  <a:gd name="T35" fmla="*/ 1293 h 1305"/>
                  <a:gd name="T36" fmla="*/ 16 w 44"/>
                  <a:gd name="T37" fmla="*/ 1297 h 1305"/>
                  <a:gd name="T38" fmla="*/ 12 w 44"/>
                  <a:gd name="T39" fmla="*/ 1301 h 1305"/>
                  <a:gd name="T40" fmla="*/ 4 w 44"/>
                  <a:gd name="T41" fmla="*/ 1301 h 1305"/>
                  <a:gd name="T42" fmla="*/ 0 w 44"/>
                  <a:gd name="T43" fmla="*/ 1305 h 1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1305">
                    <a:moveTo>
                      <a:pt x="0" y="1305"/>
                    </a:moveTo>
                    <a:lnTo>
                      <a:pt x="0" y="673"/>
                    </a:lnTo>
                    <a:lnTo>
                      <a:pt x="0" y="673"/>
                    </a:lnTo>
                    <a:lnTo>
                      <a:pt x="4" y="669"/>
                    </a:lnTo>
                    <a:lnTo>
                      <a:pt x="4" y="669"/>
                    </a:lnTo>
                    <a:lnTo>
                      <a:pt x="4" y="665"/>
                    </a:lnTo>
                    <a:lnTo>
                      <a:pt x="8" y="665"/>
                    </a:lnTo>
                    <a:lnTo>
                      <a:pt x="8" y="661"/>
                    </a:lnTo>
                    <a:lnTo>
                      <a:pt x="8" y="661"/>
                    </a:lnTo>
                    <a:lnTo>
                      <a:pt x="12" y="661"/>
                    </a:lnTo>
                    <a:lnTo>
                      <a:pt x="0" y="649"/>
                    </a:lnTo>
                    <a:lnTo>
                      <a:pt x="0" y="0"/>
                    </a:lnTo>
                    <a:lnTo>
                      <a:pt x="44" y="40"/>
                    </a:lnTo>
                    <a:lnTo>
                      <a:pt x="44" y="1281"/>
                    </a:lnTo>
                    <a:lnTo>
                      <a:pt x="36" y="1285"/>
                    </a:lnTo>
                    <a:lnTo>
                      <a:pt x="32" y="1289"/>
                    </a:lnTo>
                    <a:lnTo>
                      <a:pt x="28" y="1293"/>
                    </a:lnTo>
                    <a:lnTo>
                      <a:pt x="20" y="1293"/>
                    </a:lnTo>
                    <a:lnTo>
                      <a:pt x="16" y="1297"/>
                    </a:lnTo>
                    <a:lnTo>
                      <a:pt x="12" y="1301"/>
                    </a:lnTo>
                    <a:lnTo>
                      <a:pt x="4" y="1301"/>
                    </a:lnTo>
                    <a:lnTo>
                      <a:pt x="0" y="1305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9" name="Freeform 61">
                <a:extLst>
                  <a:ext uri="{FF2B5EF4-FFF2-40B4-BE49-F238E27FC236}">
                    <a16:creationId xmlns:a16="http://schemas.microsoft.com/office/drawing/2014/main" id="{8A522889-D356-B484-13F8-173C12F1D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9" y="10272"/>
                <a:ext cx="41" cy="1241"/>
              </a:xfrm>
              <a:custGeom>
                <a:avLst/>
                <a:gdLst>
                  <a:gd name="T0" fmla="*/ 0 w 41"/>
                  <a:gd name="T1" fmla="*/ 1241 h 1241"/>
                  <a:gd name="T2" fmla="*/ 0 w 41"/>
                  <a:gd name="T3" fmla="*/ 0 h 1241"/>
                  <a:gd name="T4" fmla="*/ 41 w 41"/>
                  <a:gd name="T5" fmla="*/ 41 h 1241"/>
                  <a:gd name="T6" fmla="*/ 41 w 41"/>
                  <a:gd name="T7" fmla="*/ 1221 h 1241"/>
                  <a:gd name="T8" fmla="*/ 37 w 41"/>
                  <a:gd name="T9" fmla="*/ 1221 h 1241"/>
                  <a:gd name="T10" fmla="*/ 33 w 41"/>
                  <a:gd name="T11" fmla="*/ 1225 h 1241"/>
                  <a:gd name="T12" fmla="*/ 25 w 41"/>
                  <a:gd name="T13" fmla="*/ 1229 h 1241"/>
                  <a:gd name="T14" fmla="*/ 21 w 41"/>
                  <a:gd name="T15" fmla="*/ 1233 h 1241"/>
                  <a:gd name="T16" fmla="*/ 17 w 41"/>
                  <a:gd name="T17" fmla="*/ 1233 h 1241"/>
                  <a:gd name="T18" fmla="*/ 9 w 41"/>
                  <a:gd name="T19" fmla="*/ 1237 h 1241"/>
                  <a:gd name="T20" fmla="*/ 5 w 41"/>
                  <a:gd name="T21" fmla="*/ 1241 h 1241"/>
                  <a:gd name="T22" fmla="*/ 0 w 41"/>
                  <a:gd name="T23" fmla="*/ 1241 h 1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241">
                    <a:moveTo>
                      <a:pt x="0" y="1241"/>
                    </a:moveTo>
                    <a:lnTo>
                      <a:pt x="0" y="0"/>
                    </a:lnTo>
                    <a:lnTo>
                      <a:pt x="41" y="41"/>
                    </a:lnTo>
                    <a:lnTo>
                      <a:pt x="41" y="1221"/>
                    </a:lnTo>
                    <a:lnTo>
                      <a:pt x="37" y="1221"/>
                    </a:lnTo>
                    <a:lnTo>
                      <a:pt x="33" y="1225"/>
                    </a:lnTo>
                    <a:lnTo>
                      <a:pt x="25" y="1229"/>
                    </a:lnTo>
                    <a:lnTo>
                      <a:pt x="21" y="1233"/>
                    </a:lnTo>
                    <a:lnTo>
                      <a:pt x="17" y="1233"/>
                    </a:lnTo>
                    <a:lnTo>
                      <a:pt x="9" y="1237"/>
                    </a:lnTo>
                    <a:lnTo>
                      <a:pt x="5" y="1241"/>
                    </a:lnTo>
                    <a:lnTo>
                      <a:pt x="0" y="1241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0" name="Freeform 62">
                <a:extLst>
                  <a:ext uri="{FF2B5EF4-FFF2-40B4-BE49-F238E27FC236}">
                    <a16:creationId xmlns:a16="http://schemas.microsoft.com/office/drawing/2014/main" id="{E2FD2A03-BF5A-0DAE-2BC9-B1BFAC713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10313"/>
                <a:ext cx="44" cy="1180"/>
              </a:xfrm>
              <a:custGeom>
                <a:avLst/>
                <a:gdLst>
                  <a:gd name="T0" fmla="*/ 0 w 44"/>
                  <a:gd name="T1" fmla="*/ 1180 h 1180"/>
                  <a:gd name="T2" fmla="*/ 0 w 44"/>
                  <a:gd name="T3" fmla="*/ 0 h 1180"/>
                  <a:gd name="T4" fmla="*/ 44 w 44"/>
                  <a:gd name="T5" fmla="*/ 40 h 1180"/>
                  <a:gd name="T6" fmla="*/ 44 w 44"/>
                  <a:gd name="T7" fmla="*/ 1152 h 1180"/>
                  <a:gd name="T8" fmla="*/ 40 w 44"/>
                  <a:gd name="T9" fmla="*/ 1156 h 1180"/>
                  <a:gd name="T10" fmla="*/ 32 w 44"/>
                  <a:gd name="T11" fmla="*/ 1160 h 1180"/>
                  <a:gd name="T12" fmla="*/ 28 w 44"/>
                  <a:gd name="T13" fmla="*/ 1160 h 1180"/>
                  <a:gd name="T14" fmla="*/ 24 w 44"/>
                  <a:gd name="T15" fmla="*/ 1164 h 1180"/>
                  <a:gd name="T16" fmla="*/ 16 w 44"/>
                  <a:gd name="T17" fmla="*/ 1168 h 1180"/>
                  <a:gd name="T18" fmla="*/ 12 w 44"/>
                  <a:gd name="T19" fmla="*/ 1172 h 1180"/>
                  <a:gd name="T20" fmla="*/ 8 w 44"/>
                  <a:gd name="T21" fmla="*/ 1176 h 1180"/>
                  <a:gd name="T22" fmla="*/ 0 w 44"/>
                  <a:gd name="T23" fmla="*/ 118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80">
                    <a:moveTo>
                      <a:pt x="0" y="1180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152"/>
                    </a:lnTo>
                    <a:lnTo>
                      <a:pt x="40" y="1156"/>
                    </a:lnTo>
                    <a:lnTo>
                      <a:pt x="32" y="1160"/>
                    </a:lnTo>
                    <a:lnTo>
                      <a:pt x="28" y="1160"/>
                    </a:lnTo>
                    <a:lnTo>
                      <a:pt x="24" y="1164"/>
                    </a:lnTo>
                    <a:lnTo>
                      <a:pt x="16" y="1168"/>
                    </a:lnTo>
                    <a:lnTo>
                      <a:pt x="12" y="1172"/>
                    </a:lnTo>
                    <a:lnTo>
                      <a:pt x="8" y="1176"/>
                    </a:lnTo>
                    <a:lnTo>
                      <a:pt x="0" y="1180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1" name="Freeform 63">
                <a:extLst>
                  <a:ext uri="{FF2B5EF4-FFF2-40B4-BE49-F238E27FC236}">
                    <a16:creationId xmlns:a16="http://schemas.microsoft.com/office/drawing/2014/main" id="{5B2A5101-C5BB-BCC6-9DF2-BDB20DDC3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0353"/>
                <a:ext cx="44" cy="1112"/>
              </a:xfrm>
              <a:custGeom>
                <a:avLst/>
                <a:gdLst>
                  <a:gd name="T0" fmla="*/ 0 w 44"/>
                  <a:gd name="T1" fmla="*/ 1112 h 1112"/>
                  <a:gd name="T2" fmla="*/ 0 w 44"/>
                  <a:gd name="T3" fmla="*/ 0 h 1112"/>
                  <a:gd name="T4" fmla="*/ 44 w 44"/>
                  <a:gd name="T5" fmla="*/ 40 h 1112"/>
                  <a:gd name="T6" fmla="*/ 44 w 44"/>
                  <a:gd name="T7" fmla="*/ 1084 h 1112"/>
                  <a:gd name="T8" fmla="*/ 36 w 44"/>
                  <a:gd name="T9" fmla="*/ 1088 h 1112"/>
                  <a:gd name="T10" fmla="*/ 32 w 44"/>
                  <a:gd name="T11" fmla="*/ 1092 h 1112"/>
                  <a:gd name="T12" fmla="*/ 28 w 44"/>
                  <a:gd name="T13" fmla="*/ 1092 h 1112"/>
                  <a:gd name="T14" fmla="*/ 20 w 44"/>
                  <a:gd name="T15" fmla="*/ 1096 h 1112"/>
                  <a:gd name="T16" fmla="*/ 16 w 44"/>
                  <a:gd name="T17" fmla="*/ 1100 h 1112"/>
                  <a:gd name="T18" fmla="*/ 12 w 44"/>
                  <a:gd name="T19" fmla="*/ 1104 h 1112"/>
                  <a:gd name="T20" fmla="*/ 4 w 44"/>
                  <a:gd name="T21" fmla="*/ 1108 h 1112"/>
                  <a:gd name="T22" fmla="*/ 0 w 44"/>
                  <a:gd name="T23" fmla="*/ 1112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12">
                    <a:moveTo>
                      <a:pt x="0" y="1112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084"/>
                    </a:lnTo>
                    <a:lnTo>
                      <a:pt x="36" y="1088"/>
                    </a:lnTo>
                    <a:lnTo>
                      <a:pt x="32" y="1092"/>
                    </a:lnTo>
                    <a:lnTo>
                      <a:pt x="28" y="1092"/>
                    </a:lnTo>
                    <a:lnTo>
                      <a:pt x="20" y="1096"/>
                    </a:lnTo>
                    <a:lnTo>
                      <a:pt x="16" y="1100"/>
                    </a:lnTo>
                    <a:lnTo>
                      <a:pt x="12" y="1104"/>
                    </a:lnTo>
                    <a:lnTo>
                      <a:pt x="4" y="1108"/>
                    </a:lnTo>
                    <a:lnTo>
                      <a:pt x="0" y="1112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2" name="Freeform 64">
                <a:extLst>
                  <a:ext uri="{FF2B5EF4-FFF2-40B4-BE49-F238E27FC236}">
                    <a16:creationId xmlns:a16="http://schemas.microsoft.com/office/drawing/2014/main" id="{59729976-C8E7-3E5C-A7D9-9BCF7FDC83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0393"/>
                <a:ext cx="41" cy="1044"/>
              </a:xfrm>
              <a:custGeom>
                <a:avLst/>
                <a:gdLst>
                  <a:gd name="T0" fmla="*/ 0 w 41"/>
                  <a:gd name="T1" fmla="*/ 1044 h 1044"/>
                  <a:gd name="T2" fmla="*/ 0 w 41"/>
                  <a:gd name="T3" fmla="*/ 0 h 1044"/>
                  <a:gd name="T4" fmla="*/ 41 w 41"/>
                  <a:gd name="T5" fmla="*/ 40 h 1044"/>
                  <a:gd name="T6" fmla="*/ 41 w 41"/>
                  <a:gd name="T7" fmla="*/ 1011 h 1044"/>
                  <a:gd name="T8" fmla="*/ 37 w 41"/>
                  <a:gd name="T9" fmla="*/ 1016 h 1044"/>
                  <a:gd name="T10" fmla="*/ 33 w 41"/>
                  <a:gd name="T11" fmla="*/ 1020 h 1044"/>
                  <a:gd name="T12" fmla="*/ 25 w 41"/>
                  <a:gd name="T13" fmla="*/ 1024 h 1044"/>
                  <a:gd name="T14" fmla="*/ 21 w 41"/>
                  <a:gd name="T15" fmla="*/ 1028 h 1044"/>
                  <a:gd name="T16" fmla="*/ 17 w 41"/>
                  <a:gd name="T17" fmla="*/ 1032 h 1044"/>
                  <a:gd name="T18" fmla="*/ 9 w 41"/>
                  <a:gd name="T19" fmla="*/ 1036 h 1044"/>
                  <a:gd name="T20" fmla="*/ 4 w 41"/>
                  <a:gd name="T21" fmla="*/ 1040 h 1044"/>
                  <a:gd name="T22" fmla="*/ 0 w 41"/>
                  <a:gd name="T23" fmla="*/ 1044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044">
                    <a:moveTo>
                      <a:pt x="0" y="104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1011"/>
                    </a:lnTo>
                    <a:lnTo>
                      <a:pt x="37" y="1016"/>
                    </a:lnTo>
                    <a:lnTo>
                      <a:pt x="33" y="1020"/>
                    </a:lnTo>
                    <a:lnTo>
                      <a:pt x="25" y="1024"/>
                    </a:lnTo>
                    <a:lnTo>
                      <a:pt x="21" y="1028"/>
                    </a:lnTo>
                    <a:lnTo>
                      <a:pt x="17" y="1032"/>
                    </a:lnTo>
                    <a:lnTo>
                      <a:pt x="9" y="1036"/>
                    </a:lnTo>
                    <a:lnTo>
                      <a:pt x="4" y="1040"/>
                    </a:lnTo>
                    <a:lnTo>
                      <a:pt x="0" y="104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3" name="Freeform 65">
                <a:extLst>
                  <a:ext uri="{FF2B5EF4-FFF2-40B4-BE49-F238E27FC236}">
                    <a16:creationId xmlns:a16="http://schemas.microsoft.com/office/drawing/2014/main" id="{1CD1C6A4-CBAB-B519-019E-E5E8E4957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10433"/>
                <a:ext cx="44" cy="971"/>
              </a:xfrm>
              <a:custGeom>
                <a:avLst/>
                <a:gdLst>
                  <a:gd name="T0" fmla="*/ 0 w 44"/>
                  <a:gd name="T1" fmla="*/ 971 h 971"/>
                  <a:gd name="T2" fmla="*/ 0 w 44"/>
                  <a:gd name="T3" fmla="*/ 0 h 971"/>
                  <a:gd name="T4" fmla="*/ 44 w 44"/>
                  <a:gd name="T5" fmla="*/ 41 h 971"/>
                  <a:gd name="T6" fmla="*/ 44 w 44"/>
                  <a:gd name="T7" fmla="*/ 935 h 971"/>
                  <a:gd name="T8" fmla="*/ 40 w 44"/>
                  <a:gd name="T9" fmla="*/ 939 h 971"/>
                  <a:gd name="T10" fmla="*/ 32 w 44"/>
                  <a:gd name="T11" fmla="*/ 943 h 971"/>
                  <a:gd name="T12" fmla="*/ 28 w 44"/>
                  <a:gd name="T13" fmla="*/ 947 h 971"/>
                  <a:gd name="T14" fmla="*/ 24 w 44"/>
                  <a:gd name="T15" fmla="*/ 951 h 971"/>
                  <a:gd name="T16" fmla="*/ 16 w 44"/>
                  <a:gd name="T17" fmla="*/ 955 h 971"/>
                  <a:gd name="T18" fmla="*/ 12 w 44"/>
                  <a:gd name="T19" fmla="*/ 959 h 971"/>
                  <a:gd name="T20" fmla="*/ 8 w 44"/>
                  <a:gd name="T21" fmla="*/ 963 h 971"/>
                  <a:gd name="T22" fmla="*/ 0 w 44"/>
                  <a:gd name="T23" fmla="*/ 971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971">
                    <a:moveTo>
                      <a:pt x="0" y="971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935"/>
                    </a:lnTo>
                    <a:lnTo>
                      <a:pt x="40" y="939"/>
                    </a:lnTo>
                    <a:lnTo>
                      <a:pt x="32" y="943"/>
                    </a:lnTo>
                    <a:lnTo>
                      <a:pt x="28" y="947"/>
                    </a:lnTo>
                    <a:lnTo>
                      <a:pt x="24" y="951"/>
                    </a:lnTo>
                    <a:lnTo>
                      <a:pt x="16" y="955"/>
                    </a:lnTo>
                    <a:lnTo>
                      <a:pt x="12" y="959"/>
                    </a:lnTo>
                    <a:lnTo>
                      <a:pt x="8" y="963"/>
                    </a:lnTo>
                    <a:lnTo>
                      <a:pt x="0" y="971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4" name="Freeform 66">
                <a:extLst>
                  <a:ext uri="{FF2B5EF4-FFF2-40B4-BE49-F238E27FC236}">
                    <a16:creationId xmlns:a16="http://schemas.microsoft.com/office/drawing/2014/main" id="{8363AD4F-5E0F-73FA-3F17-762A8A9DC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10474"/>
                <a:ext cx="44" cy="894"/>
              </a:xfrm>
              <a:custGeom>
                <a:avLst/>
                <a:gdLst>
                  <a:gd name="T0" fmla="*/ 0 w 44"/>
                  <a:gd name="T1" fmla="*/ 894 h 894"/>
                  <a:gd name="T2" fmla="*/ 0 w 44"/>
                  <a:gd name="T3" fmla="*/ 0 h 894"/>
                  <a:gd name="T4" fmla="*/ 44 w 44"/>
                  <a:gd name="T5" fmla="*/ 40 h 894"/>
                  <a:gd name="T6" fmla="*/ 44 w 44"/>
                  <a:gd name="T7" fmla="*/ 854 h 894"/>
                  <a:gd name="T8" fmla="*/ 36 w 44"/>
                  <a:gd name="T9" fmla="*/ 858 h 894"/>
                  <a:gd name="T10" fmla="*/ 32 w 44"/>
                  <a:gd name="T11" fmla="*/ 862 h 894"/>
                  <a:gd name="T12" fmla="*/ 28 w 44"/>
                  <a:gd name="T13" fmla="*/ 870 h 894"/>
                  <a:gd name="T14" fmla="*/ 20 w 44"/>
                  <a:gd name="T15" fmla="*/ 874 h 894"/>
                  <a:gd name="T16" fmla="*/ 16 w 44"/>
                  <a:gd name="T17" fmla="*/ 878 h 894"/>
                  <a:gd name="T18" fmla="*/ 12 w 44"/>
                  <a:gd name="T19" fmla="*/ 882 h 894"/>
                  <a:gd name="T20" fmla="*/ 4 w 44"/>
                  <a:gd name="T21" fmla="*/ 886 h 894"/>
                  <a:gd name="T22" fmla="*/ 0 w 44"/>
                  <a:gd name="T23" fmla="*/ 894 h 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894">
                    <a:moveTo>
                      <a:pt x="0" y="894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854"/>
                    </a:lnTo>
                    <a:lnTo>
                      <a:pt x="36" y="858"/>
                    </a:lnTo>
                    <a:lnTo>
                      <a:pt x="32" y="862"/>
                    </a:lnTo>
                    <a:lnTo>
                      <a:pt x="28" y="870"/>
                    </a:lnTo>
                    <a:lnTo>
                      <a:pt x="20" y="874"/>
                    </a:lnTo>
                    <a:lnTo>
                      <a:pt x="16" y="878"/>
                    </a:lnTo>
                    <a:lnTo>
                      <a:pt x="12" y="882"/>
                    </a:lnTo>
                    <a:lnTo>
                      <a:pt x="4" y="886"/>
                    </a:lnTo>
                    <a:lnTo>
                      <a:pt x="0" y="89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5" name="Freeform 67">
                <a:extLst>
                  <a:ext uri="{FF2B5EF4-FFF2-40B4-BE49-F238E27FC236}">
                    <a16:creationId xmlns:a16="http://schemas.microsoft.com/office/drawing/2014/main" id="{48A8E0ED-61F3-60EA-79E2-6387271B0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0514"/>
                <a:ext cx="41" cy="814"/>
              </a:xfrm>
              <a:custGeom>
                <a:avLst/>
                <a:gdLst>
                  <a:gd name="T0" fmla="*/ 0 w 41"/>
                  <a:gd name="T1" fmla="*/ 814 h 814"/>
                  <a:gd name="T2" fmla="*/ 0 w 41"/>
                  <a:gd name="T3" fmla="*/ 0 h 814"/>
                  <a:gd name="T4" fmla="*/ 41 w 41"/>
                  <a:gd name="T5" fmla="*/ 40 h 814"/>
                  <a:gd name="T6" fmla="*/ 41 w 41"/>
                  <a:gd name="T7" fmla="*/ 770 h 814"/>
                  <a:gd name="T8" fmla="*/ 37 w 41"/>
                  <a:gd name="T9" fmla="*/ 774 h 814"/>
                  <a:gd name="T10" fmla="*/ 33 w 41"/>
                  <a:gd name="T11" fmla="*/ 778 h 814"/>
                  <a:gd name="T12" fmla="*/ 25 w 41"/>
                  <a:gd name="T13" fmla="*/ 786 h 814"/>
                  <a:gd name="T14" fmla="*/ 21 w 41"/>
                  <a:gd name="T15" fmla="*/ 790 h 814"/>
                  <a:gd name="T16" fmla="*/ 17 w 41"/>
                  <a:gd name="T17" fmla="*/ 798 h 814"/>
                  <a:gd name="T18" fmla="*/ 8 w 41"/>
                  <a:gd name="T19" fmla="*/ 802 h 814"/>
                  <a:gd name="T20" fmla="*/ 4 w 41"/>
                  <a:gd name="T21" fmla="*/ 806 h 814"/>
                  <a:gd name="T22" fmla="*/ 0 w 41"/>
                  <a:gd name="T23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814">
                    <a:moveTo>
                      <a:pt x="0" y="81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770"/>
                    </a:lnTo>
                    <a:lnTo>
                      <a:pt x="37" y="774"/>
                    </a:lnTo>
                    <a:lnTo>
                      <a:pt x="33" y="778"/>
                    </a:lnTo>
                    <a:lnTo>
                      <a:pt x="25" y="786"/>
                    </a:lnTo>
                    <a:lnTo>
                      <a:pt x="21" y="790"/>
                    </a:lnTo>
                    <a:lnTo>
                      <a:pt x="17" y="798"/>
                    </a:lnTo>
                    <a:lnTo>
                      <a:pt x="8" y="802"/>
                    </a:lnTo>
                    <a:lnTo>
                      <a:pt x="4" y="806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6" name="Freeform 68">
                <a:extLst>
                  <a:ext uri="{FF2B5EF4-FFF2-40B4-BE49-F238E27FC236}">
                    <a16:creationId xmlns:a16="http://schemas.microsoft.com/office/drawing/2014/main" id="{AAD333FB-A36F-35A3-2E7F-DED6E7F28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8" y="10554"/>
                <a:ext cx="44" cy="730"/>
              </a:xfrm>
              <a:custGeom>
                <a:avLst/>
                <a:gdLst>
                  <a:gd name="T0" fmla="*/ 0 w 44"/>
                  <a:gd name="T1" fmla="*/ 730 h 730"/>
                  <a:gd name="T2" fmla="*/ 0 w 44"/>
                  <a:gd name="T3" fmla="*/ 0 h 730"/>
                  <a:gd name="T4" fmla="*/ 44 w 44"/>
                  <a:gd name="T5" fmla="*/ 41 h 730"/>
                  <a:gd name="T6" fmla="*/ 44 w 44"/>
                  <a:gd name="T7" fmla="*/ 677 h 730"/>
                  <a:gd name="T8" fmla="*/ 40 w 44"/>
                  <a:gd name="T9" fmla="*/ 685 h 730"/>
                  <a:gd name="T10" fmla="*/ 32 w 44"/>
                  <a:gd name="T11" fmla="*/ 689 h 730"/>
                  <a:gd name="T12" fmla="*/ 28 w 44"/>
                  <a:gd name="T13" fmla="*/ 697 h 730"/>
                  <a:gd name="T14" fmla="*/ 24 w 44"/>
                  <a:gd name="T15" fmla="*/ 705 h 730"/>
                  <a:gd name="T16" fmla="*/ 16 w 44"/>
                  <a:gd name="T17" fmla="*/ 709 h 730"/>
                  <a:gd name="T18" fmla="*/ 12 w 44"/>
                  <a:gd name="T19" fmla="*/ 718 h 730"/>
                  <a:gd name="T20" fmla="*/ 8 w 44"/>
                  <a:gd name="T21" fmla="*/ 722 h 730"/>
                  <a:gd name="T22" fmla="*/ 0 w 44"/>
                  <a:gd name="T23" fmla="*/ 730 h 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30">
                    <a:moveTo>
                      <a:pt x="0" y="730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677"/>
                    </a:lnTo>
                    <a:lnTo>
                      <a:pt x="40" y="685"/>
                    </a:lnTo>
                    <a:lnTo>
                      <a:pt x="32" y="689"/>
                    </a:lnTo>
                    <a:lnTo>
                      <a:pt x="28" y="697"/>
                    </a:lnTo>
                    <a:lnTo>
                      <a:pt x="24" y="705"/>
                    </a:lnTo>
                    <a:lnTo>
                      <a:pt x="16" y="709"/>
                    </a:lnTo>
                    <a:lnTo>
                      <a:pt x="12" y="718"/>
                    </a:lnTo>
                    <a:lnTo>
                      <a:pt x="8" y="722"/>
                    </a:lnTo>
                    <a:lnTo>
                      <a:pt x="0" y="730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7" name="Freeform 69">
                <a:extLst>
                  <a:ext uri="{FF2B5EF4-FFF2-40B4-BE49-F238E27FC236}">
                    <a16:creationId xmlns:a16="http://schemas.microsoft.com/office/drawing/2014/main" id="{4F1A96B0-5356-D510-3408-697A5C56D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10595"/>
                <a:ext cx="44" cy="636"/>
              </a:xfrm>
              <a:custGeom>
                <a:avLst/>
                <a:gdLst>
                  <a:gd name="T0" fmla="*/ 0 w 44"/>
                  <a:gd name="T1" fmla="*/ 636 h 636"/>
                  <a:gd name="T2" fmla="*/ 0 w 44"/>
                  <a:gd name="T3" fmla="*/ 0 h 636"/>
                  <a:gd name="T4" fmla="*/ 44 w 44"/>
                  <a:gd name="T5" fmla="*/ 40 h 636"/>
                  <a:gd name="T6" fmla="*/ 44 w 44"/>
                  <a:gd name="T7" fmla="*/ 580 h 636"/>
                  <a:gd name="T8" fmla="*/ 36 w 44"/>
                  <a:gd name="T9" fmla="*/ 588 h 636"/>
                  <a:gd name="T10" fmla="*/ 32 w 44"/>
                  <a:gd name="T11" fmla="*/ 596 h 636"/>
                  <a:gd name="T12" fmla="*/ 28 w 44"/>
                  <a:gd name="T13" fmla="*/ 604 h 636"/>
                  <a:gd name="T14" fmla="*/ 24 w 44"/>
                  <a:gd name="T15" fmla="*/ 608 h 636"/>
                  <a:gd name="T16" fmla="*/ 16 w 44"/>
                  <a:gd name="T17" fmla="*/ 616 h 636"/>
                  <a:gd name="T18" fmla="*/ 12 w 44"/>
                  <a:gd name="T19" fmla="*/ 624 h 636"/>
                  <a:gd name="T20" fmla="*/ 4 w 44"/>
                  <a:gd name="T21" fmla="*/ 632 h 636"/>
                  <a:gd name="T22" fmla="*/ 0 w 44"/>
                  <a:gd name="T23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636">
                    <a:moveTo>
                      <a:pt x="0" y="636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580"/>
                    </a:lnTo>
                    <a:lnTo>
                      <a:pt x="36" y="588"/>
                    </a:lnTo>
                    <a:lnTo>
                      <a:pt x="32" y="596"/>
                    </a:lnTo>
                    <a:lnTo>
                      <a:pt x="28" y="604"/>
                    </a:lnTo>
                    <a:lnTo>
                      <a:pt x="24" y="608"/>
                    </a:lnTo>
                    <a:lnTo>
                      <a:pt x="16" y="616"/>
                    </a:lnTo>
                    <a:lnTo>
                      <a:pt x="12" y="624"/>
                    </a:lnTo>
                    <a:lnTo>
                      <a:pt x="4" y="632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8" name="Freeform 70">
                <a:extLst>
                  <a:ext uri="{FF2B5EF4-FFF2-40B4-BE49-F238E27FC236}">
                    <a16:creationId xmlns:a16="http://schemas.microsoft.com/office/drawing/2014/main" id="{AC73CA07-2507-2FA8-FACA-1E4CEF53F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6" y="10635"/>
                <a:ext cx="41" cy="540"/>
              </a:xfrm>
              <a:custGeom>
                <a:avLst/>
                <a:gdLst>
                  <a:gd name="T0" fmla="*/ 0 w 41"/>
                  <a:gd name="T1" fmla="*/ 540 h 540"/>
                  <a:gd name="T2" fmla="*/ 0 w 41"/>
                  <a:gd name="T3" fmla="*/ 0 h 540"/>
                  <a:gd name="T4" fmla="*/ 41 w 41"/>
                  <a:gd name="T5" fmla="*/ 40 h 540"/>
                  <a:gd name="T6" fmla="*/ 41 w 41"/>
                  <a:gd name="T7" fmla="*/ 475 h 540"/>
                  <a:gd name="T8" fmla="*/ 37 w 41"/>
                  <a:gd name="T9" fmla="*/ 483 h 540"/>
                  <a:gd name="T10" fmla="*/ 33 w 41"/>
                  <a:gd name="T11" fmla="*/ 491 h 540"/>
                  <a:gd name="T12" fmla="*/ 29 w 41"/>
                  <a:gd name="T13" fmla="*/ 500 h 540"/>
                  <a:gd name="T14" fmla="*/ 21 w 41"/>
                  <a:gd name="T15" fmla="*/ 508 h 540"/>
                  <a:gd name="T16" fmla="*/ 16 w 41"/>
                  <a:gd name="T17" fmla="*/ 516 h 540"/>
                  <a:gd name="T18" fmla="*/ 12 w 41"/>
                  <a:gd name="T19" fmla="*/ 524 h 540"/>
                  <a:gd name="T20" fmla="*/ 4 w 41"/>
                  <a:gd name="T21" fmla="*/ 532 h 540"/>
                  <a:gd name="T22" fmla="*/ 0 w 41"/>
                  <a:gd name="T23" fmla="*/ 54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540">
                    <a:moveTo>
                      <a:pt x="0" y="540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475"/>
                    </a:lnTo>
                    <a:lnTo>
                      <a:pt x="37" y="483"/>
                    </a:lnTo>
                    <a:lnTo>
                      <a:pt x="33" y="491"/>
                    </a:lnTo>
                    <a:lnTo>
                      <a:pt x="29" y="500"/>
                    </a:lnTo>
                    <a:lnTo>
                      <a:pt x="21" y="508"/>
                    </a:lnTo>
                    <a:lnTo>
                      <a:pt x="16" y="516"/>
                    </a:lnTo>
                    <a:lnTo>
                      <a:pt x="12" y="524"/>
                    </a:lnTo>
                    <a:lnTo>
                      <a:pt x="4" y="532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9" name="Freeform 71">
                <a:extLst>
                  <a:ext uri="{FF2B5EF4-FFF2-40B4-BE49-F238E27FC236}">
                    <a16:creationId xmlns:a16="http://schemas.microsoft.com/office/drawing/2014/main" id="{C20F266E-BAAB-9B1D-FE78-55E0D477B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7" y="10675"/>
                <a:ext cx="44" cy="435"/>
              </a:xfrm>
              <a:custGeom>
                <a:avLst/>
                <a:gdLst>
                  <a:gd name="T0" fmla="*/ 0 w 44"/>
                  <a:gd name="T1" fmla="*/ 435 h 435"/>
                  <a:gd name="T2" fmla="*/ 0 w 44"/>
                  <a:gd name="T3" fmla="*/ 0 h 435"/>
                  <a:gd name="T4" fmla="*/ 44 w 44"/>
                  <a:gd name="T5" fmla="*/ 40 h 435"/>
                  <a:gd name="T6" fmla="*/ 44 w 44"/>
                  <a:gd name="T7" fmla="*/ 359 h 435"/>
                  <a:gd name="T8" fmla="*/ 40 w 44"/>
                  <a:gd name="T9" fmla="*/ 367 h 435"/>
                  <a:gd name="T10" fmla="*/ 36 w 44"/>
                  <a:gd name="T11" fmla="*/ 379 h 435"/>
                  <a:gd name="T12" fmla="*/ 28 w 44"/>
                  <a:gd name="T13" fmla="*/ 387 h 435"/>
                  <a:gd name="T14" fmla="*/ 24 w 44"/>
                  <a:gd name="T15" fmla="*/ 395 h 435"/>
                  <a:gd name="T16" fmla="*/ 20 w 44"/>
                  <a:gd name="T17" fmla="*/ 407 h 435"/>
                  <a:gd name="T18" fmla="*/ 12 w 44"/>
                  <a:gd name="T19" fmla="*/ 415 h 435"/>
                  <a:gd name="T20" fmla="*/ 8 w 44"/>
                  <a:gd name="T21" fmla="*/ 427 h 435"/>
                  <a:gd name="T22" fmla="*/ 0 w 44"/>
                  <a:gd name="T23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435">
                    <a:moveTo>
                      <a:pt x="0" y="435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359"/>
                    </a:lnTo>
                    <a:lnTo>
                      <a:pt x="40" y="367"/>
                    </a:lnTo>
                    <a:lnTo>
                      <a:pt x="36" y="379"/>
                    </a:lnTo>
                    <a:lnTo>
                      <a:pt x="28" y="387"/>
                    </a:lnTo>
                    <a:lnTo>
                      <a:pt x="24" y="395"/>
                    </a:lnTo>
                    <a:lnTo>
                      <a:pt x="20" y="407"/>
                    </a:lnTo>
                    <a:lnTo>
                      <a:pt x="12" y="415"/>
                    </a:lnTo>
                    <a:lnTo>
                      <a:pt x="8" y="427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0" name="Freeform 72">
                <a:extLst>
                  <a:ext uri="{FF2B5EF4-FFF2-40B4-BE49-F238E27FC236}">
                    <a16:creationId xmlns:a16="http://schemas.microsoft.com/office/drawing/2014/main" id="{6D25F199-CC59-6A63-D3A0-40A2F1614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10715"/>
                <a:ext cx="44" cy="319"/>
              </a:xfrm>
              <a:custGeom>
                <a:avLst/>
                <a:gdLst>
                  <a:gd name="T0" fmla="*/ 0 w 44"/>
                  <a:gd name="T1" fmla="*/ 319 h 319"/>
                  <a:gd name="T2" fmla="*/ 0 w 44"/>
                  <a:gd name="T3" fmla="*/ 0 h 319"/>
                  <a:gd name="T4" fmla="*/ 44 w 44"/>
                  <a:gd name="T5" fmla="*/ 41 h 319"/>
                  <a:gd name="T6" fmla="*/ 44 w 44"/>
                  <a:gd name="T7" fmla="*/ 218 h 319"/>
                  <a:gd name="T8" fmla="*/ 40 w 44"/>
                  <a:gd name="T9" fmla="*/ 230 h 319"/>
                  <a:gd name="T10" fmla="*/ 32 w 44"/>
                  <a:gd name="T11" fmla="*/ 246 h 319"/>
                  <a:gd name="T12" fmla="*/ 28 w 44"/>
                  <a:gd name="T13" fmla="*/ 258 h 319"/>
                  <a:gd name="T14" fmla="*/ 24 w 44"/>
                  <a:gd name="T15" fmla="*/ 270 h 319"/>
                  <a:gd name="T16" fmla="*/ 16 w 44"/>
                  <a:gd name="T17" fmla="*/ 283 h 319"/>
                  <a:gd name="T18" fmla="*/ 12 w 44"/>
                  <a:gd name="T19" fmla="*/ 295 h 319"/>
                  <a:gd name="T20" fmla="*/ 8 w 44"/>
                  <a:gd name="T21" fmla="*/ 307 h 319"/>
                  <a:gd name="T22" fmla="*/ 0 w 44"/>
                  <a:gd name="T23" fmla="*/ 319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319">
                    <a:moveTo>
                      <a:pt x="0" y="319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218"/>
                    </a:lnTo>
                    <a:lnTo>
                      <a:pt x="40" y="230"/>
                    </a:lnTo>
                    <a:lnTo>
                      <a:pt x="32" y="246"/>
                    </a:lnTo>
                    <a:lnTo>
                      <a:pt x="28" y="258"/>
                    </a:lnTo>
                    <a:lnTo>
                      <a:pt x="24" y="270"/>
                    </a:lnTo>
                    <a:lnTo>
                      <a:pt x="16" y="283"/>
                    </a:lnTo>
                    <a:lnTo>
                      <a:pt x="12" y="295"/>
                    </a:lnTo>
                    <a:lnTo>
                      <a:pt x="8" y="307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1" name="Freeform 73">
                <a:extLst>
                  <a:ext uri="{FF2B5EF4-FFF2-40B4-BE49-F238E27FC236}">
                    <a16:creationId xmlns:a16="http://schemas.microsoft.com/office/drawing/2014/main" id="{D7BB06AD-C674-8ACC-BABF-983001A6F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" y="10756"/>
                <a:ext cx="41" cy="177"/>
              </a:xfrm>
              <a:custGeom>
                <a:avLst/>
                <a:gdLst>
                  <a:gd name="T0" fmla="*/ 0 w 41"/>
                  <a:gd name="T1" fmla="*/ 177 h 177"/>
                  <a:gd name="T2" fmla="*/ 0 w 41"/>
                  <a:gd name="T3" fmla="*/ 0 h 177"/>
                  <a:gd name="T4" fmla="*/ 41 w 41"/>
                  <a:gd name="T5" fmla="*/ 40 h 177"/>
                  <a:gd name="T6" fmla="*/ 37 w 41"/>
                  <a:gd name="T7" fmla="*/ 56 h 177"/>
                  <a:gd name="T8" fmla="*/ 33 w 41"/>
                  <a:gd name="T9" fmla="*/ 72 h 177"/>
                  <a:gd name="T10" fmla="*/ 29 w 41"/>
                  <a:gd name="T11" fmla="*/ 92 h 177"/>
                  <a:gd name="T12" fmla="*/ 25 w 41"/>
                  <a:gd name="T13" fmla="*/ 109 h 177"/>
                  <a:gd name="T14" fmla="*/ 16 w 41"/>
                  <a:gd name="T15" fmla="*/ 129 h 177"/>
                  <a:gd name="T16" fmla="*/ 12 w 41"/>
                  <a:gd name="T17" fmla="*/ 145 h 177"/>
                  <a:gd name="T18" fmla="*/ 4 w 41"/>
                  <a:gd name="T19" fmla="*/ 161 h 177"/>
                  <a:gd name="T20" fmla="*/ 0 w 41"/>
                  <a:gd name="T2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177">
                    <a:moveTo>
                      <a:pt x="0" y="177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37" y="56"/>
                    </a:lnTo>
                    <a:lnTo>
                      <a:pt x="33" y="72"/>
                    </a:lnTo>
                    <a:lnTo>
                      <a:pt x="29" y="92"/>
                    </a:lnTo>
                    <a:lnTo>
                      <a:pt x="25" y="109"/>
                    </a:lnTo>
                    <a:lnTo>
                      <a:pt x="16" y="129"/>
                    </a:lnTo>
                    <a:lnTo>
                      <a:pt x="12" y="145"/>
                    </a:lnTo>
                    <a:lnTo>
                      <a:pt x="4" y="161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2" name="Freeform 74">
                <a:extLst>
                  <a:ext uri="{FF2B5EF4-FFF2-40B4-BE49-F238E27FC236}">
                    <a16:creationId xmlns:a16="http://schemas.microsoft.com/office/drawing/2014/main" id="{8CCCFFB4-CC5A-6AF9-25F8-CB9C9EC3A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6" y="8979"/>
                <a:ext cx="709" cy="189"/>
              </a:xfrm>
              <a:custGeom>
                <a:avLst/>
                <a:gdLst>
                  <a:gd name="T0" fmla="*/ 584 w 709"/>
                  <a:gd name="T1" fmla="*/ 157 h 189"/>
                  <a:gd name="T2" fmla="*/ 512 w 709"/>
                  <a:gd name="T3" fmla="*/ 0 h 189"/>
                  <a:gd name="T4" fmla="*/ 0 w 709"/>
                  <a:gd name="T5" fmla="*/ 0 h 189"/>
                  <a:gd name="T6" fmla="*/ 0 w 709"/>
                  <a:gd name="T7" fmla="*/ 189 h 189"/>
                  <a:gd name="T8" fmla="*/ 512 w 709"/>
                  <a:gd name="T9" fmla="*/ 189 h 189"/>
                  <a:gd name="T10" fmla="*/ 439 w 709"/>
                  <a:gd name="T11" fmla="*/ 36 h 189"/>
                  <a:gd name="T12" fmla="*/ 584 w 709"/>
                  <a:gd name="T13" fmla="*/ 157 h 189"/>
                  <a:gd name="T14" fmla="*/ 709 w 709"/>
                  <a:gd name="T15" fmla="*/ 0 h 189"/>
                  <a:gd name="T16" fmla="*/ 512 w 709"/>
                  <a:gd name="T17" fmla="*/ 0 h 189"/>
                  <a:gd name="T18" fmla="*/ 584 w 70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9" h="189">
                    <a:moveTo>
                      <a:pt x="584" y="157"/>
                    </a:moveTo>
                    <a:lnTo>
                      <a:pt x="512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12" y="189"/>
                    </a:lnTo>
                    <a:lnTo>
                      <a:pt x="439" y="36"/>
                    </a:lnTo>
                    <a:lnTo>
                      <a:pt x="584" y="157"/>
                    </a:lnTo>
                    <a:lnTo>
                      <a:pt x="709" y="0"/>
                    </a:lnTo>
                    <a:lnTo>
                      <a:pt x="512" y="0"/>
                    </a:lnTo>
                    <a:lnTo>
                      <a:pt x="584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3" name="Freeform 75">
                <a:extLst>
                  <a:ext uri="{FF2B5EF4-FFF2-40B4-BE49-F238E27FC236}">
                    <a16:creationId xmlns:a16="http://schemas.microsoft.com/office/drawing/2014/main" id="{88AC451C-0CD6-9C8F-1873-051DD2D9C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6" y="9015"/>
                <a:ext cx="1124" cy="1245"/>
              </a:xfrm>
              <a:custGeom>
                <a:avLst/>
                <a:gdLst>
                  <a:gd name="T0" fmla="*/ 197 w 1124"/>
                  <a:gd name="T1" fmla="*/ 1108 h 1245"/>
                  <a:gd name="T2" fmla="*/ 201 w 1124"/>
                  <a:gd name="T3" fmla="*/ 1237 h 1245"/>
                  <a:gd name="T4" fmla="*/ 1124 w 1124"/>
                  <a:gd name="T5" fmla="*/ 121 h 1245"/>
                  <a:gd name="T6" fmla="*/ 979 w 1124"/>
                  <a:gd name="T7" fmla="*/ 0 h 1245"/>
                  <a:gd name="T8" fmla="*/ 56 w 1124"/>
                  <a:gd name="T9" fmla="*/ 1116 h 1245"/>
                  <a:gd name="T10" fmla="*/ 64 w 1124"/>
                  <a:gd name="T11" fmla="*/ 1245 h 1245"/>
                  <a:gd name="T12" fmla="*/ 56 w 1124"/>
                  <a:gd name="T13" fmla="*/ 1116 h 1245"/>
                  <a:gd name="T14" fmla="*/ 0 w 1124"/>
                  <a:gd name="T15" fmla="*/ 1185 h 1245"/>
                  <a:gd name="T16" fmla="*/ 64 w 1124"/>
                  <a:gd name="T17" fmla="*/ 1245 h 1245"/>
                  <a:gd name="T18" fmla="*/ 197 w 1124"/>
                  <a:gd name="T19" fmla="*/ 1108 h 1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24" h="1245">
                    <a:moveTo>
                      <a:pt x="197" y="1108"/>
                    </a:moveTo>
                    <a:lnTo>
                      <a:pt x="201" y="1237"/>
                    </a:lnTo>
                    <a:lnTo>
                      <a:pt x="1124" y="121"/>
                    </a:lnTo>
                    <a:lnTo>
                      <a:pt x="979" y="0"/>
                    </a:lnTo>
                    <a:lnTo>
                      <a:pt x="56" y="1116"/>
                    </a:lnTo>
                    <a:lnTo>
                      <a:pt x="64" y="1245"/>
                    </a:lnTo>
                    <a:lnTo>
                      <a:pt x="56" y="1116"/>
                    </a:lnTo>
                    <a:lnTo>
                      <a:pt x="0" y="1185"/>
                    </a:lnTo>
                    <a:lnTo>
                      <a:pt x="64" y="1245"/>
                    </a:lnTo>
                    <a:lnTo>
                      <a:pt x="197" y="1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4" name="Freeform 76">
                <a:extLst>
                  <a:ext uri="{FF2B5EF4-FFF2-40B4-BE49-F238E27FC236}">
                    <a16:creationId xmlns:a16="http://schemas.microsoft.com/office/drawing/2014/main" id="{601F4FFE-6F42-2F82-38FD-F26894A78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" y="10123"/>
                <a:ext cx="1080" cy="1016"/>
              </a:xfrm>
              <a:custGeom>
                <a:avLst/>
                <a:gdLst>
                  <a:gd name="T0" fmla="*/ 1080 w 1080"/>
                  <a:gd name="T1" fmla="*/ 947 h 1016"/>
                  <a:gd name="T2" fmla="*/ 1052 w 1080"/>
                  <a:gd name="T3" fmla="*/ 879 h 1016"/>
                  <a:gd name="T4" fmla="*/ 133 w 1080"/>
                  <a:gd name="T5" fmla="*/ 0 h 1016"/>
                  <a:gd name="T6" fmla="*/ 0 w 1080"/>
                  <a:gd name="T7" fmla="*/ 137 h 1016"/>
                  <a:gd name="T8" fmla="*/ 923 w 1080"/>
                  <a:gd name="T9" fmla="*/ 1016 h 1016"/>
                  <a:gd name="T10" fmla="*/ 891 w 1080"/>
                  <a:gd name="T11" fmla="*/ 947 h 1016"/>
                  <a:gd name="T12" fmla="*/ 1080 w 1080"/>
                  <a:gd name="T13" fmla="*/ 947 h 1016"/>
                  <a:gd name="T14" fmla="*/ 1080 w 1080"/>
                  <a:gd name="T15" fmla="*/ 907 h 1016"/>
                  <a:gd name="T16" fmla="*/ 1052 w 1080"/>
                  <a:gd name="T17" fmla="*/ 879 h 1016"/>
                  <a:gd name="T18" fmla="*/ 1080 w 1080"/>
                  <a:gd name="T19" fmla="*/ 947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0" h="1016">
                    <a:moveTo>
                      <a:pt x="1080" y="947"/>
                    </a:moveTo>
                    <a:lnTo>
                      <a:pt x="1052" y="879"/>
                    </a:lnTo>
                    <a:lnTo>
                      <a:pt x="133" y="0"/>
                    </a:lnTo>
                    <a:lnTo>
                      <a:pt x="0" y="137"/>
                    </a:lnTo>
                    <a:lnTo>
                      <a:pt x="923" y="1016"/>
                    </a:lnTo>
                    <a:lnTo>
                      <a:pt x="891" y="947"/>
                    </a:lnTo>
                    <a:lnTo>
                      <a:pt x="1080" y="947"/>
                    </a:lnTo>
                    <a:lnTo>
                      <a:pt x="1080" y="907"/>
                    </a:lnTo>
                    <a:lnTo>
                      <a:pt x="1052" y="879"/>
                    </a:lnTo>
                    <a:lnTo>
                      <a:pt x="1080" y="9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5" name="Freeform 77">
                <a:extLst>
                  <a:ext uri="{FF2B5EF4-FFF2-40B4-BE49-F238E27FC236}">
                    <a16:creationId xmlns:a16="http://schemas.microsoft.com/office/drawing/2014/main" id="{47F05A95-D20E-B9E7-08FD-26364DE31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" y="11070"/>
                <a:ext cx="189" cy="814"/>
              </a:xfrm>
              <a:custGeom>
                <a:avLst/>
                <a:gdLst>
                  <a:gd name="T0" fmla="*/ 32 w 189"/>
                  <a:gd name="T1" fmla="*/ 661 h 814"/>
                  <a:gd name="T2" fmla="*/ 189 w 189"/>
                  <a:gd name="T3" fmla="*/ 592 h 814"/>
                  <a:gd name="T4" fmla="*/ 189 w 189"/>
                  <a:gd name="T5" fmla="*/ 0 h 814"/>
                  <a:gd name="T6" fmla="*/ 0 w 189"/>
                  <a:gd name="T7" fmla="*/ 0 h 814"/>
                  <a:gd name="T8" fmla="*/ 0 w 189"/>
                  <a:gd name="T9" fmla="*/ 592 h 814"/>
                  <a:gd name="T10" fmla="*/ 161 w 189"/>
                  <a:gd name="T11" fmla="*/ 524 h 814"/>
                  <a:gd name="T12" fmla="*/ 32 w 189"/>
                  <a:gd name="T13" fmla="*/ 661 h 814"/>
                  <a:gd name="T14" fmla="*/ 189 w 189"/>
                  <a:gd name="T15" fmla="*/ 814 h 814"/>
                  <a:gd name="T16" fmla="*/ 189 w 189"/>
                  <a:gd name="T17" fmla="*/ 592 h 814"/>
                  <a:gd name="T18" fmla="*/ 32 w 189"/>
                  <a:gd name="T19" fmla="*/ 661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814">
                    <a:moveTo>
                      <a:pt x="32" y="661"/>
                    </a:moveTo>
                    <a:lnTo>
                      <a:pt x="189" y="592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592"/>
                    </a:lnTo>
                    <a:lnTo>
                      <a:pt x="161" y="524"/>
                    </a:lnTo>
                    <a:lnTo>
                      <a:pt x="32" y="661"/>
                    </a:lnTo>
                    <a:lnTo>
                      <a:pt x="189" y="814"/>
                    </a:lnTo>
                    <a:lnTo>
                      <a:pt x="189" y="592"/>
                    </a:lnTo>
                    <a:lnTo>
                      <a:pt x="32" y="6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6" name="Freeform 78">
                <a:extLst>
                  <a:ext uri="{FF2B5EF4-FFF2-40B4-BE49-F238E27FC236}">
                    <a16:creationId xmlns:a16="http://schemas.microsoft.com/office/drawing/2014/main" id="{12B57608-A224-B108-A76D-C4AE32711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10075"/>
                <a:ext cx="1765" cy="1656"/>
              </a:xfrm>
              <a:custGeom>
                <a:avLst/>
                <a:gdLst>
                  <a:gd name="T0" fmla="*/ 0 w 1765"/>
                  <a:gd name="T1" fmla="*/ 68 h 1656"/>
                  <a:gd name="T2" fmla="*/ 32 w 1765"/>
                  <a:gd name="T3" fmla="*/ 137 h 1656"/>
                  <a:gd name="T4" fmla="*/ 1636 w 1765"/>
                  <a:gd name="T5" fmla="*/ 1656 h 1656"/>
                  <a:gd name="T6" fmla="*/ 1765 w 1765"/>
                  <a:gd name="T7" fmla="*/ 1519 h 1656"/>
                  <a:gd name="T8" fmla="*/ 161 w 1765"/>
                  <a:gd name="T9" fmla="*/ 0 h 1656"/>
                  <a:gd name="T10" fmla="*/ 189 w 1765"/>
                  <a:gd name="T11" fmla="*/ 68 h 1656"/>
                  <a:gd name="T12" fmla="*/ 0 w 1765"/>
                  <a:gd name="T13" fmla="*/ 68 h 1656"/>
                  <a:gd name="T14" fmla="*/ 0 w 1765"/>
                  <a:gd name="T15" fmla="*/ 109 h 1656"/>
                  <a:gd name="T16" fmla="*/ 32 w 1765"/>
                  <a:gd name="T17" fmla="*/ 137 h 1656"/>
                  <a:gd name="T18" fmla="*/ 0 w 1765"/>
                  <a:gd name="T19" fmla="*/ 68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5" h="1656">
                    <a:moveTo>
                      <a:pt x="0" y="68"/>
                    </a:moveTo>
                    <a:lnTo>
                      <a:pt x="32" y="137"/>
                    </a:lnTo>
                    <a:lnTo>
                      <a:pt x="1636" y="1656"/>
                    </a:lnTo>
                    <a:lnTo>
                      <a:pt x="1765" y="1519"/>
                    </a:lnTo>
                    <a:lnTo>
                      <a:pt x="161" y="0"/>
                    </a:lnTo>
                    <a:lnTo>
                      <a:pt x="189" y="68"/>
                    </a:lnTo>
                    <a:lnTo>
                      <a:pt x="0" y="68"/>
                    </a:lnTo>
                    <a:lnTo>
                      <a:pt x="0" y="109"/>
                    </a:lnTo>
                    <a:lnTo>
                      <a:pt x="32" y="137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7" name="Freeform 79">
                <a:extLst>
                  <a:ext uri="{FF2B5EF4-FFF2-40B4-BE49-F238E27FC236}">
                    <a16:creationId xmlns:a16="http://schemas.microsoft.com/office/drawing/2014/main" id="{2CEB65E5-4073-864C-CEFE-D00B92383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8096"/>
                <a:ext cx="189" cy="2047"/>
              </a:xfrm>
              <a:custGeom>
                <a:avLst/>
                <a:gdLst>
                  <a:gd name="T0" fmla="*/ 97 w 189"/>
                  <a:gd name="T1" fmla="*/ 0 h 2047"/>
                  <a:gd name="T2" fmla="*/ 0 w 189"/>
                  <a:gd name="T3" fmla="*/ 97 h 2047"/>
                  <a:gd name="T4" fmla="*/ 0 w 189"/>
                  <a:gd name="T5" fmla="*/ 2047 h 2047"/>
                  <a:gd name="T6" fmla="*/ 189 w 189"/>
                  <a:gd name="T7" fmla="*/ 2047 h 2047"/>
                  <a:gd name="T8" fmla="*/ 189 w 189"/>
                  <a:gd name="T9" fmla="*/ 97 h 2047"/>
                  <a:gd name="T10" fmla="*/ 97 w 189"/>
                  <a:gd name="T11" fmla="*/ 190 h 2047"/>
                  <a:gd name="T12" fmla="*/ 97 w 189"/>
                  <a:gd name="T13" fmla="*/ 0 h 2047"/>
                  <a:gd name="T14" fmla="*/ 0 w 189"/>
                  <a:gd name="T15" fmla="*/ 0 h 2047"/>
                  <a:gd name="T16" fmla="*/ 0 w 189"/>
                  <a:gd name="T17" fmla="*/ 97 h 2047"/>
                  <a:gd name="T18" fmla="*/ 97 w 189"/>
                  <a:gd name="T19" fmla="*/ 0 h 2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047">
                    <a:moveTo>
                      <a:pt x="97" y="0"/>
                    </a:moveTo>
                    <a:lnTo>
                      <a:pt x="0" y="97"/>
                    </a:lnTo>
                    <a:lnTo>
                      <a:pt x="0" y="2047"/>
                    </a:lnTo>
                    <a:lnTo>
                      <a:pt x="189" y="2047"/>
                    </a:lnTo>
                    <a:lnTo>
                      <a:pt x="189" y="97"/>
                    </a:lnTo>
                    <a:lnTo>
                      <a:pt x="97" y="190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7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8" name="Freeform 80">
                <a:extLst>
                  <a:ext uri="{FF2B5EF4-FFF2-40B4-BE49-F238E27FC236}">
                    <a16:creationId xmlns:a16="http://schemas.microsoft.com/office/drawing/2014/main" id="{8D2F86E2-5496-8F54-764C-770D36789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096"/>
                <a:ext cx="604" cy="190"/>
              </a:xfrm>
              <a:custGeom>
                <a:avLst/>
                <a:gdLst>
                  <a:gd name="T0" fmla="*/ 604 w 604"/>
                  <a:gd name="T1" fmla="*/ 97 h 190"/>
                  <a:gd name="T2" fmla="*/ 507 w 604"/>
                  <a:gd name="T3" fmla="*/ 0 h 190"/>
                  <a:gd name="T4" fmla="*/ 0 w 604"/>
                  <a:gd name="T5" fmla="*/ 0 h 190"/>
                  <a:gd name="T6" fmla="*/ 0 w 604"/>
                  <a:gd name="T7" fmla="*/ 190 h 190"/>
                  <a:gd name="T8" fmla="*/ 507 w 604"/>
                  <a:gd name="T9" fmla="*/ 190 h 190"/>
                  <a:gd name="T10" fmla="*/ 415 w 604"/>
                  <a:gd name="T11" fmla="*/ 97 h 190"/>
                  <a:gd name="T12" fmla="*/ 604 w 604"/>
                  <a:gd name="T13" fmla="*/ 97 h 190"/>
                  <a:gd name="T14" fmla="*/ 604 w 604"/>
                  <a:gd name="T15" fmla="*/ 0 h 190"/>
                  <a:gd name="T16" fmla="*/ 507 w 604"/>
                  <a:gd name="T17" fmla="*/ 0 h 190"/>
                  <a:gd name="T18" fmla="*/ 604 w 604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4" h="190">
                    <a:moveTo>
                      <a:pt x="604" y="97"/>
                    </a:moveTo>
                    <a:lnTo>
                      <a:pt x="507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7" y="190"/>
                    </a:lnTo>
                    <a:lnTo>
                      <a:pt x="415" y="97"/>
                    </a:lnTo>
                    <a:lnTo>
                      <a:pt x="604" y="97"/>
                    </a:lnTo>
                    <a:lnTo>
                      <a:pt x="604" y="0"/>
                    </a:lnTo>
                    <a:lnTo>
                      <a:pt x="507" y="0"/>
                    </a:lnTo>
                    <a:lnTo>
                      <a:pt x="604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9" name="Freeform 81">
                <a:extLst>
                  <a:ext uri="{FF2B5EF4-FFF2-40B4-BE49-F238E27FC236}">
                    <a16:creationId xmlns:a16="http://schemas.microsoft.com/office/drawing/2014/main" id="{94727B6B-953C-A937-6969-1A7C83FAC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189" cy="1805"/>
              </a:xfrm>
              <a:custGeom>
                <a:avLst/>
                <a:gdLst>
                  <a:gd name="T0" fmla="*/ 20 w 189"/>
                  <a:gd name="T1" fmla="*/ 1491 h 1805"/>
                  <a:gd name="T2" fmla="*/ 189 w 189"/>
                  <a:gd name="T3" fmla="*/ 1555 h 1805"/>
                  <a:gd name="T4" fmla="*/ 189 w 189"/>
                  <a:gd name="T5" fmla="*/ 0 h 1805"/>
                  <a:gd name="T6" fmla="*/ 0 w 189"/>
                  <a:gd name="T7" fmla="*/ 0 h 1805"/>
                  <a:gd name="T8" fmla="*/ 0 w 189"/>
                  <a:gd name="T9" fmla="*/ 1555 h 1805"/>
                  <a:gd name="T10" fmla="*/ 165 w 189"/>
                  <a:gd name="T11" fmla="*/ 1616 h 1805"/>
                  <a:gd name="T12" fmla="*/ 0 w 189"/>
                  <a:gd name="T13" fmla="*/ 1555 h 1805"/>
                  <a:gd name="T14" fmla="*/ 0 w 189"/>
                  <a:gd name="T15" fmla="*/ 1805 h 1805"/>
                  <a:gd name="T16" fmla="*/ 165 w 189"/>
                  <a:gd name="T17" fmla="*/ 1616 h 1805"/>
                  <a:gd name="T18" fmla="*/ 20 w 189"/>
                  <a:gd name="T19" fmla="*/ 1491 h 1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05">
                    <a:moveTo>
                      <a:pt x="20" y="1491"/>
                    </a:moveTo>
                    <a:lnTo>
                      <a:pt x="189" y="155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555"/>
                    </a:lnTo>
                    <a:lnTo>
                      <a:pt x="165" y="1616"/>
                    </a:lnTo>
                    <a:lnTo>
                      <a:pt x="0" y="1555"/>
                    </a:lnTo>
                    <a:lnTo>
                      <a:pt x="0" y="1805"/>
                    </a:lnTo>
                    <a:lnTo>
                      <a:pt x="165" y="1616"/>
                    </a:lnTo>
                    <a:lnTo>
                      <a:pt x="20" y="14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0" name="Freeform 82">
                <a:extLst>
                  <a:ext uri="{FF2B5EF4-FFF2-40B4-BE49-F238E27FC236}">
                    <a16:creationId xmlns:a16="http://schemas.microsoft.com/office/drawing/2014/main" id="{B0628AD8-BB94-3C94-9552-923CC2361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9" y="8979"/>
                <a:ext cx="729" cy="830"/>
              </a:xfrm>
              <a:custGeom>
                <a:avLst/>
                <a:gdLst>
                  <a:gd name="T0" fmla="*/ 657 w 729"/>
                  <a:gd name="T1" fmla="*/ 0 h 830"/>
                  <a:gd name="T2" fmla="*/ 584 w 729"/>
                  <a:gd name="T3" fmla="*/ 32 h 830"/>
                  <a:gd name="T4" fmla="*/ 0 w 729"/>
                  <a:gd name="T5" fmla="*/ 705 h 830"/>
                  <a:gd name="T6" fmla="*/ 145 w 729"/>
                  <a:gd name="T7" fmla="*/ 830 h 830"/>
                  <a:gd name="T8" fmla="*/ 729 w 729"/>
                  <a:gd name="T9" fmla="*/ 157 h 830"/>
                  <a:gd name="T10" fmla="*/ 657 w 729"/>
                  <a:gd name="T11" fmla="*/ 189 h 830"/>
                  <a:gd name="T12" fmla="*/ 657 w 729"/>
                  <a:gd name="T13" fmla="*/ 0 h 830"/>
                  <a:gd name="T14" fmla="*/ 612 w 729"/>
                  <a:gd name="T15" fmla="*/ 0 h 830"/>
                  <a:gd name="T16" fmla="*/ 584 w 729"/>
                  <a:gd name="T17" fmla="*/ 32 h 830"/>
                  <a:gd name="T18" fmla="*/ 657 w 729"/>
                  <a:gd name="T19" fmla="*/ 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9" h="830">
                    <a:moveTo>
                      <a:pt x="657" y="0"/>
                    </a:moveTo>
                    <a:lnTo>
                      <a:pt x="584" y="32"/>
                    </a:lnTo>
                    <a:lnTo>
                      <a:pt x="0" y="705"/>
                    </a:lnTo>
                    <a:lnTo>
                      <a:pt x="145" y="830"/>
                    </a:lnTo>
                    <a:lnTo>
                      <a:pt x="729" y="157"/>
                    </a:lnTo>
                    <a:lnTo>
                      <a:pt x="657" y="189"/>
                    </a:lnTo>
                    <a:lnTo>
                      <a:pt x="657" y="0"/>
                    </a:lnTo>
                    <a:lnTo>
                      <a:pt x="612" y="0"/>
                    </a:lnTo>
                    <a:lnTo>
                      <a:pt x="584" y="32"/>
                    </a:lnTo>
                    <a:lnTo>
                      <a:pt x="6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1" name="Freeform 83">
                <a:extLst>
                  <a:ext uri="{FF2B5EF4-FFF2-40B4-BE49-F238E27FC236}">
                    <a16:creationId xmlns:a16="http://schemas.microsoft.com/office/drawing/2014/main" id="{CB167D09-BB1C-11A6-8DAF-C7A1764A8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193"/>
                <a:ext cx="32" cy="1979"/>
              </a:xfrm>
              <a:custGeom>
                <a:avLst/>
                <a:gdLst>
                  <a:gd name="T0" fmla="*/ 0 w 32"/>
                  <a:gd name="T1" fmla="*/ 1950 h 1979"/>
                  <a:gd name="T2" fmla="*/ 0 w 32"/>
                  <a:gd name="T3" fmla="*/ 0 h 1979"/>
                  <a:gd name="T4" fmla="*/ 32 w 32"/>
                  <a:gd name="T5" fmla="*/ 0 h 1979"/>
                  <a:gd name="T6" fmla="*/ 32 w 32"/>
                  <a:gd name="T7" fmla="*/ 1979 h 1979"/>
                  <a:gd name="T8" fmla="*/ 0 w 32"/>
                  <a:gd name="T9" fmla="*/ 1950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79">
                    <a:moveTo>
                      <a:pt x="0" y="19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79"/>
                    </a:lnTo>
                    <a:lnTo>
                      <a:pt x="0" y="195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2" name="Freeform 84">
                <a:extLst>
                  <a:ext uri="{FF2B5EF4-FFF2-40B4-BE49-F238E27FC236}">
                    <a16:creationId xmlns:a16="http://schemas.microsoft.com/office/drawing/2014/main" id="{81BEEDA4-A4E8-721B-188B-99CD0CE99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6" y="8193"/>
                <a:ext cx="32" cy="2011"/>
              </a:xfrm>
              <a:custGeom>
                <a:avLst/>
                <a:gdLst>
                  <a:gd name="T0" fmla="*/ 0 w 32"/>
                  <a:gd name="T1" fmla="*/ 1979 h 2011"/>
                  <a:gd name="T2" fmla="*/ 0 w 32"/>
                  <a:gd name="T3" fmla="*/ 0 h 2011"/>
                  <a:gd name="T4" fmla="*/ 32 w 32"/>
                  <a:gd name="T5" fmla="*/ 0 h 2011"/>
                  <a:gd name="T6" fmla="*/ 32 w 32"/>
                  <a:gd name="T7" fmla="*/ 2011 h 2011"/>
                  <a:gd name="T8" fmla="*/ 0 w 32"/>
                  <a:gd name="T9" fmla="*/ 1979 h 2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11">
                    <a:moveTo>
                      <a:pt x="0" y="197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11"/>
                    </a:lnTo>
                    <a:lnTo>
                      <a:pt x="0" y="197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3" name="Freeform 85">
                <a:extLst>
                  <a:ext uri="{FF2B5EF4-FFF2-40B4-BE49-F238E27FC236}">
                    <a16:creationId xmlns:a16="http://schemas.microsoft.com/office/drawing/2014/main" id="{90BAC788-577D-1863-EA46-9F516933A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8193"/>
                <a:ext cx="32" cy="2039"/>
              </a:xfrm>
              <a:custGeom>
                <a:avLst/>
                <a:gdLst>
                  <a:gd name="T0" fmla="*/ 0 w 32"/>
                  <a:gd name="T1" fmla="*/ 2011 h 2039"/>
                  <a:gd name="T2" fmla="*/ 0 w 32"/>
                  <a:gd name="T3" fmla="*/ 0 h 2039"/>
                  <a:gd name="T4" fmla="*/ 32 w 32"/>
                  <a:gd name="T5" fmla="*/ 0 h 2039"/>
                  <a:gd name="T6" fmla="*/ 32 w 32"/>
                  <a:gd name="T7" fmla="*/ 2039 h 2039"/>
                  <a:gd name="T8" fmla="*/ 0 w 32"/>
                  <a:gd name="T9" fmla="*/ 2011 h 2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39">
                    <a:moveTo>
                      <a:pt x="0" y="201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39"/>
                    </a:lnTo>
                    <a:lnTo>
                      <a:pt x="0" y="2011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4" name="Freeform 86">
                <a:extLst>
                  <a:ext uri="{FF2B5EF4-FFF2-40B4-BE49-F238E27FC236}">
                    <a16:creationId xmlns:a16="http://schemas.microsoft.com/office/drawing/2014/main" id="{7A02D4B7-7E46-1821-D318-FC26D11B4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0" y="8193"/>
                <a:ext cx="33" cy="2071"/>
              </a:xfrm>
              <a:custGeom>
                <a:avLst/>
                <a:gdLst>
                  <a:gd name="T0" fmla="*/ 0 w 33"/>
                  <a:gd name="T1" fmla="*/ 2039 h 2071"/>
                  <a:gd name="T2" fmla="*/ 0 w 33"/>
                  <a:gd name="T3" fmla="*/ 0 h 2071"/>
                  <a:gd name="T4" fmla="*/ 33 w 33"/>
                  <a:gd name="T5" fmla="*/ 0 h 2071"/>
                  <a:gd name="T6" fmla="*/ 33 w 33"/>
                  <a:gd name="T7" fmla="*/ 2071 h 2071"/>
                  <a:gd name="T8" fmla="*/ 0 w 33"/>
                  <a:gd name="T9" fmla="*/ 2039 h 2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71">
                    <a:moveTo>
                      <a:pt x="0" y="2039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071"/>
                    </a:lnTo>
                    <a:lnTo>
                      <a:pt x="0" y="203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5" name="Freeform 87">
                <a:extLst>
                  <a:ext uri="{FF2B5EF4-FFF2-40B4-BE49-F238E27FC236}">
                    <a16:creationId xmlns:a16="http://schemas.microsoft.com/office/drawing/2014/main" id="{16C043F2-17B2-D0CB-5411-C4A68DD4C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3" y="8193"/>
                <a:ext cx="32" cy="2099"/>
              </a:xfrm>
              <a:custGeom>
                <a:avLst/>
                <a:gdLst>
                  <a:gd name="T0" fmla="*/ 0 w 32"/>
                  <a:gd name="T1" fmla="*/ 2071 h 2099"/>
                  <a:gd name="T2" fmla="*/ 0 w 32"/>
                  <a:gd name="T3" fmla="*/ 0 h 2099"/>
                  <a:gd name="T4" fmla="*/ 32 w 32"/>
                  <a:gd name="T5" fmla="*/ 0 h 2099"/>
                  <a:gd name="T6" fmla="*/ 32 w 32"/>
                  <a:gd name="T7" fmla="*/ 2099 h 2099"/>
                  <a:gd name="T8" fmla="*/ 0 w 32"/>
                  <a:gd name="T9" fmla="*/ 2071 h 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99">
                    <a:moveTo>
                      <a:pt x="0" y="20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99"/>
                    </a:lnTo>
                    <a:lnTo>
                      <a:pt x="0" y="207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6" name="Freeform 88">
                <a:extLst>
                  <a:ext uri="{FF2B5EF4-FFF2-40B4-BE49-F238E27FC236}">
                    <a16:creationId xmlns:a16="http://schemas.microsoft.com/office/drawing/2014/main" id="{CEBA5C05-ABB5-E143-1996-10F7FA434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8193"/>
                <a:ext cx="32" cy="2132"/>
              </a:xfrm>
              <a:custGeom>
                <a:avLst/>
                <a:gdLst>
                  <a:gd name="T0" fmla="*/ 0 w 32"/>
                  <a:gd name="T1" fmla="*/ 2099 h 2132"/>
                  <a:gd name="T2" fmla="*/ 0 w 32"/>
                  <a:gd name="T3" fmla="*/ 0 h 2132"/>
                  <a:gd name="T4" fmla="*/ 32 w 32"/>
                  <a:gd name="T5" fmla="*/ 0 h 2132"/>
                  <a:gd name="T6" fmla="*/ 32 w 32"/>
                  <a:gd name="T7" fmla="*/ 2132 h 2132"/>
                  <a:gd name="T8" fmla="*/ 0 w 32"/>
                  <a:gd name="T9" fmla="*/ 2099 h 2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32">
                    <a:moveTo>
                      <a:pt x="0" y="209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32"/>
                    </a:lnTo>
                    <a:lnTo>
                      <a:pt x="0" y="209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7" name="Freeform 89">
                <a:extLst>
                  <a:ext uri="{FF2B5EF4-FFF2-40B4-BE49-F238E27FC236}">
                    <a16:creationId xmlns:a16="http://schemas.microsoft.com/office/drawing/2014/main" id="{52E147FF-DE2E-0F48-FB1F-968A0E46E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8193"/>
                <a:ext cx="32" cy="2164"/>
              </a:xfrm>
              <a:custGeom>
                <a:avLst/>
                <a:gdLst>
                  <a:gd name="T0" fmla="*/ 0 w 32"/>
                  <a:gd name="T1" fmla="*/ 2132 h 2164"/>
                  <a:gd name="T2" fmla="*/ 0 w 32"/>
                  <a:gd name="T3" fmla="*/ 0 h 2164"/>
                  <a:gd name="T4" fmla="*/ 32 w 32"/>
                  <a:gd name="T5" fmla="*/ 0 h 2164"/>
                  <a:gd name="T6" fmla="*/ 32 w 32"/>
                  <a:gd name="T7" fmla="*/ 2164 h 2164"/>
                  <a:gd name="T8" fmla="*/ 0 w 32"/>
                  <a:gd name="T9" fmla="*/ 2132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64">
                    <a:moveTo>
                      <a:pt x="0" y="213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64"/>
                    </a:lnTo>
                    <a:lnTo>
                      <a:pt x="0" y="213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8" name="Freeform 90">
                <a:extLst>
                  <a:ext uri="{FF2B5EF4-FFF2-40B4-BE49-F238E27FC236}">
                    <a16:creationId xmlns:a16="http://schemas.microsoft.com/office/drawing/2014/main" id="{1FAC4BB6-E2B2-FC03-9ECE-111B5C223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8193"/>
                <a:ext cx="29" cy="2192"/>
              </a:xfrm>
              <a:custGeom>
                <a:avLst/>
                <a:gdLst>
                  <a:gd name="T0" fmla="*/ 0 w 29"/>
                  <a:gd name="T1" fmla="*/ 2164 h 2192"/>
                  <a:gd name="T2" fmla="*/ 0 w 29"/>
                  <a:gd name="T3" fmla="*/ 0 h 2192"/>
                  <a:gd name="T4" fmla="*/ 29 w 29"/>
                  <a:gd name="T5" fmla="*/ 0 h 2192"/>
                  <a:gd name="T6" fmla="*/ 29 w 29"/>
                  <a:gd name="T7" fmla="*/ 2192 h 2192"/>
                  <a:gd name="T8" fmla="*/ 0 w 29"/>
                  <a:gd name="T9" fmla="*/ 2164 h 2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192">
                    <a:moveTo>
                      <a:pt x="0" y="2164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192"/>
                    </a:lnTo>
                    <a:lnTo>
                      <a:pt x="0" y="21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9" name="Freeform 91">
                <a:extLst>
                  <a:ext uri="{FF2B5EF4-FFF2-40B4-BE49-F238E27FC236}">
                    <a16:creationId xmlns:a16="http://schemas.microsoft.com/office/drawing/2014/main" id="{8A59535E-01BA-EFDC-163B-C18FFAFE2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8193"/>
                <a:ext cx="32" cy="2224"/>
              </a:xfrm>
              <a:custGeom>
                <a:avLst/>
                <a:gdLst>
                  <a:gd name="T0" fmla="*/ 0 w 32"/>
                  <a:gd name="T1" fmla="*/ 2192 h 2224"/>
                  <a:gd name="T2" fmla="*/ 0 w 32"/>
                  <a:gd name="T3" fmla="*/ 0 h 2224"/>
                  <a:gd name="T4" fmla="*/ 32 w 32"/>
                  <a:gd name="T5" fmla="*/ 0 h 2224"/>
                  <a:gd name="T6" fmla="*/ 32 w 32"/>
                  <a:gd name="T7" fmla="*/ 2224 h 2224"/>
                  <a:gd name="T8" fmla="*/ 0 w 32"/>
                  <a:gd name="T9" fmla="*/ 2192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24">
                    <a:moveTo>
                      <a:pt x="0" y="219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24"/>
                    </a:lnTo>
                    <a:lnTo>
                      <a:pt x="0" y="2192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0" name="Freeform 92">
                <a:extLst>
                  <a:ext uri="{FF2B5EF4-FFF2-40B4-BE49-F238E27FC236}">
                    <a16:creationId xmlns:a16="http://schemas.microsoft.com/office/drawing/2014/main" id="{2915B555-B2D6-FC47-13AC-CF30D2460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0" y="8193"/>
                <a:ext cx="32" cy="2252"/>
              </a:xfrm>
              <a:custGeom>
                <a:avLst/>
                <a:gdLst>
                  <a:gd name="T0" fmla="*/ 0 w 32"/>
                  <a:gd name="T1" fmla="*/ 2224 h 2252"/>
                  <a:gd name="T2" fmla="*/ 0 w 32"/>
                  <a:gd name="T3" fmla="*/ 0 h 2252"/>
                  <a:gd name="T4" fmla="*/ 32 w 32"/>
                  <a:gd name="T5" fmla="*/ 0 h 2252"/>
                  <a:gd name="T6" fmla="*/ 32 w 32"/>
                  <a:gd name="T7" fmla="*/ 2252 h 2252"/>
                  <a:gd name="T8" fmla="*/ 0 w 32"/>
                  <a:gd name="T9" fmla="*/ 2224 h 2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52">
                    <a:moveTo>
                      <a:pt x="0" y="2224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52"/>
                    </a:lnTo>
                    <a:lnTo>
                      <a:pt x="0" y="2224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1" name="Freeform 93">
                <a:extLst>
                  <a:ext uri="{FF2B5EF4-FFF2-40B4-BE49-F238E27FC236}">
                    <a16:creationId xmlns:a16="http://schemas.microsoft.com/office/drawing/2014/main" id="{7AE5C5F9-511A-91B0-1C7B-665C43DE4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8193"/>
                <a:ext cx="32" cy="2285"/>
              </a:xfrm>
              <a:custGeom>
                <a:avLst/>
                <a:gdLst>
                  <a:gd name="T0" fmla="*/ 0 w 32"/>
                  <a:gd name="T1" fmla="*/ 2252 h 2285"/>
                  <a:gd name="T2" fmla="*/ 0 w 32"/>
                  <a:gd name="T3" fmla="*/ 0 h 2285"/>
                  <a:gd name="T4" fmla="*/ 32 w 32"/>
                  <a:gd name="T5" fmla="*/ 0 h 2285"/>
                  <a:gd name="T6" fmla="*/ 32 w 32"/>
                  <a:gd name="T7" fmla="*/ 2285 h 2285"/>
                  <a:gd name="T8" fmla="*/ 0 w 32"/>
                  <a:gd name="T9" fmla="*/ 2252 h 2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85">
                    <a:moveTo>
                      <a:pt x="0" y="225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85"/>
                    </a:lnTo>
                    <a:lnTo>
                      <a:pt x="0" y="2252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2" name="Freeform 94">
                <a:extLst>
                  <a:ext uri="{FF2B5EF4-FFF2-40B4-BE49-F238E27FC236}">
                    <a16:creationId xmlns:a16="http://schemas.microsoft.com/office/drawing/2014/main" id="{C38D366B-993B-DB09-38D1-090E0744D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4" y="8193"/>
                <a:ext cx="33" cy="2313"/>
              </a:xfrm>
              <a:custGeom>
                <a:avLst/>
                <a:gdLst>
                  <a:gd name="T0" fmla="*/ 0 w 33"/>
                  <a:gd name="T1" fmla="*/ 2285 h 2313"/>
                  <a:gd name="T2" fmla="*/ 0 w 33"/>
                  <a:gd name="T3" fmla="*/ 0 h 2313"/>
                  <a:gd name="T4" fmla="*/ 33 w 33"/>
                  <a:gd name="T5" fmla="*/ 0 h 2313"/>
                  <a:gd name="T6" fmla="*/ 33 w 33"/>
                  <a:gd name="T7" fmla="*/ 2313 h 2313"/>
                  <a:gd name="T8" fmla="*/ 0 w 33"/>
                  <a:gd name="T9" fmla="*/ 2285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13">
                    <a:moveTo>
                      <a:pt x="0" y="2285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313"/>
                    </a:lnTo>
                    <a:lnTo>
                      <a:pt x="0" y="2285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3" name="Freeform 95">
                <a:extLst>
                  <a:ext uri="{FF2B5EF4-FFF2-40B4-BE49-F238E27FC236}">
                    <a16:creationId xmlns:a16="http://schemas.microsoft.com/office/drawing/2014/main" id="{28E508E7-9C0B-2CB7-912A-73CDB7D77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7" y="8193"/>
                <a:ext cx="32" cy="2345"/>
              </a:xfrm>
              <a:custGeom>
                <a:avLst/>
                <a:gdLst>
                  <a:gd name="T0" fmla="*/ 0 w 32"/>
                  <a:gd name="T1" fmla="*/ 2313 h 2345"/>
                  <a:gd name="T2" fmla="*/ 0 w 32"/>
                  <a:gd name="T3" fmla="*/ 0 h 2345"/>
                  <a:gd name="T4" fmla="*/ 32 w 32"/>
                  <a:gd name="T5" fmla="*/ 0 h 2345"/>
                  <a:gd name="T6" fmla="*/ 32 w 32"/>
                  <a:gd name="T7" fmla="*/ 2345 h 2345"/>
                  <a:gd name="T8" fmla="*/ 0 w 32"/>
                  <a:gd name="T9" fmla="*/ 2313 h 2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45">
                    <a:moveTo>
                      <a:pt x="0" y="231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45"/>
                    </a:lnTo>
                    <a:lnTo>
                      <a:pt x="0" y="2313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4" name="Freeform 96">
                <a:extLst>
                  <a:ext uri="{FF2B5EF4-FFF2-40B4-BE49-F238E27FC236}">
                    <a16:creationId xmlns:a16="http://schemas.microsoft.com/office/drawing/2014/main" id="{9B66FF63-386C-BD43-3E62-8C67FFE86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32" cy="2373"/>
              </a:xfrm>
              <a:custGeom>
                <a:avLst/>
                <a:gdLst>
                  <a:gd name="T0" fmla="*/ 0 w 32"/>
                  <a:gd name="T1" fmla="*/ 2345 h 2373"/>
                  <a:gd name="T2" fmla="*/ 0 w 32"/>
                  <a:gd name="T3" fmla="*/ 0 h 2373"/>
                  <a:gd name="T4" fmla="*/ 32 w 32"/>
                  <a:gd name="T5" fmla="*/ 0 h 2373"/>
                  <a:gd name="T6" fmla="*/ 32 w 32"/>
                  <a:gd name="T7" fmla="*/ 2373 h 2373"/>
                  <a:gd name="T8" fmla="*/ 0 w 32"/>
                  <a:gd name="T9" fmla="*/ 2345 h 2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73">
                    <a:moveTo>
                      <a:pt x="0" y="2345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73"/>
                    </a:lnTo>
                    <a:lnTo>
                      <a:pt x="0" y="2345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5" name="Freeform 97">
                <a:extLst>
                  <a:ext uri="{FF2B5EF4-FFF2-40B4-BE49-F238E27FC236}">
                    <a16:creationId xmlns:a16="http://schemas.microsoft.com/office/drawing/2014/main" id="{28CA3B54-255A-D0AA-D12A-A27EC7B04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8193"/>
                <a:ext cx="32" cy="2406"/>
              </a:xfrm>
              <a:custGeom>
                <a:avLst/>
                <a:gdLst>
                  <a:gd name="T0" fmla="*/ 0 w 32"/>
                  <a:gd name="T1" fmla="*/ 2373 h 2406"/>
                  <a:gd name="T2" fmla="*/ 0 w 32"/>
                  <a:gd name="T3" fmla="*/ 0 h 2406"/>
                  <a:gd name="T4" fmla="*/ 32 w 32"/>
                  <a:gd name="T5" fmla="*/ 0 h 2406"/>
                  <a:gd name="T6" fmla="*/ 32 w 32"/>
                  <a:gd name="T7" fmla="*/ 2406 h 2406"/>
                  <a:gd name="T8" fmla="*/ 0 w 32"/>
                  <a:gd name="T9" fmla="*/ 2373 h 2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406">
                    <a:moveTo>
                      <a:pt x="0" y="237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406"/>
                    </a:lnTo>
                    <a:lnTo>
                      <a:pt x="0" y="2373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6" name="Freeform 98">
                <a:extLst>
                  <a:ext uri="{FF2B5EF4-FFF2-40B4-BE49-F238E27FC236}">
                    <a16:creationId xmlns:a16="http://schemas.microsoft.com/office/drawing/2014/main" id="{4D46D09C-DD23-94A5-4DA6-37ECAA63A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8193"/>
                <a:ext cx="32" cy="2438"/>
              </a:xfrm>
              <a:custGeom>
                <a:avLst/>
                <a:gdLst>
                  <a:gd name="T0" fmla="*/ 0 w 32"/>
                  <a:gd name="T1" fmla="*/ 2406 h 2438"/>
                  <a:gd name="T2" fmla="*/ 0 w 32"/>
                  <a:gd name="T3" fmla="*/ 0 h 2438"/>
                  <a:gd name="T4" fmla="*/ 28 w 32"/>
                  <a:gd name="T5" fmla="*/ 0 h 2438"/>
                  <a:gd name="T6" fmla="*/ 28 w 32"/>
                  <a:gd name="T7" fmla="*/ 1555 h 2438"/>
                  <a:gd name="T8" fmla="*/ 32 w 32"/>
                  <a:gd name="T9" fmla="*/ 1551 h 2438"/>
                  <a:gd name="T10" fmla="*/ 32 w 32"/>
                  <a:gd name="T11" fmla="*/ 2438 h 2438"/>
                  <a:gd name="T12" fmla="*/ 0 w 32"/>
                  <a:gd name="T13" fmla="*/ 2406 h 2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438">
                    <a:moveTo>
                      <a:pt x="0" y="240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555"/>
                    </a:lnTo>
                    <a:lnTo>
                      <a:pt x="32" y="1551"/>
                    </a:lnTo>
                    <a:lnTo>
                      <a:pt x="32" y="2438"/>
                    </a:lnTo>
                    <a:lnTo>
                      <a:pt x="0" y="2406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7" name="Freeform 99">
                <a:extLst>
                  <a:ext uri="{FF2B5EF4-FFF2-40B4-BE49-F238E27FC236}">
                    <a16:creationId xmlns:a16="http://schemas.microsoft.com/office/drawing/2014/main" id="{959CF71C-93B7-C615-377E-7FAD85C0F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" y="9704"/>
                <a:ext cx="33" cy="955"/>
              </a:xfrm>
              <a:custGeom>
                <a:avLst/>
                <a:gdLst>
                  <a:gd name="T0" fmla="*/ 0 w 33"/>
                  <a:gd name="T1" fmla="*/ 927 h 955"/>
                  <a:gd name="T2" fmla="*/ 0 w 33"/>
                  <a:gd name="T3" fmla="*/ 40 h 955"/>
                  <a:gd name="T4" fmla="*/ 33 w 33"/>
                  <a:gd name="T5" fmla="*/ 0 h 955"/>
                  <a:gd name="T6" fmla="*/ 33 w 33"/>
                  <a:gd name="T7" fmla="*/ 955 h 955"/>
                  <a:gd name="T8" fmla="*/ 0 w 33"/>
                  <a:gd name="T9" fmla="*/ 927 h 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955">
                    <a:moveTo>
                      <a:pt x="0" y="927"/>
                    </a:moveTo>
                    <a:lnTo>
                      <a:pt x="0" y="40"/>
                    </a:lnTo>
                    <a:lnTo>
                      <a:pt x="33" y="0"/>
                    </a:lnTo>
                    <a:lnTo>
                      <a:pt x="33" y="955"/>
                    </a:lnTo>
                    <a:lnTo>
                      <a:pt x="0" y="927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8" name="Freeform 100">
                <a:extLst>
                  <a:ext uri="{FF2B5EF4-FFF2-40B4-BE49-F238E27FC236}">
                    <a16:creationId xmlns:a16="http://schemas.microsoft.com/office/drawing/2014/main" id="{14455BAC-CC77-75E3-C0BA-CE4C57CC1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8" y="9668"/>
                <a:ext cx="32" cy="1023"/>
              </a:xfrm>
              <a:custGeom>
                <a:avLst/>
                <a:gdLst>
                  <a:gd name="T0" fmla="*/ 0 w 32"/>
                  <a:gd name="T1" fmla="*/ 991 h 1023"/>
                  <a:gd name="T2" fmla="*/ 0 w 32"/>
                  <a:gd name="T3" fmla="*/ 36 h 1023"/>
                  <a:gd name="T4" fmla="*/ 32 w 32"/>
                  <a:gd name="T5" fmla="*/ 0 h 1023"/>
                  <a:gd name="T6" fmla="*/ 32 w 32"/>
                  <a:gd name="T7" fmla="*/ 1023 h 1023"/>
                  <a:gd name="T8" fmla="*/ 0 w 32"/>
                  <a:gd name="T9" fmla="*/ 99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23">
                    <a:moveTo>
                      <a:pt x="0" y="99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23"/>
                    </a:lnTo>
                    <a:lnTo>
                      <a:pt x="0" y="991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9" name="Freeform 101">
                <a:extLst>
                  <a:ext uri="{FF2B5EF4-FFF2-40B4-BE49-F238E27FC236}">
                    <a16:creationId xmlns:a16="http://schemas.microsoft.com/office/drawing/2014/main" id="{9F314771-AAAC-809E-63EE-12B3167F4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0" y="9632"/>
                <a:ext cx="32" cy="1087"/>
              </a:xfrm>
              <a:custGeom>
                <a:avLst/>
                <a:gdLst>
                  <a:gd name="T0" fmla="*/ 0 w 32"/>
                  <a:gd name="T1" fmla="*/ 1059 h 1087"/>
                  <a:gd name="T2" fmla="*/ 0 w 32"/>
                  <a:gd name="T3" fmla="*/ 36 h 1087"/>
                  <a:gd name="T4" fmla="*/ 32 w 32"/>
                  <a:gd name="T5" fmla="*/ 0 h 1087"/>
                  <a:gd name="T6" fmla="*/ 32 w 32"/>
                  <a:gd name="T7" fmla="*/ 1087 h 1087"/>
                  <a:gd name="T8" fmla="*/ 0 w 32"/>
                  <a:gd name="T9" fmla="*/ 1059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87">
                    <a:moveTo>
                      <a:pt x="0" y="1059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87"/>
                    </a:lnTo>
                    <a:lnTo>
                      <a:pt x="0" y="1059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0" name="Freeform 102">
                <a:extLst>
                  <a:ext uri="{FF2B5EF4-FFF2-40B4-BE49-F238E27FC236}">
                    <a16:creationId xmlns:a16="http://schemas.microsoft.com/office/drawing/2014/main" id="{B8DA1605-E400-35C5-F10D-52E81296C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9595"/>
                <a:ext cx="32" cy="1157"/>
              </a:xfrm>
              <a:custGeom>
                <a:avLst/>
                <a:gdLst>
                  <a:gd name="T0" fmla="*/ 0 w 32"/>
                  <a:gd name="T1" fmla="*/ 1124 h 1157"/>
                  <a:gd name="T2" fmla="*/ 0 w 32"/>
                  <a:gd name="T3" fmla="*/ 37 h 1157"/>
                  <a:gd name="T4" fmla="*/ 32 w 32"/>
                  <a:gd name="T5" fmla="*/ 0 h 1157"/>
                  <a:gd name="T6" fmla="*/ 32 w 32"/>
                  <a:gd name="T7" fmla="*/ 1157 h 1157"/>
                  <a:gd name="T8" fmla="*/ 0 w 32"/>
                  <a:gd name="T9" fmla="*/ 1124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157">
                    <a:moveTo>
                      <a:pt x="0" y="1124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1157"/>
                    </a:lnTo>
                    <a:lnTo>
                      <a:pt x="0" y="1124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1" name="Freeform 103">
                <a:extLst>
                  <a:ext uri="{FF2B5EF4-FFF2-40B4-BE49-F238E27FC236}">
                    <a16:creationId xmlns:a16="http://schemas.microsoft.com/office/drawing/2014/main" id="{98D0D67F-7542-B44E-3ABA-1F60CEA77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4" y="9559"/>
                <a:ext cx="33" cy="1221"/>
              </a:xfrm>
              <a:custGeom>
                <a:avLst/>
                <a:gdLst>
                  <a:gd name="T0" fmla="*/ 0 w 33"/>
                  <a:gd name="T1" fmla="*/ 1193 h 1221"/>
                  <a:gd name="T2" fmla="*/ 0 w 33"/>
                  <a:gd name="T3" fmla="*/ 36 h 1221"/>
                  <a:gd name="T4" fmla="*/ 33 w 33"/>
                  <a:gd name="T5" fmla="*/ 0 h 1221"/>
                  <a:gd name="T6" fmla="*/ 33 w 33"/>
                  <a:gd name="T7" fmla="*/ 1221 h 1221"/>
                  <a:gd name="T8" fmla="*/ 0 w 33"/>
                  <a:gd name="T9" fmla="*/ 1193 h 1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221">
                    <a:moveTo>
                      <a:pt x="0" y="119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1221"/>
                    </a:lnTo>
                    <a:lnTo>
                      <a:pt x="0" y="1193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2" name="Freeform 104">
                <a:extLst>
                  <a:ext uri="{FF2B5EF4-FFF2-40B4-BE49-F238E27FC236}">
                    <a16:creationId xmlns:a16="http://schemas.microsoft.com/office/drawing/2014/main" id="{F11B40AE-A5C4-CB8D-2ACB-F2030381F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7" y="9519"/>
                <a:ext cx="32" cy="1293"/>
              </a:xfrm>
              <a:custGeom>
                <a:avLst/>
                <a:gdLst>
                  <a:gd name="T0" fmla="*/ 0 w 32"/>
                  <a:gd name="T1" fmla="*/ 1261 h 1293"/>
                  <a:gd name="T2" fmla="*/ 0 w 32"/>
                  <a:gd name="T3" fmla="*/ 40 h 1293"/>
                  <a:gd name="T4" fmla="*/ 32 w 32"/>
                  <a:gd name="T5" fmla="*/ 0 h 1293"/>
                  <a:gd name="T6" fmla="*/ 32 w 32"/>
                  <a:gd name="T7" fmla="*/ 648 h 1293"/>
                  <a:gd name="T8" fmla="*/ 8 w 32"/>
                  <a:gd name="T9" fmla="*/ 673 h 1293"/>
                  <a:gd name="T10" fmla="*/ 32 w 32"/>
                  <a:gd name="T11" fmla="*/ 697 h 1293"/>
                  <a:gd name="T12" fmla="*/ 32 w 32"/>
                  <a:gd name="T13" fmla="*/ 1293 h 1293"/>
                  <a:gd name="T14" fmla="*/ 0 w 32"/>
                  <a:gd name="T15" fmla="*/ 1261 h 1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293">
                    <a:moveTo>
                      <a:pt x="0" y="1261"/>
                    </a:moveTo>
                    <a:lnTo>
                      <a:pt x="0" y="40"/>
                    </a:lnTo>
                    <a:lnTo>
                      <a:pt x="32" y="0"/>
                    </a:lnTo>
                    <a:lnTo>
                      <a:pt x="32" y="648"/>
                    </a:lnTo>
                    <a:lnTo>
                      <a:pt x="8" y="673"/>
                    </a:lnTo>
                    <a:lnTo>
                      <a:pt x="32" y="697"/>
                    </a:lnTo>
                    <a:lnTo>
                      <a:pt x="32" y="1293"/>
                    </a:lnTo>
                    <a:lnTo>
                      <a:pt x="0" y="1261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3" name="Freeform 105">
                <a:extLst>
                  <a:ext uri="{FF2B5EF4-FFF2-40B4-BE49-F238E27FC236}">
                    <a16:creationId xmlns:a16="http://schemas.microsoft.com/office/drawing/2014/main" id="{A10E07F1-A15C-110B-CF3D-B80A51D0B0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9" y="9482"/>
                <a:ext cx="32" cy="1358"/>
              </a:xfrm>
              <a:custGeom>
                <a:avLst/>
                <a:gdLst>
                  <a:gd name="T0" fmla="*/ 0 w 32"/>
                  <a:gd name="T1" fmla="*/ 1330 h 1358"/>
                  <a:gd name="T2" fmla="*/ 0 w 32"/>
                  <a:gd name="T3" fmla="*/ 734 h 1358"/>
                  <a:gd name="T4" fmla="*/ 32 w 32"/>
                  <a:gd name="T5" fmla="*/ 762 h 1358"/>
                  <a:gd name="T6" fmla="*/ 32 w 32"/>
                  <a:gd name="T7" fmla="*/ 1358 h 1358"/>
                  <a:gd name="T8" fmla="*/ 0 w 32"/>
                  <a:gd name="T9" fmla="*/ 1330 h 1358"/>
                  <a:gd name="T10" fmla="*/ 0 w 32"/>
                  <a:gd name="T11" fmla="*/ 685 h 1358"/>
                  <a:gd name="T12" fmla="*/ 0 w 32"/>
                  <a:gd name="T13" fmla="*/ 37 h 1358"/>
                  <a:gd name="T14" fmla="*/ 32 w 32"/>
                  <a:gd name="T15" fmla="*/ 0 h 1358"/>
                  <a:gd name="T16" fmla="*/ 32 w 32"/>
                  <a:gd name="T17" fmla="*/ 645 h 1358"/>
                  <a:gd name="T18" fmla="*/ 0 w 32"/>
                  <a:gd name="T19" fmla="*/ 685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358">
                    <a:moveTo>
                      <a:pt x="0" y="1330"/>
                    </a:moveTo>
                    <a:lnTo>
                      <a:pt x="0" y="734"/>
                    </a:lnTo>
                    <a:lnTo>
                      <a:pt x="32" y="762"/>
                    </a:lnTo>
                    <a:lnTo>
                      <a:pt x="32" y="1358"/>
                    </a:lnTo>
                    <a:lnTo>
                      <a:pt x="0" y="1330"/>
                    </a:lnTo>
                    <a:close/>
                    <a:moveTo>
                      <a:pt x="0" y="685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645"/>
                    </a:lnTo>
                    <a:lnTo>
                      <a:pt x="0" y="685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4" name="Freeform 106">
                <a:extLst>
                  <a:ext uri="{FF2B5EF4-FFF2-40B4-BE49-F238E27FC236}">
                    <a16:creationId xmlns:a16="http://schemas.microsoft.com/office/drawing/2014/main" id="{CB1F66D6-AFF1-30C4-30F4-0B68B5631C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1" y="9446"/>
                <a:ext cx="32" cy="1427"/>
              </a:xfrm>
              <a:custGeom>
                <a:avLst/>
                <a:gdLst>
                  <a:gd name="T0" fmla="*/ 0 w 32"/>
                  <a:gd name="T1" fmla="*/ 1394 h 1427"/>
                  <a:gd name="T2" fmla="*/ 0 w 32"/>
                  <a:gd name="T3" fmla="*/ 798 h 1427"/>
                  <a:gd name="T4" fmla="*/ 32 w 32"/>
                  <a:gd name="T5" fmla="*/ 830 h 1427"/>
                  <a:gd name="T6" fmla="*/ 32 w 32"/>
                  <a:gd name="T7" fmla="*/ 1427 h 1427"/>
                  <a:gd name="T8" fmla="*/ 0 w 32"/>
                  <a:gd name="T9" fmla="*/ 1394 h 1427"/>
                  <a:gd name="T10" fmla="*/ 0 w 32"/>
                  <a:gd name="T11" fmla="*/ 681 h 1427"/>
                  <a:gd name="T12" fmla="*/ 0 w 32"/>
                  <a:gd name="T13" fmla="*/ 36 h 1427"/>
                  <a:gd name="T14" fmla="*/ 32 w 32"/>
                  <a:gd name="T15" fmla="*/ 0 h 1427"/>
                  <a:gd name="T16" fmla="*/ 32 w 32"/>
                  <a:gd name="T17" fmla="*/ 641 h 1427"/>
                  <a:gd name="T18" fmla="*/ 0 w 32"/>
                  <a:gd name="T19" fmla="*/ 681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427">
                    <a:moveTo>
                      <a:pt x="0" y="1394"/>
                    </a:moveTo>
                    <a:lnTo>
                      <a:pt x="0" y="798"/>
                    </a:lnTo>
                    <a:lnTo>
                      <a:pt x="32" y="830"/>
                    </a:lnTo>
                    <a:lnTo>
                      <a:pt x="32" y="1427"/>
                    </a:lnTo>
                    <a:lnTo>
                      <a:pt x="0" y="1394"/>
                    </a:lnTo>
                    <a:close/>
                    <a:moveTo>
                      <a:pt x="0" y="68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41"/>
                    </a:lnTo>
                    <a:lnTo>
                      <a:pt x="0" y="681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5" name="Freeform 107">
                <a:extLst>
                  <a:ext uri="{FF2B5EF4-FFF2-40B4-BE49-F238E27FC236}">
                    <a16:creationId xmlns:a16="http://schemas.microsoft.com/office/drawing/2014/main" id="{12FC83B0-9DAD-E803-C862-BD92433522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3" y="9410"/>
                <a:ext cx="33" cy="1495"/>
              </a:xfrm>
              <a:custGeom>
                <a:avLst/>
                <a:gdLst>
                  <a:gd name="T0" fmla="*/ 0 w 33"/>
                  <a:gd name="T1" fmla="*/ 1463 h 1495"/>
                  <a:gd name="T2" fmla="*/ 0 w 33"/>
                  <a:gd name="T3" fmla="*/ 866 h 1495"/>
                  <a:gd name="T4" fmla="*/ 33 w 33"/>
                  <a:gd name="T5" fmla="*/ 894 h 1495"/>
                  <a:gd name="T6" fmla="*/ 33 w 33"/>
                  <a:gd name="T7" fmla="*/ 1495 h 1495"/>
                  <a:gd name="T8" fmla="*/ 0 w 33"/>
                  <a:gd name="T9" fmla="*/ 1463 h 1495"/>
                  <a:gd name="T10" fmla="*/ 0 w 33"/>
                  <a:gd name="T11" fmla="*/ 677 h 1495"/>
                  <a:gd name="T12" fmla="*/ 0 w 33"/>
                  <a:gd name="T13" fmla="*/ 36 h 1495"/>
                  <a:gd name="T14" fmla="*/ 33 w 33"/>
                  <a:gd name="T15" fmla="*/ 0 h 1495"/>
                  <a:gd name="T16" fmla="*/ 33 w 33"/>
                  <a:gd name="T17" fmla="*/ 641 h 1495"/>
                  <a:gd name="T18" fmla="*/ 0 w 33"/>
                  <a:gd name="T19" fmla="*/ 677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495">
                    <a:moveTo>
                      <a:pt x="0" y="1463"/>
                    </a:moveTo>
                    <a:lnTo>
                      <a:pt x="0" y="866"/>
                    </a:lnTo>
                    <a:lnTo>
                      <a:pt x="33" y="894"/>
                    </a:lnTo>
                    <a:lnTo>
                      <a:pt x="33" y="1495"/>
                    </a:lnTo>
                    <a:lnTo>
                      <a:pt x="0" y="1463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41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6" name="Freeform 108">
                <a:extLst>
                  <a:ext uri="{FF2B5EF4-FFF2-40B4-BE49-F238E27FC236}">
                    <a16:creationId xmlns:a16="http://schemas.microsoft.com/office/drawing/2014/main" id="{803A2CCF-8FAC-FA84-A9EF-FE70C9171B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6" y="9374"/>
                <a:ext cx="32" cy="1559"/>
              </a:xfrm>
              <a:custGeom>
                <a:avLst/>
                <a:gdLst>
                  <a:gd name="T0" fmla="*/ 0 w 32"/>
                  <a:gd name="T1" fmla="*/ 1531 h 1559"/>
                  <a:gd name="T2" fmla="*/ 0 w 32"/>
                  <a:gd name="T3" fmla="*/ 930 h 1559"/>
                  <a:gd name="T4" fmla="*/ 32 w 32"/>
                  <a:gd name="T5" fmla="*/ 963 h 1559"/>
                  <a:gd name="T6" fmla="*/ 32 w 32"/>
                  <a:gd name="T7" fmla="*/ 1559 h 1559"/>
                  <a:gd name="T8" fmla="*/ 0 w 32"/>
                  <a:gd name="T9" fmla="*/ 1531 h 1559"/>
                  <a:gd name="T10" fmla="*/ 0 w 32"/>
                  <a:gd name="T11" fmla="*/ 677 h 1559"/>
                  <a:gd name="T12" fmla="*/ 0 w 32"/>
                  <a:gd name="T13" fmla="*/ 36 h 1559"/>
                  <a:gd name="T14" fmla="*/ 32 w 32"/>
                  <a:gd name="T15" fmla="*/ 0 h 1559"/>
                  <a:gd name="T16" fmla="*/ 32 w 32"/>
                  <a:gd name="T17" fmla="*/ 636 h 1559"/>
                  <a:gd name="T18" fmla="*/ 0 w 32"/>
                  <a:gd name="T19" fmla="*/ 677 h 1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559">
                    <a:moveTo>
                      <a:pt x="0" y="1531"/>
                    </a:moveTo>
                    <a:lnTo>
                      <a:pt x="0" y="930"/>
                    </a:lnTo>
                    <a:lnTo>
                      <a:pt x="32" y="963"/>
                    </a:lnTo>
                    <a:lnTo>
                      <a:pt x="32" y="1559"/>
                    </a:lnTo>
                    <a:lnTo>
                      <a:pt x="0" y="1531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6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7" name="Freeform 109">
                <a:extLst>
                  <a:ext uri="{FF2B5EF4-FFF2-40B4-BE49-F238E27FC236}">
                    <a16:creationId xmlns:a16="http://schemas.microsoft.com/office/drawing/2014/main" id="{4E9D4D2B-C738-98FD-B93F-7FFFBE94AB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68" y="9333"/>
                <a:ext cx="32" cy="1632"/>
              </a:xfrm>
              <a:custGeom>
                <a:avLst/>
                <a:gdLst>
                  <a:gd name="T0" fmla="*/ 0 w 32"/>
                  <a:gd name="T1" fmla="*/ 1600 h 1632"/>
                  <a:gd name="T2" fmla="*/ 0 w 32"/>
                  <a:gd name="T3" fmla="*/ 1004 h 1632"/>
                  <a:gd name="T4" fmla="*/ 32 w 32"/>
                  <a:gd name="T5" fmla="*/ 1036 h 1632"/>
                  <a:gd name="T6" fmla="*/ 32 w 32"/>
                  <a:gd name="T7" fmla="*/ 1632 h 1632"/>
                  <a:gd name="T8" fmla="*/ 0 w 32"/>
                  <a:gd name="T9" fmla="*/ 1600 h 1632"/>
                  <a:gd name="T10" fmla="*/ 0 w 32"/>
                  <a:gd name="T11" fmla="*/ 677 h 1632"/>
                  <a:gd name="T12" fmla="*/ 0 w 32"/>
                  <a:gd name="T13" fmla="*/ 41 h 1632"/>
                  <a:gd name="T14" fmla="*/ 32 w 32"/>
                  <a:gd name="T15" fmla="*/ 0 h 1632"/>
                  <a:gd name="T16" fmla="*/ 32 w 32"/>
                  <a:gd name="T17" fmla="*/ 637 h 1632"/>
                  <a:gd name="T18" fmla="*/ 0 w 32"/>
                  <a:gd name="T19" fmla="*/ 677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32">
                    <a:moveTo>
                      <a:pt x="0" y="1600"/>
                    </a:moveTo>
                    <a:lnTo>
                      <a:pt x="0" y="1004"/>
                    </a:lnTo>
                    <a:lnTo>
                      <a:pt x="32" y="1036"/>
                    </a:lnTo>
                    <a:lnTo>
                      <a:pt x="32" y="1632"/>
                    </a:lnTo>
                    <a:lnTo>
                      <a:pt x="0" y="1600"/>
                    </a:lnTo>
                    <a:close/>
                    <a:moveTo>
                      <a:pt x="0" y="677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8" name="Freeform 110">
                <a:extLst>
                  <a:ext uri="{FF2B5EF4-FFF2-40B4-BE49-F238E27FC236}">
                    <a16:creationId xmlns:a16="http://schemas.microsoft.com/office/drawing/2014/main" id="{35B7383E-0038-AF86-B377-9FDDA24416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00" y="9297"/>
                <a:ext cx="32" cy="1696"/>
              </a:xfrm>
              <a:custGeom>
                <a:avLst/>
                <a:gdLst>
                  <a:gd name="T0" fmla="*/ 0 w 32"/>
                  <a:gd name="T1" fmla="*/ 1668 h 1696"/>
                  <a:gd name="T2" fmla="*/ 0 w 32"/>
                  <a:gd name="T3" fmla="*/ 1072 h 1696"/>
                  <a:gd name="T4" fmla="*/ 32 w 32"/>
                  <a:gd name="T5" fmla="*/ 1100 h 1696"/>
                  <a:gd name="T6" fmla="*/ 32 w 32"/>
                  <a:gd name="T7" fmla="*/ 1696 h 1696"/>
                  <a:gd name="T8" fmla="*/ 0 w 32"/>
                  <a:gd name="T9" fmla="*/ 1668 h 1696"/>
                  <a:gd name="T10" fmla="*/ 0 w 32"/>
                  <a:gd name="T11" fmla="*/ 673 h 1696"/>
                  <a:gd name="T12" fmla="*/ 0 w 32"/>
                  <a:gd name="T13" fmla="*/ 36 h 1696"/>
                  <a:gd name="T14" fmla="*/ 32 w 32"/>
                  <a:gd name="T15" fmla="*/ 0 h 1696"/>
                  <a:gd name="T16" fmla="*/ 32 w 32"/>
                  <a:gd name="T17" fmla="*/ 637 h 1696"/>
                  <a:gd name="T18" fmla="*/ 0 w 32"/>
                  <a:gd name="T19" fmla="*/ 67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96">
                    <a:moveTo>
                      <a:pt x="0" y="1668"/>
                    </a:moveTo>
                    <a:lnTo>
                      <a:pt x="0" y="1072"/>
                    </a:lnTo>
                    <a:lnTo>
                      <a:pt x="32" y="1100"/>
                    </a:lnTo>
                    <a:lnTo>
                      <a:pt x="32" y="1696"/>
                    </a:lnTo>
                    <a:lnTo>
                      <a:pt x="0" y="1668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9" name="Freeform 111">
                <a:extLst>
                  <a:ext uri="{FF2B5EF4-FFF2-40B4-BE49-F238E27FC236}">
                    <a16:creationId xmlns:a16="http://schemas.microsoft.com/office/drawing/2014/main" id="{A2EFCE7C-80FD-9E10-DBE9-EB12141C61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32" y="9261"/>
                <a:ext cx="33" cy="1765"/>
              </a:xfrm>
              <a:custGeom>
                <a:avLst/>
                <a:gdLst>
                  <a:gd name="T0" fmla="*/ 0 w 33"/>
                  <a:gd name="T1" fmla="*/ 1732 h 1765"/>
                  <a:gd name="T2" fmla="*/ 0 w 33"/>
                  <a:gd name="T3" fmla="*/ 1136 h 1765"/>
                  <a:gd name="T4" fmla="*/ 33 w 33"/>
                  <a:gd name="T5" fmla="*/ 1168 h 1765"/>
                  <a:gd name="T6" fmla="*/ 33 w 33"/>
                  <a:gd name="T7" fmla="*/ 1765 h 1765"/>
                  <a:gd name="T8" fmla="*/ 0 w 33"/>
                  <a:gd name="T9" fmla="*/ 1732 h 1765"/>
                  <a:gd name="T10" fmla="*/ 0 w 33"/>
                  <a:gd name="T11" fmla="*/ 673 h 1765"/>
                  <a:gd name="T12" fmla="*/ 0 w 33"/>
                  <a:gd name="T13" fmla="*/ 36 h 1765"/>
                  <a:gd name="T14" fmla="*/ 33 w 33"/>
                  <a:gd name="T15" fmla="*/ 0 h 1765"/>
                  <a:gd name="T16" fmla="*/ 33 w 33"/>
                  <a:gd name="T17" fmla="*/ 632 h 1765"/>
                  <a:gd name="T18" fmla="*/ 0 w 33"/>
                  <a:gd name="T19" fmla="*/ 673 h 1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765">
                    <a:moveTo>
                      <a:pt x="0" y="1732"/>
                    </a:moveTo>
                    <a:lnTo>
                      <a:pt x="0" y="1136"/>
                    </a:lnTo>
                    <a:lnTo>
                      <a:pt x="33" y="1168"/>
                    </a:lnTo>
                    <a:lnTo>
                      <a:pt x="33" y="1765"/>
                    </a:lnTo>
                    <a:lnTo>
                      <a:pt x="0" y="1732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32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0" name="Freeform 112">
                <a:extLst>
                  <a:ext uri="{FF2B5EF4-FFF2-40B4-BE49-F238E27FC236}">
                    <a16:creationId xmlns:a16="http://schemas.microsoft.com/office/drawing/2014/main" id="{6AEE64C0-51A7-A3D4-763E-028DE705BB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5" y="9225"/>
                <a:ext cx="32" cy="1829"/>
              </a:xfrm>
              <a:custGeom>
                <a:avLst/>
                <a:gdLst>
                  <a:gd name="T0" fmla="*/ 0 w 32"/>
                  <a:gd name="T1" fmla="*/ 1801 h 1829"/>
                  <a:gd name="T2" fmla="*/ 0 w 32"/>
                  <a:gd name="T3" fmla="*/ 1204 h 1829"/>
                  <a:gd name="T4" fmla="*/ 32 w 32"/>
                  <a:gd name="T5" fmla="*/ 1233 h 1829"/>
                  <a:gd name="T6" fmla="*/ 32 w 32"/>
                  <a:gd name="T7" fmla="*/ 1829 h 1829"/>
                  <a:gd name="T8" fmla="*/ 0 w 32"/>
                  <a:gd name="T9" fmla="*/ 1801 h 1829"/>
                  <a:gd name="T10" fmla="*/ 0 w 32"/>
                  <a:gd name="T11" fmla="*/ 668 h 1829"/>
                  <a:gd name="T12" fmla="*/ 0 w 32"/>
                  <a:gd name="T13" fmla="*/ 36 h 1829"/>
                  <a:gd name="T14" fmla="*/ 32 w 32"/>
                  <a:gd name="T15" fmla="*/ 0 h 1829"/>
                  <a:gd name="T16" fmla="*/ 32 w 32"/>
                  <a:gd name="T17" fmla="*/ 628 h 1829"/>
                  <a:gd name="T18" fmla="*/ 0 w 32"/>
                  <a:gd name="T19" fmla="*/ 668 h 1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29">
                    <a:moveTo>
                      <a:pt x="0" y="1801"/>
                    </a:moveTo>
                    <a:lnTo>
                      <a:pt x="0" y="1204"/>
                    </a:lnTo>
                    <a:lnTo>
                      <a:pt x="32" y="1233"/>
                    </a:lnTo>
                    <a:lnTo>
                      <a:pt x="32" y="1829"/>
                    </a:lnTo>
                    <a:lnTo>
                      <a:pt x="0" y="1801"/>
                    </a:lnTo>
                    <a:close/>
                    <a:moveTo>
                      <a:pt x="0" y="668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8"/>
                    </a:lnTo>
                    <a:lnTo>
                      <a:pt x="0" y="668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1" name="Freeform 113">
                <a:extLst>
                  <a:ext uri="{FF2B5EF4-FFF2-40B4-BE49-F238E27FC236}">
                    <a16:creationId xmlns:a16="http://schemas.microsoft.com/office/drawing/2014/main" id="{D6783EFA-1B3B-7D69-93BE-913FFB21FD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97" y="9184"/>
                <a:ext cx="32" cy="1902"/>
              </a:xfrm>
              <a:custGeom>
                <a:avLst/>
                <a:gdLst>
                  <a:gd name="T0" fmla="*/ 0 w 32"/>
                  <a:gd name="T1" fmla="*/ 1870 h 1902"/>
                  <a:gd name="T2" fmla="*/ 0 w 32"/>
                  <a:gd name="T3" fmla="*/ 1274 h 1902"/>
                  <a:gd name="T4" fmla="*/ 32 w 32"/>
                  <a:gd name="T5" fmla="*/ 1306 h 1902"/>
                  <a:gd name="T6" fmla="*/ 32 w 32"/>
                  <a:gd name="T7" fmla="*/ 1902 h 1902"/>
                  <a:gd name="T8" fmla="*/ 0 w 32"/>
                  <a:gd name="T9" fmla="*/ 1870 h 1902"/>
                  <a:gd name="T10" fmla="*/ 0 w 32"/>
                  <a:gd name="T11" fmla="*/ 669 h 1902"/>
                  <a:gd name="T12" fmla="*/ 0 w 32"/>
                  <a:gd name="T13" fmla="*/ 41 h 1902"/>
                  <a:gd name="T14" fmla="*/ 32 w 32"/>
                  <a:gd name="T15" fmla="*/ 0 h 1902"/>
                  <a:gd name="T16" fmla="*/ 32 w 32"/>
                  <a:gd name="T17" fmla="*/ 633 h 1902"/>
                  <a:gd name="T18" fmla="*/ 0 w 32"/>
                  <a:gd name="T19" fmla="*/ 669 h 1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902">
                    <a:moveTo>
                      <a:pt x="0" y="1870"/>
                    </a:moveTo>
                    <a:lnTo>
                      <a:pt x="0" y="1274"/>
                    </a:lnTo>
                    <a:lnTo>
                      <a:pt x="32" y="1306"/>
                    </a:lnTo>
                    <a:lnTo>
                      <a:pt x="32" y="1902"/>
                    </a:lnTo>
                    <a:lnTo>
                      <a:pt x="0" y="1870"/>
                    </a:lnTo>
                    <a:close/>
                    <a:moveTo>
                      <a:pt x="0" y="669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3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2" name="Freeform 114">
                <a:extLst>
                  <a:ext uri="{FF2B5EF4-FFF2-40B4-BE49-F238E27FC236}">
                    <a16:creationId xmlns:a16="http://schemas.microsoft.com/office/drawing/2014/main" id="{3CD752EB-8FB4-8274-020B-ED6E4E1B62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29" y="9148"/>
                <a:ext cx="28" cy="1966"/>
              </a:xfrm>
              <a:custGeom>
                <a:avLst/>
                <a:gdLst>
                  <a:gd name="T0" fmla="*/ 0 w 28"/>
                  <a:gd name="T1" fmla="*/ 1938 h 1966"/>
                  <a:gd name="T2" fmla="*/ 0 w 28"/>
                  <a:gd name="T3" fmla="*/ 1342 h 1966"/>
                  <a:gd name="T4" fmla="*/ 28 w 28"/>
                  <a:gd name="T5" fmla="*/ 1374 h 1966"/>
                  <a:gd name="T6" fmla="*/ 28 w 28"/>
                  <a:gd name="T7" fmla="*/ 1966 h 1966"/>
                  <a:gd name="T8" fmla="*/ 0 w 28"/>
                  <a:gd name="T9" fmla="*/ 1938 h 1966"/>
                  <a:gd name="T10" fmla="*/ 0 w 28"/>
                  <a:gd name="T11" fmla="*/ 669 h 1966"/>
                  <a:gd name="T12" fmla="*/ 0 w 28"/>
                  <a:gd name="T13" fmla="*/ 36 h 1966"/>
                  <a:gd name="T14" fmla="*/ 28 w 28"/>
                  <a:gd name="T15" fmla="*/ 0 h 1966"/>
                  <a:gd name="T16" fmla="*/ 28 w 28"/>
                  <a:gd name="T17" fmla="*/ 629 h 1966"/>
                  <a:gd name="T18" fmla="*/ 0 w 28"/>
                  <a:gd name="T19" fmla="*/ 669 h 1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966">
                    <a:moveTo>
                      <a:pt x="0" y="1938"/>
                    </a:moveTo>
                    <a:lnTo>
                      <a:pt x="0" y="1342"/>
                    </a:lnTo>
                    <a:lnTo>
                      <a:pt x="28" y="1374"/>
                    </a:lnTo>
                    <a:lnTo>
                      <a:pt x="28" y="1966"/>
                    </a:lnTo>
                    <a:lnTo>
                      <a:pt x="0" y="1938"/>
                    </a:lnTo>
                    <a:close/>
                    <a:moveTo>
                      <a:pt x="0" y="669"/>
                    </a:moveTo>
                    <a:lnTo>
                      <a:pt x="0" y="36"/>
                    </a:lnTo>
                    <a:lnTo>
                      <a:pt x="28" y="0"/>
                    </a:lnTo>
                    <a:lnTo>
                      <a:pt x="28" y="629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3" name="Freeform 115">
                <a:extLst>
                  <a:ext uri="{FF2B5EF4-FFF2-40B4-BE49-F238E27FC236}">
                    <a16:creationId xmlns:a16="http://schemas.microsoft.com/office/drawing/2014/main" id="{DB57B36C-F0CD-AC0C-D057-86E755501B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57" y="9112"/>
                <a:ext cx="33" cy="2035"/>
              </a:xfrm>
              <a:custGeom>
                <a:avLst/>
                <a:gdLst>
                  <a:gd name="T0" fmla="*/ 0 w 33"/>
                  <a:gd name="T1" fmla="*/ 2002 h 2035"/>
                  <a:gd name="T2" fmla="*/ 0 w 33"/>
                  <a:gd name="T3" fmla="*/ 1410 h 2035"/>
                  <a:gd name="T4" fmla="*/ 33 w 33"/>
                  <a:gd name="T5" fmla="*/ 1438 h 2035"/>
                  <a:gd name="T6" fmla="*/ 33 w 33"/>
                  <a:gd name="T7" fmla="*/ 2035 h 2035"/>
                  <a:gd name="T8" fmla="*/ 0 w 33"/>
                  <a:gd name="T9" fmla="*/ 2002 h 2035"/>
                  <a:gd name="T10" fmla="*/ 0 w 33"/>
                  <a:gd name="T11" fmla="*/ 665 h 2035"/>
                  <a:gd name="T12" fmla="*/ 0 w 33"/>
                  <a:gd name="T13" fmla="*/ 36 h 2035"/>
                  <a:gd name="T14" fmla="*/ 33 w 33"/>
                  <a:gd name="T15" fmla="*/ 0 h 2035"/>
                  <a:gd name="T16" fmla="*/ 33 w 33"/>
                  <a:gd name="T17" fmla="*/ 624 h 2035"/>
                  <a:gd name="T18" fmla="*/ 0 w 33"/>
                  <a:gd name="T19" fmla="*/ 665 h 2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035">
                    <a:moveTo>
                      <a:pt x="0" y="2002"/>
                    </a:moveTo>
                    <a:lnTo>
                      <a:pt x="0" y="1410"/>
                    </a:lnTo>
                    <a:lnTo>
                      <a:pt x="33" y="1438"/>
                    </a:lnTo>
                    <a:lnTo>
                      <a:pt x="33" y="2035"/>
                    </a:lnTo>
                    <a:lnTo>
                      <a:pt x="0" y="2002"/>
                    </a:lnTo>
                    <a:close/>
                    <a:moveTo>
                      <a:pt x="0" y="665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24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4" name="Freeform 116">
                <a:extLst>
                  <a:ext uri="{FF2B5EF4-FFF2-40B4-BE49-F238E27FC236}">
                    <a16:creationId xmlns:a16="http://schemas.microsoft.com/office/drawing/2014/main" id="{813B040D-1B46-FE7D-0A09-DFBB4898E9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90" y="9076"/>
                <a:ext cx="32" cy="2103"/>
              </a:xfrm>
              <a:custGeom>
                <a:avLst/>
                <a:gdLst>
                  <a:gd name="T0" fmla="*/ 0 w 32"/>
                  <a:gd name="T1" fmla="*/ 2071 h 2103"/>
                  <a:gd name="T2" fmla="*/ 0 w 32"/>
                  <a:gd name="T3" fmla="*/ 1474 h 2103"/>
                  <a:gd name="T4" fmla="*/ 32 w 32"/>
                  <a:gd name="T5" fmla="*/ 1506 h 2103"/>
                  <a:gd name="T6" fmla="*/ 32 w 32"/>
                  <a:gd name="T7" fmla="*/ 2103 h 2103"/>
                  <a:gd name="T8" fmla="*/ 0 w 32"/>
                  <a:gd name="T9" fmla="*/ 2071 h 2103"/>
                  <a:gd name="T10" fmla="*/ 0 w 32"/>
                  <a:gd name="T11" fmla="*/ 660 h 2103"/>
                  <a:gd name="T12" fmla="*/ 0 w 32"/>
                  <a:gd name="T13" fmla="*/ 36 h 2103"/>
                  <a:gd name="T14" fmla="*/ 32 w 32"/>
                  <a:gd name="T15" fmla="*/ 0 h 2103"/>
                  <a:gd name="T16" fmla="*/ 32 w 32"/>
                  <a:gd name="T17" fmla="*/ 620 h 2103"/>
                  <a:gd name="T18" fmla="*/ 0 w 32"/>
                  <a:gd name="T19" fmla="*/ 660 h 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03">
                    <a:moveTo>
                      <a:pt x="0" y="2071"/>
                    </a:moveTo>
                    <a:lnTo>
                      <a:pt x="0" y="1474"/>
                    </a:lnTo>
                    <a:lnTo>
                      <a:pt x="32" y="1506"/>
                    </a:lnTo>
                    <a:lnTo>
                      <a:pt x="32" y="2103"/>
                    </a:lnTo>
                    <a:lnTo>
                      <a:pt x="0" y="2071"/>
                    </a:lnTo>
                    <a:close/>
                    <a:moveTo>
                      <a:pt x="0" y="660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0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5" name="Freeform 117">
                <a:extLst>
                  <a:ext uri="{FF2B5EF4-FFF2-40B4-BE49-F238E27FC236}">
                    <a16:creationId xmlns:a16="http://schemas.microsoft.com/office/drawing/2014/main" id="{D2B1DC93-EFA4-3655-E72E-7CFF9A4279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2" y="9072"/>
                <a:ext cx="32" cy="2135"/>
              </a:xfrm>
              <a:custGeom>
                <a:avLst/>
                <a:gdLst>
                  <a:gd name="T0" fmla="*/ 0 w 32"/>
                  <a:gd name="T1" fmla="*/ 2107 h 2135"/>
                  <a:gd name="T2" fmla="*/ 0 w 32"/>
                  <a:gd name="T3" fmla="*/ 1510 h 2135"/>
                  <a:gd name="T4" fmla="*/ 32 w 32"/>
                  <a:gd name="T5" fmla="*/ 1539 h 2135"/>
                  <a:gd name="T6" fmla="*/ 32 w 32"/>
                  <a:gd name="T7" fmla="*/ 2135 h 2135"/>
                  <a:gd name="T8" fmla="*/ 0 w 32"/>
                  <a:gd name="T9" fmla="*/ 2107 h 2135"/>
                  <a:gd name="T10" fmla="*/ 0 w 32"/>
                  <a:gd name="T11" fmla="*/ 624 h 2135"/>
                  <a:gd name="T12" fmla="*/ 0 w 32"/>
                  <a:gd name="T13" fmla="*/ 4 h 2135"/>
                  <a:gd name="T14" fmla="*/ 4 w 32"/>
                  <a:gd name="T15" fmla="*/ 0 h 2135"/>
                  <a:gd name="T16" fmla="*/ 32 w 32"/>
                  <a:gd name="T17" fmla="*/ 0 h 2135"/>
                  <a:gd name="T18" fmla="*/ 32 w 32"/>
                  <a:gd name="T19" fmla="*/ 588 h 2135"/>
                  <a:gd name="T20" fmla="*/ 0 w 32"/>
                  <a:gd name="T21" fmla="*/ 624 h 2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2135">
                    <a:moveTo>
                      <a:pt x="0" y="2107"/>
                    </a:moveTo>
                    <a:lnTo>
                      <a:pt x="0" y="1510"/>
                    </a:lnTo>
                    <a:lnTo>
                      <a:pt x="32" y="1539"/>
                    </a:lnTo>
                    <a:lnTo>
                      <a:pt x="32" y="2135"/>
                    </a:lnTo>
                    <a:lnTo>
                      <a:pt x="0" y="2107"/>
                    </a:lnTo>
                    <a:close/>
                    <a:moveTo>
                      <a:pt x="0" y="62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2" y="588"/>
                    </a:lnTo>
                    <a:lnTo>
                      <a:pt x="0" y="624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6" name="Freeform 118">
                <a:extLst>
                  <a:ext uri="{FF2B5EF4-FFF2-40B4-BE49-F238E27FC236}">
                    <a16:creationId xmlns:a16="http://schemas.microsoft.com/office/drawing/2014/main" id="{7BA7637A-664F-27A5-0467-A9558ABF19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54" y="9072"/>
                <a:ext cx="32" cy="2167"/>
              </a:xfrm>
              <a:custGeom>
                <a:avLst/>
                <a:gdLst>
                  <a:gd name="T0" fmla="*/ 0 w 32"/>
                  <a:gd name="T1" fmla="*/ 2135 h 2167"/>
                  <a:gd name="T2" fmla="*/ 0 w 32"/>
                  <a:gd name="T3" fmla="*/ 1539 h 2167"/>
                  <a:gd name="T4" fmla="*/ 32 w 32"/>
                  <a:gd name="T5" fmla="*/ 1571 h 2167"/>
                  <a:gd name="T6" fmla="*/ 32 w 32"/>
                  <a:gd name="T7" fmla="*/ 2167 h 2167"/>
                  <a:gd name="T8" fmla="*/ 0 w 32"/>
                  <a:gd name="T9" fmla="*/ 2135 h 2167"/>
                  <a:gd name="T10" fmla="*/ 0 w 32"/>
                  <a:gd name="T11" fmla="*/ 588 h 2167"/>
                  <a:gd name="T12" fmla="*/ 0 w 32"/>
                  <a:gd name="T13" fmla="*/ 0 h 2167"/>
                  <a:gd name="T14" fmla="*/ 32 w 32"/>
                  <a:gd name="T15" fmla="*/ 0 h 2167"/>
                  <a:gd name="T16" fmla="*/ 32 w 32"/>
                  <a:gd name="T17" fmla="*/ 547 h 2167"/>
                  <a:gd name="T18" fmla="*/ 0 w 32"/>
                  <a:gd name="T19" fmla="*/ 588 h 2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67">
                    <a:moveTo>
                      <a:pt x="0" y="2135"/>
                    </a:moveTo>
                    <a:lnTo>
                      <a:pt x="0" y="1539"/>
                    </a:lnTo>
                    <a:lnTo>
                      <a:pt x="32" y="1571"/>
                    </a:lnTo>
                    <a:lnTo>
                      <a:pt x="32" y="2167"/>
                    </a:lnTo>
                    <a:lnTo>
                      <a:pt x="0" y="2135"/>
                    </a:lnTo>
                    <a:close/>
                    <a:moveTo>
                      <a:pt x="0" y="588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547"/>
                    </a:lnTo>
                    <a:lnTo>
                      <a:pt x="0" y="58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7" name="Freeform 119">
                <a:extLst>
                  <a:ext uri="{FF2B5EF4-FFF2-40B4-BE49-F238E27FC236}">
                    <a16:creationId xmlns:a16="http://schemas.microsoft.com/office/drawing/2014/main" id="{5270BAF9-2EEE-EB31-8F8D-FE6DE1B325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86" y="9072"/>
                <a:ext cx="33" cy="2195"/>
              </a:xfrm>
              <a:custGeom>
                <a:avLst/>
                <a:gdLst>
                  <a:gd name="T0" fmla="*/ 0 w 33"/>
                  <a:gd name="T1" fmla="*/ 2167 h 2195"/>
                  <a:gd name="T2" fmla="*/ 0 w 33"/>
                  <a:gd name="T3" fmla="*/ 1571 h 2195"/>
                  <a:gd name="T4" fmla="*/ 33 w 33"/>
                  <a:gd name="T5" fmla="*/ 1603 h 2195"/>
                  <a:gd name="T6" fmla="*/ 33 w 33"/>
                  <a:gd name="T7" fmla="*/ 2195 h 2195"/>
                  <a:gd name="T8" fmla="*/ 0 w 33"/>
                  <a:gd name="T9" fmla="*/ 2167 h 2195"/>
                  <a:gd name="T10" fmla="*/ 0 w 33"/>
                  <a:gd name="T11" fmla="*/ 547 h 2195"/>
                  <a:gd name="T12" fmla="*/ 0 w 33"/>
                  <a:gd name="T13" fmla="*/ 0 h 2195"/>
                  <a:gd name="T14" fmla="*/ 33 w 33"/>
                  <a:gd name="T15" fmla="*/ 0 h 2195"/>
                  <a:gd name="T16" fmla="*/ 33 w 33"/>
                  <a:gd name="T17" fmla="*/ 507 h 2195"/>
                  <a:gd name="T18" fmla="*/ 0 w 33"/>
                  <a:gd name="T19" fmla="*/ 547 h 2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195">
                    <a:moveTo>
                      <a:pt x="0" y="2167"/>
                    </a:moveTo>
                    <a:lnTo>
                      <a:pt x="0" y="1571"/>
                    </a:lnTo>
                    <a:lnTo>
                      <a:pt x="33" y="1603"/>
                    </a:lnTo>
                    <a:lnTo>
                      <a:pt x="33" y="2195"/>
                    </a:lnTo>
                    <a:lnTo>
                      <a:pt x="0" y="2167"/>
                    </a:lnTo>
                    <a:close/>
                    <a:moveTo>
                      <a:pt x="0" y="547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507"/>
                    </a:lnTo>
                    <a:lnTo>
                      <a:pt x="0" y="54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8" name="Freeform 120">
                <a:extLst>
                  <a:ext uri="{FF2B5EF4-FFF2-40B4-BE49-F238E27FC236}">
                    <a16:creationId xmlns:a16="http://schemas.microsoft.com/office/drawing/2014/main" id="{DF07A2D9-77C3-52B9-0CEE-A967393E1C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19" y="9072"/>
                <a:ext cx="32" cy="2228"/>
              </a:xfrm>
              <a:custGeom>
                <a:avLst/>
                <a:gdLst>
                  <a:gd name="T0" fmla="*/ 0 w 32"/>
                  <a:gd name="T1" fmla="*/ 2195 h 2228"/>
                  <a:gd name="T2" fmla="*/ 0 w 32"/>
                  <a:gd name="T3" fmla="*/ 1603 h 2228"/>
                  <a:gd name="T4" fmla="*/ 32 w 32"/>
                  <a:gd name="T5" fmla="*/ 1631 h 2228"/>
                  <a:gd name="T6" fmla="*/ 32 w 32"/>
                  <a:gd name="T7" fmla="*/ 2228 h 2228"/>
                  <a:gd name="T8" fmla="*/ 0 w 32"/>
                  <a:gd name="T9" fmla="*/ 2195 h 2228"/>
                  <a:gd name="T10" fmla="*/ 0 w 32"/>
                  <a:gd name="T11" fmla="*/ 507 h 2228"/>
                  <a:gd name="T12" fmla="*/ 0 w 32"/>
                  <a:gd name="T13" fmla="*/ 0 h 2228"/>
                  <a:gd name="T14" fmla="*/ 32 w 32"/>
                  <a:gd name="T15" fmla="*/ 0 h 2228"/>
                  <a:gd name="T16" fmla="*/ 32 w 32"/>
                  <a:gd name="T17" fmla="*/ 471 h 2228"/>
                  <a:gd name="T18" fmla="*/ 0 w 32"/>
                  <a:gd name="T19" fmla="*/ 507 h 2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28">
                    <a:moveTo>
                      <a:pt x="0" y="2195"/>
                    </a:moveTo>
                    <a:lnTo>
                      <a:pt x="0" y="1603"/>
                    </a:lnTo>
                    <a:lnTo>
                      <a:pt x="32" y="1631"/>
                    </a:lnTo>
                    <a:lnTo>
                      <a:pt x="32" y="2228"/>
                    </a:lnTo>
                    <a:lnTo>
                      <a:pt x="0" y="2195"/>
                    </a:lnTo>
                    <a:close/>
                    <a:moveTo>
                      <a:pt x="0" y="507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71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9" name="Freeform 121">
                <a:extLst>
                  <a:ext uri="{FF2B5EF4-FFF2-40B4-BE49-F238E27FC236}">
                    <a16:creationId xmlns:a16="http://schemas.microsoft.com/office/drawing/2014/main" id="{CF27AEBA-2AD9-3210-6246-AF9D808B36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1" y="9072"/>
                <a:ext cx="32" cy="2256"/>
              </a:xfrm>
              <a:custGeom>
                <a:avLst/>
                <a:gdLst>
                  <a:gd name="T0" fmla="*/ 0 w 32"/>
                  <a:gd name="T1" fmla="*/ 2228 h 2256"/>
                  <a:gd name="T2" fmla="*/ 0 w 32"/>
                  <a:gd name="T3" fmla="*/ 1631 h 2256"/>
                  <a:gd name="T4" fmla="*/ 32 w 32"/>
                  <a:gd name="T5" fmla="*/ 1664 h 2256"/>
                  <a:gd name="T6" fmla="*/ 32 w 32"/>
                  <a:gd name="T7" fmla="*/ 2256 h 2256"/>
                  <a:gd name="T8" fmla="*/ 0 w 32"/>
                  <a:gd name="T9" fmla="*/ 2228 h 2256"/>
                  <a:gd name="T10" fmla="*/ 0 w 32"/>
                  <a:gd name="T11" fmla="*/ 471 h 2256"/>
                  <a:gd name="T12" fmla="*/ 0 w 32"/>
                  <a:gd name="T13" fmla="*/ 0 h 2256"/>
                  <a:gd name="T14" fmla="*/ 32 w 32"/>
                  <a:gd name="T15" fmla="*/ 0 h 2256"/>
                  <a:gd name="T16" fmla="*/ 32 w 32"/>
                  <a:gd name="T17" fmla="*/ 431 h 2256"/>
                  <a:gd name="T18" fmla="*/ 0 w 32"/>
                  <a:gd name="T19" fmla="*/ 471 h 2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56">
                    <a:moveTo>
                      <a:pt x="0" y="2228"/>
                    </a:moveTo>
                    <a:lnTo>
                      <a:pt x="0" y="1631"/>
                    </a:lnTo>
                    <a:lnTo>
                      <a:pt x="32" y="1664"/>
                    </a:lnTo>
                    <a:lnTo>
                      <a:pt x="32" y="2256"/>
                    </a:lnTo>
                    <a:lnTo>
                      <a:pt x="0" y="2228"/>
                    </a:lnTo>
                    <a:close/>
                    <a:moveTo>
                      <a:pt x="0" y="4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31"/>
                    </a:lnTo>
                    <a:lnTo>
                      <a:pt x="0" y="471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0" name="Freeform 122">
                <a:extLst>
                  <a:ext uri="{FF2B5EF4-FFF2-40B4-BE49-F238E27FC236}">
                    <a16:creationId xmlns:a16="http://schemas.microsoft.com/office/drawing/2014/main" id="{ADDFAC6F-050A-7A93-6266-E30D13CF2C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83" y="9072"/>
                <a:ext cx="32" cy="2288"/>
              </a:xfrm>
              <a:custGeom>
                <a:avLst/>
                <a:gdLst>
                  <a:gd name="T0" fmla="*/ 0 w 32"/>
                  <a:gd name="T1" fmla="*/ 2256 h 2288"/>
                  <a:gd name="T2" fmla="*/ 0 w 32"/>
                  <a:gd name="T3" fmla="*/ 1664 h 2288"/>
                  <a:gd name="T4" fmla="*/ 32 w 32"/>
                  <a:gd name="T5" fmla="*/ 1692 h 2288"/>
                  <a:gd name="T6" fmla="*/ 32 w 32"/>
                  <a:gd name="T7" fmla="*/ 2288 h 2288"/>
                  <a:gd name="T8" fmla="*/ 0 w 32"/>
                  <a:gd name="T9" fmla="*/ 2256 h 2288"/>
                  <a:gd name="T10" fmla="*/ 0 w 32"/>
                  <a:gd name="T11" fmla="*/ 431 h 2288"/>
                  <a:gd name="T12" fmla="*/ 0 w 32"/>
                  <a:gd name="T13" fmla="*/ 0 h 2288"/>
                  <a:gd name="T14" fmla="*/ 32 w 32"/>
                  <a:gd name="T15" fmla="*/ 0 h 2288"/>
                  <a:gd name="T16" fmla="*/ 32 w 32"/>
                  <a:gd name="T17" fmla="*/ 390 h 2288"/>
                  <a:gd name="T18" fmla="*/ 0 w 32"/>
                  <a:gd name="T19" fmla="*/ 431 h 2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88">
                    <a:moveTo>
                      <a:pt x="0" y="2256"/>
                    </a:moveTo>
                    <a:lnTo>
                      <a:pt x="0" y="1664"/>
                    </a:lnTo>
                    <a:lnTo>
                      <a:pt x="32" y="1692"/>
                    </a:lnTo>
                    <a:lnTo>
                      <a:pt x="32" y="2288"/>
                    </a:lnTo>
                    <a:lnTo>
                      <a:pt x="0" y="2256"/>
                    </a:lnTo>
                    <a:close/>
                    <a:moveTo>
                      <a:pt x="0" y="43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90"/>
                    </a:lnTo>
                    <a:lnTo>
                      <a:pt x="0" y="431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1" name="Freeform 123">
                <a:extLst>
                  <a:ext uri="{FF2B5EF4-FFF2-40B4-BE49-F238E27FC236}">
                    <a16:creationId xmlns:a16="http://schemas.microsoft.com/office/drawing/2014/main" id="{D9C2807C-AD59-AC4B-1286-E37E78A0BF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15" y="9072"/>
                <a:ext cx="32" cy="2316"/>
              </a:xfrm>
              <a:custGeom>
                <a:avLst/>
                <a:gdLst>
                  <a:gd name="T0" fmla="*/ 0 w 32"/>
                  <a:gd name="T1" fmla="*/ 2288 h 2316"/>
                  <a:gd name="T2" fmla="*/ 0 w 32"/>
                  <a:gd name="T3" fmla="*/ 1692 h 2316"/>
                  <a:gd name="T4" fmla="*/ 32 w 32"/>
                  <a:gd name="T5" fmla="*/ 1724 h 2316"/>
                  <a:gd name="T6" fmla="*/ 32 w 32"/>
                  <a:gd name="T7" fmla="*/ 2316 h 2316"/>
                  <a:gd name="T8" fmla="*/ 0 w 32"/>
                  <a:gd name="T9" fmla="*/ 2288 h 2316"/>
                  <a:gd name="T10" fmla="*/ 0 w 32"/>
                  <a:gd name="T11" fmla="*/ 390 h 2316"/>
                  <a:gd name="T12" fmla="*/ 0 w 32"/>
                  <a:gd name="T13" fmla="*/ 0 h 2316"/>
                  <a:gd name="T14" fmla="*/ 32 w 32"/>
                  <a:gd name="T15" fmla="*/ 0 h 2316"/>
                  <a:gd name="T16" fmla="*/ 32 w 32"/>
                  <a:gd name="T17" fmla="*/ 354 h 2316"/>
                  <a:gd name="T18" fmla="*/ 0 w 32"/>
                  <a:gd name="T19" fmla="*/ 39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16">
                    <a:moveTo>
                      <a:pt x="0" y="2288"/>
                    </a:moveTo>
                    <a:lnTo>
                      <a:pt x="0" y="1692"/>
                    </a:lnTo>
                    <a:lnTo>
                      <a:pt x="32" y="1724"/>
                    </a:lnTo>
                    <a:lnTo>
                      <a:pt x="32" y="2316"/>
                    </a:lnTo>
                    <a:lnTo>
                      <a:pt x="0" y="2288"/>
                    </a:lnTo>
                    <a:close/>
                    <a:moveTo>
                      <a:pt x="0" y="39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54"/>
                    </a:lnTo>
                    <a:lnTo>
                      <a:pt x="0" y="390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2" name="Freeform 124">
                <a:extLst>
                  <a:ext uri="{FF2B5EF4-FFF2-40B4-BE49-F238E27FC236}">
                    <a16:creationId xmlns:a16="http://schemas.microsoft.com/office/drawing/2014/main" id="{0640A535-2C0F-E455-DB7D-87C515518D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47" y="9072"/>
                <a:ext cx="33" cy="2349"/>
              </a:xfrm>
              <a:custGeom>
                <a:avLst/>
                <a:gdLst>
                  <a:gd name="T0" fmla="*/ 0 w 33"/>
                  <a:gd name="T1" fmla="*/ 2316 h 2349"/>
                  <a:gd name="T2" fmla="*/ 0 w 33"/>
                  <a:gd name="T3" fmla="*/ 1724 h 2349"/>
                  <a:gd name="T4" fmla="*/ 33 w 33"/>
                  <a:gd name="T5" fmla="*/ 1756 h 2349"/>
                  <a:gd name="T6" fmla="*/ 33 w 33"/>
                  <a:gd name="T7" fmla="*/ 2349 h 2349"/>
                  <a:gd name="T8" fmla="*/ 0 w 33"/>
                  <a:gd name="T9" fmla="*/ 2316 h 2349"/>
                  <a:gd name="T10" fmla="*/ 0 w 33"/>
                  <a:gd name="T11" fmla="*/ 354 h 2349"/>
                  <a:gd name="T12" fmla="*/ 0 w 33"/>
                  <a:gd name="T13" fmla="*/ 0 h 2349"/>
                  <a:gd name="T14" fmla="*/ 33 w 33"/>
                  <a:gd name="T15" fmla="*/ 0 h 2349"/>
                  <a:gd name="T16" fmla="*/ 33 w 33"/>
                  <a:gd name="T17" fmla="*/ 314 h 2349"/>
                  <a:gd name="T18" fmla="*/ 0 w 33"/>
                  <a:gd name="T19" fmla="*/ 354 h 2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349">
                    <a:moveTo>
                      <a:pt x="0" y="2316"/>
                    </a:moveTo>
                    <a:lnTo>
                      <a:pt x="0" y="1724"/>
                    </a:lnTo>
                    <a:lnTo>
                      <a:pt x="33" y="1756"/>
                    </a:lnTo>
                    <a:lnTo>
                      <a:pt x="33" y="2349"/>
                    </a:lnTo>
                    <a:lnTo>
                      <a:pt x="0" y="2316"/>
                    </a:lnTo>
                    <a:close/>
                    <a:moveTo>
                      <a:pt x="0" y="354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314"/>
                    </a:lnTo>
                    <a:lnTo>
                      <a:pt x="0" y="354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3" name="Freeform 125">
                <a:extLst>
                  <a:ext uri="{FF2B5EF4-FFF2-40B4-BE49-F238E27FC236}">
                    <a16:creationId xmlns:a16="http://schemas.microsoft.com/office/drawing/2014/main" id="{E4B255B7-3284-CD48-43FE-3AAB2C9433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80" y="9072"/>
                <a:ext cx="32" cy="2377"/>
              </a:xfrm>
              <a:custGeom>
                <a:avLst/>
                <a:gdLst>
                  <a:gd name="T0" fmla="*/ 0 w 32"/>
                  <a:gd name="T1" fmla="*/ 2349 h 2377"/>
                  <a:gd name="T2" fmla="*/ 0 w 32"/>
                  <a:gd name="T3" fmla="*/ 1756 h 2377"/>
                  <a:gd name="T4" fmla="*/ 32 w 32"/>
                  <a:gd name="T5" fmla="*/ 1784 h 2377"/>
                  <a:gd name="T6" fmla="*/ 32 w 32"/>
                  <a:gd name="T7" fmla="*/ 2377 h 2377"/>
                  <a:gd name="T8" fmla="*/ 0 w 32"/>
                  <a:gd name="T9" fmla="*/ 2349 h 2377"/>
                  <a:gd name="T10" fmla="*/ 0 w 32"/>
                  <a:gd name="T11" fmla="*/ 314 h 2377"/>
                  <a:gd name="T12" fmla="*/ 0 w 32"/>
                  <a:gd name="T13" fmla="*/ 0 h 2377"/>
                  <a:gd name="T14" fmla="*/ 32 w 32"/>
                  <a:gd name="T15" fmla="*/ 4 h 2377"/>
                  <a:gd name="T16" fmla="*/ 32 w 32"/>
                  <a:gd name="T17" fmla="*/ 273 h 2377"/>
                  <a:gd name="T18" fmla="*/ 0 w 32"/>
                  <a:gd name="T19" fmla="*/ 314 h 2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77">
                    <a:moveTo>
                      <a:pt x="0" y="2349"/>
                    </a:moveTo>
                    <a:lnTo>
                      <a:pt x="0" y="1756"/>
                    </a:lnTo>
                    <a:lnTo>
                      <a:pt x="32" y="1784"/>
                    </a:lnTo>
                    <a:lnTo>
                      <a:pt x="32" y="2377"/>
                    </a:lnTo>
                    <a:lnTo>
                      <a:pt x="0" y="2349"/>
                    </a:lnTo>
                    <a:close/>
                    <a:moveTo>
                      <a:pt x="0" y="314"/>
                    </a:moveTo>
                    <a:lnTo>
                      <a:pt x="0" y="0"/>
                    </a:lnTo>
                    <a:lnTo>
                      <a:pt x="32" y="4"/>
                    </a:lnTo>
                    <a:lnTo>
                      <a:pt x="32" y="273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4" name="Freeform 126">
                <a:extLst>
                  <a:ext uri="{FF2B5EF4-FFF2-40B4-BE49-F238E27FC236}">
                    <a16:creationId xmlns:a16="http://schemas.microsoft.com/office/drawing/2014/main" id="{09CCECB4-3C8F-1500-2535-42B6053C18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2" y="9076"/>
                <a:ext cx="32" cy="2405"/>
              </a:xfrm>
              <a:custGeom>
                <a:avLst/>
                <a:gdLst>
                  <a:gd name="T0" fmla="*/ 0 w 32"/>
                  <a:gd name="T1" fmla="*/ 2373 h 2405"/>
                  <a:gd name="T2" fmla="*/ 0 w 32"/>
                  <a:gd name="T3" fmla="*/ 1780 h 2405"/>
                  <a:gd name="T4" fmla="*/ 32 w 32"/>
                  <a:gd name="T5" fmla="*/ 1813 h 2405"/>
                  <a:gd name="T6" fmla="*/ 32 w 32"/>
                  <a:gd name="T7" fmla="*/ 2405 h 2405"/>
                  <a:gd name="T8" fmla="*/ 0 w 32"/>
                  <a:gd name="T9" fmla="*/ 2373 h 2405"/>
                  <a:gd name="T10" fmla="*/ 0 w 32"/>
                  <a:gd name="T11" fmla="*/ 269 h 2405"/>
                  <a:gd name="T12" fmla="*/ 0 w 32"/>
                  <a:gd name="T13" fmla="*/ 0 h 2405"/>
                  <a:gd name="T14" fmla="*/ 32 w 32"/>
                  <a:gd name="T15" fmla="*/ 0 h 2405"/>
                  <a:gd name="T16" fmla="*/ 32 w 32"/>
                  <a:gd name="T17" fmla="*/ 233 h 2405"/>
                  <a:gd name="T18" fmla="*/ 0 w 32"/>
                  <a:gd name="T19" fmla="*/ 269 h 2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05">
                    <a:moveTo>
                      <a:pt x="0" y="2373"/>
                    </a:moveTo>
                    <a:lnTo>
                      <a:pt x="0" y="1780"/>
                    </a:lnTo>
                    <a:lnTo>
                      <a:pt x="32" y="1813"/>
                    </a:lnTo>
                    <a:lnTo>
                      <a:pt x="32" y="2405"/>
                    </a:lnTo>
                    <a:lnTo>
                      <a:pt x="0" y="2373"/>
                    </a:lnTo>
                    <a:close/>
                    <a:moveTo>
                      <a:pt x="0" y="26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3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5" name="Freeform 127">
                <a:extLst>
                  <a:ext uri="{FF2B5EF4-FFF2-40B4-BE49-F238E27FC236}">
                    <a16:creationId xmlns:a16="http://schemas.microsoft.com/office/drawing/2014/main" id="{5BA0C0F1-EC5B-4B9F-D4EE-4F4083BBC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44" y="9076"/>
                <a:ext cx="32" cy="2437"/>
              </a:xfrm>
              <a:custGeom>
                <a:avLst/>
                <a:gdLst>
                  <a:gd name="T0" fmla="*/ 0 w 32"/>
                  <a:gd name="T1" fmla="*/ 2405 h 2437"/>
                  <a:gd name="T2" fmla="*/ 0 w 32"/>
                  <a:gd name="T3" fmla="*/ 1813 h 2437"/>
                  <a:gd name="T4" fmla="*/ 32 w 32"/>
                  <a:gd name="T5" fmla="*/ 1841 h 2437"/>
                  <a:gd name="T6" fmla="*/ 32 w 32"/>
                  <a:gd name="T7" fmla="*/ 2437 h 2437"/>
                  <a:gd name="T8" fmla="*/ 0 w 32"/>
                  <a:gd name="T9" fmla="*/ 2405 h 2437"/>
                  <a:gd name="T10" fmla="*/ 0 w 32"/>
                  <a:gd name="T11" fmla="*/ 233 h 2437"/>
                  <a:gd name="T12" fmla="*/ 0 w 32"/>
                  <a:gd name="T13" fmla="*/ 0 h 2437"/>
                  <a:gd name="T14" fmla="*/ 32 w 32"/>
                  <a:gd name="T15" fmla="*/ 0 h 2437"/>
                  <a:gd name="T16" fmla="*/ 32 w 32"/>
                  <a:gd name="T17" fmla="*/ 193 h 2437"/>
                  <a:gd name="T18" fmla="*/ 0 w 32"/>
                  <a:gd name="T19" fmla="*/ 233 h 2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37">
                    <a:moveTo>
                      <a:pt x="0" y="2405"/>
                    </a:moveTo>
                    <a:lnTo>
                      <a:pt x="0" y="1813"/>
                    </a:lnTo>
                    <a:lnTo>
                      <a:pt x="32" y="1841"/>
                    </a:lnTo>
                    <a:lnTo>
                      <a:pt x="32" y="2437"/>
                    </a:lnTo>
                    <a:lnTo>
                      <a:pt x="0" y="2405"/>
                    </a:lnTo>
                    <a:close/>
                    <a:moveTo>
                      <a:pt x="0" y="23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3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6" name="Freeform 128">
                <a:extLst>
                  <a:ext uri="{FF2B5EF4-FFF2-40B4-BE49-F238E27FC236}">
                    <a16:creationId xmlns:a16="http://schemas.microsoft.com/office/drawing/2014/main" id="{0A400117-C908-B875-193F-AFC37E587B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76" y="9076"/>
                <a:ext cx="33" cy="2465"/>
              </a:xfrm>
              <a:custGeom>
                <a:avLst/>
                <a:gdLst>
                  <a:gd name="T0" fmla="*/ 0 w 33"/>
                  <a:gd name="T1" fmla="*/ 2437 h 2465"/>
                  <a:gd name="T2" fmla="*/ 0 w 33"/>
                  <a:gd name="T3" fmla="*/ 1841 h 2465"/>
                  <a:gd name="T4" fmla="*/ 33 w 33"/>
                  <a:gd name="T5" fmla="*/ 1873 h 2465"/>
                  <a:gd name="T6" fmla="*/ 33 w 33"/>
                  <a:gd name="T7" fmla="*/ 2465 h 2465"/>
                  <a:gd name="T8" fmla="*/ 0 w 33"/>
                  <a:gd name="T9" fmla="*/ 2437 h 2465"/>
                  <a:gd name="T10" fmla="*/ 0 w 33"/>
                  <a:gd name="T11" fmla="*/ 193 h 2465"/>
                  <a:gd name="T12" fmla="*/ 0 w 33"/>
                  <a:gd name="T13" fmla="*/ 0 h 2465"/>
                  <a:gd name="T14" fmla="*/ 33 w 33"/>
                  <a:gd name="T15" fmla="*/ 0 h 2465"/>
                  <a:gd name="T16" fmla="*/ 33 w 33"/>
                  <a:gd name="T17" fmla="*/ 153 h 2465"/>
                  <a:gd name="T18" fmla="*/ 0 w 33"/>
                  <a:gd name="T19" fmla="*/ 193 h 2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465">
                    <a:moveTo>
                      <a:pt x="0" y="2437"/>
                    </a:moveTo>
                    <a:lnTo>
                      <a:pt x="0" y="1841"/>
                    </a:lnTo>
                    <a:lnTo>
                      <a:pt x="33" y="1873"/>
                    </a:lnTo>
                    <a:lnTo>
                      <a:pt x="33" y="2465"/>
                    </a:lnTo>
                    <a:lnTo>
                      <a:pt x="0" y="2437"/>
                    </a:lnTo>
                    <a:close/>
                    <a:moveTo>
                      <a:pt x="0" y="193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153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7" name="Freeform 129">
                <a:extLst>
                  <a:ext uri="{FF2B5EF4-FFF2-40B4-BE49-F238E27FC236}">
                    <a16:creationId xmlns:a16="http://schemas.microsoft.com/office/drawing/2014/main" id="{484E0765-B478-DE2E-6C35-6AAE9518A8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9" y="9076"/>
                <a:ext cx="32" cy="2498"/>
              </a:xfrm>
              <a:custGeom>
                <a:avLst/>
                <a:gdLst>
                  <a:gd name="T0" fmla="*/ 0 w 32"/>
                  <a:gd name="T1" fmla="*/ 2465 h 2498"/>
                  <a:gd name="T2" fmla="*/ 0 w 32"/>
                  <a:gd name="T3" fmla="*/ 1873 h 2498"/>
                  <a:gd name="T4" fmla="*/ 32 w 32"/>
                  <a:gd name="T5" fmla="*/ 1901 h 2498"/>
                  <a:gd name="T6" fmla="*/ 32 w 32"/>
                  <a:gd name="T7" fmla="*/ 2498 h 2498"/>
                  <a:gd name="T8" fmla="*/ 0 w 32"/>
                  <a:gd name="T9" fmla="*/ 2465 h 2498"/>
                  <a:gd name="T10" fmla="*/ 0 w 32"/>
                  <a:gd name="T11" fmla="*/ 153 h 2498"/>
                  <a:gd name="T12" fmla="*/ 0 w 32"/>
                  <a:gd name="T13" fmla="*/ 0 h 2498"/>
                  <a:gd name="T14" fmla="*/ 32 w 32"/>
                  <a:gd name="T15" fmla="*/ 0 h 2498"/>
                  <a:gd name="T16" fmla="*/ 32 w 32"/>
                  <a:gd name="T17" fmla="*/ 116 h 2498"/>
                  <a:gd name="T18" fmla="*/ 0 w 32"/>
                  <a:gd name="T19" fmla="*/ 153 h 2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98">
                    <a:moveTo>
                      <a:pt x="0" y="2465"/>
                    </a:moveTo>
                    <a:lnTo>
                      <a:pt x="0" y="1873"/>
                    </a:lnTo>
                    <a:lnTo>
                      <a:pt x="32" y="1901"/>
                    </a:lnTo>
                    <a:lnTo>
                      <a:pt x="32" y="2498"/>
                    </a:lnTo>
                    <a:lnTo>
                      <a:pt x="0" y="2465"/>
                    </a:lnTo>
                    <a:close/>
                    <a:moveTo>
                      <a:pt x="0" y="15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16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8" name="Freeform 130">
                <a:extLst>
                  <a:ext uri="{FF2B5EF4-FFF2-40B4-BE49-F238E27FC236}">
                    <a16:creationId xmlns:a16="http://schemas.microsoft.com/office/drawing/2014/main" id="{73554328-DCBA-AA5F-5D68-1D71757736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1" y="9076"/>
                <a:ext cx="32" cy="2526"/>
              </a:xfrm>
              <a:custGeom>
                <a:avLst/>
                <a:gdLst>
                  <a:gd name="T0" fmla="*/ 0 w 32"/>
                  <a:gd name="T1" fmla="*/ 2498 h 2526"/>
                  <a:gd name="T2" fmla="*/ 0 w 32"/>
                  <a:gd name="T3" fmla="*/ 1901 h 2526"/>
                  <a:gd name="T4" fmla="*/ 32 w 32"/>
                  <a:gd name="T5" fmla="*/ 1934 h 2526"/>
                  <a:gd name="T6" fmla="*/ 32 w 32"/>
                  <a:gd name="T7" fmla="*/ 2526 h 2526"/>
                  <a:gd name="T8" fmla="*/ 0 w 32"/>
                  <a:gd name="T9" fmla="*/ 2498 h 2526"/>
                  <a:gd name="T10" fmla="*/ 0 w 32"/>
                  <a:gd name="T11" fmla="*/ 116 h 2526"/>
                  <a:gd name="T12" fmla="*/ 0 w 32"/>
                  <a:gd name="T13" fmla="*/ 0 h 2526"/>
                  <a:gd name="T14" fmla="*/ 32 w 32"/>
                  <a:gd name="T15" fmla="*/ 0 h 2526"/>
                  <a:gd name="T16" fmla="*/ 32 w 32"/>
                  <a:gd name="T17" fmla="*/ 76 h 2526"/>
                  <a:gd name="T18" fmla="*/ 0 w 32"/>
                  <a:gd name="T19" fmla="*/ 116 h 2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26">
                    <a:moveTo>
                      <a:pt x="0" y="2498"/>
                    </a:moveTo>
                    <a:lnTo>
                      <a:pt x="0" y="1901"/>
                    </a:lnTo>
                    <a:lnTo>
                      <a:pt x="32" y="1934"/>
                    </a:lnTo>
                    <a:lnTo>
                      <a:pt x="32" y="2526"/>
                    </a:lnTo>
                    <a:lnTo>
                      <a:pt x="0" y="2498"/>
                    </a:lnTo>
                    <a:close/>
                    <a:moveTo>
                      <a:pt x="0" y="11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7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9" name="Freeform 131">
                <a:extLst>
                  <a:ext uri="{FF2B5EF4-FFF2-40B4-BE49-F238E27FC236}">
                    <a16:creationId xmlns:a16="http://schemas.microsoft.com/office/drawing/2014/main" id="{8FE715D5-ECB5-9BAC-7A4F-0C8FC48458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73" y="9076"/>
                <a:ext cx="32" cy="2558"/>
              </a:xfrm>
              <a:custGeom>
                <a:avLst/>
                <a:gdLst>
                  <a:gd name="T0" fmla="*/ 0 w 32"/>
                  <a:gd name="T1" fmla="*/ 2526 h 2558"/>
                  <a:gd name="T2" fmla="*/ 0 w 32"/>
                  <a:gd name="T3" fmla="*/ 1934 h 2558"/>
                  <a:gd name="T4" fmla="*/ 32 w 32"/>
                  <a:gd name="T5" fmla="*/ 1966 h 2558"/>
                  <a:gd name="T6" fmla="*/ 32 w 32"/>
                  <a:gd name="T7" fmla="*/ 2558 h 2558"/>
                  <a:gd name="T8" fmla="*/ 0 w 32"/>
                  <a:gd name="T9" fmla="*/ 2526 h 2558"/>
                  <a:gd name="T10" fmla="*/ 0 w 32"/>
                  <a:gd name="T11" fmla="*/ 76 h 2558"/>
                  <a:gd name="T12" fmla="*/ 0 w 32"/>
                  <a:gd name="T13" fmla="*/ 0 h 2558"/>
                  <a:gd name="T14" fmla="*/ 32 w 32"/>
                  <a:gd name="T15" fmla="*/ 0 h 2558"/>
                  <a:gd name="T16" fmla="*/ 32 w 32"/>
                  <a:gd name="T17" fmla="*/ 36 h 2558"/>
                  <a:gd name="T18" fmla="*/ 0 w 32"/>
                  <a:gd name="T19" fmla="*/ 76 h 2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58">
                    <a:moveTo>
                      <a:pt x="0" y="2526"/>
                    </a:moveTo>
                    <a:lnTo>
                      <a:pt x="0" y="1934"/>
                    </a:lnTo>
                    <a:lnTo>
                      <a:pt x="32" y="1966"/>
                    </a:lnTo>
                    <a:lnTo>
                      <a:pt x="32" y="2558"/>
                    </a:lnTo>
                    <a:lnTo>
                      <a:pt x="0" y="2526"/>
                    </a:lnTo>
                    <a:close/>
                    <a:moveTo>
                      <a:pt x="0" y="7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0" name="Freeform 132">
                <a:extLst>
                  <a:ext uri="{FF2B5EF4-FFF2-40B4-BE49-F238E27FC236}">
                    <a16:creationId xmlns:a16="http://schemas.microsoft.com/office/drawing/2014/main" id="{4A1D3544-7741-32C4-4AA5-3ED327245D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05" y="9076"/>
                <a:ext cx="33" cy="2586"/>
              </a:xfrm>
              <a:custGeom>
                <a:avLst/>
                <a:gdLst>
                  <a:gd name="T0" fmla="*/ 0 w 33"/>
                  <a:gd name="T1" fmla="*/ 2558 h 2586"/>
                  <a:gd name="T2" fmla="*/ 0 w 33"/>
                  <a:gd name="T3" fmla="*/ 1966 h 2586"/>
                  <a:gd name="T4" fmla="*/ 33 w 33"/>
                  <a:gd name="T5" fmla="*/ 1994 h 2586"/>
                  <a:gd name="T6" fmla="*/ 33 w 33"/>
                  <a:gd name="T7" fmla="*/ 2586 h 2586"/>
                  <a:gd name="T8" fmla="*/ 0 w 33"/>
                  <a:gd name="T9" fmla="*/ 2558 h 2586"/>
                  <a:gd name="T10" fmla="*/ 0 w 33"/>
                  <a:gd name="T11" fmla="*/ 36 h 2586"/>
                  <a:gd name="T12" fmla="*/ 0 w 33"/>
                  <a:gd name="T13" fmla="*/ 0 h 2586"/>
                  <a:gd name="T14" fmla="*/ 33 w 33"/>
                  <a:gd name="T15" fmla="*/ 0 h 2586"/>
                  <a:gd name="T16" fmla="*/ 0 w 33"/>
                  <a:gd name="T17" fmla="*/ 36 h 2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586">
                    <a:moveTo>
                      <a:pt x="0" y="2558"/>
                    </a:moveTo>
                    <a:lnTo>
                      <a:pt x="0" y="1966"/>
                    </a:lnTo>
                    <a:lnTo>
                      <a:pt x="33" y="1994"/>
                    </a:lnTo>
                    <a:lnTo>
                      <a:pt x="33" y="2586"/>
                    </a:lnTo>
                    <a:lnTo>
                      <a:pt x="0" y="2558"/>
                    </a:lnTo>
                    <a:close/>
                    <a:moveTo>
                      <a:pt x="0" y="36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1" name="Freeform 133">
                <a:extLst>
                  <a:ext uri="{FF2B5EF4-FFF2-40B4-BE49-F238E27FC236}">
                    <a16:creationId xmlns:a16="http://schemas.microsoft.com/office/drawing/2014/main" id="{73321305-8E3E-75B9-5DA6-C64D1F7FF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8979"/>
                <a:ext cx="1447" cy="189"/>
              </a:xfrm>
              <a:custGeom>
                <a:avLst/>
                <a:gdLst>
                  <a:gd name="T0" fmla="*/ 194 w 1447"/>
                  <a:gd name="T1" fmla="*/ 93 h 189"/>
                  <a:gd name="T2" fmla="*/ 97 w 1447"/>
                  <a:gd name="T3" fmla="*/ 189 h 189"/>
                  <a:gd name="T4" fmla="*/ 1447 w 1447"/>
                  <a:gd name="T5" fmla="*/ 189 h 189"/>
                  <a:gd name="T6" fmla="*/ 1447 w 1447"/>
                  <a:gd name="T7" fmla="*/ 0 h 189"/>
                  <a:gd name="T8" fmla="*/ 97 w 1447"/>
                  <a:gd name="T9" fmla="*/ 0 h 189"/>
                  <a:gd name="T10" fmla="*/ 0 w 1447"/>
                  <a:gd name="T11" fmla="*/ 93 h 189"/>
                  <a:gd name="T12" fmla="*/ 97 w 1447"/>
                  <a:gd name="T13" fmla="*/ 0 h 189"/>
                  <a:gd name="T14" fmla="*/ 0 w 1447"/>
                  <a:gd name="T15" fmla="*/ 0 h 189"/>
                  <a:gd name="T16" fmla="*/ 0 w 1447"/>
                  <a:gd name="T17" fmla="*/ 93 h 189"/>
                  <a:gd name="T18" fmla="*/ 194 w 144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7" h="189">
                    <a:moveTo>
                      <a:pt x="194" y="93"/>
                    </a:moveTo>
                    <a:lnTo>
                      <a:pt x="97" y="189"/>
                    </a:lnTo>
                    <a:lnTo>
                      <a:pt x="1447" y="189"/>
                    </a:lnTo>
                    <a:lnTo>
                      <a:pt x="1447" y="0"/>
                    </a:lnTo>
                    <a:lnTo>
                      <a:pt x="97" y="0"/>
                    </a:lnTo>
                    <a:lnTo>
                      <a:pt x="0" y="93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194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2" name="Freeform 134">
                <a:extLst>
                  <a:ext uri="{FF2B5EF4-FFF2-40B4-BE49-F238E27FC236}">
                    <a16:creationId xmlns:a16="http://schemas.microsoft.com/office/drawing/2014/main" id="{1146DCE7-DCE7-3ED8-245C-519E22048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072"/>
                <a:ext cx="194" cy="543"/>
              </a:xfrm>
              <a:custGeom>
                <a:avLst/>
                <a:gdLst>
                  <a:gd name="T0" fmla="*/ 97 w 194"/>
                  <a:gd name="T1" fmla="*/ 354 h 543"/>
                  <a:gd name="T2" fmla="*/ 194 w 194"/>
                  <a:gd name="T3" fmla="*/ 447 h 543"/>
                  <a:gd name="T4" fmla="*/ 194 w 194"/>
                  <a:gd name="T5" fmla="*/ 0 h 543"/>
                  <a:gd name="T6" fmla="*/ 0 w 194"/>
                  <a:gd name="T7" fmla="*/ 0 h 543"/>
                  <a:gd name="T8" fmla="*/ 0 w 194"/>
                  <a:gd name="T9" fmla="*/ 447 h 543"/>
                  <a:gd name="T10" fmla="*/ 97 w 194"/>
                  <a:gd name="T11" fmla="*/ 543 h 543"/>
                  <a:gd name="T12" fmla="*/ 0 w 194"/>
                  <a:gd name="T13" fmla="*/ 447 h 543"/>
                  <a:gd name="T14" fmla="*/ 0 w 194"/>
                  <a:gd name="T15" fmla="*/ 543 h 543"/>
                  <a:gd name="T16" fmla="*/ 97 w 194"/>
                  <a:gd name="T17" fmla="*/ 543 h 543"/>
                  <a:gd name="T18" fmla="*/ 97 w 194"/>
                  <a:gd name="T19" fmla="*/ 354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4" h="543">
                    <a:moveTo>
                      <a:pt x="97" y="354"/>
                    </a:moveTo>
                    <a:lnTo>
                      <a:pt x="194" y="447"/>
                    </a:lnTo>
                    <a:lnTo>
                      <a:pt x="194" y="0"/>
                    </a:lnTo>
                    <a:lnTo>
                      <a:pt x="0" y="0"/>
                    </a:lnTo>
                    <a:lnTo>
                      <a:pt x="0" y="447"/>
                    </a:lnTo>
                    <a:lnTo>
                      <a:pt x="97" y="543"/>
                    </a:lnTo>
                    <a:lnTo>
                      <a:pt x="0" y="447"/>
                    </a:lnTo>
                    <a:lnTo>
                      <a:pt x="0" y="543"/>
                    </a:lnTo>
                    <a:lnTo>
                      <a:pt x="97" y="543"/>
                    </a:lnTo>
                    <a:lnTo>
                      <a:pt x="97" y="3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3" name="Freeform 135">
                <a:extLst>
                  <a:ext uri="{FF2B5EF4-FFF2-40B4-BE49-F238E27FC236}">
                    <a16:creationId xmlns:a16="http://schemas.microsoft.com/office/drawing/2014/main" id="{F774C437-6B82-17CB-FDE9-751CD8805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9426"/>
                <a:ext cx="649" cy="189"/>
              </a:xfrm>
              <a:custGeom>
                <a:avLst/>
                <a:gdLst>
                  <a:gd name="T0" fmla="*/ 516 w 649"/>
                  <a:gd name="T1" fmla="*/ 157 h 189"/>
                  <a:gd name="T2" fmla="*/ 443 w 649"/>
                  <a:gd name="T3" fmla="*/ 0 h 189"/>
                  <a:gd name="T4" fmla="*/ 0 w 649"/>
                  <a:gd name="T5" fmla="*/ 0 h 189"/>
                  <a:gd name="T6" fmla="*/ 0 w 649"/>
                  <a:gd name="T7" fmla="*/ 189 h 189"/>
                  <a:gd name="T8" fmla="*/ 443 w 649"/>
                  <a:gd name="T9" fmla="*/ 189 h 189"/>
                  <a:gd name="T10" fmla="*/ 371 w 649"/>
                  <a:gd name="T11" fmla="*/ 32 h 189"/>
                  <a:gd name="T12" fmla="*/ 516 w 649"/>
                  <a:gd name="T13" fmla="*/ 157 h 189"/>
                  <a:gd name="T14" fmla="*/ 649 w 649"/>
                  <a:gd name="T15" fmla="*/ 0 h 189"/>
                  <a:gd name="T16" fmla="*/ 443 w 649"/>
                  <a:gd name="T17" fmla="*/ 0 h 189"/>
                  <a:gd name="T18" fmla="*/ 516 w 64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9" h="189">
                    <a:moveTo>
                      <a:pt x="516" y="157"/>
                    </a:moveTo>
                    <a:lnTo>
                      <a:pt x="44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43" y="189"/>
                    </a:lnTo>
                    <a:lnTo>
                      <a:pt x="371" y="32"/>
                    </a:lnTo>
                    <a:lnTo>
                      <a:pt x="516" y="157"/>
                    </a:lnTo>
                    <a:lnTo>
                      <a:pt x="649" y="0"/>
                    </a:lnTo>
                    <a:lnTo>
                      <a:pt x="443" y="0"/>
                    </a:lnTo>
                    <a:lnTo>
                      <a:pt x="516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4" name="Freeform 136">
                <a:extLst>
                  <a:ext uri="{FF2B5EF4-FFF2-40B4-BE49-F238E27FC236}">
                    <a16:creationId xmlns:a16="http://schemas.microsoft.com/office/drawing/2014/main" id="{24DD5F9B-2615-98B3-8710-ADF58F221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458"/>
                <a:ext cx="613" cy="621"/>
              </a:xfrm>
              <a:custGeom>
                <a:avLst/>
                <a:gdLst>
                  <a:gd name="T0" fmla="*/ 194 w 613"/>
                  <a:gd name="T1" fmla="*/ 484 h 621"/>
                  <a:gd name="T2" fmla="*/ 202 w 613"/>
                  <a:gd name="T3" fmla="*/ 613 h 621"/>
                  <a:gd name="T4" fmla="*/ 613 w 613"/>
                  <a:gd name="T5" fmla="*/ 125 h 621"/>
                  <a:gd name="T6" fmla="*/ 468 w 613"/>
                  <a:gd name="T7" fmla="*/ 0 h 621"/>
                  <a:gd name="T8" fmla="*/ 57 w 613"/>
                  <a:gd name="T9" fmla="*/ 492 h 621"/>
                  <a:gd name="T10" fmla="*/ 65 w 613"/>
                  <a:gd name="T11" fmla="*/ 621 h 621"/>
                  <a:gd name="T12" fmla="*/ 57 w 613"/>
                  <a:gd name="T13" fmla="*/ 492 h 621"/>
                  <a:gd name="T14" fmla="*/ 0 w 613"/>
                  <a:gd name="T15" fmla="*/ 556 h 621"/>
                  <a:gd name="T16" fmla="*/ 65 w 613"/>
                  <a:gd name="T17" fmla="*/ 621 h 621"/>
                  <a:gd name="T18" fmla="*/ 194 w 613"/>
                  <a:gd name="T19" fmla="*/ 484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3" h="621">
                    <a:moveTo>
                      <a:pt x="194" y="484"/>
                    </a:moveTo>
                    <a:lnTo>
                      <a:pt x="202" y="613"/>
                    </a:lnTo>
                    <a:lnTo>
                      <a:pt x="613" y="125"/>
                    </a:lnTo>
                    <a:lnTo>
                      <a:pt x="468" y="0"/>
                    </a:lnTo>
                    <a:lnTo>
                      <a:pt x="57" y="492"/>
                    </a:lnTo>
                    <a:lnTo>
                      <a:pt x="65" y="621"/>
                    </a:lnTo>
                    <a:lnTo>
                      <a:pt x="57" y="492"/>
                    </a:lnTo>
                    <a:lnTo>
                      <a:pt x="0" y="556"/>
                    </a:lnTo>
                    <a:lnTo>
                      <a:pt x="65" y="621"/>
                    </a:lnTo>
                    <a:lnTo>
                      <a:pt x="194" y="4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5" name="Freeform 137">
                <a:extLst>
                  <a:ext uri="{FF2B5EF4-FFF2-40B4-BE49-F238E27FC236}">
                    <a16:creationId xmlns:a16="http://schemas.microsoft.com/office/drawing/2014/main" id="{26B62891-F7E1-9DFB-9E4A-3AB4F5571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9942"/>
                <a:ext cx="451" cy="508"/>
              </a:xfrm>
              <a:custGeom>
                <a:avLst/>
                <a:gdLst>
                  <a:gd name="T0" fmla="*/ 306 w 451"/>
                  <a:gd name="T1" fmla="*/ 306 h 508"/>
                  <a:gd name="T2" fmla="*/ 443 w 451"/>
                  <a:gd name="T3" fmla="*/ 298 h 508"/>
                  <a:gd name="T4" fmla="*/ 129 w 451"/>
                  <a:gd name="T5" fmla="*/ 0 h 508"/>
                  <a:gd name="T6" fmla="*/ 0 w 451"/>
                  <a:gd name="T7" fmla="*/ 137 h 508"/>
                  <a:gd name="T8" fmla="*/ 314 w 451"/>
                  <a:gd name="T9" fmla="*/ 435 h 508"/>
                  <a:gd name="T10" fmla="*/ 451 w 451"/>
                  <a:gd name="T11" fmla="*/ 427 h 508"/>
                  <a:gd name="T12" fmla="*/ 314 w 451"/>
                  <a:gd name="T13" fmla="*/ 435 h 508"/>
                  <a:gd name="T14" fmla="*/ 387 w 451"/>
                  <a:gd name="T15" fmla="*/ 508 h 508"/>
                  <a:gd name="T16" fmla="*/ 451 w 451"/>
                  <a:gd name="T17" fmla="*/ 427 h 508"/>
                  <a:gd name="T18" fmla="*/ 306 w 451"/>
                  <a:gd name="T19" fmla="*/ 306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1" h="508">
                    <a:moveTo>
                      <a:pt x="306" y="306"/>
                    </a:moveTo>
                    <a:lnTo>
                      <a:pt x="443" y="298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314" y="435"/>
                    </a:lnTo>
                    <a:lnTo>
                      <a:pt x="451" y="427"/>
                    </a:lnTo>
                    <a:lnTo>
                      <a:pt x="314" y="435"/>
                    </a:lnTo>
                    <a:lnTo>
                      <a:pt x="387" y="508"/>
                    </a:lnTo>
                    <a:lnTo>
                      <a:pt x="451" y="427"/>
                    </a:lnTo>
                    <a:lnTo>
                      <a:pt x="306" y="3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6" name="Freeform 138">
                <a:extLst>
                  <a:ext uri="{FF2B5EF4-FFF2-40B4-BE49-F238E27FC236}">
                    <a16:creationId xmlns:a16="http://schemas.microsoft.com/office/drawing/2014/main" id="{F981A282-1F8A-CFBE-CDBA-2522BD3C1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8979"/>
                <a:ext cx="1274" cy="1390"/>
              </a:xfrm>
              <a:custGeom>
                <a:avLst/>
                <a:gdLst>
                  <a:gd name="T0" fmla="*/ 1076 w 1274"/>
                  <a:gd name="T1" fmla="*/ 189 h 1390"/>
                  <a:gd name="T2" fmla="*/ 1004 w 1274"/>
                  <a:gd name="T3" fmla="*/ 36 h 1390"/>
                  <a:gd name="T4" fmla="*/ 0 w 1274"/>
                  <a:gd name="T5" fmla="*/ 1269 h 1390"/>
                  <a:gd name="T6" fmla="*/ 145 w 1274"/>
                  <a:gd name="T7" fmla="*/ 1390 h 1390"/>
                  <a:gd name="T8" fmla="*/ 1149 w 1274"/>
                  <a:gd name="T9" fmla="*/ 153 h 1390"/>
                  <a:gd name="T10" fmla="*/ 1076 w 1274"/>
                  <a:gd name="T11" fmla="*/ 0 h 1390"/>
                  <a:gd name="T12" fmla="*/ 1149 w 1274"/>
                  <a:gd name="T13" fmla="*/ 153 h 1390"/>
                  <a:gd name="T14" fmla="*/ 1274 w 1274"/>
                  <a:gd name="T15" fmla="*/ 0 h 1390"/>
                  <a:gd name="T16" fmla="*/ 1076 w 1274"/>
                  <a:gd name="T17" fmla="*/ 0 h 1390"/>
                  <a:gd name="T18" fmla="*/ 1076 w 1274"/>
                  <a:gd name="T19" fmla="*/ 189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4" h="1390">
                    <a:moveTo>
                      <a:pt x="1076" y="189"/>
                    </a:moveTo>
                    <a:lnTo>
                      <a:pt x="1004" y="36"/>
                    </a:lnTo>
                    <a:lnTo>
                      <a:pt x="0" y="1269"/>
                    </a:lnTo>
                    <a:lnTo>
                      <a:pt x="145" y="1390"/>
                    </a:lnTo>
                    <a:lnTo>
                      <a:pt x="1149" y="153"/>
                    </a:lnTo>
                    <a:lnTo>
                      <a:pt x="1076" y="0"/>
                    </a:lnTo>
                    <a:lnTo>
                      <a:pt x="1149" y="153"/>
                    </a:lnTo>
                    <a:lnTo>
                      <a:pt x="1274" y="0"/>
                    </a:lnTo>
                    <a:lnTo>
                      <a:pt x="1076" y="0"/>
                    </a:lnTo>
                    <a:lnTo>
                      <a:pt x="1076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7" name="Rectangle 139">
                <a:extLst>
                  <a:ext uri="{FF2B5EF4-FFF2-40B4-BE49-F238E27FC236}">
                    <a16:creationId xmlns:a16="http://schemas.microsoft.com/office/drawing/2014/main" id="{96F9314A-6F3A-0735-3A7B-55CA05456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" y="9072"/>
                <a:ext cx="28" cy="44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8" name="Freeform 140">
                <a:extLst>
                  <a:ext uri="{FF2B5EF4-FFF2-40B4-BE49-F238E27FC236}">
                    <a16:creationId xmlns:a16="http://schemas.microsoft.com/office/drawing/2014/main" id="{4E6AB785-BB29-A119-060F-6700B96E50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46" y="9072"/>
                <a:ext cx="24" cy="958"/>
              </a:xfrm>
              <a:custGeom>
                <a:avLst/>
                <a:gdLst>
                  <a:gd name="T0" fmla="*/ 0 w 24"/>
                  <a:gd name="T1" fmla="*/ 447 h 958"/>
                  <a:gd name="T2" fmla="*/ 0 w 24"/>
                  <a:gd name="T3" fmla="*/ 0 h 958"/>
                  <a:gd name="T4" fmla="*/ 24 w 24"/>
                  <a:gd name="T5" fmla="*/ 0 h 958"/>
                  <a:gd name="T6" fmla="*/ 24 w 24"/>
                  <a:gd name="T7" fmla="*/ 447 h 958"/>
                  <a:gd name="T8" fmla="*/ 0 w 24"/>
                  <a:gd name="T9" fmla="*/ 447 h 958"/>
                  <a:gd name="T10" fmla="*/ 24 w 24"/>
                  <a:gd name="T11" fmla="*/ 910 h 958"/>
                  <a:gd name="T12" fmla="*/ 24 w 24"/>
                  <a:gd name="T13" fmla="*/ 958 h 958"/>
                  <a:gd name="T14" fmla="*/ 4 w 24"/>
                  <a:gd name="T15" fmla="*/ 938 h 958"/>
                  <a:gd name="T16" fmla="*/ 24 w 24"/>
                  <a:gd name="T17" fmla="*/ 910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958"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  <a:moveTo>
                      <a:pt x="24" y="910"/>
                    </a:moveTo>
                    <a:lnTo>
                      <a:pt x="24" y="958"/>
                    </a:lnTo>
                    <a:lnTo>
                      <a:pt x="4" y="938"/>
                    </a:lnTo>
                    <a:lnTo>
                      <a:pt x="24" y="910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9" name="Freeform 141">
                <a:extLst>
                  <a:ext uri="{FF2B5EF4-FFF2-40B4-BE49-F238E27FC236}">
                    <a16:creationId xmlns:a16="http://schemas.microsoft.com/office/drawing/2014/main" id="{0AAB14EB-EBD8-137F-5CD7-FCB0BAAFC6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0" y="9072"/>
                <a:ext cx="29" cy="983"/>
              </a:xfrm>
              <a:custGeom>
                <a:avLst/>
                <a:gdLst>
                  <a:gd name="T0" fmla="*/ 0 w 29"/>
                  <a:gd name="T1" fmla="*/ 958 h 983"/>
                  <a:gd name="T2" fmla="*/ 0 w 29"/>
                  <a:gd name="T3" fmla="*/ 910 h 983"/>
                  <a:gd name="T4" fmla="*/ 29 w 29"/>
                  <a:gd name="T5" fmla="*/ 878 h 983"/>
                  <a:gd name="T6" fmla="*/ 29 w 29"/>
                  <a:gd name="T7" fmla="*/ 983 h 983"/>
                  <a:gd name="T8" fmla="*/ 0 w 29"/>
                  <a:gd name="T9" fmla="*/ 958 h 983"/>
                  <a:gd name="T10" fmla="*/ 0 w 29"/>
                  <a:gd name="T11" fmla="*/ 447 h 983"/>
                  <a:gd name="T12" fmla="*/ 0 w 29"/>
                  <a:gd name="T13" fmla="*/ 0 h 983"/>
                  <a:gd name="T14" fmla="*/ 29 w 29"/>
                  <a:gd name="T15" fmla="*/ 0 h 983"/>
                  <a:gd name="T16" fmla="*/ 29 w 29"/>
                  <a:gd name="T17" fmla="*/ 447 h 983"/>
                  <a:gd name="T18" fmla="*/ 0 w 29"/>
                  <a:gd name="T19" fmla="*/ 447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983">
                    <a:moveTo>
                      <a:pt x="0" y="958"/>
                    </a:moveTo>
                    <a:lnTo>
                      <a:pt x="0" y="910"/>
                    </a:lnTo>
                    <a:lnTo>
                      <a:pt x="29" y="878"/>
                    </a:lnTo>
                    <a:lnTo>
                      <a:pt x="29" y="983"/>
                    </a:lnTo>
                    <a:lnTo>
                      <a:pt x="0" y="958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0" name="Freeform 142">
                <a:extLst>
                  <a:ext uri="{FF2B5EF4-FFF2-40B4-BE49-F238E27FC236}">
                    <a16:creationId xmlns:a16="http://schemas.microsoft.com/office/drawing/2014/main" id="{4FD2C828-F06D-76DC-27ED-E91CBEDEA3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9" y="9072"/>
                <a:ext cx="28" cy="1011"/>
              </a:xfrm>
              <a:custGeom>
                <a:avLst/>
                <a:gdLst>
                  <a:gd name="T0" fmla="*/ 0 w 28"/>
                  <a:gd name="T1" fmla="*/ 983 h 1011"/>
                  <a:gd name="T2" fmla="*/ 0 w 28"/>
                  <a:gd name="T3" fmla="*/ 878 h 1011"/>
                  <a:gd name="T4" fmla="*/ 28 w 28"/>
                  <a:gd name="T5" fmla="*/ 850 h 1011"/>
                  <a:gd name="T6" fmla="*/ 28 w 28"/>
                  <a:gd name="T7" fmla="*/ 1011 h 1011"/>
                  <a:gd name="T8" fmla="*/ 0 w 28"/>
                  <a:gd name="T9" fmla="*/ 983 h 1011"/>
                  <a:gd name="T10" fmla="*/ 0 w 28"/>
                  <a:gd name="T11" fmla="*/ 447 h 1011"/>
                  <a:gd name="T12" fmla="*/ 0 w 28"/>
                  <a:gd name="T13" fmla="*/ 0 h 1011"/>
                  <a:gd name="T14" fmla="*/ 28 w 28"/>
                  <a:gd name="T15" fmla="*/ 0 h 1011"/>
                  <a:gd name="T16" fmla="*/ 28 w 28"/>
                  <a:gd name="T17" fmla="*/ 447 h 1011"/>
                  <a:gd name="T18" fmla="*/ 0 w 28"/>
                  <a:gd name="T19" fmla="*/ 447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11">
                    <a:moveTo>
                      <a:pt x="0" y="983"/>
                    </a:moveTo>
                    <a:lnTo>
                      <a:pt x="0" y="878"/>
                    </a:lnTo>
                    <a:lnTo>
                      <a:pt x="28" y="850"/>
                    </a:lnTo>
                    <a:lnTo>
                      <a:pt x="28" y="1011"/>
                    </a:lnTo>
                    <a:lnTo>
                      <a:pt x="0" y="983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1" name="Freeform 143">
                <a:extLst>
                  <a:ext uri="{FF2B5EF4-FFF2-40B4-BE49-F238E27FC236}">
                    <a16:creationId xmlns:a16="http://schemas.microsoft.com/office/drawing/2014/main" id="{E20120B7-E340-9848-11B3-28C6005E5E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27" y="9072"/>
                <a:ext cx="28" cy="1035"/>
              </a:xfrm>
              <a:custGeom>
                <a:avLst/>
                <a:gdLst>
                  <a:gd name="T0" fmla="*/ 0 w 28"/>
                  <a:gd name="T1" fmla="*/ 1011 h 1035"/>
                  <a:gd name="T2" fmla="*/ 0 w 28"/>
                  <a:gd name="T3" fmla="*/ 850 h 1035"/>
                  <a:gd name="T4" fmla="*/ 28 w 28"/>
                  <a:gd name="T5" fmla="*/ 817 h 1035"/>
                  <a:gd name="T6" fmla="*/ 28 w 28"/>
                  <a:gd name="T7" fmla="*/ 1035 h 1035"/>
                  <a:gd name="T8" fmla="*/ 0 w 28"/>
                  <a:gd name="T9" fmla="*/ 1011 h 1035"/>
                  <a:gd name="T10" fmla="*/ 0 w 28"/>
                  <a:gd name="T11" fmla="*/ 447 h 1035"/>
                  <a:gd name="T12" fmla="*/ 0 w 28"/>
                  <a:gd name="T13" fmla="*/ 0 h 1035"/>
                  <a:gd name="T14" fmla="*/ 28 w 28"/>
                  <a:gd name="T15" fmla="*/ 0 h 1035"/>
                  <a:gd name="T16" fmla="*/ 28 w 28"/>
                  <a:gd name="T17" fmla="*/ 447 h 1035"/>
                  <a:gd name="T18" fmla="*/ 0 w 28"/>
                  <a:gd name="T19" fmla="*/ 447 h 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35">
                    <a:moveTo>
                      <a:pt x="0" y="1011"/>
                    </a:moveTo>
                    <a:lnTo>
                      <a:pt x="0" y="850"/>
                    </a:lnTo>
                    <a:lnTo>
                      <a:pt x="28" y="817"/>
                    </a:lnTo>
                    <a:lnTo>
                      <a:pt x="28" y="1035"/>
                    </a:lnTo>
                    <a:lnTo>
                      <a:pt x="0" y="1011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2" name="Freeform 144">
                <a:extLst>
                  <a:ext uri="{FF2B5EF4-FFF2-40B4-BE49-F238E27FC236}">
                    <a16:creationId xmlns:a16="http://schemas.microsoft.com/office/drawing/2014/main" id="{3A0D7164-F0B2-D0A7-AC0F-5D564DD5EE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5" y="9072"/>
                <a:ext cx="24" cy="1059"/>
              </a:xfrm>
              <a:custGeom>
                <a:avLst/>
                <a:gdLst>
                  <a:gd name="T0" fmla="*/ 0 w 24"/>
                  <a:gd name="T1" fmla="*/ 1035 h 1059"/>
                  <a:gd name="T2" fmla="*/ 0 w 24"/>
                  <a:gd name="T3" fmla="*/ 817 h 1059"/>
                  <a:gd name="T4" fmla="*/ 24 w 24"/>
                  <a:gd name="T5" fmla="*/ 785 h 1059"/>
                  <a:gd name="T6" fmla="*/ 24 w 24"/>
                  <a:gd name="T7" fmla="*/ 1059 h 1059"/>
                  <a:gd name="T8" fmla="*/ 0 w 24"/>
                  <a:gd name="T9" fmla="*/ 1035 h 1059"/>
                  <a:gd name="T10" fmla="*/ 0 w 24"/>
                  <a:gd name="T11" fmla="*/ 447 h 1059"/>
                  <a:gd name="T12" fmla="*/ 0 w 24"/>
                  <a:gd name="T13" fmla="*/ 0 h 1059"/>
                  <a:gd name="T14" fmla="*/ 24 w 24"/>
                  <a:gd name="T15" fmla="*/ 0 h 1059"/>
                  <a:gd name="T16" fmla="*/ 24 w 24"/>
                  <a:gd name="T17" fmla="*/ 447 h 1059"/>
                  <a:gd name="T18" fmla="*/ 0 w 24"/>
                  <a:gd name="T19" fmla="*/ 447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059">
                    <a:moveTo>
                      <a:pt x="0" y="1035"/>
                    </a:moveTo>
                    <a:lnTo>
                      <a:pt x="0" y="817"/>
                    </a:lnTo>
                    <a:lnTo>
                      <a:pt x="24" y="785"/>
                    </a:lnTo>
                    <a:lnTo>
                      <a:pt x="24" y="1059"/>
                    </a:lnTo>
                    <a:lnTo>
                      <a:pt x="0" y="1035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3" name="Freeform 145">
                <a:extLst>
                  <a:ext uri="{FF2B5EF4-FFF2-40B4-BE49-F238E27FC236}">
                    <a16:creationId xmlns:a16="http://schemas.microsoft.com/office/drawing/2014/main" id="{E57239A2-A5C2-38A4-2114-47A8609638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9" y="9072"/>
                <a:ext cx="29" cy="1087"/>
              </a:xfrm>
              <a:custGeom>
                <a:avLst/>
                <a:gdLst>
                  <a:gd name="T0" fmla="*/ 0 w 29"/>
                  <a:gd name="T1" fmla="*/ 1059 h 1087"/>
                  <a:gd name="T2" fmla="*/ 0 w 29"/>
                  <a:gd name="T3" fmla="*/ 785 h 1087"/>
                  <a:gd name="T4" fmla="*/ 29 w 29"/>
                  <a:gd name="T5" fmla="*/ 753 h 1087"/>
                  <a:gd name="T6" fmla="*/ 29 w 29"/>
                  <a:gd name="T7" fmla="*/ 1087 h 1087"/>
                  <a:gd name="T8" fmla="*/ 0 w 29"/>
                  <a:gd name="T9" fmla="*/ 1059 h 1087"/>
                  <a:gd name="T10" fmla="*/ 0 w 29"/>
                  <a:gd name="T11" fmla="*/ 447 h 1087"/>
                  <a:gd name="T12" fmla="*/ 0 w 29"/>
                  <a:gd name="T13" fmla="*/ 0 h 1087"/>
                  <a:gd name="T14" fmla="*/ 29 w 29"/>
                  <a:gd name="T15" fmla="*/ 0 h 1087"/>
                  <a:gd name="T16" fmla="*/ 29 w 29"/>
                  <a:gd name="T17" fmla="*/ 447 h 1087"/>
                  <a:gd name="T18" fmla="*/ 0 w 29"/>
                  <a:gd name="T19" fmla="*/ 447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1087">
                    <a:moveTo>
                      <a:pt x="0" y="1059"/>
                    </a:moveTo>
                    <a:lnTo>
                      <a:pt x="0" y="785"/>
                    </a:lnTo>
                    <a:lnTo>
                      <a:pt x="29" y="753"/>
                    </a:lnTo>
                    <a:lnTo>
                      <a:pt x="29" y="1087"/>
                    </a:lnTo>
                    <a:lnTo>
                      <a:pt x="0" y="1059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4" name="Freeform 146">
                <a:extLst>
                  <a:ext uri="{FF2B5EF4-FFF2-40B4-BE49-F238E27FC236}">
                    <a16:creationId xmlns:a16="http://schemas.microsoft.com/office/drawing/2014/main" id="{9F601448-F4F3-843D-97AE-87FF9E7D29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08" y="9072"/>
                <a:ext cx="28" cy="1112"/>
              </a:xfrm>
              <a:custGeom>
                <a:avLst/>
                <a:gdLst>
                  <a:gd name="T0" fmla="*/ 0 w 28"/>
                  <a:gd name="T1" fmla="*/ 1087 h 1112"/>
                  <a:gd name="T2" fmla="*/ 0 w 28"/>
                  <a:gd name="T3" fmla="*/ 753 h 1112"/>
                  <a:gd name="T4" fmla="*/ 28 w 28"/>
                  <a:gd name="T5" fmla="*/ 721 h 1112"/>
                  <a:gd name="T6" fmla="*/ 28 w 28"/>
                  <a:gd name="T7" fmla="*/ 1112 h 1112"/>
                  <a:gd name="T8" fmla="*/ 0 w 28"/>
                  <a:gd name="T9" fmla="*/ 1087 h 1112"/>
                  <a:gd name="T10" fmla="*/ 0 w 28"/>
                  <a:gd name="T11" fmla="*/ 447 h 1112"/>
                  <a:gd name="T12" fmla="*/ 0 w 28"/>
                  <a:gd name="T13" fmla="*/ 0 h 1112"/>
                  <a:gd name="T14" fmla="*/ 28 w 28"/>
                  <a:gd name="T15" fmla="*/ 0 h 1112"/>
                  <a:gd name="T16" fmla="*/ 28 w 28"/>
                  <a:gd name="T17" fmla="*/ 447 h 1112"/>
                  <a:gd name="T18" fmla="*/ 0 w 28"/>
                  <a:gd name="T19" fmla="*/ 447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12">
                    <a:moveTo>
                      <a:pt x="0" y="1087"/>
                    </a:moveTo>
                    <a:lnTo>
                      <a:pt x="0" y="753"/>
                    </a:lnTo>
                    <a:lnTo>
                      <a:pt x="28" y="721"/>
                    </a:lnTo>
                    <a:lnTo>
                      <a:pt x="28" y="1112"/>
                    </a:lnTo>
                    <a:lnTo>
                      <a:pt x="0" y="1087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5" name="Freeform 147">
                <a:extLst>
                  <a:ext uri="{FF2B5EF4-FFF2-40B4-BE49-F238E27FC236}">
                    <a16:creationId xmlns:a16="http://schemas.microsoft.com/office/drawing/2014/main" id="{D8FF09CC-EFB7-A482-4FAD-C3DEB1A428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6" y="9072"/>
                <a:ext cx="24" cy="1140"/>
              </a:xfrm>
              <a:custGeom>
                <a:avLst/>
                <a:gdLst>
                  <a:gd name="T0" fmla="*/ 0 w 24"/>
                  <a:gd name="T1" fmla="*/ 1112 h 1140"/>
                  <a:gd name="T2" fmla="*/ 0 w 24"/>
                  <a:gd name="T3" fmla="*/ 721 h 1140"/>
                  <a:gd name="T4" fmla="*/ 24 w 24"/>
                  <a:gd name="T5" fmla="*/ 689 h 1140"/>
                  <a:gd name="T6" fmla="*/ 24 w 24"/>
                  <a:gd name="T7" fmla="*/ 1140 h 1140"/>
                  <a:gd name="T8" fmla="*/ 0 w 24"/>
                  <a:gd name="T9" fmla="*/ 1112 h 1140"/>
                  <a:gd name="T10" fmla="*/ 0 w 24"/>
                  <a:gd name="T11" fmla="*/ 447 h 1140"/>
                  <a:gd name="T12" fmla="*/ 0 w 24"/>
                  <a:gd name="T13" fmla="*/ 0 h 1140"/>
                  <a:gd name="T14" fmla="*/ 24 w 24"/>
                  <a:gd name="T15" fmla="*/ 0 h 1140"/>
                  <a:gd name="T16" fmla="*/ 24 w 24"/>
                  <a:gd name="T17" fmla="*/ 447 h 1140"/>
                  <a:gd name="T18" fmla="*/ 0 w 24"/>
                  <a:gd name="T19" fmla="*/ 447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40">
                    <a:moveTo>
                      <a:pt x="0" y="1112"/>
                    </a:moveTo>
                    <a:lnTo>
                      <a:pt x="0" y="721"/>
                    </a:lnTo>
                    <a:lnTo>
                      <a:pt x="24" y="689"/>
                    </a:lnTo>
                    <a:lnTo>
                      <a:pt x="24" y="1140"/>
                    </a:lnTo>
                    <a:lnTo>
                      <a:pt x="0" y="111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6" name="Freeform 148">
                <a:extLst>
                  <a:ext uri="{FF2B5EF4-FFF2-40B4-BE49-F238E27FC236}">
                    <a16:creationId xmlns:a16="http://schemas.microsoft.com/office/drawing/2014/main" id="{34F2C982-D5D0-84EE-FB22-922A271801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0" y="9072"/>
                <a:ext cx="28" cy="1164"/>
              </a:xfrm>
              <a:custGeom>
                <a:avLst/>
                <a:gdLst>
                  <a:gd name="T0" fmla="*/ 0 w 28"/>
                  <a:gd name="T1" fmla="*/ 1140 h 1164"/>
                  <a:gd name="T2" fmla="*/ 0 w 28"/>
                  <a:gd name="T3" fmla="*/ 689 h 1164"/>
                  <a:gd name="T4" fmla="*/ 28 w 28"/>
                  <a:gd name="T5" fmla="*/ 656 h 1164"/>
                  <a:gd name="T6" fmla="*/ 28 w 28"/>
                  <a:gd name="T7" fmla="*/ 1164 h 1164"/>
                  <a:gd name="T8" fmla="*/ 0 w 28"/>
                  <a:gd name="T9" fmla="*/ 1140 h 1164"/>
                  <a:gd name="T10" fmla="*/ 0 w 28"/>
                  <a:gd name="T11" fmla="*/ 447 h 1164"/>
                  <a:gd name="T12" fmla="*/ 0 w 28"/>
                  <a:gd name="T13" fmla="*/ 0 h 1164"/>
                  <a:gd name="T14" fmla="*/ 28 w 28"/>
                  <a:gd name="T15" fmla="*/ 0 h 1164"/>
                  <a:gd name="T16" fmla="*/ 28 w 28"/>
                  <a:gd name="T17" fmla="*/ 447 h 1164"/>
                  <a:gd name="T18" fmla="*/ 0 w 28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64">
                    <a:moveTo>
                      <a:pt x="0" y="1140"/>
                    </a:moveTo>
                    <a:lnTo>
                      <a:pt x="0" y="689"/>
                    </a:lnTo>
                    <a:lnTo>
                      <a:pt x="28" y="656"/>
                    </a:lnTo>
                    <a:lnTo>
                      <a:pt x="28" y="1164"/>
                    </a:lnTo>
                    <a:lnTo>
                      <a:pt x="0" y="1140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7" name="Freeform 149">
                <a:extLst>
                  <a:ext uri="{FF2B5EF4-FFF2-40B4-BE49-F238E27FC236}">
                    <a16:creationId xmlns:a16="http://schemas.microsoft.com/office/drawing/2014/main" id="{DCC82F68-B680-9194-D712-92C1F370D2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8" y="9072"/>
                <a:ext cx="28" cy="1192"/>
              </a:xfrm>
              <a:custGeom>
                <a:avLst/>
                <a:gdLst>
                  <a:gd name="T0" fmla="*/ 0 w 28"/>
                  <a:gd name="T1" fmla="*/ 1164 h 1192"/>
                  <a:gd name="T2" fmla="*/ 0 w 28"/>
                  <a:gd name="T3" fmla="*/ 656 h 1192"/>
                  <a:gd name="T4" fmla="*/ 28 w 28"/>
                  <a:gd name="T5" fmla="*/ 624 h 1192"/>
                  <a:gd name="T6" fmla="*/ 28 w 28"/>
                  <a:gd name="T7" fmla="*/ 1192 h 1192"/>
                  <a:gd name="T8" fmla="*/ 0 w 28"/>
                  <a:gd name="T9" fmla="*/ 1164 h 1192"/>
                  <a:gd name="T10" fmla="*/ 0 w 28"/>
                  <a:gd name="T11" fmla="*/ 447 h 1192"/>
                  <a:gd name="T12" fmla="*/ 0 w 28"/>
                  <a:gd name="T13" fmla="*/ 0 h 1192"/>
                  <a:gd name="T14" fmla="*/ 28 w 28"/>
                  <a:gd name="T15" fmla="*/ 0 h 1192"/>
                  <a:gd name="T16" fmla="*/ 28 w 28"/>
                  <a:gd name="T17" fmla="*/ 447 h 1192"/>
                  <a:gd name="T18" fmla="*/ 0 w 28"/>
                  <a:gd name="T19" fmla="*/ 447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2">
                    <a:moveTo>
                      <a:pt x="0" y="1164"/>
                    </a:moveTo>
                    <a:lnTo>
                      <a:pt x="0" y="656"/>
                    </a:lnTo>
                    <a:lnTo>
                      <a:pt x="28" y="624"/>
                    </a:lnTo>
                    <a:lnTo>
                      <a:pt x="28" y="119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8" name="Freeform 150">
                <a:extLst>
                  <a:ext uri="{FF2B5EF4-FFF2-40B4-BE49-F238E27FC236}">
                    <a16:creationId xmlns:a16="http://schemas.microsoft.com/office/drawing/2014/main" id="{3CB444FC-9968-79D9-B048-EB049DFDAF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16" y="9072"/>
                <a:ext cx="24" cy="1216"/>
              </a:xfrm>
              <a:custGeom>
                <a:avLst/>
                <a:gdLst>
                  <a:gd name="T0" fmla="*/ 0 w 24"/>
                  <a:gd name="T1" fmla="*/ 1192 h 1216"/>
                  <a:gd name="T2" fmla="*/ 0 w 24"/>
                  <a:gd name="T3" fmla="*/ 624 h 1216"/>
                  <a:gd name="T4" fmla="*/ 24 w 24"/>
                  <a:gd name="T5" fmla="*/ 592 h 1216"/>
                  <a:gd name="T6" fmla="*/ 24 w 24"/>
                  <a:gd name="T7" fmla="*/ 1216 h 1216"/>
                  <a:gd name="T8" fmla="*/ 0 w 24"/>
                  <a:gd name="T9" fmla="*/ 1192 h 1216"/>
                  <a:gd name="T10" fmla="*/ 0 w 24"/>
                  <a:gd name="T11" fmla="*/ 447 h 1216"/>
                  <a:gd name="T12" fmla="*/ 0 w 24"/>
                  <a:gd name="T13" fmla="*/ 0 h 1216"/>
                  <a:gd name="T14" fmla="*/ 24 w 24"/>
                  <a:gd name="T15" fmla="*/ 0 h 1216"/>
                  <a:gd name="T16" fmla="*/ 24 w 24"/>
                  <a:gd name="T17" fmla="*/ 447 h 1216"/>
                  <a:gd name="T18" fmla="*/ 0 w 24"/>
                  <a:gd name="T19" fmla="*/ 447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216">
                    <a:moveTo>
                      <a:pt x="0" y="1192"/>
                    </a:moveTo>
                    <a:lnTo>
                      <a:pt x="0" y="624"/>
                    </a:lnTo>
                    <a:lnTo>
                      <a:pt x="24" y="592"/>
                    </a:lnTo>
                    <a:lnTo>
                      <a:pt x="24" y="1216"/>
                    </a:lnTo>
                    <a:lnTo>
                      <a:pt x="0" y="119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9" name="Freeform 151">
                <a:extLst>
                  <a:ext uri="{FF2B5EF4-FFF2-40B4-BE49-F238E27FC236}">
                    <a16:creationId xmlns:a16="http://schemas.microsoft.com/office/drawing/2014/main" id="{80AC2C75-EF07-5C9F-FB36-BC292991BE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0" y="9072"/>
                <a:ext cx="29" cy="1237"/>
              </a:xfrm>
              <a:custGeom>
                <a:avLst/>
                <a:gdLst>
                  <a:gd name="T0" fmla="*/ 0 w 29"/>
                  <a:gd name="T1" fmla="*/ 1216 h 1237"/>
                  <a:gd name="T2" fmla="*/ 0 w 29"/>
                  <a:gd name="T3" fmla="*/ 592 h 1237"/>
                  <a:gd name="T4" fmla="*/ 29 w 29"/>
                  <a:gd name="T5" fmla="*/ 560 h 1237"/>
                  <a:gd name="T6" fmla="*/ 29 w 29"/>
                  <a:gd name="T7" fmla="*/ 1232 h 1237"/>
                  <a:gd name="T8" fmla="*/ 25 w 29"/>
                  <a:gd name="T9" fmla="*/ 1237 h 1237"/>
                  <a:gd name="T10" fmla="*/ 0 w 29"/>
                  <a:gd name="T11" fmla="*/ 1216 h 1237"/>
                  <a:gd name="T12" fmla="*/ 0 w 29"/>
                  <a:gd name="T13" fmla="*/ 447 h 1237"/>
                  <a:gd name="T14" fmla="*/ 0 w 29"/>
                  <a:gd name="T15" fmla="*/ 0 h 1237"/>
                  <a:gd name="T16" fmla="*/ 29 w 29"/>
                  <a:gd name="T17" fmla="*/ 0 h 1237"/>
                  <a:gd name="T18" fmla="*/ 29 w 29"/>
                  <a:gd name="T19" fmla="*/ 447 h 1237"/>
                  <a:gd name="T20" fmla="*/ 0 w 29"/>
                  <a:gd name="T21" fmla="*/ 447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1237">
                    <a:moveTo>
                      <a:pt x="0" y="1216"/>
                    </a:moveTo>
                    <a:lnTo>
                      <a:pt x="0" y="592"/>
                    </a:lnTo>
                    <a:lnTo>
                      <a:pt x="29" y="560"/>
                    </a:lnTo>
                    <a:lnTo>
                      <a:pt x="29" y="1232"/>
                    </a:lnTo>
                    <a:lnTo>
                      <a:pt x="25" y="1237"/>
                    </a:lnTo>
                    <a:lnTo>
                      <a:pt x="0" y="121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0" name="Freeform 152">
                <a:extLst>
                  <a:ext uri="{FF2B5EF4-FFF2-40B4-BE49-F238E27FC236}">
                    <a16:creationId xmlns:a16="http://schemas.microsoft.com/office/drawing/2014/main" id="{DA5EF8E6-F826-BAD2-947A-A1C5E9542B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9" y="9072"/>
                <a:ext cx="28" cy="1232"/>
              </a:xfrm>
              <a:custGeom>
                <a:avLst/>
                <a:gdLst>
                  <a:gd name="T0" fmla="*/ 0 w 28"/>
                  <a:gd name="T1" fmla="*/ 1232 h 1232"/>
                  <a:gd name="T2" fmla="*/ 0 w 28"/>
                  <a:gd name="T3" fmla="*/ 560 h 1232"/>
                  <a:gd name="T4" fmla="*/ 28 w 28"/>
                  <a:gd name="T5" fmla="*/ 527 h 1232"/>
                  <a:gd name="T6" fmla="*/ 28 w 28"/>
                  <a:gd name="T7" fmla="*/ 1196 h 1232"/>
                  <a:gd name="T8" fmla="*/ 0 w 28"/>
                  <a:gd name="T9" fmla="*/ 1232 h 1232"/>
                  <a:gd name="T10" fmla="*/ 0 w 28"/>
                  <a:gd name="T11" fmla="*/ 447 h 1232"/>
                  <a:gd name="T12" fmla="*/ 0 w 28"/>
                  <a:gd name="T13" fmla="*/ 0 h 1232"/>
                  <a:gd name="T14" fmla="*/ 28 w 28"/>
                  <a:gd name="T15" fmla="*/ 0 h 1232"/>
                  <a:gd name="T16" fmla="*/ 28 w 28"/>
                  <a:gd name="T17" fmla="*/ 447 h 1232"/>
                  <a:gd name="T18" fmla="*/ 0 w 28"/>
                  <a:gd name="T19" fmla="*/ 447 h 1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232">
                    <a:moveTo>
                      <a:pt x="0" y="1232"/>
                    </a:moveTo>
                    <a:lnTo>
                      <a:pt x="0" y="560"/>
                    </a:lnTo>
                    <a:lnTo>
                      <a:pt x="28" y="527"/>
                    </a:lnTo>
                    <a:lnTo>
                      <a:pt x="28" y="1196"/>
                    </a:lnTo>
                    <a:lnTo>
                      <a:pt x="0" y="123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1" name="Freeform 153">
                <a:extLst>
                  <a:ext uri="{FF2B5EF4-FFF2-40B4-BE49-F238E27FC236}">
                    <a16:creationId xmlns:a16="http://schemas.microsoft.com/office/drawing/2014/main" id="{F317B24F-F530-51F3-E239-DC4833D1E8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97" y="9072"/>
                <a:ext cx="28" cy="1196"/>
              </a:xfrm>
              <a:custGeom>
                <a:avLst/>
                <a:gdLst>
                  <a:gd name="T0" fmla="*/ 0 w 28"/>
                  <a:gd name="T1" fmla="*/ 1196 h 1196"/>
                  <a:gd name="T2" fmla="*/ 0 w 28"/>
                  <a:gd name="T3" fmla="*/ 527 h 1196"/>
                  <a:gd name="T4" fmla="*/ 28 w 28"/>
                  <a:gd name="T5" fmla="*/ 495 h 1196"/>
                  <a:gd name="T6" fmla="*/ 28 w 28"/>
                  <a:gd name="T7" fmla="*/ 1164 h 1196"/>
                  <a:gd name="T8" fmla="*/ 0 w 28"/>
                  <a:gd name="T9" fmla="*/ 1196 h 1196"/>
                  <a:gd name="T10" fmla="*/ 0 w 28"/>
                  <a:gd name="T11" fmla="*/ 447 h 1196"/>
                  <a:gd name="T12" fmla="*/ 0 w 28"/>
                  <a:gd name="T13" fmla="*/ 0 h 1196"/>
                  <a:gd name="T14" fmla="*/ 28 w 28"/>
                  <a:gd name="T15" fmla="*/ 0 h 1196"/>
                  <a:gd name="T16" fmla="*/ 28 w 28"/>
                  <a:gd name="T17" fmla="*/ 447 h 1196"/>
                  <a:gd name="T18" fmla="*/ 0 w 28"/>
                  <a:gd name="T19" fmla="*/ 447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6">
                    <a:moveTo>
                      <a:pt x="0" y="1196"/>
                    </a:moveTo>
                    <a:lnTo>
                      <a:pt x="0" y="527"/>
                    </a:lnTo>
                    <a:lnTo>
                      <a:pt x="28" y="495"/>
                    </a:lnTo>
                    <a:lnTo>
                      <a:pt x="28" y="1164"/>
                    </a:lnTo>
                    <a:lnTo>
                      <a:pt x="0" y="119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2" name="Freeform 154">
                <a:extLst>
                  <a:ext uri="{FF2B5EF4-FFF2-40B4-BE49-F238E27FC236}">
                    <a16:creationId xmlns:a16="http://schemas.microsoft.com/office/drawing/2014/main" id="{E4DD2540-9C49-EFF6-8772-23D3AE7940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25" y="9072"/>
                <a:ext cx="24" cy="1164"/>
              </a:xfrm>
              <a:custGeom>
                <a:avLst/>
                <a:gdLst>
                  <a:gd name="T0" fmla="*/ 0 w 24"/>
                  <a:gd name="T1" fmla="*/ 1164 h 1164"/>
                  <a:gd name="T2" fmla="*/ 0 w 24"/>
                  <a:gd name="T3" fmla="*/ 495 h 1164"/>
                  <a:gd name="T4" fmla="*/ 24 w 24"/>
                  <a:gd name="T5" fmla="*/ 463 h 1164"/>
                  <a:gd name="T6" fmla="*/ 24 w 24"/>
                  <a:gd name="T7" fmla="*/ 1132 h 1164"/>
                  <a:gd name="T8" fmla="*/ 0 w 24"/>
                  <a:gd name="T9" fmla="*/ 1164 h 1164"/>
                  <a:gd name="T10" fmla="*/ 0 w 24"/>
                  <a:gd name="T11" fmla="*/ 447 h 1164"/>
                  <a:gd name="T12" fmla="*/ 0 w 24"/>
                  <a:gd name="T13" fmla="*/ 0 h 1164"/>
                  <a:gd name="T14" fmla="*/ 24 w 24"/>
                  <a:gd name="T15" fmla="*/ 0 h 1164"/>
                  <a:gd name="T16" fmla="*/ 24 w 24"/>
                  <a:gd name="T17" fmla="*/ 447 h 1164"/>
                  <a:gd name="T18" fmla="*/ 0 w 24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64">
                    <a:moveTo>
                      <a:pt x="0" y="1164"/>
                    </a:moveTo>
                    <a:lnTo>
                      <a:pt x="0" y="495"/>
                    </a:lnTo>
                    <a:lnTo>
                      <a:pt x="24" y="463"/>
                    </a:lnTo>
                    <a:lnTo>
                      <a:pt x="24" y="113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3" name="Freeform 155">
                <a:extLst>
                  <a:ext uri="{FF2B5EF4-FFF2-40B4-BE49-F238E27FC236}">
                    <a16:creationId xmlns:a16="http://schemas.microsoft.com/office/drawing/2014/main" id="{E9455BE3-3115-CFBE-7950-442223C2D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9072"/>
                <a:ext cx="29" cy="1132"/>
              </a:xfrm>
              <a:custGeom>
                <a:avLst/>
                <a:gdLst>
                  <a:gd name="T0" fmla="*/ 0 w 29"/>
                  <a:gd name="T1" fmla="*/ 1132 h 1132"/>
                  <a:gd name="T2" fmla="*/ 0 w 29"/>
                  <a:gd name="T3" fmla="*/ 463 h 1132"/>
                  <a:gd name="T4" fmla="*/ 12 w 29"/>
                  <a:gd name="T5" fmla="*/ 447 h 1132"/>
                  <a:gd name="T6" fmla="*/ 0 w 29"/>
                  <a:gd name="T7" fmla="*/ 447 h 1132"/>
                  <a:gd name="T8" fmla="*/ 0 w 29"/>
                  <a:gd name="T9" fmla="*/ 0 h 1132"/>
                  <a:gd name="T10" fmla="*/ 29 w 29"/>
                  <a:gd name="T11" fmla="*/ 0 h 1132"/>
                  <a:gd name="T12" fmla="*/ 29 w 29"/>
                  <a:gd name="T13" fmla="*/ 1100 h 1132"/>
                  <a:gd name="T14" fmla="*/ 0 w 29"/>
                  <a:gd name="T15" fmla="*/ 113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1132">
                    <a:moveTo>
                      <a:pt x="0" y="1132"/>
                    </a:moveTo>
                    <a:lnTo>
                      <a:pt x="0" y="463"/>
                    </a:lnTo>
                    <a:lnTo>
                      <a:pt x="12" y="447"/>
                    </a:lnTo>
                    <a:lnTo>
                      <a:pt x="0" y="44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1100"/>
                    </a:lnTo>
                    <a:lnTo>
                      <a:pt x="0" y="1132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4" name="Freeform 156">
                <a:extLst>
                  <a:ext uri="{FF2B5EF4-FFF2-40B4-BE49-F238E27FC236}">
                    <a16:creationId xmlns:a16="http://schemas.microsoft.com/office/drawing/2014/main" id="{E340ED03-C4AF-6CF8-A2A2-48A73C44D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9072"/>
                <a:ext cx="28" cy="1100"/>
              </a:xfrm>
              <a:custGeom>
                <a:avLst/>
                <a:gdLst>
                  <a:gd name="T0" fmla="*/ 0 w 28"/>
                  <a:gd name="T1" fmla="*/ 1100 h 1100"/>
                  <a:gd name="T2" fmla="*/ 0 w 28"/>
                  <a:gd name="T3" fmla="*/ 0 h 1100"/>
                  <a:gd name="T4" fmla="*/ 28 w 28"/>
                  <a:gd name="T5" fmla="*/ 0 h 1100"/>
                  <a:gd name="T6" fmla="*/ 28 w 28"/>
                  <a:gd name="T7" fmla="*/ 1063 h 1100"/>
                  <a:gd name="T8" fmla="*/ 0 w 28"/>
                  <a:gd name="T9" fmla="*/ 1100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100">
                    <a:moveTo>
                      <a:pt x="0" y="1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063"/>
                    </a:lnTo>
                    <a:lnTo>
                      <a:pt x="0" y="1100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5" name="Freeform 157">
                <a:extLst>
                  <a:ext uri="{FF2B5EF4-FFF2-40B4-BE49-F238E27FC236}">
                    <a16:creationId xmlns:a16="http://schemas.microsoft.com/office/drawing/2014/main" id="{2C65D41B-3D8E-1006-EC02-93BBB77F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6" y="9072"/>
                <a:ext cx="24" cy="1063"/>
              </a:xfrm>
              <a:custGeom>
                <a:avLst/>
                <a:gdLst>
                  <a:gd name="T0" fmla="*/ 0 w 24"/>
                  <a:gd name="T1" fmla="*/ 1063 h 1063"/>
                  <a:gd name="T2" fmla="*/ 0 w 24"/>
                  <a:gd name="T3" fmla="*/ 0 h 1063"/>
                  <a:gd name="T4" fmla="*/ 24 w 24"/>
                  <a:gd name="T5" fmla="*/ 0 h 1063"/>
                  <a:gd name="T6" fmla="*/ 24 w 24"/>
                  <a:gd name="T7" fmla="*/ 1031 h 1063"/>
                  <a:gd name="T8" fmla="*/ 0 w 24"/>
                  <a:gd name="T9" fmla="*/ 1063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063">
                    <a:moveTo>
                      <a:pt x="0" y="106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031"/>
                    </a:lnTo>
                    <a:lnTo>
                      <a:pt x="0" y="1063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6" name="Freeform 158">
                <a:extLst>
                  <a:ext uri="{FF2B5EF4-FFF2-40B4-BE49-F238E27FC236}">
                    <a16:creationId xmlns:a16="http://schemas.microsoft.com/office/drawing/2014/main" id="{BA099987-C29B-8164-2852-18CDCA5D9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0" y="9072"/>
                <a:ext cx="28" cy="1031"/>
              </a:xfrm>
              <a:custGeom>
                <a:avLst/>
                <a:gdLst>
                  <a:gd name="T0" fmla="*/ 0 w 28"/>
                  <a:gd name="T1" fmla="*/ 1031 h 1031"/>
                  <a:gd name="T2" fmla="*/ 0 w 28"/>
                  <a:gd name="T3" fmla="*/ 0 h 1031"/>
                  <a:gd name="T4" fmla="*/ 28 w 28"/>
                  <a:gd name="T5" fmla="*/ 0 h 1031"/>
                  <a:gd name="T6" fmla="*/ 28 w 28"/>
                  <a:gd name="T7" fmla="*/ 999 h 1031"/>
                  <a:gd name="T8" fmla="*/ 0 w 28"/>
                  <a:gd name="T9" fmla="*/ 1031 h 1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31">
                    <a:moveTo>
                      <a:pt x="0" y="1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99"/>
                    </a:lnTo>
                    <a:lnTo>
                      <a:pt x="0" y="1031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7" name="Freeform 159">
                <a:extLst>
                  <a:ext uri="{FF2B5EF4-FFF2-40B4-BE49-F238E27FC236}">
                    <a16:creationId xmlns:a16="http://schemas.microsoft.com/office/drawing/2014/main" id="{68E09906-8655-320C-09C9-98C6B5DA8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9072"/>
                <a:ext cx="28" cy="999"/>
              </a:xfrm>
              <a:custGeom>
                <a:avLst/>
                <a:gdLst>
                  <a:gd name="T0" fmla="*/ 0 w 28"/>
                  <a:gd name="T1" fmla="*/ 999 h 999"/>
                  <a:gd name="T2" fmla="*/ 0 w 28"/>
                  <a:gd name="T3" fmla="*/ 0 h 999"/>
                  <a:gd name="T4" fmla="*/ 28 w 28"/>
                  <a:gd name="T5" fmla="*/ 0 h 999"/>
                  <a:gd name="T6" fmla="*/ 28 w 28"/>
                  <a:gd name="T7" fmla="*/ 967 h 999"/>
                  <a:gd name="T8" fmla="*/ 0 w 28"/>
                  <a:gd name="T9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99">
                    <a:moveTo>
                      <a:pt x="0" y="99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67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8" name="Freeform 160">
                <a:extLst>
                  <a:ext uri="{FF2B5EF4-FFF2-40B4-BE49-F238E27FC236}">
                    <a16:creationId xmlns:a16="http://schemas.microsoft.com/office/drawing/2014/main" id="{60A6C82A-6EC3-5232-B7AF-0D809902E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9072"/>
                <a:ext cx="25" cy="967"/>
              </a:xfrm>
              <a:custGeom>
                <a:avLst/>
                <a:gdLst>
                  <a:gd name="T0" fmla="*/ 0 w 25"/>
                  <a:gd name="T1" fmla="*/ 967 h 967"/>
                  <a:gd name="T2" fmla="*/ 0 w 25"/>
                  <a:gd name="T3" fmla="*/ 0 h 967"/>
                  <a:gd name="T4" fmla="*/ 25 w 25"/>
                  <a:gd name="T5" fmla="*/ 0 h 967"/>
                  <a:gd name="T6" fmla="*/ 25 w 25"/>
                  <a:gd name="T7" fmla="*/ 930 h 967"/>
                  <a:gd name="T8" fmla="*/ 0 w 25"/>
                  <a:gd name="T9" fmla="*/ 967 h 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967">
                    <a:moveTo>
                      <a:pt x="0" y="967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930"/>
                    </a:lnTo>
                    <a:lnTo>
                      <a:pt x="0" y="967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9" name="Freeform 161">
                <a:extLst>
                  <a:ext uri="{FF2B5EF4-FFF2-40B4-BE49-F238E27FC236}">
                    <a16:creationId xmlns:a16="http://schemas.microsoft.com/office/drawing/2014/main" id="{B1F84D2D-2F3E-E9C9-6CA5-9487DA82E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" y="9072"/>
                <a:ext cx="28" cy="930"/>
              </a:xfrm>
              <a:custGeom>
                <a:avLst/>
                <a:gdLst>
                  <a:gd name="T0" fmla="*/ 0 w 28"/>
                  <a:gd name="T1" fmla="*/ 930 h 930"/>
                  <a:gd name="T2" fmla="*/ 0 w 28"/>
                  <a:gd name="T3" fmla="*/ 0 h 930"/>
                  <a:gd name="T4" fmla="*/ 28 w 28"/>
                  <a:gd name="T5" fmla="*/ 0 h 930"/>
                  <a:gd name="T6" fmla="*/ 28 w 28"/>
                  <a:gd name="T7" fmla="*/ 898 h 930"/>
                  <a:gd name="T8" fmla="*/ 0 w 28"/>
                  <a:gd name="T9" fmla="*/ 93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30">
                    <a:moveTo>
                      <a:pt x="0" y="93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98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0" name="Freeform 162">
                <a:extLst>
                  <a:ext uri="{FF2B5EF4-FFF2-40B4-BE49-F238E27FC236}">
                    <a16:creationId xmlns:a16="http://schemas.microsoft.com/office/drawing/2014/main" id="{F0637892-F44B-8942-9D6B-52D4BDBA4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9072"/>
                <a:ext cx="28" cy="898"/>
              </a:xfrm>
              <a:custGeom>
                <a:avLst/>
                <a:gdLst>
                  <a:gd name="T0" fmla="*/ 0 w 28"/>
                  <a:gd name="T1" fmla="*/ 898 h 898"/>
                  <a:gd name="T2" fmla="*/ 0 w 28"/>
                  <a:gd name="T3" fmla="*/ 0 h 898"/>
                  <a:gd name="T4" fmla="*/ 28 w 28"/>
                  <a:gd name="T5" fmla="*/ 0 h 898"/>
                  <a:gd name="T6" fmla="*/ 28 w 28"/>
                  <a:gd name="T7" fmla="*/ 866 h 898"/>
                  <a:gd name="T8" fmla="*/ 0 w 28"/>
                  <a:gd name="T9" fmla="*/ 898 h 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98">
                    <a:moveTo>
                      <a:pt x="0" y="89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66"/>
                    </a:lnTo>
                    <a:lnTo>
                      <a:pt x="0" y="898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1" name="Freeform 163">
                <a:extLst>
                  <a:ext uri="{FF2B5EF4-FFF2-40B4-BE49-F238E27FC236}">
                    <a16:creationId xmlns:a16="http://schemas.microsoft.com/office/drawing/2014/main" id="{BF3ACB84-7AF7-3617-F2B8-52F11D1FC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9072"/>
                <a:ext cx="28" cy="866"/>
              </a:xfrm>
              <a:custGeom>
                <a:avLst/>
                <a:gdLst>
                  <a:gd name="T0" fmla="*/ 0 w 28"/>
                  <a:gd name="T1" fmla="*/ 866 h 866"/>
                  <a:gd name="T2" fmla="*/ 0 w 28"/>
                  <a:gd name="T3" fmla="*/ 0 h 866"/>
                  <a:gd name="T4" fmla="*/ 28 w 28"/>
                  <a:gd name="T5" fmla="*/ 0 h 866"/>
                  <a:gd name="T6" fmla="*/ 28 w 28"/>
                  <a:gd name="T7" fmla="*/ 834 h 866"/>
                  <a:gd name="T8" fmla="*/ 0 w 28"/>
                  <a:gd name="T9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66">
                    <a:moveTo>
                      <a:pt x="0" y="8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34"/>
                    </a:lnTo>
                    <a:lnTo>
                      <a:pt x="0" y="866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2" name="Freeform 164">
                <a:extLst>
                  <a:ext uri="{FF2B5EF4-FFF2-40B4-BE49-F238E27FC236}">
                    <a16:creationId xmlns:a16="http://schemas.microsoft.com/office/drawing/2014/main" id="{46196A16-CF75-20BA-42F5-1B081CF38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9072"/>
                <a:ext cx="24" cy="834"/>
              </a:xfrm>
              <a:custGeom>
                <a:avLst/>
                <a:gdLst>
                  <a:gd name="T0" fmla="*/ 0 w 24"/>
                  <a:gd name="T1" fmla="*/ 834 h 834"/>
                  <a:gd name="T2" fmla="*/ 0 w 24"/>
                  <a:gd name="T3" fmla="*/ 0 h 834"/>
                  <a:gd name="T4" fmla="*/ 24 w 24"/>
                  <a:gd name="T5" fmla="*/ 0 h 834"/>
                  <a:gd name="T6" fmla="*/ 24 w 24"/>
                  <a:gd name="T7" fmla="*/ 797 h 834"/>
                  <a:gd name="T8" fmla="*/ 0 w 24"/>
                  <a:gd name="T9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834">
                    <a:moveTo>
                      <a:pt x="0" y="8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97"/>
                    </a:lnTo>
                    <a:lnTo>
                      <a:pt x="0" y="834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3" name="Freeform 165">
                <a:extLst>
                  <a:ext uri="{FF2B5EF4-FFF2-40B4-BE49-F238E27FC236}">
                    <a16:creationId xmlns:a16="http://schemas.microsoft.com/office/drawing/2014/main" id="{364BCF9A-8E50-379A-CF3C-61932A6AB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9" y="9072"/>
                <a:ext cx="29" cy="797"/>
              </a:xfrm>
              <a:custGeom>
                <a:avLst/>
                <a:gdLst>
                  <a:gd name="T0" fmla="*/ 0 w 29"/>
                  <a:gd name="T1" fmla="*/ 797 h 797"/>
                  <a:gd name="T2" fmla="*/ 0 w 29"/>
                  <a:gd name="T3" fmla="*/ 0 h 797"/>
                  <a:gd name="T4" fmla="*/ 29 w 29"/>
                  <a:gd name="T5" fmla="*/ 0 h 797"/>
                  <a:gd name="T6" fmla="*/ 29 w 29"/>
                  <a:gd name="T7" fmla="*/ 765 h 797"/>
                  <a:gd name="T8" fmla="*/ 0 w 29"/>
                  <a:gd name="T9" fmla="*/ 797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7">
                    <a:moveTo>
                      <a:pt x="0" y="79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765"/>
                    </a:lnTo>
                    <a:lnTo>
                      <a:pt x="0" y="79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4" name="Freeform 166">
                <a:extLst>
                  <a:ext uri="{FF2B5EF4-FFF2-40B4-BE49-F238E27FC236}">
                    <a16:creationId xmlns:a16="http://schemas.microsoft.com/office/drawing/2014/main" id="{0C98BF1B-B679-990E-18B9-765FCDC9B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9072"/>
                <a:ext cx="28" cy="765"/>
              </a:xfrm>
              <a:custGeom>
                <a:avLst/>
                <a:gdLst>
                  <a:gd name="T0" fmla="*/ 0 w 28"/>
                  <a:gd name="T1" fmla="*/ 765 h 765"/>
                  <a:gd name="T2" fmla="*/ 0 w 28"/>
                  <a:gd name="T3" fmla="*/ 0 h 765"/>
                  <a:gd name="T4" fmla="*/ 28 w 28"/>
                  <a:gd name="T5" fmla="*/ 0 h 765"/>
                  <a:gd name="T6" fmla="*/ 28 w 28"/>
                  <a:gd name="T7" fmla="*/ 733 h 765"/>
                  <a:gd name="T8" fmla="*/ 0 w 28"/>
                  <a:gd name="T9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65">
                    <a:moveTo>
                      <a:pt x="0" y="76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733"/>
                    </a:lnTo>
                    <a:lnTo>
                      <a:pt x="0" y="765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5" name="Freeform 167">
                <a:extLst>
                  <a:ext uri="{FF2B5EF4-FFF2-40B4-BE49-F238E27FC236}">
                    <a16:creationId xmlns:a16="http://schemas.microsoft.com/office/drawing/2014/main" id="{E6DEAB82-DE50-F4E2-9A06-BB653C116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" y="9072"/>
                <a:ext cx="24" cy="733"/>
              </a:xfrm>
              <a:custGeom>
                <a:avLst/>
                <a:gdLst>
                  <a:gd name="T0" fmla="*/ 0 w 24"/>
                  <a:gd name="T1" fmla="*/ 733 h 733"/>
                  <a:gd name="T2" fmla="*/ 0 w 24"/>
                  <a:gd name="T3" fmla="*/ 0 h 733"/>
                  <a:gd name="T4" fmla="*/ 24 w 24"/>
                  <a:gd name="T5" fmla="*/ 0 h 733"/>
                  <a:gd name="T6" fmla="*/ 24 w 24"/>
                  <a:gd name="T7" fmla="*/ 701 h 733"/>
                  <a:gd name="T8" fmla="*/ 0 w 24"/>
                  <a:gd name="T9" fmla="*/ 733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733">
                    <a:moveTo>
                      <a:pt x="0" y="73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01"/>
                    </a:lnTo>
                    <a:lnTo>
                      <a:pt x="0" y="73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6" name="Freeform 168">
                <a:extLst>
                  <a:ext uri="{FF2B5EF4-FFF2-40B4-BE49-F238E27FC236}">
                    <a16:creationId xmlns:a16="http://schemas.microsoft.com/office/drawing/2014/main" id="{FCC25965-4977-F007-724D-1A18BA1C0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9072"/>
                <a:ext cx="28" cy="701"/>
              </a:xfrm>
              <a:custGeom>
                <a:avLst/>
                <a:gdLst>
                  <a:gd name="T0" fmla="*/ 0 w 28"/>
                  <a:gd name="T1" fmla="*/ 701 h 701"/>
                  <a:gd name="T2" fmla="*/ 0 w 28"/>
                  <a:gd name="T3" fmla="*/ 0 h 701"/>
                  <a:gd name="T4" fmla="*/ 28 w 28"/>
                  <a:gd name="T5" fmla="*/ 0 h 701"/>
                  <a:gd name="T6" fmla="*/ 28 w 28"/>
                  <a:gd name="T7" fmla="*/ 664 h 701"/>
                  <a:gd name="T8" fmla="*/ 0 w 28"/>
                  <a:gd name="T9" fmla="*/ 701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01">
                    <a:moveTo>
                      <a:pt x="0" y="7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64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7" name="Freeform 169">
                <a:extLst>
                  <a:ext uri="{FF2B5EF4-FFF2-40B4-BE49-F238E27FC236}">
                    <a16:creationId xmlns:a16="http://schemas.microsoft.com/office/drawing/2014/main" id="{00489EAF-4F31-DE0A-8313-0C75232BC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8" y="9072"/>
                <a:ext cx="28" cy="664"/>
              </a:xfrm>
              <a:custGeom>
                <a:avLst/>
                <a:gdLst>
                  <a:gd name="T0" fmla="*/ 0 w 28"/>
                  <a:gd name="T1" fmla="*/ 664 h 664"/>
                  <a:gd name="T2" fmla="*/ 0 w 28"/>
                  <a:gd name="T3" fmla="*/ 0 h 664"/>
                  <a:gd name="T4" fmla="*/ 28 w 28"/>
                  <a:gd name="T5" fmla="*/ 0 h 664"/>
                  <a:gd name="T6" fmla="*/ 28 w 28"/>
                  <a:gd name="T7" fmla="*/ 632 h 664"/>
                  <a:gd name="T8" fmla="*/ 0 w 28"/>
                  <a:gd name="T9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64">
                    <a:moveTo>
                      <a:pt x="0" y="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32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8" name="Freeform 170">
                <a:extLst>
                  <a:ext uri="{FF2B5EF4-FFF2-40B4-BE49-F238E27FC236}">
                    <a16:creationId xmlns:a16="http://schemas.microsoft.com/office/drawing/2014/main" id="{B066C0F3-93D2-666D-D610-1F21B90F0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6" y="9072"/>
                <a:ext cx="29" cy="632"/>
              </a:xfrm>
              <a:custGeom>
                <a:avLst/>
                <a:gdLst>
                  <a:gd name="T0" fmla="*/ 0 w 29"/>
                  <a:gd name="T1" fmla="*/ 632 h 632"/>
                  <a:gd name="T2" fmla="*/ 0 w 29"/>
                  <a:gd name="T3" fmla="*/ 0 h 632"/>
                  <a:gd name="T4" fmla="*/ 29 w 29"/>
                  <a:gd name="T5" fmla="*/ 0 h 632"/>
                  <a:gd name="T6" fmla="*/ 29 w 29"/>
                  <a:gd name="T7" fmla="*/ 600 h 632"/>
                  <a:gd name="T8" fmla="*/ 0 w 29"/>
                  <a:gd name="T9" fmla="*/ 632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632">
                    <a:moveTo>
                      <a:pt x="0" y="6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600"/>
                    </a:lnTo>
                    <a:lnTo>
                      <a:pt x="0" y="632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9" name="Freeform 171">
                <a:extLst>
                  <a:ext uri="{FF2B5EF4-FFF2-40B4-BE49-F238E27FC236}">
                    <a16:creationId xmlns:a16="http://schemas.microsoft.com/office/drawing/2014/main" id="{80F8E5B6-F1D9-8045-7EE7-42B1A3440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5" y="9072"/>
                <a:ext cx="24" cy="600"/>
              </a:xfrm>
              <a:custGeom>
                <a:avLst/>
                <a:gdLst>
                  <a:gd name="T0" fmla="*/ 0 w 24"/>
                  <a:gd name="T1" fmla="*/ 600 h 600"/>
                  <a:gd name="T2" fmla="*/ 0 w 24"/>
                  <a:gd name="T3" fmla="*/ 0 h 600"/>
                  <a:gd name="T4" fmla="*/ 24 w 24"/>
                  <a:gd name="T5" fmla="*/ 0 h 600"/>
                  <a:gd name="T6" fmla="*/ 24 w 24"/>
                  <a:gd name="T7" fmla="*/ 568 h 600"/>
                  <a:gd name="T8" fmla="*/ 0 w 24"/>
                  <a:gd name="T9" fmla="*/ 60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00">
                    <a:moveTo>
                      <a:pt x="0" y="600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568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0" name="Freeform 172">
                <a:extLst>
                  <a:ext uri="{FF2B5EF4-FFF2-40B4-BE49-F238E27FC236}">
                    <a16:creationId xmlns:a16="http://schemas.microsoft.com/office/drawing/2014/main" id="{1E2D554D-AF84-4061-0120-9EB4AFDF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9" y="9072"/>
                <a:ext cx="28" cy="568"/>
              </a:xfrm>
              <a:custGeom>
                <a:avLst/>
                <a:gdLst>
                  <a:gd name="T0" fmla="*/ 0 w 28"/>
                  <a:gd name="T1" fmla="*/ 568 h 568"/>
                  <a:gd name="T2" fmla="*/ 0 w 28"/>
                  <a:gd name="T3" fmla="*/ 0 h 568"/>
                  <a:gd name="T4" fmla="*/ 28 w 28"/>
                  <a:gd name="T5" fmla="*/ 0 h 568"/>
                  <a:gd name="T6" fmla="*/ 28 w 28"/>
                  <a:gd name="T7" fmla="*/ 531 h 568"/>
                  <a:gd name="T8" fmla="*/ 0 w 28"/>
                  <a:gd name="T9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68">
                    <a:moveTo>
                      <a:pt x="0" y="5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531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1" name="Freeform 173">
                <a:extLst>
                  <a:ext uri="{FF2B5EF4-FFF2-40B4-BE49-F238E27FC236}">
                    <a16:creationId xmlns:a16="http://schemas.microsoft.com/office/drawing/2014/main" id="{C2982047-DED9-01E7-B2DD-E37F3FF0D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9072"/>
                <a:ext cx="28" cy="531"/>
              </a:xfrm>
              <a:custGeom>
                <a:avLst/>
                <a:gdLst>
                  <a:gd name="T0" fmla="*/ 0 w 28"/>
                  <a:gd name="T1" fmla="*/ 531 h 531"/>
                  <a:gd name="T2" fmla="*/ 0 w 28"/>
                  <a:gd name="T3" fmla="*/ 0 h 531"/>
                  <a:gd name="T4" fmla="*/ 28 w 28"/>
                  <a:gd name="T5" fmla="*/ 0 h 531"/>
                  <a:gd name="T6" fmla="*/ 28 w 28"/>
                  <a:gd name="T7" fmla="*/ 499 h 531"/>
                  <a:gd name="T8" fmla="*/ 0 w 28"/>
                  <a:gd name="T9" fmla="*/ 531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31">
                    <a:moveTo>
                      <a:pt x="0" y="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99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2" name="Freeform 174">
                <a:extLst>
                  <a:ext uri="{FF2B5EF4-FFF2-40B4-BE49-F238E27FC236}">
                    <a16:creationId xmlns:a16="http://schemas.microsoft.com/office/drawing/2014/main" id="{23A1B45D-64A9-FC6F-E0C9-EE6AE7381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9072"/>
                <a:ext cx="24" cy="499"/>
              </a:xfrm>
              <a:custGeom>
                <a:avLst/>
                <a:gdLst>
                  <a:gd name="T0" fmla="*/ 0 w 24"/>
                  <a:gd name="T1" fmla="*/ 499 h 499"/>
                  <a:gd name="T2" fmla="*/ 0 w 24"/>
                  <a:gd name="T3" fmla="*/ 0 h 499"/>
                  <a:gd name="T4" fmla="*/ 24 w 24"/>
                  <a:gd name="T5" fmla="*/ 0 h 499"/>
                  <a:gd name="T6" fmla="*/ 24 w 24"/>
                  <a:gd name="T7" fmla="*/ 467 h 499"/>
                  <a:gd name="T8" fmla="*/ 0 w 24"/>
                  <a:gd name="T9" fmla="*/ 49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99">
                    <a:moveTo>
                      <a:pt x="0" y="49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67"/>
                    </a:lnTo>
                    <a:lnTo>
                      <a:pt x="0" y="499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3" name="Freeform 175">
                <a:extLst>
                  <a:ext uri="{FF2B5EF4-FFF2-40B4-BE49-F238E27FC236}">
                    <a16:creationId xmlns:a16="http://schemas.microsoft.com/office/drawing/2014/main" id="{B21BAEAF-73EB-8873-A3EA-836AF258F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9072"/>
                <a:ext cx="29" cy="467"/>
              </a:xfrm>
              <a:custGeom>
                <a:avLst/>
                <a:gdLst>
                  <a:gd name="T0" fmla="*/ 0 w 29"/>
                  <a:gd name="T1" fmla="*/ 467 h 467"/>
                  <a:gd name="T2" fmla="*/ 0 w 29"/>
                  <a:gd name="T3" fmla="*/ 0 h 467"/>
                  <a:gd name="T4" fmla="*/ 29 w 29"/>
                  <a:gd name="T5" fmla="*/ 0 h 467"/>
                  <a:gd name="T6" fmla="*/ 29 w 29"/>
                  <a:gd name="T7" fmla="*/ 435 h 467"/>
                  <a:gd name="T8" fmla="*/ 0 w 29"/>
                  <a:gd name="T9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67">
                    <a:moveTo>
                      <a:pt x="0" y="46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35"/>
                    </a:lnTo>
                    <a:lnTo>
                      <a:pt x="0" y="46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4" name="Freeform 176">
                <a:extLst>
                  <a:ext uri="{FF2B5EF4-FFF2-40B4-BE49-F238E27FC236}">
                    <a16:creationId xmlns:a16="http://schemas.microsoft.com/office/drawing/2014/main" id="{D6540F8D-12F6-24E5-9BFA-D9EECF1CF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8" y="9072"/>
                <a:ext cx="28" cy="435"/>
              </a:xfrm>
              <a:custGeom>
                <a:avLst/>
                <a:gdLst>
                  <a:gd name="T0" fmla="*/ 0 w 28"/>
                  <a:gd name="T1" fmla="*/ 435 h 435"/>
                  <a:gd name="T2" fmla="*/ 0 w 28"/>
                  <a:gd name="T3" fmla="*/ 0 h 435"/>
                  <a:gd name="T4" fmla="*/ 28 w 28"/>
                  <a:gd name="T5" fmla="*/ 0 h 435"/>
                  <a:gd name="T6" fmla="*/ 28 w 28"/>
                  <a:gd name="T7" fmla="*/ 398 h 435"/>
                  <a:gd name="T8" fmla="*/ 0 w 28"/>
                  <a:gd name="T9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435">
                    <a:moveTo>
                      <a:pt x="0" y="43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98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5" name="Freeform 177">
                <a:extLst>
                  <a:ext uri="{FF2B5EF4-FFF2-40B4-BE49-F238E27FC236}">
                    <a16:creationId xmlns:a16="http://schemas.microsoft.com/office/drawing/2014/main" id="{A887AF73-C232-0B22-186E-AD73C3926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6" y="9072"/>
                <a:ext cx="24" cy="398"/>
              </a:xfrm>
              <a:custGeom>
                <a:avLst/>
                <a:gdLst>
                  <a:gd name="T0" fmla="*/ 0 w 24"/>
                  <a:gd name="T1" fmla="*/ 398 h 398"/>
                  <a:gd name="T2" fmla="*/ 0 w 24"/>
                  <a:gd name="T3" fmla="*/ 0 h 398"/>
                  <a:gd name="T4" fmla="*/ 24 w 24"/>
                  <a:gd name="T5" fmla="*/ 0 h 398"/>
                  <a:gd name="T6" fmla="*/ 24 w 24"/>
                  <a:gd name="T7" fmla="*/ 366 h 398"/>
                  <a:gd name="T8" fmla="*/ 0 w 24"/>
                  <a:gd name="T9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8">
                    <a:moveTo>
                      <a:pt x="0" y="398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366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6" name="Freeform 178">
                <a:extLst>
                  <a:ext uri="{FF2B5EF4-FFF2-40B4-BE49-F238E27FC236}">
                    <a16:creationId xmlns:a16="http://schemas.microsoft.com/office/drawing/2014/main" id="{5D4132DD-08E0-4EA8-6368-8DFCB59ED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9072"/>
                <a:ext cx="28" cy="366"/>
              </a:xfrm>
              <a:custGeom>
                <a:avLst/>
                <a:gdLst>
                  <a:gd name="T0" fmla="*/ 0 w 28"/>
                  <a:gd name="T1" fmla="*/ 366 h 366"/>
                  <a:gd name="T2" fmla="*/ 0 w 28"/>
                  <a:gd name="T3" fmla="*/ 0 h 366"/>
                  <a:gd name="T4" fmla="*/ 28 w 28"/>
                  <a:gd name="T5" fmla="*/ 0 h 366"/>
                  <a:gd name="T6" fmla="*/ 28 w 28"/>
                  <a:gd name="T7" fmla="*/ 334 h 366"/>
                  <a:gd name="T8" fmla="*/ 0 w 28"/>
                  <a:gd name="T9" fmla="*/ 36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66">
                    <a:moveTo>
                      <a:pt x="0" y="3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34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7" name="Freeform 179">
                <a:extLst>
                  <a:ext uri="{FF2B5EF4-FFF2-40B4-BE49-F238E27FC236}">
                    <a16:creationId xmlns:a16="http://schemas.microsoft.com/office/drawing/2014/main" id="{CE66E751-539D-361C-AF40-5AA5F6F1E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9072"/>
                <a:ext cx="28" cy="334"/>
              </a:xfrm>
              <a:custGeom>
                <a:avLst/>
                <a:gdLst>
                  <a:gd name="T0" fmla="*/ 0 w 28"/>
                  <a:gd name="T1" fmla="*/ 334 h 334"/>
                  <a:gd name="T2" fmla="*/ 0 w 28"/>
                  <a:gd name="T3" fmla="*/ 0 h 334"/>
                  <a:gd name="T4" fmla="*/ 28 w 28"/>
                  <a:gd name="T5" fmla="*/ 0 h 334"/>
                  <a:gd name="T6" fmla="*/ 28 w 28"/>
                  <a:gd name="T7" fmla="*/ 302 h 334"/>
                  <a:gd name="T8" fmla="*/ 0 w 28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4">
                    <a:moveTo>
                      <a:pt x="0" y="33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02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8" name="Freeform 180">
                <a:extLst>
                  <a:ext uri="{FF2B5EF4-FFF2-40B4-BE49-F238E27FC236}">
                    <a16:creationId xmlns:a16="http://schemas.microsoft.com/office/drawing/2014/main" id="{981CC34B-0405-C10F-7322-EC4CCBDF3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" y="9072"/>
                <a:ext cx="29" cy="302"/>
              </a:xfrm>
              <a:custGeom>
                <a:avLst/>
                <a:gdLst>
                  <a:gd name="T0" fmla="*/ 0 w 29"/>
                  <a:gd name="T1" fmla="*/ 302 h 302"/>
                  <a:gd name="T2" fmla="*/ 0 w 29"/>
                  <a:gd name="T3" fmla="*/ 0 h 302"/>
                  <a:gd name="T4" fmla="*/ 29 w 29"/>
                  <a:gd name="T5" fmla="*/ 0 h 302"/>
                  <a:gd name="T6" fmla="*/ 29 w 29"/>
                  <a:gd name="T7" fmla="*/ 265 h 302"/>
                  <a:gd name="T8" fmla="*/ 0 w 29"/>
                  <a:gd name="T9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02">
                    <a:moveTo>
                      <a:pt x="0" y="30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65"/>
                    </a:lnTo>
                    <a:lnTo>
                      <a:pt x="0" y="302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9" name="Freeform 181">
                <a:extLst>
                  <a:ext uri="{FF2B5EF4-FFF2-40B4-BE49-F238E27FC236}">
                    <a16:creationId xmlns:a16="http://schemas.microsoft.com/office/drawing/2014/main" id="{FE0DBC7A-79BF-B06A-1886-DC1D5EE16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5" y="9072"/>
                <a:ext cx="24" cy="265"/>
              </a:xfrm>
              <a:custGeom>
                <a:avLst/>
                <a:gdLst>
                  <a:gd name="T0" fmla="*/ 0 w 24"/>
                  <a:gd name="T1" fmla="*/ 265 h 265"/>
                  <a:gd name="T2" fmla="*/ 0 w 24"/>
                  <a:gd name="T3" fmla="*/ 0 h 265"/>
                  <a:gd name="T4" fmla="*/ 24 w 24"/>
                  <a:gd name="T5" fmla="*/ 0 h 265"/>
                  <a:gd name="T6" fmla="*/ 24 w 24"/>
                  <a:gd name="T7" fmla="*/ 233 h 265"/>
                  <a:gd name="T8" fmla="*/ 0 w 24"/>
                  <a:gd name="T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5">
                    <a:moveTo>
                      <a:pt x="0" y="265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233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0" name="Freeform 182">
                <a:extLst>
                  <a:ext uri="{FF2B5EF4-FFF2-40B4-BE49-F238E27FC236}">
                    <a16:creationId xmlns:a16="http://schemas.microsoft.com/office/drawing/2014/main" id="{AD0E707A-BB4C-FDD8-75D3-B85CFA2C3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9072"/>
                <a:ext cx="28" cy="233"/>
              </a:xfrm>
              <a:custGeom>
                <a:avLst/>
                <a:gdLst>
                  <a:gd name="T0" fmla="*/ 0 w 28"/>
                  <a:gd name="T1" fmla="*/ 233 h 233"/>
                  <a:gd name="T2" fmla="*/ 0 w 28"/>
                  <a:gd name="T3" fmla="*/ 0 h 233"/>
                  <a:gd name="T4" fmla="*/ 28 w 28"/>
                  <a:gd name="T5" fmla="*/ 0 h 233"/>
                  <a:gd name="T6" fmla="*/ 28 w 28"/>
                  <a:gd name="T7" fmla="*/ 201 h 233"/>
                  <a:gd name="T8" fmla="*/ 0 w 28"/>
                  <a:gd name="T9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33">
                    <a:moveTo>
                      <a:pt x="0" y="233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1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1" name="Freeform 183">
                <a:extLst>
                  <a:ext uri="{FF2B5EF4-FFF2-40B4-BE49-F238E27FC236}">
                    <a16:creationId xmlns:a16="http://schemas.microsoft.com/office/drawing/2014/main" id="{95A56471-FAC2-09CB-04BE-5CA1E136D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7" y="9072"/>
                <a:ext cx="28" cy="201"/>
              </a:xfrm>
              <a:custGeom>
                <a:avLst/>
                <a:gdLst>
                  <a:gd name="T0" fmla="*/ 0 w 28"/>
                  <a:gd name="T1" fmla="*/ 201 h 201"/>
                  <a:gd name="T2" fmla="*/ 0 w 28"/>
                  <a:gd name="T3" fmla="*/ 0 h 201"/>
                  <a:gd name="T4" fmla="*/ 28 w 28"/>
                  <a:gd name="T5" fmla="*/ 0 h 201"/>
                  <a:gd name="T6" fmla="*/ 28 w 28"/>
                  <a:gd name="T7" fmla="*/ 169 h 201"/>
                  <a:gd name="T8" fmla="*/ 0 w 28"/>
                  <a:gd name="T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1">
                    <a:moveTo>
                      <a:pt x="0" y="2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9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2" name="Freeform 184">
                <a:extLst>
                  <a:ext uri="{FF2B5EF4-FFF2-40B4-BE49-F238E27FC236}">
                    <a16:creationId xmlns:a16="http://schemas.microsoft.com/office/drawing/2014/main" id="{80B1F83F-ECDD-3309-529D-BC492C9B4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5" y="9072"/>
                <a:ext cx="24" cy="169"/>
              </a:xfrm>
              <a:custGeom>
                <a:avLst/>
                <a:gdLst>
                  <a:gd name="T0" fmla="*/ 0 w 24"/>
                  <a:gd name="T1" fmla="*/ 169 h 169"/>
                  <a:gd name="T2" fmla="*/ 0 w 24"/>
                  <a:gd name="T3" fmla="*/ 0 h 169"/>
                  <a:gd name="T4" fmla="*/ 24 w 24"/>
                  <a:gd name="T5" fmla="*/ 0 h 169"/>
                  <a:gd name="T6" fmla="*/ 24 w 24"/>
                  <a:gd name="T7" fmla="*/ 132 h 169"/>
                  <a:gd name="T8" fmla="*/ 0 w 24"/>
                  <a:gd name="T9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9">
                    <a:moveTo>
                      <a:pt x="0" y="16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32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3" name="Freeform 185">
                <a:extLst>
                  <a:ext uri="{FF2B5EF4-FFF2-40B4-BE49-F238E27FC236}">
                    <a16:creationId xmlns:a16="http://schemas.microsoft.com/office/drawing/2014/main" id="{6062816D-2798-3E97-7A0E-628BED00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9072"/>
                <a:ext cx="29" cy="132"/>
              </a:xfrm>
              <a:custGeom>
                <a:avLst/>
                <a:gdLst>
                  <a:gd name="T0" fmla="*/ 0 w 29"/>
                  <a:gd name="T1" fmla="*/ 132 h 132"/>
                  <a:gd name="T2" fmla="*/ 0 w 29"/>
                  <a:gd name="T3" fmla="*/ 0 h 132"/>
                  <a:gd name="T4" fmla="*/ 29 w 29"/>
                  <a:gd name="T5" fmla="*/ 0 h 132"/>
                  <a:gd name="T6" fmla="*/ 29 w 29"/>
                  <a:gd name="T7" fmla="*/ 100 h 132"/>
                  <a:gd name="T8" fmla="*/ 0 w 29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2">
                    <a:moveTo>
                      <a:pt x="0" y="1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00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4" name="Freeform 186">
                <a:extLst>
                  <a:ext uri="{FF2B5EF4-FFF2-40B4-BE49-F238E27FC236}">
                    <a16:creationId xmlns:a16="http://schemas.microsoft.com/office/drawing/2014/main" id="{80A0B023-CC75-E902-A0DE-C8DED2791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9072"/>
                <a:ext cx="28" cy="100"/>
              </a:xfrm>
              <a:custGeom>
                <a:avLst/>
                <a:gdLst>
                  <a:gd name="T0" fmla="*/ 0 w 28"/>
                  <a:gd name="T1" fmla="*/ 100 h 100"/>
                  <a:gd name="T2" fmla="*/ 0 w 28"/>
                  <a:gd name="T3" fmla="*/ 0 h 100"/>
                  <a:gd name="T4" fmla="*/ 28 w 28"/>
                  <a:gd name="T5" fmla="*/ 0 h 100"/>
                  <a:gd name="T6" fmla="*/ 28 w 28"/>
                  <a:gd name="T7" fmla="*/ 68 h 100"/>
                  <a:gd name="T8" fmla="*/ 0 w 28"/>
                  <a:gd name="T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0">
                    <a:moveTo>
                      <a:pt x="0" y="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8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5" name="Freeform 187">
                <a:extLst>
                  <a:ext uri="{FF2B5EF4-FFF2-40B4-BE49-F238E27FC236}">
                    <a16:creationId xmlns:a16="http://schemas.microsoft.com/office/drawing/2014/main" id="{2547DB7E-C291-592B-A7A1-7467C4F98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9072"/>
                <a:ext cx="28" cy="68"/>
              </a:xfrm>
              <a:custGeom>
                <a:avLst/>
                <a:gdLst>
                  <a:gd name="T0" fmla="*/ 0 w 28"/>
                  <a:gd name="T1" fmla="*/ 68 h 68"/>
                  <a:gd name="T2" fmla="*/ 0 w 28"/>
                  <a:gd name="T3" fmla="*/ 0 h 68"/>
                  <a:gd name="T4" fmla="*/ 28 w 28"/>
                  <a:gd name="T5" fmla="*/ 0 h 68"/>
                  <a:gd name="T6" fmla="*/ 28 w 28"/>
                  <a:gd name="T7" fmla="*/ 36 h 68"/>
                  <a:gd name="T8" fmla="*/ 0 w 2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8">
                    <a:moveTo>
                      <a:pt x="0" y="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6" name="Freeform 188">
                <a:extLst>
                  <a:ext uri="{FF2B5EF4-FFF2-40B4-BE49-F238E27FC236}">
                    <a16:creationId xmlns:a16="http://schemas.microsoft.com/office/drawing/2014/main" id="{2CD21F06-F22C-C9BA-ECE3-6C6873907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4" y="9072"/>
                <a:ext cx="24" cy="36"/>
              </a:xfrm>
              <a:custGeom>
                <a:avLst/>
                <a:gdLst>
                  <a:gd name="T0" fmla="*/ 0 w 24"/>
                  <a:gd name="T1" fmla="*/ 36 h 36"/>
                  <a:gd name="T2" fmla="*/ 0 w 24"/>
                  <a:gd name="T3" fmla="*/ 0 h 36"/>
                  <a:gd name="T4" fmla="*/ 24 w 24"/>
                  <a:gd name="T5" fmla="*/ 0 h 36"/>
                  <a:gd name="T6" fmla="*/ 0 w 24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36">
                    <a:moveTo>
                      <a:pt x="0" y="36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7" name="Freeform 189">
                <a:extLst>
                  <a:ext uri="{FF2B5EF4-FFF2-40B4-BE49-F238E27FC236}">
                    <a16:creationId xmlns:a16="http://schemas.microsoft.com/office/drawing/2014/main" id="{C8CEDB3B-334A-07D1-38FC-AAC42BAF7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0" y="8604"/>
                <a:ext cx="189" cy="472"/>
              </a:xfrm>
              <a:custGeom>
                <a:avLst/>
                <a:gdLst>
                  <a:gd name="T0" fmla="*/ 93 w 189"/>
                  <a:gd name="T1" fmla="*/ 0 h 472"/>
                  <a:gd name="T2" fmla="*/ 0 w 189"/>
                  <a:gd name="T3" fmla="*/ 93 h 472"/>
                  <a:gd name="T4" fmla="*/ 0 w 189"/>
                  <a:gd name="T5" fmla="*/ 472 h 472"/>
                  <a:gd name="T6" fmla="*/ 189 w 189"/>
                  <a:gd name="T7" fmla="*/ 472 h 472"/>
                  <a:gd name="T8" fmla="*/ 189 w 189"/>
                  <a:gd name="T9" fmla="*/ 93 h 472"/>
                  <a:gd name="T10" fmla="*/ 93 w 189"/>
                  <a:gd name="T11" fmla="*/ 189 h 472"/>
                  <a:gd name="T12" fmla="*/ 93 w 189"/>
                  <a:gd name="T13" fmla="*/ 0 h 472"/>
                  <a:gd name="T14" fmla="*/ 0 w 189"/>
                  <a:gd name="T15" fmla="*/ 0 h 472"/>
                  <a:gd name="T16" fmla="*/ 0 w 189"/>
                  <a:gd name="T17" fmla="*/ 93 h 472"/>
                  <a:gd name="T18" fmla="*/ 93 w 189"/>
                  <a:gd name="T19" fmla="*/ 0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72">
                    <a:moveTo>
                      <a:pt x="93" y="0"/>
                    </a:moveTo>
                    <a:lnTo>
                      <a:pt x="0" y="93"/>
                    </a:lnTo>
                    <a:lnTo>
                      <a:pt x="0" y="472"/>
                    </a:lnTo>
                    <a:lnTo>
                      <a:pt x="189" y="472"/>
                    </a:lnTo>
                    <a:lnTo>
                      <a:pt x="189" y="93"/>
                    </a:lnTo>
                    <a:lnTo>
                      <a:pt x="93" y="189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8" name="Freeform 190">
                <a:extLst>
                  <a:ext uri="{FF2B5EF4-FFF2-40B4-BE49-F238E27FC236}">
                    <a16:creationId xmlns:a16="http://schemas.microsoft.com/office/drawing/2014/main" id="{27737A42-B872-5461-F131-0501CFB59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8604"/>
                <a:ext cx="507" cy="189"/>
              </a:xfrm>
              <a:custGeom>
                <a:avLst/>
                <a:gdLst>
                  <a:gd name="T0" fmla="*/ 507 w 507"/>
                  <a:gd name="T1" fmla="*/ 93 h 189"/>
                  <a:gd name="T2" fmla="*/ 415 w 507"/>
                  <a:gd name="T3" fmla="*/ 0 h 189"/>
                  <a:gd name="T4" fmla="*/ 0 w 507"/>
                  <a:gd name="T5" fmla="*/ 0 h 189"/>
                  <a:gd name="T6" fmla="*/ 0 w 507"/>
                  <a:gd name="T7" fmla="*/ 189 h 189"/>
                  <a:gd name="T8" fmla="*/ 415 w 507"/>
                  <a:gd name="T9" fmla="*/ 189 h 189"/>
                  <a:gd name="T10" fmla="*/ 318 w 507"/>
                  <a:gd name="T11" fmla="*/ 93 h 189"/>
                  <a:gd name="T12" fmla="*/ 507 w 507"/>
                  <a:gd name="T13" fmla="*/ 93 h 189"/>
                  <a:gd name="T14" fmla="*/ 507 w 507"/>
                  <a:gd name="T15" fmla="*/ 0 h 189"/>
                  <a:gd name="T16" fmla="*/ 415 w 507"/>
                  <a:gd name="T17" fmla="*/ 0 h 189"/>
                  <a:gd name="T18" fmla="*/ 507 w 50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7" h="189">
                    <a:moveTo>
                      <a:pt x="507" y="93"/>
                    </a:moveTo>
                    <a:lnTo>
                      <a:pt x="415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15" y="189"/>
                    </a:lnTo>
                    <a:lnTo>
                      <a:pt x="318" y="93"/>
                    </a:lnTo>
                    <a:lnTo>
                      <a:pt x="507" y="93"/>
                    </a:lnTo>
                    <a:lnTo>
                      <a:pt x="507" y="0"/>
                    </a:lnTo>
                    <a:lnTo>
                      <a:pt x="415" y="0"/>
                    </a:lnTo>
                    <a:lnTo>
                      <a:pt x="507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9" name="Freeform 191">
                <a:extLst>
                  <a:ext uri="{FF2B5EF4-FFF2-40B4-BE49-F238E27FC236}">
                    <a16:creationId xmlns:a16="http://schemas.microsoft.com/office/drawing/2014/main" id="{349AA46D-6D35-F1D6-CF79-F1CCB3853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8697"/>
                <a:ext cx="189" cy="1898"/>
              </a:xfrm>
              <a:custGeom>
                <a:avLst/>
                <a:gdLst>
                  <a:gd name="T0" fmla="*/ 97 w 189"/>
                  <a:gd name="T1" fmla="*/ 1708 h 1898"/>
                  <a:gd name="T2" fmla="*/ 189 w 189"/>
                  <a:gd name="T3" fmla="*/ 1805 h 1898"/>
                  <a:gd name="T4" fmla="*/ 189 w 189"/>
                  <a:gd name="T5" fmla="*/ 0 h 1898"/>
                  <a:gd name="T6" fmla="*/ 0 w 189"/>
                  <a:gd name="T7" fmla="*/ 0 h 1898"/>
                  <a:gd name="T8" fmla="*/ 0 w 189"/>
                  <a:gd name="T9" fmla="*/ 1805 h 1898"/>
                  <a:gd name="T10" fmla="*/ 97 w 189"/>
                  <a:gd name="T11" fmla="*/ 1898 h 1898"/>
                  <a:gd name="T12" fmla="*/ 0 w 189"/>
                  <a:gd name="T13" fmla="*/ 1805 h 1898"/>
                  <a:gd name="T14" fmla="*/ 0 w 189"/>
                  <a:gd name="T15" fmla="*/ 1898 h 1898"/>
                  <a:gd name="T16" fmla="*/ 97 w 189"/>
                  <a:gd name="T17" fmla="*/ 1898 h 1898"/>
                  <a:gd name="T18" fmla="*/ 97 w 189"/>
                  <a:gd name="T19" fmla="*/ 1708 h 1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98">
                    <a:moveTo>
                      <a:pt x="97" y="1708"/>
                    </a:moveTo>
                    <a:lnTo>
                      <a:pt x="189" y="180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805"/>
                    </a:lnTo>
                    <a:lnTo>
                      <a:pt x="97" y="1898"/>
                    </a:lnTo>
                    <a:lnTo>
                      <a:pt x="0" y="1805"/>
                    </a:lnTo>
                    <a:lnTo>
                      <a:pt x="0" y="1898"/>
                    </a:lnTo>
                    <a:lnTo>
                      <a:pt x="97" y="1898"/>
                    </a:lnTo>
                    <a:lnTo>
                      <a:pt x="97" y="17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0" name="Freeform 192">
                <a:extLst>
                  <a:ext uri="{FF2B5EF4-FFF2-40B4-BE49-F238E27FC236}">
                    <a16:creationId xmlns:a16="http://schemas.microsoft.com/office/drawing/2014/main" id="{800462C3-3775-126C-A7F6-3F3B39446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405"/>
                <a:ext cx="600" cy="190"/>
              </a:xfrm>
              <a:custGeom>
                <a:avLst/>
                <a:gdLst>
                  <a:gd name="T0" fmla="*/ 411 w 600"/>
                  <a:gd name="T1" fmla="*/ 97 h 190"/>
                  <a:gd name="T2" fmla="*/ 503 w 600"/>
                  <a:gd name="T3" fmla="*/ 0 h 190"/>
                  <a:gd name="T4" fmla="*/ 0 w 600"/>
                  <a:gd name="T5" fmla="*/ 0 h 190"/>
                  <a:gd name="T6" fmla="*/ 0 w 600"/>
                  <a:gd name="T7" fmla="*/ 190 h 190"/>
                  <a:gd name="T8" fmla="*/ 503 w 600"/>
                  <a:gd name="T9" fmla="*/ 190 h 190"/>
                  <a:gd name="T10" fmla="*/ 600 w 600"/>
                  <a:gd name="T11" fmla="*/ 97 h 190"/>
                  <a:gd name="T12" fmla="*/ 503 w 600"/>
                  <a:gd name="T13" fmla="*/ 190 h 190"/>
                  <a:gd name="T14" fmla="*/ 600 w 600"/>
                  <a:gd name="T15" fmla="*/ 190 h 190"/>
                  <a:gd name="T16" fmla="*/ 600 w 600"/>
                  <a:gd name="T17" fmla="*/ 97 h 190"/>
                  <a:gd name="T18" fmla="*/ 411 w 600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90">
                    <a:moveTo>
                      <a:pt x="411" y="97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3" y="190"/>
                    </a:lnTo>
                    <a:lnTo>
                      <a:pt x="600" y="97"/>
                    </a:lnTo>
                    <a:lnTo>
                      <a:pt x="503" y="190"/>
                    </a:lnTo>
                    <a:lnTo>
                      <a:pt x="600" y="190"/>
                    </a:lnTo>
                    <a:lnTo>
                      <a:pt x="600" y="97"/>
                    </a:lnTo>
                    <a:lnTo>
                      <a:pt x="411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1" name="Freeform 193">
                <a:extLst>
                  <a:ext uri="{FF2B5EF4-FFF2-40B4-BE49-F238E27FC236}">
                    <a16:creationId xmlns:a16="http://schemas.microsoft.com/office/drawing/2014/main" id="{9EF0FF8D-F4C8-D769-0BC9-EF18E2B8C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7726"/>
                <a:ext cx="189" cy="2776"/>
              </a:xfrm>
              <a:custGeom>
                <a:avLst/>
                <a:gdLst>
                  <a:gd name="T0" fmla="*/ 92 w 189"/>
                  <a:gd name="T1" fmla="*/ 189 h 2776"/>
                  <a:gd name="T2" fmla="*/ 0 w 189"/>
                  <a:gd name="T3" fmla="*/ 92 h 2776"/>
                  <a:gd name="T4" fmla="*/ 0 w 189"/>
                  <a:gd name="T5" fmla="*/ 2776 h 2776"/>
                  <a:gd name="T6" fmla="*/ 189 w 189"/>
                  <a:gd name="T7" fmla="*/ 2776 h 2776"/>
                  <a:gd name="T8" fmla="*/ 189 w 189"/>
                  <a:gd name="T9" fmla="*/ 92 h 2776"/>
                  <a:gd name="T10" fmla="*/ 92 w 189"/>
                  <a:gd name="T11" fmla="*/ 0 h 2776"/>
                  <a:gd name="T12" fmla="*/ 189 w 189"/>
                  <a:gd name="T13" fmla="*/ 92 h 2776"/>
                  <a:gd name="T14" fmla="*/ 189 w 189"/>
                  <a:gd name="T15" fmla="*/ 0 h 2776"/>
                  <a:gd name="T16" fmla="*/ 92 w 189"/>
                  <a:gd name="T17" fmla="*/ 0 h 2776"/>
                  <a:gd name="T18" fmla="*/ 92 w 189"/>
                  <a:gd name="T19" fmla="*/ 189 h 2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76">
                    <a:moveTo>
                      <a:pt x="92" y="189"/>
                    </a:moveTo>
                    <a:lnTo>
                      <a:pt x="0" y="92"/>
                    </a:lnTo>
                    <a:lnTo>
                      <a:pt x="0" y="2776"/>
                    </a:lnTo>
                    <a:lnTo>
                      <a:pt x="189" y="2776"/>
                    </a:lnTo>
                    <a:lnTo>
                      <a:pt x="189" y="92"/>
                    </a:lnTo>
                    <a:lnTo>
                      <a:pt x="92" y="0"/>
                    </a:lnTo>
                    <a:lnTo>
                      <a:pt x="189" y="92"/>
                    </a:lnTo>
                    <a:lnTo>
                      <a:pt x="189" y="0"/>
                    </a:lnTo>
                    <a:lnTo>
                      <a:pt x="92" y="0"/>
                    </a:lnTo>
                    <a:lnTo>
                      <a:pt x="92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2" name="Freeform 194">
                <a:extLst>
                  <a:ext uri="{FF2B5EF4-FFF2-40B4-BE49-F238E27FC236}">
                    <a16:creationId xmlns:a16="http://schemas.microsoft.com/office/drawing/2014/main" id="{52D6294C-B145-9F83-47F6-FA20955B8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726"/>
                <a:ext cx="600" cy="189"/>
              </a:xfrm>
              <a:custGeom>
                <a:avLst/>
                <a:gdLst>
                  <a:gd name="T0" fmla="*/ 189 w 600"/>
                  <a:gd name="T1" fmla="*/ 92 h 189"/>
                  <a:gd name="T2" fmla="*/ 97 w 600"/>
                  <a:gd name="T3" fmla="*/ 189 h 189"/>
                  <a:gd name="T4" fmla="*/ 600 w 600"/>
                  <a:gd name="T5" fmla="*/ 189 h 189"/>
                  <a:gd name="T6" fmla="*/ 600 w 600"/>
                  <a:gd name="T7" fmla="*/ 0 h 189"/>
                  <a:gd name="T8" fmla="*/ 97 w 600"/>
                  <a:gd name="T9" fmla="*/ 0 h 189"/>
                  <a:gd name="T10" fmla="*/ 0 w 600"/>
                  <a:gd name="T11" fmla="*/ 92 h 189"/>
                  <a:gd name="T12" fmla="*/ 97 w 600"/>
                  <a:gd name="T13" fmla="*/ 0 h 189"/>
                  <a:gd name="T14" fmla="*/ 0 w 600"/>
                  <a:gd name="T15" fmla="*/ 0 h 189"/>
                  <a:gd name="T16" fmla="*/ 0 w 600"/>
                  <a:gd name="T17" fmla="*/ 92 h 189"/>
                  <a:gd name="T18" fmla="*/ 189 w 600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0" y="189"/>
                    </a:lnTo>
                    <a:lnTo>
                      <a:pt x="600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3" name="Freeform 195">
                <a:extLst>
                  <a:ext uri="{FF2B5EF4-FFF2-40B4-BE49-F238E27FC236}">
                    <a16:creationId xmlns:a16="http://schemas.microsoft.com/office/drawing/2014/main" id="{FB6CB373-3194-576E-230F-D914A492C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818"/>
                <a:ext cx="189" cy="464"/>
              </a:xfrm>
              <a:custGeom>
                <a:avLst/>
                <a:gdLst>
                  <a:gd name="T0" fmla="*/ 97 w 189"/>
                  <a:gd name="T1" fmla="*/ 464 h 464"/>
                  <a:gd name="T2" fmla="*/ 189 w 189"/>
                  <a:gd name="T3" fmla="*/ 371 h 464"/>
                  <a:gd name="T4" fmla="*/ 189 w 189"/>
                  <a:gd name="T5" fmla="*/ 0 h 464"/>
                  <a:gd name="T6" fmla="*/ 0 w 189"/>
                  <a:gd name="T7" fmla="*/ 0 h 464"/>
                  <a:gd name="T8" fmla="*/ 0 w 189"/>
                  <a:gd name="T9" fmla="*/ 371 h 464"/>
                  <a:gd name="T10" fmla="*/ 97 w 189"/>
                  <a:gd name="T11" fmla="*/ 274 h 464"/>
                  <a:gd name="T12" fmla="*/ 97 w 189"/>
                  <a:gd name="T13" fmla="*/ 464 h 464"/>
                  <a:gd name="T14" fmla="*/ 189 w 189"/>
                  <a:gd name="T15" fmla="*/ 464 h 464"/>
                  <a:gd name="T16" fmla="*/ 189 w 189"/>
                  <a:gd name="T17" fmla="*/ 371 h 464"/>
                  <a:gd name="T18" fmla="*/ 97 w 189"/>
                  <a:gd name="T19" fmla="*/ 464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64">
                    <a:moveTo>
                      <a:pt x="97" y="464"/>
                    </a:moveTo>
                    <a:lnTo>
                      <a:pt x="189" y="371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371"/>
                    </a:lnTo>
                    <a:lnTo>
                      <a:pt x="97" y="274"/>
                    </a:lnTo>
                    <a:lnTo>
                      <a:pt x="97" y="464"/>
                    </a:lnTo>
                    <a:lnTo>
                      <a:pt x="189" y="464"/>
                    </a:lnTo>
                    <a:lnTo>
                      <a:pt x="189" y="371"/>
                    </a:lnTo>
                    <a:lnTo>
                      <a:pt x="97" y="4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4" name="Freeform 196">
                <a:extLst>
                  <a:ext uri="{FF2B5EF4-FFF2-40B4-BE49-F238E27FC236}">
                    <a16:creationId xmlns:a16="http://schemas.microsoft.com/office/drawing/2014/main" id="{F02EAE4C-09D8-648B-65F4-B717F9494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8092"/>
                <a:ext cx="512" cy="190"/>
              </a:xfrm>
              <a:custGeom>
                <a:avLst/>
                <a:gdLst>
                  <a:gd name="T0" fmla="*/ 0 w 512"/>
                  <a:gd name="T1" fmla="*/ 97 h 190"/>
                  <a:gd name="T2" fmla="*/ 97 w 512"/>
                  <a:gd name="T3" fmla="*/ 190 h 190"/>
                  <a:gd name="T4" fmla="*/ 512 w 512"/>
                  <a:gd name="T5" fmla="*/ 190 h 190"/>
                  <a:gd name="T6" fmla="*/ 512 w 512"/>
                  <a:gd name="T7" fmla="*/ 0 h 190"/>
                  <a:gd name="T8" fmla="*/ 97 w 512"/>
                  <a:gd name="T9" fmla="*/ 0 h 190"/>
                  <a:gd name="T10" fmla="*/ 189 w 512"/>
                  <a:gd name="T11" fmla="*/ 97 h 190"/>
                  <a:gd name="T12" fmla="*/ 0 w 512"/>
                  <a:gd name="T13" fmla="*/ 97 h 190"/>
                  <a:gd name="T14" fmla="*/ 0 w 512"/>
                  <a:gd name="T15" fmla="*/ 190 h 190"/>
                  <a:gd name="T16" fmla="*/ 97 w 512"/>
                  <a:gd name="T17" fmla="*/ 190 h 190"/>
                  <a:gd name="T18" fmla="*/ 0 w 512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190">
                    <a:moveTo>
                      <a:pt x="0" y="97"/>
                    </a:moveTo>
                    <a:lnTo>
                      <a:pt x="97" y="190"/>
                    </a:lnTo>
                    <a:lnTo>
                      <a:pt x="512" y="190"/>
                    </a:lnTo>
                    <a:lnTo>
                      <a:pt x="512" y="0"/>
                    </a:lnTo>
                    <a:lnTo>
                      <a:pt x="97" y="0"/>
                    </a:lnTo>
                    <a:lnTo>
                      <a:pt x="189" y="97"/>
                    </a:lnTo>
                    <a:lnTo>
                      <a:pt x="0" y="97"/>
                    </a:lnTo>
                    <a:lnTo>
                      <a:pt x="0" y="190"/>
                    </a:lnTo>
                    <a:lnTo>
                      <a:pt x="97" y="190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5" name="Freeform 197">
                <a:extLst>
                  <a:ext uri="{FF2B5EF4-FFF2-40B4-BE49-F238E27FC236}">
                    <a16:creationId xmlns:a16="http://schemas.microsoft.com/office/drawing/2014/main" id="{250F14A4-B8BC-82A9-D897-E0354F416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7722"/>
                <a:ext cx="193" cy="467"/>
              </a:xfrm>
              <a:custGeom>
                <a:avLst/>
                <a:gdLst>
                  <a:gd name="T0" fmla="*/ 97 w 193"/>
                  <a:gd name="T1" fmla="*/ 189 h 467"/>
                  <a:gd name="T2" fmla="*/ 4 w 193"/>
                  <a:gd name="T3" fmla="*/ 92 h 467"/>
                  <a:gd name="T4" fmla="*/ 0 w 193"/>
                  <a:gd name="T5" fmla="*/ 467 h 467"/>
                  <a:gd name="T6" fmla="*/ 189 w 193"/>
                  <a:gd name="T7" fmla="*/ 467 h 467"/>
                  <a:gd name="T8" fmla="*/ 193 w 193"/>
                  <a:gd name="T9" fmla="*/ 92 h 467"/>
                  <a:gd name="T10" fmla="*/ 97 w 193"/>
                  <a:gd name="T11" fmla="*/ 0 h 467"/>
                  <a:gd name="T12" fmla="*/ 193 w 193"/>
                  <a:gd name="T13" fmla="*/ 92 h 467"/>
                  <a:gd name="T14" fmla="*/ 193 w 193"/>
                  <a:gd name="T15" fmla="*/ 0 h 467"/>
                  <a:gd name="T16" fmla="*/ 97 w 193"/>
                  <a:gd name="T17" fmla="*/ 0 h 467"/>
                  <a:gd name="T18" fmla="*/ 97 w 193"/>
                  <a:gd name="T19" fmla="*/ 189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3" h="467">
                    <a:moveTo>
                      <a:pt x="97" y="189"/>
                    </a:moveTo>
                    <a:lnTo>
                      <a:pt x="4" y="92"/>
                    </a:lnTo>
                    <a:lnTo>
                      <a:pt x="0" y="467"/>
                    </a:lnTo>
                    <a:lnTo>
                      <a:pt x="189" y="467"/>
                    </a:lnTo>
                    <a:lnTo>
                      <a:pt x="193" y="92"/>
                    </a:lnTo>
                    <a:lnTo>
                      <a:pt x="97" y="0"/>
                    </a:lnTo>
                    <a:lnTo>
                      <a:pt x="193" y="92"/>
                    </a:lnTo>
                    <a:lnTo>
                      <a:pt x="193" y="0"/>
                    </a:lnTo>
                    <a:lnTo>
                      <a:pt x="97" y="0"/>
                    </a:lnTo>
                    <a:lnTo>
                      <a:pt x="97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6" name="Freeform 198">
                <a:extLst>
                  <a:ext uri="{FF2B5EF4-FFF2-40B4-BE49-F238E27FC236}">
                    <a16:creationId xmlns:a16="http://schemas.microsoft.com/office/drawing/2014/main" id="{BA5B2440-322B-0AF1-FC53-0E5BB3C99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722"/>
                <a:ext cx="605" cy="189"/>
              </a:xfrm>
              <a:custGeom>
                <a:avLst/>
                <a:gdLst>
                  <a:gd name="T0" fmla="*/ 189 w 605"/>
                  <a:gd name="T1" fmla="*/ 92 h 189"/>
                  <a:gd name="T2" fmla="*/ 97 w 605"/>
                  <a:gd name="T3" fmla="*/ 189 h 189"/>
                  <a:gd name="T4" fmla="*/ 605 w 605"/>
                  <a:gd name="T5" fmla="*/ 189 h 189"/>
                  <a:gd name="T6" fmla="*/ 605 w 605"/>
                  <a:gd name="T7" fmla="*/ 0 h 189"/>
                  <a:gd name="T8" fmla="*/ 97 w 605"/>
                  <a:gd name="T9" fmla="*/ 0 h 189"/>
                  <a:gd name="T10" fmla="*/ 0 w 605"/>
                  <a:gd name="T11" fmla="*/ 92 h 189"/>
                  <a:gd name="T12" fmla="*/ 97 w 605"/>
                  <a:gd name="T13" fmla="*/ 0 h 189"/>
                  <a:gd name="T14" fmla="*/ 0 w 605"/>
                  <a:gd name="T15" fmla="*/ 0 h 189"/>
                  <a:gd name="T16" fmla="*/ 0 w 605"/>
                  <a:gd name="T17" fmla="*/ 92 h 189"/>
                  <a:gd name="T18" fmla="*/ 189 w 605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5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5" y="189"/>
                    </a:lnTo>
                    <a:lnTo>
                      <a:pt x="605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7" name="Freeform 199">
                <a:extLst>
                  <a:ext uri="{FF2B5EF4-FFF2-40B4-BE49-F238E27FC236}">
                    <a16:creationId xmlns:a16="http://schemas.microsoft.com/office/drawing/2014/main" id="{1B478560-57D6-EC2B-E422-7DE2D71D5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814"/>
                <a:ext cx="189" cy="2716"/>
              </a:xfrm>
              <a:custGeom>
                <a:avLst/>
                <a:gdLst>
                  <a:gd name="T0" fmla="*/ 4 w 189"/>
                  <a:gd name="T1" fmla="*/ 2088 h 2716"/>
                  <a:gd name="T2" fmla="*/ 189 w 189"/>
                  <a:gd name="T3" fmla="*/ 2116 h 2716"/>
                  <a:gd name="T4" fmla="*/ 189 w 189"/>
                  <a:gd name="T5" fmla="*/ 0 h 2716"/>
                  <a:gd name="T6" fmla="*/ 0 w 189"/>
                  <a:gd name="T7" fmla="*/ 0 h 2716"/>
                  <a:gd name="T8" fmla="*/ 0 w 189"/>
                  <a:gd name="T9" fmla="*/ 2116 h 2716"/>
                  <a:gd name="T10" fmla="*/ 185 w 189"/>
                  <a:gd name="T11" fmla="*/ 2144 h 2716"/>
                  <a:gd name="T12" fmla="*/ 0 w 189"/>
                  <a:gd name="T13" fmla="*/ 2116 h 2716"/>
                  <a:gd name="T14" fmla="*/ 0 w 189"/>
                  <a:gd name="T15" fmla="*/ 2716 h 2716"/>
                  <a:gd name="T16" fmla="*/ 185 w 189"/>
                  <a:gd name="T17" fmla="*/ 2144 h 2716"/>
                  <a:gd name="T18" fmla="*/ 4 w 189"/>
                  <a:gd name="T19" fmla="*/ 2088 h 2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16">
                    <a:moveTo>
                      <a:pt x="4" y="2088"/>
                    </a:moveTo>
                    <a:lnTo>
                      <a:pt x="189" y="2116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2116"/>
                    </a:lnTo>
                    <a:lnTo>
                      <a:pt x="185" y="2144"/>
                    </a:lnTo>
                    <a:lnTo>
                      <a:pt x="0" y="2116"/>
                    </a:lnTo>
                    <a:lnTo>
                      <a:pt x="0" y="2716"/>
                    </a:lnTo>
                    <a:lnTo>
                      <a:pt x="185" y="2144"/>
                    </a:lnTo>
                    <a:lnTo>
                      <a:pt x="4" y="20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8" name="Freeform 200">
                <a:extLst>
                  <a:ext uri="{FF2B5EF4-FFF2-40B4-BE49-F238E27FC236}">
                    <a16:creationId xmlns:a16="http://schemas.microsoft.com/office/drawing/2014/main" id="{ACAF5031-1923-55F4-3EA4-796030A08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2" y="9011"/>
                <a:ext cx="697" cy="947"/>
              </a:xfrm>
              <a:custGeom>
                <a:avLst/>
                <a:gdLst>
                  <a:gd name="T0" fmla="*/ 508 w 697"/>
                  <a:gd name="T1" fmla="*/ 65 h 947"/>
                  <a:gd name="T2" fmla="*/ 536 w 697"/>
                  <a:gd name="T3" fmla="*/ 0 h 947"/>
                  <a:gd name="T4" fmla="*/ 447 w 697"/>
                  <a:gd name="T5" fmla="*/ 93 h 947"/>
                  <a:gd name="T6" fmla="*/ 363 w 697"/>
                  <a:gd name="T7" fmla="*/ 193 h 947"/>
                  <a:gd name="T8" fmla="*/ 286 w 697"/>
                  <a:gd name="T9" fmla="*/ 298 h 947"/>
                  <a:gd name="T10" fmla="*/ 218 w 697"/>
                  <a:gd name="T11" fmla="*/ 407 h 947"/>
                  <a:gd name="T12" fmla="*/ 153 w 697"/>
                  <a:gd name="T13" fmla="*/ 524 h 947"/>
                  <a:gd name="T14" fmla="*/ 97 w 697"/>
                  <a:gd name="T15" fmla="*/ 641 h 947"/>
                  <a:gd name="T16" fmla="*/ 44 w 697"/>
                  <a:gd name="T17" fmla="*/ 766 h 947"/>
                  <a:gd name="T18" fmla="*/ 0 w 697"/>
                  <a:gd name="T19" fmla="*/ 891 h 947"/>
                  <a:gd name="T20" fmla="*/ 181 w 697"/>
                  <a:gd name="T21" fmla="*/ 947 h 947"/>
                  <a:gd name="T22" fmla="*/ 222 w 697"/>
                  <a:gd name="T23" fmla="*/ 830 h 947"/>
                  <a:gd name="T24" fmla="*/ 266 w 697"/>
                  <a:gd name="T25" fmla="*/ 717 h 947"/>
                  <a:gd name="T26" fmla="*/ 322 w 697"/>
                  <a:gd name="T27" fmla="*/ 608 h 947"/>
                  <a:gd name="T28" fmla="*/ 379 w 697"/>
                  <a:gd name="T29" fmla="*/ 504 h 947"/>
                  <a:gd name="T30" fmla="*/ 443 w 697"/>
                  <a:gd name="T31" fmla="*/ 403 h 947"/>
                  <a:gd name="T32" fmla="*/ 512 w 697"/>
                  <a:gd name="T33" fmla="*/ 310 h 947"/>
                  <a:gd name="T34" fmla="*/ 588 w 697"/>
                  <a:gd name="T35" fmla="*/ 218 h 947"/>
                  <a:gd name="T36" fmla="*/ 669 w 697"/>
                  <a:gd name="T37" fmla="*/ 133 h 947"/>
                  <a:gd name="T38" fmla="*/ 697 w 697"/>
                  <a:gd name="T39" fmla="*/ 65 h 947"/>
                  <a:gd name="T40" fmla="*/ 669 w 697"/>
                  <a:gd name="T41" fmla="*/ 133 h 947"/>
                  <a:gd name="T42" fmla="*/ 697 w 697"/>
                  <a:gd name="T43" fmla="*/ 105 h 947"/>
                  <a:gd name="T44" fmla="*/ 697 w 697"/>
                  <a:gd name="T45" fmla="*/ 65 h 947"/>
                  <a:gd name="T46" fmla="*/ 508 w 697"/>
                  <a:gd name="T47" fmla="*/ 65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7" h="947">
                    <a:moveTo>
                      <a:pt x="508" y="65"/>
                    </a:moveTo>
                    <a:lnTo>
                      <a:pt x="536" y="0"/>
                    </a:lnTo>
                    <a:lnTo>
                      <a:pt x="447" y="93"/>
                    </a:lnTo>
                    <a:lnTo>
                      <a:pt x="363" y="193"/>
                    </a:lnTo>
                    <a:lnTo>
                      <a:pt x="286" y="298"/>
                    </a:lnTo>
                    <a:lnTo>
                      <a:pt x="218" y="407"/>
                    </a:lnTo>
                    <a:lnTo>
                      <a:pt x="153" y="524"/>
                    </a:lnTo>
                    <a:lnTo>
                      <a:pt x="97" y="641"/>
                    </a:lnTo>
                    <a:lnTo>
                      <a:pt x="44" y="766"/>
                    </a:lnTo>
                    <a:lnTo>
                      <a:pt x="0" y="891"/>
                    </a:lnTo>
                    <a:lnTo>
                      <a:pt x="181" y="947"/>
                    </a:lnTo>
                    <a:lnTo>
                      <a:pt x="222" y="830"/>
                    </a:lnTo>
                    <a:lnTo>
                      <a:pt x="266" y="717"/>
                    </a:lnTo>
                    <a:lnTo>
                      <a:pt x="322" y="608"/>
                    </a:lnTo>
                    <a:lnTo>
                      <a:pt x="379" y="504"/>
                    </a:lnTo>
                    <a:lnTo>
                      <a:pt x="443" y="403"/>
                    </a:lnTo>
                    <a:lnTo>
                      <a:pt x="512" y="310"/>
                    </a:lnTo>
                    <a:lnTo>
                      <a:pt x="588" y="218"/>
                    </a:lnTo>
                    <a:lnTo>
                      <a:pt x="669" y="133"/>
                    </a:lnTo>
                    <a:lnTo>
                      <a:pt x="697" y="65"/>
                    </a:lnTo>
                    <a:lnTo>
                      <a:pt x="669" y="133"/>
                    </a:lnTo>
                    <a:lnTo>
                      <a:pt x="697" y="105"/>
                    </a:lnTo>
                    <a:lnTo>
                      <a:pt x="697" y="65"/>
                    </a:lnTo>
                    <a:lnTo>
                      <a:pt x="508" y="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9" name="Freeform 201">
                <a:extLst>
                  <a:ext uri="{FF2B5EF4-FFF2-40B4-BE49-F238E27FC236}">
                    <a16:creationId xmlns:a16="http://schemas.microsoft.com/office/drawing/2014/main" id="{5AE1D471-38A7-72AC-5F19-8D850C109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" y="7814"/>
                <a:ext cx="28" cy="2116"/>
              </a:xfrm>
              <a:custGeom>
                <a:avLst/>
                <a:gdLst>
                  <a:gd name="T0" fmla="*/ 0 w 28"/>
                  <a:gd name="T1" fmla="*/ 2116 h 2116"/>
                  <a:gd name="T2" fmla="*/ 0 w 28"/>
                  <a:gd name="T3" fmla="*/ 0 h 2116"/>
                  <a:gd name="T4" fmla="*/ 28 w 28"/>
                  <a:gd name="T5" fmla="*/ 0 h 2116"/>
                  <a:gd name="T6" fmla="*/ 28 w 28"/>
                  <a:gd name="T7" fmla="*/ 2031 h 2116"/>
                  <a:gd name="T8" fmla="*/ 24 w 28"/>
                  <a:gd name="T9" fmla="*/ 2043 h 2116"/>
                  <a:gd name="T10" fmla="*/ 20 w 28"/>
                  <a:gd name="T11" fmla="*/ 2051 h 2116"/>
                  <a:gd name="T12" fmla="*/ 16 w 28"/>
                  <a:gd name="T13" fmla="*/ 2063 h 2116"/>
                  <a:gd name="T14" fmla="*/ 12 w 28"/>
                  <a:gd name="T15" fmla="*/ 2075 h 2116"/>
                  <a:gd name="T16" fmla="*/ 8 w 28"/>
                  <a:gd name="T17" fmla="*/ 2084 h 2116"/>
                  <a:gd name="T18" fmla="*/ 4 w 28"/>
                  <a:gd name="T19" fmla="*/ 2096 h 2116"/>
                  <a:gd name="T20" fmla="*/ 0 w 28"/>
                  <a:gd name="T21" fmla="*/ 2108 h 2116"/>
                  <a:gd name="T22" fmla="*/ 0 w 28"/>
                  <a:gd name="T23" fmla="*/ 2116 h 2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116">
                    <a:moveTo>
                      <a:pt x="0" y="211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31"/>
                    </a:lnTo>
                    <a:lnTo>
                      <a:pt x="24" y="2043"/>
                    </a:lnTo>
                    <a:lnTo>
                      <a:pt x="20" y="2051"/>
                    </a:lnTo>
                    <a:lnTo>
                      <a:pt x="16" y="2063"/>
                    </a:lnTo>
                    <a:lnTo>
                      <a:pt x="12" y="2075"/>
                    </a:lnTo>
                    <a:lnTo>
                      <a:pt x="8" y="2084"/>
                    </a:lnTo>
                    <a:lnTo>
                      <a:pt x="4" y="2096"/>
                    </a:lnTo>
                    <a:lnTo>
                      <a:pt x="0" y="2108"/>
                    </a:lnTo>
                    <a:lnTo>
                      <a:pt x="0" y="2116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0" name="Freeform 202">
                <a:extLst>
                  <a:ext uri="{FF2B5EF4-FFF2-40B4-BE49-F238E27FC236}">
                    <a16:creationId xmlns:a16="http://schemas.microsoft.com/office/drawing/2014/main" id="{4B1BB073-08BC-AFF0-2052-0BB679B2E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7814"/>
                <a:ext cx="28" cy="2031"/>
              </a:xfrm>
              <a:custGeom>
                <a:avLst/>
                <a:gdLst>
                  <a:gd name="T0" fmla="*/ 0 w 28"/>
                  <a:gd name="T1" fmla="*/ 2031 h 2031"/>
                  <a:gd name="T2" fmla="*/ 0 w 28"/>
                  <a:gd name="T3" fmla="*/ 0 h 2031"/>
                  <a:gd name="T4" fmla="*/ 28 w 28"/>
                  <a:gd name="T5" fmla="*/ 0 h 2031"/>
                  <a:gd name="T6" fmla="*/ 28 w 28"/>
                  <a:gd name="T7" fmla="*/ 1955 h 2031"/>
                  <a:gd name="T8" fmla="*/ 24 w 28"/>
                  <a:gd name="T9" fmla="*/ 1967 h 2031"/>
                  <a:gd name="T10" fmla="*/ 20 w 28"/>
                  <a:gd name="T11" fmla="*/ 1975 h 2031"/>
                  <a:gd name="T12" fmla="*/ 16 w 28"/>
                  <a:gd name="T13" fmla="*/ 1983 h 2031"/>
                  <a:gd name="T14" fmla="*/ 12 w 28"/>
                  <a:gd name="T15" fmla="*/ 1995 h 2031"/>
                  <a:gd name="T16" fmla="*/ 8 w 28"/>
                  <a:gd name="T17" fmla="*/ 2003 h 2031"/>
                  <a:gd name="T18" fmla="*/ 4 w 28"/>
                  <a:gd name="T19" fmla="*/ 2011 h 2031"/>
                  <a:gd name="T20" fmla="*/ 4 w 28"/>
                  <a:gd name="T21" fmla="*/ 2023 h 2031"/>
                  <a:gd name="T22" fmla="*/ 0 w 28"/>
                  <a:gd name="T23" fmla="*/ 2031 h 2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031">
                    <a:moveTo>
                      <a:pt x="0" y="2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955"/>
                    </a:lnTo>
                    <a:lnTo>
                      <a:pt x="24" y="1967"/>
                    </a:lnTo>
                    <a:lnTo>
                      <a:pt x="20" y="1975"/>
                    </a:lnTo>
                    <a:lnTo>
                      <a:pt x="16" y="1983"/>
                    </a:lnTo>
                    <a:lnTo>
                      <a:pt x="12" y="1995"/>
                    </a:lnTo>
                    <a:lnTo>
                      <a:pt x="8" y="2003"/>
                    </a:lnTo>
                    <a:lnTo>
                      <a:pt x="4" y="2011"/>
                    </a:lnTo>
                    <a:lnTo>
                      <a:pt x="4" y="2023"/>
                    </a:lnTo>
                    <a:lnTo>
                      <a:pt x="0" y="2031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1" name="Freeform 203">
                <a:extLst>
                  <a:ext uri="{FF2B5EF4-FFF2-40B4-BE49-F238E27FC236}">
                    <a16:creationId xmlns:a16="http://schemas.microsoft.com/office/drawing/2014/main" id="{CF1BCC47-B03F-E6A9-1A55-BDA1682D0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7814"/>
                <a:ext cx="28" cy="1955"/>
              </a:xfrm>
              <a:custGeom>
                <a:avLst/>
                <a:gdLst>
                  <a:gd name="T0" fmla="*/ 0 w 28"/>
                  <a:gd name="T1" fmla="*/ 1955 h 1955"/>
                  <a:gd name="T2" fmla="*/ 0 w 28"/>
                  <a:gd name="T3" fmla="*/ 0 h 1955"/>
                  <a:gd name="T4" fmla="*/ 28 w 28"/>
                  <a:gd name="T5" fmla="*/ 0 h 1955"/>
                  <a:gd name="T6" fmla="*/ 28 w 28"/>
                  <a:gd name="T7" fmla="*/ 1886 h 1955"/>
                  <a:gd name="T8" fmla="*/ 24 w 28"/>
                  <a:gd name="T9" fmla="*/ 1894 h 1955"/>
                  <a:gd name="T10" fmla="*/ 20 w 28"/>
                  <a:gd name="T11" fmla="*/ 1906 h 1955"/>
                  <a:gd name="T12" fmla="*/ 16 w 28"/>
                  <a:gd name="T13" fmla="*/ 1914 h 1955"/>
                  <a:gd name="T14" fmla="*/ 12 w 28"/>
                  <a:gd name="T15" fmla="*/ 1922 h 1955"/>
                  <a:gd name="T16" fmla="*/ 8 w 28"/>
                  <a:gd name="T17" fmla="*/ 1930 h 1955"/>
                  <a:gd name="T18" fmla="*/ 4 w 28"/>
                  <a:gd name="T19" fmla="*/ 1938 h 1955"/>
                  <a:gd name="T20" fmla="*/ 4 w 28"/>
                  <a:gd name="T21" fmla="*/ 1947 h 1955"/>
                  <a:gd name="T22" fmla="*/ 0 w 28"/>
                  <a:gd name="T23" fmla="*/ 1955 h 1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955">
                    <a:moveTo>
                      <a:pt x="0" y="19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886"/>
                    </a:lnTo>
                    <a:lnTo>
                      <a:pt x="24" y="1894"/>
                    </a:lnTo>
                    <a:lnTo>
                      <a:pt x="20" y="1906"/>
                    </a:lnTo>
                    <a:lnTo>
                      <a:pt x="16" y="1914"/>
                    </a:lnTo>
                    <a:lnTo>
                      <a:pt x="12" y="1922"/>
                    </a:lnTo>
                    <a:lnTo>
                      <a:pt x="8" y="1930"/>
                    </a:lnTo>
                    <a:lnTo>
                      <a:pt x="4" y="1938"/>
                    </a:lnTo>
                    <a:lnTo>
                      <a:pt x="4" y="1947"/>
                    </a:lnTo>
                    <a:lnTo>
                      <a:pt x="0" y="1955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2" name="Freeform 204">
                <a:extLst>
                  <a:ext uri="{FF2B5EF4-FFF2-40B4-BE49-F238E27FC236}">
                    <a16:creationId xmlns:a16="http://schemas.microsoft.com/office/drawing/2014/main" id="{A76B2ECF-ED22-2DE2-EC71-9D9C63ADE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9" y="7814"/>
                <a:ext cx="29" cy="1886"/>
              </a:xfrm>
              <a:custGeom>
                <a:avLst/>
                <a:gdLst>
                  <a:gd name="T0" fmla="*/ 0 w 29"/>
                  <a:gd name="T1" fmla="*/ 1886 h 1886"/>
                  <a:gd name="T2" fmla="*/ 0 w 29"/>
                  <a:gd name="T3" fmla="*/ 0 h 1886"/>
                  <a:gd name="T4" fmla="*/ 29 w 29"/>
                  <a:gd name="T5" fmla="*/ 0 h 1886"/>
                  <a:gd name="T6" fmla="*/ 29 w 29"/>
                  <a:gd name="T7" fmla="*/ 1826 h 1886"/>
                  <a:gd name="T8" fmla="*/ 25 w 29"/>
                  <a:gd name="T9" fmla="*/ 1834 h 1886"/>
                  <a:gd name="T10" fmla="*/ 21 w 29"/>
                  <a:gd name="T11" fmla="*/ 1842 h 1886"/>
                  <a:gd name="T12" fmla="*/ 16 w 29"/>
                  <a:gd name="T13" fmla="*/ 1850 h 1886"/>
                  <a:gd name="T14" fmla="*/ 12 w 29"/>
                  <a:gd name="T15" fmla="*/ 1858 h 1886"/>
                  <a:gd name="T16" fmla="*/ 8 w 29"/>
                  <a:gd name="T17" fmla="*/ 1866 h 1886"/>
                  <a:gd name="T18" fmla="*/ 8 w 29"/>
                  <a:gd name="T19" fmla="*/ 1870 h 1886"/>
                  <a:gd name="T20" fmla="*/ 4 w 29"/>
                  <a:gd name="T21" fmla="*/ 1878 h 1886"/>
                  <a:gd name="T22" fmla="*/ 0 w 29"/>
                  <a:gd name="T23" fmla="*/ 1886 h 1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886">
                    <a:moveTo>
                      <a:pt x="0" y="188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826"/>
                    </a:lnTo>
                    <a:lnTo>
                      <a:pt x="25" y="1834"/>
                    </a:lnTo>
                    <a:lnTo>
                      <a:pt x="21" y="1842"/>
                    </a:lnTo>
                    <a:lnTo>
                      <a:pt x="16" y="1850"/>
                    </a:lnTo>
                    <a:lnTo>
                      <a:pt x="12" y="1858"/>
                    </a:lnTo>
                    <a:lnTo>
                      <a:pt x="8" y="1866"/>
                    </a:lnTo>
                    <a:lnTo>
                      <a:pt x="8" y="1870"/>
                    </a:lnTo>
                    <a:lnTo>
                      <a:pt x="4" y="1878"/>
                    </a:lnTo>
                    <a:lnTo>
                      <a:pt x="0" y="1886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3" name="Freeform 205">
                <a:extLst>
                  <a:ext uri="{FF2B5EF4-FFF2-40B4-BE49-F238E27FC236}">
                    <a16:creationId xmlns:a16="http://schemas.microsoft.com/office/drawing/2014/main" id="{3EC20BA3-F9EF-7F72-A935-2BB3D9F61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" y="7814"/>
                <a:ext cx="28" cy="1826"/>
              </a:xfrm>
              <a:custGeom>
                <a:avLst/>
                <a:gdLst>
                  <a:gd name="T0" fmla="*/ 0 w 28"/>
                  <a:gd name="T1" fmla="*/ 1826 h 1826"/>
                  <a:gd name="T2" fmla="*/ 0 w 28"/>
                  <a:gd name="T3" fmla="*/ 0 h 1826"/>
                  <a:gd name="T4" fmla="*/ 28 w 28"/>
                  <a:gd name="T5" fmla="*/ 0 h 1826"/>
                  <a:gd name="T6" fmla="*/ 28 w 28"/>
                  <a:gd name="T7" fmla="*/ 1769 h 1826"/>
                  <a:gd name="T8" fmla="*/ 24 w 28"/>
                  <a:gd name="T9" fmla="*/ 1773 h 1826"/>
                  <a:gd name="T10" fmla="*/ 20 w 28"/>
                  <a:gd name="T11" fmla="*/ 1781 h 1826"/>
                  <a:gd name="T12" fmla="*/ 16 w 28"/>
                  <a:gd name="T13" fmla="*/ 1789 h 1826"/>
                  <a:gd name="T14" fmla="*/ 12 w 28"/>
                  <a:gd name="T15" fmla="*/ 1797 h 1826"/>
                  <a:gd name="T16" fmla="*/ 12 w 28"/>
                  <a:gd name="T17" fmla="*/ 1805 h 1826"/>
                  <a:gd name="T18" fmla="*/ 8 w 28"/>
                  <a:gd name="T19" fmla="*/ 1810 h 1826"/>
                  <a:gd name="T20" fmla="*/ 4 w 28"/>
                  <a:gd name="T21" fmla="*/ 1818 h 1826"/>
                  <a:gd name="T22" fmla="*/ 0 w 28"/>
                  <a:gd name="T23" fmla="*/ 1826 h 1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826">
                    <a:moveTo>
                      <a:pt x="0" y="182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69"/>
                    </a:lnTo>
                    <a:lnTo>
                      <a:pt x="24" y="1773"/>
                    </a:lnTo>
                    <a:lnTo>
                      <a:pt x="20" y="1781"/>
                    </a:lnTo>
                    <a:lnTo>
                      <a:pt x="16" y="1789"/>
                    </a:lnTo>
                    <a:lnTo>
                      <a:pt x="12" y="1797"/>
                    </a:lnTo>
                    <a:lnTo>
                      <a:pt x="12" y="1805"/>
                    </a:lnTo>
                    <a:lnTo>
                      <a:pt x="8" y="1810"/>
                    </a:lnTo>
                    <a:lnTo>
                      <a:pt x="4" y="1818"/>
                    </a:lnTo>
                    <a:lnTo>
                      <a:pt x="0" y="1826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4" name="Freeform 206">
                <a:extLst>
                  <a:ext uri="{FF2B5EF4-FFF2-40B4-BE49-F238E27FC236}">
                    <a16:creationId xmlns:a16="http://schemas.microsoft.com/office/drawing/2014/main" id="{E8DB5456-66AE-79AB-03C8-497263FE4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7814"/>
                <a:ext cx="28" cy="1769"/>
              </a:xfrm>
              <a:custGeom>
                <a:avLst/>
                <a:gdLst>
                  <a:gd name="T0" fmla="*/ 0 w 28"/>
                  <a:gd name="T1" fmla="*/ 1769 h 1769"/>
                  <a:gd name="T2" fmla="*/ 0 w 28"/>
                  <a:gd name="T3" fmla="*/ 0 h 1769"/>
                  <a:gd name="T4" fmla="*/ 28 w 28"/>
                  <a:gd name="T5" fmla="*/ 0 h 1769"/>
                  <a:gd name="T6" fmla="*/ 28 w 28"/>
                  <a:gd name="T7" fmla="*/ 1717 h 1769"/>
                  <a:gd name="T8" fmla="*/ 24 w 28"/>
                  <a:gd name="T9" fmla="*/ 1721 h 1769"/>
                  <a:gd name="T10" fmla="*/ 20 w 28"/>
                  <a:gd name="T11" fmla="*/ 1729 h 1769"/>
                  <a:gd name="T12" fmla="*/ 16 w 28"/>
                  <a:gd name="T13" fmla="*/ 1733 h 1769"/>
                  <a:gd name="T14" fmla="*/ 16 w 28"/>
                  <a:gd name="T15" fmla="*/ 1741 h 1769"/>
                  <a:gd name="T16" fmla="*/ 12 w 28"/>
                  <a:gd name="T17" fmla="*/ 1749 h 1769"/>
                  <a:gd name="T18" fmla="*/ 8 w 28"/>
                  <a:gd name="T19" fmla="*/ 1753 h 1769"/>
                  <a:gd name="T20" fmla="*/ 4 w 28"/>
                  <a:gd name="T21" fmla="*/ 1761 h 1769"/>
                  <a:gd name="T22" fmla="*/ 0 w 28"/>
                  <a:gd name="T23" fmla="*/ 1769 h 1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69">
                    <a:moveTo>
                      <a:pt x="0" y="176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17"/>
                    </a:lnTo>
                    <a:lnTo>
                      <a:pt x="24" y="1721"/>
                    </a:lnTo>
                    <a:lnTo>
                      <a:pt x="20" y="1729"/>
                    </a:lnTo>
                    <a:lnTo>
                      <a:pt x="16" y="1733"/>
                    </a:lnTo>
                    <a:lnTo>
                      <a:pt x="16" y="1741"/>
                    </a:lnTo>
                    <a:lnTo>
                      <a:pt x="12" y="1749"/>
                    </a:lnTo>
                    <a:lnTo>
                      <a:pt x="8" y="1753"/>
                    </a:lnTo>
                    <a:lnTo>
                      <a:pt x="4" y="1761"/>
                    </a:lnTo>
                    <a:lnTo>
                      <a:pt x="0" y="176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5" name="Freeform 207">
                <a:extLst>
                  <a:ext uri="{FF2B5EF4-FFF2-40B4-BE49-F238E27FC236}">
                    <a16:creationId xmlns:a16="http://schemas.microsoft.com/office/drawing/2014/main" id="{9589A176-0B23-51E1-C35F-2EF95A462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7814"/>
                <a:ext cx="28" cy="1717"/>
              </a:xfrm>
              <a:custGeom>
                <a:avLst/>
                <a:gdLst>
                  <a:gd name="T0" fmla="*/ 0 w 28"/>
                  <a:gd name="T1" fmla="*/ 1717 h 1717"/>
                  <a:gd name="T2" fmla="*/ 0 w 28"/>
                  <a:gd name="T3" fmla="*/ 0 h 1717"/>
                  <a:gd name="T4" fmla="*/ 28 w 28"/>
                  <a:gd name="T5" fmla="*/ 0 h 1717"/>
                  <a:gd name="T6" fmla="*/ 28 w 28"/>
                  <a:gd name="T7" fmla="*/ 1664 h 1717"/>
                  <a:gd name="T8" fmla="*/ 24 w 28"/>
                  <a:gd name="T9" fmla="*/ 1673 h 1717"/>
                  <a:gd name="T10" fmla="*/ 20 w 28"/>
                  <a:gd name="T11" fmla="*/ 1677 h 1717"/>
                  <a:gd name="T12" fmla="*/ 20 w 28"/>
                  <a:gd name="T13" fmla="*/ 1685 h 1717"/>
                  <a:gd name="T14" fmla="*/ 16 w 28"/>
                  <a:gd name="T15" fmla="*/ 1689 h 1717"/>
                  <a:gd name="T16" fmla="*/ 12 w 28"/>
                  <a:gd name="T17" fmla="*/ 1697 h 1717"/>
                  <a:gd name="T18" fmla="*/ 8 w 28"/>
                  <a:gd name="T19" fmla="*/ 1701 h 1717"/>
                  <a:gd name="T20" fmla="*/ 4 w 28"/>
                  <a:gd name="T21" fmla="*/ 1709 h 1717"/>
                  <a:gd name="T22" fmla="*/ 0 w 28"/>
                  <a:gd name="T23" fmla="*/ 1717 h 1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17">
                    <a:moveTo>
                      <a:pt x="0" y="171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64"/>
                    </a:lnTo>
                    <a:lnTo>
                      <a:pt x="24" y="1673"/>
                    </a:lnTo>
                    <a:lnTo>
                      <a:pt x="20" y="1677"/>
                    </a:lnTo>
                    <a:lnTo>
                      <a:pt x="20" y="1685"/>
                    </a:lnTo>
                    <a:lnTo>
                      <a:pt x="16" y="1689"/>
                    </a:lnTo>
                    <a:lnTo>
                      <a:pt x="12" y="1697"/>
                    </a:lnTo>
                    <a:lnTo>
                      <a:pt x="8" y="1701"/>
                    </a:lnTo>
                    <a:lnTo>
                      <a:pt x="4" y="1709"/>
                    </a:lnTo>
                    <a:lnTo>
                      <a:pt x="0" y="171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6" name="Freeform 208">
                <a:extLst>
                  <a:ext uri="{FF2B5EF4-FFF2-40B4-BE49-F238E27FC236}">
                    <a16:creationId xmlns:a16="http://schemas.microsoft.com/office/drawing/2014/main" id="{6A035784-36C0-0E3D-8117-802CE4EEA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7814"/>
                <a:ext cx="28" cy="1664"/>
              </a:xfrm>
              <a:custGeom>
                <a:avLst/>
                <a:gdLst>
                  <a:gd name="T0" fmla="*/ 0 w 28"/>
                  <a:gd name="T1" fmla="*/ 1664 h 1664"/>
                  <a:gd name="T2" fmla="*/ 0 w 28"/>
                  <a:gd name="T3" fmla="*/ 0 h 1664"/>
                  <a:gd name="T4" fmla="*/ 28 w 28"/>
                  <a:gd name="T5" fmla="*/ 0 h 1664"/>
                  <a:gd name="T6" fmla="*/ 28 w 28"/>
                  <a:gd name="T7" fmla="*/ 1616 h 1664"/>
                  <a:gd name="T8" fmla="*/ 24 w 28"/>
                  <a:gd name="T9" fmla="*/ 1624 h 1664"/>
                  <a:gd name="T10" fmla="*/ 24 w 28"/>
                  <a:gd name="T11" fmla="*/ 1628 h 1664"/>
                  <a:gd name="T12" fmla="*/ 20 w 28"/>
                  <a:gd name="T13" fmla="*/ 1636 h 1664"/>
                  <a:gd name="T14" fmla="*/ 16 w 28"/>
                  <a:gd name="T15" fmla="*/ 1640 h 1664"/>
                  <a:gd name="T16" fmla="*/ 12 w 28"/>
                  <a:gd name="T17" fmla="*/ 1648 h 1664"/>
                  <a:gd name="T18" fmla="*/ 8 w 28"/>
                  <a:gd name="T19" fmla="*/ 1652 h 1664"/>
                  <a:gd name="T20" fmla="*/ 4 w 28"/>
                  <a:gd name="T21" fmla="*/ 1660 h 1664"/>
                  <a:gd name="T22" fmla="*/ 0 w 28"/>
                  <a:gd name="T23" fmla="*/ 1664 h 1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664">
                    <a:moveTo>
                      <a:pt x="0" y="1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16"/>
                    </a:lnTo>
                    <a:lnTo>
                      <a:pt x="24" y="1624"/>
                    </a:lnTo>
                    <a:lnTo>
                      <a:pt x="24" y="1628"/>
                    </a:lnTo>
                    <a:lnTo>
                      <a:pt x="20" y="1636"/>
                    </a:lnTo>
                    <a:lnTo>
                      <a:pt x="16" y="1640"/>
                    </a:lnTo>
                    <a:lnTo>
                      <a:pt x="12" y="1648"/>
                    </a:lnTo>
                    <a:lnTo>
                      <a:pt x="8" y="1652"/>
                    </a:lnTo>
                    <a:lnTo>
                      <a:pt x="4" y="1660"/>
                    </a:lnTo>
                    <a:lnTo>
                      <a:pt x="0" y="16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7" name="Freeform 209">
                <a:extLst>
                  <a:ext uri="{FF2B5EF4-FFF2-40B4-BE49-F238E27FC236}">
                    <a16:creationId xmlns:a16="http://schemas.microsoft.com/office/drawing/2014/main" id="{CD6D49C6-FC8A-1F90-8A28-4827ABB63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0" y="7814"/>
                <a:ext cx="29" cy="1616"/>
              </a:xfrm>
              <a:custGeom>
                <a:avLst/>
                <a:gdLst>
                  <a:gd name="T0" fmla="*/ 0 w 29"/>
                  <a:gd name="T1" fmla="*/ 1616 h 1616"/>
                  <a:gd name="T2" fmla="*/ 0 w 29"/>
                  <a:gd name="T3" fmla="*/ 0 h 1616"/>
                  <a:gd name="T4" fmla="*/ 29 w 29"/>
                  <a:gd name="T5" fmla="*/ 0 h 1616"/>
                  <a:gd name="T6" fmla="*/ 29 w 29"/>
                  <a:gd name="T7" fmla="*/ 1572 h 1616"/>
                  <a:gd name="T8" fmla="*/ 29 w 29"/>
                  <a:gd name="T9" fmla="*/ 1580 h 1616"/>
                  <a:gd name="T10" fmla="*/ 25 w 29"/>
                  <a:gd name="T11" fmla="*/ 1584 h 1616"/>
                  <a:gd name="T12" fmla="*/ 21 w 29"/>
                  <a:gd name="T13" fmla="*/ 1592 h 1616"/>
                  <a:gd name="T14" fmla="*/ 17 w 29"/>
                  <a:gd name="T15" fmla="*/ 1596 h 1616"/>
                  <a:gd name="T16" fmla="*/ 12 w 29"/>
                  <a:gd name="T17" fmla="*/ 1600 h 1616"/>
                  <a:gd name="T18" fmla="*/ 8 w 29"/>
                  <a:gd name="T19" fmla="*/ 1608 h 1616"/>
                  <a:gd name="T20" fmla="*/ 4 w 29"/>
                  <a:gd name="T21" fmla="*/ 1612 h 1616"/>
                  <a:gd name="T22" fmla="*/ 0 w 29"/>
                  <a:gd name="T23" fmla="*/ 1616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616">
                    <a:moveTo>
                      <a:pt x="0" y="161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572"/>
                    </a:lnTo>
                    <a:lnTo>
                      <a:pt x="29" y="1580"/>
                    </a:lnTo>
                    <a:lnTo>
                      <a:pt x="25" y="1584"/>
                    </a:lnTo>
                    <a:lnTo>
                      <a:pt x="21" y="1592"/>
                    </a:lnTo>
                    <a:lnTo>
                      <a:pt x="17" y="1596"/>
                    </a:lnTo>
                    <a:lnTo>
                      <a:pt x="12" y="1600"/>
                    </a:lnTo>
                    <a:lnTo>
                      <a:pt x="8" y="1608"/>
                    </a:lnTo>
                    <a:lnTo>
                      <a:pt x="4" y="1612"/>
                    </a:lnTo>
                    <a:lnTo>
                      <a:pt x="0" y="1616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8" name="Freeform 210">
                <a:extLst>
                  <a:ext uri="{FF2B5EF4-FFF2-40B4-BE49-F238E27FC236}">
                    <a16:creationId xmlns:a16="http://schemas.microsoft.com/office/drawing/2014/main" id="{A528A7E2-77EE-52CC-782D-2A587C824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7814"/>
                <a:ext cx="32" cy="1572"/>
              </a:xfrm>
              <a:custGeom>
                <a:avLst/>
                <a:gdLst>
                  <a:gd name="T0" fmla="*/ 0 w 32"/>
                  <a:gd name="T1" fmla="*/ 1572 h 1572"/>
                  <a:gd name="T2" fmla="*/ 0 w 32"/>
                  <a:gd name="T3" fmla="*/ 0 h 1572"/>
                  <a:gd name="T4" fmla="*/ 32 w 32"/>
                  <a:gd name="T5" fmla="*/ 0 h 1572"/>
                  <a:gd name="T6" fmla="*/ 32 w 32"/>
                  <a:gd name="T7" fmla="*/ 1531 h 1572"/>
                  <a:gd name="T8" fmla="*/ 28 w 32"/>
                  <a:gd name="T9" fmla="*/ 1536 h 1572"/>
                  <a:gd name="T10" fmla="*/ 24 w 32"/>
                  <a:gd name="T11" fmla="*/ 1544 h 1572"/>
                  <a:gd name="T12" fmla="*/ 20 w 32"/>
                  <a:gd name="T13" fmla="*/ 1548 h 1572"/>
                  <a:gd name="T14" fmla="*/ 16 w 32"/>
                  <a:gd name="T15" fmla="*/ 1552 h 1572"/>
                  <a:gd name="T16" fmla="*/ 12 w 32"/>
                  <a:gd name="T17" fmla="*/ 1560 h 1572"/>
                  <a:gd name="T18" fmla="*/ 8 w 32"/>
                  <a:gd name="T19" fmla="*/ 1564 h 1572"/>
                  <a:gd name="T20" fmla="*/ 4 w 32"/>
                  <a:gd name="T21" fmla="*/ 1568 h 1572"/>
                  <a:gd name="T22" fmla="*/ 0 w 32"/>
                  <a:gd name="T23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572">
                    <a:moveTo>
                      <a:pt x="0" y="157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531"/>
                    </a:lnTo>
                    <a:lnTo>
                      <a:pt x="28" y="1536"/>
                    </a:lnTo>
                    <a:lnTo>
                      <a:pt x="24" y="1544"/>
                    </a:lnTo>
                    <a:lnTo>
                      <a:pt x="20" y="1548"/>
                    </a:lnTo>
                    <a:lnTo>
                      <a:pt x="16" y="1552"/>
                    </a:lnTo>
                    <a:lnTo>
                      <a:pt x="12" y="1560"/>
                    </a:lnTo>
                    <a:lnTo>
                      <a:pt x="8" y="1564"/>
                    </a:lnTo>
                    <a:lnTo>
                      <a:pt x="4" y="1568"/>
                    </a:lnTo>
                    <a:lnTo>
                      <a:pt x="0" y="1572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9" name="Freeform 211">
                <a:extLst>
                  <a:ext uri="{FF2B5EF4-FFF2-40B4-BE49-F238E27FC236}">
                    <a16:creationId xmlns:a16="http://schemas.microsoft.com/office/drawing/2014/main" id="{BC095EA1-F861-B072-7C15-CA24CA70C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1" y="7814"/>
                <a:ext cx="28" cy="1531"/>
              </a:xfrm>
              <a:custGeom>
                <a:avLst/>
                <a:gdLst>
                  <a:gd name="T0" fmla="*/ 0 w 28"/>
                  <a:gd name="T1" fmla="*/ 1531 h 1531"/>
                  <a:gd name="T2" fmla="*/ 0 w 28"/>
                  <a:gd name="T3" fmla="*/ 0 h 1531"/>
                  <a:gd name="T4" fmla="*/ 28 w 28"/>
                  <a:gd name="T5" fmla="*/ 0 h 1531"/>
                  <a:gd name="T6" fmla="*/ 28 w 28"/>
                  <a:gd name="T7" fmla="*/ 1491 h 1531"/>
                  <a:gd name="T8" fmla="*/ 24 w 28"/>
                  <a:gd name="T9" fmla="*/ 1495 h 1531"/>
                  <a:gd name="T10" fmla="*/ 20 w 28"/>
                  <a:gd name="T11" fmla="*/ 1503 h 1531"/>
                  <a:gd name="T12" fmla="*/ 16 w 28"/>
                  <a:gd name="T13" fmla="*/ 1507 h 1531"/>
                  <a:gd name="T14" fmla="*/ 12 w 28"/>
                  <a:gd name="T15" fmla="*/ 1511 h 1531"/>
                  <a:gd name="T16" fmla="*/ 8 w 28"/>
                  <a:gd name="T17" fmla="*/ 1515 h 1531"/>
                  <a:gd name="T18" fmla="*/ 4 w 28"/>
                  <a:gd name="T19" fmla="*/ 1523 h 1531"/>
                  <a:gd name="T20" fmla="*/ 0 w 28"/>
                  <a:gd name="T21" fmla="*/ 1527 h 1531"/>
                  <a:gd name="T22" fmla="*/ 0 w 28"/>
                  <a:gd name="T23" fmla="*/ 1531 h 1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531">
                    <a:moveTo>
                      <a:pt x="0" y="1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91"/>
                    </a:lnTo>
                    <a:lnTo>
                      <a:pt x="24" y="1495"/>
                    </a:lnTo>
                    <a:lnTo>
                      <a:pt x="20" y="1503"/>
                    </a:lnTo>
                    <a:lnTo>
                      <a:pt x="16" y="1507"/>
                    </a:lnTo>
                    <a:lnTo>
                      <a:pt x="12" y="1511"/>
                    </a:lnTo>
                    <a:lnTo>
                      <a:pt x="8" y="1515"/>
                    </a:lnTo>
                    <a:lnTo>
                      <a:pt x="4" y="1523"/>
                    </a:lnTo>
                    <a:lnTo>
                      <a:pt x="0" y="1527"/>
                    </a:lnTo>
                    <a:lnTo>
                      <a:pt x="0" y="1531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0" name="Freeform 212">
                <a:extLst>
                  <a:ext uri="{FF2B5EF4-FFF2-40B4-BE49-F238E27FC236}">
                    <a16:creationId xmlns:a16="http://schemas.microsoft.com/office/drawing/2014/main" id="{3E0172C9-7231-6525-D4AA-6C16C3D2D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9" y="7814"/>
                <a:ext cx="28" cy="1491"/>
              </a:xfrm>
              <a:custGeom>
                <a:avLst/>
                <a:gdLst>
                  <a:gd name="T0" fmla="*/ 0 w 28"/>
                  <a:gd name="T1" fmla="*/ 1491 h 1491"/>
                  <a:gd name="T2" fmla="*/ 0 w 28"/>
                  <a:gd name="T3" fmla="*/ 0 h 1491"/>
                  <a:gd name="T4" fmla="*/ 28 w 28"/>
                  <a:gd name="T5" fmla="*/ 0 h 1491"/>
                  <a:gd name="T6" fmla="*/ 28 w 28"/>
                  <a:gd name="T7" fmla="*/ 1455 h 1491"/>
                  <a:gd name="T8" fmla="*/ 24 w 28"/>
                  <a:gd name="T9" fmla="*/ 1459 h 1491"/>
                  <a:gd name="T10" fmla="*/ 20 w 28"/>
                  <a:gd name="T11" fmla="*/ 1463 h 1491"/>
                  <a:gd name="T12" fmla="*/ 16 w 28"/>
                  <a:gd name="T13" fmla="*/ 1467 h 1491"/>
                  <a:gd name="T14" fmla="*/ 12 w 28"/>
                  <a:gd name="T15" fmla="*/ 1471 h 1491"/>
                  <a:gd name="T16" fmla="*/ 8 w 28"/>
                  <a:gd name="T17" fmla="*/ 1479 h 1491"/>
                  <a:gd name="T18" fmla="*/ 4 w 28"/>
                  <a:gd name="T19" fmla="*/ 1483 h 1491"/>
                  <a:gd name="T20" fmla="*/ 0 w 28"/>
                  <a:gd name="T21" fmla="*/ 1487 h 1491"/>
                  <a:gd name="T22" fmla="*/ 0 w 28"/>
                  <a:gd name="T23" fmla="*/ 1491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91">
                    <a:moveTo>
                      <a:pt x="0" y="149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55"/>
                    </a:lnTo>
                    <a:lnTo>
                      <a:pt x="24" y="1459"/>
                    </a:lnTo>
                    <a:lnTo>
                      <a:pt x="20" y="1463"/>
                    </a:lnTo>
                    <a:lnTo>
                      <a:pt x="16" y="1467"/>
                    </a:lnTo>
                    <a:lnTo>
                      <a:pt x="12" y="1471"/>
                    </a:lnTo>
                    <a:lnTo>
                      <a:pt x="8" y="1479"/>
                    </a:lnTo>
                    <a:lnTo>
                      <a:pt x="4" y="1483"/>
                    </a:lnTo>
                    <a:lnTo>
                      <a:pt x="0" y="1487"/>
                    </a:lnTo>
                    <a:lnTo>
                      <a:pt x="0" y="1491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1" name="Freeform 213">
                <a:extLst>
                  <a:ext uri="{FF2B5EF4-FFF2-40B4-BE49-F238E27FC236}">
                    <a16:creationId xmlns:a16="http://schemas.microsoft.com/office/drawing/2014/main" id="{1FC966CA-DCF7-4F4A-8CB6-33C876AD6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7814"/>
                <a:ext cx="28" cy="1455"/>
              </a:xfrm>
              <a:custGeom>
                <a:avLst/>
                <a:gdLst>
                  <a:gd name="T0" fmla="*/ 0 w 28"/>
                  <a:gd name="T1" fmla="*/ 1455 h 1455"/>
                  <a:gd name="T2" fmla="*/ 0 w 28"/>
                  <a:gd name="T3" fmla="*/ 0 h 1455"/>
                  <a:gd name="T4" fmla="*/ 28 w 28"/>
                  <a:gd name="T5" fmla="*/ 0 h 1455"/>
                  <a:gd name="T6" fmla="*/ 28 w 28"/>
                  <a:gd name="T7" fmla="*/ 1419 h 1455"/>
                  <a:gd name="T8" fmla="*/ 24 w 28"/>
                  <a:gd name="T9" fmla="*/ 1423 h 1455"/>
                  <a:gd name="T10" fmla="*/ 20 w 28"/>
                  <a:gd name="T11" fmla="*/ 1427 h 1455"/>
                  <a:gd name="T12" fmla="*/ 16 w 28"/>
                  <a:gd name="T13" fmla="*/ 1431 h 1455"/>
                  <a:gd name="T14" fmla="*/ 12 w 28"/>
                  <a:gd name="T15" fmla="*/ 1435 h 1455"/>
                  <a:gd name="T16" fmla="*/ 8 w 28"/>
                  <a:gd name="T17" fmla="*/ 1439 h 1455"/>
                  <a:gd name="T18" fmla="*/ 4 w 28"/>
                  <a:gd name="T19" fmla="*/ 1443 h 1455"/>
                  <a:gd name="T20" fmla="*/ 4 w 28"/>
                  <a:gd name="T21" fmla="*/ 1451 h 1455"/>
                  <a:gd name="T22" fmla="*/ 0 w 28"/>
                  <a:gd name="T23" fmla="*/ 1455 h 1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55">
                    <a:moveTo>
                      <a:pt x="0" y="14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19"/>
                    </a:lnTo>
                    <a:lnTo>
                      <a:pt x="24" y="1423"/>
                    </a:lnTo>
                    <a:lnTo>
                      <a:pt x="20" y="1427"/>
                    </a:lnTo>
                    <a:lnTo>
                      <a:pt x="16" y="1431"/>
                    </a:lnTo>
                    <a:lnTo>
                      <a:pt x="12" y="1435"/>
                    </a:lnTo>
                    <a:lnTo>
                      <a:pt x="8" y="1439"/>
                    </a:lnTo>
                    <a:lnTo>
                      <a:pt x="4" y="1443"/>
                    </a:lnTo>
                    <a:lnTo>
                      <a:pt x="4" y="1451"/>
                    </a:lnTo>
                    <a:lnTo>
                      <a:pt x="0" y="1455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2" name="Freeform 214">
                <a:extLst>
                  <a:ext uri="{FF2B5EF4-FFF2-40B4-BE49-F238E27FC236}">
                    <a16:creationId xmlns:a16="http://schemas.microsoft.com/office/drawing/2014/main" id="{857886DD-8D30-4138-9EAC-AAB0F1F6E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" y="7814"/>
                <a:ext cx="29" cy="1419"/>
              </a:xfrm>
              <a:custGeom>
                <a:avLst/>
                <a:gdLst>
                  <a:gd name="T0" fmla="*/ 0 w 29"/>
                  <a:gd name="T1" fmla="*/ 1419 h 1419"/>
                  <a:gd name="T2" fmla="*/ 0 w 29"/>
                  <a:gd name="T3" fmla="*/ 0 h 1419"/>
                  <a:gd name="T4" fmla="*/ 29 w 29"/>
                  <a:gd name="T5" fmla="*/ 0 h 1419"/>
                  <a:gd name="T6" fmla="*/ 29 w 29"/>
                  <a:gd name="T7" fmla="*/ 1382 h 1419"/>
                  <a:gd name="T8" fmla="*/ 25 w 29"/>
                  <a:gd name="T9" fmla="*/ 1386 h 1419"/>
                  <a:gd name="T10" fmla="*/ 21 w 29"/>
                  <a:gd name="T11" fmla="*/ 1390 h 1419"/>
                  <a:gd name="T12" fmla="*/ 17 w 29"/>
                  <a:gd name="T13" fmla="*/ 1395 h 1419"/>
                  <a:gd name="T14" fmla="*/ 13 w 29"/>
                  <a:gd name="T15" fmla="*/ 1399 h 1419"/>
                  <a:gd name="T16" fmla="*/ 9 w 29"/>
                  <a:gd name="T17" fmla="*/ 1407 h 1419"/>
                  <a:gd name="T18" fmla="*/ 9 w 29"/>
                  <a:gd name="T19" fmla="*/ 1411 h 1419"/>
                  <a:gd name="T20" fmla="*/ 5 w 29"/>
                  <a:gd name="T21" fmla="*/ 1415 h 1419"/>
                  <a:gd name="T22" fmla="*/ 0 w 29"/>
                  <a:gd name="T23" fmla="*/ 1419 h 1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419">
                    <a:moveTo>
                      <a:pt x="0" y="1419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382"/>
                    </a:lnTo>
                    <a:lnTo>
                      <a:pt x="25" y="1386"/>
                    </a:lnTo>
                    <a:lnTo>
                      <a:pt x="21" y="1390"/>
                    </a:lnTo>
                    <a:lnTo>
                      <a:pt x="17" y="1395"/>
                    </a:lnTo>
                    <a:lnTo>
                      <a:pt x="13" y="1399"/>
                    </a:lnTo>
                    <a:lnTo>
                      <a:pt x="9" y="1407"/>
                    </a:lnTo>
                    <a:lnTo>
                      <a:pt x="9" y="1411"/>
                    </a:lnTo>
                    <a:lnTo>
                      <a:pt x="5" y="1415"/>
                    </a:lnTo>
                    <a:lnTo>
                      <a:pt x="0" y="1419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3" name="Freeform 215">
                <a:extLst>
                  <a:ext uri="{FF2B5EF4-FFF2-40B4-BE49-F238E27FC236}">
                    <a16:creationId xmlns:a16="http://schemas.microsoft.com/office/drawing/2014/main" id="{BF630E2E-C61C-FCFA-47FE-9C19D8183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4" y="7814"/>
                <a:ext cx="28" cy="1382"/>
              </a:xfrm>
              <a:custGeom>
                <a:avLst/>
                <a:gdLst>
                  <a:gd name="T0" fmla="*/ 0 w 28"/>
                  <a:gd name="T1" fmla="*/ 1382 h 1382"/>
                  <a:gd name="T2" fmla="*/ 0 w 28"/>
                  <a:gd name="T3" fmla="*/ 0 h 1382"/>
                  <a:gd name="T4" fmla="*/ 28 w 28"/>
                  <a:gd name="T5" fmla="*/ 0 h 1382"/>
                  <a:gd name="T6" fmla="*/ 28 w 28"/>
                  <a:gd name="T7" fmla="*/ 1350 h 1382"/>
                  <a:gd name="T8" fmla="*/ 24 w 28"/>
                  <a:gd name="T9" fmla="*/ 1354 h 1382"/>
                  <a:gd name="T10" fmla="*/ 20 w 28"/>
                  <a:gd name="T11" fmla="*/ 1358 h 1382"/>
                  <a:gd name="T12" fmla="*/ 16 w 28"/>
                  <a:gd name="T13" fmla="*/ 1362 h 1382"/>
                  <a:gd name="T14" fmla="*/ 12 w 28"/>
                  <a:gd name="T15" fmla="*/ 1366 h 1382"/>
                  <a:gd name="T16" fmla="*/ 12 w 28"/>
                  <a:gd name="T17" fmla="*/ 1370 h 1382"/>
                  <a:gd name="T18" fmla="*/ 8 w 28"/>
                  <a:gd name="T19" fmla="*/ 1374 h 1382"/>
                  <a:gd name="T20" fmla="*/ 4 w 28"/>
                  <a:gd name="T21" fmla="*/ 1378 h 1382"/>
                  <a:gd name="T22" fmla="*/ 0 w 28"/>
                  <a:gd name="T23" fmla="*/ 1382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82">
                    <a:moveTo>
                      <a:pt x="0" y="1382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50"/>
                    </a:lnTo>
                    <a:lnTo>
                      <a:pt x="24" y="1354"/>
                    </a:lnTo>
                    <a:lnTo>
                      <a:pt x="20" y="1358"/>
                    </a:lnTo>
                    <a:lnTo>
                      <a:pt x="16" y="1362"/>
                    </a:lnTo>
                    <a:lnTo>
                      <a:pt x="12" y="1366"/>
                    </a:lnTo>
                    <a:lnTo>
                      <a:pt x="12" y="1370"/>
                    </a:lnTo>
                    <a:lnTo>
                      <a:pt x="8" y="1374"/>
                    </a:lnTo>
                    <a:lnTo>
                      <a:pt x="4" y="1378"/>
                    </a:lnTo>
                    <a:lnTo>
                      <a:pt x="0" y="1382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4" name="Freeform 216">
                <a:extLst>
                  <a:ext uri="{FF2B5EF4-FFF2-40B4-BE49-F238E27FC236}">
                    <a16:creationId xmlns:a16="http://schemas.microsoft.com/office/drawing/2014/main" id="{7429F2DE-BE59-6974-AAD0-68E9258A8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2" y="7814"/>
                <a:ext cx="28" cy="1350"/>
              </a:xfrm>
              <a:custGeom>
                <a:avLst/>
                <a:gdLst>
                  <a:gd name="T0" fmla="*/ 0 w 28"/>
                  <a:gd name="T1" fmla="*/ 1350 h 1350"/>
                  <a:gd name="T2" fmla="*/ 0 w 28"/>
                  <a:gd name="T3" fmla="*/ 0 h 1350"/>
                  <a:gd name="T4" fmla="*/ 28 w 28"/>
                  <a:gd name="T5" fmla="*/ 0 h 1350"/>
                  <a:gd name="T6" fmla="*/ 28 w 28"/>
                  <a:gd name="T7" fmla="*/ 1318 h 1350"/>
                  <a:gd name="T8" fmla="*/ 24 w 28"/>
                  <a:gd name="T9" fmla="*/ 1322 h 1350"/>
                  <a:gd name="T10" fmla="*/ 20 w 28"/>
                  <a:gd name="T11" fmla="*/ 1326 h 1350"/>
                  <a:gd name="T12" fmla="*/ 16 w 28"/>
                  <a:gd name="T13" fmla="*/ 1330 h 1350"/>
                  <a:gd name="T14" fmla="*/ 16 w 28"/>
                  <a:gd name="T15" fmla="*/ 1334 h 1350"/>
                  <a:gd name="T16" fmla="*/ 12 w 28"/>
                  <a:gd name="T17" fmla="*/ 1338 h 1350"/>
                  <a:gd name="T18" fmla="*/ 8 w 28"/>
                  <a:gd name="T19" fmla="*/ 1342 h 1350"/>
                  <a:gd name="T20" fmla="*/ 4 w 28"/>
                  <a:gd name="T21" fmla="*/ 1346 h 1350"/>
                  <a:gd name="T22" fmla="*/ 0 w 28"/>
                  <a:gd name="T23" fmla="*/ 1350 h 1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50">
                    <a:moveTo>
                      <a:pt x="0" y="135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18"/>
                    </a:lnTo>
                    <a:lnTo>
                      <a:pt x="24" y="1322"/>
                    </a:lnTo>
                    <a:lnTo>
                      <a:pt x="20" y="1326"/>
                    </a:lnTo>
                    <a:lnTo>
                      <a:pt x="16" y="1330"/>
                    </a:lnTo>
                    <a:lnTo>
                      <a:pt x="16" y="1334"/>
                    </a:lnTo>
                    <a:lnTo>
                      <a:pt x="12" y="1338"/>
                    </a:lnTo>
                    <a:lnTo>
                      <a:pt x="8" y="1342"/>
                    </a:lnTo>
                    <a:lnTo>
                      <a:pt x="4" y="1346"/>
                    </a:lnTo>
                    <a:lnTo>
                      <a:pt x="0" y="1350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5" name="Freeform 217">
                <a:extLst>
                  <a:ext uri="{FF2B5EF4-FFF2-40B4-BE49-F238E27FC236}">
                    <a16:creationId xmlns:a16="http://schemas.microsoft.com/office/drawing/2014/main" id="{D02E6B0A-C231-13C1-B047-7A32385E4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7814"/>
                <a:ext cx="28" cy="1318"/>
              </a:xfrm>
              <a:custGeom>
                <a:avLst/>
                <a:gdLst>
                  <a:gd name="T0" fmla="*/ 0 w 28"/>
                  <a:gd name="T1" fmla="*/ 1318 h 1318"/>
                  <a:gd name="T2" fmla="*/ 0 w 28"/>
                  <a:gd name="T3" fmla="*/ 0 h 1318"/>
                  <a:gd name="T4" fmla="*/ 28 w 28"/>
                  <a:gd name="T5" fmla="*/ 0 h 1318"/>
                  <a:gd name="T6" fmla="*/ 28 w 28"/>
                  <a:gd name="T7" fmla="*/ 1286 h 1318"/>
                  <a:gd name="T8" fmla="*/ 24 w 28"/>
                  <a:gd name="T9" fmla="*/ 1290 h 1318"/>
                  <a:gd name="T10" fmla="*/ 20 w 28"/>
                  <a:gd name="T11" fmla="*/ 1294 h 1318"/>
                  <a:gd name="T12" fmla="*/ 16 w 28"/>
                  <a:gd name="T13" fmla="*/ 1298 h 1318"/>
                  <a:gd name="T14" fmla="*/ 16 w 28"/>
                  <a:gd name="T15" fmla="*/ 1302 h 1318"/>
                  <a:gd name="T16" fmla="*/ 12 w 28"/>
                  <a:gd name="T17" fmla="*/ 1306 h 1318"/>
                  <a:gd name="T18" fmla="*/ 8 w 28"/>
                  <a:gd name="T19" fmla="*/ 1310 h 1318"/>
                  <a:gd name="T20" fmla="*/ 4 w 28"/>
                  <a:gd name="T21" fmla="*/ 1314 h 1318"/>
                  <a:gd name="T22" fmla="*/ 0 w 28"/>
                  <a:gd name="T23" fmla="*/ 1318 h 1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18">
                    <a:moveTo>
                      <a:pt x="0" y="131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286"/>
                    </a:lnTo>
                    <a:lnTo>
                      <a:pt x="24" y="1290"/>
                    </a:lnTo>
                    <a:lnTo>
                      <a:pt x="20" y="1294"/>
                    </a:lnTo>
                    <a:lnTo>
                      <a:pt x="16" y="1298"/>
                    </a:lnTo>
                    <a:lnTo>
                      <a:pt x="16" y="1302"/>
                    </a:lnTo>
                    <a:lnTo>
                      <a:pt x="12" y="1306"/>
                    </a:lnTo>
                    <a:lnTo>
                      <a:pt x="8" y="1310"/>
                    </a:lnTo>
                    <a:lnTo>
                      <a:pt x="4" y="1314"/>
                    </a:lnTo>
                    <a:lnTo>
                      <a:pt x="0" y="1318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6" name="Freeform 218">
                <a:extLst>
                  <a:ext uri="{FF2B5EF4-FFF2-40B4-BE49-F238E27FC236}">
                    <a16:creationId xmlns:a16="http://schemas.microsoft.com/office/drawing/2014/main" id="{E539B58D-EAB0-3B0E-483D-0A4016E2F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8" y="7814"/>
                <a:ext cx="29" cy="1286"/>
              </a:xfrm>
              <a:custGeom>
                <a:avLst/>
                <a:gdLst>
                  <a:gd name="T0" fmla="*/ 0 w 29"/>
                  <a:gd name="T1" fmla="*/ 1286 h 1286"/>
                  <a:gd name="T2" fmla="*/ 0 w 29"/>
                  <a:gd name="T3" fmla="*/ 0 h 1286"/>
                  <a:gd name="T4" fmla="*/ 25 w 29"/>
                  <a:gd name="T5" fmla="*/ 0 h 1286"/>
                  <a:gd name="T6" fmla="*/ 25 w 29"/>
                  <a:gd name="T7" fmla="*/ 375 h 1286"/>
                  <a:gd name="T8" fmla="*/ 29 w 29"/>
                  <a:gd name="T9" fmla="*/ 375 h 1286"/>
                  <a:gd name="T10" fmla="*/ 29 w 29"/>
                  <a:gd name="T11" fmla="*/ 883 h 1286"/>
                  <a:gd name="T12" fmla="*/ 25 w 29"/>
                  <a:gd name="T13" fmla="*/ 883 h 1286"/>
                  <a:gd name="T14" fmla="*/ 25 w 29"/>
                  <a:gd name="T15" fmla="*/ 1262 h 1286"/>
                  <a:gd name="T16" fmla="*/ 20 w 29"/>
                  <a:gd name="T17" fmla="*/ 1266 h 1286"/>
                  <a:gd name="T18" fmla="*/ 20 w 29"/>
                  <a:gd name="T19" fmla="*/ 1270 h 1286"/>
                  <a:gd name="T20" fmla="*/ 16 w 29"/>
                  <a:gd name="T21" fmla="*/ 1274 h 1286"/>
                  <a:gd name="T22" fmla="*/ 12 w 29"/>
                  <a:gd name="T23" fmla="*/ 1274 h 1286"/>
                  <a:gd name="T24" fmla="*/ 8 w 29"/>
                  <a:gd name="T25" fmla="*/ 1278 h 1286"/>
                  <a:gd name="T26" fmla="*/ 8 w 29"/>
                  <a:gd name="T27" fmla="*/ 1282 h 1286"/>
                  <a:gd name="T28" fmla="*/ 4 w 29"/>
                  <a:gd name="T29" fmla="*/ 1286 h 1286"/>
                  <a:gd name="T30" fmla="*/ 0 w 29"/>
                  <a:gd name="T31" fmla="*/ 1286 h 1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" h="1286">
                    <a:moveTo>
                      <a:pt x="0" y="1286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375"/>
                    </a:lnTo>
                    <a:lnTo>
                      <a:pt x="29" y="375"/>
                    </a:lnTo>
                    <a:lnTo>
                      <a:pt x="29" y="883"/>
                    </a:lnTo>
                    <a:lnTo>
                      <a:pt x="25" y="883"/>
                    </a:lnTo>
                    <a:lnTo>
                      <a:pt x="25" y="1262"/>
                    </a:lnTo>
                    <a:lnTo>
                      <a:pt x="20" y="1266"/>
                    </a:lnTo>
                    <a:lnTo>
                      <a:pt x="20" y="1270"/>
                    </a:lnTo>
                    <a:lnTo>
                      <a:pt x="16" y="1274"/>
                    </a:lnTo>
                    <a:lnTo>
                      <a:pt x="12" y="1274"/>
                    </a:lnTo>
                    <a:lnTo>
                      <a:pt x="8" y="1278"/>
                    </a:lnTo>
                    <a:lnTo>
                      <a:pt x="8" y="1282"/>
                    </a:lnTo>
                    <a:lnTo>
                      <a:pt x="4" y="1286"/>
                    </a:lnTo>
                    <a:lnTo>
                      <a:pt x="0" y="1286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7" name="Rectangle 219">
                <a:extLst>
                  <a:ext uri="{FF2B5EF4-FFF2-40B4-BE49-F238E27FC236}">
                    <a16:creationId xmlns:a16="http://schemas.microsoft.com/office/drawing/2014/main" id="{FC7A1D92-DD26-5FB0-0E0B-9D7CBD76F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7" y="8189"/>
                <a:ext cx="28" cy="508"/>
              </a:xfrm>
              <a:prstGeom prst="rect">
                <a:avLst/>
              </a:pr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8" name="Rectangle 220">
                <a:extLst>
                  <a:ext uri="{FF2B5EF4-FFF2-40B4-BE49-F238E27FC236}">
                    <a16:creationId xmlns:a16="http://schemas.microsoft.com/office/drawing/2014/main" id="{7F25E489-9987-C6DB-567C-8A4C9F692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5" y="8189"/>
                <a:ext cx="28" cy="508"/>
              </a:xfrm>
              <a:prstGeom prst="rect">
                <a:avLst/>
              </a:pr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9" name="Rectangle 221">
                <a:extLst>
                  <a:ext uri="{FF2B5EF4-FFF2-40B4-BE49-F238E27FC236}">
                    <a16:creationId xmlns:a16="http://schemas.microsoft.com/office/drawing/2014/main" id="{F3A98447-BE68-7533-35D5-342A9E68F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3" y="8189"/>
                <a:ext cx="32" cy="508"/>
              </a:xfrm>
              <a:prstGeom prst="rect">
                <a:avLst/>
              </a:pr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0" name="Rectangle 222">
                <a:extLst>
                  <a:ext uri="{FF2B5EF4-FFF2-40B4-BE49-F238E27FC236}">
                    <a16:creationId xmlns:a16="http://schemas.microsoft.com/office/drawing/2014/main" id="{F8F83C7B-B21B-43ED-45E2-C56DCD424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5" y="8189"/>
                <a:ext cx="28" cy="508"/>
              </a:xfrm>
              <a:prstGeom prst="rect">
                <a:avLst/>
              </a:pr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1" name="Rectangle 223">
                <a:extLst>
                  <a:ext uri="{FF2B5EF4-FFF2-40B4-BE49-F238E27FC236}">
                    <a16:creationId xmlns:a16="http://schemas.microsoft.com/office/drawing/2014/main" id="{97CDE6C1-324B-A90A-31F7-F6CA84DC4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3" y="8189"/>
                <a:ext cx="29" cy="508"/>
              </a:xfrm>
              <a:prstGeom prst="rect">
                <a:avLst/>
              </a:pr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2" name="Rectangle 224">
                <a:extLst>
                  <a:ext uri="{FF2B5EF4-FFF2-40B4-BE49-F238E27FC236}">
                    <a16:creationId xmlns:a16="http://schemas.microsoft.com/office/drawing/2014/main" id="{0DF2370E-F350-7337-296F-33C92382C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8189"/>
                <a:ext cx="28" cy="508"/>
              </a:xfrm>
              <a:prstGeom prst="rect">
                <a:avLst/>
              </a:pr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3" name="Rectangle 225">
                <a:extLst>
                  <a:ext uri="{FF2B5EF4-FFF2-40B4-BE49-F238E27FC236}">
                    <a16:creationId xmlns:a16="http://schemas.microsoft.com/office/drawing/2014/main" id="{F982C3DA-7D80-BD23-27F4-1C4C40B5A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8189"/>
                <a:ext cx="28" cy="508"/>
              </a:xfrm>
              <a:prstGeom prst="rect">
                <a:avLst/>
              </a:pr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4" name="Rectangle 226">
                <a:extLst>
                  <a:ext uri="{FF2B5EF4-FFF2-40B4-BE49-F238E27FC236}">
                    <a16:creationId xmlns:a16="http://schemas.microsoft.com/office/drawing/2014/main" id="{1B4B933F-5D83-0914-5100-514181D8C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8189"/>
                <a:ext cx="28" cy="508"/>
              </a:xfrm>
              <a:prstGeom prst="rect">
                <a:avLst/>
              </a:pr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5" name="Rectangle 227">
                <a:extLst>
                  <a:ext uri="{FF2B5EF4-FFF2-40B4-BE49-F238E27FC236}">
                    <a16:creationId xmlns:a16="http://schemas.microsoft.com/office/drawing/2014/main" id="{C2A70036-E84F-9601-5A86-43257CE03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" y="8189"/>
                <a:ext cx="28" cy="508"/>
              </a:xfrm>
              <a:prstGeom prst="rect">
                <a:avLst/>
              </a:pr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6" name="Rectangle 228">
                <a:extLst>
                  <a:ext uri="{FF2B5EF4-FFF2-40B4-BE49-F238E27FC236}">
                    <a16:creationId xmlns:a16="http://schemas.microsoft.com/office/drawing/2014/main" id="{91FE2D8D-2569-0EAB-0B7A-C8846AA1A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8189"/>
                <a:ext cx="29" cy="508"/>
              </a:xfrm>
              <a:prstGeom prst="rect">
                <a:avLst/>
              </a:pr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7" name="Rectangle 229">
                <a:extLst>
                  <a:ext uri="{FF2B5EF4-FFF2-40B4-BE49-F238E27FC236}">
                    <a16:creationId xmlns:a16="http://schemas.microsoft.com/office/drawing/2014/main" id="{0D693879-3DEA-E15F-4F7E-E8A93BDA5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" y="8189"/>
                <a:ext cx="28" cy="508"/>
              </a:xfrm>
              <a:prstGeom prst="rect">
                <a:avLst/>
              </a:pr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8" name="Rectangle 230">
                <a:extLst>
                  <a:ext uri="{FF2B5EF4-FFF2-40B4-BE49-F238E27FC236}">
                    <a16:creationId xmlns:a16="http://schemas.microsoft.com/office/drawing/2014/main" id="{1D297E91-A6D8-83EA-FE20-2986EE3F7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1" y="8189"/>
                <a:ext cx="28" cy="508"/>
              </a:xfrm>
              <a:prstGeom prst="rect">
                <a:avLst/>
              </a:pr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9" name="Rectangle 231">
                <a:extLst>
                  <a:ext uri="{FF2B5EF4-FFF2-40B4-BE49-F238E27FC236}">
                    <a16:creationId xmlns:a16="http://schemas.microsoft.com/office/drawing/2014/main" id="{BF928792-AA6B-D40E-94A8-2A6E6E0FF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8189"/>
                <a:ext cx="28" cy="508"/>
              </a:xfrm>
              <a:prstGeom prst="rect">
                <a:avLst/>
              </a:pr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0" name="Rectangle 232">
                <a:extLst>
                  <a:ext uri="{FF2B5EF4-FFF2-40B4-BE49-F238E27FC236}">
                    <a16:creationId xmlns:a16="http://schemas.microsoft.com/office/drawing/2014/main" id="{253F6518-7A1F-9CBD-F886-D57429A62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8189"/>
                <a:ext cx="33" cy="508"/>
              </a:xfrm>
              <a:prstGeom prst="rect">
                <a:avLst/>
              </a:pr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1" name="Freeform 233">
                <a:extLst>
                  <a:ext uri="{FF2B5EF4-FFF2-40B4-BE49-F238E27FC236}">
                    <a16:creationId xmlns:a16="http://schemas.microsoft.com/office/drawing/2014/main" id="{0F255B81-135F-0494-CAE7-530202503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0" y="7818"/>
                <a:ext cx="28" cy="2684"/>
              </a:xfrm>
              <a:custGeom>
                <a:avLst/>
                <a:gdLst>
                  <a:gd name="T0" fmla="*/ 0 w 28"/>
                  <a:gd name="T1" fmla="*/ 879 h 2684"/>
                  <a:gd name="T2" fmla="*/ 0 w 28"/>
                  <a:gd name="T3" fmla="*/ 371 h 2684"/>
                  <a:gd name="T4" fmla="*/ 8 w 28"/>
                  <a:gd name="T5" fmla="*/ 371 h 2684"/>
                  <a:gd name="T6" fmla="*/ 8 w 28"/>
                  <a:gd name="T7" fmla="*/ 0 h 2684"/>
                  <a:gd name="T8" fmla="*/ 28 w 28"/>
                  <a:gd name="T9" fmla="*/ 0 h 2684"/>
                  <a:gd name="T10" fmla="*/ 28 w 28"/>
                  <a:gd name="T11" fmla="*/ 2684 h 2684"/>
                  <a:gd name="T12" fmla="*/ 8 w 28"/>
                  <a:gd name="T13" fmla="*/ 2684 h 2684"/>
                  <a:gd name="T14" fmla="*/ 8 w 28"/>
                  <a:gd name="T15" fmla="*/ 879 h 2684"/>
                  <a:gd name="T16" fmla="*/ 0 w 28"/>
                  <a:gd name="T17" fmla="*/ 879 h 2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684">
                    <a:moveTo>
                      <a:pt x="0" y="879"/>
                    </a:moveTo>
                    <a:lnTo>
                      <a:pt x="0" y="371"/>
                    </a:lnTo>
                    <a:lnTo>
                      <a:pt x="8" y="371"/>
                    </a:lnTo>
                    <a:lnTo>
                      <a:pt x="8" y="0"/>
                    </a:lnTo>
                    <a:lnTo>
                      <a:pt x="28" y="0"/>
                    </a:lnTo>
                    <a:lnTo>
                      <a:pt x="28" y="2684"/>
                    </a:lnTo>
                    <a:lnTo>
                      <a:pt x="8" y="2684"/>
                    </a:lnTo>
                    <a:lnTo>
                      <a:pt x="8" y="879"/>
                    </a:lnTo>
                    <a:lnTo>
                      <a:pt x="0" y="879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2" name="Rectangle 234">
                <a:extLst>
                  <a:ext uri="{FF2B5EF4-FFF2-40B4-BE49-F238E27FC236}">
                    <a16:creationId xmlns:a16="http://schemas.microsoft.com/office/drawing/2014/main" id="{D28C82C3-7DB2-9C02-896F-754E0DB7D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7818"/>
                <a:ext cx="28" cy="2684"/>
              </a:xfrm>
              <a:prstGeom prst="rect">
                <a:avLst/>
              </a:pr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3" name="Rectangle 235">
                <a:extLst>
                  <a:ext uri="{FF2B5EF4-FFF2-40B4-BE49-F238E27FC236}">
                    <a16:creationId xmlns:a16="http://schemas.microsoft.com/office/drawing/2014/main" id="{5A937A93-1A28-CF52-F6D3-1B262B0A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6" y="7818"/>
                <a:ext cx="28" cy="2684"/>
              </a:xfrm>
              <a:prstGeom prst="rect">
                <a:avLst/>
              </a:pr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4" name="Rectangle 236">
                <a:extLst>
                  <a:ext uri="{FF2B5EF4-FFF2-40B4-BE49-F238E27FC236}">
                    <a16:creationId xmlns:a16="http://schemas.microsoft.com/office/drawing/2014/main" id="{15B3FCA7-7E47-B98A-DB3C-04E63DE0B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" y="7818"/>
                <a:ext cx="28" cy="2684"/>
              </a:xfrm>
              <a:prstGeom prst="rect">
                <a:avLst/>
              </a:pr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5" name="Rectangle 237">
                <a:extLst>
                  <a:ext uri="{FF2B5EF4-FFF2-40B4-BE49-F238E27FC236}">
                    <a16:creationId xmlns:a16="http://schemas.microsoft.com/office/drawing/2014/main" id="{70716416-7932-42DA-6FAB-A935F146B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7818"/>
                <a:ext cx="29" cy="2684"/>
              </a:xfrm>
              <a:prstGeom prst="rect">
                <a:avLst/>
              </a:pr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6" name="Rectangle 238">
                <a:extLst>
                  <a:ext uri="{FF2B5EF4-FFF2-40B4-BE49-F238E27FC236}">
                    <a16:creationId xmlns:a16="http://schemas.microsoft.com/office/drawing/2014/main" id="{2813C07C-CD5B-1363-01E5-3606953CF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7818"/>
                <a:ext cx="28" cy="2684"/>
              </a:xfrm>
              <a:prstGeom prst="rect">
                <a:avLst/>
              </a:pr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7" name="Rectangle 239">
                <a:extLst>
                  <a:ext uri="{FF2B5EF4-FFF2-40B4-BE49-F238E27FC236}">
                    <a16:creationId xmlns:a16="http://schemas.microsoft.com/office/drawing/2014/main" id="{05C27366-75B8-A5A2-1429-671ED8748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7818"/>
                <a:ext cx="28" cy="2684"/>
              </a:xfrm>
              <a:prstGeom prst="rect">
                <a:avLst/>
              </a:pr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8" name="Rectangle 240">
                <a:extLst>
                  <a:ext uri="{FF2B5EF4-FFF2-40B4-BE49-F238E27FC236}">
                    <a16:creationId xmlns:a16="http://schemas.microsoft.com/office/drawing/2014/main" id="{18EC52FF-C8C1-A71D-6267-1C2433593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7" y="7818"/>
                <a:ext cx="28" cy="2684"/>
              </a:xfrm>
              <a:prstGeom prst="rect">
                <a:avLst/>
              </a:pr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9" name="Rectangle 241">
                <a:extLst>
                  <a:ext uri="{FF2B5EF4-FFF2-40B4-BE49-F238E27FC236}">
                    <a16:creationId xmlns:a16="http://schemas.microsoft.com/office/drawing/2014/main" id="{4C7538C0-2DFB-DCE3-F057-DCA557A44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5" y="7818"/>
                <a:ext cx="28" cy="2684"/>
              </a:xfrm>
              <a:prstGeom prst="rect">
                <a:avLst/>
              </a:pr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0" name="Rectangle 242">
                <a:extLst>
                  <a:ext uri="{FF2B5EF4-FFF2-40B4-BE49-F238E27FC236}">
                    <a16:creationId xmlns:a16="http://schemas.microsoft.com/office/drawing/2014/main" id="{86559631-2B02-B092-D0C0-8E90969C5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3" y="7818"/>
                <a:ext cx="33" cy="2684"/>
              </a:xfrm>
              <a:prstGeom prst="rect">
                <a:avLst/>
              </a:pr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1" name="Rectangle 243">
                <a:extLst>
                  <a:ext uri="{FF2B5EF4-FFF2-40B4-BE49-F238E27FC236}">
                    <a16:creationId xmlns:a16="http://schemas.microsoft.com/office/drawing/2014/main" id="{FBA8D39E-4604-6865-87F5-88F5FAF42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7818"/>
                <a:ext cx="28" cy="2684"/>
              </a:xfrm>
              <a:prstGeom prst="rect">
                <a:avLst/>
              </a:pr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2" name="Rectangle 244">
                <a:extLst>
                  <a:ext uri="{FF2B5EF4-FFF2-40B4-BE49-F238E27FC236}">
                    <a16:creationId xmlns:a16="http://schemas.microsoft.com/office/drawing/2014/main" id="{77BC1D6A-3DBD-F5E6-5948-2FE3C0B02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" y="7818"/>
                <a:ext cx="28" cy="2684"/>
              </a:xfrm>
              <a:prstGeom prst="rect">
                <a:avLst/>
              </a:pr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3" name="Rectangle 245">
                <a:extLst>
                  <a:ext uri="{FF2B5EF4-FFF2-40B4-BE49-F238E27FC236}">
                    <a16:creationId xmlns:a16="http://schemas.microsoft.com/office/drawing/2014/main" id="{2F267743-A5C5-230F-7C8D-FC6037392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7818"/>
                <a:ext cx="28" cy="2684"/>
              </a:xfrm>
              <a:prstGeom prst="rect">
                <a:avLst/>
              </a:pr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4" name="Rectangle 246">
                <a:extLst>
                  <a:ext uri="{FF2B5EF4-FFF2-40B4-BE49-F238E27FC236}">
                    <a16:creationId xmlns:a16="http://schemas.microsoft.com/office/drawing/2014/main" id="{B2638EED-D7B8-9BC9-6DA1-FF75D46F5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0" y="7818"/>
                <a:ext cx="29" cy="2684"/>
              </a:xfrm>
              <a:prstGeom prst="rect">
                <a:avLst/>
              </a:pr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5" name="Rectangle 247">
                <a:extLst>
                  <a:ext uri="{FF2B5EF4-FFF2-40B4-BE49-F238E27FC236}">
                    <a16:creationId xmlns:a16="http://schemas.microsoft.com/office/drawing/2014/main" id="{07104443-9899-D35D-5E6E-029F4270D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7818"/>
                <a:ext cx="28" cy="2684"/>
              </a:xfrm>
              <a:prstGeom prst="rect">
                <a:avLst/>
              </a:pr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6" name="Rectangle 248">
                <a:extLst>
                  <a:ext uri="{FF2B5EF4-FFF2-40B4-BE49-F238E27FC236}">
                    <a16:creationId xmlns:a16="http://schemas.microsoft.com/office/drawing/2014/main" id="{ED5DCC13-5857-ED80-31E7-F3B043D2B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7" y="7818"/>
                <a:ext cx="28" cy="2684"/>
              </a:xfrm>
              <a:prstGeom prst="rect">
                <a:avLst/>
              </a:pr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7" name="Rectangle 249">
                <a:extLst>
                  <a:ext uri="{FF2B5EF4-FFF2-40B4-BE49-F238E27FC236}">
                    <a16:creationId xmlns:a16="http://schemas.microsoft.com/office/drawing/2014/main" id="{311898F0-BE6E-434B-20B9-B5641A38F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" y="7818"/>
                <a:ext cx="28" cy="2684"/>
              </a:xfrm>
              <a:prstGeom prst="rect">
                <a:avLst/>
              </a:pr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8" name="Rectangle 250">
                <a:extLst>
                  <a:ext uri="{FF2B5EF4-FFF2-40B4-BE49-F238E27FC236}">
                    <a16:creationId xmlns:a16="http://schemas.microsoft.com/office/drawing/2014/main" id="{38204EBE-BF3D-97F6-1B21-D76F200A8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3" y="7818"/>
                <a:ext cx="28" cy="2684"/>
              </a:xfrm>
              <a:prstGeom prst="rect">
                <a:avLst/>
              </a:pr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</p:grpSp>
        <p:sp>
          <p:nvSpPr>
            <p:cNvPr id="256" name="Rectangle 251">
              <a:extLst>
                <a:ext uri="{FF2B5EF4-FFF2-40B4-BE49-F238E27FC236}">
                  <a16:creationId xmlns:a16="http://schemas.microsoft.com/office/drawing/2014/main" id="{17C47E54-105D-DFB8-DB8B-0D9EB83A94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0" y="1704"/>
              <a:ext cx="3969" cy="2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</p:spTree>
    <p:extLst>
      <p:ext uri="{BB962C8B-B14F-4D97-AF65-F5344CB8AC3E}">
        <p14:creationId xmlns:p14="http://schemas.microsoft.com/office/powerpoint/2010/main" val="107396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>
            <a:extLst>
              <a:ext uri="{FF2B5EF4-FFF2-40B4-BE49-F238E27FC236}">
                <a16:creationId xmlns:a16="http://schemas.microsoft.com/office/drawing/2014/main" id="{DA2C09B7-B5A0-0C4C-2C66-DB2757825975}"/>
              </a:ext>
            </a:extLst>
          </p:cNvPr>
          <p:cNvGrpSpPr/>
          <p:nvPr/>
        </p:nvGrpSpPr>
        <p:grpSpPr>
          <a:xfrm>
            <a:off x="-4871" y="-1"/>
            <a:ext cx="12191999" cy="6858001"/>
            <a:chOff x="-57423" y="-1"/>
            <a:chExt cx="12191999" cy="6858001"/>
          </a:xfrm>
        </p:grpSpPr>
        <p:sp>
          <p:nvSpPr>
            <p:cNvPr id="21" name="Rectangle 20"/>
            <p:cNvSpPr/>
            <p:nvPr/>
          </p:nvSpPr>
          <p:spPr>
            <a:xfrm>
              <a:off x="-57423" y="-1"/>
              <a:ext cx="12191999" cy="6858001"/>
            </a:xfrm>
            <a:prstGeom prst="rect">
              <a:avLst/>
            </a:prstGeom>
            <a:gradFill>
              <a:gsLst>
                <a:gs pos="0">
                  <a:srgbClr val="CDCDCD">
                    <a:alpha val="88000"/>
                  </a:srgbClr>
                </a:gs>
                <a:gs pos="24000">
                  <a:schemeClr val="bg1">
                    <a:lumMod val="91000"/>
                    <a:lumOff val="9000"/>
                    <a:alpha val="88000"/>
                  </a:schemeClr>
                </a:gs>
                <a:gs pos="95000">
                  <a:schemeClr val="bg1">
                    <a:shade val="100000"/>
                    <a:satMod val="11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61867" y="6256731"/>
              <a:ext cx="317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</a:t>
              </a:r>
              <a:r>
                <a:rPr lang="bg-BG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ЗБНЗОК 2024 Г.</a:t>
              </a:r>
              <a:endParaRPr lang="en-US" sz="1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EB414EF2-061A-D337-3584-CCF42A7464F2}"/>
              </a:ext>
            </a:extLst>
          </p:cNvPr>
          <p:cNvSpPr txBox="1"/>
          <p:nvPr/>
        </p:nvSpPr>
        <p:spPr>
          <a:xfrm>
            <a:off x="843295" y="554936"/>
            <a:ext cx="10774018" cy="1041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g-BG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7.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ПКССС -  156 545,4 хил. лв. за 2024 г. или с увеличение от 49 904,9 хил. лв., което представлява ръст от 46,8% спрямо ЗБНЗОК за 2023 г. и с тях е 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планирано:</a:t>
            </a:r>
            <a:endParaRPr lang="bg-BG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Със средствата през 2024 г. да се гарантират задълженията, произтичащи от членството на страната в ЕС, по отношение на разпоредбите на Регламентите и действащите договори за социално осигуряване, включващи в обхвата си здравно осигуряване, при спазване на сроковете. </a:t>
            </a:r>
          </a:p>
          <a:p>
            <a:pPr algn="just"/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за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договорните партньори на НЗОК, оказали медицинска и дентална помощ по реда на съответното НРД 2023-2025г., както и осигурени лекарствени средства, които се заплащат частично или напълно от бюджета на НЗОК, на лица, осигурени в други Държави. 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тези средства се планират  и средствата за заплащане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поставяне на ваксини срещу COVID-19 за здравноосигурени лица.</a:t>
            </a: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</a:pPr>
            <a:endParaRPr lang="bg-BG" dirty="0"/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bg-BG" b="1" dirty="0" smtClean="0"/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bg-BG" u="sng" dirty="0" smtClean="0"/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 smtClean="0"/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sz="20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4" name="Group 5">
            <a:extLst>
              <a:ext uri="{FF2B5EF4-FFF2-40B4-BE49-F238E27FC236}">
                <a16:creationId xmlns:a16="http://schemas.microsoft.com/office/drawing/2014/main" id="{7B203EB0-4FB2-00E0-1EF8-D886155C1936}"/>
              </a:ext>
            </a:extLst>
          </p:cNvPr>
          <p:cNvGrpSpPr>
            <a:grpSpLocks/>
          </p:cNvGrpSpPr>
          <p:nvPr/>
        </p:nvGrpSpPr>
        <p:grpSpPr bwMode="auto">
          <a:xfrm>
            <a:off x="172363" y="207260"/>
            <a:ext cx="965061" cy="662535"/>
            <a:chOff x="2840" y="1704"/>
            <a:chExt cx="3969" cy="2835"/>
          </a:xfrm>
        </p:grpSpPr>
        <p:grpSp>
          <p:nvGrpSpPr>
            <p:cNvPr id="255" name="Group 6">
              <a:extLst>
                <a:ext uri="{FF2B5EF4-FFF2-40B4-BE49-F238E27FC236}">
                  <a16:creationId xmlns:a16="http://schemas.microsoft.com/office/drawing/2014/main" id="{6B8DCA4F-F9F9-1E1B-0B76-BDD94F5FA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29" y="1738"/>
              <a:ext cx="2543" cy="2766"/>
              <a:chOff x="1798" y="7722"/>
              <a:chExt cx="4437" cy="4827"/>
            </a:xfrm>
          </p:grpSpPr>
          <p:sp>
            <p:nvSpPr>
              <p:cNvPr id="257" name="Freeform 7">
                <a:extLst>
                  <a:ext uri="{FF2B5EF4-FFF2-40B4-BE49-F238E27FC236}">
                    <a16:creationId xmlns:a16="http://schemas.microsoft.com/office/drawing/2014/main" id="{55E232F9-0994-39EC-ED2C-B9D64888B5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" y="9902"/>
                <a:ext cx="3990" cy="1337"/>
              </a:xfrm>
              <a:custGeom>
                <a:avLst/>
                <a:gdLst>
                  <a:gd name="T0" fmla="*/ 923 w 3990"/>
                  <a:gd name="T1" fmla="*/ 72 h 1337"/>
                  <a:gd name="T2" fmla="*/ 854 w 3990"/>
                  <a:gd name="T3" fmla="*/ 229 h 1337"/>
                  <a:gd name="T4" fmla="*/ 806 w 3990"/>
                  <a:gd name="T5" fmla="*/ 390 h 1337"/>
                  <a:gd name="T6" fmla="*/ 782 w 3990"/>
                  <a:gd name="T7" fmla="*/ 564 h 1337"/>
                  <a:gd name="T8" fmla="*/ 782 w 3990"/>
                  <a:gd name="T9" fmla="*/ 749 h 1337"/>
                  <a:gd name="T10" fmla="*/ 810 w 3990"/>
                  <a:gd name="T11" fmla="*/ 930 h 1337"/>
                  <a:gd name="T12" fmla="*/ 862 w 3990"/>
                  <a:gd name="T13" fmla="*/ 1104 h 1337"/>
                  <a:gd name="T14" fmla="*/ 943 w 3990"/>
                  <a:gd name="T15" fmla="*/ 1261 h 1337"/>
                  <a:gd name="T16" fmla="*/ 121 w 3990"/>
                  <a:gd name="T17" fmla="*/ 1333 h 1337"/>
                  <a:gd name="T18" fmla="*/ 68 w 3990"/>
                  <a:gd name="T19" fmla="*/ 1168 h 1337"/>
                  <a:gd name="T20" fmla="*/ 32 w 3990"/>
                  <a:gd name="T21" fmla="*/ 1003 h 1337"/>
                  <a:gd name="T22" fmla="*/ 8 w 3990"/>
                  <a:gd name="T23" fmla="*/ 830 h 1337"/>
                  <a:gd name="T24" fmla="*/ 0 w 3990"/>
                  <a:gd name="T25" fmla="*/ 652 h 1337"/>
                  <a:gd name="T26" fmla="*/ 8 w 3990"/>
                  <a:gd name="T27" fmla="*/ 483 h 1337"/>
                  <a:gd name="T28" fmla="*/ 28 w 3990"/>
                  <a:gd name="T29" fmla="*/ 318 h 1337"/>
                  <a:gd name="T30" fmla="*/ 64 w 3990"/>
                  <a:gd name="T31" fmla="*/ 157 h 1337"/>
                  <a:gd name="T32" fmla="*/ 109 w 3990"/>
                  <a:gd name="T33" fmla="*/ 0 h 1337"/>
                  <a:gd name="T34" fmla="*/ 3873 w 3990"/>
                  <a:gd name="T35" fmla="*/ 1333 h 1337"/>
                  <a:gd name="T36" fmla="*/ 3921 w 3990"/>
                  <a:gd name="T37" fmla="*/ 1172 h 1337"/>
                  <a:gd name="T38" fmla="*/ 3961 w 3990"/>
                  <a:gd name="T39" fmla="*/ 1003 h 1337"/>
                  <a:gd name="T40" fmla="*/ 3982 w 3990"/>
                  <a:gd name="T41" fmla="*/ 830 h 1337"/>
                  <a:gd name="T42" fmla="*/ 3990 w 3990"/>
                  <a:gd name="T43" fmla="*/ 652 h 1337"/>
                  <a:gd name="T44" fmla="*/ 3982 w 3990"/>
                  <a:gd name="T45" fmla="*/ 483 h 1337"/>
                  <a:gd name="T46" fmla="*/ 3961 w 3990"/>
                  <a:gd name="T47" fmla="*/ 318 h 1337"/>
                  <a:gd name="T48" fmla="*/ 3929 w 3990"/>
                  <a:gd name="T49" fmla="*/ 157 h 1337"/>
                  <a:gd name="T50" fmla="*/ 3881 w 3990"/>
                  <a:gd name="T51" fmla="*/ 0 h 1337"/>
                  <a:gd name="T52" fmla="*/ 3063 w 3990"/>
                  <a:gd name="T53" fmla="*/ 72 h 1337"/>
                  <a:gd name="T54" fmla="*/ 3135 w 3990"/>
                  <a:gd name="T55" fmla="*/ 225 h 1337"/>
                  <a:gd name="T56" fmla="*/ 3184 w 3990"/>
                  <a:gd name="T57" fmla="*/ 390 h 1337"/>
                  <a:gd name="T58" fmla="*/ 3208 w 3990"/>
                  <a:gd name="T59" fmla="*/ 564 h 1337"/>
                  <a:gd name="T60" fmla="*/ 3208 w 3990"/>
                  <a:gd name="T61" fmla="*/ 745 h 1337"/>
                  <a:gd name="T62" fmla="*/ 3180 w 3990"/>
                  <a:gd name="T63" fmla="*/ 930 h 1337"/>
                  <a:gd name="T64" fmla="*/ 3127 w 3990"/>
                  <a:gd name="T65" fmla="*/ 1100 h 1337"/>
                  <a:gd name="T66" fmla="*/ 3047 w 3990"/>
                  <a:gd name="T67" fmla="*/ 1261 h 1337"/>
                  <a:gd name="T68" fmla="*/ 3873 w 3990"/>
                  <a:gd name="T69" fmla="*/ 1333 h 1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90" h="1337">
                    <a:moveTo>
                      <a:pt x="967" y="0"/>
                    </a:moveTo>
                    <a:lnTo>
                      <a:pt x="923" y="72"/>
                    </a:lnTo>
                    <a:lnTo>
                      <a:pt x="886" y="149"/>
                    </a:lnTo>
                    <a:lnTo>
                      <a:pt x="854" y="229"/>
                    </a:lnTo>
                    <a:lnTo>
                      <a:pt x="826" y="310"/>
                    </a:lnTo>
                    <a:lnTo>
                      <a:pt x="806" y="390"/>
                    </a:lnTo>
                    <a:lnTo>
                      <a:pt x="790" y="475"/>
                    </a:lnTo>
                    <a:lnTo>
                      <a:pt x="782" y="564"/>
                    </a:lnTo>
                    <a:lnTo>
                      <a:pt x="778" y="652"/>
                    </a:lnTo>
                    <a:lnTo>
                      <a:pt x="782" y="749"/>
                    </a:lnTo>
                    <a:lnTo>
                      <a:pt x="790" y="838"/>
                    </a:lnTo>
                    <a:lnTo>
                      <a:pt x="810" y="930"/>
                    </a:lnTo>
                    <a:lnTo>
                      <a:pt x="834" y="1019"/>
                    </a:lnTo>
                    <a:lnTo>
                      <a:pt x="862" y="1104"/>
                    </a:lnTo>
                    <a:lnTo>
                      <a:pt x="899" y="1184"/>
                    </a:lnTo>
                    <a:lnTo>
                      <a:pt x="943" y="1261"/>
                    </a:lnTo>
                    <a:lnTo>
                      <a:pt x="987" y="1337"/>
                    </a:lnTo>
                    <a:lnTo>
                      <a:pt x="121" y="1333"/>
                    </a:lnTo>
                    <a:lnTo>
                      <a:pt x="93" y="1253"/>
                    </a:lnTo>
                    <a:lnTo>
                      <a:pt x="68" y="1168"/>
                    </a:lnTo>
                    <a:lnTo>
                      <a:pt x="48" y="1087"/>
                    </a:lnTo>
                    <a:lnTo>
                      <a:pt x="32" y="1003"/>
                    </a:lnTo>
                    <a:lnTo>
                      <a:pt x="16" y="918"/>
                    </a:lnTo>
                    <a:lnTo>
                      <a:pt x="8" y="830"/>
                    </a:lnTo>
                    <a:lnTo>
                      <a:pt x="0" y="741"/>
                    </a:lnTo>
                    <a:lnTo>
                      <a:pt x="0" y="652"/>
                    </a:lnTo>
                    <a:lnTo>
                      <a:pt x="0" y="568"/>
                    </a:lnTo>
                    <a:lnTo>
                      <a:pt x="8" y="483"/>
                    </a:lnTo>
                    <a:lnTo>
                      <a:pt x="16" y="398"/>
                    </a:lnTo>
                    <a:lnTo>
                      <a:pt x="28" y="318"/>
                    </a:lnTo>
                    <a:lnTo>
                      <a:pt x="44" y="237"/>
                    </a:lnTo>
                    <a:lnTo>
                      <a:pt x="64" y="157"/>
                    </a:lnTo>
                    <a:lnTo>
                      <a:pt x="84" y="76"/>
                    </a:lnTo>
                    <a:lnTo>
                      <a:pt x="109" y="0"/>
                    </a:lnTo>
                    <a:lnTo>
                      <a:pt x="967" y="0"/>
                    </a:lnTo>
                    <a:close/>
                    <a:moveTo>
                      <a:pt x="3873" y="1333"/>
                    </a:moveTo>
                    <a:lnTo>
                      <a:pt x="3897" y="1253"/>
                    </a:lnTo>
                    <a:lnTo>
                      <a:pt x="3921" y="1172"/>
                    </a:lnTo>
                    <a:lnTo>
                      <a:pt x="3941" y="1087"/>
                    </a:lnTo>
                    <a:lnTo>
                      <a:pt x="3961" y="1003"/>
                    </a:lnTo>
                    <a:lnTo>
                      <a:pt x="3973" y="918"/>
                    </a:lnTo>
                    <a:lnTo>
                      <a:pt x="3982" y="830"/>
                    </a:lnTo>
                    <a:lnTo>
                      <a:pt x="3990" y="741"/>
                    </a:lnTo>
                    <a:lnTo>
                      <a:pt x="3990" y="652"/>
                    </a:lnTo>
                    <a:lnTo>
                      <a:pt x="3990" y="568"/>
                    </a:lnTo>
                    <a:lnTo>
                      <a:pt x="3982" y="483"/>
                    </a:lnTo>
                    <a:lnTo>
                      <a:pt x="3973" y="398"/>
                    </a:lnTo>
                    <a:lnTo>
                      <a:pt x="3961" y="318"/>
                    </a:lnTo>
                    <a:lnTo>
                      <a:pt x="3945" y="237"/>
                    </a:lnTo>
                    <a:lnTo>
                      <a:pt x="3929" y="157"/>
                    </a:lnTo>
                    <a:lnTo>
                      <a:pt x="3905" y="76"/>
                    </a:lnTo>
                    <a:lnTo>
                      <a:pt x="3881" y="0"/>
                    </a:lnTo>
                    <a:lnTo>
                      <a:pt x="3022" y="0"/>
                    </a:lnTo>
                    <a:lnTo>
                      <a:pt x="3063" y="72"/>
                    </a:lnTo>
                    <a:lnTo>
                      <a:pt x="3103" y="149"/>
                    </a:lnTo>
                    <a:lnTo>
                      <a:pt x="3135" y="225"/>
                    </a:lnTo>
                    <a:lnTo>
                      <a:pt x="3163" y="306"/>
                    </a:lnTo>
                    <a:lnTo>
                      <a:pt x="3184" y="390"/>
                    </a:lnTo>
                    <a:lnTo>
                      <a:pt x="3200" y="475"/>
                    </a:lnTo>
                    <a:lnTo>
                      <a:pt x="3208" y="564"/>
                    </a:lnTo>
                    <a:lnTo>
                      <a:pt x="3212" y="652"/>
                    </a:lnTo>
                    <a:lnTo>
                      <a:pt x="3208" y="745"/>
                    </a:lnTo>
                    <a:lnTo>
                      <a:pt x="3200" y="838"/>
                    </a:lnTo>
                    <a:lnTo>
                      <a:pt x="3180" y="930"/>
                    </a:lnTo>
                    <a:lnTo>
                      <a:pt x="3155" y="1015"/>
                    </a:lnTo>
                    <a:lnTo>
                      <a:pt x="3127" y="1100"/>
                    </a:lnTo>
                    <a:lnTo>
                      <a:pt x="3091" y="1180"/>
                    </a:lnTo>
                    <a:lnTo>
                      <a:pt x="3047" y="1261"/>
                    </a:lnTo>
                    <a:lnTo>
                      <a:pt x="2998" y="1333"/>
                    </a:lnTo>
                    <a:lnTo>
                      <a:pt x="3873" y="1333"/>
                    </a:lnTo>
                    <a:close/>
                  </a:path>
                </a:pathLst>
              </a:custGeom>
              <a:solidFill>
                <a:srgbClr val="00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8" name="Freeform 8">
                <a:extLst>
                  <a:ext uri="{FF2B5EF4-FFF2-40B4-BE49-F238E27FC236}">
                    <a16:creationId xmlns:a16="http://schemas.microsoft.com/office/drawing/2014/main" id="{1068695C-8B6B-E880-142F-7EB9E470B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11235"/>
                <a:ext cx="3748" cy="1314"/>
              </a:xfrm>
              <a:custGeom>
                <a:avLst/>
                <a:gdLst>
                  <a:gd name="T0" fmla="*/ 911 w 3748"/>
                  <a:gd name="T1" fmla="*/ 61 h 1314"/>
                  <a:gd name="T2" fmla="*/ 1007 w 3748"/>
                  <a:gd name="T3" fmla="*/ 169 h 1314"/>
                  <a:gd name="T4" fmla="*/ 1116 w 3748"/>
                  <a:gd name="T5" fmla="*/ 270 h 1314"/>
                  <a:gd name="T6" fmla="*/ 1233 w 3748"/>
                  <a:gd name="T7" fmla="*/ 355 h 1314"/>
                  <a:gd name="T8" fmla="*/ 1362 w 3748"/>
                  <a:gd name="T9" fmla="*/ 423 h 1314"/>
                  <a:gd name="T10" fmla="*/ 1499 w 3748"/>
                  <a:gd name="T11" fmla="*/ 480 h 1314"/>
                  <a:gd name="T12" fmla="*/ 1644 w 3748"/>
                  <a:gd name="T13" fmla="*/ 516 h 1314"/>
                  <a:gd name="T14" fmla="*/ 1797 w 3748"/>
                  <a:gd name="T15" fmla="*/ 536 h 1314"/>
                  <a:gd name="T16" fmla="*/ 1950 w 3748"/>
                  <a:gd name="T17" fmla="*/ 536 h 1314"/>
                  <a:gd name="T18" fmla="*/ 2103 w 3748"/>
                  <a:gd name="T19" fmla="*/ 516 h 1314"/>
                  <a:gd name="T20" fmla="*/ 2248 w 3748"/>
                  <a:gd name="T21" fmla="*/ 480 h 1314"/>
                  <a:gd name="T22" fmla="*/ 2386 w 3748"/>
                  <a:gd name="T23" fmla="*/ 423 h 1314"/>
                  <a:gd name="T24" fmla="*/ 2514 w 3748"/>
                  <a:gd name="T25" fmla="*/ 355 h 1314"/>
                  <a:gd name="T26" fmla="*/ 2631 w 3748"/>
                  <a:gd name="T27" fmla="*/ 270 h 1314"/>
                  <a:gd name="T28" fmla="*/ 2740 w 3748"/>
                  <a:gd name="T29" fmla="*/ 174 h 1314"/>
                  <a:gd name="T30" fmla="*/ 2837 w 3748"/>
                  <a:gd name="T31" fmla="*/ 61 h 1314"/>
                  <a:gd name="T32" fmla="*/ 3748 w 3748"/>
                  <a:gd name="T33" fmla="*/ 4 h 1314"/>
                  <a:gd name="T34" fmla="*/ 3691 w 3748"/>
                  <a:gd name="T35" fmla="*/ 145 h 1314"/>
                  <a:gd name="T36" fmla="*/ 3623 w 3748"/>
                  <a:gd name="T37" fmla="*/ 278 h 1314"/>
                  <a:gd name="T38" fmla="*/ 3542 w 3748"/>
                  <a:gd name="T39" fmla="*/ 407 h 1314"/>
                  <a:gd name="T40" fmla="*/ 3458 w 3748"/>
                  <a:gd name="T41" fmla="*/ 532 h 1314"/>
                  <a:gd name="T42" fmla="*/ 3361 w 3748"/>
                  <a:gd name="T43" fmla="*/ 645 h 1314"/>
                  <a:gd name="T44" fmla="*/ 3256 w 3748"/>
                  <a:gd name="T45" fmla="*/ 754 h 1314"/>
                  <a:gd name="T46" fmla="*/ 3147 w 3748"/>
                  <a:gd name="T47" fmla="*/ 854 h 1314"/>
                  <a:gd name="T48" fmla="*/ 3026 w 3748"/>
                  <a:gd name="T49" fmla="*/ 947 h 1314"/>
                  <a:gd name="T50" fmla="*/ 2901 w 3748"/>
                  <a:gd name="T51" fmla="*/ 1028 h 1314"/>
                  <a:gd name="T52" fmla="*/ 2768 w 3748"/>
                  <a:gd name="T53" fmla="*/ 1100 h 1314"/>
                  <a:gd name="T54" fmla="*/ 2631 w 3748"/>
                  <a:gd name="T55" fmla="*/ 1165 h 1314"/>
                  <a:gd name="T56" fmla="*/ 2490 w 3748"/>
                  <a:gd name="T57" fmla="*/ 1217 h 1314"/>
                  <a:gd name="T58" fmla="*/ 2341 w 3748"/>
                  <a:gd name="T59" fmla="*/ 1261 h 1314"/>
                  <a:gd name="T60" fmla="*/ 2188 w 3748"/>
                  <a:gd name="T61" fmla="*/ 1290 h 1314"/>
                  <a:gd name="T62" fmla="*/ 2035 w 3748"/>
                  <a:gd name="T63" fmla="*/ 1310 h 1314"/>
                  <a:gd name="T64" fmla="*/ 1874 w 3748"/>
                  <a:gd name="T65" fmla="*/ 1314 h 1314"/>
                  <a:gd name="T66" fmla="*/ 1712 w 3748"/>
                  <a:gd name="T67" fmla="*/ 1310 h 1314"/>
                  <a:gd name="T68" fmla="*/ 1559 w 3748"/>
                  <a:gd name="T69" fmla="*/ 1290 h 1314"/>
                  <a:gd name="T70" fmla="*/ 1406 w 3748"/>
                  <a:gd name="T71" fmla="*/ 1261 h 1314"/>
                  <a:gd name="T72" fmla="*/ 1257 w 3748"/>
                  <a:gd name="T73" fmla="*/ 1217 h 1314"/>
                  <a:gd name="T74" fmla="*/ 1116 w 3748"/>
                  <a:gd name="T75" fmla="*/ 1165 h 1314"/>
                  <a:gd name="T76" fmla="*/ 975 w 3748"/>
                  <a:gd name="T77" fmla="*/ 1100 h 1314"/>
                  <a:gd name="T78" fmla="*/ 846 w 3748"/>
                  <a:gd name="T79" fmla="*/ 1028 h 1314"/>
                  <a:gd name="T80" fmla="*/ 717 w 3748"/>
                  <a:gd name="T81" fmla="*/ 943 h 1314"/>
                  <a:gd name="T82" fmla="*/ 600 w 3748"/>
                  <a:gd name="T83" fmla="*/ 854 h 1314"/>
                  <a:gd name="T84" fmla="*/ 487 w 3748"/>
                  <a:gd name="T85" fmla="*/ 754 h 1314"/>
                  <a:gd name="T86" fmla="*/ 383 w 3748"/>
                  <a:gd name="T87" fmla="*/ 645 h 1314"/>
                  <a:gd name="T88" fmla="*/ 290 w 3748"/>
                  <a:gd name="T89" fmla="*/ 528 h 1314"/>
                  <a:gd name="T90" fmla="*/ 201 w 3748"/>
                  <a:gd name="T91" fmla="*/ 407 h 1314"/>
                  <a:gd name="T92" fmla="*/ 125 w 3748"/>
                  <a:gd name="T93" fmla="*/ 278 h 1314"/>
                  <a:gd name="T94" fmla="*/ 56 w 3748"/>
                  <a:gd name="T95" fmla="*/ 141 h 1314"/>
                  <a:gd name="T96" fmla="*/ 0 w 3748"/>
                  <a:gd name="T97" fmla="*/ 0 h 1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48" h="1314">
                    <a:moveTo>
                      <a:pt x="866" y="0"/>
                    </a:moveTo>
                    <a:lnTo>
                      <a:pt x="911" y="61"/>
                    </a:lnTo>
                    <a:lnTo>
                      <a:pt x="955" y="117"/>
                    </a:lnTo>
                    <a:lnTo>
                      <a:pt x="1007" y="169"/>
                    </a:lnTo>
                    <a:lnTo>
                      <a:pt x="1060" y="222"/>
                    </a:lnTo>
                    <a:lnTo>
                      <a:pt x="1116" y="270"/>
                    </a:lnTo>
                    <a:lnTo>
                      <a:pt x="1172" y="310"/>
                    </a:lnTo>
                    <a:lnTo>
                      <a:pt x="1233" y="355"/>
                    </a:lnTo>
                    <a:lnTo>
                      <a:pt x="1297" y="391"/>
                    </a:lnTo>
                    <a:lnTo>
                      <a:pt x="1362" y="423"/>
                    </a:lnTo>
                    <a:lnTo>
                      <a:pt x="1430" y="452"/>
                    </a:lnTo>
                    <a:lnTo>
                      <a:pt x="1499" y="480"/>
                    </a:lnTo>
                    <a:lnTo>
                      <a:pt x="1571" y="500"/>
                    </a:lnTo>
                    <a:lnTo>
                      <a:pt x="1644" y="516"/>
                    </a:lnTo>
                    <a:lnTo>
                      <a:pt x="1721" y="528"/>
                    </a:lnTo>
                    <a:lnTo>
                      <a:pt x="1797" y="536"/>
                    </a:lnTo>
                    <a:lnTo>
                      <a:pt x="1874" y="536"/>
                    </a:lnTo>
                    <a:lnTo>
                      <a:pt x="1950" y="536"/>
                    </a:lnTo>
                    <a:lnTo>
                      <a:pt x="2027" y="528"/>
                    </a:lnTo>
                    <a:lnTo>
                      <a:pt x="2103" y="516"/>
                    </a:lnTo>
                    <a:lnTo>
                      <a:pt x="2176" y="500"/>
                    </a:lnTo>
                    <a:lnTo>
                      <a:pt x="2248" y="480"/>
                    </a:lnTo>
                    <a:lnTo>
                      <a:pt x="2317" y="452"/>
                    </a:lnTo>
                    <a:lnTo>
                      <a:pt x="2386" y="423"/>
                    </a:lnTo>
                    <a:lnTo>
                      <a:pt x="2450" y="391"/>
                    </a:lnTo>
                    <a:lnTo>
                      <a:pt x="2514" y="355"/>
                    </a:lnTo>
                    <a:lnTo>
                      <a:pt x="2575" y="315"/>
                    </a:lnTo>
                    <a:lnTo>
                      <a:pt x="2631" y="270"/>
                    </a:lnTo>
                    <a:lnTo>
                      <a:pt x="2688" y="222"/>
                    </a:lnTo>
                    <a:lnTo>
                      <a:pt x="2740" y="174"/>
                    </a:lnTo>
                    <a:lnTo>
                      <a:pt x="2789" y="117"/>
                    </a:lnTo>
                    <a:lnTo>
                      <a:pt x="2837" y="61"/>
                    </a:lnTo>
                    <a:lnTo>
                      <a:pt x="2877" y="4"/>
                    </a:lnTo>
                    <a:lnTo>
                      <a:pt x="3748" y="4"/>
                    </a:lnTo>
                    <a:lnTo>
                      <a:pt x="3719" y="73"/>
                    </a:lnTo>
                    <a:lnTo>
                      <a:pt x="3691" y="145"/>
                    </a:lnTo>
                    <a:lnTo>
                      <a:pt x="3655" y="214"/>
                    </a:lnTo>
                    <a:lnTo>
                      <a:pt x="3623" y="278"/>
                    </a:lnTo>
                    <a:lnTo>
                      <a:pt x="3582" y="343"/>
                    </a:lnTo>
                    <a:lnTo>
                      <a:pt x="3542" y="407"/>
                    </a:lnTo>
                    <a:lnTo>
                      <a:pt x="3502" y="472"/>
                    </a:lnTo>
                    <a:lnTo>
                      <a:pt x="3458" y="532"/>
                    </a:lnTo>
                    <a:lnTo>
                      <a:pt x="3409" y="589"/>
                    </a:lnTo>
                    <a:lnTo>
                      <a:pt x="3361" y="645"/>
                    </a:lnTo>
                    <a:lnTo>
                      <a:pt x="3312" y="701"/>
                    </a:lnTo>
                    <a:lnTo>
                      <a:pt x="3256" y="754"/>
                    </a:lnTo>
                    <a:lnTo>
                      <a:pt x="3204" y="806"/>
                    </a:lnTo>
                    <a:lnTo>
                      <a:pt x="3147" y="854"/>
                    </a:lnTo>
                    <a:lnTo>
                      <a:pt x="3087" y="903"/>
                    </a:lnTo>
                    <a:lnTo>
                      <a:pt x="3026" y="947"/>
                    </a:lnTo>
                    <a:lnTo>
                      <a:pt x="2966" y="987"/>
                    </a:lnTo>
                    <a:lnTo>
                      <a:pt x="2901" y="1028"/>
                    </a:lnTo>
                    <a:lnTo>
                      <a:pt x="2837" y="1068"/>
                    </a:lnTo>
                    <a:lnTo>
                      <a:pt x="2768" y="1100"/>
                    </a:lnTo>
                    <a:lnTo>
                      <a:pt x="2704" y="1137"/>
                    </a:lnTo>
                    <a:lnTo>
                      <a:pt x="2631" y="1165"/>
                    </a:lnTo>
                    <a:lnTo>
                      <a:pt x="2563" y="1193"/>
                    </a:lnTo>
                    <a:lnTo>
                      <a:pt x="2490" y="1217"/>
                    </a:lnTo>
                    <a:lnTo>
                      <a:pt x="2418" y="1241"/>
                    </a:lnTo>
                    <a:lnTo>
                      <a:pt x="2341" y="1261"/>
                    </a:lnTo>
                    <a:lnTo>
                      <a:pt x="2265" y="1278"/>
                    </a:lnTo>
                    <a:lnTo>
                      <a:pt x="2188" y="1290"/>
                    </a:lnTo>
                    <a:lnTo>
                      <a:pt x="2111" y="1302"/>
                    </a:lnTo>
                    <a:lnTo>
                      <a:pt x="2035" y="1310"/>
                    </a:lnTo>
                    <a:lnTo>
                      <a:pt x="1954" y="1314"/>
                    </a:lnTo>
                    <a:lnTo>
                      <a:pt x="1874" y="1314"/>
                    </a:lnTo>
                    <a:lnTo>
                      <a:pt x="1793" y="1314"/>
                    </a:lnTo>
                    <a:lnTo>
                      <a:pt x="1712" y="1310"/>
                    </a:lnTo>
                    <a:lnTo>
                      <a:pt x="1636" y="1302"/>
                    </a:lnTo>
                    <a:lnTo>
                      <a:pt x="1559" y="1290"/>
                    </a:lnTo>
                    <a:lnTo>
                      <a:pt x="1483" y="1278"/>
                    </a:lnTo>
                    <a:lnTo>
                      <a:pt x="1406" y="1261"/>
                    </a:lnTo>
                    <a:lnTo>
                      <a:pt x="1330" y="1241"/>
                    </a:lnTo>
                    <a:lnTo>
                      <a:pt x="1257" y="1217"/>
                    </a:lnTo>
                    <a:lnTo>
                      <a:pt x="1185" y="1193"/>
                    </a:lnTo>
                    <a:lnTo>
                      <a:pt x="1116" y="1165"/>
                    </a:lnTo>
                    <a:lnTo>
                      <a:pt x="1044" y="1132"/>
                    </a:lnTo>
                    <a:lnTo>
                      <a:pt x="975" y="1100"/>
                    </a:lnTo>
                    <a:lnTo>
                      <a:pt x="911" y="1064"/>
                    </a:lnTo>
                    <a:lnTo>
                      <a:pt x="846" y="1028"/>
                    </a:lnTo>
                    <a:lnTo>
                      <a:pt x="782" y="987"/>
                    </a:lnTo>
                    <a:lnTo>
                      <a:pt x="717" y="943"/>
                    </a:lnTo>
                    <a:lnTo>
                      <a:pt x="657" y="899"/>
                    </a:lnTo>
                    <a:lnTo>
                      <a:pt x="600" y="854"/>
                    </a:lnTo>
                    <a:lnTo>
                      <a:pt x="544" y="802"/>
                    </a:lnTo>
                    <a:lnTo>
                      <a:pt x="487" y="754"/>
                    </a:lnTo>
                    <a:lnTo>
                      <a:pt x="435" y="701"/>
                    </a:lnTo>
                    <a:lnTo>
                      <a:pt x="383" y="645"/>
                    </a:lnTo>
                    <a:lnTo>
                      <a:pt x="334" y="589"/>
                    </a:lnTo>
                    <a:lnTo>
                      <a:pt x="290" y="528"/>
                    </a:lnTo>
                    <a:lnTo>
                      <a:pt x="246" y="468"/>
                    </a:lnTo>
                    <a:lnTo>
                      <a:pt x="201" y="407"/>
                    </a:lnTo>
                    <a:lnTo>
                      <a:pt x="161" y="343"/>
                    </a:lnTo>
                    <a:lnTo>
                      <a:pt x="125" y="278"/>
                    </a:lnTo>
                    <a:lnTo>
                      <a:pt x="88" y="210"/>
                    </a:lnTo>
                    <a:lnTo>
                      <a:pt x="56" y="141"/>
                    </a:lnTo>
                    <a:lnTo>
                      <a:pt x="28" y="73"/>
                    </a:lnTo>
                    <a:lnTo>
                      <a:pt x="0" y="0"/>
                    </a:lnTo>
                    <a:lnTo>
                      <a:pt x="866" y="0"/>
                    </a:lnTo>
                    <a:close/>
                  </a:path>
                </a:pathLst>
              </a:custGeom>
              <a:solidFill>
                <a:srgbClr val="E5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9" name="Freeform 9">
                <a:extLst>
                  <a:ext uri="{FF2B5EF4-FFF2-40B4-BE49-F238E27FC236}">
                    <a16:creationId xmlns:a16="http://schemas.microsoft.com/office/drawing/2014/main" id="{44119684-E700-E275-34C4-4631F1651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8560"/>
                <a:ext cx="3772" cy="1342"/>
              </a:xfrm>
              <a:custGeom>
                <a:avLst/>
                <a:gdLst>
                  <a:gd name="T0" fmla="*/ 2913 w 3772"/>
                  <a:gd name="T1" fmla="*/ 1342 h 1342"/>
                  <a:gd name="T2" fmla="*/ 2821 w 3772"/>
                  <a:gd name="T3" fmla="*/ 1221 h 1342"/>
                  <a:gd name="T4" fmla="*/ 2720 w 3772"/>
                  <a:gd name="T5" fmla="*/ 1108 h 1342"/>
                  <a:gd name="T6" fmla="*/ 2603 w 3772"/>
                  <a:gd name="T7" fmla="*/ 1011 h 1342"/>
                  <a:gd name="T8" fmla="*/ 2478 w 3772"/>
                  <a:gd name="T9" fmla="*/ 931 h 1342"/>
                  <a:gd name="T10" fmla="*/ 2341 w 3772"/>
                  <a:gd name="T11" fmla="*/ 866 h 1342"/>
                  <a:gd name="T12" fmla="*/ 2196 w 3772"/>
                  <a:gd name="T13" fmla="*/ 818 h 1342"/>
                  <a:gd name="T14" fmla="*/ 2043 w 3772"/>
                  <a:gd name="T15" fmla="*/ 785 h 1342"/>
                  <a:gd name="T16" fmla="*/ 1886 w 3772"/>
                  <a:gd name="T17" fmla="*/ 777 h 1342"/>
                  <a:gd name="T18" fmla="*/ 1729 w 3772"/>
                  <a:gd name="T19" fmla="*/ 785 h 1342"/>
                  <a:gd name="T20" fmla="*/ 1575 w 3772"/>
                  <a:gd name="T21" fmla="*/ 818 h 1342"/>
                  <a:gd name="T22" fmla="*/ 1426 w 3772"/>
                  <a:gd name="T23" fmla="*/ 866 h 1342"/>
                  <a:gd name="T24" fmla="*/ 1289 w 3772"/>
                  <a:gd name="T25" fmla="*/ 935 h 1342"/>
                  <a:gd name="T26" fmla="*/ 1164 w 3772"/>
                  <a:gd name="T27" fmla="*/ 1015 h 1342"/>
                  <a:gd name="T28" fmla="*/ 1047 w 3772"/>
                  <a:gd name="T29" fmla="*/ 1112 h 1342"/>
                  <a:gd name="T30" fmla="*/ 947 w 3772"/>
                  <a:gd name="T31" fmla="*/ 1221 h 1342"/>
                  <a:gd name="T32" fmla="*/ 858 w 3772"/>
                  <a:gd name="T33" fmla="*/ 1342 h 1342"/>
                  <a:gd name="T34" fmla="*/ 28 w 3772"/>
                  <a:gd name="T35" fmla="*/ 1269 h 1342"/>
                  <a:gd name="T36" fmla="*/ 88 w 3772"/>
                  <a:gd name="T37" fmla="*/ 1128 h 1342"/>
                  <a:gd name="T38" fmla="*/ 161 w 3772"/>
                  <a:gd name="T39" fmla="*/ 995 h 1342"/>
                  <a:gd name="T40" fmla="*/ 241 w 3772"/>
                  <a:gd name="T41" fmla="*/ 866 h 1342"/>
                  <a:gd name="T42" fmla="*/ 334 w 3772"/>
                  <a:gd name="T43" fmla="*/ 741 h 1342"/>
                  <a:gd name="T44" fmla="*/ 435 w 3772"/>
                  <a:gd name="T45" fmla="*/ 628 h 1342"/>
                  <a:gd name="T46" fmla="*/ 544 w 3772"/>
                  <a:gd name="T47" fmla="*/ 520 h 1342"/>
                  <a:gd name="T48" fmla="*/ 657 w 3772"/>
                  <a:gd name="T49" fmla="*/ 423 h 1342"/>
                  <a:gd name="T50" fmla="*/ 781 w 3772"/>
                  <a:gd name="T51" fmla="*/ 334 h 1342"/>
                  <a:gd name="T52" fmla="*/ 910 w 3772"/>
                  <a:gd name="T53" fmla="*/ 254 h 1342"/>
                  <a:gd name="T54" fmla="*/ 1047 w 3772"/>
                  <a:gd name="T55" fmla="*/ 185 h 1342"/>
                  <a:gd name="T56" fmla="*/ 1188 w 3772"/>
                  <a:gd name="T57" fmla="*/ 125 h 1342"/>
                  <a:gd name="T58" fmla="*/ 1338 w 3772"/>
                  <a:gd name="T59" fmla="*/ 76 h 1342"/>
                  <a:gd name="T60" fmla="*/ 1491 w 3772"/>
                  <a:gd name="T61" fmla="*/ 40 h 1342"/>
                  <a:gd name="T62" fmla="*/ 1644 w 3772"/>
                  <a:gd name="T63" fmla="*/ 12 h 1342"/>
                  <a:gd name="T64" fmla="*/ 1805 w 3772"/>
                  <a:gd name="T65" fmla="*/ 0 h 1342"/>
                  <a:gd name="T66" fmla="*/ 1966 w 3772"/>
                  <a:gd name="T67" fmla="*/ 0 h 1342"/>
                  <a:gd name="T68" fmla="*/ 2128 w 3772"/>
                  <a:gd name="T69" fmla="*/ 12 h 1342"/>
                  <a:gd name="T70" fmla="*/ 2285 w 3772"/>
                  <a:gd name="T71" fmla="*/ 40 h 1342"/>
                  <a:gd name="T72" fmla="*/ 2434 w 3772"/>
                  <a:gd name="T73" fmla="*/ 76 h 1342"/>
                  <a:gd name="T74" fmla="*/ 2583 w 3772"/>
                  <a:gd name="T75" fmla="*/ 125 h 1342"/>
                  <a:gd name="T76" fmla="*/ 2724 w 3772"/>
                  <a:gd name="T77" fmla="*/ 185 h 1342"/>
                  <a:gd name="T78" fmla="*/ 2861 w 3772"/>
                  <a:gd name="T79" fmla="*/ 254 h 1342"/>
                  <a:gd name="T80" fmla="*/ 2990 w 3772"/>
                  <a:gd name="T81" fmla="*/ 334 h 1342"/>
                  <a:gd name="T82" fmla="*/ 3115 w 3772"/>
                  <a:gd name="T83" fmla="*/ 423 h 1342"/>
                  <a:gd name="T84" fmla="*/ 3228 w 3772"/>
                  <a:gd name="T85" fmla="*/ 520 h 1342"/>
                  <a:gd name="T86" fmla="*/ 3337 w 3772"/>
                  <a:gd name="T87" fmla="*/ 628 h 1342"/>
                  <a:gd name="T88" fmla="*/ 3437 w 3772"/>
                  <a:gd name="T89" fmla="*/ 741 h 1342"/>
                  <a:gd name="T90" fmla="*/ 3530 w 3772"/>
                  <a:gd name="T91" fmla="*/ 866 h 1342"/>
                  <a:gd name="T92" fmla="*/ 3611 w 3772"/>
                  <a:gd name="T93" fmla="*/ 995 h 1342"/>
                  <a:gd name="T94" fmla="*/ 3683 w 3772"/>
                  <a:gd name="T95" fmla="*/ 1128 h 1342"/>
                  <a:gd name="T96" fmla="*/ 3744 w 3772"/>
                  <a:gd name="T97" fmla="*/ 1269 h 1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72" h="1342">
                    <a:moveTo>
                      <a:pt x="3772" y="1342"/>
                    </a:moveTo>
                    <a:lnTo>
                      <a:pt x="2913" y="1342"/>
                    </a:lnTo>
                    <a:lnTo>
                      <a:pt x="2869" y="1277"/>
                    </a:lnTo>
                    <a:lnTo>
                      <a:pt x="2821" y="1221"/>
                    </a:lnTo>
                    <a:lnTo>
                      <a:pt x="2772" y="1164"/>
                    </a:lnTo>
                    <a:lnTo>
                      <a:pt x="2720" y="1108"/>
                    </a:lnTo>
                    <a:lnTo>
                      <a:pt x="2664" y="1059"/>
                    </a:lnTo>
                    <a:lnTo>
                      <a:pt x="2603" y="1011"/>
                    </a:lnTo>
                    <a:lnTo>
                      <a:pt x="2543" y="971"/>
                    </a:lnTo>
                    <a:lnTo>
                      <a:pt x="2478" y="931"/>
                    </a:lnTo>
                    <a:lnTo>
                      <a:pt x="2410" y="898"/>
                    </a:lnTo>
                    <a:lnTo>
                      <a:pt x="2341" y="866"/>
                    </a:lnTo>
                    <a:lnTo>
                      <a:pt x="2269" y="838"/>
                    </a:lnTo>
                    <a:lnTo>
                      <a:pt x="2196" y="818"/>
                    </a:lnTo>
                    <a:lnTo>
                      <a:pt x="2119" y="802"/>
                    </a:lnTo>
                    <a:lnTo>
                      <a:pt x="2043" y="785"/>
                    </a:lnTo>
                    <a:lnTo>
                      <a:pt x="1966" y="777"/>
                    </a:lnTo>
                    <a:lnTo>
                      <a:pt x="1886" y="777"/>
                    </a:lnTo>
                    <a:lnTo>
                      <a:pt x="1805" y="777"/>
                    </a:lnTo>
                    <a:lnTo>
                      <a:pt x="1729" y="785"/>
                    </a:lnTo>
                    <a:lnTo>
                      <a:pt x="1648" y="802"/>
                    </a:lnTo>
                    <a:lnTo>
                      <a:pt x="1575" y="818"/>
                    </a:lnTo>
                    <a:lnTo>
                      <a:pt x="1499" y="838"/>
                    </a:lnTo>
                    <a:lnTo>
                      <a:pt x="1426" y="866"/>
                    </a:lnTo>
                    <a:lnTo>
                      <a:pt x="1358" y="898"/>
                    </a:lnTo>
                    <a:lnTo>
                      <a:pt x="1289" y="935"/>
                    </a:lnTo>
                    <a:lnTo>
                      <a:pt x="1225" y="971"/>
                    </a:lnTo>
                    <a:lnTo>
                      <a:pt x="1164" y="1015"/>
                    </a:lnTo>
                    <a:lnTo>
                      <a:pt x="1104" y="1059"/>
                    </a:lnTo>
                    <a:lnTo>
                      <a:pt x="1047" y="1112"/>
                    </a:lnTo>
                    <a:lnTo>
                      <a:pt x="995" y="1164"/>
                    </a:lnTo>
                    <a:lnTo>
                      <a:pt x="947" y="1221"/>
                    </a:lnTo>
                    <a:lnTo>
                      <a:pt x="898" y="1281"/>
                    </a:lnTo>
                    <a:lnTo>
                      <a:pt x="858" y="1342"/>
                    </a:lnTo>
                    <a:lnTo>
                      <a:pt x="0" y="1342"/>
                    </a:lnTo>
                    <a:lnTo>
                      <a:pt x="28" y="1269"/>
                    </a:lnTo>
                    <a:lnTo>
                      <a:pt x="56" y="1196"/>
                    </a:lnTo>
                    <a:lnTo>
                      <a:pt x="88" y="1128"/>
                    </a:lnTo>
                    <a:lnTo>
                      <a:pt x="125" y="1059"/>
                    </a:lnTo>
                    <a:lnTo>
                      <a:pt x="161" y="995"/>
                    </a:lnTo>
                    <a:lnTo>
                      <a:pt x="201" y="927"/>
                    </a:lnTo>
                    <a:lnTo>
                      <a:pt x="241" y="866"/>
                    </a:lnTo>
                    <a:lnTo>
                      <a:pt x="286" y="802"/>
                    </a:lnTo>
                    <a:lnTo>
                      <a:pt x="334" y="741"/>
                    </a:lnTo>
                    <a:lnTo>
                      <a:pt x="382" y="685"/>
                    </a:lnTo>
                    <a:lnTo>
                      <a:pt x="435" y="628"/>
                    </a:lnTo>
                    <a:lnTo>
                      <a:pt x="487" y="572"/>
                    </a:lnTo>
                    <a:lnTo>
                      <a:pt x="544" y="520"/>
                    </a:lnTo>
                    <a:lnTo>
                      <a:pt x="600" y="471"/>
                    </a:lnTo>
                    <a:lnTo>
                      <a:pt x="657" y="423"/>
                    </a:lnTo>
                    <a:lnTo>
                      <a:pt x="721" y="379"/>
                    </a:lnTo>
                    <a:lnTo>
                      <a:pt x="781" y="334"/>
                    </a:lnTo>
                    <a:lnTo>
                      <a:pt x="846" y="294"/>
                    </a:lnTo>
                    <a:lnTo>
                      <a:pt x="910" y="254"/>
                    </a:lnTo>
                    <a:lnTo>
                      <a:pt x="979" y="217"/>
                    </a:lnTo>
                    <a:lnTo>
                      <a:pt x="1047" y="185"/>
                    </a:lnTo>
                    <a:lnTo>
                      <a:pt x="1120" y="153"/>
                    </a:lnTo>
                    <a:lnTo>
                      <a:pt x="1188" y="125"/>
                    </a:lnTo>
                    <a:lnTo>
                      <a:pt x="1261" y="101"/>
                    </a:lnTo>
                    <a:lnTo>
                      <a:pt x="1338" y="76"/>
                    </a:lnTo>
                    <a:lnTo>
                      <a:pt x="1414" y="56"/>
                    </a:lnTo>
                    <a:lnTo>
                      <a:pt x="1491" y="40"/>
                    </a:lnTo>
                    <a:lnTo>
                      <a:pt x="1567" y="24"/>
                    </a:lnTo>
                    <a:lnTo>
                      <a:pt x="1644" y="12"/>
                    </a:lnTo>
                    <a:lnTo>
                      <a:pt x="1724" y="4"/>
                    </a:lnTo>
                    <a:lnTo>
                      <a:pt x="1805" y="0"/>
                    </a:lnTo>
                    <a:lnTo>
                      <a:pt x="1886" y="0"/>
                    </a:lnTo>
                    <a:lnTo>
                      <a:pt x="1966" y="0"/>
                    </a:lnTo>
                    <a:lnTo>
                      <a:pt x="2047" y="4"/>
                    </a:lnTo>
                    <a:lnTo>
                      <a:pt x="2128" y="12"/>
                    </a:lnTo>
                    <a:lnTo>
                      <a:pt x="2204" y="24"/>
                    </a:lnTo>
                    <a:lnTo>
                      <a:pt x="2285" y="40"/>
                    </a:lnTo>
                    <a:lnTo>
                      <a:pt x="2361" y="56"/>
                    </a:lnTo>
                    <a:lnTo>
                      <a:pt x="2434" y="76"/>
                    </a:lnTo>
                    <a:lnTo>
                      <a:pt x="2510" y="101"/>
                    </a:lnTo>
                    <a:lnTo>
                      <a:pt x="2583" y="125"/>
                    </a:lnTo>
                    <a:lnTo>
                      <a:pt x="2655" y="153"/>
                    </a:lnTo>
                    <a:lnTo>
                      <a:pt x="2724" y="185"/>
                    </a:lnTo>
                    <a:lnTo>
                      <a:pt x="2792" y="217"/>
                    </a:lnTo>
                    <a:lnTo>
                      <a:pt x="2861" y="254"/>
                    </a:lnTo>
                    <a:lnTo>
                      <a:pt x="2925" y="294"/>
                    </a:lnTo>
                    <a:lnTo>
                      <a:pt x="2990" y="334"/>
                    </a:lnTo>
                    <a:lnTo>
                      <a:pt x="3050" y="379"/>
                    </a:lnTo>
                    <a:lnTo>
                      <a:pt x="3115" y="423"/>
                    </a:lnTo>
                    <a:lnTo>
                      <a:pt x="3171" y="471"/>
                    </a:lnTo>
                    <a:lnTo>
                      <a:pt x="3228" y="520"/>
                    </a:lnTo>
                    <a:lnTo>
                      <a:pt x="3284" y="572"/>
                    </a:lnTo>
                    <a:lnTo>
                      <a:pt x="3337" y="628"/>
                    </a:lnTo>
                    <a:lnTo>
                      <a:pt x="3389" y="685"/>
                    </a:lnTo>
                    <a:lnTo>
                      <a:pt x="3437" y="741"/>
                    </a:lnTo>
                    <a:lnTo>
                      <a:pt x="3486" y="802"/>
                    </a:lnTo>
                    <a:lnTo>
                      <a:pt x="3530" y="866"/>
                    </a:lnTo>
                    <a:lnTo>
                      <a:pt x="3570" y="927"/>
                    </a:lnTo>
                    <a:lnTo>
                      <a:pt x="3611" y="995"/>
                    </a:lnTo>
                    <a:lnTo>
                      <a:pt x="3647" y="1059"/>
                    </a:lnTo>
                    <a:lnTo>
                      <a:pt x="3683" y="1128"/>
                    </a:lnTo>
                    <a:lnTo>
                      <a:pt x="3715" y="1196"/>
                    </a:lnTo>
                    <a:lnTo>
                      <a:pt x="3744" y="1269"/>
                    </a:lnTo>
                    <a:lnTo>
                      <a:pt x="3772" y="1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0" name="Freeform 10">
                <a:extLst>
                  <a:ext uri="{FF2B5EF4-FFF2-40B4-BE49-F238E27FC236}">
                    <a16:creationId xmlns:a16="http://schemas.microsoft.com/office/drawing/2014/main" id="{B78C5DC8-29AA-E36B-EBE2-7BF48F1F5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9881"/>
                <a:ext cx="875" cy="37"/>
              </a:xfrm>
              <a:custGeom>
                <a:avLst/>
                <a:gdLst>
                  <a:gd name="T0" fmla="*/ 0 w 875"/>
                  <a:gd name="T1" fmla="*/ 29 h 37"/>
                  <a:gd name="T2" fmla="*/ 16 w 875"/>
                  <a:gd name="T3" fmla="*/ 37 h 37"/>
                  <a:gd name="T4" fmla="*/ 875 w 875"/>
                  <a:gd name="T5" fmla="*/ 37 h 37"/>
                  <a:gd name="T6" fmla="*/ 875 w 875"/>
                  <a:gd name="T7" fmla="*/ 4 h 37"/>
                  <a:gd name="T8" fmla="*/ 16 w 875"/>
                  <a:gd name="T9" fmla="*/ 0 h 37"/>
                  <a:gd name="T10" fmla="*/ 28 w 875"/>
                  <a:gd name="T11" fmla="*/ 8 h 37"/>
                  <a:gd name="T12" fmla="*/ 0 w 875"/>
                  <a:gd name="T13" fmla="*/ 29 h 37"/>
                  <a:gd name="T14" fmla="*/ 4 w 875"/>
                  <a:gd name="T15" fmla="*/ 37 h 37"/>
                  <a:gd name="T16" fmla="*/ 16 w 875"/>
                  <a:gd name="T17" fmla="*/ 37 h 37"/>
                  <a:gd name="T18" fmla="*/ 0 w 875"/>
                  <a:gd name="T19" fmla="*/ 2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5" h="37">
                    <a:moveTo>
                      <a:pt x="0" y="29"/>
                    </a:moveTo>
                    <a:lnTo>
                      <a:pt x="16" y="37"/>
                    </a:lnTo>
                    <a:lnTo>
                      <a:pt x="875" y="37"/>
                    </a:lnTo>
                    <a:lnTo>
                      <a:pt x="875" y="4"/>
                    </a:lnTo>
                    <a:lnTo>
                      <a:pt x="16" y="0"/>
                    </a:lnTo>
                    <a:lnTo>
                      <a:pt x="28" y="8"/>
                    </a:lnTo>
                    <a:lnTo>
                      <a:pt x="0" y="29"/>
                    </a:lnTo>
                    <a:lnTo>
                      <a:pt x="4" y="37"/>
                    </a:lnTo>
                    <a:lnTo>
                      <a:pt x="16" y="3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1" name="Freeform 11">
                <a:extLst>
                  <a:ext uri="{FF2B5EF4-FFF2-40B4-BE49-F238E27FC236}">
                    <a16:creationId xmlns:a16="http://schemas.microsoft.com/office/drawing/2014/main" id="{79D9DBFF-38D5-EA88-4D88-788F3C2E0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9321"/>
                <a:ext cx="1039" cy="589"/>
              </a:xfrm>
              <a:custGeom>
                <a:avLst/>
                <a:gdLst>
                  <a:gd name="T0" fmla="*/ 0 w 1039"/>
                  <a:gd name="T1" fmla="*/ 33 h 589"/>
                  <a:gd name="T2" fmla="*/ 80 w 1039"/>
                  <a:gd name="T3" fmla="*/ 37 h 589"/>
                  <a:gd name="T4" fmla="*/ 157 w 1039"/>
                  <a:gd name="T5" fmla="*/ 45 h 589"/>
                  <a:gd name="T6" fmla="*/ 233 w 1039"/>
                  <a:gd name="T7" fmla="*/ 57 h 589"/>
                  <a:gd name="T8" fmla="*/ 306 w 1039"/>
                  <a:gd name="T9" fmla="*/ 73 h 589"/>
                  <a:gd name="T10" fmla="*/ 379 w 1039"/>
                  <a:gd name="T11" fmla="*/ 93 h 589"/>
                  <a:gd name="T12" fmla="*/ 451 w 1039"/>
                  <a:gd name="T13" fmla="*/ 121 h 589"/>
                  <a:gd name="T14" fmla="*/ 520 w 1039"/>
                  <a:gd name="T15" fmla="*/ 149 h 589"/>
                  <a:gd name="T16" fmla="*/ 584 w 1039"/>
                  <a:gd name="T17" fmla="*/ 186 h 589"/>
                  <a:gd name="T18" fmla="*/ 649 w 1039"/>
                  <a:gd name="T19" fmla="*/ 222 h 589"/>
                  <a:gd name="T20" fmla="*/ 709 w 1039"/>
                  <a:gd name="T21" fmla="*/ 266 h 589"/>
                  <a:gd name="T22" fmla="*/ 765 w 1039"/>
                  <a:gd name="T23" fmla="*/ 311 h 589"/>
                  <a:gd name="T24" fmla="*/ 822 w 1039"/>
                  <a:gd name="T25" fmla="*/ 359 h 589"/>
                  <a:gd name="T26" fmla="*/ 874 w 1039"/>
                  <a:gd name="T27" fmla="*/ 411 h 589"/>
                  <a:gd name="T28" fmla="*/ 923 w 1039"/>
                  <a:gd name="T29" fmla="*/ 468 h 589"/>
                  <a:gd name="T30" fmla="*/ 971 w 1039"/>
                  <a:gd name="T31" fmla="*/ 528 h 589"/>
                  <a:gd name="T32" fmla="*/ 1011 w 1039"/>
                  <a:gd name="T33" fmla="*/ 589 h 589"/>
                  <a:gd name="T34" fmla="*/ 1039 w 1039"/>
                  <a:gd name="T35" fmla="*/ 568 h 589"/>
                  <a:gd name="T36" fmla="*/ 995 w 1039"/>
                  <a:gd name="T37" fmla="*/ 508 h 589"/>
                  <a:gd name="T38" fmla="*/ 951 w 1039"/>
                  <a:gd name="T39" fmla="*/ 448 h 589"/>
                  <a:gd name="T40" fmla="*/ 898 w 1039"/>
                  <a:gd name="T41" fmla="*/ 391 h 589"/>
                  <a:gd name="T42" fmla="*/ 846 w 1039"/>
                  <a:gd name="T43" fmla="*/ 335 h 589"/>
                  <a:gd name="T44" fmla="*/ 790 w 1039"/>
                  <a:gd name="T45" fmla="*/ 286 h 589"/>
                  <a:gd name="T46" fmla="*/ 729 w 1039"/>
                  <a:gd name="T47" fmla="*/ 238 h 589"/>
                  <a:gd name="T48" fmla="*/ 665 w 1039"/>
                  <a:gd name="T49" fmla="*/ 194 h 589"/>
                  <a:gd name="T50" fmla="*/ 600 w 1039"/>
                  <a:gd name="T51" fmla="*/ 157 h 589"/>
                  <a:gd name="T52" fmla="*/ 532 w 1039"/>
                  <a:gd name="T53" fmla="*/ 121 h 589"/>
                  <a:gd name="T54" fmla="*/ 463 w 1039"/>
                  <a:gd name="T55" fmla="*/ 89 h 589"/>
                  <a:gd name="T56" fmla="*/ 391 w 1039"/>
                  <a:gd name="T57" fmla="*/ 61 h 589"/>
                  <a:gd name="T58" fmla="*/ 314 w 1039"/>
                  <a:gd name="T59" fmla="*/ 41 h 589"/>
                  <a:gd name="T60" fmla="*/ 237 w 1039"/>
                  <a:gd name="T61" fmla="*/ 20 h 589"/>
                  <a:gd name="T62" fmla="*/ 161 w 1039"/>
                  <a:gd name="T63" fmla="*/ 8 h 589"/>
                  <a:gd name="T64" fmla="*/ 80 w 1039"/>
                  <a:gd name="T65" fmla="*/ 0 h 589"/>
                  <a:gd name="T66" fmla="*/ 0 w 1039"/>
                  <a:gd name="T67" fmla="*/ 0 h 589"/>
                  <a:gd name="T68" fmla="*/ 0 w 1039"/>
                  <a:gd name="T69" fmla="*/ 33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39" h="589">
                    <a:moveTo>
                      <a:pt x="0" y="33"/>
                    </a:moveTo>
                    <a:lnTo>
                      <a:pt x="80" y="37"/>
                    </a:lnTo>
                    <a:lnTo>
                      <a:pt x="157" y="45"/>
                    </a:lnTo>
                    <a:lnTo>
                      <a:pt x="233" y="57"/>
                    </a:lnTo>
                    <a:lnTo>
                      <a:pt x="306" y="73"/>
                    </a:lnTo>
                    <a:lnTo>
                      <a:pt x="379" y="93"/>
                    </a:lnTo>
                    <a:lnTo>
                      <a:pt x="451" y="121"/>
                    </a:lnTo>
                    <a:lnTo>
                      <a:pt x="520" y="149"/>
                    </a:lnTo>
                    <a:lnTo>
                      <a:pt x="584" y="186"/>
                    </a:lnTo>
                    <a:lnTo>
                      <a:pt x="649" y="222"/>
                    </a:lnTo>
                    <a:lnTo>
                      <a:pt x="709" y="266"/>
                    </a:lnTo>
                    <a:lnTo>
                      <a:pt x="765" y="311"/>
                    </a:lnTo>
                    <a:lnTo>
                      <a:pt x="822" y="359"/>
                    </a:lnTo>
                    <a:lnTo>
                      <a:pt x="874" y="411"/>
                    </a:lnTo>
                    <a:lnTo>
                      <a:pt x="923" y="468"/>
                    </a:lnTo>
                    <a:lnTo>
                      <a:pt x="971" y="528"/>
                    </a:lnTo>
                    <a:lnTo>
                      <a:pt x="1011" y="589"/>
                    </a:lnTo>
                    <a:lnTo>
                      <a:pt x="1039" y="568"/>
                    </a:lnTo>
                    <a:lnTo>
                      <a:pt x="995" y="508"/>
                    </a:lnTo>
                    <a:lnTo>
                      <a:pt x="951" y="448"/>
                    </a:lnTo>
                    <a:lnTo>
                      <a:pt x="898" y="391"/>
                    </a:lnTo>
                    <a:lnTo>
                      <a:pt x="846" y="335"/>
                    </a:lnTo>
                    <a:lnTo>
                      <a:pt x="790" y="286"/>
                    </a:lnTo>
                    <a:lnTo>
                      <a:pt x="729" y="238"/>
                    </a:lnTo>
                    <a:lnTo>
                      <a:pt x="665" y="194"/>
                    </a:lnTo>
                    <a:lnTo>
                      <a:pt x="600" y="157"/>
                    </a:lnTo>
                    <a:lnTo>
                      <a:pt x="532" y="121"/>
                    </a:lnTo>
                    <a:lnTo>
                      <a:pt x="463" y="89"/>
                    </a:lnTo>
                    <a:lnTo>
                      <a:pt x="391" y="61"/>
                    </a:lnTo>
                    <a:lnTo>
                      <a:pt x="314" y="41"/>
                    </a:lnTo>
                    <a:lnTo>
                      <a:pt x="237" y="20"/>
                    </a:lnTo>
                    <a:lnTo>
                      <a:pt x="161" y="8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2" name="Freeform 12">
                <a:extLst>
                  <a:ext uri="{FF2B5EF4-FFF2-40B4-BE49-F238E27FC236}">
                    <a16:creationId xmlns:a16="http://schemas.microsoft.com/office/drawing/2014/main" id="{675ACE13-A77B-8C9A-620D-7309BBDE7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9321"/>
                <a:ext cx="1044" cy="597"/>
              </a:xfrm>
              <a:custGeom>
                <a:avLst/>
                <a:gdLst>
                  <a:gd name="T0" fmla="*/ 16 w 1044"/>
                  <a:gd name="T1" fmla="*/ 597 h 597"/>
                  <a:gd name="T2" fmla="*/ 28 w 1044"/>
                  <a:gd name="T3" fmla="*/ 593 h 597"/>
                  <a:gd name="T4" fmla="*/ 72 w 1044"/>
                  <a:gd name="T5" fmla="*/ 528 h 597"/>
                  <a:gd name="T6" fmla="*/ 117 w 1044"/>
                  <a:gd name="T7" fmla="*/ 472 h 597"/>
                  <a:gd name="T8" fmla="*/ 165 w 1044"/>
                  <a:gd name="T9" fmla="*/ 415 h 597"/>
                  <a:gd name="T10" fmla="*/ 218 w 1044"/>
                  <a:gd name="T11" fmla="*/ 363 h 597"/>
                  <a:gd name="T12" fmla="*/ 274 w 1044"/>
                  <a:gd name="T13" fmla="*/ 315 h 597"/>
                  <a:gd name="T14" fmla="*/ 334 w 1044"/>
                  <a:gd name="T15" fmla="*/ 266 h 597"/>
                  <a:gd name="T16" fmla="*/ 395 w 1044"/>
                  <a:gd name="T17" fmla="*/ 226 h 597"/>
                  <a:gd name="T18" fmla="*/ 459 w 1044"/>
                  <a:gd name="T19" fmla="*/ 186 h 597"/>
                  <a:gd name="T20" fmla="*/ 524 w 1044"/>
                  <a:gd name="T21" fmla="*/ 153 h 597"/>
                  <a:gd name="T22" fmla="*/ 592 w 1044"/>
                  <a:gd name="T23" fmla="*/ 121 h 597"/>
                  <a:gd name="T24" fmla="*/ 665 w 1044"/>
                  <a:gd name="T25" fmla="*/ 93 h 597"/>
                  <a:gd name="T26" fmla="*/ 737 w 1044"/>
                  <a:gd name="T27" fmla="*/ 73 h 597"/>
                  <a:gd name="T28" fmla="*/ 810 w 1044"/>
                  <a:gd name="T29" fmla="*/ 57 h 597"/>
                  <a:gd name="T30" fmla="*/ 887 w 1044"/>
                  <a:gd name="T31" fmla="*/ 45 h 597"/>
                  <a:gd name="T32" fmla="*/ 963 w 1044"/>
                  <a:gd name="T33" fmla="*/ 37 h 597"/>
                  <a:gd name="T34" fmla="*/ 1044 w 1044"/>
                  <a:gd name="T35" fmla="*/ 33 h 597"/>
                  <a:gd name="T36" fmla="*/ 1044 w 1044"/>
                  <a:gd name="T37" fmla="*/ 0 h 597"/>
                  <a:gd name="T38" fmla="*/ 963 w 1044"/>
                  <a:gd name="T39" fmla="*/ 0 h 597"/>
                  <a:gd name="T40" fmla="*/ 882 w 1044"/>
                  <a:gd name="T41" fmla="*/ 8 h 597"/>
                  <a:gd name="T42" fmla="*/ 806 w 1044"/>
                  <a:gd name="T43" fmla="*/ 20 h 597"/>
                  <a:gd name="T44" fmla="*/ 725 w 1044"/>
                  <a:gd name="T45" fmla="*/ 41 h 597"/>
                  <a:gd name="T46" fmla="*/ 653 w 1044"/>
                  <a:gd name="T47" fmla="*/ 61 h 597"/>
                  <a:gd name="T48" fmla="*/ 580 w 1044"/>
                  <a:gd name="T49" fmla="*/ 89 h 597"/>
                  <a:gd name="T50" fmla="*/ 508 w 1044"/>
                  <a:gd name="T51" fmla="*/ 121 h 597"/>
                  <a:gd name="T52" fmla="*/ 439 w 1044"/>
                  <a:gd name="T53" fmla="*/ 157 h 597"/>
                  <a:gd name="T54" fmla="*/ 375 w 1044"/>
                  <a:gd name="T55" fmla="*/ 198 h 597"/>
                  <a:gd name="T56" fmla="*/ 314 w 1044"/>
                  <a:gd name="T57" fmla="*/ 242 h 597"/>
                  <a:gd name="T58" fmla="*/ 254 w 1044"/>
                  <a:gd name="T59" fmla="*/ 286 h 597"/>
                  <a:gd name="T60" fmla="*/ 197 w 1044"/>
                  <a:gd name="T61" fmla="*/ 339 h 597"/>
                  <a:gd name="T62" fmla="*/ 141 w 1044"/>
                  <a:gd name="T63" fmla="*/ 391 h 597"/>
                  <a:gd name="T64" fmla="*/ 93 w 1044"/>
                  <a:gd name="T65" fmla="*/ 448 h 597"/>
                  <a:gd name="T66" fmla="*/ 44 w 1044"/>
                  <a:gd name="T67" fmla="*/ 508 h 597"/>
                  <a:gd name="T68" fmla="*/ 0 w 1044"/>
                  <a:gd name="T69" fmla="*/ 572 h 597"/>
                  <a:gd name="T70" fmla="*/ 16 w 1044"/>
                  <a:gd name="T71" fmla="*/ 564 h 597"/>
                  <a:gd name="T72" fmla="*/ 16 w 1044"/>
                  <a:gd name="T73" fmla="*/ 597 h 597"/>
                  <a:gd name="T74" fmla="*/ 24 w 1044"/>
                  <a:gd name="T75" fmla="*/ 597 h 597"/>
                  <a:gd name="T76" fmla="*/ 28 w 1044"/>
                  <a:gd name="T77" fmla="*/ 593 h 597"/>
                  <a:gd name="T78" fmla="*/ 16 w 1044"/>
                  <a:gd name="T79" fmla="*/ 597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4" h="597">
                    <a:moveTo>
                      <a:pt x="16" y="597"/>
                    </a:moveTo>
                    <a:lnTo>
                      <a:pt x="28" y="593"/>
                    </a:lnTo>
                    <a:lnTo>
                      <a:pt x="72" y="528"/>
                    </a:lnTo>
                    <a:lnTo>
                      <a:pt x="117" y="472"/>
                    </a:lnTo>
                    <a:lnTo>
                      <a:pt x="165" y="415"/>
                    </a:lnTo>
                    <a:lnTo>
                      <a:pt x="218" y="363"/>
                    </a:lnTo>
                    <a:lnTo>
                      <a:pt x="274" y="315"/>
                    </a:lnTo>
                    <a:lnTo>
                      <a:pt x="334" y="266"/>
                    </a:lnTo>
                    <a:lnTo>
                      <a:pt x="395" y="226"/>
                    </a:lnTo>
                    <a:lnTo>
                      <a:pt x="459" y="186"/>
                    </a:lnTo>
                    <a:lnTo>
                      <a:pt x="524" y="153"/>
                    </a:lnTo>
                    <a:lnTo>
                      <a:pt x="592" y="121"/>
                    </a:lnTo>
                    <a:lnTo>
                      <a:pt x="665" y="93"/>
                    </a:lnTo>
                    <a:lnTo>
                      <a:pt x="737" y="73"/>
                    </a:lnTo>
                    <a:lnTo>
                      <a:pt x="810" y="57"/>
                    </a:lnTo>
                    <a:lnTo>
                      <a:pt x="887" y="45"/>
                    </a:lnTo>
                    <a:lnTo>
                      <a:pt x="963" y="37"/>
                    </a:lnTo>
                    <a:lnTo>
                      <a:pt x="1044" y="33"/>
                    </a:lnTo>
                    <a:lnTo>
                      <a:pt x="1044" y="0"/>
                    </a:lnTo>
                    <a:lnTo>
                      <a:pt x="963" y="0"/>
                    </a:lnTo>
                    <a:lnTo>
                      <a:pt x="882" y="8"/>
                    </a:lnTo>
                    <a:lnTo>
                      <a:pt x="806" y="20"/>
                    </a:lnTo>
                    <a:lnTo>
                      <a:pt x="725" y="41"/>
                    </a:lnTo>
                    <a:lnTo>
                      <a:pt x="653" y="61"/>
                    </a:lnTo>
                    <a:lnTo>
                      <a:pt x="580" y="89"/>
                    </a:lnTo>
                    <a:lnTo>
                      <a:pt x="508" y="121"/>
                    </a:lnTo>
                    <a:lnTo>
                      <a:pt x="439" y="157"/>
                    </a:lnTo>
                    <a:lnTo>
                      <a:pt x="375" y="198"/>
                    </a:lnTo>
                    <a:lnTo>
                      <a:pt x="314" y="242"/>
                    </a:lnTo>
                    <a:lnTo>
                      <a:pt x="254" y="286"/>
                    </a:lnTo>
                    <a:lnTo>
                      <a:pt x="197" y="339"/>
                    </a:lnTo>
                    <a:lnTo>
                      <a:pt x="141" y="391"/>
                    </a:lnTo>
                    <a:lnTo>
                      <a:pt x="93" y="448"/>
                    </a:lnTo>
                    <a:lnTo>
                      <a:pt x="44" y="508"/>
                    </a:lnTo>
                    <a:lnTo>
                      <a:pt x="0" y="572"/>
                    </a:lnTo>
                    <a:lnTo>
                      <a:pt x="16" y="564"/>
                    </a:lnTo>
                    <a:lnTo>
                      <a:pt x="16" y="597"/>
                    </a:lnTo>
                    <a:lnTo>
                      <a:pt x="24" y="597"/>
                    </a:lnTo>
                    <a:lnTo>
                      <a:pt x="28" y="593"/>
                    </a:lnTo>
                    <a:lnTo>
                      <a:pt x="16" y="597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3" name="Freeform 13">
                <a:extLst>
                  <a:ext uri="{FF2B5EF4-FFF2-40B4-BE49-F238E27FC236}">
                    <a16:creationId xmlns:a16="http://schemas.microsoft.com/office/drawing/2014/main" id="{0F27D250-55D5-84CD-083B-EBB5F0947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1" y="9885"/>
                <a:ext cx="883" cy="33"/>
              </a:xfrm>
              <a:custGeom>
                <a:avLst/>
                <a:gdLst>
                  <a:gd name="T0" fmla="*/ 9 w 883"/>
                  <a:gd name="T1" fmla="*/ 13 h 33"/>
                  <a:gd name="T2" fmla="*/ 25 w 883"/>
                  <a:gd name="T3" fmla="*/ 33 h 33"/>
                  <a:gd name="T4" fmla="*/ 883 w 883"/>
                  <a:gd name="T5" fmla="*/ 33 h 33"/>
                  <a:gd name="T6" fmla="*/ 883 w 883"/>
                  <a:gd name="T7" fmla="*/ 0 h 33"/>
                  <a:gd name="T8" fmla="*/ 25 w 883"/>
                  <a:gd name="T9" fmla="*/ 0 h 33"/>
                  <a:gd name="T10" fmla="*/ 41 w 883"/>
                  <a:gd name="T11" fmla="*/ 21 h 33"/>
                  <a:gd name="T12" fmla="*/ 9 w 883"/>
                  <a:gd name="T13" fmla="*/ 13 h 33"/>
                  <a:gd name="T14" fmla="*/ 0 w 883"/>
                  <a:gd name="T15" fmla="*/ 33 h 33"/>
                  <a:gd name="T16" fmla="*/ 25 w 883"/>
                  <a:gd name="T17" fmla="*/ 33 h 33"/>
                  <a:gd name="T18" fmla="*/ 9 w 883"/>
                  <a:gd name="T19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3" h="33">
                    <a:moveTo>
                      <a:pt x="9" y="13"/>
                    </a:moveTo>
                    <a:lnTo>
                      <a:pt x="25" y="33"/>
                    </a:lnTo>
                    <a:lnTo>
                      <a:pt x="883" y="33"/>
                    </a:lnTo>
                    <a:lnTo>
                      <a:pt x="883" y="0"/>
                    </a:lnTo>
                    <a:lnTo>
                      <a:pt x="25" y="0"/>
                    </a:lnTo>
                    <a:lnTo>
                      <a:pt x="41" y="21"/>
                    </a:lnTo>
                    <a:lnTo>
                      <a:pt x="9" y="13"/>
                    </a:lnTo>
                    <a:lnTo>
                      <a:pt x="0" y="33"/>
                    </a:lnTo>
                    <a:lnTo>
                      <a:pt x="25" y="3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2" name="Freeform 14">
                <a:extLst>
                  <a:ext uri="{FF2B5EF4-FFF2-40B4-BE49-F238E27FC236}">
                    <a16:creationId xmlns:a16="http://schemas.microsoft.com/office/drawing/2014/main" id="{CC3350ED-560E-F8B0-A555-E6F422DF9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0" y="8544"/>
                <a:ext cx="1902" cy="1362"/>
              </a:xfrm>
              <a:custGeom>
                <a:avLst/>
                <a:gdLst>
                  <a:gd name="T0" fmla="*/ 1821 w 1902"/>
                  <a:gd name="T1" fmla="*/ 0 h 1362"/>
                  <a:gd name="T2" fmla="*/ 1660 w 1902"/>
                  <a:gd name="T3" fmla="*/ 12 h 1362"/>
                  <a:gd name="T4" fmla="*/ 1503 w 1902"/>
                  <a:gd name="T5" fmla="*/ 40 h 1362"/>
                  <a:gd name="T6" fmla="*/ 1350 w 1902"/>
                  <a:gd name="T7" fmla="*/ 76 h 1362"/>
                  <a:gd name="T8" fmla="*/ 1200 w 1902"/>
                  <a:gd name="T9" fmla="*/ 125 h 1362"/>
                  <a:gd name="T10" fmla="*/ 1055 w 1902"/>
                  <a:gd name="T11" fmla="*/ 185 h 1362"/>
                  <a:gd name="T12" fmla="*/ 918 w 1902"/>
                  <a:gd name="T13" fmla="*/ 254 h 1362"/>
                  <a:gd name="T14" fmla="*/ 789 w 1902"/>
                  <a:gd name="T15" fmla="*/ 334 h 1362"/>
                  <a:gd name="T16" fmla="*/ 664 w 1902"/>
                  <a:gd name="T17" fmla="*/ 427 h 1362"/>
                  <a:gd name="T18" fmla="*/ 548 w 1902"/>
                  <a:gd name="T19" fmla="*/ 523 h 1362"/>
                  <a:gd name="T20" fmla="*/ 439 w 1902"/>
                  <a:gd name="T21" fmla="*/ 632 h 1362"/>
                  <a:gd name="T22" fmla="*/ 338 w 1902"/>
                  <a:gd name="T23" fmla="*/ 749 h 1362"/>
                  <a:gd name="T24" fmla="*/ 245 w 1902"/>
                  <a:gd name="T25" fmla="*/ 870 h 1362"/>
                  <a:gd name="T26" fmla="*/ 161 w 1902"/>
                  <a:gd name="T27" fmla="*/ 999 h 1362"/>
                  <a:gd name="T28" fmla="*/ 88 w 1902"/>
                  <a:gd name="T29" fmla="*/ 1136 h 1362"/>
                  <a:gd name="T30" fmla="*/ 28 w 1902"/>
                  <a:gd name="T31" fmla="*/ 1277 h 1362"/>
                  <a:gd name="T32" fmla="*/ 32 w 1902"/>
                  <a:gd name="T33" fmla="*/ 1362 h 1362"/>
                  <a:gd name="T34" fmla="*/ 88 w 1902"/>
                  <a:gd name="T35" fmla="*/ 1221 h 1362"/>
                  <a:gd name="T36" fmla="*/ 157 w 1902"/>
                  <a:gd name="T37" fmla="*/ 1084 h 1362"/>
                  <a:gd name="T38" fmla="*/ 229 w 1902"/>
                  <a:gd name="T39" fmla="*/ 955 h 1362"/>
                  <a:gd name="T40" fmla="*/ 318 w 1902"/>
                  <a:gd name="T41" fmla="*/ 830 h 1362"/>
                  <a:gd name="T42" fmla="*/ 411 w 1902"/>
                  <a:gd name="T43" fmla="*/ 713 h 1362"/>
                  <a:gd name="T44" fmla="*/ 515 w 1902"/>
                  <a:gd name="T45" fmla="*/ 600 h 1362"/>
                  <a:gd name="T46" fmla="*/ 628 w 1902"/>
                  <a:gd name="T47" fmla="*/ 499 h 1362"/>
                  <a:gd name="T48" fmla="*/ 745 w 1902"/>
                  <a:gd name="T49" fmla="*/ 407 h 1362"/>
                  <a:gd name="T50" fmla="*/ 870 w 1902"/>
                  <a:gd name="T51" fmla="*/ 322 h 1362"/>
                  <a:gd name="T52" fmla="*/ 1003 w 1902"/>
                  <a:gd name="T53" fmla="*/ 249 h 1362"/>
                  <a:gd name="T54" fmla="*/ 1140 w 1902"/>
                  <a:gd name="T55" fmla="*/ 185 h 1362"/>
                  <a:gd name="T56" fmla="*/ 1285 w 1902"/>
                  <a:gd name="T57" fmla="*/ 133 h 1362"/>
                  <a:gd name="T58" fmla="*/ 1434 w 1902"/>
                  <a:gd name="T59" fmla="*/ 88 h 1362"/>
                  <a:gd name="T60" fmla="*/ 1583 w 1902"/>
                  <a:gd name="T61" fmla="*/ 56 h 1362"/>
                  <a:gd name="T62" fmla="*/ 1740 w 1902"/>
                  <a:gd name="T63" fmla="*/ 40 h 1362"/>
                  <a:gd name="T64" fmla="*/ 1902 w 1902"/>
                  <a:gd name="T65" fmla="*/ 32 h 1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2" h="1362">
                    <a:moveTo>
                      <a:pt x="1902" y="0"/>
                    </a:moveTo>
                    <a:lnTo>
                      <a:pt x="1821" y="0"/>
                    </a:lnTo>
                    <a:lnTo>
                      <a:pt x="1740" y="4"/>
                    </a:lnTo>
                    <a:lnTo>
                      <a:pt x="1660" y="12"/>
                    </a:lnTo>
                    <a:lnTo>
                      <a:pt x="1579" y="24"/>
                    </a:lnTo>
                    <a:lnTo>
                      <a:pt x="1503" y="40"/>
                    </a:lnTo>
                    <a:lnTo>
                      <a:pt x="1426" y="56"/>
                    </a:lnTo>
                    <a:lnTo>
                      <a:pt x="1350" y="76"/>
                    </a:lnTo>
                    <a:lnTo>
                      <a:pt x="1273" y="100"/>
                    </a:lnTo>
                    <a:lnTo>
                      <a:pt x="1200" y="125"/>
                    </a:lnTo>
                    <a:lnTo>
                      <a:pt x="1128" y="153"/>
                    </a:lnTo>
                    <a:lnTo>
                      <a:pt x="1055" y="185"/>
                    </a:lnTo>
                    <a:lnTo>
                      <a:pt x="987" y="217"/>
                    </a:lnTo>
                    <a:lnTo>
                      <a:pt x="918" y="254"/>
                    </a:lnTo>
                    <a:lnTo>
                      <a:pt x="854" y="294"/>
                    </a:lnTo>
                    <a:lnTo>
                      <a:pt x="789" y="334"/>
                    </a:lnTo>
                    <a:lnTo>
                      <a:pt x="725" y="378"/>
                    </a:lnTo>
                    <a:lnTo>
                      <a:pt x="664" y="427"/>
                    </a:lnTo>
                    <a:lnTo>
                      <a:pt x="604" y="475"/>
                    </a:lnTo>
                    <a:lnTo>
                      <a:pt x="548" y="523"/>
                    </a:lnTo>
                    <a:lnTo>
                      <a:pt x="491" y="576"/>
                    </a:lnTo>
                    <a:lnTo>
                      <a:pt x="439" y="632"/>
                    </a:lnTo>
                    <a:lnTo>
                      <a:pt x="386" y="689"/>
                    </a:lnTo>
                    <a:lnTo>
                      <a:pt x="338" y="749"/>
                    </a:lnTo>
                    <a:lnTo>
                      <a:pt x="290" y="810"/>
                    </a:lnTo>
                    <a:lnTo>
                      <a:pt x="245" y="870"/>
                    </a:lnTo>
                    <a:lnTo>
                      <a:pt x="201" y="934"/>
                    </a:lnTo>
                    <a:lnTo>
                      <a:pt x="161" y="999"/>
                    </a:lnTo>
                    <a:lnTo>
                      <a:pt x="124" y="1067"/>
                    </a:lnTo>
                    <a:lnTo>
                      <a:pt x="88" y="1136"/>
                    </a:lnTo>
                    <a:lnTo>
                      <a:pt x="56" y="1208"/>
                    </a:lnTo>
                    <a:lnTo>
                      <a:pt x="28" y="1277"/>
                    </a:lnTo>
                    <a:lnTo>
                      <a:pt x="0" y="1354"/>
                    </a:lnTo>
                    <a:lnTo>
                      <a:pt x="32" y="1362"/>
                    </a:lnTo>
                    <a:lnTo>
                      <a:pt x="60" y="1293"/>
                    </a:lnTo>
                    <a:lnTo>
                      <a:pt x="88" y="1221"/>
                    </a:lnTo>
                    <a:lnTo>
                      <a:pt x="120" y="1152"/>
                    </a:lnTo>
                    <a:lnTo>
                      <a:pt x="157" y="1084"/>
                    </a:lnTo>
                    <a:lnTo>
                      <a:pt x="193" y="1019"/>
                    </a:lnTo>
                    <a:lnTo>
                      <a:pt x="229" y="955"/>
                    </a:lnTo>
                    <a:lnTo>
                      <a:pt x="274" y="890"/>
                    </a:lnTo>
                    <a:lnTo>
                      <a:pt x="318" y="830"/>
                    </a:lnTo>
                    <a:lnTo>
                      <a:pt x="362" y="769"/>
                    </a:lnTo>
                    <a:lnTo>
                      <a:pt x="411" y="713"/>
                    </a:lnTo>
                    <a:lnTo>
                      <a:pt x="463" y="656"/>
                    </a:lnTo>
                    <a:lnTo>
                      <a:pt x="515" y="600"/>
                    </a:lnTo>
                    <a:lnTo>
                      <a:pt x="568" y="552"/>
                    </a:lnTo>
                    <a:lnTo>
                      <a:pt x="628" y="499"/>
                    </a:lnTo>
                    <a:lnTo>
                      <a:pt x="685" y="451"/>
                    </a:lnTo>
                    <a:lnTo>
                      <a:pt x="745" y="407"/>
                    </a:lnTo>
                    <a:lnTo>
                      <a:pt x="806" y="362"/>
                    </a:lnTo>
                    <a:lnTo>
                      <a:pt x="870" y="322"/>
                    </a:lnTo>
                    <a:lnTo>
                      <a:pt x="934" y="286"/>
                    </a:lnTo>
                    <a:lnTo>
                      <a:pt x="1003" y="249"/>
                    </a:lnTo>
                    <a:lnTo>
                      <a:pt x="1072" y="217"/>
                    </a:lnTo>
                    <a:lnTo>
                      <a:pt x="1140" y="185"/>
                    </a:lnTo>
                    <a:lnTo>
                      <a:pt x="1213" y="157"/>
                    </a:lnTo>
                    <a:lnTo>
                      <a:pt x="1285" y="133"/>
                    </a:lnTo>
                    <a:lnTo>
                      <a:pt x="1358" y="108"/>
                    </a:lnTo>
                    <a:lnTo>
                      <a:pt x="1434" y="88"/>
                    </a:lnTo>
                    <a:lnTo>
                      <a:pt x="1507" y="72"/>
                    </a:lnTo>
                    <a:lnTo>
                      <a:pt x="1583" y="56"/>
                    </a:lnTo>
                    <a:lnTo>
                      <a:pt x="1664" y="48"/>
                    </a:lnTo>
                    <a:lnTo>
                      <a:pt x="1740" y="40"/>
                    </a:lnTo>
                    <a:lnTo>
                      <a:pt x="1821" y="32"/>
                    </a:lnTo>
                    <a:lnTo>
                      <a:pt x="1902" y="32"/>
                    </a:lnTo>
                    <a:lnTo>
                      <a:pt x="190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3" name="Freeform 15">
                <a:extLst>
                  <a:ext uri="{FF2B5EF4-FFF2-40B4-BE49-F238E27FC236}">
                    <a16:creationId xmlns:a16="http://schemas.microsoft.com/office/drawing/2014/main" id="{655E13A4-A701-A470-BF6B-541EC9727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8544"/>
                <a:ext cx="1910" cy="1374"/>
              </a:xfrm>
              <a:custGeom>
                <a:avLst/>
                <a:gdLst>
                  <a:gd name="T0" fmla="*/ 1902 w 1910"/>
                  <a:gd name="T1" fmla="*/ 1354 h 1374"/>
                  <a:gd name="T2" fmla="*/ 1845 w 1910"/>
                  <a:gd name="T3" fmla="*/ 1208 h 1374"/>
                  <a:gd name="T4" fmla="*/ 1777 w 1910"/>
                  <a:gd name="T5" fmla="*/ 1067 h 1374"/>
                  <a:gd name="T6" fmla="*/ 1700 w 1910"/>
                  <a:gd name="T7" fmla="*/ 934 h 1374"/>
                  <a:gd name="T8" fmla="*/ 1612 w 1910"/>
                  <a:gd name="T9" fmla="*/ 810 h 1374"/>
                  <a:gd name="T10" fmla="*/ 1515 w 1910"/>
                  <a:gd name="T11" fmla="*/ 689 h 1374"/>
                  <a:gd name="T12" fmla="*/ 1410 w 1910"/>
                  <a:gd name="T13" fmla="*/ 576 h 1374"/>
                  <a:gd name="T14" fmla="*/ 1297 w 1910"/>
                  <a:gd name="T15" fmla="*/ 475 h 1374"/>
                  <a:gd name="T16" fmla="*/ 1176 w 1910"/>
                  <a:gd name="T17" fmla="*/ 378 h 1374"/>
                  <a:gd name="T18" fmla="*/ 1048 w 1910"/>
                  <a:gd name="T19" fmla="*/ 294 h 1374"/>
                  <a:gd name="T20" fmla="*/ 915 w 1910"/>
                  <a:gd name="T21" fmla="*/ 217 h 1374"/>
                  <a:gd name="T22" fmla="*/ 773 w 1910"/>
                  <a:gd name="T23" fmla="*/ 153 h 1374"/>
                  <a:gd name="T24" fmla="*/ 628 w 1910"/>
                  <a:gd name="T25" fmla="*/ 100 h 1374"/>
                  <a:gd name="T26" fmla="*/ 479 w 1910"/>
                  <a:gd name="T27" fmla="*/ 56 h 1374"/>
                  <a:gd name="T28" fmla="*/ 322 w 1910"/>
                  <a:gd name="T29" fmla="*/ 24 h 1374"/>
                  <a:gd name="T30" fmla="*/ 161 w 1910"/>
                  <a:gd name="T31" fmla="*/ 4 h 1374"/>
                  <a:gd name="T32" fmla="*/ 0 w 1910"/>
                  <a:gd name="T33" fmla="*/ 0 h 1374"/>
                  <a:gd name="T34" fmla="*/ 80 w 1910"/>
                  <a:gd name="T35" fmla="*/ 32 h 1374"/>
                  <a:gd name="T36" fmla="*/ 237 w 1910"/>
                  <a:gd name="T37" fmla="*/ 48 h 1374"/>
                  <a:gd name="T38" fmla="*/ 395 w 1910"/>
                  <a:gd name="T39" fmla="*/ 72 h 1374"/>
                  <a:gd name="T40" fmla="*/ 544 w 1910"/>
                  <a:gd name="T41" fmla="*/ 108 h 1374"/>
                  <a:gd name="T42" fmla="*/ 689 w 1910"/>
                  <a:gd name="T43" fmla="*/ 157 h 1374"/>
                  <a:gd name="T44" fmla="*/ 830 w 1910"/>
                  <a:gd name="T45" fmla="*/ 217 h 1374"/>
                  <a:gd name="T46" fmla="*/ 967 w 1910"/>
                  <a:gd name="T47" fmla="*/ 286 h 1374"/>
                  <a:gd name="T48" fmla="*/ 1096 w 1910"/>
                  <a:gd name="T49" fmla="*/ 362 h 1374"/>
                  <a:gd name="T50" fmla="*/ 1217 w 1910"/>
                  <a:gd name="T51" fmla="*/ 451 h 1374"/>
                  <a:gd name="T52" fmla="*/ 1330 w 1910"/>
                  <a:gd name="T53" fmla="*/ 552 h 1374"/>
                  <a:gd name="T54" fmla="*/ 1438 w 1910"/>
                  <a:gd name="T55" fmla="*/ 656 h 1374"/>
                  <a:gd name="T56" fmla="*/ 1539 w 1910"/>
                  <a:gd name="T57" fmla="*/ 769 h 1374"/>
                  <a:gd name="T58" fmla="*/ 1628 w 1910"/>
                  <a:gd name="T59" fmla="*/ 890 h 1374"/>
                  <a:gd name="T60" fmla="*/ 1708 w 1910"/>
                  <a:gd name="T61" fmla="*/ 1019 h 1374"/>
                  <a:gd name="T62" fmla="*/ 1781 w 1910"/>
                  <a:gd name="T63" fmla="*/ 1152 h 1374"/>
                  <a:gd name="T64" fmla="*/ 1841 w 1910"/>
                  <a:gd name="T65" fmla="*/ 1293 h 1374"/>
                  <a:gd name="T66" fmla="*/ 1886 w 1910"/>
                  <a:gd name="T67" fmla="*/ 1341 h 1374"/>
                  <a:gd name="T68" fmla="*/ 1910 w 1910"/>
                  <a:gd name="T69" fmla="*/ 1374 h 1374"/>
                  <a:gd name="T70" fmla="*/ 1886 w 1910"/>
                  <a:gd name="T71" fmla="*/ 1374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10" h="1374">
                    <a:moveTo>
                      <a:pt x="1886" y="1374"/>
                    </a:moveTo>
                    <a:lnTo>
                      <a:pt x="1902" y="1354"/>
                    </a:lnTo>
                    <a:lnTo>
                      <a:pt x="1874" y="1277"/>
                    </a:lnTo>
                    <a:lnTo>
                      <a:pt x="1845" y="1208"/>
                    </a:lnTo>
                    <a:lnTo>
                      <a:pt x="1813" y="1136"/>
                    </a:lnTo>
                    <a:lnTo>
                      <a:pt x="1777" y="1067"/>
                    </a:lnTo>
                    <a:lnTo>
                      <a:pt x="1741" y="999"/>
                    </a:lnTo>
                    <a:lnTo>
                      <a:pt x="1700" y="934"/>
                    </a:lnTo>
                    <a:lnTo>
                      <a:pt x="1656" y="870"/>
                    </a:lnTo>
                    <a:lnTo>
                      <a:pt x="1612" y="810"/>
                    </a:lnTo>
                    <a:lnTo>
                      <a:pt x="1563" y="749"/>
                    </a:lnTo>
                    <a:lnTo>
                      <a:pt x="1515" y="689"/>
                    </a:lnTo>
                    <a:lnTo>
                      <a:pt x="1463" y="632"/>
                    </a:lnTo>
                    <a:lnTo>
                      <a:pt x="1410" y="576"/>
                    </a:lnTo>
                    <a:lnTo>
                      <a:pt x="1354" y="523"/>
                    </a:lnTo>
                    <a:lnTo>
                      <a:pt x="1297" y="475"/>
                    </a:lnTo>
                    <a:lnTo>
                      <a:pt x="1237" y="427"/>
                    </a:lnTo>
                    <a:lnTo>
                      <a:pt x="1176" y="378"/>
                    </a:lnTo>
                    <a:lnTo>
                      <a:pt x="1112" y="334"/>
                    </a:lnTo>
                    <a:lnTo>
                      <a:pt x="1048" y="294"/>
                    </a:lnTo>
                    <a:lnTo>
                      <a:pt x="983" y="254"/>
                    </a:lnTo>
                    <a:lnTo>
                      <a:pt x="915" y="217"/>
                    </a:lnTo>
                    <a:lnTo>
                      <a:pt x="846" y="185"/>
                    </a:lnTo>
                    <a:lnTo>
                      <a:pt x="773" y="153"/>
                    </a:lnTo>
                    <a:lnTo>
                      <a:pt x="701" y="125"/>
                    </a:lnTo>
                    <a:lnTo>
                      <a:pt x="628" y="100"/>
                    </a:lnTo>
                    <a:lnTo>
                      <a:pt x="552" y="76"/>
                    </a:lnTo>
                    <a:lnTo>
                      <a:pt x="479" y="56"/>
                    </a:lnTo>
                    <a:lnTo>
                      <a:pt x="399" y="40"/>
                    </a:lnTo>
                    <a:lnTo>
                      <a:pt x="322" y="24"/>
                    </a:lnTo>
                    <a:lnTo>
                      <a:pt x="242" y="12"/>
                    </a:lnTo>
                    <a:lnTo>
                      <a:pt x="161" y="4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80" y="32"/>
                    </a:lnTo>
                    <a:lnTo>
                      <a:pt x="161" y="40"/>
                    </a:lnTo>
                    <a:lnTo>
                      <a:pt x="237" y="48"/>
                    </a:lnTo>
                    <a:lnTo>
                      <a:pt x="318" y="56"/>
                    </a:lnTo>
                    <a:lnTo>
                      <a:pt x="395" y="72"/>
                    </a:lnTo>
                    <a:lnTo>
                      <a:pt x="471" y="88"/>
                    </a:lnTo>
                    <a:lnTo>
                      <a:pt x="544" y="108"/>
                    </a:lnTo>
                    <a:lnTo>
                      <a:pt x="616" y="133"/>
                    </a:lnTo>
                    <a:lnTo>
                      <a:pt x="689" y="157"/>
                    </a:lnTo>
                    <a:lnTo>
                      <a:pt x="761" y="185"/>
                    </a:lnTo>
                    <a:lnTo>
                      <a:pt x="830" y="217"/>
                    </a:lnTo>
                    <a:lnTo>
                      <a:pt x="898" y="249"/>
                    </a:lnTo>
                    <a:lnTo>
                      <a:pt x="967" y="286"/>
                    </a:lnTo>
                    <a:lnTo>
                      <a:pt x="1031" y="322"/>
                    </a:lnTo>
                    <a:lnTo>
                      <a:pt x="1096" y="362"/>
                    </a:lnTo>
                    <a:lnTo>
                      <a:pt x="1156" y="407"/>
                    </a:lnTo>
                    <a:lnTo>
                      <a:pt x="1217" y="451"/>
                    </a:lnTo>
                    <a:lnTo>
                      <a:pt x="1273" y="499"/>
                    </a:lnTo>
                    <a:lnTo>
                      <a:pt x="1330" y="552"/>
                    </a:lnTo>
                    <a:lnTo>
                      <a:pt x="1386" y="600"/>
                    </a:lnTo>
                    <a:lnTo>
                      <a:pt x="1438" y="656"/>
                    </a:lnTo>
                    <a:lnTo>
                      <a:pt x="1491" y="713"/>
                    </a:lnTo>
                    <a:lnTo>
                      <a:pt x="1539" y="769"/>
                    </a:lnTo>
                    <a:lnTo>
                      <a:pt x="1584" y="830"/>
                    </a:lnTo>
                    <a:lnTo>
                      <a:pt x="1628" y="890"/>
                    </a:lnTo>
                    <a:lnTo>
                      <a:pt x="1672" y="955"/>
                    </a:lnTo>
                    <a:lnTo>
                      <a:pt x="1708" y="1019"/>
                    </a:lnTo>
                    <a:lnTo>
                      <a:pt x="1745" y="1084"/>
                    </a:lnTo>
                    <a:lnTo>
                      <a:pt x="1781" y="1152"/>
                    </a:lnTo>
                    <a:lnTo>
                      <a:pt x="1813" y="1221"/>
                    </a:lnTo>
                    <a:lnTo>
                      <a:pt x="1841" y="1293"/>
                    </a:lnTo>
                    <a:lnTo>
                      <a:pt x="1870" y="1362"/>
                    </a:lnTo>
                    <a:lnTo>
                      <a:pt x="1886" y="1341"/>
                    </a:lnTo>
                    <a:lnTo>
                      <a:pt x="1886" y="1374"/>
                    </a:lnTo>
                    <a:lnTo>
                      <a:pt x="1910" y="1374"/>
                    </a:lnTo>
                    <a:lnTo>
                      <a:pt x="1902" y="1354"/>
                    </a:lnTo>
                    <a:lnTo>
                      <a:pt x="1886" y="1374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4" name="Freeform 16">
                <a:extLst>
                  <a:ext uri="{FF2B5EF4-FFF2-40B4-BE49-F238E27FC236}">
                    <a16:creationId xmlns:a16="http://schemas.microsoft.com/office/drawing/2014/main" id="{48D41AF3-6B32-CFBA-95B7-69577AC63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9885"/>
                <a:ext cx="443" cy="556"/>
              </a:xfrm>
              <a:custGeom>
                <a:avLst/>
                <a:gdLst>
                  <a:gd name="T0" fmla="*/ 435 w 443"/>
                  <a:gd name="T1" fmla="*/ 69 h 556"/>
                  <a:gd name="T2" fmla="*/ 298 w 443"/>
                  <a:gd name="T3" fmla="*/ 77 h 556"/>
                  <a:gd name="T4" fmla="*/ 0 w 443"/>
                  <a:gd name="T5" fmla="*/ 436 h 556"/>
                  <a:gd name="T6" fmla="*/ 145 w 443"/>
                  <a:gd name="T7" fmla="*/ 556 h 556"/>
                  <a:gd name="T8" fmla="*/ 443 w 443"/>
                  <a:gd name="T9" fmla="*/ 198 h 556"/>
                  <a:gd name="T10" fmla="*/ 306 w 443"/>
                  <a:gd name="T11" fmla="*/ 206 h 556"/>
                  <a:gd name="T12" fmla="*/ 435 w 443"/>
                  <a:gd name="T13" fmla="*/ 69 h 556"/>
                  <a:gd name="T14" fmla="*/ 362 w 443"/>
                  <a:gd name="T15" fmla="*/ 0 h 556"/>
                  <a:gd name="T16" fmla="*/ 298 w 443"/>
                  <a:gd name="T17" fmla="*/ 77 h 556"/>
                  <a:gd name="T18" fmla="*/ 435 w 443"/>
                  <a:gd name="T19" fmla="*/ 69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3" h="556">
                    <a:moveTo>
                      <a:pt x="435" y="69"/>
                    </a:moveTo>
                    <a:lnTo>
                      <a:pt x="298" y="77"/>
                    </a:lnTo>
                    <a:lnTo>
                      <a:pt x="0" y="436"/>
                    </a:lnTo>
                    <a:lnTo>
                      <a:pt x="145" y="556"/>
                    </a:lnTo>
                    <a:lnTo>
                      <a:pt x="443" y="198"/>
                    </a:lnTo>
                    <a:lnTo>
                      <a:pt x="306" y="206"/>
                    </a:lnTo>
                    <a:lnTo>
                      <a:pt x="435" y="69"/>
                    </a:lnTo>
                    <a:lnTo>
                      <a:pt x="362" y="0"/>
                    </a:lnTo>
                    <a:lnTo>
                      <a:pt x="298" y="77"/>
                    </a:lnTo>
                    <a:lnTo>
                      <a:pt x="435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5" name="Freeform 17">
                <a:extLst>
                  <a:ext uri="{FF2B5EF4-FFF2-40B4-BE49-F238E27FC236}">
                    <a16:creationId xmlns:a16="http://schemas.microsoft.com/office/drawing/2014/main" id="{E4AE72C8-33C1-3093-DF51-8C4404BC3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5" y="9954"/>
                <a:ext cx="995" cy="911"/>
              </a:xfrm>
              <a:custGeom>
                <a:avLst/>
                <a:gdLst>
                  <a:gd name="T0" fmla="*/ 983 w 995"/>
                  <a:gd name="T1" fmla="*/ 862 h 911"/>
                  <a:gd name="T2" fmla="*/ 955 w 995"/>
                  <a:gd name="T3" fmla="*/ 770 h 911"/>
                  <a:gd name="T4" fmla="*/ 129 w 995"/>
                  <a:gd name="T5" fmla="*/ 0 h 911"/>
                  <a:gd name="T6" fmla="*/ 0 w 995"/>
                  <a:gd name="T7" fmla="*/ 137 h 911"/>
                  <a:gd name="T8" fmla="*/ 826 w 995"/>
                  <a:gd name="T9" fmla="*/ 911 h 911"/>
                  <a:gd name="T10" fmla="*/ 802 w 995"/>
                  <a:gd name="T11" fmla="*/ 818 h 911"/>
                  <a:gd name="T12" fmla="*/ 983 w 995"/>
                  <a:gd name="T13" fmla="*/ 862 h 911"/>
                  <a:gd name="T14" fmla="*/ 995 w 995"/>
                  <a:gd name="T15" fmla="*/ 810 h 911"/>
                  <a:gd name="T16" fmla="*/ 955 w 995"/>
                  <a:gd name="T17" fmla="*/ 770 h 911"/>
                  <a:gd name="T18" fmla="*/ 983 w 995"/>
                  <a:gd name="T19" fmla="*/ 862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95" h="911">
                    <a:moveTo>
                      <a:pt x="983" y="862"/>
                    </a:moveTo>
                    <a:lnTo>
                      <a:pt x="955" y="770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826" y="911"/>
                    </a:lnTo>
                    <a:lnTo>
                      <a:pt x="802" y="818"/>
                    </a:lnTo>
                    <a:lnTo>
                      <a:pt x="983" y="862"/>
                    </a:lnTo>
                    <a:lnTo>
                      <a:pt x="995" y="810"/>
                    </a:lnTo>
                    <a:lnTo>
                      <a:pt x="955" y="770"/>
                    </a:lnTo>
                    <a:lnTo>
                      <a:pt x="983" y="8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6" name="Freeform 18">
                <a:extLst>
                  <a:ext uri="{FF2B5EF4-FFF2-40B4-BE49-F238E27FC236}">
                    <a16:creationId xmlns:a16="http://schemas.microsoft.com/office/drawing/2014/main" id="{9F575CF1-76FC-C2FD-FD4E-8465F49C4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772"/>
                <a:ext cx="1156" cy="963"/>
              </a:xfrm>
              <a:custGeom>
                <a:avLst/>
                <a:gdLst>
                  <a:gd name="T0" fmla="*/ 0 w 1156"/>
                  <a:gd name="T1" fmla="*/ 963 h 963"/>
                  <a:gd name="T2" fmla="*/ 52 w 1156"/>
                  <a:gd name="T3" fmla="*/ 963 h 963"/>
                  <a:gd name="T4" fmla="*/ 104 w 1156"/>
                  <a:gd name="T5" fmla="*/ 959 h 963"/>
                  <a:gd name="T6" fmla="*/ 157 w 1156"/>
                  <a:gd name="T7" fmla="*/ 955 h 963"/>
                  <a:gd name="T8" fmla="*/ 209 w 1156"/>
                  <a:gd name="T9" fmla="*/ 947 h 963"/>
                  <a:gd name="T10" fmla="*/ 306 w 1156"/>
                  <a:gd name="T11" fmla="*/ 923 h 963"/>
                  <a:gd name="T12" fmla="*/ 403 w 1156"/>
                  <a:gd name="T13" fmla="*/ 894 h 963"/>
                  <a:gd name="T14" fmla="*/ 495 w 1156"/>
                  <a:gd name="T15" fmla="*/ 854 h 963"/>
                  <a:gd name="T16" fmla="*/ 584 w 1156"/>
                  <a:gd name="T17" fmla="*/ 810 h 963"/>
                  <a:gd name="T18" fmla="*/ 665 w 1156"/>
                  <a:gd name="T19" fmla="*/ 757 h 963"/>
                  <a:gd name="T20" fmla="*/ 745 w 1156"/>
                  <a:gd name="T21" fmla="*/ 697 h 963"/>
                  <a:gd name="T22" fmla="*/ 818 w 1156"/>
                  <a:gd name="T23" fmla="*/ 632 h 963"/>
                  <a:gd name="T24" fmla="*/ 886 w 1156"/>
                  <a:gd name="T25" fmla="*/ 564 h 963"/>
                  <a:gd name="T26" fmla="*/ 951 w 1156"/>
                  <a:gd name="T27" fmla="*/ 487 h 963"/>
                  <a:gd name="T28" fmla="*/ 1003 w 1156"/>
                  <a:gd name="T29" fmla="*/ 407 h 963"/>
                  <a:gd name="T30" fmla="*/ 1056 w 1156"/>
                  <a:gd name="T31" fmla="*/ 322 h 963"/>
                  <a:gd name="T32" fmla="*/ 1096 w 1156"/>
                  <a:gd name="T33" fmla="*/ 234 h 963"/>
                  <a:gd name="T34" fmla="*/ 1132 w 1156"/>
                  <a:gd name="T35" fmla="*/ 141 h 963"/>
                  <a:gd name="T36" fmla="*/ 1156 w 1156"/>
                  <a:gd name="T37" fmla="*/ 44 h 963"/>
                  <a:gd name="T38" fmla="*/ 975 w 1156"/>
                  <a:gd name="T39" fmla="*/ 0 h 963"/>
                  <a:gd name="T40" fmla="*/ 951 w 1156"/>
                  <a:gd name="T41" fmla="*/ 80 h 963"/>
                  <a:gd name="T42" fmla="*/ 923 w 1156"/>
                  <a:gd name="T43" fmla="*/ 161 h 963"/>
                  <a:gd name="T44" fmla="*/ 886 w 1156"/>
                  <a:gd name="T45" fmla="*/ 234 h 963"/>
                  <a:gd name="T46" fmla="*/ 846 w 1156"/>
                  <a:gd name="T47" fmla="*/ 306 h 963"/>
                  <a:gd name="T48" fmla="*/ 798 w 1156"/>
                  <a:gd name="T49" fmla="*/ 375 h 963"/>
                  <a:gd name="T50" fmla="*/ 745 w 1156"/>
                  <a:gd name="T51" fmla="*/ 439 h 963"/>
                  <a:gd name="T52" fmla="*/ 689 w 1156"/>
                  <a:gd name="T53" fmla="*/ 495 h 963"/>
                  <a:gd name="T54" fmla="*/ 624 w 1156"/>
                  <a:gd name="T55" fmla="*/ 552 h 963"/>
                  <a:gd name="T56" fmla="*/ 560 w 1156"/>
                  <a:gd name="T57" fmla="*/ 600 h 963"/>
                  <a:gd name="T58" fmla="*/ 487 w 1156"/>
                  <a:gd name="T59" fmla="*/ 645 h 963"/>
                  <a:gd name="T60" fmla="*/ 415 w 1156"/>
                  <a:gd name="T61" fmla="*/ 685 h 963"/>
                  <a:gd name="T62" fmla="*/ 338 w 1156"/>
                  <a:gd name="T63" fmla="*/ 713 h 963"/>
                  <a:gd name="T64" fmla="*/ 258 w 1156"/>
                  <a:gd name="T65" fmla="*/ 741 h 963"/>
                  <a:gd name="T66" fmla="*/ 173 w 1156"/>
                  <a:gd name="T67" fmla="*/ 757 h 963"/>
                  <a:gd name="T68" fmla="*/ 133 w 1156"/>
                  <a:gd name="T69" fmla="*/ 765 h 963"/>
                  <a:gd name="T70" fmla="*/ 88 w 1156"/>
                  <a:gd name="T71" fmla="*/ 769 h 963"/>
                  <a:gd name="T72" fmla="*/ 44 w 1156"/>
                  <a:gd name="T73" fmla="*/ 773 h 963"/>
                  <a:gd name="T74" fmla="*/ 0 w 1156"/>
                  <a:gd name="T75" fmla="*/ 773 h 963"/>
                  <a:gd name="T76" fmla="*/ 0 w 1156"/>
                  <a:gd name="T77" fmla="*/ 963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56" h="963">
                    <a:moveTo>
                      <a:pt x="0" y="963"/>
                    </a:moveTo>
                    <a:lnTo>
                      <a:pt x="52" y="963"/>
                    </a:lnTo>
                    <a:lnTo>
                      <a:pt x="104" y="959"/>
                    </a:lnTo>
                    <a:lnTo>
                      <a:pt x="157" y="955"/>
                    </a:lnTo>
                    <a:lnTo>
                      <a:pt x="209" y="947"/>
                    </a:lnTo>
                    <a:lnTo>
                      <a:pt x="306" y="923"/>
                    </a:lnTo>
                    <a:lnTo>
                      <a:pt x="403" y="894"/>
                    </a:lnTo>
                    <a:lnTo>
                      <a:pt x="495" y="854"/>
                    </a:lnTo>
                    <a:lnTo>
                      <a:pt x="584" y="810"/>
                    </a:lnTo>
                    <a:lnTo>
                      <a:pt x="665" y="757"/>
                    </a:lnTo>
                    <a:lnTo>
                      <a:pt x="745" y="697"/>
                    </a:lnTo>
                    <a:lnTo>
                      <a:pt x="818" y="632"/>
                    </a:lnTo>
                    <a:lnTo>
                      <a:pt x="886" y="564"/>
                    </a:lnTo>
                    <a:lnTo>
                      <a:pt x="951" y="487"/>
                    </a:lnTo>
                    <a:lnTo>
                      <a:pt x="1003" y="407"/>
                    </a:lnTo>
                    <a:lnTo>
                      <a:pt x="1056" y="322"/>
                    </a:lnTo>
                    <a:lnTo>
                      <a:pt x="1096" y="234"/>
                    </a:lnTo>
                    <a:lnTo>
                      <a:pt x="1132" y="141"/>
                    </a:lnTo>
                    <a:lnTo>
                      <a:pt x="1156" y="44"/>
                    </a:lnTo>
                    <a:lnTo>
                      <a:pt x="975" y="0"/>
                    </a:lnTo>
                    <a:lnTo>
                      <a:pt x="951" y="80"/>
                    </a:lnTo>
                    <a:lnTo>
                      <a:pt x="923" y="161"/>
                    </a:lnTo>
                    <a:lnTo>
                      <a:pt x="886" y="234"/>
                    </a:lnTo>
                    <a:lnTo>
                      <a:pt x="846" y="306"/>
                    </a:lnTo>
                    <a:lnTo>
                      <a:pt x="798" y="375"/>
                    </a:lnTo>
                    <a:lnTo>
                      <a:pt x="745" y="439"/>
                    </a:lnTo>
                    <a:lnTo>
                      <a:pt x="689" y="495"/>
                    </a:lnTo>
                    <a:lnTo>
                      <a:pt x="624" y="552"/>
                    </a:lnTo>
                    <a:lnTo>
                      <a:pt x="560" y="600"/>
                    </a:lnTo>
                    <a:lnTo>
                      <a:pt x="487" y="645"/>
                    </a:lnTo>
                    <a:lnTo>
                      <a:pt x="415" y="685"/>
                    </a:lnTo>
                    <a:lnTo>
                      <a:pt x="338" y="713"/>
                    </a:lnTo>
                    <a:lnTo>
                      <a:pt x="258" y="741"/>
                    </a:lnTo>
                    <a:lnTo>
                      <a:pt x="173" y="757"/>
                    </a:lnTo>
                    <a:lnTo>
                      <a:pt x="133" y="765"/>
                    </a:lnTo>
                    <a:lnTo>
                      <a:pt x="88" y="769"/>
                    </a:lnTo>
                    <a:lnTo>
                      <a:pt x="44" y="773"/>
                    </a:lnTo>
                    <a:lnTo>
                      <a:pt x="0" y="773"/>
                    </a:lnTo>
                    <a:lnTo>
                      <a:pt x="0" y="9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7" name="Freeform 19">
                <a:extLst>
                  <a:ext uri="{FF2B5EF4-FFF2-40B4-BE49-F238E27FC236}">
                    <a16:creationId xmlns:a16="http://schemas.microsoft.com/office/drawing/2014/main" id="{8F9785EA-F988-0090-AD3F-D9A4D8AA5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7" y="10506"/>
                <a:ext cx="1185" cy="1229"/>
              </a:xfrm>
              <a:custGeom>
                <a:avLst/>
                <a:gdLst>
                  <a:gd name="T0" fmla="*/ 4 w 1185"/>
                  <a:gd name="T1" fmla="*/ 101 h 1229"/>
                  <a:gd name="T2" fmla="*/ 16 w 1185"/>
                  <a:gd name="T3" fmla="*/ 213 h 1229"/>
                  <a:gd name="T4" fmla="*/ 40 w 1185"/>
                  <a:gd name="T5" fmla="*/ 326 h 1229"/>
                  <a:gd name="T6" fmla="*/ 72 w 1185"/>
                  <a:gd name="T7" fmla="*/ 435 h 1229"/>
                  <a:gd name="T8" fmla="*/ 117 w 1185"/>
                  <a:gd name="T9" fmla="*/ 540 h 1229"/>
                  <a:gd name="T10" fmla="*/ 169 w 1185"/>
                  <a:gd name="T11" fmla="*/ 637 h 1229"/>
                  <a:gd name="T12" fmla="*/ 230 w 1185"/>
                  <a:gd name="T13" fmla="*/ 729 h 1229"/>
                  <a:gd name="T14" fmla="*/ 298 w 1185"/>
                  <a:gd name="T15" fmla="*/ 818 h 1229"/>
                  <a:gd name="T16" fmla="*/ 371 w 1185"/>
                  <a:gd name="T17" fmla="*/ 898 h 1229"/>
                  <a:gd name="T18" fmla="*/ 455 w 1185"/>
                  <a:gd name="T19" fmla="*/ 971 h 1229"/>
                  <a:gd name="T20" fmla="*/ 544 w 1185"/>
                  <a:gd name="T21" fmla="*/ 1035 h 1229"/>
                  <a:gd name="T22" fmla="*/ 641 w 1185"/>
                  <a:gd name="T23" fmla="*/ 1092 h 1229"/>
                  <a:gd name="T24" fmla="*/ 741 w 1185"/>
                  <a:gd name="T25" fmla="*/ 1140 h 1229"/>
                  <a:gd name="T26" fmla="*/ 846 w 1185"/>
                  <a:gd name="T27" fmla="*/ 1176 h 1229"/>
                  <a:gd name="T28" fmla="*/ 955 w 1185"/>
                  <a:gd name="T29" fmla="*/ 1205 h 1229"/>
                  <a:gd name="T30" fmla="*/ 1068 w 1185"/>
                  <a:gd name="T31" fmla="*/ 1225 h 1229"/>
                  <a:gd name="T32" fmla="*/ 1185 w 1185"/>
                  <a:gd name="T33" fmla="*/ 1229 h 1229"/>
                  <a:gd name="T34" fmla="*/ 1136 w 1185"/>
                  <a:gd name="T35" fmla="*/ 1039 h 1229"/>
                  <a:gd name="T36" fmla="*/ 1040 w 1185"/>
                  <a:gd name="T37" fmla="*/ 1027 h 1229"/>
                  <a:gd name="T38" fmla="*/ 947 w 1185"/>
                  <a:gd name="T39" fmla="*/ 1011 h 1229"/>
                  <a:gd name="T40" fmla="*/ 854 w 1185"/>
                  <a:gd name="T41" fmla="*/ 983 h 1229"/>
                  <a:gd name="T42" fmla="*/ 770 w 1185"/>
                  <a:gd name="T43" fmla="*/ 947 h 1229"/>
                  <a:gd name="T44" fmla="*/ 689 w 1185"/>
                  <a:gd name="T45" fmla="*/ 903 h 1229"/>
                  <a:gd name="T46" fmla="*/ 608 w 1185"/>
                  <a:gd name="T47" fmla="*/ 850 h 1229"/>
                  <a:gd name="T48" fmla="*/ 540 w 1185"/>
                  <a:gd name="T49" fmla="*/ 794 h 1229"/>
                  <a:gd name="T50" fmla="*/ 471 w 1185"/>
                  <a:gd name="T51" fmla="*/ 729 h 1229"/>
                  <a:gd name="T52" fmla="*/ 411 w 1185"/>
                  <a:gd name="T53" fmla="*/ 657 h 1229"/>
                  <a:gd name="T54" fmla="*/ 355 w 1185"/>
                  <a:gd name="T55" fmla="*/ 580 h 1229"/>
                  <a:gd name="T56" fmla="*/ 310 w 1185"/>
                  <a:gd name="T57" fmla="*/ 500 h 1229"/>
                  <a:gd name="T58" fmla="*/ 270 w 1185"/>
                  <a:gd name="T59" fmla="*/ 415 h 1229"/>
                  <a:gd name="T60" fmla="*/ 238 w 1185"/>
                  <a:gd name="T61" fmla="*/ 326 h 1229"/>
                  <a:gd name="T62" fmla="*/ 213 w 1185"/>
                  <a:gd name="T63" fmla="*/ 234 h 1229"/>
                  <a:gd name="T64" fmla="*/ 197 w 1185"/>
                  <a:gd name="T65" fmla="*/ 137 h 1229"/>
                  <a:gd name="T66" fmla="*/ 101 w 1185"/>
                  <a:gd name="T67" fmla="*/ 189 h 1229"/>
                  <a:gd name="T68" fmla="*/ 0 w 1185"/>
                  <a:gd name="T69" fmla="*/ 0 h 1229"/>
                  <a:gd name="T70" fmla="*/ 101 w 1185"/>
                  <a:gd name="T71" fmla="*/ 0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85" h="1229">
                    <a:moveTo>
                      <a:pt x="101" y="0"/>
                    </a:moveTo>
                    <a:lnTo>
                      <a:pt x="4" y="101"/>
                    </a:lnTo>
                    <a:lnTo>
                      <a:pt x="12" y="157"/>
                    </a:lnTo>
                    <a:lnTo>
                      <a:pt x="16" y="213"/>
                    </a:lnTo>
                    <a:lnTo>
                      <a:pt x="28" y="270"/>
                    </a:lnTo>
                    <a:lnTo>
                      <a:pt x="40" y="326"/>
                    </a:lnTo>
                    <a:lnTo>
                      <a:pt x="56" y="383"/>
                    </a:lnTo>
                    <a:lnTo>
                      <a:pt x="72" y="435"/>
                    </a:lnTo>
                    <a:lnTo>
                      <a:pt x="93" y="487"/>
                    </a:lnTo>
                    <a:lnTo>
                      <a:pt x="117" y="540"/>
                    </a:lnTo>
                    <a:lnTo>
                      <a:pt x="141" y="588"/>
                    </a:lnTo>
                    <a:lnTo>
                      <a:pt x="169" y="637"/>
                    </a:lnTo>
                    <a:lnTo>
                      <a:pt x="197" y="685"/>
                    </a:lnTo>
                    <a:lnTo>
                      <a:pt x="230" y="729"/>
                    </a:lnTo>
                    <a:lnTo>
                      <a:pt x="262" y="774"/>
                    </a:lnTo>
                    <a:lnTo>
                      <a:pt x="298" y="818"/>
                    </a:lnTo>
                    <a:lnTo>
                      <a:pt x="334" y="858"/>
                    </a:lnTo>
                    <a:lnTo>
                      <a:pt x="371" y="898"/>
                    </a:lnTo>
                    <a:lnTo>
                      <a:pt x="411" y="935"/>
                    </a:lnTo>
                    <a:lnTo>
                      <a:pt x="455" y="971"/>
                    </a:lnTo>
                    <a:lnTo>
                      <a:pt x="500" y="1003"/>
                    </a:lnTo>
                    <a:lnTo>
                      <a:pt x="544" y="1035"/>
                    </a:lnTo>
                    <a:lnTo>
                      <a:pt x="592" y="1064"/>
                    </a:lnTo>
                    <a:lnTo>
                      <a:pt x="641" y="1092"/>
                    </a:lnTo>
                    <a:lnTo>
                      <a:pt x="689" y="1116"/>
                    </a:lnTo>
                    <a:lnTo>
                      <a:pt x="741" y="1140"/>
                    </a:lnTo>
                    <a:lnTo>
                      <a:pt x="790" y="1160"/>
                    </a:lnTo>
                    <a:lnTo>
                      <a:pt x="846" y="1176"/>
                    </a:lnTo>
                    <a:lnTo>
                      <a:pt x="899" y="1193"/>
                    </a:lnTo>
                    <a:lnTo>
                      <a:pt x="955" y="1205"/>
                    </a:lnTo>
                    <a:lnTo>
                      <a:pt x="1011" y="1217"/>
                    </a:lnTo>
                    <a:lnTo>
                      <a:pt x="1068" y="1225"/>
                    </a:lnTo>
                    <a:lnTo>
                      <a:pt x="1128" y="1229"/>
                    </a:lnTo>
                    <a:lnTo>
                      <a:pt x="1185" y="1229"/>
                    </a:lnTo>
                    <a:lnTo>
                      <a:pt x="1185" y="1039"/>
                    </a:lnTo>
                    <a:lnTo>
                      <a:pt x="1136" y="1039"/>
                    </a:lnTo>
                    <a:lnTo>
                      <a:pt x="1088" y="1035"/>
                    </a:lnTo>
                    <a:lnTo>
                      <a:pt x="1040" y="1027"/>
                    </a:lnTo>
                    <a:lnTo>
                      <a:pt x="991" y="1019"/>
                    </a:lnTo>
                    <a:lnTo>
                      <a:pt x="947" y="1011"/>
                    </a:lnTo>
                    <a:lnTo>
                      <a:pt x="903" y="999"/>
                    </a:lnTo>
                    <a:lnTo>
                      <a:pt x="854" y="983"/>
                    </a:lnTo>
                    <a:lnTo>
                      <a:pt x="814" y="967"/>
                    </a:lnTo>
                    <a:lnTo>
                      <a:pt x="770" y="947"/>
                    </a:lnTo>
                    <a:lnTo>
                      <a:pt x="729" y="927"/>
                    </a:lnTo>
                    <a:lnTo>
                      <a:pt x="689" y="903"/>
                    </a:lnTo>
                    <a:lnTo>
                      <a:pt x="649" y="878"/>
                    </a:lnTo>
                    <a:lnTo>
                      <a:pt x="608" y="850"/>
                    </a:lnTo>
                    <a:lnTo>
                      <a:pt x="572" y="822"/>
                    </a:lnTo>
                    <a:lnTo>
                      <a:pt x="540" y="794"/>
                    </a:lnTo>
                    <a:lnTo>
                      <a:pt x="504" y="761"/>
                    </a:lnTo>
                    <a:lnTo>
                      <a:pt x="471" y="729"/>
                    </a:lnTo>
                    <a:lnTo>
                      <a:pt x="439" y="693"/>
                    </a:lnTo>
                    <a:lnTo>
                      <a:pt x="411" y="657"/>
                    </a:lnTo>
                    <a:lnTo>
                      <a:pt x="383" y="620"/>
                    </a:lnTo>
                    <a:lnTo>
                      <a:pt x="355" y="580"/>
                    </a:lnTo>
                    <a:lnTo>
                      <a:pt x="330" y="544"/>
                    </a:lnTo>
                    <a:lnTo>
                      <a:pt x="310" y="500"/>
                    </a:lnTo>
                    <a:lnTo>
                      <a:pt x="286" y="459"/>
                    </a:lnTo>
                    <a:lnTo>
                      <a:pt x="270" y="415"/>
                    </a:lnTo>
                    <a:lnTo>
                      <a:pt x="254" y="371"/>
                    </a:lnTo>
                    <a:lnTo>
                      <a:pt x="238" y="326"/>
                    </a:lnTo>
                    <a:lnTo>
                      <a:pt x="226" y="282"/>
                    </a:lnTo>
                    <a:lnTo>
                      <a:pt x="213" y="234"/>
                    </a:lnTo>
                    <a:lnTo>
                      <a:pt x="205" y="185"/>
                    </a:lnTo>
                    <a:lnTo>
                      <a:pt x="197" y="137"/>
                    </a:lnTo>
                    <a:lnTo>
                      <a:pt x="193" y="89"/>
                    </a:lnTo>
                    <a:lnTo>
                      <a:pt x="101" y="189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4" y="101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8" name="Freeform 20">
                <a:extLst>
                  <a:ext uri="{FF2B5EF4-FFF2-40B4-BE49-F238E27FC236}">
                    <a16:creationId xmlns:a16="http://schemas.microsoft.com/office/drawing/2014/main" id="{83889D50-CD8E-37EC-7EEC-FD6910983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06"/>
                <a:ext cx="600" cy="189"/>
              </a:xfrm>
              <a:custGeom>
                <a:avLst/>
                <a:gdLst>
                  <a:gd name="T0" fmla="*/ 600 w 600"/>
                  <a:gd name="T1" fmla="*/ 85 h 189"/>
                  <a:gd name="T2" fmla="*/ 503 w 600"/>
                  <a:gd name="T3" fmla="*/ 0 h 189"/>
                  <a:gd name="T4" fmla="*/ 0 w 600"/>
                  <a:gd name="T5" fmla="*/ 0 h 189"/>
                  <a:gd name="T6" fmla="*/ 0 w 600"/>
                  <a:gd name="T7" fmla="*/ 189 h 189"/>
                  <a:gd name="T8" fmla="*/ 503 w 600"/>
                  <a:gd name="T9" fmla="*/ 189 h 189"/>
                  <a:gd name="T10" fmla="*/ 411 w 600"/>
                  <a:gd name="T11" fmla="*/ 105 h 189"/>
                  <a:gd name="T12" fmla="*/ 600 w 600"/>
                  <a:gd name="T13" fmla="*/ 85 h 189"/>
                  <a:gd name="T14" fmla="*/ 592 w 600"/>
                  <a:gd name="T15" fmla="*/ 0 h 189"/>
                  <a:gd name="T16" fmla="*/ 503 w 600"/>
                  <a:gd name="T17" fmla="*/ 0 h 189"/>
                  <a:gd name="T18" fmla="*/ 600 w 600"/>
                  <a:gd name="T19" fmla="*/ 8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600" y="85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03" y="189"/>
                    </a:lnTo>
                    <a:lnTo>
                      <a:pt x="411" y="105"/>
                    </a:lnTo>
                    <a:lnTo>
                      <a:pt x="600" y="85"/>
                    </a:lnTo>
                    <a:lnTo>
                      <a:pt x="592" y="0"/>
                    </a:lnTo>
                    <a:lnTo>
                      <a:pt x="503" y="0"/>
                    </a:lnTo>
                    <a:lnTo>
                      <a:pt x="600" y="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9" name="Freeform 21">
                <a:extLst>
                  <a:ext uri="{FF2B5EF4-FFF2-40B4-BE49-F238E27FC236}">
                    <a16:creationId xmlns:a16="http://schemas.microsoft.com/office/drawing/2014/main" id="{6E0A8D4A-96A4-CD9B-CFC6-CFAB616E4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0591"/>
                <a:ext cx="673" cy="644"/>
              </a:xfrm>
              <a:custGeom>
                <a:avLst/>
                <a:gdLst>
                  <a:gd name="T0" fmla="*/ 673 w 673"/>
                  <a:gd name="T1" fmla="*/ 455 h 644"/>
                  <a:gd name="T2" fmla="*/ 624 w 673"/>
                  <a:gd name="T3" fmla="*/ 451 h 644"/>
                  <a:gd name="T4" fmla="*/ 580 w 673"/>
                  <a:gd name="T5" fmla="*/ 443 h 644"/>
                  <a:gd name="T6" fmla="*/ 536 w 673"/>
                  <a:gd name="T7" fmla="*/ 435 h 644"/>
                  <a:gd name="T8" fmla="*/ 495 w 673"/>
                  <a:gd name="T9" fmla="*/ 419 h 644"/>
                  <a:gd name="T10" fmla="*/ 455 w 673"/>
                  <a:gd name="T11" fmla="*/ 398 h 644"/>
                  <a:gd name="T12" fmla="*/ 415 w 673"/>
                  <a:gd name="T13" fmla="*/ 378 h 644"/>
                  <a:gd name="T14" fmla="*/ 379 w 673"/>
                  <a:gd name="T15" fmla="*/ 350 h 644"/>
                  <a:gd name="T16" fmla="*/ 346 w 673"/>
                  <a:gd name="T17" fmla="*/ 322 h 644"/>
                  <a:gd name="T18" fmla="*/ 314 w 673"/>
                  <a:gd name="T19" fmla="*/ 290 h 644"/>
                  <a:gd name="T20" fmla="*/ 286 w 673"/>
                  <a:gd name="T21" fmla="*/ 253 h 644"/>
                  <a:gd name="T22" fmla="*/ 262 w 673"/>
                  <a:gd name="T23" fmla="*/ 217 h 644"/>
                  <a:gd name="T24" fmla="*/ 237 w 673"/>
                  <a:gd name="T25" fmla="*/ 177 h 644"/>
                  <a:gd name="T26" fmla="*/ 221 w 673"/>
                  <a:gd name="T27" fmla="*/ 137 h 644"/>
                  <a:gd name="T28" fmla="*/ 205 w 673"/>
                  <a:gd name="T29" fmla="*/ 92 h 644"/>
                  <a:gd name="T30" fmla="*/ 193 w 673"/>
                  <a:gd name="T31" fmla="*/ 48 h 644"/>
                  <a:gd name="T32" fmla="*/ 189 w 673"/>
                  <a:gd name="T33" fmla="*/ 0 h 644"/>
                  <a:gd name="T34" fmla="*/ 0 w 673"/>
                  <a:gd name="T35" fmla="*/ 20 h 644"/>
                  <a:gd name="T36" fmla="*/ 8 w 673"/>
                  <a:gd name="T37" fmla="*/ 84 h 644"/>
                  <a:gd name="T38" fmla="*/ 24 w 673"/>
                  <a:gd name="T39" fmla="*/ 145 h 644"/>
                  <a:gd name="T40" fmla="*/ 44 w 673"/>
                  <a:gd name="T41" fmla="*/ 205 h 644"/>
                  <a:gd name="T42" fmla="*/ 68 w 673"/>
                  <a:gd name="T43" fmla="*/ 261 h 644"/>
                  <a:gd name="T44" fmla="*/ 96 w 673"/>
                  <a:gd name="T45" fmla="*/ 318 h 644"/>
                  <a:gd name="T46" fmla="*/ 133 w 673"/>
                  <a:gd name="T47" fmla="*/ 366 h 644"/>
                  <a:gd name="T48" fmla="*/ 173 w 673"/>
                  <a:gd name="T49" fmla="*/ 415 h 644"/>
                  <a:gd name="T50" fmla="*/ 213 w 673"/>
                  <a:gd name="T51" fmla="*/ 459 h 644"/>
                  <a:gd name="T52" fmla="*/ 262 w 673"/>
                  <a:gd name="T53" fmla="*/ 499 h 644"/>
                  <a:gd name="T54" fmla="*/ 314 w 673"/>
                  <a:gd name="T55" fmla="*/ 535 h 644"/>
                  <a:gd name="T56" fmla="*/ 366 w 673"/>
                  <a:gd name="T57" fmla="*/ 568 h 644"/>
                  <a:gd name="T58" fmla="*/ 423 w 673"/>
                  <a:gd name="T59" fmla="*/ 592 h 644"/>
                  <a:gd name="T60" fmla="*/ 483 w 673"/>
                  <a:gd name="T61" fmla="*/ 616 h 644"/>
                  <a:gd name="T62" fmla="*/ 544 w 673"/>
                  <a:gd name="T63" fmla="*/ 628 h 644"/>
                  <a:gd name="T64" fmla="*/ 608 w 673"/>
                  <a:gd name="T65" fmla="*/ 640 h 644"/>
                  <a:gd name="T66" fmla="*/ 673 w 673"/>
                  <a:gd name="T67" fmla="*/ 644 h 644"/>
                  <a:gd name="T68" fmla="*/ 673 w 673"/>
                  <a:gd name="T69" fmla="*/ 455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73" h="644">
                    <a:moveTo>
                      <a:pt x="673" y="455"/>
                    </a:moveTo>
                    <a:lnTo>
                      <a:pt x="624" y="451"/>
                    </a:lnTo>
                    <a:lnTo>
                      <a:pt x="580" y="443"/>
                    </a:lnTo>
                    <a:lnTo>
                      <a:pt x="536" y="435"/>
                    </a:lnTo>
                    <a:lnTo>
                      <a:pt x="495" y="419"/>
                    </a:lnTo>
                    <a:lnTo>
                      <a:pt x="455" y="398"/>
                    </a:lnTo>
                    <a:lnTo>
                      <a:pt x="415" y="378"/>
                    </a:lnTo>
                    <a:lnTo>
                      <a:pt x="379" y="350"/>
                    </a:lnTo>
                    <a:lnTo>
                      <a:pt x="346" y="322"/>
                    </a:lnTo>
                    <a:lnTo>
                      <a:pt x="314" y="290"/>
                    </a:lnTo>
                    <a:lnTo>
                      <a:pt x="286" y="253"/>
                    </a:lnTo>
                    <a:lnTo>
                      <a:pt x="262" y="217"/>
                    </a:lnTo>
                    <a:lnTo>
                      <a:pt x="237" y="177"/>
                    </a:lnTo>
                    <a:lnTo>
                      <a:pt x="221" y="137"/>
                    </a:lnTo>
                    <a:lnTo>
                      <a:pt x="205" y="92"/>
                    </a:lnTo>
                    <a:lnTo>
                      <a:pt x="193" y="48"/>
                    </a:lnTo>
                    <a:lnTo>
                      <a:pt x="189" y="0"/>
                    </a:lnTo>
                    <a:lnTo>
                      <a:pt x="0" y="20"/>
                    </a:lnTo>
                    <a:lnTo>
                      <a:pt x="8" y="84"/>
                    </a:lnTo>
                    <a:lnTo>
                      <a:pt x="24" y="145"/>
                    </a:lnTo>
                    <a:lnTo>
                      <a:pt x="44" y="205"/>
                    </a:lnTo>
                    <a:lnTo>
                      <a:pt x="68" y="261"/>
                    </a:lnTo>
                    <a:lnTo>
                      <a:pt x="96" y="318"/>
                    </a:lnTo>
                    <a:lnTo>
                      <a:pt x="133" y="366"/>
                    </a:lnTo>
                    <a:lnTo>
                      <a:pt x="173" y="415"/>
                    </a:lnTo>
                    <a:lnTo>
                      <a:pt x="213" y="459"/>
                    </a:lnTo>
                    <a:lnTo>
                      <a:pt x="262" y="499"/>
                    </a:lnTo>
                    <a:lnTo>
                      <a:pt x="314" y="535"/>
                    </a:lnTo>
                    <a:lnTo>
                      <a:pt x="366" y="568"/>
                    </a:lnTo>
                    <a:lnTo>
                      <a:pt x="423" y="592"/>
                    </a:lnTo>
                    <a:lnTo>
                      <a:pt x="483" y="616"/>
                    </a:lnTo>
                    <a:lnTo>
                      <a:pt x="544" y="628"/>
                    </a:lnTo>
                    <a:lnTo>
                      <a:pt x="608" y="640"/>
                    </a:lnTo>
                    <a:lnTo>
                      <a:pt x="673" y="644"/>
                    </a:lnTo>
                    <a:lnTo>
                      <a:pt x="673" y="4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0" name="Freeform 22">
                <a:extLst>
                  <a:ext uri="{FF2B5EF4-FFF2-40B4-BE49-F238E27FC236}">
                    <a16:creationId xmlns:a16="http://schemas.microsoft.com/office/drawing/2014/main" id="{0A978A73-BAC1-6253-5565-DEA8F0B9C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824"/>
                <a:ext cx="600" cy="411"/>
              </a:xfrm>
              <a:custGeom>
                <a:avLst/>
                <a:gdLst>
                  <a:gd name="T0" fmla="*/ 407 w 600"/>
                  <a:gd name="T1" fmla="*/ 137 h 411"/>
                  <a:gd name="T2" fmla="*/ 395 w 600"/>
                  <a:gd name="T3" fmla="*/ 12 h 411"/>
                  <a:gd name="T4" fmla="*/ 362 w 600"/>
                  <a:gd name="T5" fmla="*/ 57 h 411"/>
                  <a:gd name="T6" fmla="*/ 318 w 600"/>
                  <a:gd name="T7" fmla="*/ 97 h 411"/>
                  <a:gd name="T8" fmla="*/ 274 w 600"/>
                  <a:gd name="T9" fmla="*/ 133 h 411"/>
                  <a:gd name="T10" fmla="*/ 225 w 600"/>
                  <a:gd name="T11" fmla="*/ 165 h 411"/>
                  <a:gd name="T12" fmla="*/ 173 w 600"/>
                  <a:gd name="T13" fmla="*/ 190 h 411"/>
                  <a:gd name="T14" fmla="*/ 117 w 600"/>
                  <a:gd name="T15" fmla="*/ 206 h 411"/>
                  <a:gd name="T16" fmla="*/ 88 w 600"/>
                  <a:gd name="T17" fmla="*/ 210 h 411"/>
                  <a:gd name="T18" fmla="*/ 60 w 600"/>
                  <a:gd name="T19" fmla="*/ 218 h 411"/>
                  <a:gd name="T20" fmla="*/ 32 w 600"/>
                  <a:gd name="T21" fmla="*/ 218 h 411"/>
                  <a:gd name="T22" fmla="*/ 0 w 600"/>
                  <a:gd name="T23" fmla="*/ 222 h 411"/>
                  <a:gd name="T24" fmla="*/ 0 w 600"/>
                  <a:gd name="T25" fmla="*/ 411 h 411"/>
                  <a:gd name="T26" fmla="*/ 40 w 600"/>
                  <a:gd name="T27" fmla="*/ 407 h 411"/>
                  <a:gd name="T28" fmla="*/ 84 w 600"/>
                  <a:gd name="T29" fmla="*/ 403 h 411"/>
                  <a:gd name="T30" fmla="*/ 125 w 600"/>
                  <a:gd name="T31" fmla="*/ 399 h 411"/>
                  <a:gd name="T32" fmla="*/ 169 w 600"/>
                  <a:gd name="T33" fmla="*/ 387 h 411"/>
                  <a:gd name="T34" fmla="*/ 242 w 600"/>
                  <a:gd name="T35" fmla="*/ 363 h 411"/>
                  <a:gd name="T36" fmla="*/ 314 w 600"/>
                  <a:gd name="T37" fmla="*/ 331 h 411"/>
                  <a:gd name="T38" fmla="*/ 383 w 600"/>
                  <a:gd name="T39" fmla="*/ 290 h 411"/>
                  <a:gd name="T40" fmla="*/ 447 w 600"/>
                  <a:gd name="T41" fmla="*/ 238 h 411"/>
                  <a:gd name="T42" fmla="*/ 503 w 600"/>
                  <a:gd name="T43" fmla="*/ 186 h 411"/>
                  <a:gd name="T44" fmla="*/ 552 w 600"/>
                  <a:gd name="T45" fmla="*/ 121 h 411"/>
                  <a:gd name="T46" fmla="*/ 540 w 600"/>
                  <a:gd name="T47" fmla="*/ 0 h 411"/>
                  <a:gd name="T48" fmla="*/ 552 w 600"/>
                  <a:gd name="T49" fmla="*/ 121 h 411"/>
                  <a:gd name="T50" fmla="*/ 600 w 600"/>
                  <a:gd name="T51" fmla="*/ 53 h 411"/>
                  <a:gd name="T52" fmla="*/ 540 w 600"/>
                  <a:gd name="T53" fmla="*/ 0 h 411"/>
                  <a:gd name="T54" fmla="*/ 407 w 600"/>
                  <a:gd name="T55" fmla="*/ 13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00" h="411">
                    <a:moveTo>
                      <a:pt x="407" y="137"/>
                    </a:moveTo>
                    <a:lnTo>
                      <a:pt x="395" y="12"/>
                    </a:lnTo>
                    <a:lnTo>
                      <a:pt x="362" y="57"/>
                    </a:lnTo>
                    <a:lnTo>
                      <a:pt x="318" y="97"/>
                    </a:lnTo>
                    <a:lnTo>
                      <a:pt x="274" y="133"/>
                    </a:lnTo>
                    <a:lnTo>
                      <a:pt x="225" y="165"/>
                    </a:lnTo>
                    <a:lnTo>
                      <a:pt x="173" y="190"/>
                    </a:lnTo>
                    <a:lnTo>
                      <a:pt x="117" y="206"/>
                    </a:lnTo>
                    <a:lnTo>
                      <a:pt x="88" y="210"/>
                    </a:lnTo>
                    <a:lnTo>
                      <a:pt x="60" y="218"/>
                    </a:lnTo>
                    <a:lnTo>
                      <a:pt x="32" y="218"/>
                    </a:lnTo>
                    <a:lnTo>
                      <a:pt x="0" y="222"/>
                    </a:lnTo>
                    <a:lnTo>
                      <a:pt x="0" y="411"/>
                    </a:lnTo>
                    <a:lnTo>
                      <a:pt x="40" y="407"/>
                    </a:lnTo>
                    <a:lnTo>
                      <a:pt x="84" y="403"/>
                    </a:lnTo>
                    <a:lnTo>
                      <a:pt x="125" y="399"/>
                    </a:lnTo>
                    <a:lnTo>
                      <a:pt x="169" y="387"/>
                    </a:lnTo>
                    <a:lnTo>
                      <a:pt x="242" y="363"/>
                    </a:lnTo>
                    <a:lnTo>
                      <a:pt x="314" y="331"/>
                    </a:lnTo>
                    <a:lnTo>
                      <a:pt x="383" y="290"/>
                    </a:lnTo>
                    <a:lnTo>
                      <a:pt x="447" y="238"/>
                    </a:lnTo>
                    <a:lnTo>
                      <a:pt x="503" y="186"/>
                    </a:lnTo>
                    <a:lnTo>
                      <a:pt x="552" y="121"/>
                    </a:lnTo>
                    <a:lnTo>
                      <a:pt x="540" y="0"/>
                    </a:lnTo>
                    <a:lnTo>
                      <a:pt x="552" y="121"/>
                    </a:lnTo>
                    <a:lnTo>
                      <a:pt x="600" y="53"/>
                    </a:lnTo>
                    <a:lnTo>
                      <a:pt x="540" y="0"/>
                    </a:lnTo>
                    <a:lnTo>
                      <a:pt x="407" y="1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1" name="Freeform 23">
                <a:extLst>
                  <a:ext uri="{FF2B5EF4-FFF2-40B4-BE49-F238E27FC236}">
                    <a16:creationId xmlns:a16="http://schemas.microsoft.com/office/drawing/2014/main" id="{C090601D-82CC-9AC7-BC7C-826A65171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2" y="10313"/>
                <a:ext cx="730" cy="648"/>
              </a:xfrm>
              <a:custGeom>
                <a:avLst/>
                <a:gdLst>
                  <a:gd name="T0" fmla="*/ 57 w 730"/>
                  <a:gd name="T1" fmla="*/ 8 h 648"/>
                  <a:gd name="T2" fmla="*/ 65 w 730"/>
                  <a:gd name="T3" fmla="*/ 137 h 648"/>
                  <a:gd name="T4" fmla="*/ 597 w 730"/>
                  <a:gd name="T5" fmla="*/ 648 h 648"/>
                  <a:gd name="T6" fmla="*/ 730 w 730"/>
                  <a:gd name="T7" fmla="*/ 511 h 648"/>
                  <a:gd name="T8" fmla="*/ 194 w 730"/>
                  <a:gd name="T9" fmla="*/ 0 h 648"/>
                  <a:gd name="T10" fmla="*/ 202 w 730"/>
                  <a:gd name="T11" fmla="*/ 128 h 648"/>
                  <a:gd name="T12" fmla="*/ 57 w 730"/>
                  <a:gd name="T13" fmla="*/ 8 h 648"/>
                  <a:gd name="T14" fmla="*/ 0 w 730"/>
                  <a:gd name="T15" fmla="*/ 76 h 648"/>
                  <a:gd name="T16" fmla="*/ 65 w 730"/>
                  <a:gd name="T17" fmla="*/ 137 h 648"/>
                  <a:gd name="T18" fmla="*/ 57 w 730"/>
                  <a:gd name="T19" fmla="*/ 8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0" h="648">
                    <a:moveTo>
                      <a:pt x="57" y="8"/>
                    </a:moveTo>
                    <a:lnTo>
                      <a:pt x="65" y="137"/>
                    </a:lnTo>
                    <a:lnTo>
                      <a:pt x="597" y="648"/>
                    </a:lnTo>
                    <a:lnTo>
                      <a:pt x="730" y="511"/>
                    </a:lnTo>
                    <a:lnTo>
                      <a:pt x="194" y="0"/>
                    </a:lnTo>
                    <a:lnTo>
                      <a:pt x="202" y="128"/>
                    </a:lnTo>
                    <a:lnTo>
                      <a:pt x="57" y="8"/>
                    </a:lnTo>
                    <a:lnTo>
                      <a:pt x="0" y="76"/>
                    </a:lnTo>
                    <a:lnTo>
                      <a:pt x="65" y="137"/>
                    </a:lnTo>
                    <a:lnTo>
                      <a:pt x="57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2" name="Freeform 24">
                <a:extLst>
                  <a:ext uri="{FF2B5EF4-FFF2-40B4-BE49-F238E27FC236}">
                    <a16:creationId xmlns:a16="http://schemas.microsoft.com/office/drawing/2014/main" id="{B7A565A5-77D8-3125-0CE2-C84172E4E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99"/>
                <a:ext cx="44" cy="249"/>
              </a:xfrm>
              <a:custGeom>
                <a:avLst/>
                <a:gdLst>
                  <a:gd name="T0" fmla="*/ 44 w 44"/>
                  <a:gd name="T1" fmla="*/ 0 h 249"/>
                  <a:gd name="T2" fmla="*/ 44 w 44"/>
                  <a:gd name="T3" fmla="*/ 249 h 249"/>
                  <a:gd name="T4" fmla="*/ 32 w 44"/>
                  <a:gd name="T5" fmla="*/ 221 h 249"/>
                  <a:gd name="T6" fmla="*/ 28 w 44"/>
                  <a:gd name="T7" fmla="*/ 189 h 249"/>
                  <a:gd name="T8" fmla="*/ 20 w 44"/>
                  <a:gd name="T9" fmla="*/ 161 h 249"/>
                  <a:gd name="T10" fmla="*/ 12 w 44"/>
                  <a:gd name="T11" fmla="*/ 129 h 249"/>
                  <a:gd name="T12" fmla="*/ 8 w 44"/>
                  <a:gd name="T13" fmla="*/ 96 h 249"/>
                  <a:gd name="T14" fmla="*/ 4 w 44"/>
                  <a:gd name="T15" fmla="*/ 64 h 249"/>
                  <a:gd name="T16" fmla="*/ 0 w 44"/>
                  <a:gd name="T17" fmla="*/ 32 h 249"/>
                  <a:gd name="T18" fmla="*/ 0 w 44"/>
                  <a:gd name="T19" fmla="*/ 0 h 249"/>
                  <a:gd name="T20" fmla="*/ 44 w 44"/>
                  <a:gd name="T21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249">
                    <a:moveTo>
                      <a:pt x="44" y="0"/>
                    </a:moveTo>
                    <a:lnTo>
                      <a:pt x="44" y="249"/>
                    </a:lnTo>
                    <a:lnTo>
                      <a:pt x="32" y="221"/>
                    </a:lnTo>
                    <a:lnTo>
                      <a:pt x="28" y="189"/>
                    </a:lnTo>
                    <a:lnTo>
                      <a:pt x="20" y="161"/>
                    </a:lnTo>
                    <a:lnTo>
                      <a:pt x="12" y="129"/>
                    </a:lnTo>
                    <a:lnTo>
                      <a:pt x="8" y="96"/>
                    </a:lnTo>
                    <a:lnTo>
                      <a:pt x="4" y="64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3" name="Freeform 25">
                <a:extLst>
                  <a:ext uri="{FF2B5EF4-FFF2-40B4-BE49-F238E27FC236}">
                    <a16:creationId xmlns:a16="http://schemas.microsoft.com/office/drawing/2014/main" id="{BB44FEEC-C1BA-8F24-BDB6-22DB684E7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0599"/>
                <a:ext cx="40" cy="370"/>
              </a:xfrm>
              <a:custGeom>
                <a:avLst/>
                <a:gdLst>
                  <a:gd name="T0" fmla="*/ 0 w 40"/>
                  <a:gd name="T1" fmla="*/ 249 h 370"/>
                  <a:gd name="T2" fmla="*/ 0 w 40"/>
                  <a:gd name="T3" fmla="*/ 0 h 370"/>
                  <a:gd name="T4" fmla="*/ 40 w 40"/>
                  <a:gd name="T5" fmla="*/ 0 h 370"/>
                  <a:gd name="T6" fmla="*/ 40 w 40"/>
                  <a:gd name="T7" fmla="*/ 370 h 370"/>
                  <a:gd name="T8" fmla="*/ 36 w 40"/>
                  <a:gd name="T9" fmla="*/ 354 h 370"/>
                  <a:gd name="T10" fmla="*/ 28 w 40"/>
                  <a:gd name="T11" fmla="*/ 342 h 370"/>
                  <a:gd name="T12" fmla="*/ 24 w 40"/>
                  <a:gd name="T13" fmla="*/ 326 h 370"/>
                  <a:gd name="T14" fmla="*/ 16 w 40"/>
                  <a:gd name="T15" fmla="*/ 310 h 370"/>
                  <a:gd name="T16" fmla="*/ 12 w 40"/>
                  <a:gd name="T17" fmla="*/ 294 h 370"/>
                  <a:gd name="T18" fmla="*/ 8 w 40"/>
                  <a:gd name="T19" fmla="*/ 282 h 370"/>
                  <a:gd name="T20" fmla="*/ 4 w 40"/>
                  <a:gd name="T21" fmla="*/ 266 h 370"/>
                  <a:gd name="T22" fmla="*/ 0 w 40"/>
                  <a:gd name="T23" fmla="*/ 249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370">
                    <a:moveTo>
                      <a:pt x="0" y="249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370"/>
                    </a:lnTo>
                    <a:lnTo>
                      <a:pt x="36" y="354"/>
                    </a:lnTo>
                    <a:lnTo>
                      <a:pt x="28" y="342"/>
                    </a:lnTo>
                    <a:lnTo>
                      <a:pt x="24" y="326"/>
                    </a:lnTo>
                    <a:lnTo>
                      <a:pt x="16" y="310"/>
                    </a:lnTo>
                    <a:lnTo>
                      <a:pt x="12" y="294"/>
                    </a:lnTo>
                    <a:lnTo>
                      <a:pt x="8" y="282"/>
                    </a:lnTo>
                    <a:lnTo>
                      <a:pt x="4" y="26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4" name="Freeform 26">
                <a:extLst>
                  <a:ext uri="{FF2B5EF4-FFF2-40B4-BE49-F238E27FC236}">
                    <a16:creationId xmlns:a16="http://schemas.microsoft.com/office/drawing/2014/main" id="{7341119A-30E9-BCF9-ED83-1A6836F37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0599"/>
                <a:ext cx="45" cy="459"/>
              </a:xfrm>
              <a:custGeom>
                <a:avLst/>
                <a:gdLst>
                  <a:gd name="T0" fmla="*/ 0 w 45"/>
                  <a:gd name="T1" fmla="*/ 370 h 459"/>
                  <a:gd name="T2" fmla="*/ 0 w 45"/>
                  <a:gd name="T3" fmla="*/ 0 h 459"/>
                  <a:gd name="T4" fmla="*/ 45 w 45"/>
                  <a:gd name="T5" fmla="*/ 0 h 459"/>
                  <a:gd name="T6" fmla="*/ 45 w 45"/>
                  <a:gd name="T7" fmla="*/ 459 h 459"/>
                  <a:gd name="T8" fmla="*/ 37 w 45"/>
                  <a:gd name="T9" fmla="*/ 447 h 459"/>
                  <a:gd name="T10" fmla="*/ 32 w 45"/>
                  <a:gd name="T11" fmla="*/ 439 h 459"/>
                  <a:gd name="T12" fmla="*/ 28 w 45"/>
                  <a:gd name="T13" fmla="*/ 427 h 459"/>
                  <a:gd name="T14" fmla="*/ 20 w 45"/>
                  <a:gd name="T15" fmla="*/ 415 h 459"/>
                  <a:gd name="T16" fmla="*/ 16 w 45"/>
                  <a:gd name="T17" fmla="*/ 403 h 459"/>
                  <a:gd name="T18" fmla="*/ 12 w 45"/>
                  <a:gd name="T19" fmla="*/ 394 h 459"/>
                  <a:gd name="T20" fmla="*/ 4 w 45"/>
                  <a:gd name="T21" fmla="*/ 382 h 459"/>
                  <a:gd name="T22" fmla="*/ 0 w 45"/>
                  <a:gd name="T23" fmla="*/ 37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459">
                    <a:moveTo>
                      <a:pt x="0" y="37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459"/>
                    </a:lnTo>
                    <a:lnTo>
                      <a:pt x="37" y="447"/>
                    </a:lnTo>
                    <a:lnTo>
                      <a:pt x="32" y="439"/>
                    </a:lnTo>
                    <a:lnTo>
                      <a:pt x="28" y="427"/>
                    </a:lnTo>
                    <a:lnTo>
                      <a:pt x="20" y="415"/>
                    </a:lnTo>
                    <a:lnTo>
                      <a:pt x="16" y="403"/>
                    </a:lnTo>
                    <a:lnTo>
                      <a:pt x="12" y="394"/>
                    </a:lnTo>
                    <a:lnTo>
                      <a:pt x="4" y="382"/>
                    </a:lnTo>
                    <a:lnTo>
                      <a:pt x="0" y="370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5" name="Freeform 27">
                <a:extLst>
                  <a:ext uri="{FF2B5EF4-FFF2-40B4-BE49-F238E27FC236}">
                    <a16:creationId xmlns:a16="http://schemas.microsoft.com/office/drawing/2014/main" id="{4C1C93C3-5169-FFF0-D3F4-FC0BD99B3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0599"/>
                <a:ext cx="44" cy="531"/>
              </a:xfrm>
              <a:custGeom>
                <a:avLst/>
                <a:gdLst>
                  <a:gd name="T0" fmla="*/ 0 w 44"/>
                  <a:gd name="T1" fmla="*/ 459 h 531"/>
                  <a:gd name="T2" fmla="*/ 0 w 44"/>
                  <a:gd name="T3" fmla="*/ 0 h 531"/>
                  <a:gd name="T4" fmla="*/ 44 w 44"/>
                  <a:gd name="T5" fmla="*/ 0 h 531"/>
                  <a:gd name="T6" fmla="*/ 44 w 44"/>
                  <a:gd name="T7" fmla="*/ 531 h 531"/>
                  <a:gd name="T8" fmla="*/ 36 w 44"/>
                  <a:gd name="T9" fmla="*/ 523 h 531"/>
                  <a:gd name="T10" fmla="*/ 32 w 44"/>
                  <a:gd name="T11" fmla="*/ 515 h 531"/>
                  <a:gd name="T12" fmla="*/ 24 w 44"/>
                  <a:gd name="T13" fmla="*/ 507 h 531"/>
                  <a:gd name="T14" fmla="*/ 20 w 44"/>
                  <a:gd name="T15" fmla="*/ 495 h 531"/>
                  <a:gd name="T16" fmla="*/ 16 w 44"/>
                  <a:gd name="T17" fmla="*/ 487 h 531"/>
                  <a:gd name="T18" fmla="*/ 8 w 44"/>
                  <a:gd name="T19" fmla="*/ 479 h 531"/>
                  <a:gd name="T20" fmla="*/ 4 w 44"/>
                  <a:gd name="T21" fmla="*/ 471 h 531"/>
                  <a:gd name="T22" fmla="*/ 0 w 44"/>
                  <a:gd name="T23" fmla="*/ 459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531">
                    <a:moveTo>
                      <a:pt x="0" y="459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531"/>
                    </a:lnTo>
                    <a:lnTo>
                      <a:pt x="36" y="523"/>
                    </a:lnTo>
                    <a:lnTo>
                      <a:pt x="32" y="515"/>
                    </a:lnTo>
                    <a:lnTo>
                      <a:pt x="24" y="507"/>
                    </a:lnTo>
                    <a:lnTo>
                      <a:pt x="20" y="495"/>
                    </a:lnTo>
                    <a:lnTo>
                      <a:pt x="16" y="487"/>
                    </a:lnTo>
                    <a:lnTo>
                      <a:pt x="8" y="479"/>
                    </a:lnTo>
                    <a:lnTo>
                      <a:pt x="4" y="471"/>
                    </a:lnTo>
                    <a:lnTo>
                      <a:pt x="0" y="45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6" name="Freeform 28">
                <a:extLst>
                  <a:ext uri="{FF2B5EF4-FFF2-40B4-BE49-F238E27FC236}">
                    <a16:creationId xmlns:a16="http://schemas.microsoft.com/office/drawing/2014/main" id="{8ADAF1B0-F57E-A4D1-4A71-A39F6B626F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10599"/>
                <a:ext cx="40" cy="596"/>
              </a:xfrm>
              <a:custGeom>
                <a:avLst/>
                <a:gdLst>
                  <a:gd name="T0" fmla="*/ 0 w 40"/>
                  <a:gd name="T1" fmla="*/ 531 h 596"/>
                  <a:gd name="T2" fmla="*/ 0 w 40"/>
                  <a:gd name="T3" fmla="*/ 0 h 596"/>
                  <a:gd name="T4" fmla="*/ 40 w 40"/>
                  <a:gd name="T5" fmla="*/ 0 h 596"/>
                  <a:gd name="T6" fmla="*/ 40 w 40"/>
                  <a:gd name="T7" fmla="*/ 596 h 596"/>
                  <a:gd name="T8" fmla="*/ 36 w 40"/>
                  <a:gd name="T9" fmla="*/ 588 h 596"/>
                  <a:gd name="T10" fmla="*/ 28 w 40"/>
                  <a:gd name="T11" fmla="*/ 580 h 596"/>
                  <a:gd name="T12" fmla="*/ 24 w 40"/>
                  <a:gd name="T13" fmla="*/ 572 h 596"/>
                  <a:gd name="T14" fmla="*/ 20 w 40"/>
                  <a:gd name="T15" fmla="*/ 564 h 596"/>
                  <a:gd name="T16" fmla="*/ 12 w 40"/>
                  <a:gd name="T17" fmla="*/ 556 h 596"/>
                  <a:gd name="T18" fmla="*/ 8 w 40"/>
                  <a:gd name="T19" fmla="*/ 548 h 596"/>
                  <a:gd name="T20" fmla="*/ 4 w 40"/>
                  <a:gd name="T21" fmla="*/ 540 h 596"/>
                  <a:gd name="T22" fmla="*/ 0 w 40"/>
                  <a:gd name="T23" fmla="*/ 531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596">
                    <a:moveTo>
                      <a:pt x="0" y="53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596"/>
                    </a:lnTo>
                    <a:lnTo>
                      <a:pt x="36" y="588"/>
                    </a:lnTo>
                    <a:lnTo>
                      <a:pt x="28" y="580"/>
                    </a:lnTo>
                    <a:lnTo>
                      <a:pt x="24" y="572"/>
                    </a:lnTo>
                    <a:lnTo>
                      <a:pt x="20" y="564"/>
                    </a:lnTo>
                    <a:lnTo>
                      <a:pt x="12" y="556"/>
                    </a:lnTo>
                    <a:lnTo>
                      <a:pt x="8" y="548"/>
                    </a:lnTo>
                    <a:lnTo>
                      <a:pt x="4" y="540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7" name="Freeform 29">
                <a:extLst>
                  <a:ext uri="{FF2B5EF4-FFF2-40B4-BE49-F238E27FC236}">
                    <a16:creationId xmlns:a16="http://schemas.microsoft.com/office/drawing/2014/main" id="{3B2C6147-373B-EF72-26BB-383AEDB27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0599"/>
                <a:ext cx="45" cy="652"/>
              </a:xfrm>
              <a:custGeom>
                <a:avLst/>
                <a:gdLst>
                  <a:gd name="T0" fmla="*/ 0 w 45"/>
                  <a:gd name="T1" fmla="*/ 596 h 652"/>
                  <a:gd name="T2" fmla="*/ 0 w 45"/>
                  <a:gd name="T3" fmla="*/ 0 h 652"/>
                  <a:gd name="T4" fmla="*/ 45 w 45"/>
                  <a:gd name="T5" fmla="*/ 0 h 652"/>
                  <a:gd name="T6" fmla="*/ 45 w 45"/>
                  <a:gd name="T7" fmla="*/ 652 h 652"/>
                  <a:gd name="T8" fmla="*/ 36 w 45"/>
                  <a:gd name="T9" fmla="*/ 644 h 652"/>
                  <a:gd name="T10" fmla="*/ 32 w 45"/>
                  <a:gd name="T11" fmla="*/ 636 h 652"/>
                  <a:gd name="T12" fmla="*/ 28 w 45"/>
                  <a:gd name="T13" fmla="*/ 632 h 652"/>
                  <a:gd name="T14" fmla="*/ 20 w 45"/>
                  <a:gd name="T15" fmla="*/ 624 h 652"/>
                  <a:gd name="T16" fmla="*/ 16 w 45"/>
                  <a:gd name="T17" fmla="*/ 616 h 652"/>
                  <a:gd name="T18" fmla="*/ 12 w 45"/>
                  <a:gd name="T19" fmla="*/ 612 h 652"/>
                  <a:gd name="T20" fmla="*/ 4 w 45"/>
                  <a:gd name="T21" fmla="*/ 604 h 652"/>
                  <a:gd name="T22" fmla="*/ 0 w 45"/>
                  <a:gd name="T23" fmla="*/ 59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652">
                    <a:moveTo>
                      <a:pt x="0" y="596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652"/>
                    </a:lnTo>
                    <a:lnTo>
                      <a:pt x="36" y="644"/>
                    </a:lnTo>
                    <a:lnTo>
                      <a:pt x="32" y="636"/>
                    </a:lnTo>
                    <a:lnTo>
                      <a:pt x="28" y="632"/>
                    </a:lnTo>
                    <a:lnTo>
                      <a:pt x="20" y="624"/>
                    </a:lnTo>
                    <a:lnTo>
                      <a:pt x="16" y="616"/>
                    </a:lnTo>
                    <a:lnTo>
                      <a:pt x="12" y="612"/>
                    </a:lnTo>
                    <a:lnTo>
                      <a:pt x="4" y="604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8" name="Freeform 30">
                <a:extLst>
                  <a:ext uri="{FF2B5EF4-FFF2-40B4-BE49-F238E27FC236}">
                    <a16:creationId xmlns:a16="http://schemas.microsoft.com/office/drawing/2014/main" id="{D3A8EE76-07A6-C7E8-F9C3-0D38686BD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0599"/>
                <a:ext cx="44" cy="701"/>
              </a:xfrm>
              <a:custGeom>
                <a:avLst/>
                <a:gdLst>
                  <a:gd name="T0" fmla="*/ 0 w 44"/>
                  <a:gd name="T1" fmla="*/ 652 h 701"/>
                  <a:gd name="T2" fmla="*/ 0 w 44"/>
                  <a:gd name="T3" fmla="*/ 0 h 701"/>
                  <a:gd name="T4" fmla="*/ 44 w 44"/>
                  <a:gd name="T5" fmla="*/ 0 h 701"/>
                  <a:gd name="T6" fmla="*/ 44 w 44"/>
                  <a:gd name="T7" fmla="*/ 701 h 701"/>
                  <a:gd name="T8" fmla="*/ 36 w 44"/>
                  <a:gd name="T9" fmla="*/ 693 h 701"/>
                  <a:gd name="T10" fmla="*/ 32 w 44"/>
                  <a:gd name="T11" fmla="*/ 689 h 701"/>
                  <a:gd name="T12" fmla="*/ 24 w 44"/>
                  <a:gd name="T13" fmla="*/ 681 h 701"/>
                  <a:gd name="T14" fmla="*/ 20 w 44"/>
                  <a:gd name="T15" fmla="*/ 677 h 701"/>
                  <a:gd name="T16" fmla="*/ 16 w 44"/>
                  <a:gd name="T17" fmla="*/ 668 h 701"/>
                  <a:gd name="T18" fmla="*/ 8 w 44"/>
                  <a:gd name="T19" fmla="*/ 664 h 701"/>
                  <a:gd name="T20" fmla="*/ 4 w 44"/>
                  <a:gd name="T21" fmla="*/ 656 h 701"/>
                  <a:gd name="T22" fmla="*/ 0 w 44"/>
                  <a:gd name="T23" fmla="*/ 652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01">
                    <a:moveTo>
                      <a:pt x="0" y="652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01"/>
                    </a:lnTo>
                    <a:lnTo>
                      <a:pt x="36" y="693"/>
                    </a:lnTo>
                    <a:lnTo>
                      <a:pt x="32" y="689"/>
                    </a:lnTo>
                    <a:lnTo>
                      <a:pt x="24" y="681"/>
                    </a:lnTo>
                    <a:lnTo>
                      <a:pt x="20" y="677"/>
                    </a:lnTo>
                    <a:lnTo>
                      <a:pt x="16" y="668"/>
                    </a:lnTo>
                    <a:lnTo>
                      <a:pt x="8" y="664"/>
                    </a:lnTo>
                    <a:lnTo>
                      <a:pt x="4" y="656"/>
                    </a:lnTo>
                    <a:lnTo>
                      <a:pt x="0" y="65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9" name="Freeform 31">
                <a:extLst>
                  <a:ext uri="{FF2B5EF4-FFF2-40B4-BE49-F238E27FC236}">
                    <a16:creationId xmlns:a16="http://schemas.microsoft.com/office/drawing/2014/main" id="{207F49DC-4D5B-D1DE-9E77-213A3B300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0599"/>
                <a:ext cx="40" cy="741"/>
              </a:xfrm>
              <a:custGeom>
                <a:avLst/>
                <a:gdLst>
                  <a:gd name="T0" fmla="*/ 0 w 40"/>
                  <a:gd name="T1" fmla="*/ 701 h 741"/>
                  <a:gd name="T2" fmla="*/ 0 w 40"/>
                  <a:gd name="T3" fmla="*/ 0 h 741"/>
                  <a:gd name="T4" fmla="*/ 40 w 40"/>
                  <a:gd name="T5" fmla="*/ 0 h 741"/>
                  <a:gd name="T6" fmla="*/ 40 w 40"/>
                  <a:gd name="T7" fmla="*/ 741 h 741"/>
                  <a:gd name="T8" fmla="*/ 36 w 40"/>
                  <a:gd name="T9" fmla="*/ 737 h 741"/>
                  <a:gd name="T10" fmla="*/ 28 w 40"/>
                  <a:gd name="T11" fmla="*/ 733 h 741"/>
                  <a:gd name="T12" fmla="*/ 24 w 40"/>
                  <a:gd name="T13" fmla="*/ 725 h 741"/>
                  <a:gd name="T14" fmla="*/ 20 w 40"/>
                  <a:gd name="T15" fmla="*/ 721 h 741"/>
                  <a:gd name="T16" fmla="*/ 12 w 40"/>
                  <a:gd name="T17" fmla="*/ 717 h 741"/>
                  <a:gd name="T18" fmla="*/ 8 w 40"/>
                  <a:gd name="T19" fmla="*/ 709 h 741"/>
                  <a:gd name="T20" fmla="*/ 4 w 40"/>
                  <a:gd name="T21" fmla="*/ 705 h 741"/>
                  <a:gd name="T22" fmla="*/ 0 w 40"/>
                  <a:gd name="T23" fmla="*/ 701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741">
                    <a:moveTo>
                      <a:pt x="0" y="70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741"/>
                    </a:lnTo>
                    <a:lnTo>
                      <a:pt x="36" y="737"/>
                    </a:lnTo>
                    <a:lnTo>
                      <a:pt x="28" y="733"/>
                    </a:lnTo>
                    <a:lnTo>
                      <a:pt x="24" y="725"/>
                    </a:lnTo>
                    <a:lnTo>
                      <a:pt x="20" y="721"/>
                    </a:lnTo>
                    <a:lnTo>
                      <a:pt x="12" y="717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0" name="Freeform 32">
                <a:extLst>
                  <a:ext uri="{FF2B5EF4-FFF2-40B4-BE49-F238E27FC236}">
                    <a16:creationId xmlns:a16="http://schemas.microsoft.com/office/drawing/2014/main" id="{0BE33C52-9A80-A9DD-957E-DC7D024D6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" y="10599"/>
                <a:ext cx="44" cy="781"/>
              </a:xfrm>
              <a:custGeom>
                <a:avLst/>
                <a:gdLst>
                  <a:gd name="T0" fmla="*/ 0 w 44"/>
                  <a:gd name="T1" fmla="*/ 741 h 781"/>
                  <a:gd name="T2" fmla="*/ 0 w 44"/>
                  <a:gd name="T3" fmla="*/ 0 h 781"/>
                  <a:gd name="T4" fmla="*/ 44 w 44"/>
                  <a:gd name="T5" fmla="*/ 0 h 781"/>
                  <a:gd name="T6" fmla="*/ 44 w 44"/>
                  <a:gd name="T7" fmla="*/ 781 h 781"/>
                  <a:gd name="T8" fmla="*/ 40 w 44"/>
                  <a:gd name="T9" fmla="*/ 777 h 781"/>
                  <a:gd name="T10" fmla="*/ 32 w 44"/>
                  <a:gd name="T11" fmla="*/ 773 h 781"/>
                  <a:gd name="T12" fmla="*/ 28 w 44"/>
                  <a:gd name="T13" fmla="*/ 765 h 781"/>
                  <a:gd name="T14" fmla="*/ 20 w 44"/>
                  <a:gd name="T15" fmla="*/ 761 h 781"/>
                  <a:gd name="T16" fmla="*/ 16 w 44"/>
                  <a:gd name="T17" fmla="*/ 757 h 781"/>
                  <a:gd name="T18" fmla="*/ 12 w 44"/>
                  <a:gd name="T19" fmla="*/ 753 h 781"/>
                  <a:gd name="T20" fmla="*/ 8 w 44"/>
                  <a:gd name="T21" fmla="*/ 749 h 781"/>
                  <a:gd name="T22" fmla="*/ 0 w 44"/>
                  <a:gd name="T23" fmla="*/ 741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81">
                    <a:moveTo>
                      <a:pt x="0" y="741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81"/>
                    </a:lnTo>
                    <a:lnTo>
                      <a:pt x="40" y="777"/>
                    </a:lnTo>
                    <a:lnTo>
                      <a:pt x="32" y="773"/>
                    </a:lnTo>
                    <a:lnTo>
                      <a:pt x="28" y="765"/>
                    </a:lnTo>
                    <a:lnTo>
                      <a:pt x="20" y="761"/>
                    </a:lnTo>
                    <a:lnTo>
                      <a:pt x="16" y="757"/>
                    </a:lnTo>
                    <a:lnTo>
                      <a:pt x="12" y="753"/>
                    </a:lnTo>
                    <a:lnTo>
                      <a:pt x="8" y="749"/>
                    </a:lnTo>
                    <a:lnTo>
                      <a:pt x="0" y="741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1" name="Freeform 33">
                <a:extLst>
                  <a:ext uri="{FF2B5EF4-FFF2-40B4-BE49-F238E27FC236}">
                    <a16:creationId xmlns:a16="http://schemas.microsoft.com/office/drawing/2014/main" id="{1533EC1F-46E9-524A-D0DC-1934394A1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" y="10599"/>
                <a:ext cx="45" cy="818"/>
              </a:xfrm>
              <a:custGeom>
                <a:avLst/>
                <a:gdLst>
                  <a:gd name="T0" fmla="*/ 0 w 45"/>
                  <a:gd name="T1" fmla="*/ 781 h 818"/>
                  <a:gd name="T2" fmla="*/ 0 w 45"/>
                  <a:gd name="T3" fmla="*/ 0 h 818"/>
                  <a:gd name="T4" fmla="*/ 45 w 45"/>
                  <a:gd name="T5" fmla="*/ 0 h 818"/>
                  <a:gd name="T6" fmla="*/ 45 w 45"/>
                  <a:gd name="T7" fmla="*/ 818 h 818"/>
                  <a:gd name="T8" fmla="*/ 37 w 45"/>
                  <a:gd name="T9" fmla="*/ 814 h 818"/>
                  <a:gd name="T10" fmla="*/ 33 w 45"/>
                  <a:gd name="T11" fmla="*/ 810 h 818"/>
                  <a:gd name="T12" fmla="*/ 29 w 45"/>
                  <a:gd name="T13" fmla="*/ 805 h 818"/>
                  <a:gd name="T14" fmla="*/ 21 w 45"/>
                  <a:gd name="T15" fmla="*/ 797 h 818"/>
                  <a:gd name="T16" fmla="*/ 17 w 45"/>
                  <a:gd name="T17" fmla="*/ 793 h 818"/>
                  <a:gd name="T18" fmla="*/ 13 w 45"/>
                  <a:gd name="T19" fmla="*/ 789 h 818"/>
                  <a:gd name="T20" fmla="*/ 5 w 45"/>
                  <a:gd name="T21" fmla="*/ 785 h 818"/>
                  <a:gd name="T22" fmla="*/ 0 w 45"/>
                  <a:gd name="T23" fmla="*/ 781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818">
                    <a:moveTo>
                      <a:pt x="0" y="781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818"/>
                    </a:lnTo>
                    <a:lnTo>
                      <a:pt x="37" y="814"/>
                    </a:lnTo>
                    <a:lnTo>
                      <a:pt x="33" y="810"/>
                    </a:lnTo>
                    <a:lnTo>
                      <a:pt x="29" y="805"/>
                    </a:lnTo>
                    <a:lnTo>
                      <a:pt x="21" y="797"/>
                    </a:lnTo>
                    <a:lnTo>
                      <a:pt x="17" y="793"/>
                    </a:lnTo>
                    <a:lnTo>
                      <a:pt x="13" y="789"/>
                    </a:lnTo>
                    <a:lnTo>
                      <a:pt x="5" y="785"/>
                    </a:lnTo>
                    <a:lnTo>
                      <a:pt x="0" y="781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2" name="Freeform 34">
                <a:extLst>
                  <a:ext uri="{FF2B5EF4-FFF2-40B4-BE49-F238E27FC236}">
                    <a16:creationId xmlns:a16="http://schemas.microsoft.com/office/drawing/2014/main" id="{19D13634-F426-D140-8ABA-1647912DF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9" y="10599"/>
                <a:ext cx="40" cy="850"/>
              </a:xfrm>
              <a:custGeom>
                <a:avLst/>
                <a:gdLst>
                  <a:gd name="T0" fmla="*/ 0 w 40"/>
                  <a:gd name="T1" fmla="*/ 818 h 850"/>
                  <a:gd name="T2" fmla="*/ 0 w 40"/>
                  <a:gd name="T3" fmla="*/ 0 h 850"/>
                  <a:gd name="T4" fmla="*/ 40 w 40"/>
                  <a:gd name="T5" fmla="*/ 0 h 850"/>
                  <a:gd name="T6" fmla="*/ 40 w 40"/>
                  <a:gd name="T7" fmla="*/ 850 h 850"/>
                  <a:gd name="T8" fmla="*/ 36 w 40"/>
                  <a:gd name="T9" fmla="*/ 846 h 850"/>
                  <a:gd name="T10" fmla="*/ 32 w 40"/>
                  <a:gd name="T11" fmla="*/ 842 h 850"/>
                  <a:gd name="T12" fmla="*/ 24 w 40"/>
                  <a:gd name="T13" fmla="*/ 838 h 850"/>
                  <a:gd name="T14" fmla="*/ 20 w 40"/>
                  <a:gd name="T15" fmla="*/ 834 h 850"/>
                  <a:gd name="T16" fmla="*/ 16 w 40"/>
                  <a:gd name="T17" fmla="*/ 830 h 850"/>
                  <a:gd name="T18" fmla="*/ 8 w 40"/>
                  <a:gd name="T19" fmla="*/ 826 h 850"/>
                  <a:gd name="T20" fmla="*/ 4 w 40"/>
                  <a:gd name="T21" fmla="*/ 822 h 850"/>
                  <a:gd name="T22" fmla="*/ 0 w 40"/>
                  <a:gd name="T23" fmla="*/ 818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850">
                    <a:moveTo>
                      <a:pt x="0" y="818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850"/>
                    </a:lnTo>
                    <a:lnTo>
                      <a:pt x="36" y="846"/>
                    </a:lnTo>
                    <a:lnTo>
                      <a:pt x="32" y="842"/>
                    </a:lnTo>
                    <a:lnTo>
                      <a:pt x="24" y="838"/>
                    </a:lnTo>
                    <a:lnTo>
                      <a:pt x="20" y="834"/>
                    </a:lnTo>
                    <a:lnTo>
                      <a:pt x="16" y="830"/>
                    </a:lnTo>
                    <a:lnTo>
                      <a:pt x="8" y="826"/>
                    </a:lnTo>
                    <a:lnTo>
                      <a:pt x="4" y="822"/>
                    </a:lnTo>
                    <a:lnTo>
                      <a:pt x="0" y="818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3" name="Freeform 35">
                <a:extLst>
                  <a:ext uri="{FF2B5EF4-FFF2-40B4-BE49-F238E27FC236}">
                    <a16:creationId xmlns:a16="http://schemas.microsoft.com/office/drawing/2014/main" id="{4026232B-A359-7D1D-F88A-D0C04FB65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9" y="10599"/>
                <a:ext cx="44" cy="878"/>
              </a:xfrm>
              <a:custGeom>
                <a:avLst/>
                <a:gdLst>
                  <a:gd name="T0" fmla="*/ 0 w 44"/>
                  <a:gd name="T1" fmla="*/ 850 h 878"/>
                  <a:gd name="T2" fmla="*/ 0 w 44"/>
                  <a:gd name="T3" fmla="*/ 0 h 878"/>
                  <a:gd name="T4" fmla="*/ 32 w 44"/>
                  <a:gd name="T5" fmla="*/ 0 h 878"/>
                  <a:gd name="T6" fmla="*/ 36 w 44"/>
                  <a:gd name="T7" fmla="*/ 12 h 878"/>
                  <a:gd name="T8" fmla="*/ 36 w 44"/>
                  <a:gd name="T9" fmla="*/ 20 h 878"/>
                  <a:gd name="T10" fmla="*/ 36 w 44"/>
                  <a:gd name="T11" fmla="*/ 28 h 878"/>
                  <a:gd name="T12" fmla="*/ 36 w 44"/>
                  <a:gd name="T13" fmla="*/ 36 h 878"/>
                  <a:gd name="T14" fmla="*/ 40 w 44"/>
                  <a:gd name="T15" fmla="*/ 44 h 878"/>
                  <a:gd name="T16" fmla="*/ 40 w 44"/>
                  <a:gd name="T17" fmla="*/ 52 h 878"/>
                  <a:gd name="T18" fmla="*/ 40 w 44"/>
                  <a:gd name="T19" fmla="*/ 64 h 878"/>
                  <a:gd name="T20" fmla="*/ 44 w 44"/>
                  <a:gd name="T21" fmla="*/ 72 h 878"/>
                  <a:gd name="T22" fmla="*/ 44 w 44"/>
                  <a:gd name="T23" fmla="*/ 878 h 878"/>
                  <a:gd name="T24" fmla="*/ 40 w 44"/>
                  <a:gd name="T25" fmla="*/ 874 h 878"/>
                  <a:gd name="T26" fmla="*/ 32 w 44"/>
                  <a:gd name="T27" fmla="*/ 870 h 878"/>
                  <a:gd name="T28" fmla="*/ 28 w 44"/>
                  <a:gd name="T29" fmla="*/ 866 h 878"/>
                  <a:gd name="T30" fmla="*/ 24 w 44"/>
                  <a:gd name="T31" fmla="*/ 862 h 878"/>
                  <a:gd name="T32" fmla="*/ 16 w 44"/>
                  <a:gd name="T33" fmla="*/ 858 h 878"/>
                  <a:gd name="T34" fmla="*/ 12 w 44"/>
                  <a:gd name="T35" fmla="*/ 854 h 878"/>
                  <a:gd name="T36" fmla="*/ 8 w 44"/>
                  <a:gd name="T37" fmla="*/ 850 h 878"/>
                  <a:gd name="T38" fmla="*/ 0 w 44"/>
                  <a:gd name="T39" fmla="*/ 850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4" h="878">
                    <a:moveTo>
                      <a:pt x="0" y="8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6" y="12"/>
                    </a:lnTo>
                    <a:lnTo>
                      <a:pt x="36" y="20"/>
                    </a:lnTo>
                    <a:lnTo>
                      <a:pt x="36" y="28"/>
                    </a:lnTo>
                    <a:lnTo>
                      <a:pt x="36" y="36"/>
                    </a:lnTo>
                    <a:lnTo>
                      <a:pt x="40" y="44"/>
                    </a:lnTo>
                    <a:lnTo>
                      <a:pt x="40" y="52"/>
                    </a:lnTo>
                    <a:lnTo>
                      <a:pt x="40" y="64"/>
                    </a:lnTo>
                    <a:lnTo>
                      <a:pt x="44" y="72"/>
                    </a:lnTo>
                    <a:lnTo>
                      <a:pt x="44" y="878"/>
                    </a:lnTo>
                    <a:lnTo>
                      <a:pt x="40" y="874"/>
                    </a:lnTo>
                    <a:lnTo>
                      <a:pt x="32" y="870"/>
                    </a:lnTo>
                    <a:lnTo>
                      <a:pt x="28" y="866"/>
                    </a:lnTo>
                    <a:lnTo>
                      <a:pt x="24" y="862"/>
                    </a:lnTo>
                    <a:lnTo>
                      <a:pt x="16" y="858"/>
                    </a:lnTo>
                    <a:lnTo>
                      <a:pt x="12" y="854"/>
                    </a:lnTo>
                    <a:lnTo>
                      <a:pt x="8" y="850"/>
                    </a:lnTo>
                    <a:lnTo>
                      <a:pt x="0" y="850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4" name="Freeform 36">
                <a:extLst>
                  <a:ext uri="{FF2B5EF4-FFF2-40B4-BE49-F238E27FC236}">
                    <a16:creationId xmlns:a16="http://schemas.microsoft.com/office/drawing/2014/main" id="{39BEC802-E332-4F48-1E5D-8C9D60DC7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10671"/>
                <a:ext cx="45" cy="830"/>
              </a:xfrm>
              <a:custGeom>
                <a:avLst/>
                <a:gdLst>
                  <a:gd name="T0" fmla="*/ 0 w 45"/>
                  <a:gd name="T1" fmla="*/ 806 h 830"/>
                  <a:gd name="T2" fmla="*/ 0 w 45"/>
                  <a:gd name="T3" fmla="*/ 0 h 830"/>
                  <a:gd name="T4" fmla="*/ 4 w 45"/>
                  <a:gd name="T5" fmla="*/ 16 h 830"/>
                  <a:gd name="T6" fmla="*/ 9 w 45"/>
                  <a:gd name="T7" fmla="*/ 32 h 830"/>
                  <a:gd name="T8" fmla="*/ 13 w 45"/>
                  <a:gd name="T9" fmla="*/ 48 h 830"/>
                  <a:gd name="T10" fmla="*/ 17 w 45"/>
                  <a:gd name="T11" fmla="*/ 65 h 830"/>
                  <a:gd name="T12" fmla="*/ 25 w 45"/>
                  <a:gd name="T13" fmla="*/ 81 h 830"/>
                  <a:gd name="T14" fmla="*/ 29 w 45"/>
                  <a:gd name="T15" fmla="*/ 97 h 830"/>
                  <a:gd name="T16" fmla="*/ 37 w 45"/>
                  <a:gd name="T17" fmla="*/ 113 h 830"/>
                  <a:gd name="T18" fmla="*/ 45 w 45"/>
                  <a:gd name="T19" fmla="*/ 129 h 830"/>
                  <a:gd name="T20" fmla="*/ 45 w 45"/>
                  <a:gd name="T21" fmla="*/ 830 h 830"/>
                  <a:gd name="T22" fmla="*/ 37 w 45"/>
                  <a:gd name="T23" fmla="*/ 826 h 830"/>
                  <a:gd name="T24" fmla="*/ 33 w 45"/>
                  <a:gd name="T25" fmla="*/ 826 h 830"/>
                  <a:gd name="T26" fmla="*/ 29 w 45"/>
                  <a:gd name="T27" fmla="*/ 822 h 830"/>
                  <a:gd name="T28" fmla="*/ 21 w 45"/>
                  <a:gd name="T29" fmla="*/ 818 h 830"/>
                  <a:gd name="T30" fmla="*/ 17 w 45"/>
                  <a:gd name="T31" fmla="*/ 814 h 830"/>
                  <a:gd name="T32" fmla="*/ 13 w 45"/>
                  <a:gd name="T33" fmla="*/ 810 h 830"/>
                  <a:gd name="T34" fmla="*/ 4 w 45"/>
                  <a:gd name="T35" fmla="*/ 806 h 830"/>
                  <a:gd name="T36" fmla="*/ 0 w 45"/>
                  <a:gd name="T37" fmla="*/ 806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830">
                    <a:moveTo>
                      <a:pt x="0" y="806"/>
                    </a:moveTo>
                    <a:lnTo>
                      <a:pt x="0" y="0"/>
                    </a:lnTo>
                    <a:lnTo>
                      <a:pt x="4" y="16"/>
                    </a:lnTo>
                    <a:lnTo>
                      <a:pt x="9" y="32"/>
                    </a:lnTo>
                    <a:lnTo>
                      <a:pt x="13" y="48"/>
                    </a:lnTo>
                    <a:lnTo>
                      <a:pt x="17" y="65"/>
                    </a:lnTo>
                    <a:lnTo>
                      <a:pt x="25" y="81"/>
                    </a:lnTo>
                    <a:lnTo>
                      <a:pt x="29" y="97"/>
                    </a:lnTo>
                    <a:lnTo>
                      <a:pt x="37" y="113"/>
                    </a:lnTo>
                    <a:lnTo>
                      <a:pt x="45" y="129"/>
                    </a:lnTo>
                    <a:lnTo>
                      <a:pt x="45" y="830"/>
                    </a:lnTo>
                    <a:lnTo>
                      <a:pt x="37" y="826"/>
                    </a:lnTo>
                    <a:lnTo>
                      <a:pt x="33" y="826"/>
                    </a:lnTo>
                    <a:lnTo>
                      <a:pt x="29" y="822"/>
                    </a:lnTo>
                    <a:lnTo>
                      <a:pt x="21" y="818"/>
                    </a:lnTo>
                    <a:lnTo>
                      <a:pt x="17" y="814"/>
                    </a:lnTo>
                    <a:lnTo>
                      <a:pt x="13" y="810"/>
                    </a:lnTo>
                    <a:lnTo>
                      <a:pt x="4" y="806"/>
                    </a:lnTo>
                    <a:lnTo>
                      <a:pt x="0" y="806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5" name="Freeform 37">
                <a:extLst>
                  <a:ext uri="{FF2B5EF4-FFF2-40B4-BE49-F238E27FC236}">
                    <a16:creationId xmlns:a16="http://schemas.microsoft.com/office/drawing/2014/main" id="{A5763CAC-3488-C44E-9AF8-9AD21110A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0800"/>
                <a:ext cx="40" cy="725"/>
              </a:xfrm>
              <a:custGeom>
                <a:avLst/>
                <a:gdLst>
                  <a:gd name="T0" fmla="*/ 0 w 40"/>
                  <a:gd name="T1" fmla="*/ 701 h 725"/>
                  <a:gd name="T2" fmla="*/ 0 w 40"/>
                  <a:gd name="T3" fmla="*/ 0 h 725"/>
                  <a:gd name="T4" fmla="*/ 4 w 40"/>
                  <a:gd name="T5" fmla="*/ 8 h 725"/>
                  <a:gd name="T6" fmla="*/ 8 w 40"/>
                  <a:gd name="T7" fmla="*/ 16 h 725"/>
                  <a:gd name="T8" fmla="*/ 12 w 40"/>
                  <a:gd name="T9" fmla="*/ 28 h 725"/>
                  <a:gd name="T10" fmla="*/ 20 w 40"/>
                  <a:gd name="T11" fmla="*/ 36 h 725"/>
                  <a:gd name="T12" fmla="*/ 24 w 40"/>
                  <a:gd name="T13" fmla="*/ 48 h 725"/>
                  <a:gd name="T14" fmla="*/ 28 w 40"/>
                  <a:gd name="T15" fmla="*/ 56 h 725"/>
                  <a:gd name="T16" fmla="*/ 36 w 40"/>
                  <a:gd name="T17" fmla="*/ 65 h 725"/>
                  <a:gd name="T18" fmla="*/ 40 w 40"/>
                  <a:gd name="T19" fmla="*/ 77 h 725"/>
                  <a:gd name="T20" fmla="*/ 40 w 40"/>
                  <a:gd name="T21" fmla="*/ 725 h 725"/>
                  <a:gd name="T22" fmla="*/ 36 w 40"/>
                  <a:gd name="T23" fmla="*/ 721 h 725"/>
                  <a:gd name="T24" fmla="*/ 32 w 40"/>
                  <a:gd name="T25" fmla="*/ 717 h 725"/>
                  <a:gd name="T26" fmla="*/ 24 w 40"/>
                  <a:gd name="T27" fmla="*/ 717 h 725"/>
                  <a:gd name="T28" fmla="*/ 20 w 40"/>
                  <a:gd name="T29" fmla="*/ 713 h 725"/>
                  <a:gd name="T30" fmla="*/ 16 w 40"/>
                  <a:gd name="T31" fmla="*/ 709 h 725"/>
                  <a:gd name="T32" fmla="*/ 8 w 40"/>
                  <a:gd name="T33" fmla="*/ 709 h 725"/>
                  <a:gd name="T34" fmla="*/ 4 w 40"/>
                  <a:gd name="T35" fmla="*/ 705 h 725"/>
                  <a:gd name="T36" fmla="*/ 0 w 40"/>
                  <a:gd name="T37" fmla="*/ 701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725">
                    <a:moveTo>
                      <a:pt x="0" y="701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8" y="16"/>
                    </a:lnTo>
                    <a:lnTo>
                      <a:pt x="12" y="28"/>
                    </a:lnTo>
                    <a:lnTo>
                      <a:pt x="20" y="36"/>
                    </a:lnTo>
                    <a:lnTo>
                      <a:pt x="24" y="48"/>
                    </a:lnTo>
                    <a:lnTo>
                      <a:pt x="28" y="56"/>
                    </a:lnTo>
                    <a:lnTo>
                      <a:pt x="36" y="65"/>
                    </a:lnTo>
                    <a:lnTo>
                      <a:pt x="40" y="77"/>
                    </a:lnTo>
                    <a:lnTo>
                      <a:pt x="40" y="725"/>
                    </a:lnTo>
                    <a:lnTo>
                      <a:pt x="36" y="721"/>
                    </a:lnTo>
                    <a:lnTo>
                      <a:pt x="32" y="717"/>
                    </a:lnTo>
                    <a:lnTo>
                      <a:pt x="24" y="717"/>
                    </a:lnTo>
                    <a:lnTo>
                      <a:pt x="20" y="713"/>
                    </a:lnTo>
                    <a:lnTo>
                      <a:pt x="16" y="709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6" name="Freeform 38">
                <a:extLst>
                  <a:ext uri="{FF2B5EF4-FFF2-40B4-BE49-F238E27FC236}">
                    <a16:creationId xmlns:a16="http://schemas.microsoft.com/office/drawing/2014/main" id="{985A6B56-A5B4-EF4C-A22C-36D6C82AB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0877"/>
                <a:ext cx="44" cy="668"/>
              </a:xfrm>
              <a:custGeom>
                <a:avLst/>
                <a:gdLst>
                  <a:gd name="T0" fmla="*/ 0 w 44"/>
                  <a:gd name="T1" fmla="*/ 648 h 668"/>
                  <a:gd name="T2" fmla="*/ 0 w 44"/>
                  <a:gd name="T3" fmla="*/ 0 h 668"/>
                  <a:gd name="T4" fmla="*/ 4 w 44"/>
                  <a:gd name="T5" fmla="*/ 4 h 668"/>
                  <a:gd name="T6" fmla="*/ 12 w 44"/>
                  <a:gd name="T7" fmla="*/ 12 h 668"/>
                  <a:gd name="T8" fmla="*/ 16 w 44"/>
                  <a:gd name="T9" fmla="*/ 20 h 668"/>
                  <a:gd name="T10" fmla="*/ 20 w 44"/>
                  <a:gd name="T11" fmla="*/ 28 h 668"/>
                  <a:gd name="T12" fmla="*/ 28 w 44"/>
                  <a:gd name="T13" fmla="*/ 36 h 668"/>
                  <a:gd name="T14" fmla="*/ 32 w 44"/>
                  <a:gd name="T15" fmla="*/ 40 h 668"/>
                  <a:gd name="T16" fmla="*/ 36 w 44"/>
                  <a:gd name="T17" fmla="*/ 48 h 668"/>
                  <a:gd name="T18" fmla="*/ 44 w 44"/>
                  <a:gd name="T19" fmla="*/ 56 h 668"/>
                  <a:gd name="T20" fmla="*/ 44 w 44"/>
                  <a:gd name="T21" fmla="*/ 668 h 668"/>
                  <a:gd name="T22" fmla="*/ 40 w 44"/>
                  <a:gd name="T23" fmla="*/ 664 h 668"/>
                  <a:gd name="T24" fmla="*/ 32 w 44"/>
                  <a:gd name="T25" fmla="*/ 664 h 668"/>
                  <a:gd name="T26" fmla="*/ 28 w 44"/>
                  <a:gd name="T27" fmla="*/ 660 h 668"/>
                  <a:gd name="T28" fmla="*/ 24 w 44"/>
                  <a:gd name="T29" fmla="*/ 656 h 668"/>
                  <a:gd name="T30" fmla="*/ 16 w 44"/>
                  <a:gd name="T31" fmla="*/ 656 h 668"/>
                  <a:gd name="T32" fmla="*/ 12 w 44"/>
                  <a:gd name="T33" fmla="*/ 652 h 668"/>
                  <a:gd name="T34" fmla="*/ 8 w 44"/>
                  <a:gd name="T35" fmla="*/ 648 h 668"/>
                  <a:gd name="T36" fmla="*/ 0 w 44"/>
                  <a:gd name="T37" fmla="*/ 648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668">
                    <a:moveTo>
                      <a:pt x="0" y="6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12"/>
                    </a:lnTo>
                    <a:lnTo>
                      <a:pt x="16" y="20"/>
                    </a:lnTo>
                    <a:lnTo>
                      <a:pt x="20" y="28"/>
                    </a:lnTo>
                    <a:lnTo>
                      <a:pt x="28" y="36"/>
                    </a:lnTo>
                    <a:lnTo>
                      <a:pt x="32" y="40"/>
                    </a:lnTo>
                    <a:lnTo>
                      <a:pt x="36" y="48"/>
                    </a:lnTo>
                    <a:lnTo>
                      <a:pt x="44" y="56"/>
                    </a:lnTo>
                    <a:lnTo>
                      <a:pt x="44" y="668"/>
                    </a:lnTo>
                    <a:lnTo>
                      <a:pt x="40" y="664"/>
                    </a:lnTo>
                    <a:lnTo>
                      <a:pt x="32" y="664"/>
                    </a:lnTo>
                    <a:lnTo>
                      <a:pt x="28" y="660"/>
                    </a:lnTo>
                    <a:lnTo>
                      <a:pt x="24" y="656"/>
                    </a:lnTo>
                    <a:lnTo>
                      <a:pt x="16" y="656"/>
                    </a:lnTo>
                    <a:lnTo>
                      <a:pt x="12" y="652"/>
                    </a:lnTo>
                    <a:lnTo>
                      <a:pt x="8" y="648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7" name="Freeform 39">
                <a:extLst>
                  <a:ext uri="{FF2B5EF4-FFF2-40B4-BE49-F238E27FC236}">
                    <a16:creationId xmlns:a16="http://schemas.microsoft.com/office/drawing/2014/main" id="{E3EFDBC2-2801-FEE5-11CB-9D15B608F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10933"/>
                <a:ext cx="45" cy="633"/>
              </a:xfrm>
              <a:custGeom>
                <a:avLst/>
                <a:gdLst>
                  <a:gd name="T0" fmla="*/ 0 w 45"/>
                  <a:gd name="T1" fmla="*/ 612 h 633"/>
                  <a:gd name="T2" fmla="*/ 0 w 45"/>
                  <a:gd name="T3" fmla="*/ 0 h 633"/>
                  <a:gd name="T4" fmla="*/ 4 w 45"/>
                  <a:gd name="T5" fmla="*/ 4 h 633"/>
                  <a:gd name="T6" fmla="*/ 8 w 45"/>
                  <a:gd name="T7" fmla="*/ 12 h 633"/>
                  <a:gd name="T8" fmla="*/ 17 w 45"/>
                  <a:gd name="T9" fmla="*/ 16 h 633"/>
                  <a:gd name="T10" fmla="*/ 21 w 45"/>
                  <a:gd name="T11" fmla="*/ 24 h 633"/>
                  <a:gd name="T12" fmla="*/ 25 w 45"/>
                  <a:gd name="T13" fmla="*/ 28 h 633"/>
                  <a:gd name="T14" fmla="*/ 33 w 45"/>
                  <a:gd name="T15" fmla="*/ 32 h 633"/>
                  <a:gd name="T16" fmla="*/ 37 w 45"/>
                  <a:gd name="T17" fmla="*/ 40 h 633"/>
                  <a:gd name="T18" fmla="*/ 45 w 45"/>
                  <a:gd name="T19" fmla="*/ 44 h 633"/>
                  <a:gd name="T20" fmla="*/ 45 w 45"/>
                  <a:gd name="T21" fmla="*/ 633 h 633"/>
                  <a:gd name="T22" fmla="*/ 37 w 45"/>
                  <a:gd name="T23" fmla="*/ 629 h 633"/>
                  <a:gd name="T24" fmla="*/ 33 w 45"/>
                  <a:gd name="T25" fmla="*/ 625 h 633"/>
                  <a:gd name="T26" fmla="*/ 29 w 45"/>
                  <a:gd name="T27" fmla="*/ 625 h 633"/>
                  <a:gd name="T28" fmla="*/ 21 w 45"/>
                  <a:gd name="T29" fmla="*/ 621 h 633"/>
                  <a:gd name="T30" fmla="*/ 17 w 45"/>
                  <a:gd name="T31" fmla="*/ 621 h 633"/>
                  <a:gd name="T32" fmla="*/ 13 w 45"/>
                  <a:gd name="T33" fmla="*/ 617 h 633"/>
                  <a:gd name="T34" fmla="*/ 4 w 45"/>
                  <a:gd name="T35" fmla="*/ 617 h 633"/>
                  <a:gd name="T36" fmla="*/ 0 w 45"/>
                  <a:gd name="T37" fmla="*/ 612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633">
                    <a:moveTo>
                      <a:pt x="0" y="612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7" y="16"/>
                    </a:lnTo>
                    <a:lnTo>
                      <a:pt x="21" y="24"/>
                    </a:lnTo>
                    <a:lnTo>
                      <a:pt x="25" y="28"/>
                    </a:lnTo>
                    <a:lnTo>
                      <a:pt x="33" y="32"/>
                    </a:lnTo>
                    <a:lnTo>
                      <a:pt x="37" y="40"/>
                    </a:lnTo>
                    <a:lnTo>
                      <a:pt x="45" y="44"/>
                    </a:lnTo>
                    <a:lnTo>
                      <a:pt x="45" y="633"/>
                    </a:lnTo>
                    <a:lnTo>
                      <a:pt x="37" y="629"/>
                    </a:lnTo>
                    <a:lnTo>
                      <a:pt x="33" y="625"/>
                    </a:lnTo>
                    <a:lnTo>
                      <a:pt x="29" y="625"/>
                    </a:lnTo>
                    <a:lnTo>
                      <a:pt x="21" y="621"/>
                    </a:lnTo>
                    <a:lnTo>
                      <a:pt x="17" y="621"/>
                    </a:lnTo>
                    <a:lnTo>
                      <a:pt x="13" y="617"/>
                    </a:lnTo>
                    <a:lnTo>
                      <a:pt x="4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8" name="Freeform 40">
                <a:extLst>
                  <a:ext uri="{FF2B5EF4-FFF2-40B4-BE49-F238E27FC236}">
                    <a16:creationId xmlns:a16="http://schemas.microsoft.com/office/drawing/2014/main" id="{BD79AFB7-90F4-6026-0637-68AC21CA1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7" y="10977"/>
                <a:ext cx="40" cy="605"/>
              </a:xfrm>
              <a:custGeom>
                <a:avLst/>
                <a:gdLst>
                  <a:gd name="T0" fmla="*/ 0 w 40"/>
                  <a:gd name="T1" fmla="*/ 589 h 605"/>
                  <a:gd name="T2" fmla="*/ 0 w 40"/>
                  <a:gd name="T3" fmla="*/ 0 h 605"/>
                  <a:gd name="T4" fmla="*/ 4 w 40"/>
                  <a:gd name="T5" fmla="*/ 4 h 605"/>
                  <a:gd name="T6" fmla="*/ 8 w 40"/>
                  <a:gd name="T7" fmla="*/ 12 h 605"/>
                  <a:gd name="T8" fmla="*/ 12 w 40"/>
                  <a:gd name="T9" fmla="*/ 16 h 605"/>
                  <a:gd name="T10" fmla="*/ 20 w 40"/>
                  <a:gd name="T11" fmla="*/ 21 h 605"/>
                  <a:gd name="T12" fmla="*/ 24 w 40"/>
                  <a:gd name="T13" fmla="*/ 25 h 605"/>
                  <a:gd name="T14" fmla="*/ 32 w 40"/>
                  <a:gd name="T15" fmla="*/ 29 h 605"/>
                  <a:gd name="T16" fmla="*/ 36 w 40"/>
                  <a:gd name="T17" fmla="*/ 33 h 605"/>
                  <a:gd name="T18" fmla="*/ 40 w 40"/>
                  <a:gd name="T19" fmla="*/ 37 h 605"/>
                  <a:gd name="T20" fmla="*/ 40 w 40"/>
                  <a:gd name="T21" fmla="*/ 605 h 605"/>
                  <a:gd name="T22" fmla="*/ 36 w 40"/>
                  <a:gd name="T23" fmla="*/ 601 h 605"/>
                  <a:gd name="T24" fmla="*/ 32 w 40"/>
                  <a:gd name="T25" fmla="*/ 601 h 605"/>
                  <a:gd name="T26" fmla="*/ 24 w 40"/>
                  <a:gd name="T27" fmla="*/ 597 h 605"/>
                  <a:gd name="T28" fmla="*/ 20 w 40"/>
                  <a:gd name="T29" fmla="*/ 597 h 605"/>
                  <a:gd name="T30" fmla="*/ 16 w 40"/>
                  <a:gd name="T31" fmla="*/ 593 h 605"/>
                  <a:gd name="T32" fmla="*/ 8 w 40"/>
                  <a:gd name="T33" fmla="*/ 593 h 605"/>
                  <a:gd name="T34" fmla="*/ 4 w 40"/>
                  <a:gd name="T35" fmla="*/ 589 h 605"/>
                  <a:gd name="T36" fmla="*/ 0 w 40"/>
                  <a:gd name="T37" fmla="*/ 589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605">
                    <a:moveTo>
                      <a:pt x="0" y="589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2" y="16"/>
                    </a:lnTo>
                    <a:lnTo>
                      <a:pt x="20" y="21"/>
                    </a:lnTo>
                    <a:lnTo>
                      <a:pt x="24" y="25"/>
                    </a:lnTo>
                    <a:lnTo>
                      <a:pt x="32" y="29"/>
                    </a:lnTo>
                    <a:lnTo>
                      <a:pt x="36" y="33"/>
                    </a:lnTo>
                    <a:lnTo>
                      <a:pt x="40" y="37"/>
                    </a:lnTo>
                    <a:lnTo>
                      <a:pt x="40" y="605"/>
                    </a:lnTo>
                    <a:lnTo>
                      <a:pt x="36" y="601"/>
                    </a:lnTo>
                    <a:lnTo>
                      <a:pt x="32" y="601"/>
                    </a:lnTo>
                    <a:lnTo>
                      <a:pt x="24" y="597"/>
                    </a:lnTo>
                    <a:lnTo>
                      <a:pt x="20" y="597"/>
                    </a:lnTo>
                    <a:lnTo>
                      <a:pt x="16" y="593"/>
                    </a:lnTo>
                    <a:lnTo>
                      <a:pt x="8" y="593"/>
                    </a:lnTo>
                    <a:lnTo>
                      <a:pt x="4" y="589"/>
                    </a:lnTo>
                    <a:lnTo>
                      <a:pt x="0" y="589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9" name="Freeform 41">
                <a:extLst>
                  <a:ext uri="{FF2B5EF4-FFF2-40B4-BE49-F238E27FC236}">
                    <a16:creationId xmlns:a16="http://schemas.microsoft.com/office/drawing/2014/main" id="{BD391B73-FAA7-879E-7067-CF8582EFBB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11014"/>
                <a:ext cx="44" cy="580"/>
              </a:xfrm>
              <a:custGeom>
                <a:avLst/>
                <a:gdLst>
                  <a:gd name="T0" fmla="*/ 0 w 44"/>
                  <a:gd name="T1" fmla="*/ 568 h 580"/>
                  <a:gd name="T2" fmla="*/ 0 w 44"/>
                  <a:gd name="T3" fmla="*/ 0 h 580"/>
                  <a:gd name="T4" fmla="*/ 8 w 44"/>
                  <a:gd name="T5" fmla="*/ 4 h 580"/>
                  <a:gd name="T6" fmla="*/ 12 w 44"/>
                  <a:gd name="T7" fmla="*/ 8 h 580"/>
                  <a:gd name="T8" fmla="*/ 16 w 44"/>
                  <a:gd name="T9" fmla="*/ 12 h 580"/>
                  <a:gd name="T10" fmla="*/ 24 w 44"/>
                  <a:gd name="T11" fmla="*/ 16 h 580"/>
                  <a:gd name="T12" fmla="*/ 28 w 44"/>
                  <a:gd name="T13" fmla="*/ 20 h 580"/>
                  <a:gd name="T14" fmla="*/ 32 w 44"/>
                  <a:gd name="T15" fmla="*/ 24 h 580"/>
                  <a:gd name="T16" fmla="*/ 40 w 44"/>
                  <a:gd name="T17" fmla="*/ 28 h 580"/>
                  <a:gd name="T18" fmla="*/ 44 w 44"/>
                  <a:gd name="T19" fmla="*/ 32 h 580"/>
                  <a:gd name="T20" fmla="*/ 44 w 44"/>
                  <a:gd name="T21" fmla="*/ 580 h 580"/>
                  <a:gd name="T22" fmla="*/ 40 w 44"/>
                  <a:gd name="T23" fmla="*/ 580 h 580"/>
                  <a:gd name="T24" fmla="*/ 32 w 44"/>
                  <a:gd name="T25" fmla="*/ 576 h 580"/>
                  <a:gd name="T26" fmla="*/ 28 w 44"/>
                  <a:gd name="T27" fmla="*/ 576 h 580"/>
                  <a:gd name="T28" fmla="*/ 24 w 44"/>
                  <a:gd name="T29" fmla="*/ 572 h 580"/>
                  <a:gd name="T30" fmla="*/ 16 w 44"/>
                  <a:gd name="T31" fmla="*/ 572 h 580"/>
                  <a:gd name="T32" fmla="*/ 12 w 44"/>
                  <a:gd name="T33" fmla="*/ 572 h 580"/>
                  <a:gd name="T34" fmla="*/ 8 w 44"/>
                  <a:gd name="T35" fmla="*/ 568 h 580"/>
                  <a:gd name="T36" fmla="*/ 0 w 44"/>
                  <a:gd name="T37" fmla="*/ 568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80">
                    <a:moveTo>
                      <a:pt x="0" y="568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12" y="8"/>
                    </a:lnTo>
                    <a:lnTo>
                      <a:pt x="16" y="12"/>
                    </a:lnTo>
                    <a:lnTo>
                      <a:pt x="24" y="16"/>
                    </a:lnTo>
                    <a:lnTo>
                      <a:pt x="28" y="20"/>
                    </a:lnTo>
                    <a:lnTo>
                      <a:pt x="32" y="24"/>
                    </a:lnTo>
                    <a:lnTo>
                      <a:pt x="40" y="28"/>
                    </a:lnTo>
                    <a:lnTo>
                      <a:pt x="44" y="32"/>
                    </a:lnTo>
                    <a:lnTo>
                      <a:pt x="44" y="580"/>
                    </a:lnTo>
                    <a:lnTo>
                      <a:pt x="40" y="580"/>
                    </a:lnTo>
                    <a:lnTo>
                      <a:pt x="32" y="576"/>
                    </a:lnTo>
                    <a:lnTo>
                      <a:pt x="28" y="576"/>
                    </a:lnTo>
                    <a:lnTo>
                      <a:pt x="24" y="572"/>
                    </a:lnTo>
                    <a:lnTo>
                      <a:pt x="16" y="572"/>
                    </a:lnTo>
                    <a:lnTo>
                      <a:pt x="12" y="572"/>
                    </a:lnTo>
                    <a:lnTo>
                      <a:pt x="8" y="568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0" name="Freeform 42">
                <a:extLst>
                  <a:ext uri="{FF2B5EF4-FFF2-40B4-BE49-F238E27FC236}">
                    <a16:creationId xmlns:a16="http://schemas.microsoft.com/office/drawing/2014/main" id="{0EF46D57-F1D8-7ACC-1E29-4D0D39A5E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11046"/>
                <a:ext cx="45" cy="560"/>
              </a:xfrm>
              <a:custGeom>
                <a:avLst/>
                <a:gdLst>
                  <a:gd name="T0" fmla="*/ 0 w 45"/>
                  <a:gd name="T1" fmla="*/ 548 h 560"/>
                  <a:gd name="T2" fmla="*/ 0 w 45"/>
                  <a:gd name="T3" fmla="*/ 0 h 560"/>
                  <a:gd name="T4" fmla="*/ 4 w 45"/>
                  <a:gd name="T5" fmla="*/ 4 h 560"/>
                  <a:gd name="T6" fmla="*/ 12 w 45"/>
                  <a:gd name="T7" fmla="*/ 8 h 560"/>
                  <a:gd name="T8" fmla="*/ 17 w 45"/>
                  <a:gd name="T9" fmla="*/ 12 h 560"/>
                  <a:gd name="T10" fmla="*/ 21 w 45"/>
                  <a:gd name="T11" fmla="*/ 12 h 560"/>
                  <a:gd name="T12" fmla="*/ 29 w 45"/>
                  <a:gd name="T13" fmla="*/ 16 h 560"/>
                  <a:gd name="T14" fmla="*/ 33 w 45"/>
                  <a:gd name="T15" fmla="*/ 20 h 560"/>
                  <a:gd name="T16" fmla="*/ 37 w 45"/>
                  <a:gd name="T17" fmla="*/ 24 h 560"/>
                  <a:gd name="T18" fmla="*/ 45 w 45"/>
                  <a:gd name="T19" fmla="*/ 24 h 560"/>
                  <a:gd name="T20" fmla="*/ 45 w 45"/>
                  <a:gd name="T21" fmla="*/ 560 h 560"/>
                  <a:gd name="T22" fmla="*/ 37 w 45"/>
                  <a:gd name="T23" fmla="*/ 560 h 560"/>
                  <a:gd name="T24" fmla="*/ 33 w 45"/>
                  <a:gd name="T25" fmla="*/ 556 h 560"/>
                  <a:gd name="T26" fmla="*/ 29 w 45"/>
                  <a:gd name="T27" fmla="*/ 556 h 560"/>
                  <a:gd name="T28" fmla="*/ 21 w 45"/>
                  <a:gd name="T29" fmla="*/ 556 h 560"/>
                  <a:gd name="T30" fmla="*/ 17 w 45"/>
                  <a:gd name="T31" fmla="*/ 552 h 560"/>
                  <a:gd name="T32" fmla="*/ 12 w 45"/>
                  <a:gd name="T33" fmla="*/ 552 h 560"/>
                  <a:gd name="T34" fmla="*/ 4 w 45"/>
                  <a:gd name="T35" fmla="*/ 552 h 560"/>
                  <a:gd name="T36" fmla="*/ 0 w 45"/>
                  <a:gd name="T37" fmla="*/ 54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60">
                    <a:moveTo>
                      <a:pt x="0" y="5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8"/>
                    </a:lnTo>
                    <a:lnTo>
                      <a:pt x="17" y="12"/>
                    </a:lnTo>
                    <a:lnTo>
                      <a:pt x="21" y="12"/>
                    </a:lnTo>
                    <a:lnTo>
                      <a:pt x="29" y="16"/>
                    </a:lnTo>
                    <a:lnTo>
                      <a:pt x="33" y="20"/>
                    </a:lnTo>
                    <a:lnTo>
                      <a:pt x="37" y="24"/>
                    </a:lnTo>
                    <a:lnTo>
                      <a:pt x="45" y="24"/>
                    </a:lnTo>
                    <a:lnTo>
                      <a:pt x="45" y="560"/>
                    </a:lnTo>
                    <a:lnTo>
                      <a:pt x="37" y="560"/>
                    </a:lnTo>
                    <a:lnTo>
                      <a:pt x="33" y="556"/>
                    </a:lnTo>
                    <a:lnTo>
                      <a:pt x="29" y="556"/>
                    </a:lnTo>
                    <a:lnTo>
                      <a:pt x="21" y="556"/>
                    </a:lnTo>
                    <a:lnTo>
                      <a:pt x="17" y="552"/>
                    </a:lnTo>
                    <a:lnTo>
                      <a:pt x="12" y="552"/>
                    </a:lnTo>
                    <a:lnTo>
                      <a:pt x="4" y="552"/>
                    </a:lnTo>
                    <a:lnTo>
                      <a:pt x="0" y="548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1" name="Freeform 43">
                <a:extLst>
                  <a:ext uri="{FF2B5EF4-FFF2-40B4-BE49-F238E27FC236}">
                    <a16:creationId xmlns:a16="http://schemas.microsoft.com/office/drawing/2014/main" id="{DC7C85E9-4D39-5CA9-2FF3-564254534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1070"/>
                <a:ext cx="40" cy="548"/>
              </a:xfrm>
              <a:custGeom>
                <a:avLst/>
                <a:gdLst>
                  <a:gd name="T0" fmla="*/ 0 w 40"/>
                  <a:gd name="T1" fmla="*/ 536 h 548"/>
                  <a:gd name="T2" fmla="*/ 0 w 40"/>
                  <a:gd name="T3" fmla="*/ 0 h 548"/>
                  <a:gd name="T4" fmla="*/ 4 w 40"/>
                  <a:gd name="T5" fmla="*/ 4 h 548"/>
                  <a:gd name="T6" fmla="*/ 8 w 40"/>
                  <a:gd name="T7" fmla="*/ 8 h 548"/>
                  <a:gd name="T8" fmla="*/ 16 w 40"/>
                  <a:gd name="T9" fmla="*/ 8 h 548"/>
                  <a:gd name="T10" fmla="*/ 20 w 40"/>
                  <a:gd name="T11" fmla="*/ 12 h 548"/>
                  <a:gd name="T12" fmla="*/ 24 w 40"/>
                  <a:gd name="T13" fmla="*/ 16 h 548"/>
                  <a:gd name="T14" fmla="*/ 32 w 40"/>
                  <a:gd name="T15" fmla="*/ 16 h 548"/>
                  <a:gd name="T16" fmla="*/ 36 w 40"/>
                  <a:gd name="T17" fmla="*/ 20 h 548"/>
                  <a:gd name="T18" fmla="*/ 40 w 40"/>
                  <a:gd name="T19" fmla="*/ 24 h 548"/>
                  <a:gd name="T20" fmla="*/ 40 w 40"/>
                  <a:gd name="T21" fmla="*/ 548 h 548"/>
                  <a:gd name="T22" fmla="*/ 36 w 40"/>
                  <a:gd name="T23" fmla="*/ 544 h 548"/>
                  <a:gd name="T24" fmla="*/ 32 w 40"/>
                  <a:gd name="T25" fmla="*/ 544 h 548"/>
                  <a:gd name="T26" fmla="*/ 24 w 40"/>
                  <a:gd name="T27" fmla="*/ 544 h 548"/>
                  <a:gd name="T28" fmla="*/ 20 w 40"/>
                  <a:gd name="T29" fmla="*/ 540 h 548"/>
                  <a:gd name="T30" fmla="*/ 16 w 40"/>
                  <a:gd name="T31" fmla="*/ 540 h 548"/>
                  <a:gd name="T32" fmla="*/ 8 w 40"/>
                  <a:gd name="T33" fmla="*/ 540 h 548"/>
                  <a:gd name="T34" fmla="*/ 4 w 40"/>
                  <a:gd name="T35" fmla="*/ 536 h 548"/>
                  <a:gd name="T36" fmla="*/ 0 w 40"/>
                  <a:gd name="T37" fmla="*/ 536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48">
                    <a:moveTo>
                      <a:pt x="0" y="536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8"/>
                    </a:lnTo>
                    <a:lnTo>
                      <a:pt x="16" y="8"/>
                    </a:lnTo>
                    <a:lnTo>
                      <a:pt x="20" y="12"/>
                    </a:lnTo>
                    <a:lnTo>
                      <a:pt x="24" y="16"/>
                    </a:lnTo>
                    <a:lnTo>
                      <a:pt x="32" y="16"/>
                    </a:lnTo>
                    <a:lnTo>
                      <a:pt x="36" y="20"/>
                    </a:lnTo>
                    <a:lnTo>
                      <a:pt x="40" y="24"/>
                    </a:lnTo>
                    <a:lnTo>
                      <a:pt x="40" y="548"/>
                    </a:lnTo>
                    <a:lnTo>
                      <a:pt x="36" y="544"/>
                    </a:lnTo>
                    <a:lnTo>
                      <a:pt x="32" y="544"/>
                    </a:lnTo>
                    <a:lnTo>
                      <a:pt x="24" y="544"/>
                    </a:lnTo>
                    <a:lnTo>
                      <a:pt x="20" y="540"/>
                    </a:lnTo>
                    <a:lnTo>
                      <a:pt x="16" y="540"/>
                    </a:lnTo>
                    <a:lnTo>
                      <a:pt x="8" y="540"/>
                    </a:lnTo>
                    <a:lnTo>
                      <a:pt x="4" y="53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2" name="Freeform 44">
                <a:extLst>
                  <a:ext uri="{FF2B5EF4-FFF2-40B4-BE49-F238E27FC236}">
                    <a16:creationId xmlns:a16="http://schemas.microsoft.com/office/drawing/2014/main" id="{4156DA17-4296-3968-E88E-132AE5DAD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" y="11094"/>
                <a:ext cx="44" cy="532"/>
              </a:xfrm>
              <a:custGeom>
                <a:avLst/>
                <a:gdLst>
                  <a:gd name="T0" fmla="*/ 0 w 44"/>
                  <a:gd name="T1" fmla="*/ 524 h 532"/>
                  <a:gd name="T2" fmla="*/ 0 w 44"/>
                  <a:gd name="T3" fmla="*/ 0 h 532"/>
                  <a:gd name="T4" fmla="*/ 8 w 44"/>
                  <a:gd name="T5" fmla="*/ 0 h 532"/>
                  <a:gd name="T6" fmla="*/ 12 w 44"/>
                  <a:gd name="T7" fmla="*/ 4 h 532"/>
                  <a:gd name="T8" fmla="*/ 16 w 44"/>
                  <a:gd name="T9" fmla="*/ 4 h 532"/>
                  <a:gd name="T10" fmla="*/ 24 w 44"/>
                  <a:gd name="T11" fmla="*/ 8 h 532"/>
                  <a:gd name="T12" fmla="*/ 28 w 44"/>
                  <a:gd name="T13" fmla="*/ 8 h 532"/>
                  <a:gd name="T14" fmla="*/ 32 w 44"/>
                  <a:gd name="T15" fmla="*/ 12 h 532"/>
                  <a:gd name="T16" fmla="*/ 40 w 44"/>
                  <a:gd name="T17" fmla="*/ 12 h 532"/>
                  <a:gd name="T18" fmla="*/ 44 w 44"/>
                  <a:gd name="T19" fmla="*/ 16 h 532"/>
                  <a:gd name="T20" fmla="*/ 44 w 44"/>
                  <a:gd name="T21" fmla="*/ 532 h 532"/>
                  <a:gd name="T22" fmla="*/ 40 w 44"/>
                  <a:gd name="T23" fmla="*/ 532 h 532"/>
                  <a:gd name="T24" fmla="*/ 32 w 44"/>
                  <a:gd name="T25" fmla="*/ 528 h 532"/>
                  <a:gd name="T26" fmla="*/ 28 w 44"/>
                  <a:gd name="T27" fmla="*/ 528 h 532"/>
                  <a:gd name="T28" fmla="*/ 24 w 44"/>
                  <a:gd name="T29" fmla="*/ 528 h 532"/>
                  <a:gd name="T30" fmla="*/ 16 w 44"/>
                  <a:gd name="T31" fmla="*/ 528 h 532"/>
                  <a:gd name="T32" fmla="*/ 12 w 44"/>
                  <a:gd name="T33" fmla="*/ 524 h 532"/>
                  <a:gd name="T34" fmla="*/ 8 w 44"/>
                  <a:gd name="T35" fmla="*/ 524 h 532"/>
                  <a:gd name="T36" fmla="*/ 0 w 44"/>
                  <a:gd name="T37" fmla="*/ 524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32">
                    <a:moveTo>
                      <a:pt x="0" y="524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4" y="8"/>
                    </a:lnTo>
                    <a:lnTo>
                      <a:pt x="28" y="8"/>
                    </a:lnTo>
                    <a:lnTo>
                      <a:pt x="32" y="12"/>
                    </a:lnTo>
                    <a:lnTo>
                      <a:pt x="40" y="12"/>
                    </a:lnTo>
                    <a:lnTo>
                      <a:pt x="44" y="16"/>
                    </a:lnTo>
                    <a:lnTo>
                      <a:pt x="44" y="532"/>
                    </a:lnTo>
                    <a:lnTo>
                      <a:pt x="40" y="532"/>
                    </a:lnTo>
                    <a:lnTo>
                      <a:pt x="32" y="528"/>
                    </a:lnTo>
                    <a:lnTo>
                      <a:pt x="28" y="528"/>
                    </a:lnTo>
                    <a:lnTo>
                      <a:pt x="24" y="528"/>
                    </a:lnTo>
                    <a:lnTo>
                      <a:pt x="16" y="528"/>
                    </a:lnTo>
                    <a:lnTo>
                      <a:pt x="12" y="524"/>
                    </a:lnTo>
                    <a:lnTo>
                      <a:pt x="8" y="524"/>
                    </a:lnTo>
                    <a:lnTo>
                      <a:pt x="0" y="524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3" name="Freeform 45">
                <a:extLst>
                  <a:ext uri="{FF2B5EF4-FFF2-40B4-BE49-F238E27FC236}">
                    <a16:creationId xmlns:a16="http://schemas.microsoft.com/office/drawing/2014/main" id="{94E27FA1-16F0-92F5-BB99-4D716E8E2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0" y="11110"/>
                <a:ext cx="45" cy="520"/>
              </a:xfrm>
              <a:custGeom>
                <a:avLst/>
                <a:gdLst>
                  <a:gd name="T0" fmla="*/ 0 w 45"/>
                  <a:gd name="T1" fmla="*/ 516 h 520"/>
                  <a:gd name="T2" fmla="*/ 0 w 45"/>
                  <a:gd name="T3" fmla="*/ 0 h 520"/>
                  <a:gd name="T4" fmla="*/ 4 w 45"/>
                  <a:gd name="T5" fmla="*/ 0 h 520"/>
                  <a:gd name="T6" fmla="*/ 12 w 45"/>
                  <a:gd name="T7" fmla="*/ 4 h 520"/>
                  <a:gd name="T8" fmla="*/ 16 w 45"/>
                  <a:gd name="T9" fmla="*/ 4 h 520"/>
                  <a:gd name="T10" fmla="*/ 20 w 45"/>
                  <a:gd name="T11" fmla="*/ 4 h 520"/>
                  <a:gd name="T12" fmla="*/ 29 w 45"/>
                  <a:gd name="T13" fmla="*/ 8 h 520"/>
                  <a:gd name="T14" fmla="*/ 33 w 45"/>
                  <a:gd name="T15" fmla="*/ 8 h 520"/>
                  <a:gd name="T16" fmla="*/ 37 w 45"/>
                  <a:gd name="T17" fmla="*/ 8 h 520"/>
                  <a:gd name="T18" fmla="*/ 45 w 45"/>
                  <a:gd name="T19" fmla="*/ 12 h 520"/>
                  <a:gd name="T20" fmla="*/ 45 w 45"/>
                  <a:gd name="T21" fmla="*/ 520 h 520"/>
                  <a:gd name="T22" fmla="*/ 37 w 45"/>
                  <a:gd name="T23" fmla="*/ 520 h 520"/>
                  <a:gd name="T24" fmla="*/ 33 w 45"/>
                  <a:gd name="T25" fmla="*/ 520 h 520"/>
                  <a:gd name="T26" fmla="*/ 29 w 45"/>
                  <a:gd name="T27" fmla="*/ 520 h 520"/>
                  <a:gd name="T28" fmla="*/ 20 w 45"/>
                  <a:gd name="T29" fmla="*/ 520 h 520"/>
                  <a:gd name="T30" fmla="*/ 16 w 45"/>
                  <a:gd name="T31" fmla="*/ 516 h 520"/>
                  <a:gd name="T32" fmla="*/ 12 w 45"/>
                  <a:gd name="T33" fmla="*/ 516 h 520"/>
                  <a:gd name="T34" fmla="*/ 4 w 45"/>
                  <a:gd name="T35" fmla="*/ 516 h 520"/>
                  <a:gd name="T36" fmla="*/ 0 w 45"/>
                  <a:gd name="T37" fmla="*/ 516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20">
                    <a:moveTo>
                      <a:pt x="0" y="516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9" y="8"/>
                    </a:lnTo>
                    <a:lnTo>
                      <a:pt x="33" y="8"/>
                    </a:lnTo>
                    <a:lnTo>
                      <a:pt x="37" y="8"/>
                    </a:lnTo>
                    <a:lnTo>
                      <a:pt x="45" y="12"/>
                    </a:lnTo>
                    <a:lnTo>
                      <a:pt x="45" y="520"/>
                    </a:lnTo>
                    <a:lnTo>
                      <a:pt x="37" y="520"/>
                    </a:lnTo>
                    <a:lnTo>
                      <a:pt x="33" y="520"/>
                    </a:lnTo>
                    <a:lnTo>
                      <a:pt x="29" y="520"/>
                    </a:lnTo>
                    <a:lnTo>
                      <a:pt x="20" y="520"/>
                    </a:lnTo>
                    <a:lnTo>
                      <a:pt x="16" y="516"/>
                    </a:lnTo>
                    <a:lnTo>
                      <a:pt x="12" y="516"/>
                    </a:lnTo>
                    <a:lnTo>
                      <a:pt x="4" y="516"/>
                    </a:lnTo>
                    <a:lnTo>
                      <a:pt x="0" y="516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4" name="Freeform 46">
                <a:extLst>
                  <a:ext uri="{FF2B5EF4-FFF2-40B4-BE49-F238E27FC236}">
                    <a16:creationId xmlns:a16="http://schemas.microsoft.com/office/drawing/2014/main" id="{100B888F-45C3-80AD-B045-B76C9CDEF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11122"/>
                <a:ext cx="40" cy="516"/>
              </a:xfrm>
              <a:custGeom>
                <a:avLst/>
                <a:gdLst>
                  <a:gd name="T0" fmla="*/ 0 w 40"/>
                  <a:gd name="T1" fmla="*/ 508 h 516"/>
                  <a:gd name="T2" fmla="*/ 0 w 40"/>
                  <a:gd name="T3" fmla="*/ 0 h 516"/>
                  <a:gd name="T4" fmla="*/ 4 w 40"/>
                  <a:gd name="T5" fmla="*/ 0 h 516"/>
                  <a:gd name="T6" fmla="*/ 8 w 40"/>
                  <a:gd name="T7" fmla="*/ 0 h 516"/>
                  <a:gd name="T8" fmla="*/ 16 w 40"/>
                  <a:gd name="T9" fmla="*/ 4 h 516"/>
                  <a:gd name="T10" fmla="*/ 20 w 40"/>
                  <a:gd name="T11" fmla="*/ 4 h 516"/>
                  <a:gd name="T12" fmla="*/ 24 w 40"/>
                  <a:gd name="T13" fmla="*/ 4 h 516"/>
                  <a:gd name="T14" fmla="*/ 32 w 40"/>
                  <a:gd name="T15" fmla="*/ 8 h 516"/>
                  <a:gd name="T16" fmla="*/ 36 w 40"/>
                  <a:gd name="T17" fmla="*/ 8 h 516"/>
                  <a:gd name="T18" fmla="*/ 40 w 40"/>
                  <a:gd name="T19" fmla="*/ 8 h 516"/>
                  <a:gd name="T20" fmla="*/ 40 w 40"/>
                  <a:gd name="T21" fmla="*/ 516 h 516"/>
                  <a:gd name="T22" fmla="*/ 36 w 40"/>
                  <a:gd name="T23" fmla="*/ 512 h 516"/>
                  <a:gd name="T24" fmla="*/ 32 w 40"/>
                  <a:gd name="T25" fmla="*/ 512 h 516"/>
                  <a:gd name="T26" fmla="*/ 24 w 40"/>
                  <a:gd name="T27" fmla="*/ 512 h 516"/>
                  <a:gd name="T28" fmla="*/ 20 w 40"/>
                  <a:gd name="T29" fmla="*/ 512 h 516"/>
                  <a:gd name="T30" fmla="*/ 16 w 40"/>
                  <a:gd name="T31" fmla="*/ 512 h 516"/>
                  <a:gd name="T32" fmla="*/ 8 w 40"/>
                  <a:gd name="T33" fmla="*/ 512 h 516"/>
                  <a:gd name="T34" fmla="*/ 4 w 40"/>
                  <a:gd name="T35" fmla="*/ 512 h 516"/>
                  <a:gd name="T36" fmla="*/ 0 w 40"/>
                  <a:gd name="T37" fmla="*/ 508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16">
                    <a:moveTo>
                      <a:pt x="0" y="508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32" y="8"/>
                    </a:lnTo>
                    <a:lnTo>
                      <a:pt x="36" y="8"/>
                    </a:lnTo>
                    <a:lnTo>
                      <a:pt x="40" y="8"/>
                    </a:lnTo>
                    <a:lnTo>
                      <a:pt x="40" y="516"/>
                    </a:lnTo>
                    <a:lnTo>
                      <a:pt x="36" y="512"/>
                    </a:lnTo>
                    <a:lnTo>
                      <a:pt x="32" y="512"/>
                    </a:lnTo>
                    <a:lnTo>
                      <a:pt x="24" y="512"/>
                    </a:lnTo>
                    <a:lnTo>
                      <a:pt x="20" y="512"/>
                    </a:lnTo>
                    <a:lnTo>
                      <a:pt x="16" y="512"/>
                    </a:lnTo>
                    <a:lnTo>
                      <a:pt x="8" y="512"/>
                    </a:lnTo>
                    <a:lnTo>
                      <a:pt x="4" y="512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5" name="Freeform 47">
                <a:extLst>
                  <a:ext uri="{FF2B5EF4-FFF2-40B4-BE49-F238E27FC236}">
                    <a16:creationId xmlns:a16="http://schemas.microsoft.com/office/drawing/2014/main" id="{C294B559-3946-EB33-EA93-FF68BCC9AC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5" y="10373"/>
                <a:ext cx="44" cy="1265"/>
              </a:xfrm>
              <a:custGeom>
                <a:avLst/>
                <a:gdLst>
                  <a:gd name="T0" fmla="*/ 0 w 44"/>
                  <a:gd name="T1" fmla="*/ 1265 h 1265"/>
                  <a:gd name="T2" fmla="*/ 0 w 44"/>
                  <a:gd name="T3" fmla="*/ 757 h 1265"/>
                  <a:gd name="T4" fmla="*/ 8 w 44"/>
                  <a:gd name="T5" fmla="*/ 757 h 1265"/>
                  <a:gd name="T6" fmla="*/ 12 w 44"/>
                  <a:gd name="T7" fmla="*/ 757 h 1265"/>
                  <a:gd name="T8" fmla="*/ 16 w 44"/>
                  <a:gd name="T9" fmla="*/ 762 h 1265"/>
                  <a:gd name="T10" fmla="*/ 24 w 44"/>
                  <a:gd name="T11" fmla="*/ 762 h 1265"/>
                  <a:gd name="T12" fmla="*/ 28 w 44"/>
                  <a:gd name="T13" fmla="*/ 762 h 1265"/>
                  <a:gd name="T14" fmla="*/ 32 w 44"/>
                  <a:gd name="T15" fmla="*/ 762 h 1265"/>
                  <a:gd name="T16" fmla="*/ 40 w 44"/>
                  <a:gd name="T17" fmla="*/ 762 h 1265"/>
                  <a:gd name="T18" fmla="*/ 44 w 44"/>
                  <a:gd name="T19" fmla="*/ 762 h 1265"/>
                  <a:gd name="T20" fmla="*/ 44 w 44"/>
                  <a:gd name="T21" fmla="*/ 1265 h 1265"/>
                  <a:gd name="T22" fmla="*/ 40 w 44"/>
                  <a:gd name="T23" fmla="*/ 1265 h 1265"/>
                  <a:gd name="T24" fmla="*/ 32 w 44"/>
                  <a:gd name="T25" fmla="*/ 1265 h 1265"/>
                  <a:gd name="T26" fmla="*/ 28 w 44"/>
                  <a:gd name="T27" fmla="*/ 1265 h 1265"/>
                  <a:gd name="T28" fmla="*/ 24 w 44"/>
                  <a:gd name="T29" fmla="*/ 1265 h 1265"/>
                  <a:gd name="T30" fmla="*/ 16 w 44"/>
                  <a:gd name="T31" fmla="*/ 1265 h 1265"/>
                  <a:gd name="T32" fmla="*/ 12 w 44"/>
                  <a:gd name="T33" fmla="*/ 1265 h 1265"/>
                  <a:gd name="T34" fmla="*/ 8 w 44"/>
                  <a:gd name="T35" fmla="*/ 1265 h 1265"/>
                  <a:gd name="T36" fmla="*/ 0 w 44"/>
                  <a:gd name="T37" fmla="*/ 1265 h 1265"/>
                  <a:gd name="T38" fmla="*/ 44 w 44"/>
                  <a:gd name="T39" fmla="*/ 0 h 1265"/>
                  <a:gd name="T40" fmla="*/ 44 w 44"/>
                  <a:gd name="T41" fmla="*/ 16 h 1265"/>
                  <a:gd name="T42" fmla="*/ 36 w 44"/>
                  <a:gd name="T43" fmla="*/ 8 h 1265"/>
                  <a:gd name="T44" fmla="*/ 44 w 44"/>
                  <a:gd name="T45" fmla="*/ 0 h 1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" h="1265">
                    <a:moveTo>
                      <a:pt x="0" y="1265"/>
                    </a:moveTo>
                    <a:lnTo>
                      <a:pt x="0" y="757"/>
                    </a:lnTo>
                    <a:lnTo>
                      <a:pt x="8" y="757"/>
                    </a:lnTo>
                    <a:lnTo>
                      <a:pt x="12" y="757"/>
                    </a:lnTo>
                    <a:lnTo>
                      <a:pt x="16" y="762"/>
                    </a:lnTo>
                    <a:lnTo>
                      <a:pt x="24" y="762"/>
                    </a:lnTo>
                    <a:lnTo>
                      <a:pt x="28" y="762"/>
                    </a:lnTo>
                    <a:lnTo>
                      <a:pt x="32" y="762"/>
                    </a:lnTo>
                    <a:lnTo>
                      <a:pt x="40" y="762"/>
                    </a:lnTo>
                    <a:lnTo>
                      <a:pt x="44" y="762"/>
                    </a:lnTo>
                    <a:lnTo>
                      <a:pt x="44" y="1265"/>
                    </a:lnTo>
                    <a:lnTo>
                      <a:pt x="40" y="1265"/>
                    </a:lnTo>
                    <a:lnTo>
                      <a:pt x="32" y="1265"/>
                    </a:lnTo>
                    <a:lnTo>
                      <a:pt x="28" y="1265"/>
                    </a:lnTo>
                    <a:lnTo>
                      <a:pt x="24" y="1265"/>
                    </a:lnTo>
                    <a:lnTo>
                      <a:pt x="16" y="1265"/>
                    </a:lnTo>
                    <a:lnTo>
                      <a:pt x="12" y="1265"/>
                    </a:lnTo>
                    <a:lnTo>
                      <a:pt x="8" y="1265"/>
                    </a:lnTo>
                    <a:lnTo>
                      <a:pt x="0" y="1265"/>
                    </a:lnTo>
                    <a:close/>
                    <a:moveTo>
                      <a:pt x="44" y="0"/>
                    </a:moveTo>
                    <a:lnTo>
                      <a:pt x="44" y="16"/>
                    </a:lnTo>
                    <a:lnTo>
                      <a:pt x="36" y="8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6" name="Freeform 48">
                <a:extLst>
                  <a:ext uri="{FF2B5EF4-FFF2-40B4-BE49-F238E27FC236}">
                    <a16:creationId xmlns:a16="http://schemas.microsoft.com/office/drawing/2014/main" id="{72EBB7E2-D6F2-0CED-3237-FEAD213B64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9" y="10321"/>
                <a:ext cx="45" cy="1321"/>
              </a:xfrm>
              <a:custGeom>
                <a:avLst/>
                <a:gdLst>
                  <a:gd name="T0" fmla="*/ 0 w 45"/>
                  <a:gd name="T1" fmla="*/ 1317 h 1321"/>
                  <a:gd name="T2" fmla="*/ 0 w 45"/>
                  <a:gd name="T3" fmla="*/ 814 h 1321"/>
                  <a:gd name="T4" fmla="*/ 4 w 45"/>
                  <a:gd name="T5" fmla="*/ 818 h 1321"/>
                  <a:gd name="T6" fmla="*/ 12 w 45"/>
                  <a:gd name="T7" fmla="*/ 818 h 1321"/>
                  <a:gd name="T8" fmla="*/ 16 w 45"/>
                  <a:gd name="T9" fmla="*/ 818 h 1321"/>
                  <a:gd name="T10" fmla="*/ 20 w 45"/>
                  <a:gd name="T11" fmla="*/ 818 h 1321"/>
                  <a:gd name="T12" fmla="*/ 29 w 45"/>
                  <a:gd name="T13" fmla="*/ 818 h 1321"/>
                  <a:gd name="T14" fmla="*/ 33 w 45"/>
                  <a:gd name="T15" fmla="*/ 818 h 1321"/>
                  <a:gd name="T16" fmla="*/ 37 w 45"/>
                  <a:gd name="T17" fmla="*/ 818 h 1321"/>
                  <a:gd name="T18" fmla="*/ 45 w 45"/>
                  <a:gd name="T19" fmla="*/ 818 h 1321"/>
                  <a:gd name="T20" fmla="*/ 45 w 45"/>
                  <a:gd name="T21" fmla="*/ 1321 h 1321"/>
                  <a:gd name="T22" fmla="*/ 37 w 45"/>
                  <a:gd name="T23" fmla="*/ 1321 h 1321"/>
                  <a:gd name="T24" fmla="*/ 33 w 45"/>
                  <a:gd name="T25" fmla="*/ 1321 h 1321"/>
                  <a:gd name="T26" fmla="*/ 29 w 45"/>
                  <a:gd name="T27" fmla="*/ 1321 h 1321"/>
                  <a:gd name="T28" fmla="*/ 20 w 45"/>
                  <a:gd name="T29" fmla="*/ 1321 h 1321"/>
                  <a:gd name="T30" fmla="*/ 16 w 45"/>
                  <a:gd name="T31" fmla="*/ 1317 h 1321"/>
                  <a:gd name="T32" fmla="*/ 12 w 45"/>
                  <a:gd name="T33" fmla="*/ 1317 h 1321"/>
                  <a:gd name="T34" fmla="*/ 4 w 45"/>
                  <a:gd name="T35" fmla="*/ 1317 h 1321"/>
                  <a:gd name="T36" fmla="*/ 0 w 45"/>
                  <a:gd name="T37" fmla="*/ 1317 h 1321"/>
                  <a:gd name="T38" fmla="*/ 0 w 45"/>
                  <a:gd name="T39" fmla="*/ 68 h 1321"/>
                  <a:gd name="T40" fmla="*/ 0 w 45"/>
                  <a:gd name="T41" fmla="*/ 52 h 1321"/>
                  <a:gd name="T42" fmla="*/ 45 w 45"/>
                  <a:gd name="T43" fmla="*/ 0 h 1321"/>
                  <a:gd name="T44" fmla="*/ 45 w 45"/>
                  <a:gd name="T45" fmla="*/ 108 h 1321"/>
                  <a:gd name="T46" fmla="*/ 0 w 45"/>
                  <a:gd name="T47" fmla="*/ 6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321">
                    <a:moveTo>
                      <a:pt x="0" y="1317"/>
                    </a:moveTo>
                    <a:lnTo>
                      <a:pt x="0" y="814"/>
                    </a:lnTo>
                    <a:lnTo>
                      <a:pt x="4" y="818"/>
                    </a:lnTo>
                    <a:lnTo>
                      <a:pt x="12" y="818"/>
                    </a:lnTo>
                    <a:lnTo>
                      <a:pt x="16" y="818"/>
                    </a:lnTo>
                    <a:lnTo>
                      <a:pt x="20" y="818"/>
                    </a:lnTo>
                    <a:lnTo>
                      <a:pt x="29" y="818"/>
                    </a:lnTo>
                    <a:lnTo>
                      <a:pt x="33" y="818"/>
                    </a:lnTo>
                    <a:lnTo>
                      <a:pt x="37" y="818"/>
                    </a:lnTo>
                    <a:lnTo>
                      <a:pt x="45" y="818"/>
                    </a:lnTo>
                    <a:lnTo>
                      <a:pt x="45" y="1321"/>
                    </a:lnTo>
                    <a:lnTo>
                      <a:pt x="37" y="1321"/>
                    </a:lnTo>
                    <a:lnTo>
                      <a:pt x="33" y="1321"/>
                    </a:lnTo>
                    <a:lnTo>
                      <a:pt x="29" y="1321"/>
                    </a:lnTo>
                    <a:lnTo>
                      <a:pt x="20" y="1321"/>
                    </a:lnTo>
                    <a:lnTo>
                      <a:pt x="16" y="1317"/>
                    </a:lnTo>
                    <a:lnTo>
                      <a:pt x="12" y="1317"/>
                    </a:lnTo>
                    <a:lnTo>
                      <a:pt x="4" y="1317"/>
                    </a:lnTo>
                    <a:lnTo>
                      <a:pt x="0" y="1317"/>
                    </a:lnTo>
                    <a:close/>
                    <a:moveTo>
                      <a:pt x="0" y="68"/>
                    </a:moveTo>
                    <a:lnTo>
                      <a:pt x="0" y="52"/>
                    </a:lnTo>
                    <a:lnTo>
                      <a:pt x="45" y="0"/>
                    </a:lnTo>
                    <a:lnTo>
                      <a:pt x="45" y="10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7" name="Freeform 49">
                <a:extLst>
                  <a:ext uri="{FF2B5EF4-FFF2-40B4-BE49-F238E27FC236}">
                    <a16:creationId xmlns:a16="http://schemas.microsoft.com/office/drawing/2014/main" id="{6E6C650F-485E-ACC6-B803-1446FD5306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4" y="10268"/>
                <a:ext cx="40" cy="1374"/>
              </a:xfrm>
              <a:custGeom>
                <a:avLst/>
                <a:gdLst>
                  <a:gd name="T0" fmla="*/ 0 w 40"/>
                  <a:gd name="T1" fmla="*/ 1374 h 1374"/>
                  <a:gd name="T2" fmla="*/ 0 w 40"/>
                  <a:gd name="T3" fmla="*/ 871 h 1374"/>
                  <a:gd name="T4" fmla="*/ 0 w 40"/>
                  <a:gd name="T5" fmla="*/ 871 h 1374"/>
                  <a:gd name="T6" fmla="*/ 0 w 40"/>
                  <a:gd name="T7" fmla="*/ 871 h 1374"/>
                  <a:gd name="T8" fmla="*/ 4 w 40"/>
                  <a:gd name="T9" fmla="*/ 871 h 1374"/>
                  <a:gd name="T10" fmla="*/ 4 w 40"/>
                  <a:gd name="T11" fmla="*/ 871 h 1374"/>
                  <a:gd name="T12" fmla="*/ 4 w 40"/>
                  <a:gd name="T13" fmla="*/ 871 h 1374"/>
                  <a:gd name="T14" fmla="*/ 4 w 40"/>
                  <a:gd name="T15" fmla="*/ 871 h 1374"/>
                  <a:gd name="T16" fmla="*/ 8 w 40"/>
                  <a:gd name="T17" fmla="*/ 871 h 1374"/>
                  <a:gd name="T18" fmla="*/ 8 w 40"/>
                  <a:gd name="T19" fmla="*/ 871 h 1374"/>
                  <a:gd name="T20" fmla="*/ 12 w 40"/>
                  <a:gd name="T21" fmla="*/ 871 h 1374"/>
                  <a:gd name="T22" fmla="*/ 16 w 40"/>
                  <a:gd name="T23" fmla="*/ 871 h 1374"/>
                  <a:gd name="T24" fmla="*/ 20 w 40"/>
                  <a:gd name="T25" fmla="*/ 871 h 1374"/>
                  <a:gd name="T26" fmla="*/ 24 w 40"/>
                  <a:gd name="T27" fmla="*/ 871 h 1374"/>
                  <a:gd name="T28" fmla="*/ 28 w 40"/>
                  <a:gd name="T29" fmla="*/ 871 h 1374"/>
                  <a:gd name="T30" fmla="*/ 32 w 40"/>
                  <a:gd name="T31" fmla="*/ 871 h 1374"/>
                  <a:gd name="T32" fmla="*/ 36 w 40"/>
                  <a:gd name="T33" fmla="*/ 871 h 1374"/>
                  <a:gd name="T34" fmla="*/ 40 w 40"/>
                  <a:gd name="T35" fmla="*/ 871 h 1374"/>
                  <a:gd name="T36" fmla="*/ 40 w 40"/>
                  <a:gd name="T37" fmla="*/ 1374 h 1374"/>
                  <a:gd name="T38" fmla="*/ 36 w 40"/>
                  <a:gd name="T39" fmla="*/ 1374 h 1374"/>
                  <a:gd name="T40" fmla="*/ 32 w 40"/>
                  <a:gd name="T41" fmla="*/ 1374 h 1374"/>
                  <a:gd name="T42" fmla="*/ 28 w 40"/>
                  <a:gd name="T43" fmla="*/ 1374 h 1374"/>
                  <a:gd name="T44" fmla="*/ 24 w 40"/>
                  <a:gd name="T45" fmla="*/ 1374 h 1374"/>
                  <a:gd name="T46" fmla="*/ 20 w 40"/>
                  <a:gd name="T47" fmla="*/ 1374 h 1374"/>
                  <a:gd name="T48" fmla="*/ 16 w 40"/>
                  <a:gd name="T49" fmla="*/ 1374 h 1374"/>
                  <a:gd name="T50" fmla="*/ 12 w 40"/>
                  <a:gd name="T51" fmla="*/ 1374 h 1374"/>
                  <a:gd name="T52" fmla="*/ 8 w 40"/>
                  <a:gd name="T53" fmla="*/ 1374 h 1374"/>
                  <a:gd name="T54" fmla="*/ 8 w 40"/>
                  <a:gd name="T55" fmla="*/ 1374 h 1374"/>
                  <a:gd name="T56" fmla="*/ 4 w 40"/>
                  <a:gd name="T57" fmla="*/ 1374 h 1374"/>
                  <a:gd name="T58" fmla="*/ 4 w 40"/>
                  <a:gd name="T59" fmla="*/ 1374 h 1374"/>
                  <a:gd name="T60" fmla="*/ 4 w 40"/>
                  <a:gd name="T61" fmla="*/ 1374 h 1374"/>
                  <a:gd name="T62" fmla="*/ 4 w 40"/>
                  <a:gd name="T63" fmla="*/ 1374 h 1374"/>
                  <a:gd name="T64" fmla="*/ 0 w 40"/>
                  <a:gd name="T65" fmla="*/ 1374 h 1374"/>
                  <a:gd name="T66" fmla="*/ 0 w 40"/>
                  <a:gd name="T67" fmla="*/ 1374 h 1374"/>
                  <a:gd name="T68" fmla="*/ 0 w 40"/>
                  <a:gd name="T69" fmla="*/ 1374 h 1374"/>
                  <a:gd name="T70" fmla="*/ 0 w 40"/>
                  <a:gd name="T71" fmla="*/ 161 h 1374"/>
                  <a:gd name="T72" fmla="*/ 0 w 40"/>
                  <a:gd name="T73" fmla="*/ 53 h 1374"/>
                  <a:gd name="T74" fmla="*/ 40 w 40"/>
                  <a:gd name="T75" fmla="*/ 0 h 1374"/>
                  <a:gd name="T76" fmla="*/ 40 w 40"/>
                  <a:gd name="T77" fmla="*/ 202 h 1374"/>
                  <a:gd name="T78" fmla="*/ 0 w 40"/>
                  <a:gd name="T79" fmla="*/ 161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0" h="1374">
                    <a:moveTo>
                      <a:pt x="0" y="1374"/>
                    </a:moveTo>
                    <a:lnTo>
                      <a:pt x="0" y="871"/>
                    </a:lnTo>
                    <a:lnTo>
                      <a:pt x="0" y="871"/>
                    </a:lnTo>
                    <a:lnTo>
                      <a:pt x="0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8" y="871"/>
                    </a:lnTo>
                    <a:lnTo>
                      <a:pt x="8" y="871"/>
                    </a:lnTo>
                    <a:lnTo>
                      <a:pt x="12" y="871"/>
                    </a:lnTo>
                    <a:lnTo>
                      <a:pt x="16" y="871"/>
                    </a:lnTo>
                    <a:lnTo>
                      <a:pt x="20" y="871"/>
                    </a:lnTo>
                    <a:lnTo>
                      <a:pt x="24" y="871"/>
                    </a:lnTo>
                    <a:lnTo>
                      <a:pt x="28" y="871"/>
                    </a:lnTo>
                    <a:lnTo>
                      <a:pt x="32" y="871"/>
                    </a:lnTo>
                    <a:lnTo>
                      <a:pt x="36" y="871"/>
                    </a:lnTo>
                    <a:lnTo>
                      <a:pt x="40" y="871"/>
                    </a:lnTo>
                    <a:lnTo>
                      <a:pt x="40" y="1374"/>
                    </a:lnTo>
                    <a:lnTo>
                      <a:pt x="36" y="1374"/>
                    </a:lnTo>
                    <a:lnTo>
                      <a:pt x="32" y="1374"/>
                    </a:lnTo>
                    <a:lnTo>
                      <a:pt x="28" y="1374"/>
                    </a:lnTo>
                    <a:lnTo>
                      <a:pt x="24" y="1374"/>
                    </a:lnTo>
                    <a:lnTo>
                      <a:pt x="20" y="1374"/>
                    </a:lnTo>
                    <a:lnTo>
                      <a:pt x="16" y="1374"/>
                    </a:lnTo>
                    <a:lnTo>
                      <a:pt x="12" y="1374"/>
                    </a:lnTo>
                    <a:lnTo>
                      <a:pt x="8" y="1374"/>
                    </a:lnTo>
                    <a:lnTo>
                      <a:pt x="8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0" y="1374"/>
                    </a:lnTo>
                    <a:lnTo>
                      <a:pt x="0" y="1374"/>
                    </a:lnTo>
                    <a:lnTo>
                      <a:pt x="0" y="1374"/>
                    </a:lnTo>
                    <a:close/>
                    <a:moveTo>
                      <a:pt x="0" y="161"/>
                    </a:moveTo>
                    <a:lnTo>
                      <a:pt x="0" y="53"/>
                    </a:lnTo>
                    <a:lnTo>
                      <a:pt x="40" y="0"/>
                    </a:lnTo>
                    <a:lnTo>
                      <a:pt x="40" y="202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8" name="Freeform 50">
                <a:extLst>
                  <a:ext uri="{FF2B5EF4-FFF2-40B4-BE49-F238E27FC236}">
                    <a16:creationId xmlns:a16="http://schemas.microsoft.com/office/drawing/2014/main" id="{ADFF7DD9-2B6C-BCAA-F684-938A945AD1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4" y="10216"/>
                <a:ext cx="44" cy="1426"/>
              </a:xfrm>
              <a:custGeom>
                <a:avLst/>
                <a:gdLst>
                  <a:gd name="T0" fmla="*/ 0 w 44"/>
                  <a:gd name="T1" fmla="*/ 1426 h 1426"/>
                  <a:gd name="T2" fmla="*/ 0 w 44"/>
                  <a:gd name="T3" fmla="*/ 923 h 1426"/>
                  <a:gd name="T4" fmla="*/ 8 w 44"/>
                  <a:gd name="T5" fmla="*/ 923 h 1426"/>
                  <a:gd name="T6" fmla="*/ 12 w 44"/>
                  <a:gd name="T7" fmla="*/ 923 h 1426"/>
                  <a:gd name="T8" fmla="*/ 16 w 44"/>
                  <a:gd name="T9" fmla="*/ 923 h 1426"/>
                  <a:gd name="T10" fmla="*/ 24 w 44"/>
                  <a:gd name="T11" fmla="*/ 919 h 1426"/>
                  <a:gd name="T12" fmla="*/ 28 w 44"/>
                  <a:gd name="T13" fmla="*/ 919 h 1426"/>
                  <a:gd name="T14" fmla="*/ 32 w 44"/>
                  <a:gd name="T15" fmla="*/ 919 h 1426"/>
                  <a:gd name="T16" fmla="*/ 40 w 44"/>
                  <a:gd name="T17" fmla="*/ 919 h 1426"/>
                  <a:gd name="T18" fmla="*/ 44 w 44"/>
                  <a:gd name="T19" fmla="*/ 919 h 1426"/>
                  <a:gd name="T20" fmla="*/ 44 w 44"/>
                  <a:gd name="T21" fmla="*/ 1422 h 1426"/>
                  <a:gd name="T22" fmla="*/ 40 w 44"/>
                  <a:gd name="T23" fmla="*/ 1422 h 1426"/>
                  <a:gd name="T24" fmla="*/ 32 w 44"/>
                  <a:gd name="T25" fmla="*/ 1422 h 1426"/>
                  <a:gd name="T26" fmla="*/ 28 w 44"/>
                  <a:gd name="T27" fmla="*/ 1422 h 1426"/>
                  <a:gd name="T28" fmla="*/ 24 w 44"/>
                  <a:gd name="T29" fmla="*/ 1422 h 1426"/>
                  <a:gd name="T30" fmla="*/ 16 w 44"/>
                  <a:gd name="T31" fmla="*/ 1422 h 1426"/>
                  <a:gd name="T32" fmla="*/ 12 w 44"/>
                  <a:gd name="T33" fmla="*/ 1422 h 1426"/>
                  <a:gd name="T34" fmla="*/ 8 w 44"/>
                  <a:gd name="T35" fmla="*/ 1422 h 1426"/>
                  <a:gd name="T36" fmla="*/ 0 w 44"/>
                  <a:gd name="T37" fmla="*/ 1426 h 1426"/>
                  <a:gd name="T38" fmla="*/ 0 w 44"/>
                  <a:gd name="T39" fmla="*/ 254 h 1426"/>
                  <a:gd name="T40" fmla="*/ 0 w 44"/>
                  <a:gd name="T41" fmla="*/ 52 h 1426"/>
                  <a:gd name="T42" fmla="*/ 44 w 44"/>
                  <a:gd name="T43" fmla="*/ 0 h 1426"/>
                  <a:gd name="T44" fmla="*/ 44 w 44"/>
                  <a:gd name="T45" fmla="*/ 294 h 1426"/>
                  <a:gd name="T46" fmla="*/ 0 w 44"/>
                  <a:gd name="T47" fmla="*/ 254 h 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426">
                    <a:moveTo>
                      <a:pt x="0" y="1426"/>
                    </a:moveTo>
                    <a:lnTo>
                      <a:pt x="0" y="923"/>
                    </a:lnTo>
                    <a:lnTo>
                      <a:pt x="8" y="923"/>
                    </a:lnTo>
                    <a:lnTo>
                      <a:pt x="12" y="923"/>
                    </a:lnTo>
                    <a:lnTo>
                      <a:pt x="16" y="923"/>
                    </a:lnTo>
                    <a:lnTo>
                      <a:pt x="24" y="919"/>
                    </a:lnTo>
                    <a:lnTo>
                      <a:pt x="28" y="919"/>
                    </a:lnTo>
                    <a:lnTo>
                      <a:pt x="32" y="919"/>
                    </a:lnTo>
                    <a:lnTo>
                      <a:pt x="40" y="919"/>
                    </a:lnTo>
                    <a:lnTo>
                      <a:pt x="44" y="919"/>
                    </a:lnTo>
                    <a:lnTo>
                      <a:pt x="44" y="1422"/>
                    </a:lnTo>
                    <a:lnTo>
                      <a:pt x="40" y="1422"/>
                    </a:lnTo>
                    <a:lnTo>
                      <a:pt x="32" y="1422"/>
                    </a:lnTo>
                    <a:lnTo>
                      <a:pt x="28" y="1422"/>
                    </a:lnTo>
                    <a:lnTo>
                      <a:pt x="24" y="1422"/>
                    </a:lnTo>
                    <a:lnTo>
                      <a:pt x="16" y="1422"/>
                    </a:lnTo>
                    <a:lnTo>
                      <a:pt x="12" y="1422"/>
                    </a:lnTo>
                    <a:lnTo>
                      <a:pt x="8" y="1422"/>
                    </a:lnTo>
                    <a:lnTo>
                      <a:pt x="0" y="1426"/>
                    </a:lnTo>
                    <a:close/>
                    <a:moveTo>
                      <a:pt x="0" y="254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294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9" name="Freeform 51">
                <a:extLst>
                  <a:ext uri="{FF2B5EF4-FFF2-40B4-BE49-F238E27FC236}">
                    <a16:creationId xmlns:a16="http://schemas.microsoft.com/office/drawing/2014/main" id="{63D42AC4-4859-50D3-E33D-9EF27DAB0E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78" y="10163"/>
                <a:ext cx="45" cy="1475"/>
              </a:xfrm>
              <a:custGeom>
                <a:avLst/>
                <a:gdLst>
                  <a:gd name="T0" fmla="*/ 0 w 45"/>
                  <a:gd name="T1" fmla="*/ 1475 h 1475"/>
                  <a:gd name="T2" fmla="*/ 0 w 45"/>
                  <a:gd name="T3" fmla="*/ 972 h 1475"/>
                  <a:gd name="T4" fmla="*/ 4 w 45"/>
                  <a:gd name="T5" fmla="*/ 972 h 1475"/>
                  <a:gd name="T6" fmla="*/ 12 w 45"/>
                  <a:gd name="T7" fmla="*/ 967 h 1475"/>
                  <a:gd name="T8" fmla="*/ 16 w 45"/>
                  <a:gd name="T9" fmla="*/ 967 h 1475"/>
                  <a:gd name="T10" fmla="*/ 20 w 45"/>
                  <a:gd name="T11" fmla="*/ 967 h 1475"/>
                  <a:gd name="T12" fmla="*/ 28 w 45"/>
                  <a:gd name="T13" fmla="*/ 967 h 1475"/>
                  <a:gd name="T14" fmla="*/ 33 w 45"/>
                  <a:gd name="T15" fmla="*/ 967 h 1475"/>
                  <a:gd name="T16" fmla="*/ 37 w 45"/>
                  <a:gd name="T17" fmla="*/ 963 h 1475"/>
                  <a:gd name="T18" fmla="*/ 45 w 45"/>
                  <a:gd name="T19" fmla="*/ 963 h 1475"/>
                  <a:gd name="T20" fmla="*/ 45 w 45"/>
                  <a:gd name="T21" fmla="*/ 1471 h 1475"/>
                  <a:gd name="T22" fmla="*/ 37 w 45"/>
                  <a:gd name="T23" fmla="*/ 1471 h 1475"/>
                  <a:gd name="T24" fmla="*/ 33 w 45"/>
                  <a:gd name="T25" fmla="*/ 1471 h 1475"/>
                  <a:gd name="T26" fmla="*/ 28 w 45"/>
                  <a:gd name="T27" fmla="*/ 1471 h 1475"/>
                  <a:gd name="T28" fmla="*/ 20 w 45"/>
                  <a:gd name="T29" fmla="*/ 1475 h 1475"/>
                  <a:gd name="T30" fmla="*/ 16 w 45"/>
                  <a:gd name="T31" fmla="*/ 1475 h 1475"/>
                  <a:gd name="T32" fmla="*/ 12 w 45"/>
                  <a:gd name="T33" fmla="*/ 1475 h 1475"/>
                  <a:gd name="T34" fmla="*/ 4 w 45"/>
                  <a:gd name="T35" fmla="*/ 1475 h 1475"/>
                  <a:gd name="T36" fmla="*/ 0 w 45"/>
                  <a:gd name="T37" fmla="*/ 1475 h 1475"/>
                  <a:gd name="T38" fmla="*/ 0 w 45"/>
                  <a:gd name="T39" fmla="*/ 347 h 1475"/>
                  <a:gd name="T40" fmla="*/ 0 w 45"/>
                  <a:gd name="T41" fmla="*/ 53 h 1475"/>
                  <a:gd name="T42" fmla="*/ 45 w 45"/>
                  <a:gd name="T43" fmla="*/ 0 h 1475"/>
                  <a:gd name="T44" fmla="*/ 45 w 45"/>
                  <a:gd name="T45" fmla="*/ 391 h 1475"/>
                  <a:gd name="T46" fmla="*/ 0 w 45"/>
                  <a:gd name="T47" fmla="*/ 347 h 1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5">
                    <a:moveTo>
                      <a:pt x="0" y="1475"/>
                    </a:moveTo>
                    <a:lnTo>
                      <a:pt x="0" y="972"/>
                    </a:lnTo>
                    <a:lnTo>
                      <a:pt x="4" y="972"/>
                    </a:lnTo>
                    <a:lnTo>
                      <a:pt x="12" y="967"/>
                    </a:lnTo>
                    <a:lnTo>
                      <a:pt x="16" y="967"/>
                    </a:lnTo>
                    <a:lnTo>
                      <a:pt x="20" y="967"/>
                    </a:lnTo>
                    <a:lnTo>
                      <a:pt x="28" y="967"/>
                    </a:lnTo>
                    <a:lnTo>
                      <a:pt x="33" y="967"/>
                    </a:lnTo>
                    <a:lnTo>
                      <a:pt x="37" y="963"/>
                    </a:lnTo>
                    <a:lnTo>
                      <a:pt x="45" y="963"/>
                    </a:lnTo>
                    <a:lnTo>
                      <a:pt x="45" y="1471"/>
                    </a:lnTo>
                    <a:lnTo>
                      <a:pt x="37" y="1471"/>
                    </a:lnTo>
                    <a:lnTo>
                      <a:pt x="33" y="1471"/>
                    </a:lnTo>
                    <a:lnTo>
                      <a:pt x="28" y="1471"/>
                    </a:lnTo>
                    <a:lnTo>
                      <a:pt x="20" y="1475"/>
                    </a:lnTo>
                    <a:lnTo>
                      <a:pt x="16" y="1475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5"/>
                    </a:lnTo>
                    <a:close/>
                    <a:moveTo>
                      <a:pt x="0" y="347"/>
                    </a:moveTo>
                    <a:lnTo>
                      <a:pt x="0" y="53"/>
                    </a:lnTo>
                    <a:lnTo>
                      <a:pt x="45" y="0"/>
                    </a:lnTo>
                    <a:lnTo>
                      <a:pt x="45" y="391"/>
                    </a:lnTo>
                    <a:lnTo>
                      <a:pt x="0" y="347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0" name="Freeform 52">
                <a:extLst>
                  <a:ext uri="{FF2B5EF4-FFF2-40B4-BE49-F238E27FC236}">
                    <a16:creationId xmlns:a16="http://schemas.microsoft.com/office/drawing/2014/main" id="{759CC513-C60E-DB55-793F-80FF94C8C3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23" y="10111"/>
                <a:ext cx="40" cy="1523"/>
              </a:xfrm>
              <a:custGeom>
                <a:avLst/>
                <a:gdLst>
                  <a:gd name="T0" fmla="*/ 0 w 40"/>
                  <a:gd name="T1" fmla="*/ 1523 h 1523"/>
                  <a:gd name="T2" fmla="*/ 0 w 40"/>
                  <a:gd name="T3" fmla="*/ 1015 h 1523"/>
                  <a:gd name="T4" fmla="*/ 4 w 40"/>
                  <a:gd name="T5" fmla="*/ 1015 h 1523"/>
                  <a:gd name="T6" fmla="*/ 8 w 40"/>
                  <a:gd name="T7" fmla="*/ 1011 h 1523"/>
                  <a:gd name="T8" fmla="*/ 16 w 40"/>
                  <a:gd name="T9" fmla="*/ 1011 h 1523"/>
                  <a:gd name="T10" fmla="*/ 20 w 40"/>
                  <a:gd name="T11" fmla="*/ 1011 h 1523"/>
                  <a:gd name="T12" fmla="*/ 24 w 40"/>
                  <a:gd name="T13" fmla="*/ 1007 h 1523"/>
                  <a:gd name="T14" fmla="*/ 32 w 40"/>
                  <a:gd name="T15" fmla="*/ 1007 h 1523"/>
                  <a:gd name="T16" fmla="*/ 36 w 40"/>
                  <a:gd name="T17" fmla="*/ 1007 h 1523"/>
                  <a:gd name="T18" fmla="*/ 40 w 40"/>
                  <a:gd name="T19" fmla="*/ 1003 h 1523"/>
                  <a:gd name="T20" fmla="*/ 40 w 40"/>
                  <a:gd name="T21" fmla="*/ 1519 h 1523"/>
                  <a:gd name="T22" fmla="*/ 36 w 40"/>
                  <a:gd name="T23" fmla="*/ 1519 h 1523"/>
                  <a:gd name="T24" fmla="*/ 32 w 40"/>
                  <a:gd name="T25" fmla="*/ 1519 h 1523"/>
                  <a:gd name="T26" fmla="*/ 24 w 40"/>
                  <a:gd name="T27" fmla="*/ 1519 h 1523"/>
                  <a:gd name="T28" fmla="*/ 20 w 40"/>
                  <a:gd name="T29" fmla="*/ 1519 h 1523"/>
                  <a:gd name="T30" fmla="*/ 16 w 40"/>
                  <a:gd name="T31" fmla="*/ 1523 h 1523"/>
                  <a:gd name="T32" fmla="*/ 8 w 40"/>
                  <a:gd name="T33" fmla="*/ 1523 h 1523"/>
                  <a:gd name="T34" fmla="*/ 4 w 40"/>
                  <a:gd name="T35" fmla="*/ 1523 h 1523"/>
                  <a:gd name="T36" fmla="*/ 0 w 40"/>
                  <a:gd name="T37" fmla="*/ 1523 h 1523"/>
                  <a:gd name="T38" fmla="*/ 0 w 40"/>
                  <a:gd name="T39" fmla="*/ 443 h 1523"/>
                  <a:gd name="T40" fmla="*/ 0 w 40"/>
                  <a:gd name="T41" fmla="*/ 52 h 1523"/>
                  <a:gd name="T42" fmla="*/ 40 w 40"/>
                  <a:gd name="T43" fmla="*/ 0 h 1523"/>
                  <a:gd name="T44" fmla="*/ 40 w 40"/>
                  <a:gd name="T45" fmla="*/ 484 h 1523"/>
                  <a:gd name="T46" fmla="*/ 0 w 40"/>
                  <a:gd name="T47" fmla="*/ 443 h 1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23">
                    <a:moveTo>
                      <a:pt x="0" y="1523"/>
                    </a:moveTo>
                    <a:lnTo>
                      <a:pt x="0" y="1015"/>
                    </a:lnTo>
                    <a:lnTo>
                      <a:pt x="4" y="1015"/>
                    </a:lnTo>
                    <a:lnTo>
                      <a:pt x="8" y="1011"/>
                    </a:lnTo>
                    <a:lnTo>
                      <a:pt x="16" y="1011"/>
                    </a:lnTo>
                    <a:lnTo>
                      <a:pt x="20" y="1011"/>
                    </a:lnTo>
                    <a:lnTo>
                      <a:pt x="24" y="1007"/>
                    </a:lnTo>
                    <a:lnTo>
                      <a:pt x="32" y="1007"/>
                    </a:lnTo>
                    <a:lnTo>
                      <a:pt x="36" y="1007"/>
                    </a:lnTo>
                    <a:lnTo>
                      <a:pt x="40" y="1003"/>
                    </a:lnTo>
                    <a:lnTo>
                      <a:pt x="40" y="1519"/>
                    </a:lnTo>
                    <a:lnTo>
                      <a:pt x="36" y="1519"/>
                    </a:lnTo>
                    <a:lnTo>
                      <a:pt x="32" y="1519"/>
                    </a:lnTo>
                    <a:lnTo>
                      <a:pt x="24" y="1519"/>
                    </a:lnTo>
                    <a:lnTo>
                      <a:pt x="20" y="1519"/>
                    </a:lnTo>
                    <a:lnTo>
                      <a:pt x="16" y="1523"/>
                    </a:lnTo>
                    <a:lnTo>
                      <a:pt x="8" y="1523"/>
                    </a:lnTo>
                    <a:lnTo>
                      <a:pt x="4" y="1523"/>
                    </a:lnTo>
                    <a:lnTo>
                      <a:pt x="0" y="1523"/>
                    </a:lnTo>
                    <a:close/>
                    <a:moveTo>
                      <a:pt x="0" y="443"/>
                    </a:moveTo>
                    <a:lnTo>
                      <a:pt x="0" y="52"/>
                    </a:lnTo>
                    <a:lnTo>
                      <a:pt x="40" y="0"/>
                    </a:lnTo>
                    <a:lnTo>
                      <a:pt x="40" y="484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1" name="Freeform 53">
                <a:extLst>
                  <a:ext uri="{FF2B5EF4-FFF2-40B4-BE49-F238E27FC236}">
                    <a16:creationId xmlns:a16="http://schemas.microsoft.com/office/drawing/2014/main" id="{A4BDE197-2089-94B1-397C-26C3D57067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63" y="10059"/>
                <a:ext cx="44" cy="1571"/>
              </a:xfrm>
              <a:custGeom>
                <a:avLst/>
                <a:gdLst>
                  <a:gd name="T0" fmla="*/ 0 w 44"/>
                  <a:gd name="T1" fmla="*/ 1571 h 1571"/>
                  <a:gd name="T2" fmla="*/ 0 w 44"/>
                  <a:gd name="T3" fmla="*/ 1055 h 1571"/>
                  <a:gd name="T4" fmla="*/ 8 w 44"/>
                  <a:gd name="T5" fmla="*/ 1055 h 1571"/>
                  <a:gd name="T6" fmla="*/ 12 w 44"/>
                  <a:gd name="T7" fmla="*/ 1051 h 1571"/>
                  <a:gd name="T8" fmla="*/ 16 w 44"/>
                  <a:gd name="T9" fmla="*/ 1051 h 1571"/>
                  <a:gd name="T10" fmla="*/ 24 w 44"/>
                  <a:gd name="T11" fmla="*/ 1051 h 1571"/>
                  <a:gd name="T12" fmla="*/ 28 w 44"/>
                  <a:gd name="T13" fmla="*/ 1047 h 1571"/>
                  <a:gd name="T14" fmla="*/ 32 w 44"/>
                  <a:gd name="T15" fmla="*/ 1047 h 1571"/>
                  <a:gd name="T16" fmla="*/ 40 w 44"/>
                  <a:gd name="T17" fmla="*/ 1043 h 1571"/>
                  <a:gd name="T18" fmla="*/ 44 w 44"/>
                  <a:gd name="T19" fmla="*/ 1043 h 1571"/>
                  <a:gd name="T20" fmla="*/ 44 w 44"/>
                  <a:gd name="T21" fmla="*/ 1563 h 1571"/>
                  <a:gd name="T22" fmla="*/ 40 w 44"/>
                  <a:gd name="T23" fmla="*/ 1563 h 1571"/>
                  <a:gd name="T24" fmla="*/ 32 w 44"/>
                  <a:gd name="T25" fmla="*/ 1563 h 1571"/>
                  <a:gd name="T26" fmla="*/ 28 w 44"/>
                  <a:gd name="T27" fmla="*/ 1567 h 1571"/>
                  <a:gd name="T28" fmla="*/ 24 w 44"/>
                  <a:gd name="T29" fmla="*/ 1567 h 1571"/>
                  <a:gd name="T30" fmla="*/ 16 w 44"/>
                  <a:gd name="T31" fmla="*/ 1567 h 1571"/>
                  <a:gd name="T32" fmla="*/ 12 w 44"/>
                  <a:gd name="T33" fmla="*/ 1567 h 1571"/>
                  <a:gd name="T34" fmla="*/ 8 w 44"/>
                  <a:gd name="T35" fmla="*/ 1567 h 1571"/>
                  <a:gd name="T36" fmla="*/ 0 w 44"/>
                  <a:gd name="T37" fmla="*/ 1571 h 1571"/>
                  <a:gd name="T38" fmla="*/ 0 w 44"/>
                  <a:gd name="T39" fmla="*/ 536 h 1571"/>
                  <a:gd name="T40" fmla="*/ 0 w 44"/>
                  <a:gd name="T41" fmla="*/ 52 h 1571"/>
                  <a:gd name="T42" fmla="*/ 44 w 44"/>
                  <a:gd name="T43" fmla="*/ 0 h 1571"/>
                  <a:gd name="T44" fmla="*/ 44 w 44"/>
                  <a:gd name="T45" fmla="*/ 576 h 1571"/>
                  <a:gd name="T46" fmla="*/ 0 w 44"/>
                  <a:gd name="T47" fmla="*/ 536 h 1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71">
                    <a:moveTo>
                      <a:pt x="0" y="1571"/>
                    </a:moveTo>
                    <a:lnTo>
                      <a:pt x="0" y="1055"/>
                    </a:lnTo>
                    <a:lnTo>
                      <a:pt x="8" y="1055"/>
                    </a:lnTo>
                    <a:lnTo>
                      <a:pt x="12" y="1051"/>
                    </a:lnTo>
                    <a:lnTo>
                      <a:pt x="16" y="1051"/>
                    </a:lnTo>
                    <a:lnTo>
                      <a:pt x="24" y="1051"/>
                    </a:lnTo>
                    <a:lnTo>
                      <a:pt x="28" y="1047"/>
                    </a:lnTo>
                    <a:lnTo>
                      <a:pt x="32" y="1047"/>
                    </a:lnTo>
                    <a:lnTo>
                      <a:pt x="40" y="1043"/>
                    </a:lnTo>
                    <a:lnTo>
                      <a:pt x="44" y="1043"/>
                    </a:lnTo>
                    <a:lnTo>
                      <a:pt x="44" y="1563"/>
                    </a:lnTo>
                    <a:lnTo>
                      <a:pt x="40" y="1563"/>
                    </a:lnTo>
                    <a:lnTo>
                      <a:pt x="32" y="1563"/>
                    </a:lnTo>
                    <a:lnTo>
                      <a:pt x="28" y="1567"/>
                    </a:lnTo>
                    <a:lnTo>
                      <a:pt x="24" y="1567"/>
                    </a:lnTo>
                    <a:lnTo>
                      <a:pt x="16" y="1567"/>
                    </a:lnTo>
                    <a:lnTo>
                      <a:pt x="12" y="1567"/>
                    </a:lnTo>
                    <a:lnTo>
                      <a:pt x="8" y="1567"/>
                    </a:lnTo>
                    <a:lnTo>
                      <a:pt x="0" y="1571"/>
                    </a:lnTo>
                    <a:close/>
                    <a:moveTo>
                      <a:pt x="0" y="536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57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2" name="Freeform 54">
                <a:extLst>
                  <a:ext uri="{FF2B5EF4-FFF2-40B4-BE49-F238E27FC236}">
                    <a16:creationId xmlns:a16="http://schemas.microsoft.com/office/drawing/2014/main" id="{B4B0A682-6E85-3045-406A-C77570DE58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07" y="10022"/>
                <a:ext cx="45" cy="1600"/>
              </a:xfrm>
              <a:custGeom>
                <a:avLst/>
                <a:gdLst>
                  <a:gd name="T0" fmla="*/ 0 w 45"/>
                  <a:gd name="T1" fmla="*/ 1600 h 1600"/>
                  <a:gd name="T2" fmla="*/ 0 w 45"/>
                  <a:gd name="T3" fmla="*/ 1080 h 1600"/>
                  <a:gd name="T4" fmla="*/ 4 w 45"/>
                  <a:gd name="T5" fmla="*/ 1076 h 1600"/>
                  <a:gd name="T6" fmla="*/ 12 w 45"/>
                  <a:gd name="T7" fmla="*/ 1076 h 1600"/>
                  <a:gd name="T8" fmla="*/ 16 w 45"/>
                  <a:gd name="T9" fmla="*/ 1072 h 1600"/>
                  <a:gd name="T10" fmla="*/ 20 w 45"/>
                  <a:gd name="T11" fmla="*/ 1072 h 1600"/>
                  <a:gd name="T12" fmla="*/ 28 w 45"/>
                  <a:gd name="T13" fmla="*/ 1068 h 1600"/>
                  <a:gd name="T14" fmla="*/ 32 w 45"/>
                  <a:gd name="T15" fmla="*/ 1064 h 1600"/>
                  <a:gd name="T16" fmla="*/ 37 w 45"/>
                  <a:gd name="T17" fmla="*/ 1064 h 1600"/>
                  <a:gd name="T18" fmla="*/ 45 w 45"/>
                  <a:gd name="T19" fmla="*/ 1060 h 1600"/>
                  <a:gd name="T20" fmla="*/ 45 w 45"/>
                  <a:gd name="T21" fmla="*/ 1592 h 1600"/>
                  <a:gd name="T22" fmla="*/ 37 w 45"/>
                  <a:gd name="T23" fmla="*/ 1592 h 1600"/>
                  <a:gd name="T24" fmla="*/ 32 w 45"/>
                  <a:gd name="T25" fmla="*/ 1592 h 1600"/>
                  <a:gd name="T26" fmla="*/ 28 w 45"/>
                  <a:gd name="T27" fmla="*/ 1592 h 1600"/>
                  <a:gd name="T28" fmla="*/ 20 w 45"/>
                  <a:gd name="T29" fmla="*/ 1596 h 1600"/>
                  <a:gd name="T30" fmla="*/ 16 w 45"/>
                  <a:gd name="T31" fmla="*/ 1596 h 1600"/>
                  <a:gd name="T32" fmla="*/ 12 w 45"/>
                  <a:gd name="T33" fmla="*/ 1596 h 1600"/>
                  <a:gd name="T34" fmla="*/ 4 w 45"/>
                  <a:gd name="T35" fmla="*/ 1600 h 1600"/>
                  <a:gd name="T36" fmla="*/ 0 w 45"/>
                  <a:gd name="T37" fmla="*/ 1600 h 1600"/>
                  <a:gd name="T38" fmla="*/ 0 w 45"/>
                  <a:gd name="T39" fmla="*/ 613 h 1600"/>
                  <a:gd name="T40" fmla="*/ 0 w 45"/>
                  <a:gd name="T41" fmla="*/ 37 h 1600"/>
                  <a:gd name="T42" fmla="*/ 32 w 45"/>
                  <a:gd name="T43" fmla="*/ 0 h 1600"/>
                  <a:gd name="T44" fmla="*/ 45 w 45"/>
                  <a:gd name="T45" fmla="*/ 13 h 1600"/>
                  <a:gd name="T46" fmla="*/ 45 w 45"/>
                  <a:gd name="T47" fmla="*/ 653 h 1600"/>
                  <a:gd name="T48" fmla="*/ 0 w 45"/>
                  <a:gd name="T49" fmla="*/ 613 h 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1600">
                    <a:moveTo>
                      <a:pt x="0" y="1600"/>
                    </a:moveTo>
                    <a:lnTo>
                      <a:pt x="0" y="1080"/>
                    </a:lnTo>
                    <a:lnTo>
                      <a:pt x="4" y="1076"/>
                    </a:lnTo>
                    <a:lnTo>
                      <a:pt x="12" y="1076"/>
                    </a:lnTo>
                    <a:lnTo>
                      <a:pt x="16" y="1072"/>
                    </a:lnTo>
                    <a:lnTo>
                      <a:pt x="20" y="1072"/>
                    </a:lnTo>
                    <a:lnTo>
                      <a:pt x="28" y="1068"/>
                    </a:lnTo>
                    <a:lnTo>
                      <a:pt x="32" y="1064"/>
                    </a:lnTo>
                    <a:lnTo>
                      <a:pt x="37" y="1064"/>
                    </a:lnTo>
                    <a:lnTo>
                      <a:pt x="45" y="1060"/>
                    </a:lnTo>
                    <a:lnTo>
                      <a:pt x="45" y="1592"/>
                    </a:lnTo>
                    <a:lnTo>
                      <a:pt x="37" y="1592"/>
                    </a:lnTo>
                    <a:lnTo>
                      <a:pt x="32" y="1592"/>
                    </a:lnTo>
                    <a:lnTo>
                      <a:pt x="28" y="1592"/>
                    </a:lnTo>
                    <a:lnTo>
                      <a:pt x="20" y="1596"/>
                    </a:lnTo>
                    <a:lnTo>
                      <a:pt x="16" y="1596"/>
                    </a:lnTo>
                    <a:lnTo>
                      <a:pt x="12" y="1596"/>
                    </a:lnTo>
                    <a:lnTo>
                      <a:pt x="4" y="1600"/>
                    </a:lnTo>
                    <a:lnTo>
                      <a:pt x="0" y="1600"/>
                    </a:lnTo>
                    <a:close/>
                    <a:moveTo>
                      <a:pt x="0" y="613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45" y="13"/>
                    </a:lnTo>
                    <a:lnTo>
                      <a:pt x="45" y="653"/>
                    </a:lnTo>
                    <a:lnTo>
                      <a:pt x="0" y="613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3" name="Freeform 55">
                <a:extLst>
                  <a:ext uri="{FF2B5EF4-FFF2-40B4-BE49-F238E27FC236}">
                    <a16:creationId xmlns:a16="http://schemas.microsoft.com/office/drawing/2014/main" id="{4B5CF226-19BD-8830-6769-98917246D8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52" y="10035"/>
                <a:ext cx="40" cy="1579"/>
              </a:xfrm>
              <a:custGeom>
                <a:avLst/>
                <a:gdLst>
                  <a:gd name="T0" fmla="*/ 0 w 40"/>
                  <a:gd name="T1" fmla="*/ 1579 h 1579"/>
                  <a:gd name="T2" fmla="*/ 0 w 40"/>
                  <a:gd name="T3" fmla="*/ 1047 h 1579"/>
                  <a:gd name="T4" fmla="*/ 4 w 40"/>
                  <a:gd name="T5" fmla="*/ 1043 h 1579"/>
                  <a:gd name="T6" fmla="*/ 8 w 40"/>
                  <a:gd name="T7" fmla="*/ 1043 h 1579"/>
                  <a:gd name="T8" fmla="*/ 16 w 40"/>
                  <a:gd name="T9" fmla="*/ 1039 h 1579"/>
                  <a:gd name="T10" fmla="*/ 20 w 40"/>
                  <a:gd name="T11" fmla="*/ 1035 h 1579"/>
                  <a:gd name="T12" fmla="*/ 24 w 40"/>
                  <a:gd name="T13" fmla="*/ 1035 h 1579"/>
                  <a:gd name="T14" fmla="*/ 32 w 40"/>
                  <a:gd name="T15" fmla="*/ 1031 h 1579"/>
                  <a:gd name="T16" fmla="*/ 36 w 40"/>
                  <a:gd name="T17" fmla="*/ 1027 h 1579"/>
                  <a:gd name="T18" fmla="*/ 40 w 40"/>
                  <a:gd name="T19" fmla="*/ 1023 h 1579"/>
                  <a:gd name="T20" fmla="*/ 40 w 40"/>
                  <a:gd name="T21" fmla="*/ 1567 h 1579"/>
                  <a:gd name="T22" fmla="*/ 36 w 40"/>
                  <a:gd name="T23" fmla="*/ 1567 h 1579"/>
                  <a:gd name="T24" fmla="*/ 32 w 40"/>
                  <a:gd name="T25" fmla="*/ 1567 h 1579"/>
                  <a:gd name="T26" fmla="*/ 24 w 40"/>
                  <a:gd name="T27" fmla="*/ 1571 h 1579"/>
                  <a:gd name="T28" fmla="*/ 20 w 40"/>
                  <a:gd name="T29" fmla="*/ 1571 h 1579"/>
                  <a:gd name="T30" fmla="*/ 16 w 40"/>
                  <a:gd name="T31" fmla="*/ 1575 h 1579"/>
                  <a:gd name="T32" fmla="*/ 8 w 40"/>
                  <a:gd name="T33" fmla="*/ 1575 h 1579"/>
                  <a:gd name="T34" fmla="*/ 4 w 40"/>
                  <a:gd name="T35" fmla="*/ 1575 h 1579"/>
                  <a:gd name="T36" fmla="*/ 0 w 40"/>
                  <a:gd name="T37" fmla="*/ 1579 h 1579"/>
                  <a:gd name="T38" fmla="*/ 0 w 40"/>
                  <a:gd name="T39" fmla="*/ 640 h 1579"/>
                  <a:gd name="T40" fmla="*/ 0 w 40"/>
                  <a:gd name="T41" fmla="*/ 0 h 1579"/>
                  <a:gd name="T42" fmla="*/ 40 w 40"/>
                  <a:gd name="T43" fmla="*/ 40 h 1579"/>
                  <a:gd name="T44" fmla="*/ 40 w 40"/>
                  <a:gd name="T45" fmla="*/ 680 h 1579"/>
                  <a:gd name="T46" fmla="*/ 0 w 40"/>
                  <a:gd name="T47" fmla="*/ 640 h 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79">
                    <a:moveTo>
                      <a:pt x="0" y="1579"/>
                    </a:moveTo>
                    <a:lnTo>
                      <a:pt x="0" y="1047"/>
                    </a:lnTo>
                    <a:lnTo>
                      <a:pt x="4" y="1043"/>
                    </a:lnTo>
                    <a:lnTo>
                      <a:pt x="8" y="1043"/>
                    </a:lnTo>
                    <a:lnTo>
                      <a:pt x="16" y="1039"/>
                    </a:lnTo>
                    <a:lnTo>
                      <a:pt x="20" y="1035"/>
                    </a:lnTo>
                    <a:lnTo>
                      <a:pt x="24" y="1035"/>
                    </a:lnTo>
                    <a:lnTo>
                      <a:pt x="32" y="1031"/>
                    </a:lnTo>
                    <a:lnTo>
                      <a:pt x="36" y="1027"/>
                    </a:lnTo>
                    <a:lnTo>
                      <a:pt x="40" y="1023"/>
                    </a:lnTo>
                    <a:lnTo>
                      <a:pt x="40" y="1567"/>
                    </a:lnTo>
                    <a:lnTo>
                      <a:pt x="36" y="1567"/>
                    </a:lnTo>
                    <a:lnTo>
                      <a:pt x="32" y="1567"/>
                    </a:lnTo>
                    <a:lnTo>
                      <a:pt x="24" y="1571"/>
                    </a:lnTo>
                    <a:lnTo>
                      <a:pt x="20" y="1571"/>
                    </a:lnTo>
                    <a:lnTo>
                      <a:pt x="16" y="1575"/>
                    </a:lnTo>
                    <a:lnTo>
                      <a:pt x="8" y="1575"/>
                    </a:lnTo>
                    <a:lnTo>
                      <a:pt x="4" y="1575"/>
                    </a:lnTo>
                    <a:lnTo>
                      <a:pt x="0" y="1579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0" y="40"/>
                    </a:lnTo>
                    <a:lnTo>
                      <a:pt x="40" y="680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4" name="Freeform 56">
                <a:extLst>
                  <a:ext uri="{FF2B5EF4-FFF2-40B4-BE49-F238E27FC236}">
                    <a16:creationId xmlns:a16="http://schemas.microsoft.com/office/drawing/2014/main" id="{12A2A0D6-5C5F-9ED4-BE2A-7CAF36774B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2" y="10075"/>
                <a:ext cx="44" cy="1527"/>
              </a:xfrm>
              <a:custGeom>
                <a:avLst/>
                <a:gdLst>
                  <a:gd name="T0" fmla="*/ 0 w 44"/>
                  <a:gd name="T1" fmla="*/ 1527 h 1527"/>
                  <a:gd name="T2" fmla="*/ 0 w 44"/>
                  <a:gd name="T3" fmla="*/ 983 h 1527"/>
                  <a:gd name="T4" fmla="*/ 8 w 44"/>
                  <a:gd name="T5" fmla="*/ 983 h 1527"/>
                  <a:gd name="T6" fmla="*/ 12 w 44"/>
                  <a:gd name="T7" fmla="*/ 979 h 1527"/>
                  <a:gd name="T8" fmla="*/ 16 w 44"/>
                  <a:gd name="T9" fmla="*/ 975 h 1527"/>
                  <a:gd name="T10" fmla="*/ 24 w 44"/>
                  <a:gd name="T11" fmla="*/ 971 h 1527"/>
                  <a:gd name="T12" fmla="*/ 28 w 44"/>
                  <a:gd name="T13" fmla="*/ 967 h 1527"/>
                  <a:gd name="T14" fmla="*/ 32 w 44"/>
                  <a:gd name="T15" fmla="*/ 963 h 1527"/>
                  <a:gd name="T16" fmla="*/ 40 w 44"/>
                  <a:gd name="T17" fmla="*/ 959 h 1527"/>
                  <a:gd name="T18" fmla="*/ 44 w 44"/>
                  <a:gd name="T19" fmla="*/ 959 h 1527"/>
                  <a:gd name="T20" fmla="*/ 44 w 44"/>
                  <a:gd name="T21" fmla="*/ 1515 h 1527"/>
                  <a:gd name="T22" fmla="*/ 40 w 44"/>
                  <a:gd name="T23" fmla="*/ 1515 h 1527"/>
                  <a:gd name="T24" fmla="*/ 32 w 44"/>
                  <a:gd name="T25" fmla="*/ 1515 h 1527"/>
                  <a:gd name="T26" fmla="*/ 28 w 44"/>
                  <a:gd name="T27" fmla="*/ 1519 h 1527"/>
                  <a:gd name="T28" fmla="*/ 24 w 44"/>
                  <a:gd name="T29" fmla="*/ 1519 h 1527"/>
                  <a:gd name="T30" fmla="*/ 16 w 44"/>
                  <a:gd name="T31" fmla="*/ 1523 h 1527"/>
                  <a:gd name="T32" fmla="*/ 12 w 44"/>
                  <a:gd name="T33" fmla="*/ 1523 h 1527"/>
                  <a:gd name="T34" fmla="*/ 8 w 44"/>
                  <a:gd name="T35" fmla="*/ 1523 h 1527"/>
                  <a:gd name="T36" fmla="*/ 0 w 44"/>
                  <a:gd name="T37" fmla="*/ 1527 h 1527"/>
                  <a:gd name="T38" fmla="*/ 0 w 44"/>
                  <a:gd name="T39" fmla="*/ 640 h 1527"/>
                  <a:gd name="T40" fmla="*/ 0 w 44"/>
                  <a:gd name="T41" fmla="*/ 0 h 1527"/>
                  <a:gd name="T42" fmla="*/ 44 w 44"/>
                  <a:gd name="T43" fmla="*/ 36 h 1527"/>
                  <a:gd name="T44" fmla="*/ 44 w 44"/>
                  <a:gd name="T45" fmla="*/ 685 h 1527"/>
                  <a:gd name="T46" fmla="*/ 0 w 44"/>
                  <a:gd name="T47" fmla="*/ 640 h 1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27">
                    <a:moveTo>
                      <a:pt x="0" y="1527"/>
                    </a:moveTo>
                    <a:lnTo>
                      <a:pt x="0" y="983"/>
                    </a:lnTo>
                    <a:lnTo>
                      <a:pt x="8" y="983"/>
                    </a:lnTo>
                    <a:lnTo>
                      <a:pt x="12" y="979"/>
                    </a:lnTo>
                    <a:lnTo>
                      <a:pt x="16" y="975"/>
                    </a:lnTo>
                    <a:lnTo>
                      <a:pt x="24" y="971"/>
                    </a:lnTo>
                    <a:lnTo>
                      <a:pt x="28" y="967"/>
                    </a:lnTo>
                    <a:lnTo>
                      <a:pt x="32" y="963"/>
                    </a:lnTo>
                    <a:lnTo>
                      <a:pt x="40" y="959"/>
                    </a:lnTo>
                    <a:lnTo>
                      <a:pt x="44" y="959"/>
                    </a:lnTo>
                    <a:lnTo>
                      <a:pt x="44" y="1515"/>
                    </a:lnTo>
                    <a:lnTo>
                      <a:pt x="40" y="1515"/>
                    </a:lnTo>
                    <a:lnTo>
                      <a:pt x="32" y="1515"/>
                    </a:lnTo>
                    <a:lnTo>
                      <a:pt x="28" y="1519"/>
                    </a:lnTo>
                    <a:lnTo>
                      <a:pt x="24" y="1519"/>
                    </a:lnTo>
                    <a:lnTo>
                      <a:pt x="16" y="1523"/>
                    </a:lnTo>
                    <a:lnTo>
                      <a:pt x="12" y="1523"/>
                    </a:lnTo>
                    <a:lnTo>
                      <a:pt x="8" y="1523"/>
                    </a:lnTo>
                    <a:lnTo>
                      <a:pt x="0" y="1527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4" y="36"/>
                    </a:lnTo>
                    <a:lnTo>
                      <a:pt x="44" y="685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5" name="Freeform 57">
                <a:extLst>
                  <a:ext uri="{FF2B5EF4-FFF2-40B4-BE49-F238E27FC236}">
                    <a16:creationId xmlns:a16="http://schemas.microsoft.com/office/drawing/2014/main" id="{3DA27C80-DFA3-E968-9539-F0A63500ED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36" y="10111"/>
                <a:ext cx="45" cy="1479"/>
              </a:xfrm>
              <a:custGeom>
                <a:avLst/>
                <a:gdLst>
                  <a:gd name="T0" fmla="*/ 0 w 45"/>
                  <a:gd name="T1" fmla="*/ 1479 h 1479"/>
                  <a:gd name="T2" fmla="*/ 0 w 45"/>
                  <a:gd name="T3" fmla="*/ 923 h 1479"/>
                  <a:gd name="T4" fmla="*/ 4 w 45"/>
                  <a:gd name="T5" fmla="*/ 919 h 1479"/>
                  <a:gd name="T6" fmla="*/ 12 w 45"/>
                  <a:gd name="T7" fmla="*/ 915 h 1479"/>
                  <a:gd name="T8" fmla="*/ 16 w 45"/>
                  <a:gd name="T9" fmla="*/ 907 h 1479"/>
                  <a:gd name="T10" fmla="*/ 20 w 45"/>
                  <a:gd name="T11" fmla="*/ 903 h 1479"/>
                  <a:gd name="T12" fmla="*/ 28 w 45"/>
                  <a:gd name="T13" fmla="*/ 899 h 1479"/>
                  <a:gd name="T14" fmla="*/ 32 w 45"/>
                  <a:gd name="T15" fmla="*/ 895 h 1479"/>
                  <a:gd name="T16" fmla="*/ 36 w 45"/>
                  <a:gd name="T17" fmla="*/ 891 h 1479"/>
                  <a:gd name="T18" fmla="*/ 45 w 45"/>
                  <a:gd name="T19" fmla="*/ 887 h 1479"/>
                  <a:gd name="T20" fmla="*/ 45 w 45"/>
                  <a:gd name="T21" fmla="*/ 1463 h 1479"/>
                  <a:gd name="T22" fmla="*/ 36 w 45"/>
                  <a:gd name="T23" fmla="*/ 1463 h 1479"/>
                  <a:gd name="T24" fmla="*/ 32 w 45"/>
                  <a:gd name="T25" fmla="*/ 1467 h 1479"/>
                  <a:gd name="T26" fmla="*/ 28 w 45"/>
                  <a:gd name="T27" fmla="*/ 1467 h 1479"/>
                  <a:gd name="T28" fmla="*/ 20 w 45"/>
                  <a:gd name="T29" fmla="*/ 1471 h 1479"/>
                  <a:gd name="T30" fmla="*/ 16 w 45"/>
                  <a:gd name="T31" fmla="*/ 1471 h 1479"/>
                  <a:gd name="T32" fmla="*/ 12 w 45"/>
                  <a:gd name="T33" fmla="*/ 1475 h 1479"/>
                  <a:gd name="T34" fmla="*/ 4 w 45"/>
                  <a:gd name="T35" fmla="*/ 1475 h 1479"/>
                  <a:gd name="T36" fmla="*/ 0 w 45"/>
                  <a:gd name="T37" fmla="*/ 1479 h 1479"/>
                  <a:gd name="T38" fmla="*/ 0 w 45"/>
                  <a:gd name="T39" fmla="*/ 649 h 1479"/>
                  <a:gd name="T40" fmla="*/ 0 w 45"/>
                  <a:gd name="T41" fmla="*/ 0 h 1479"/>
                  <a:gd name="T42" fmla="*/ 45 w 45"/>
                  <a:gd name="T43" fmla="*/ 40 h 1479"/>
                  <a:gd name="T44" fmla="*/ 45 w 45"/>
                  <a:gd name="T45" fmla="*/ 689 h 1479"/>
                  <a:gd name="T46" fmla="*/ 0 w 45"/>
                  <a:gd name="T47" fmla="*/ 649 h 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9">
                    <a:moveTo>
                      <a:pt x="0" y="1479"/>
                    </a:moveTo>
                    <a:lnTo>
                      <a:pt x="0" y="923"/>
                    </a:lnTo>
                    <a:lnTo>
                      <a:pt x="4" y="919"/>
                    </a:lnTo>
                    <a:lnTo>
                      <a:pt x="12" y="915"/>
                    </a:lnTo>
                    <a:lnTo>
                      <a:pt x="16" y="907"/>
                    </a:lnTo>
                    <a:lnTo>
                      <a:pt x="20" y="903"/>
                    </a:lnTo>
                    <a:lnTo>
                      <a:pt x="28" y="899"/>
                    </a:lnTo>
                    <a:lnTo>
                      <a:pt x="32" y="895"/>
                    </a:lnTo>
                    <a:lnTo>
                      <a:pt x="36" y="891"/>
                    </a:lnTo>
                    <a:lnTo>
                      <a:pt x="45" y="887"/>
                    </a:lnTo>
                    <a:lnTo>
                      <a:pt x="45" y="1463"/>
                    </a:lnTo>
                    <a:lnTo>
                      <a:pt x="36" y="1463"/>
                    </a:lnTo>
                    <a:lnTo>
                      <a:pt x="32" y="1467"/>
                    </a:lnTo>
                    <a:lnTo>
                      <a:pt x="28" y="1467"/>
                    </a:lnTo>
                    <a:lnTo>
                      <a:pt x="20" y="1471"/>
                    </a:lnTo>
                    <a:lnTo>
                      <a:pt x="16" y="1471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9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5" y="40"/>
                    </a:lnTo>
                    <a:lnTo>
                      <a:pt x="45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6" name="Freeform 58">
                <a:extLst>
                  <a:ext uri="{FF2B5EF4-FFF2-40B4-BE49-F238E27FC236}">
                    <a16:creationId xmlns:a16="http://schemas.microsoft.com/office/drawing/2014/main" id="{4525D9E0-AD90-F1F7-4C7D-DD23236724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81" y="10151"/>
                <a:ext cx="40" cy="1423"/>
              </a:xfrm>
              <a:custGeom>
                <a:avLst/>
                <a:gdLst>
                  <a:gd name="T0" fmla="*/ 0 w 40"/>
                  <a:gd name="T1" fmla="*/ 1423 h 1423"/>
                  <a:gd name="T2" fmla="*/ 0 w 40"/>
                  <a:gd name="T3" fmla="*/ 847 h 1423"/>
                  <a:gd name="T4" fmla="*/ 4 w 40"/>
                  <a:gd name="T5" fmla="*/ 842 h 1423"/>
                  <a:gd name="T6" fmla="*/ 8 w 40"/>
                  <a:gd name="T7" fmla="*/ 838 h 1423"/>
                  <a:gd name="T8" fmla="*/ 16 w 40"/>
                  <a:gd name="T9" fmla="*/ 830 h 1423"/>
                  <a:gd name="T10" fmla="*/ 20 w 40"/>
                  <a:gd name="T11" fmla="*/ 826 h 1423"/>
                  <a:gd name="T12" fmla="*/ 24 w 40"/>
                  <a:gd name="T13" fmla="*/ 822 h 1423"/>
                  <a:gd name="T14" fmla="*/ 32 w 40"/>
                  <a:gd name="T15" fmla="*/ 818 h 1423"/>
                  <a:gd name="T16" fmla="*/ 36 w 40"/>
                  <a:gd name="T17" fmla="*/ 810 h 1423"/>
                  <a:gd name="T18" fmla="*/ 40 w 40"/>
                  <a:gd name="T19" fmla="*/ 806 h 1423"/>
                  <a:gd name="T20" fmla="*/ 40 w 40"/>
                  <a:gd name="T21" fmla="*/ 1407 h 1423"/>
                  <a:gd name="T22" fmla="*/ 36 w 40"/>
                  <a:gd name="T23" fmla="*/ 1407 h 1423"/>
                  <a:gd name="T24" fmla="*/ 32 w 40"/>
                  <a:gd name="T25" fmla="*/ 1411 h 1423"/>
                  <a:gd name="T26" fmla="*/ 24 w 40"/>
                  <a:gd name="T27" fmla="*/ 1411 h 1423"/>
                  <a:gd name="T28" fmla="*/ 20 w 40"/>
                  <a:gd name="T29" fmla="*/ 1415 h 1423"/>
                  <a:gd name="T30" fmla="*/ 16 w 40"/>
                  <a:gd name="T31" fmla="*/ 1415 h 1423"/>
                  <a:gd name="T32" fmla="*/ 8 w 40"/>
                  <a:gd name="T33" fmla="*/ 1419 h 1423"/>
                  <a:gd name="T34" fmla="*/ 4 w 40"/>
                  <a:gd name="T35" fmla="*/ 1419 h 1423"/>
                  <a:gd name="T36" fmla="*/ 0 w 40"/>
                  <a:gd name="T37" fmla="*/ 1423 h 1423"/>
                  <a:gd name="T38" fmla="*/ 0 w 40"/>
                  <a:gd name="T39" fmla="*/ 649 h 1423"/>
                  <a:gd name="T40" fmla="*/ 0 w 40"/>
                  <a:gd name="T41" fmla="*/ 0 h 1423"/>
                  <a:gd name="T42" fmla="*/ 40 w 40"/>
                  <a:gd name="T43" fmla="*/ 41 h 1423"/>
                  <a:gd name="T44" fmla="*/ 40 w 40"/>
                  <a:gd name="T45" fmla="*/ 689 h 1423"/>
                  <a:gd name="T46" fmla="*/ 0 w 40"/>
                  <a:gd name="T47" fmla="*/ 649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423">
                    <a:moveTo>
                      <a:pt x="0" y="1423"/>
                    </a:moveTo>
                    <a:lnTo>
                      <a:pt x="0" y="847"/>
                    </a:lnTo>
                    <a:lnTo>
                      <a:pt x="4" y="842"/>
                    </a:lnTo>
                    <a:lnTo>
                      <a:pt x="8" y="838"/>
                    </a:lnTo>
                    <a:lnTo>
                      <a:pt x="16" y="830"/>
                    </a:lnTo>
                    <a:lnTo>
                      <a:pt x="20" y="826"/>
                    </a:lnTo>
                    <a:lnTo>
                      <a:pt x="24" y="822"/>
                    </a:lnTo>
                    <a:lnTo>
                      <a:pt x="32" y="818"/>
                    </a:lnTo>
                    <a:lnTo>
                      <a:pt x="36" y="810"/>
                    </a:lnTo>
                    <a:lnTo>
                      <a:pt x="40" y="806"/>
                    </a:lnTo>
                    <a:lnTo>
                      <a:pt x="40" y="1407"/>
                    </a:lnTo>
                    <a:lnTo>
                      <a:pt x="36" y="1407"/>
                    </a:lnTo>
                    <a:lnTo>
                      <a:pt x="32" y="1411"/>
                    </a:lnTo>
                    <a:lnTo>
                      <a:pt x="24" y="1411"/>
                    </a:lnTo>
                    <a:lnTo>
                      <a:pt x="20" y="1415"/>
                    </a:lnTo>
                    <a:lnTo>
                      <a:pt x="16" y="1415"/>
                    </a:lnTo>
                    <a:lnTo>
                      <a:pt x="8" y="1419"/>
                    </a:lnTo>
                    <a:lnTo>
                      <a:pt x="4" y="1419"/>
                    </a:lnTo>
                    <a:lnTo>
                      <a:pt x="0" y="1423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0" y="41"/>
                    </a:lnTo>
                    <a:lnTo>
                      <a:pt x="40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7" name="Freeform 59">
                <a:extLst>
                  <a:ext uri="{FF2B5EF4-FFF2-40B4-BE49-F238E27FC236}">
                    <a16:creationId xmlns:a16="http://schemas.microsoft.com/office/drawing/2014/main" id="{C566B8E8-7C47-F0B5-E802-8C7F062F48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21" y="10192"/>
                <a:ext cx="44" cy="1366"/>
              </a:xfrm>
              <a:custGeom>
                <a:avLst/>
                <a:gdLst>
                  <a:gd name="T0" fmla="*/ 0 w 44"/>
                  <a:gd name="T1" fmla="*/ 1366 h 1366"/>
                  <a:gd name="T2" fmla="*/ 0 w 44"/>
                  <a:gd name="T3" fmla="*/ 765 h 1366"/>
                  <a:gd name="T4" fmla="*/ 8 w 44"/>
                  <a:gd name="T5" fmla="*/ 757 h 1366"/>
                  <a:gd name="T6" fmla="*/ 12 w 44"/>
                  <a:gd name="T7" fmla="*/ 753 h 1366"/>
                  <a:gd name="T8" fmla="*/ 20 w 44"/>
                  <a:gd name="T9" fmla="*/ 745 h 1366"/>
                  <a:gd name="T10" fmla="*/ 24 w 44"/>
                  <a:gd name="T11" fmla="*/ 741 h 1366"/>
                  <a:gd name="T12" fmla="*/ 28 w 44"/>
                  <a:gd name="T13" fmla="*/ 733 h 1366"/>
                  <a:gd name="T14" fmla="*/ 36 w 44"/>
                  <a:gd name="T15" fmla="*/ 725 h 1366"/>
                  <a:gd name="T16" fmla="*/ 40 w 44"/>
                  <a:gd name="T17" fmla="*/ 721 h 1366"/>
                  <a:gd name="T18" fmla="*/ 44 w 44"/>
                  <a:gd name="T19" fmla="*/ 713 h 1366"/>
                  <a:gd name="T20" fmla="*/ 44 w 44"/>
                  <a:gd name="T21" fmla="*/ 1345 h 1366"/>
                  <a:gd name="T22" fmla="*/ 40 w 44"/>
                  <a:gd name="T23" fmla="*/ 1345 h 1366"/>
                  <a:gd name="T24" fmla="*/ 32 w 44"/>
                  <a:gd name="T25" fmla="*/ 1349 h 1366"/>
                  <a:gd name="T26" fmla="*/ 28 w 44"/>
                  <a:gd name="T27" fmla="*/ 1353 h 1366"/>
                  <a:gd name="T28" fmla="*/ 24 w 44"/>
                  <a:gd name="T29" fmla="*/ 1353 h 1366"/>
                  <a:gd name="T30" fmla="*/ 16 w 44"/>
                  <a:gd name="T31" fmla="*/ 1358 h 1366"/>
                  <a:gd name="T32" fmla="*/ 12 w 44"/>
                  <a:gd name="T33" fmla="*/ 1358 h 1366"/>
                  <a:gd name="T34" fmla="*/ 8 w 44"/>
                  <a:gd name="T35" fmla="*/ 1362 h 1366"/>
                  <a:gd name="T36" fmla="*/ 0 w 44"/>
                  <a:gd name="T37" fmla="*/ 1366 h 1366"/>
                  <a:gd name="T38" fmla="*/ 0 w 44"/>
                  <a:gd name="T39" fmla="*/ 648 h 1366"/>
                  <a:gd name="T40" fmla="*/ 0 w 44"/>
                  <a:gd name="T41" fmla="*/ 0 h 1366"/>
                  <a:gd name="T42" fmla="*/ 44 w 44"/>
                  <a:gd name="T43" fmla="*/ 40 h 1366"/>
                  <a:gd name="T44" fmla="*/ 44 w 44"/>
                  <a:gd name="T45" fmla="*/ 689 h 1366"/>
                  <a:gd name="T46" fmla="*/ 0 w 44"/>
                  <a:gd name="T47" fmla="*/ 648 h 1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366">
                    <a:moveTo>
                      <a:pt x="0" y="1366"/>
                    </a:moveTo>
                    <a:lnTo>
                      <a:pt x="0" y="765"/>
                    </a:lnTo>
                    <a:lnTo>
                      <a:pt x="8" y="757"/>
                    </a:lnTo>
                    <a:lnTo>
                      <a:pt x="12" y="753"/>
                    </a:lnTo>
                    <a:lnTo>
                      <a:pt x="20" y="745"/>
                    </a:lnTo>
                    <a:lnTo>
                      <a:pt x="24" y="741"/>
                    </a:lnTo>
                    <a:lnTo>
                      <a:pt x="28" y="733"/>
                    </a:lnTo>
                    <a:lnTo>
                      <a:pt x="36" y="725"/>
                    </a:lnTo>
                    <a:lnTo>
                      <a:pt x="40" y="721"/>
                    </a:lnTo>
                    <a:lnTo>
                      <a:pt x="44" y="713"/>
                    </a:lnTo>
                    <a:lnTo>
                      <a:pt x="44" y="1345"/>
                    </a:lnTo>
                    <a:lnTo>
                      <a:pt x="40" y="1345"/>
                    </a:lnTo>
                    <a:lnTo>
                      <a:pt x="32" y="1349"/>
                    </a:lnTo>
                    <a:lnTo>
                      <a:pt x="28" y="1353"/>
                    </a:lnTo>
                    <a:lnTo>
                      <a:pt x="24" y="1353"/>
                    </a:lnTo>
                    <a:lnTo>
                      <a:pt x="16" y="1358"/>
                    </a:lnTo>
                    <a:lnTo>
                      <a:pt x="12" y="1358"/>
                    </a:lnTo>
                    <a:lnTo>
                      <a:pt x="8" y="1362"/>
                    </a:lnTo>
                    <a:lnTo>
                      <a:pt x="0" y="1366"/>
                    </a:lnTo>
                    <a:close/>
                    <a:moveTo>
                      <a:pt x="0" y="648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689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8" name="Freeform 60">
                <a:extLst>
                  <a:ext uri="{FF2B5EF4-FFF2-40B4-BE49-F238E27FC236}">
                    <a16:creationId xmlns:a16="http://schemas.microsoft.com/office/drawing/2014/main" id="{473DCA32-3271-4B7F-EDAC-E69092CE4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10232"/>
                <a:ext cx="44" cy="1305"/>
              </a:xfrm>
              <a:custGeom>
                <a:avLst/>
                <a:gdLst>
                  <a:gd name="T0" fmla="*/ 0 w 44"/>
                  <a:gd name="T1" fmla="*/ 1305 h 1305"/>
                  <a:gd name="T2" fmla="*/ 0 w 44"/>
                  <a:gd name="T3" fmla="*/ 673 h 1305"/>
                  <a:gd name="T4" fmla="*/ 0 w 44"/>
                  <a:gd name="T5" fmla="*/ 673 h 1305"/>
                  <a:gd name="T6" fmla="*/ 4 w 44"/>
                  <a:gd name="T7" fmla="*/ 669 h 1305"/>
                  <a:gd name="T8" fmla="*/ 4 w 44"/>
                  <a:gd name="T9" fmla="*/ 669 h 1305"/>
                  <a:gd name="T10" fmla="*/ 4 w 44"/>
                  <a:gd name="T11" fmla="*/ 665 h 1305"/>
                  <a:gd name="T12" fmla="*/ 8 w 44"/>
                  <a:gd name="T13" fmla="*/ 665 h 1305"/>
                  <a:gd name="T14" fmla="*/ 8 w 44"/>
                  <a:gd name="T15" fmla="*/ 661 h 1305"/>
                  <a:gd name="T16" fmla="*/ 8 w 44"/>
                  <a:gd name="T17" fmla="*/ 661 h 1305"/>
                  <a:gd name="T18" fmla="*/ 12 w 44"/>
                  <a:gd name="T19" fmla="*/ 661 h 1305"/>
                  <a:gd name="T20" fmla="*/ 0 w 44"/>
                  <a:gd name="T21" fmla="*/ 649 h 1305"/>
                  <a:gd name="T22" fmla="*/ 0 w 44"/>
                  <a:gd name="T23" fmla="*/ 0 h 1305"/>
                  <a:gd name="T24" fmla="*/ 44 w 44"/>
                  <a:gd name="T25" fmla="*/ 40 h 1305"/>
                  <a:gd name="T26" fmla="*/ 44 w 44"/>
                  <a:gd name="T27" fmla="*/ 1281 h 1305"/>
                  <a:gd name="T28" fmla="*/ 36 w 44"/>
                  <a:gd name="T29" fmla="*/ 1285 h 1305"/>
                  <a:gd name="T30" fmla="*/ 32 w 44"/>
                  <a:gd name="T31" fmla="*/ 1289 h 1305"/>
                  <a:gd name="T32" fmla="*/ 28 w 44"/>
                  <a:gd name="T33" fmla="*/ 1293 h 1305"/>
                  <a:gd name="T34" fmla="*/ 20 w 44"/>
                  <a:gd name="T35" fmla="*/ 1293 h 1305"/>
                  <a:gd name="T36" fmla="*/ 16 w 44"/>
                  <a:gd name="T37" fmla="*/ 1297 h 1305"/>
                  <a:gd name="T38" fmla="*/ 12 w 44"/>
                  <a:gd name="T39" fmla="*/ 1301 h 1305"/>
                  <a:gd name="T40" fmla="*/ 4 w 44"/>
                  <a:gd name="T41" fmla="*/ 1301 h 1305"/>
                  <a:gd name="T42" fmla="*/ 0 w 44"/>
                  <a:gd name="T43" fmla="*/ 1305 h 1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1305">
                    <a:moveTo>
                      <a:pt x="0" y="1305"/>
                    </a:moveTo>
                    <a:lnTo>
                      <a:pt x="0" y="673"/>
                    </a:lnTo>
                    <a:lnTo>
                      <a:pt x="0" y="673"/>
                    </a:lnTo>
                    <a:lnTo>
                      <a:pt x="4" y="669"/>
                    </a:lnTo>
                    <a:lnTo>
                      <a:pt x="4" y="669"/>
                    </a:lnTo>
                    <a:lnTo>
                      <a:pt x="4" y="665"/>
                    </a:lnTo>
                    <a:lnTo>
                      <a:pt x="8" y="665"/>
                    </a:lnTo>
                    <a:lnTo>
                      <a:pt x="8" y="661"/>
                    </a:lnTo>
                    <a:lnTo>
                      <a:pt x="8" y="661"/>
                    </a:lnTo>
                    <a:lnTo>
                      <a:pt x="12" y="661"/>
                    </a:lnTo>
                    <a:lnTo>
                      <a:pt x="0" y="649"/>
                    </a:lnTo>
                    <a:lnTo>
                      <a:pt x="0" y="0"/>
                    </a:lnTo>
                    <a:lnTo>
                      <a:pt x="44" y="40"/>
                    </a:lnTo>
                    <a:lnTo>
                      <a:pt x="44" y="1281"/>
                    </a:lnTo>
                    <a:lnTo>
                      <a:pt x="36" y="1285"/>
                    </a:lnTo>
                    <a:lnTo>
                      <a:pt x="32" y="1289"/>
                    </a:lnTo>
                    <a:lnTo>
                      <a:pt x="28" y="1293"/>
                    </a:lnTo>
                    <a:lnTo>
                      <a:pt x="20" y="1293"/>
                    </a:lnTo>
                    <a:lnTo>
                      <a:pt x="16" y="1297"/>
                    </a:lnTo>
                    <a:lnTo>
                      <a:pt x="12" y="1301"/>
                    </a:lnTo>
                    <a:lnTo>
                      <a:pt x="4" y="1301"/>
                    </a:lnTo>
                    <a:lnTo>
                      <a:pt x="0" y="1305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9" name="Freeform 61">
                <a:extLst>
                  <a:ext uri="{FF2B5EF4-FFF2-40B4-BE49-F238E27FC236}">
                    <a16:creationId xmlns:a16="http://schemas.microsoft.com/office/drawing/2014/main" id="{8A522889-D356-B484-13F8-173C12F1D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9" y="10272"/>
                <a:ext cx="41" cy="1241"/>
              </a:xfrm>
              <a:custGeom>
                <a:avLst/>
                <a:gdLst>
                  <a:gd name="T0" fmla="*/ 0 w 41"/>
                  <a:gd name="T1" fmla="*/ 1241 h 1241"/>
                  <a:gd name="T2" fmla="*/ 0 w 41"/>
                  <a:gd name="T3" fmla="*/ 0 h 1241"/>
                  <a:gd name="T4" fmla="*/ 41 w 41"/>
                  <a:gd name="T5" fmla="*/ 41 h 1241"/>
                  <a:gd name="T6" fmla="*/ 41 w 41"/>
                  <a:gd name="T7" fmla="*/ 1221 h 1241"/>
                  <a:gd name="T8" fmla="*/ 37 w 41"/>
                  <a:gd name="T9" fmla="*/ 1221 h 1241"/>
                  <a:gd name="T10" fmla="*/ 33 w 41"/>
                  <a:gd name="T11" fmla="*/ 1225 h 1241"/>
                  <a:gd name="T12" fmla="*/ 25 w 41"/>
                  <a:gd name="T13" fmla="*/ 1229 h 1241"/>
                  <a:gd name="T14" fmla="*/ 21 w 41"/>
                  <a:gd name="T15" fmla="*/ 1233 h 1241"/>
                  <a:gd name="T16" fmla="*/ 17 w 41"/>
                  <a:gd name="T17" fmla="*/ 1233 h 1241"/>
                  <a:gd name="T18" fmla="*/ 9 w 41"/>
                  <a:gd name="T19" fmla="*/ 1237 h 1241"/>
                  <a:gd name="T20" fmla="*/ 5 w 41"/>
                  <a:gd name="T21" fmla="*/ 1241 h 1241"/>
                  <a:gd name="T22" fmla="*/ 0 w 41"/>
                  <a:gd name="T23" fmla="*/ 1241 h 1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241">
                    <a:moveTo>
                      <a:pt x="0" y="1241"/>
                    </a:moveTo>
                    <a:lnTo>
                      <a:pt x="0" y="0"/>
                    </a:lnTo>
                    <a:lnTo>
                      <a:pt x="41" y="41"/>
                    </a:lnTo>
                    <a:lnTo>
                      <a:pt x="41" y="1221"/>
                    </a:lnTo>
                    <a:lnTo>
                      <a:pt x="37" y="1221"/>
                    </a:lnTo>
                    <a:lnTo>
                      <a:pt x="33" y="1225"/>
                    </a:lnTo>
                    <a:lnTo>
                      <a:pt x="25" y="1229"/>
                    </a:lnTo>
                    <a:lnTo>
                      <a:pt x="21" y="1233"/>
                    </a:lnTo>
                    <a:lnTo>
                      <a:pt x="17" y="1233"/>
                    </a:lnTo>
                    <a:lnTo>
                      <a:pt x="9" y="1237"/>
                    </a:lnTo>
                    <a:lnTo>
                      <a:pt x="5" y="1241"/>
                    </a:lnTo>
                    <a:lnTo>
                      <a:pt x="0" y="1241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0" name="Freeform 62">
                <a:extLst>
                  <a:ext uri="{FF2B5EF4-FFF2-40B4-BE49-F238E27FC236}">
                    <a16:creationId xmlns:a16="http://schemas.microsoft.com/office/drawing/2014/main" id="{E2FD2A03-BF5A-0DAE-2BC9-B1BFAC713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10313"/>
                <a:ext cx="44" cy="1180"/>
              </a:xfrm>
              <a:custGeom>
                <a:avLst/>
                <a:gdLst>
                  <a:gd name="T0" fmla="*/ 0 w 44"/>
                  <a:gd name="T1" fmla="*/ 1180 h 1180"/>
                  <a:gd name="T2" fmla="*/ 0 w 44"/>
                  <a:gd name="T3" fmla="*/ 0 h 1180"/>
                  <a:gd name="T4" fmla="*/ 44 w 44"/>
                  <a:gd name="T5" fmla="*/ 40 h 1180"/>
                  <a:gd name="T6" fmla="*/ 44 w 44"/>
                  <a:gd name="T7" fmla="*/ 1152 h 1180"/>
                  <a:gd name="T8" fmla="*/ 40 w 44"/>
                  <a:gd name="T9" fmla="*/ 1156 h 1180"/>
                  <a:gd name="T10" fmla="*/ 32 w 44"/>
                  <a:gd name="T11" fmla="*/ 1160 h 1180"/>
                  <a:gd name="T12" fmla="*/ 28 w 44"/>
                  <a:gd name="T13" fmla="*/ 1160 h 1180"/>
                  <a:gd name="T14" fmla="*/ 24 w 44"/>
                  <a:gd name="T15" fmla="*/ 1164 h 1180"/>
                  <a:gd name="T16" fmla="*/ 16 w 44"/>
                  <a:gd name="T17" fmla="*/ 1168 h 1180"/>
                  <a:gd name="T18" fmla="*/ 12 w 44"/>
                  <a:gd name="T19" fmla="*/ 1172 h 1180"/>
                  <a:gd name="T20" fmla="*/ 8 w 44"/>
                  <a:gd name="T21" fmla="*/ 1176 h 1180"/>
                  <a:gd name="T22" fmla="*/ 0 w 44"/>
                  <a:gd name="T23" fmla="*/ 118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80">
                    <a:moveTo>
                      <a:pt x="0" y="1180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152"/>
                    </a:lnTo>
                    <a:lnTo>
                      <a:pt x="40" y="1156"/>
                    </a:lnTo>
                    <a:lnTo>
                      <a:pt x="32" y="1160"/>
                    </a:lnTo>
                    <a:lnTo>
                      <a:pt x="28" y="1160"/>
                    </a:lnTo>
                    <a:lnTo>
                      <a:pt x="24" y="1164"/>
                    </a:lnTo>
                    <a:lnTo>
                      <a:pt x="16" y="1168"/>
                    </a:lnTo>
                    <a:lnTo>
                      <a:pt x="12" y="1172"/>
                    </a:lnTo>
                    <a:lnTo>
                      <a:pt x="8" y="1176"/>
                    </a:lnTo>
                    <a:lnTo>
                      <a:pt x="0" y="1180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1" name="Freeform 63">
                <a:extLst>
                  <a:ext uri="{FF2B5EF4-FFF2-40B4-BE49-F238E27FC236}">
                    <a16:creationId xmlns:a16="http://schemas.microsoft.com/office/drawing/2014/main" id="{5B2A5101-C5BB-BCC6-9DF2-BDB20DDC3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0353"/>
                <a:ext cx="44" cy="1112"/>
              </a:xfrm>
              <a:custGeom>
                <a:avLst/>
                <a:gdLst>
                  <a:gd name="T0" fmla="*/ 0 w 44"/>
                  <a:gd name="T1" fmla="*/ 1112 h 1112"/>
                  <a:gd name="T2" fmla="*/ 0 w 44"/>
                  <a:gd name="T3" fmla="*/ 0 h 1112"/>
                  <a:gd name="T4" fmla="*/ 44 w 44"/>
                  <a:gd name="T5" fmla="*/ 40 h 1112"/>
                  <a:gd name="T6" fmla="*/ 44 w 44"/>
                  <a:gd name="T7" fmla="*/ 1084 h 1112"/>
                  <a:gd name="T8" fmla="*/ 36 w 44"/>
                  <a:gd name="T9" fmla="*/ 1088 h 1112"/>
                  <a:gd name="T10" fmla="*/ 32 w 44"/>
                  <a:gd name="T11" fmla="*/ 1092 h 1112"/>
                  <a:gd name="T12" fmla="*/ 28 w 44"/>
                  <a:gd name="T13" fmla="*/ 1092 h 1112"/>
                  <a:gd name="T14" fmla="*/ 20 w 44"/>
                  <a:gd name="T15" fmla="*/ 1096 h 1112"/>
                  <a:gd name="T16" fmla="*/ 16 w 44"/>
                  <a:gd name="T17" fmla="*/ 1100 h 1112"/>
                  <a:gd name="T18" fmla="*/ 12 w 44"/>
                  <a:gd name="T19" fmla="*/ 1104 h 1112"/>
                  <a:gd name="T20" fmla="*/ 4 w 44"/>
                  <a:gd name="T21" fmla="*/ 1108 h 1112"/>
                  <a:gd name="T22" fmla="*/ 0 w 44"/>
                  <a:gd name="T23" fmla="*/ 1112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12">
                    <a:moveTo>
                      <a:pt x="0" y="1112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084"/>
                    </a:lnTo>
                    <a:lnTo>
                      <a:pt x="36" y="1088"/>
                    </a:lnTo>
                    <a:lnTo>
                      <a:pt x="32" y="1092"/>
                    </a:lnTo>
                    <a:lnTo>
                      <a:pt x="28" y="1092"/>
                    </a:lnTo>
                    <a:lnTo>
                      <a:pt x="20" y="1096"/>
                    </a:lnTo>
                    <a:lnTo>
                      <a:pt x="16" y="1100"/>
                    </a:lnTo>
                    <a:lnTo>
                      <a:pt x="12" y="1104"/>
                    </a:lnTo>
                    <a:lnTo>
                      <a:pt x="4" y="1108"/>
                    </a:lnTo>
                    <a:lnTo>
                      <a:pt x="0" y="1112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2" name="Freeform 64">
                <a:extLst>
                  <a:ext uri="{FF2B5EF4-FFF2-40B4-BE49-F238E27FC236}">
                    <a16:creationId xmlns:a16="http://schemas.microsoft.com/office/drawing/2014/main" id="{59729976-C8E7-3E5C-A7D9-9BCF7FDC83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0393"/>
                <a:ext cx="41" cy="1044"/>
              </a:xfrm>
              <a:custGeom>
                <a:avLst/>
                <a:gdLst>
                  <a:gd name="T0" fmla="*/ 0 w 41"/>
                  <a:gd name="T1" fmla="*/ 1044 h 1044"/>
                  <a:gd name="T2" fmla="*/ 0 w 41"/>
                  <a:gd name="T3" fmla="*/ 0 h 1044"/>
                  <a:gd name="T4" fmla="*/ 41 w 41"/>
                  <a:gd name="T5" fmla="*/ 40 h 1044"/>
                  <a:gd name="T6" fmla="*/ 41 w 41"/>
                  <a:gd name="T7" fmla="*/ 1011 h 1044"/>
                  <a:gd name="T8" fmla="*/ 37 w 41"/>
                  <a:gd name="T9" fmla="*/ 1016 h 1044"/>
                  <a:gd name="T10" fmla="*/ 33 w 41"/>
                  <a:gd name="T11" fmla="*/ 1020 h 1044"/>
                  <a:gd name="T12" fmla="*/ 25 w 41"/>
                  <a:gd name="T13" fmla="*/ 1024 h 1044"/>
                  <a:gd name="T14" fmla="*/ 21 w 41"/>
                  <a:gd name="T15" fmla="*/ 1028 h 1044"/>
                  <a:gd name="T16" fmla="*/ 17 w 41"/>
                  <a:gd name="T17" fmla="*/ 1032 h 1044"/>
                  <a:gd name="T18" fmla="*/ 9 w 41"/>
                  <a:gd name="T19" fmla="*/ 1036 h 1044"/>
                  <a:gd name="T20" fmla="*/ 4 w 41"/>
                  <a:gd name="T21" fmla="*/ 1040 h 1044"/>
                  <a:gd name="T22" fmla="*/ 0 w 41"/>
                  <a:gd name="T23" fmla="*/ 1044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044">
                    <a:moveTo>
                      <a:pt x="0" y="104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1011"/>
                    </a:lnTo>
                    <a:lnTo>
                      <a:pt x="37" y="1016"/>
                    </a:lnTo>
                    <a:lnTo>
                      <a:pt x="33" y="1020"/>
                    </a:lnTo>
                    <a:lnTo>
                      <a:pt x="25" y="1024"/>
                    </a:lnTo>
                    <a:lnTo>
                      <a:pt x="21" y="1028"/>
                    </a:lnTo>
                    <a:lnTo>
                      <a:pt x="17" y="1032"/>
                    </a:lnTo>
                    <a:lnTo>
                      <a:pt x="9" y="1036"/>
                    </a:lnTo>
                    <a:lnTo>
                      <a:pt x="4" y="1040"/>
                    </a:lnTo>
                    <a:lnTo>
                      <a:pt x="0" y="104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3" name="Freeform 65">
                <a:extLst>
                  <a:ext uri="{FF2B5EF4-FFF2-40B4-BE49-F238E27FC236}">
                    <a16:creationId xmlns:a16="http://schemas.microsoft.com/office/drawing/2014/main" id="{1CD1C6A4-CBAB-B519-019E-E5E8E4957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10433"/>
                <a:ext cx="44" cy="971"/>
              </a:xfrm>
              <a:custGeom>
                <a:avLst/>
                <a:gdLst>
                  <a:gd name="T0" fmla="*/ 0 w 44"/>
                  <a:gd name="T1" fmla="*/ 971 h 971"/>
                  <a:gd name="T2" fmla="*/ 0 w 44"/>
                  <a:gd name="T3" fmla="*/ 0 h 971"/>
                  <a:gd name="T4" fmla="*/ 44 w 44"/>
                  <a:gd name="T5" fmla="*/ 41 h 971"/>
                  <a:gd name="T6" fmla="*/ 44 w 44"/>
                  <a:gd name="T7" fmla="*/ 935 h 971"/>
                  <a:gd name="T8" fmla="*/ 40 w 44"/>
                  <a:gd name="T9" fmla="*/ 939 h 971"/>
                  <a:gd name="T10" fmla="*/ 32 w 44"/>
                  <a:gd name="T11" fmla="*/ 943 h 971"/>
                  <a:gd name="T12" fmla="*/ 28 w 44"/>
                  <a:gd name="T13" fmla="*/ 947 h 971"/>
                  <a:gd name="T14" fmla="*/ 24 w 44"/>
                  <a:gd name="T15" fmla="*/ 951 h 971"/>
                  <a:gd name="T16" fmla="*/ 16 w 44"/>
                  <a:gd name="T17" fmla="*/ 955 h 971"/>
                  <a:gd name="T18" fmla="*/ 12 w 44"/>
                  <a:gd name="T19" fmla="*/ 959 h 971"/>
                  <a:gd name="T20" fmla="*/ 8 w 44"/>
                  <a:gd name="T21" fmla="*/ 963 h 971"/>
                  <a:gd name="T22" fmla="*/ 0 w 44"/>
                  <a:gd name="T23" fmla="*/ 971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971">
                    <a:moveTo>
                      <a:pt x="0" y="971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935"/>
                    </a:lnTo>
                    <a:lnTo>
                      <a:pt x="40" y="939"/>
                    </a:lnTo>
                    <a:lnTo>
                      <a:pt x="32" y="943"/>
                    </a:lnTo>
                    <a:lnTo>
                      <a:pt x="28" y="947"/>
                    </a:lnTo>
                    <a:lnTo>
                      <a:pt x="24" y="951"/>
                    </a:lnTo>
                    <a:lnTo>
                      <a:pt x="16" y="955"/>
                    </a:lnTo>
                    <a:lnTo>
                      <a:pt x="12" y="959"/>
                    </a:lnTo>
                    <a:lnTo>
                      <a:pt x="8" y="963"/>
                    </a:lnTo>
                    <a:lnTo>
                      <a:pt x="0" y="971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4" name="Freeform 66">
                <a:extLst>
                  <a:ext uri="{FF2B5EF4-FFF2-40B4-BE49-F238E27FC236}">
                    <a16:creationId xmlns:a16="http://schemas.microsoft.com/office/drawing/2014/main" id="{8363AD4F-5E0F-73FA-3F17-762A8A9DC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10474"/>
                <a:ext cx="44" cy="894"/>
              </a:xfrm>
              <a:custGeom>
                <a:avLst/>
                <a:gdLst>
                  <a:gd name="T0" fmla="*/ 0 w 44"/>
                  <a:gd name="T1" fmla="*/ 894 h 894"/>
                  <a:gd name="T2" fmla="*/ 0 w 44"/>
                  <a:gd name="T3" fmla="*/ 0 h 894"/>
                  <a:gd name="T4" fmla="*/ 44 w 44"/>
                  <a:gd name="T5" fmla="*/ 40 h 894"/>
                  <a:gd name="T6" fmla="*/ 44 w 44"/>
                  <a:gd name="T7" fmla="*/ 854 h 894"/>
                  <a:gd name="T8" fmla="*/ 36 w 44"/>
                  <a:gd name="T9" fmla="*/ 858 h 894"/>
                  <a:gd name="T10" fmla="*/ 32 w 44"/>
                  <a:gd name="T11" fmla="*/ 862 h 894"/>
                  <a:gd name="T12" fmla="*/ 28 w 44"/>
                  <a:gd name="T13" fmla="*/ 870 h 894"/>
                  <a:gd name="T14" fmla="*/ 20 w 44"/>
                  <a:gd name="T15" fmla="*/ 874 h 894"/>
                  <a:gd name="T16" fmla="*/ 16 w 44"/>
                  <a:gd name="T17" fmla="*/ 878 h 894"/>
                  <a:gd name="T18" fmla="*/ 12 w 44"/>
                  <a:gd name="T19" fmla="*/ 882 h 894"/>
                  <a:gd name="T20" fmla="*/ 4 w 44"/>
                  <a:gd name="T21" fmla="*/ 886 h 894"/>
                  <a:gd name="T22" fmla="*/ 0 w 44"/>
                  <a:gd name="T23" fmla="*/ 894 h 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894">
                    <a:moveTo>
                      <a:pt x="0" y="894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854"/>
                    </a:lnTo>
                    <a:lnTo>
                      <a:pt x="36" y="858"/>
                    </a:lnTo>
                    <a:lnTo>
                      <a:pt x="32" y="862"/>
                    </a:lnTo>
                    <a:lnTo>
                      <a:pt x="28" y="870"/>
                    </a:lnTo>
                    <a:lnTo>
                      <a:pt x="20" y="874"/>
                    </a:lnTo>
                    <a:lnTo>
                      <a:pt x="16" y="878"/>
                    </a:lnTo>
                    <a:lnTo>
                      <a:pt x="12" y="882"/>
                    </a:lnTo>
                    <a:lnTo>
                      <a:pt x="4" y="886"/>
                    </a:lnTo>
                    <a:lnTo>
                      <a:pt x="0" y="89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5" name="Freeform 67">
                <a:extLst>
                  <a:ext uri="{FF2B5EF4-FFF2-40B4-BE49-F238E27FC236}">
                    <a16:creationId xmlns:a16="http://schemas.microsoft.com/office/drawing/2014/main" id="{48A8E0ED-61F3-60EA-79E2-6387271B0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0514"/>
                <a:ext cx="41" cy="814"/>
              </a:xfrm>
              <a:custGeom>
                <a:avLst/>
                <a:gdLst>
                  <a:gd name="T0" fmla="*/ 0 w 41"/>
                  <a:gd name="T1" fmla="*/ 814 h 814"/>
                  <a:gd name="T2" fmla="*/ 0 w 41"/>
                  <a:gd name="T3" fmla="*/ 0 h 814"/>
                  <a:gd name="T4" fmla="*/ 41 w 41"/>
                  <a:gd name="T5" fmla="*/ 40 h 814"/>
                  <a:gd name="T6" fmla="*/ 41 w 41"/>
                  <a:gd name="T7" fmla="*/ 770 h 814"/>
                  <a:gd name="T8" fmla="*/ 37 w 41"/>
                  <a:gd name="T9" fmla="*/ 774 h 814"/>
                  <a:gd name="T10" fmla="*/ 33 w 41"/>
                  <a:gd name="T11" fmla="*/ 778 h 814"/>
                  <a:gd name="T12" fmla="*/ 25 w 41"/>
                  <a:gd name="T13" fmla="*/ 786 h 814"/>
                  <a:gd name="T14" fmla="*/ 21 w 41"/>
                  <a:gd name="T15" fmla="*/ 790 h 814"/>
                  <a:gd name="T16" fmla="*/ 17 w 41"/>
                  <a:gd name="T17" fmla="*/ 798 h 814"/>
                  <a:gd name="T18" fmla="*/ 8 w 41"/>
                  <a:gd name="T19" fmla="*/ 802 h 814"/>
                  <a:gd name="T20" fmla="*/ 4 w 41"/>
                  <a:gd name="T21" fmla="*/ 806 h 814"/>
                  <a:gd name="T22" fmla="*/ 0 w 41"/>
                  <a:gd name="T23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814">
                    <a:moveTo>
                      <a:pt x="0" y="81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770"/>
                    </a:lnTo>
                    <a:lnTo>
                      <a:pt x="37" y="774"/>
                    </a:lnTo>
                    <a:lnTo>
                      <a:pt x="33" y="778"/>
                    </a:lnTo>
                    <a:lnTo>
                      <a:pt x="25" y="786"/>
                    </a:lnTo>
                    <a:lnTo>
                      <a:pt x="21" y="790"/>
                    </a:lnTo>
                    <a:lnTo>
                      <a:pt x="17" y="798"/>
                    </a:lnTo>
                    <a:lnTo>
                      <a:pt x="8" y="802"/>
                    </a:lnTo>
                    <a:lnTo>
                      <a:pt x="4" y="806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6" name="Freeform 68">
                <a:extLst>
                  <a:ext uri="{FF2B5EF4-FFF2-40B4-BE49-F238E27FC236}">
                    <a16:creationId xmlns:a16="http://schemas.microsoft.com/office/drawing/2014/main" id="{AAD333FB-A36F-35A3-2E7F-DED6E7F28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8" y="10554"/>
                <a:ext cx="44" cy="730"/>
              </a:xfrm>
              <a:custGeom>
                <a:avLst/>
                <a:gdLst>
                  <a:gd name="T0" fmla="*/ 0 w 44"/>
                  <a:gd name="T1" fmla="*/ 730 h 730"/>
                  <a:gd name="T2" fmla="*/ 0 w 44"/>
                  <a:gd name="T3" fmla="*/ 0 h 730"/>
                  <a:gd name="T4" fmla="*/ 44 w 44"/>
                  <a:gd name="T5" fmla="*/ 41 h 730"/>
                  <a:gd name="T6" fmla="*/ 44 w 44"/>
                  <a:gd name="T7" fmla="*/ 677 h 730"/>
                  <a:gd name="T8" fmla="*/ 40 w 44"/>
                  <a:gd name="T9" fmla="*/ 685 h 730"/>
                  <a:gd name="T10" fmla="*/ 32 w 44"/>
                  <a:gd name="T11" fmla="*/ 689 h 730"/>
                  <a:gd name="T12" fmla="*/ 28 w 44"/>
                  <a:gd name="T13" fmla="*/ 697 h 730"/>
                  <a:gd name="T14" fmla="*/ 24 w 44"/>
                  <a:gd name="T15" fmla="*/ 705 h 730"/>
                  <a:gd name="T16" fmla="*/ 16 w 44"/>
                  <a:gd name="T17" fmla="*/ 709 h 730"/>
                  <a:gd name="T18" fmla="*/ 12 w 44"/>
                  <a:gd name="T19" fmla="*/ 718 h 730"/>
                  <a:gd name="T20" fmla="*/ 8 w 44"/>
                  <a:gd name="T21" fmla="*/ 722 h 730"/>
                  <a:gd name="T22" fmla="*/ 0 w 44"/>
                  <a:gd name="T23" fmla="*/ 730 h 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30">
                    <a:moveTo>
                      <a:pt x="0" y="730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677"/>
                    </a:lnTo>
                    <a:lnTo>
                      <a:pt x="40" y="685"/>
                    </a:lnTo>
                    <a:lnTo>
                      <a:pt x="32" y="689"/>
                    </a:lnTo>
                    <a:lnTo>
                      <a:pt x="28" y="697"/>
                    </a:lnTo>
                    <a:lnTo>
                      <a:pt x="24" y="705"/>
                    </a:lnTo>
                    <a:lnTo>
                      <a:pt x="16" y="709"/>
                    </a:lnTo>
                    <a:lnTo>
                      <a:pt x="12" y="718"/>
                    </a:lnTo>
                    <a:lnTo>
                      <a:pt x="8" y="722"/>
                    </a:lnTo>
                    <a:lnTo>
                      <a:pt x="0" y="730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7" name="Freeform 69">
                <a:extLst>
                  <a:ext uri="{FF2B5EF4-FFF2-40B4-BE49-F238E27FC236}">
                    <a16:creationId xmlns:a16="http://schemas.microsoft.com/office/drawing/2014/main" id="{4F1A96B0-5356-D510-3408-697A5C56D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10595"/>
                <a:ext cx="44" cy="636"/>
              </a:xfrm>
              <a:custGeom>
                <a:avLst/>
                <a:gdLst>
                  <a:gd name="T0" fmla="*/ 0 w 44"/>
                  <a:gd name="T1" fmla="*/ 636 h 636"/>
                  <a:gd name="T2" fmla="*/ 0 w 44"/>
                  <a:gd name="T3" fmla="*/ 0 h 636"/>
                  <a:gd name="T4" fmla="*/ 44 w 44"/>
                  <a:gd name="T5" fmla="*/ 40 h 636"/>
                  <a:gd name="T6" fmla="*/ 44 w 44"/>
                  <a:gd name="T7" fmla="*/ 580 h 636"/>
                  <a:gd name="T8" fmla="*/ 36 w 44"/>
                  <a:gd name="T9" fmla="*/ 588 h 636"/>
                  <a:gd name="T10" fmla="*/ 32 w 44"/>
                  <a:gd name="T11" fmla="*/ 596 h 636"/>
                  <a:gd name="T12" fmla="*/ 28 w 44"/>
                  <a:gd name="T13" fmla="*/ 604 h 636"/>
                  <a:gd name="T14" fmla="*/ 24 w 44"/>
                  <a:gd name="T15" fmla="*/ 608 h 636"/>
                  <a:gd name="T16" fmla="*/ 16 w 44"/>
                  <a:gd name="T17" fmla="*/ 616 h 636"/>
                  <a:gd name="T18" fmla="*/ 12 w 44"/>
                  <a:gd name="T19" fmla="*/ 624 h 636"/>
                  <a:gd name="T20" fmla="*/ 4 w 44"/>
                  <a:gd name="T21" fmla="*/ 632 h 636"/>
                  <a:gd name="T22" fmla="*/ 0 w 44"/>
                  <a:gd name="T23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636">
                    <a:moveTo>
                      <a:pt x="0" y="636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580"/>
                    </a:lnTo>
                    <a:lnTo>
                      <a:pt x="36" y="588"/>
                    </a:lnTo>
                    <a:lnTo>
                      <a:pt x="32" y="596"/>
                    </a:lnTo>
                    <a:lnTo>
                      <a:pt x="28" y="604"/>
                    </a:lnTo>
                    <a:lnTo>
                      <a:pt x="24" y="608"/>
                    </a:lnTo>
                    <a:lnTo>
                      <a:pt x="16" y="616"/>
                    </a:lnTo>
                    <a:lnTo>
                      <a:pt x="12" y="624"/>
                    </a:lnTo>
                    <a:lnTo>
                      <a:pt x="4" y="632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8" name="Freeform 70">
                <a:extLst>
                  <a:ext uri="{FF2B5EF4-FFF2-40B4-BE49-F238E27FC236}">
                    <a16:creationId xmlns:a16="http://schemas.microsoft.com/office/drawing/2014/main" id="{AC73CA07-2507-2FA8-FACA-1E4CEF53F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6" y="10635"/>
                <a:ext cx="41" cy="540"/>
              </a:xfrm>
              <a:custGeom>
                <a:avLst/>
                <a:gdLst>
                  <a:gd name="T0" fmla="*/ 0 w 41"/>
                  <a:gd name="T1" fmla="*/ 540 h 540"/>
                  <a:gd name="T2" fmla="*/ 0 w 41"/>
                  <a:gd name="T3" fmla="*/ 0 h 540"/>
                  <a:gd name="T4" fmla="*/ 41 w 41"/>
                  <a:gd name="T5" fmla="*/ 40 h 540"/>
                  <a:gd name="T6" fmla="*/ 41 w 41"/>
                  <a:gd name="T7" fmla="*/ 475 h 540"/>
                  <a:gd name="T8" fmla="*/ 37 w 41"/>
                  <a:gd name="T9" fmla="*/ 483 h 540"/>
                  <a:gd name="T10" fmla="*/ 33 w 41"/>
                  <a:gd name="T11" fmla="*/ 491 h 540"/>
                  <a:gd name="T12" fmla="*/ 29 w 41"/>
                  <a:gd name="T13" fmla="*/ 500 h 540"/>
                  <a:gd name="T14" fmla="*/ 21 w 41"/>
                  <a:gd name="T15" fmla="*/ 508 h 540"/>
                  <a:gd name="T16" fmla="*/ 16 w 41"/>
                  <a:gd name="T17" fmla="*/ 516 h 540"/>
                  <a:gd name="T18" fmla="*/ 12 w 41"/>
                  <a:gd name="T19" fmla="*/ 524 h 540"/>
                  <a:gd name="T20" fmla="*/ 4 w 41"/>
                  <a:gd name="T21" fmla="*/ 532 h 540"/>
                  <a:gd name="T22" fmla="*/ 0 w 41"/>
                  <a:gd name="T23" fmla="*/ 54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540">
                    <a:moveTo>
                      <a:pt x="0" y="540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475"/>
                    </a:lnTo>
                    <a:lnTo>
                      <a:pt x="37" y="483"/>
                    </a:lnTo>
                    <a:lnTo>
                      <a:pt x="33" y="491"/>
                    </a:lnTo>
                    <a:lnTo>
                      <a:pt x="29" y="500"/>
                    </a:lnTo>
                    <a:lnTo>
                      <a:pt x="21" y="508"/>
                    </a:lnTo>
                    <a:lnTo>
                      <a:pt x="16" y="516"/>
                    </a:lnTo>
                    <a:lnTo>
                      <a:pt x="12" y="524"/>
                    </a:lnTo>
                    <a:lnTo>
                      <a:pt x="4" y="532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9" name="Freeform 71">
                <a:extLst>
                  <a:ext uri="{FF2B5EF4-FFF2-40B4-BE49-F238E27FC236}">
                    <a16:creationId xmlns:a16="http://schemas.microsoft.com/office/drawing/2014/main" id="{C20F266E-BAAB-9B1D-FE78-55E0D477B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7" y="10675"/>
                <a:ext cx="44" cy="435"/>
              </a:xfrm>
              <a:custGeom>
                <a:avLst/>
                <a:gdLst>
                  <a:gd name="T0" fmla="*/ 0 w 44"/>
                  <a:gd name="T1" fmla="*/ 435 h 435"/>
                  <a:gd name="T2" fmla="*/ 0 w 44"/>
                  <a:gd name="T3" fmla="*/ 0 h 435"/>
                  <a:gd name="T4" fmla="*/ 44 w 44"/>
                  <a:gd name="T5" fmla="*/ 40 h 435"/>
                  <a:gd name="T6" fmla="*/ 44 w 44"/>
                  <a:gd name="T7" fmla="*/ 359 h 435"/>
                  <a:gd name="T8" fmla="*/ 40 w 44"/>
                  <a:gd name="T9" fmla="*/ 367 h 435"/>
                  <a:gd name="T10" fmla="*/ 36 w 44"/>
                  <a:gd name="T11" fmla="*/ 379 h 435"/>
                  <a:gd name="T12" fmla="*/ 28 w 44"/>
                  <a:gd name="T13" fmla="*/ 387 h 435"/>
                  <a:gd name="T14" fmla="*/ 24 w 44"/>
                  <a:gd name="T15" fmla="*/ 395 h 435"/>
                  <a:gd name="T16" fmla="*/ 20 w 44"/>
                  <a:gd name="T17" fmla="*/ 407 h 435"/>
                  <a:gd name="T18" fmla="*/ 12 w 44"/>
                  <a:gd name="T19" fmla="*/ 415 h 435"/>
                  <a:gd name="T20" fmla="*/ 8 w 44"/>
                  <a:gd name="T21" fmla="*/ 427 h 435"/>
                  <a:gd name="T22" fmla="*/ 0 w 44"/>
                  <a:gd name="T23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435">
                    <a:moveTo>
                      <a:pt x="0" y="435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359"/>
                    </a:lnTo>
                    <a:lnTo>
                      <a:pt x="40" y="367"/>
                    </a:lnTo>
                    <a:lnTo>
                      <a:pt x="36" y="379"/>
                    </a:lnTo>
                    <a:lnTo>
                      <a:pt x="28" y="387"/>
                    </a:lnTo>
                    <a:lnTo>
                      <a:pt x="24" y="395"/>
                    </a:lnTo>
                    <a:lnTo>
                      <a:pt x="20" y="407"/>
                    </a:lnTo>
                    <a:lnTo>
                      <a:pt x="12" y="415"/>
                    </a:lnTo>
                    <a:lnTo>
                      <a:pt x="8" y="427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0" name="Freeform 72">
                <a:extLst>
                  <a:ext uri="{FF2B5EF4-FFF2-40B4-BE49-F238E27FC236}">
                    <a16:creationId xmlns:a16="http://schemas.microsoft.com/office/drawing/2014/main" id="{6D25F199-CC59-6A63-D3A0-40A2F1614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10715"/>
                <a:ext cx="44" cy="319"/>
              </a:xfrm>
              <a:custGeom>
                <a:avLst/>
                <a:gdLst>
                  <a:gd name="T0" fmla="*/ 0 w 44"/>
                  <a:gd name="T1" fmla="*/ 319 h 319"/>
                  <a:gd name="T2" fmla="*/ 0 w 44"/>
                  <a:gd name="T3" fmla="*/ 0 h 319"/>
                  <a:gd name="T4" fmla="*/ 44 w 44"/>
                  <a:gd name="T5" fmla="*/ 41 h 319"/>
                  <a:gd name="T6" fmla="*/ 44 w 44"/>
                  <a:gd name="T7" fmla="*/ 218 h 319"/>
                  <a:gd name="T8" fmla="*/ 40 w 44"/>
                  <a:gd name="T9" fmla="*/ 230 h 319"/>
                  <a:gd name="T10" fmla="*/ 32 w 44"/>
                  <a:gd name="T11" fmla="*/ 246 h 319"/>
                  <a:gd name="T12" fmla="*/ 28 w 44"/>
                  <a:gd name="T13" fmla="*/ 258 h 319"/>
                  <a:gd name="T14" fmla="*/ 24 w 44"/>
                  <a:gd name="T15" fmla="*/ 270 h 319"/>
                  <a:gd name="T16" fmla="*/ 16 w 44"/>
                  <a:gd name="T17" fmla="*/ 283 h 319"/>
                  <a:gd name="T18" fmla="*/ 12 w 44"/>
                  <a:gd name="T19" fmla="*/ 295 h 319"/>
                  <a:gd name="T20" fmla="*/ 8 w 44"/>
                  <a:gd name="T21" fmla="*/ 307 h 319"/>
                  <a:gd name="T22" fmla="*/ 0 w 44"/>
                  <a:gd name="T23" fmla="*/ 319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319">
                    <a:moveTo>
                      <a:pt x="0" y="319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218"/>
                    </a:lnTo>
                    <a:lnTo>
                      <a:pt x="40" y="230"/>
                    </a:lnTo>
                    <a:lnTo>
                      <a:pt x="32" y="246"/>
                    </a:lnTo>
                    <a:lnTo>
                      <a:pt x="28" y="258"/>
                    </a:lnTo>
                    <a:lnTo>
                      <a:pt x="24" y="270"/>
                    </a:lnTo>
                    <a:lnTo>
                      <a:pt x="16" y="283"/>
                    </a:lnTo>
                    <a:lnTo>
                      <a:pt x="12" y="295"/>
                    </a:lnTo>
                    <a:lnTo>
                      <a:pt x="8" y="307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1" name="Freeform 73">
                <a:extLst>
                  <a:ext uri="{FF2B5EF4-FFF2-40B4-BE49-F238E27FC236}">
                    <a16:creationId xmlns:a16="http://schemas.microsoft.com/office/drawing/2014/main" id="{D7BB06AD-C674-8ACC-BABF-983001A6F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" y="10756"/>
                <a:ext cx="41" cy="177"/>
              </a:xfrm>
              <a:custGeom>
                <a:avLst/>
                <a:gdLst>
                  <a:gd name="T0" fmla="*/ 0 w 41"/>
                  <a:gd name="T1" fmla="*/ 177 h 177"/>
                  <a:gd name="T2" fmla="*/ 0 w 41"/>
                  <a:gd name="T3" fmla="*/ 0 h 177"/>
                  <a:gd name="T4" fmla="*/ 41 w 41"/>
                  <a:gd name="T5" fmla="*/ 40 h 177"/>
                  <a:gd name="T6" fmla="*/ 37 w 41"/>
                  <a:gd name="T7" fmla="*/ 56 h 177"/>
                  <a:gd name="T8" fmla="*/ 33 w 41"/>
                  <a:gd name="T9" fmla="*/ 72 h 177"/>
                  <a:gd name="T10" fmla="*/ 29 w 41"/>
                  <a:gd name="T11" fmla="*/ 92 h 177"/>
                  <a:gd name="T12" fmla="*/ 25 w 41"/>
                  <a:gd name="T13" fmla="*/ 109 h 177"/>
                  <a:gd name="T14" fmla="*/ 16 w 41"/>
                  <a:gd name="T15" fmla="*/ 129 h 177"/>
                  <a:gd name="T16" fmla="*/ 12 w 41"/>
                  <a:gd name="T17" fmla="*/ 145 h 177"/>
                  <a:gd name="T18" fmla="*/ 4 w 41"/>
                  <a:gd name="T19" fmla="*/ 161 h 177"/>
                  <a:gd name="T20" fmla="*/ 0 w 41"/>
                  <a:gd name="T2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177">
                    <a:moveTo>
                      <a:pt x="0" y="177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37" y="56"/>
                    </a:lnTo>
                    <a:lnTo>
                      <a:pt x="33" y="72"/>
                    </a:lnTo>
                    <a:lnTo>
                      <a:pt x="29" y="92"/>
                    </a:lnTo>
                    <a:lnTo>
                      <a:pt x="25" y="109"/>
                    </a:lnTo>
                    <a:lnTo>
                      <a:pt x="16" y="129"/>
                    </a:lnTo>
                    <a:lnTo>
                      <a:pt x="12" y="145"/>
                    </a:lnTo>
                    <a:lnTo>
                      <a:pt x="4" y="161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2" name="Freeform 74">
                <a:extLst>
                  <a:ext uri="{FF2B5EF4-FFF2-40B4-BE49-F238E27FC236}">
                    <a16:creationId xmlns:a16="http://schemas.microsoft.com/office/drawing/2014/main" id="{8CCCFFB4-CC5A-6AF9-25F8-CB9C9EC3A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6" y="8979"/>
                <a:ext cx="709" cy="189"/>
              </a:xfrm>
              <a:custGeom>
                <a:avLst/>
                <a:gdLst>
                  <a:gd name="T0" fmla="*/ 584 w 709"/>
                  <a:gd name="T1" fmla="*/ 157 h 189"/>
                  <a:gd name="T2" fmla="*/ 512 w 709"/>
                  <a:gd name="T3" fmla="*/ 0 h 189"/>
                  <a:gd name="T4" fmla="*/ 0 w 709"/>
                  <a:gd name="T5" fmla="*/ 0 h 189"/>
                  <a:gd name="T6" fmla="*/ 0 w 709"/>
                  <a:gd name="T7" fmla="*/ 189 h 189"/>
                  <a:gd name="T8" fmla="*/ 512 w 709"/>
                  <a:gd name="T9" fmla="*/ 189 h 189"/>
                  <a:gd name="T10" fmla="*/ 439 w 709"/>
                  <a:gd name="T11" fmla="*/ 36 h 189"/>
                  <a:gd name="T12" fmla="*/ 584 w 709"/>
                  <a:gd name="T13" fmla="*/ 157 h 189"/>
                  <a:gd name="T14" fmla="*/ 709 w 709"/>
                  <a:gd name="T15" fmla="*/ 0 h 189"/>
                  <a:gd name="T16" fmla="*/ 512 w 709"/>
                  <a:gd name="T17" fmla="*/ 0 h 189"/>
                  <a:gd name="T18" fmla="*/ 584 w 70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9" h="189">
                    <a:moveTo>
                      <a:pt x="584" y="157"/>
                    </a:moveTo>
                    <a:lnTo>
                      <a:pt x="512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12" y="189"/>
                    </a:lnTo>
                    <a:lnTo>
                      <a:pt x="439" y="36"/>
                    </a:lnTo>
                    <a:lnTo>
                      <a:pt x="584" y="157"/>
                    </a:lnTo>
                    <a:lnTo>
                      <a:pt x="709" y="0"/>
                    </a:lnTo>
                    <a:lnTo>
                      <a:pt x="512" y="0"/>
                    </a:lnTo>
                    <a:lnTo>
                      <a:pt x="584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3" name="Freeform 75">
                <a:extLst>
                  <a:ext uri="{FF2B5EF4-FFF2-40B4-BE49-F238E27FC236}">
                    <a16:creationId xmlns:a16="http://schemas.microsoft.com/office/drawing/2014/main" id="{88AC451C-0CD6-9C8F-1873-051DD2D9C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6" y="9015"/>
                <a:ext cx="1124" cy="1245"/>
              </a:xfrm>
              <a:custGeom>
                <a:avLst/>
                <a:gdLst>
                  <a:gd name="T0" fmla="*/ 197 w 1124"/>
                  <a:gd name="T1" fmla="*/ 1108 h 1245"/>
                  <a:gd name="T2" fmla="*/ 201 w 1124"/>
                  <a:gd name="T3" fmla="*/ 1237 h 1245"/>
                  <a:gd name="T4" fmla="*/ 1124 w 1124"/>
                  <a:gd name="T5" fmla="*/ 121 h 1245"/>
                  <a:gd name="T6" fmla="*/ 979 w 1124"/>
                  <a:gd name="T7" fmla="*/ 0 h 1245"/>
                  <a:gd name="T8" fmla="*/ 56 w 1124"/>
                  <a:gd name="T9" fmla="*/ 1116 h 1245"/>
                  <a:gd name="T10" fmla="*/ 64 w 1124"/>
                  <a:gd name="T11" fmla="*/ 1245 h 1245"/>
                  <a:gd name="T12" fmla="*/ 56 w 1124"/>
                  <a:gd name="T13" fmla="*/ 1116 h 1245"/>
                  <a:gd name="T14" fmla="*/ 0 w 1124"/>
                  <a:gd name="T15" fmla="*/ 1185 h 1245"/>
                  <a:gd name="T16" fmla="*/ 64 w 1124"/>
                  <a:gd name="T17" fmla="*/ 1245 h 1245"/>
                  <a:gd name="T18" fmla="*/ 197 w 1124"/>
                  <a:gd name="T19" fmla="*/ 1108 h 1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24" h="1245">
                    <a:moveTo>
                      <a:pt x="197" y="1108"/>
                    </a:moveTo>
                    <a:lnTo>
                      <a:pt x="201" y="1237"/>
                    </a:lnTo>
                    <a:lnTo>
                      <a:pt x="1124" y="121"/>
                    </a:lnTo>
                    <a:lnTo>
                      <a:pt x="979" y="0"/>
                    </a:lnTo>
                    <a:lnTo>
                      <a:pt x="56" y="1116"/>
                    </a:lnTo>
                    <a:lnTo>
                      <a:pt x="64" y="1245"/>
                    </a:lnTo>
                    <a:lnTo>
                      <a:pt x="56" y="1116"/>
                    </a:lnTo>
                    <a:lnTo>
                      <a:pt x="0" y="1185"/>
                    </a:lnTo>
                    <a:lnTo>
                      <a:pt x="64" y="1245"/>
                    </a:lnTo>
                    <a:lnTo>
                      <a:pt x="197" y="1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4" name="Freeform 76">
                <a:extLst>
                  <a:ext uri="{FF2B5EF4-FFF2-40B4-BE49-F238E27FC236}">
                    <a16:creationId xmlns:a16="http://schemas.microsoft.com/office/drawing/2014/main" id="{601F4FFE-6F42-2F82-38FD-F26894A78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" y="10123"/>
                <a:ext cx="1080" cy="1016"/>
              </a:xfrm>
              <a:custGeom>
                <a:avLst/>
                <a:gdLst>
                  <a:gd name="T0" fmla="*/ 1080 w 1080"/>
                  <a:gd name="T1" fmla="*/ 947 h 1016"/>
                  <a:gd name="T2" fmla="*/ 1052 w 1080"/>
                  <a:gd name="T3" fmla="*/ 879 h 1016"/>
                  <a:gd name="T4" fmla="*/ 133 w 1080"/>
                  <a:gd name="T5" fmla="*/ 0 h 1016"/>
                  <a:gd name="T6" fmla="*/ 0 w 1080"/>
                  <a:gd name="T7" fmla="*/ 137 h 1016"/>
                  <a:gd name="T8" fmla="*/ 923 w 1080"/>
                  <a:gd name="T9" fmla="*/ 1016 h 1016"/>
                  <a:gd name="T10" fmla="*/ 891 w 1080"/>
                  <a:gd name="T11" fmla="*/ 947 h 1016"/>
                  <a:gd name="T12" fmla="*/ 1080 w 1080"/>
                  <a:gd name="T13" fmla="*/ 947 h 1016"/>
                  <a:gd name="T14" fmla="*/ 1080 w 1080"/>
                  <a:gd name="T15" fmla="*/ 907 h 1016"/>
                  <a:gd name="T16" fmla="*/ 1052 w 1080"/>
                  <a:gd name="T17" fmla="*/ 879 h 1016"/>
                  <a:gd name="T18" fmla="*/ 1080 w 1080"/>
                  <a:gd name="T19" fmla="*/ 947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0" h="1016">
                    <a:moveTo>
                      <a:pt x="1080" y="947"/>
                    </a:moveTo>
                    <a:lnTo>
                      <a:pt x="1052" y="879"/>
                    </a:lnTo>
                    <a:lnTo>
                      <a:pt x="133" y="0"/>
                    </a:lnTo>
                    <a:lnTo>
                      <a:pt x="0" y="137"/>
                    </a:lnTo>
                    <a:lnTo>
                      <a:pt x="923" y="1016"/>
                    </a:lnTo>
                    <a:lnTo>
                      <a:pt x="891" y="947"/>
                    </a:lnTo>
                    <a:lnTo>
                      <a:pt x="1080" y="947"/>
                    </a:lnTo>
                    <a:lnTo>
                      <a:pt x="1080" y="907"/>
                    </a:lnTo>
                    <a:lnTo>
                      <a:pt x="1052" y="879"/>
                    </a:lnTo>
                    <a:lnTo>
                      <a:pt x="1080" y="9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5" name="Freeform 77">
                <a:extLst>
                  <a:ext uri="{FF2B5EF4-FFF2-40B4-BE49-F238E27FC236}">
                    <a16:creationId xmlns:a16="http://schemas.microsoft.com/office/drawing/2014/main" id="{47F05A95-D20E-B9E7-08FD-26364DE31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" y="11070"/>
                <a:ext cx="189" cy="814"/>
              </a:xfrm>
              <a:custGeom>
                <a:avLst/>
                <a:gdLst>
                  <a:gd name="T0" fmla="*/ 32 w 189"/>
                  <a:gd name="T1" fmla="*/ 661 h 814"/>
                  <a:gd name="T2" fmla="*/ 189 w 189"/>
                  <a:gd name="T3" fmla="*/ 592 h 814"/>
                  <a:gd name="T4" fmla="*/ 189 w 189"/>
                  <a:gd name="T5" fmla="*/ 0 h 814"/>
                  <a:gd name="T6" fmla="*/ 0 w 189"/>
                  <a:gd name="T7" fmla="*/ 0 h 814"/>
                  <a:gd name="T8" fmla="*/ 0 w 189"/>
                  <a:gd name="T9" fmla="*/ 592 h 814"/>
                  <a:gd name="T10" fmla="*/ 161 w 189"/>
                  <a:gd name="T11" fmla="*/ 524 h 814"/>
                  <a:gd name="T12" fmla="*/ 32 w 189"/>
                  <a:gd name="T13" fmla="*/ 661 h 814"/>
                  <a:gd name="T14" fmla="*/ 189 w 189"/>
                  <a:gd name="T15" fmla="*/ 814 h 814"/>
                  <a:gd name="T16" fmla="*/ 189 w 189"/>
                  <a:gd name="T17" fmla="*/ 592 h 814"/>
                  <a:gd name="T18" fmla="*/ 32 w 189"/>
                  <a:gd name="T19" fmla="*/ 661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814">
                    <a:moveTo>
                      <a:pt x="32" y="661"/>
                    </a:moveTo>
                    <a:lnTo>
                      <a:pt x="189" y="592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592"/>
                    </a:lnTo>
                    <a:lnTo>
                      <a:pt x="161" y="524"/>
                    </a:lnTo>
                    <a:lnTo>
                      <a:pt x="32" y="661"/>
                    </a:lnTo>
                    <a:lnTo>
                      <a:pt x="189" y="814"/>
                    </a:lnTo>
                    <a:lnTo>
                      <a:pt x="189" y="592"/>
                    </a:lnTo>
                    <a:lnTo>
                      <a:pt x="32" y="6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6" name="Freeform 78">
                <a:extLst>
                  <a:ext uri="{FF2B5EF4-FFF2-40B4-BE49-F238E27FC236}">
                    <a16:creationId xmlns:a16="http://schemas.microsoft.com/office/drawing/2014/main" id="{12B57608-A224-B108-A76D-C4AE32711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10075"/>
                <a:ext cx="1765" cy="1656"/>
              </a:xfrm>
              <a:custGeom>
                <a:avLst/>
                <a:gdLst>
                  <a:gd name="T0" fmla="*/ 0 w 1765"/>
                  <a:gd name="T1" fmla="*/ 68 h 1656"/>
                  <a:gd name="T2" fmla="*/ 32 w 1765"/>
                  <a:gd name="T3" fmla="*/ 137 h 1656"/>
                  <a:gd name="T4" fmla="*/ 1636 w 1765"/>
                  <a:gd name="T5" fmla="*/ 1656 h 1656"/>
                  <a:gd name="T6" fmla="*/ 1765 w 1765"/>
                  <a:gd name="T7" fmla="*/ 1519 h 1656"/>
                  <a:gd name="T8" fmla="*/ 161 w 1765"/>
                  <a:gd name="T9" fmla="*/ 0 h 1656"/>
                  <a:gd name="T10" fmla="*/ 189 w 1765"/>
                  <a:gd name="T11" fmla="*/ 68 h 1656"/>
                  <a:gd name="T12" fmla="*/ 0 w 1765"/>
                  <a:gd name="T13" fmla="*/ 68 h 1656"/>
                  <a:gd name="T14" fmla="*/ 0 w 1765"/>
                  <a:gd name="T15" fmla="*/ 109 h 1656"/>
                  <a:gd name="T16" fmla="*/ 32 w 1765"/>
                  <a:gd name="T17" fmla="*/ 137 h 1656"/>
                  <a:gd name="T18" fmla="*/ 0 w 1765"/>
                  <a:gd name="T19" fmla="*/ 68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5" h="1656">
                    <a:moveTo>
                      <a:pt x="0" y="68"/>
                    </a:moveTo>
                    <a:lnTo>
                      <a:pt x="32" y="137"/>
                    </a:lnTo>
                    <a:lnTo>
                      <a:pt x="1636" y="1656"/>
                    </a:lnTo>
                    <a:lnTo>
                      <a:pt x="1765" y="1519"/>
                    </a:lnTo>
                    <a:lnTo>
                      <a:pt x="161" y="0"/>
                    </a:lnTo>
                    <a:lnTo>
                      <a:pt x="189" y="68"/>
                    </a:lnTo>
                    <a:lnTo>
                      <a:pt x="0" y="68"/>
                    </a:lnTo>
                    <a:lnTo>
                      <a:pt x="0" y="109"/>
                    </a:lnTo>
                    <a:lnTo>
                      <a:pt x="32" y="137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7" name="Freeform 79">
                <a:extLst>
                  <a:ext uri="{FF2B5EF4-FFF2-40B4-BE49-F238E27FC236}">
                    <a16:creationId xmlns:a16="http://schemas.microsoft.com/office/drawing/2014/main" id="{2CEB65E5-4073-864C-CEFE-D00B92383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8096"/>
                <a:ext cx="189" cy="2047"/>
              </a:xfrm>
              <a:custGeom>
                <a:avLst/>
                <a:gdLst>
                  <a:gd name="T0" fmla="*/ 97 w 189"/>
                  <a:gd name="T1" fmla="*/ 0 h 2047"/>
                  <a:gd name="T2" fmla="*/ 0 w 189"/>
                  <a:gd name="T3" fmla="*/ 97 h 2047"/>
                  <a:gd name="T4" fmla="*/ 0 w 189"/>
                  <a:gd name="T5" fmla="*/ 2047 h 2047"/>
                  <a:gd name="T6" fmla="*/ 189 w 189"/>
                  <a:gd name="T7" fmla="*/ 2047 h 2047"/>
                  <a:gd name="T8" fmla="*/ 189 w 189"/>
                  <a:gd name="T9" fmla="*/ 97 h 2047"/>
                  <a:gd name="T10" fmla="*/ 97 w 189"/>
                  <a:gd name="T11" fmla="*/ 190 h 2047"/>
                  <a:gd name="T12" fmla="*/ 97 w 189"/>
                  <a:gd name="T13" fmla="*/ 0 h 2047"/>
                  <a:gd name="T14" fmla="*/ 0 w 189"/>
                  <a:gd name="T15" fmla="*/ 0 h 2047"/>
                  <a:gd name="T16" fmla="*/ 0 w 189"/>
                  <a:gd name="T17" fmla="*/ 97 h 2047"/>
                  <a:gd name="T18" fmla="*/ 97 w 189"/>
                  <a:gd name="T19" fmla="*/ 0 h 2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047">
                    <a:moveTo>
                      <a:pt x="97" y="0"/>
                    </a:moveTo>
                    <a:lnTo>
                      <a:pt x="0" y="97"/>
                    </a:lnTo>
                    <a:lnTo>
                      <a:pt x="0" y="2047"/>
                    </a:lnTo>
                    <a:lnTo>
                      <a:pt x="189" y="2047"/>
                    </a:lnTo>
                    <a:lnTo>
                      <a:pt x="189" y="97"/>
                    </a:lnTo>
                    <a:lnTo>
                      <a:pt x="97" y="190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7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8" name="Freeform 80">
                <a:extLst>
                  <a:ext uri="{FF2B5EF4-FFF2-40B4-BE49-F238E27FC236}">
                    <a16:creationId xmlns:a16="http://schemas.microsoft.com/office/drawing/2014/main" id="{8D2F86E2-5496-8F54-764C-770D36789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096"/>
                <a:ext cx="604" cy="190"/>
              </a:xfrm>
              <a:custGeom>
                <a:avLst/>
                <a:gdLst>
                  <a:gd name="T0" fmla="*/ 604 w 604"/>
                  <a:gd name="T1" fmla="*/ 97 h 190"/>
                  <a:gd name="T2" fmla="*/ 507 w 604"/>
                  <a:gd name="T3" fmla="*/ 0 h 190"/>
                  <a:gd name="T4" fmla="*/ 0 w 604"/>
                  <a:gd name="T5" fmla="*/ 0 h 190"/>
                  <a:gd name="T6" fmla="*/ 0 w 604"/>
                  <a:gd name="T7" fmla="*/ 190 h 190"/>
                  <a:gd name="T8" fmla="*/ 507 w 604"/>
                  <a:gd name="T9" fmla="*/ 190 h 190"/>
                  <a:gd name="T10" fmla="*/ 415 w 604"/>
                  <a:gd name="T11" fmla="*/ 97 h 190"/>
                  <a:gd name="T12" fmla="*/ 604 w 604"/>
                  <a:gd name="T13" fmla="*/ 97 h 190"/>
                  <a:gd name="T14" fmla="*/ 604 w 604"/>
                  <a:gd name="T15" fmla="*/ 0 h 190"/>
                  <a:gd name="T16" fmla="*/ 507 w 604"/>
                  <a:gd name="T17" fmla="*/ 0 h 190"/>
                  <a:gd name="T18" fmla="*/ 604 w 604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4" h="190">
                    <a:moveTo>
                      <a:pt x="604" y="97"/>
                    </a:moveTo>
                    <a:lnTo>
                      <a:pt x="507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7" y="190"/>
                    </a:lnTo>
                    <a:lnTo>
                      <a:pt x="415" y="97"/>
                    </a:lnTo>
                    <a:lnTo>
                      <a:pt x="604" y="97"/>
                    </a:lnTo>
                    <a:lnTo>
                      <a:pt x="604" y="0"/>
                    </a:lnTo>
                    <a:lnTo>
                      <a:pt x="507" y="0"/>
                    </a:lnTo>
                    <a:lnTo>
                      <a:pt x="604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9" name="Freeform 81">
                <a:extLst>
                  <a:ext uri="{FF2B5EF4-FFF2-40B4-BE49-F238E27FC236}">
                    <a16:creationId xmlns:a16="http://schemas.microsoft.com/office/drawing/2014/main" id="{94727B6B-953C-A937-6969-1A7C83FAC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189" cy="1805"/>
              </a:xfrm>
              <a:custGeom>
                <a:avLst/>
                <a:gdLst>
                  <a:gd name="T0" fmla="*/ 20 w 189"/>
                  <a:gd name="T1" fmla="*/ 1491 h 1805"/>
                  <a:gd name="T2" fmla="*/ 189 w 189"/>
                  <a:gd name="T3" fmla="*/ 1555 h 1805"/>
                  <a:gd name="T4" fmla="*/ 189 w 189"/>
                  <a:gd name="T5" fmla="*/ 0 h 1805"/>
                  <a:gd name="T6" fmla="*/ 0 w 189"/>
                  <a:gd name="T7" fmla="*/ 0 h 1805"/>
                  <a:gd name="T8" fmla="*/ 0 w 189"/>
                  <a:gd name="T9" fmla="*/ 1555 h 1805"/>
                  <a:gd name="T10" fmla="*/ 165 w 189"/>
                  <a:gd name="T11" fmla="*/ 1616 h 1805"/>
                  <a:gd name="T12" fmla="*/ 0 w 189"/>
                  <a:gd name="T13" fmla="*/ 1555 h 1805"/>
                  <a:gd name="T14" fmla="*/ 0 w 189"/>
                  <a:gd name="T15" fmla="*/ 1805 h 1805"/>
                  <a:gd name="T16" fmla="*/ 165 w 189"/>
                  <a:gd name="T17" fmla="*/ 1616 h 1805"/>
                  <a:gd name="T18" fmla="*/ 20 w 189"/>
                  <a:gd name="T19" fmla="*/ 1491 h 1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05">
                    <a:moveTo>
                      <a:pt x="20" y="1491"/>
                    </a:moveTo>
                    <a:lnTo>
                      <a:pt x="189" y="155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555"/>
                    </a:lnTo>
                    <a:lnTo>
                      <a:pt x="165" y="1616"/>
                    </a:lnTo>
                    <a:lnTo>
                      <a:pt x="0" y="1555"/>
                    </a:lnTo>
                    <a:lnTo>
                      <a:pt x="0" y="1805"/>
                    </a:lnTo>
                    <a:lnTo>
                      <a:pt x="165" y="1616"/>
                    </a:lnTo>
                    <a:lnTo>
                      <a:pt x="20" y="14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0" name="Freeform 82">
                <a:extLst>
                  <a:ext uri="{FF2B5EF4-FFF2-40B4-BE49-F238E27FC236}">
                    <a16:creationId xmlns:a16="http://schemas.microsoft.com/office/drawing/2014/main" id="{B0628AD8-BB94-3C94-9552-923CC2361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9" y="8979"/>
                <a:ext cx="729" cy="830"/>
              </a:xfrm>
              <a:custGeom>
                <a:avLst/>
                <a:gdLst>
                  <a:gd name="T0" fmla="*/ 657 w 729"/>
                  <a:gd name="T1" fmla="*/ 0 h 830"/>
                  <a:gd name="T2" fmla="*/ 584 w 729"/>
                  <a:gd name="T3" fmla="*/ 32 h 830"/>
                  <a:gd name="T4" fmla="*/ 0 w 729"/>
                  <a:gd name="T5" fmla="*/ 705 h 830"/>
                  <a:gd name="T6" fmla="*/ 145 w 729"/>
                  <a:gd name="T7" fmla="*/ 830 h 830"/>
                  <a:gd name="T8" fmla="*/ 729 w 729"/>
                  <a:gd name="T9" fmla="*/ 157 h 830"/>
                  <a:gd name="T10" fmla="*/ 657 w 729"/>
                  <a:gd name="T11" fmla="*/ 189 h 830"/>
                  <a:gd name="T12" fmla="*/ 657 w 729"/>
                  <a:gd name="T13" fmla="*/ 0 h 830"/>
                  <a:gd name="T14" fmla="*/ 612 w 729"/>
                  <a:gd name="T15" fmla="*/ 0 h 830"/>
                  <a:gd name="T16" fmla="*/ 584 w 729"/>
                  <a:gd name="T17" fmla="*/ 32 h 830"/>
                  <a:gd name="T18" fmla="*/ 657 w 729"/>
                  <a:gd name="T19" fmla="*/ 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9" h="830">
                    <a:moveTo>
                      <a:pt x="657" y="0"/>
                    </a:moveTo>
                    <a:lnTo>
                      <a:pt x="584" y="32"/>
                    </a:lnTo>
                    <a:lnTo>
                      <a:pt x="0" y="705"/>
                    </a:lnTo>
                    <a:lnTo>
                      <a:pt x="145" y="830"/>
                    </a:lnTo>
                    <a:lnTo>
                      <a:pt x="729" y="157"/>
                    </a:lnTo>
                    <a:lnTo>
                      <a:pt x="657" y="189"/>
                    </a:lnTo>
                    <a:lnTo>
                      <a:pt x="657" y="0"/>
                    </a:lnTo>
                    <a:lnTo>
                      <a:pt x="612" y="0"/>
                    </a:lnTo>
                    <a:lnTo>
                      <a:pt x="584" y="32"/>
                    </a:lnTo>
                    <a:lnTo>
                      <a:pt x="6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1" name="Freeform 83">
                <a:extLst>
                  <a:ext uri="{FF2B5EF4-FFF2-40B4-BE49-F238E27FC236}">
                    <a16:creationId xmlns:a16="http://schemas.microsoft.com/office/drawing/2014/main" id="{CB167D09-BB1C-11A6-8DAF-C7A1764A8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193"/>
                <a:ext cx="32" cy="1979"/>
              </a:xfrm>
              <a:custGeom>
                <a:avLst/>
                <a:gdLst>
                  <a:gd name="T0" fmla="*/ 0 w 32"/>
                  <a:gd name="T1" fmla="*/ 1950 h 1979"/>
                  <a:gd name="T2" fmla="*/ 0 w 32"/>
                  <a:gd name="T3" fmla="*/ 0 h 1979"/>
                  <a:gd name="T4" fmla="*/ 32 w 32"/>
                  <a:gd name="T5" fmla="*/ 0 h 1979"/>
                  <a:gd name="T6" fmla="*/ 32 w 32"/>
                  <a:gd name="T7" fmla="*/ 1979 h 1979"/>
                  <a:gd name="T8" fmla="*/ 0 w 32"/>
                  <a:gd name="T9" fmla="*/ 1950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79">
                    <a:moveTo>
                      <a:pt x="0" y="19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79"/>
                    </a:lnTo>
                    <a:lnTo>
                      <a:pt x="0" y="195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2" name="Freeform 84">
                <a:extLst>
                  <a:ext uri="{FF2B5EF4-FFF2-40B4-BE49-F238E27FC236}">
                    <a16:creationId xmlns:a16="http://schemas.microsoft.com/office/drawing/2014/main" id="{81BEEDA4-A4E8-721B-188B-99CD0CE99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6" y="8193"/>
                <a:ext cx="32" cy="2011"/>
              </a:xfrm>
              <a:custGeom>
                <a:avLst/>
                <a:gdLst>
                  <a:gd name="T0" fmla="*/ 0 w 32"/>
                  <a:gd name="T1" fmla="*/ 1979 h 2011"/>
                  <a:gd name="T2" fmla="*/ 0 w 32"/>
                  <a:gd name="T3" fmla="*/ 0 h 2011"/>
                  <a:gd name="T4" fmla="*/ 32 w 32"/>
                  <a:gd name="T5" fmla="*/ 0 h 2011"/>
                  <a:gd name="T6" fmla="*/ 32 w 32"/>
                  <a:gd name="T7" fmla="*/ 2011 h 2011"/>
                  <a:gd name="T8" fmla="*/ 0 w 32"/>
                  <a:gd name="T9" fmla="*/ 1979 h 2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11">
                    <a:moveTo>
                      <a:pt x="0" y="197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11"/>
                    </a:lnTo>
                    <a:lnTo>
                      <a:pt x="0" y="197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3" name="Freeform 85">
                <a:extLst>
                  <a:ext uri="{FF2B5EF4-FFF2-40B4-BE49-F238E27FC236}">
                    <a16:creationId xmlns:a16="http://schemas.microsoft.com/office/drawing/2014/main" id="{90BAC788-577D-1863-EA46-9F516933A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8193"/>
                <a:ext cx="32" cy="2039"/>
              </a:xfrm>
              <a:custGeom>
                <a:avLst/>
                <a:gdLst>
                  <a:gd name="T0" fmla="*/ 0 w 32"/>
                  <a:gd name="T1" fmla="*/ 2011 h 2039"/>
                  <a:gd name="T2" fmla="*/ 0 w 32"/>
                  <a:gd name="T3" fmla="*/ 0 h 2039"/>
                  <a:gd name="T4" fmla="*/ 32 w 32"/>
                  <a:gd name="T5" fmla="*/ 0 h 2039"/>
                  <a:gd name="T6" fmla="*/ 32 w 32"/>
                  <a:gd name="T7" fmla="*/ 2039 h 2039"/>
                  <a:gd name="T8" fmla="*/ 0 w 32"/>
                  <a:gd name="T9" fmla="*/ 2011 h 2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39">
                    <a:moveTo>
                      <a:pt x="0" y="201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39"/>
                    </a:lnTo>
                    <a:lnTo>
                      <a:pt x="0" y="2011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4" name="Freeform 86">
                <a:extLst>
                  <a:ext uri="{FF2B5EF4-FFF2-40B4-BE49-F238E27FC236}">
                    <a16:creationId xmlns:a16="http://schemas.microsoft.com/office/drawing/2014/main" id="{7A02D4B7-7E46-1821-D318-FC26D11B4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0" y="8193"/>
                <a:ext cx="33" cy="2071"/>
              </a:xfrm>
              <a:custGeom>
                <a:avLst/>
                <a:gdLst>
                  <a:gd name="T0" fmla="*/ 0 w 33"/>
                  <a:gd name="T1" fmla="*/ 2039 h 2071"/>
                  <a:gd name="T2" fmla="*/ 0 w 33"/>
                  <a:gd name="T3" fmla="*/ 0 h 2071"/>
                  <a:gd name="T4" fmla="*/ 33 w 33"/>
                  <a:gd name="T5" fmla="*/ 0 h 2071"/>
                  <a:gd name="T6" fmla="*/ 33 w 33"/>
                  <a:gd name="T7" fmla="*/ 2071 h 2071"/>
                  <a:gd name="T8" fmla="*/ 0 w 33"/>
                  <a:gd name="T9" fmla="*/ 2039 h 2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71">
                    <a:moveTo>
                      <a:pt x="0" y="2039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071"/>
                    </a:lnTo>
                    <a:lnTo>
                      <a:pt x="0" y="203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5" name="Freeform 87">
                <a:extLst>
                  <a:ext uri="{FF2B5EF4-FFF2-40B4-BE49-F238E27FC236}">
                    <a16:creationId xmlns:a16="http://schemas.microsoft.com/office/drawing/2014/main" id="{16C043F2-17B2-D0CB-5411-C4A68DD4C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3" y="8193"/>
                <a:ext cx="32" cy="2099"/>
              </a:xfrm>
              <a:custGeom>
                <a:avLst/>
                <a:gdLst>
                  <a:gd name="T0" fmla="*/ 0 w 32"/>
                  <a:gd name="T1" fmla="*/ 2071 h 2099"/>
                  <a:gd name="T2" fmla="*/ 0 w 32"/>
                  <a:gd name="T3" fmla="*/ 0 h 2099"/>
                  <a:gd name="T4" fmla="*/ 32 w 32"/>
                  <a:gd name="T5" fmla="*/ 0 h 2099"/>
                  <a:gd name="T6" fmla="*/ 32 w 32"/>
                  <a:gd name="T7" fmla="*/ 2099 h 2099"/>
                  <a:gd name="T8" fmla="*/ 0 w 32"/>
                  <a:gd name="T9" fmla="*/ 2071 h 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99">
                    <a:moveTo>
                      <a:pt x="0" y="20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99"/>
                    </a:lnTo>
                    <a:lnTo>
                      <a:pt x="0" y="207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6" name="Freeform 88">
                <a:extLst>
                  <a:ext uri="{FF2B5EF4-FFF2-40B4-BE49-F238E27FC236}">
                    <a16:creationId xmlns:a16="http://schemas.microsoft.com/office/drawing/2014/main" id="{CEBA5C05-ABB5-E143-1996-10F7FA434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8193"/>
                <a:ext cx="32" cy="2132"/>
              </a:xfrm>
              <a:custGeom>
                <a:avLst/>
                <a:gdLst>
                  <a:gd name="T0" fmla="*/ 0 w 32"/>
                  <a:gd name="T1" fmla="*/ 2099 h 2132"/>
                  <a:gd name="T2" fmla="*/ 0 w 32"/>
                  <a:gd name="T3" fmla="*/ 0 h 2132"/>
                  <a:gd name="T4" fmla="*/ 32 w 32"/>
                  <a:gd name="T5" fmla="*/ 0 h 2132"/>
                  <a:gd name="T6" fmla="*/ 32 w 32"/>
                  <a:gd name="T7" fmla="*/ 2132 h 2132"/>
                  <a:gd name="T8" fmla="*/ 0 w 32"/>
                  <a:gd name="T9" fmla="*/ 2099 h 2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32">
                    <a:moveTo>
                      <a:pt x="0" y="209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32"/>
                    </a:lnTo>
                    <a:lnTo>
                      <a:pt x="0" y="209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7" name="Freeform 89">
                <a:extLst>
                  <a:ext uri="{FF2B5EF4-FFF2-40B4-BE49-F238E27FC236}">
                    <a16:creationId xmlns:a16="http://schemas.microsoft.com/office/drawing/2014/main" id="{52E147FF-DE2E-0F48-FB1F-968A0E46E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8193"/>
                <a:ext cx="32" cy="2164"/>
              </a:xfrm>
              <a:custGeom>
                <a:avLst/>
                <a:gdLst>
                  <a:gd name="T0" fmla="*/ 0 w 32"/>
                  <a:gd name="T1" fmla="*/ 2132 h 2164"/>
                  <a:gd name="T2" fmla="*/ 0 w 32"/>
                  <a:gd name="T3" fmla="*/ 0 h 2164"/>
                  <a:gd name="T4" fmla="*/ 32 w 32"/>
                  <a:gd name="T5" fmla="*/ 0 h 2164"/>
                  <a:gd name="T6" fmla="*/ 32 w 32"/>
                  <a:gd name="T7" fmla="*/ 2164 h 2164"/>
                  <a:gd name="T8" fmla="*/ 0 w 32"/>
                  <a:gd name="T9" fmla="*/ 2132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64">
                    <a:moveTo>
                      <a:pt x="0" y="213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64"/>
                    </a:lnTo>
                    <a:lnTo>
                      <a:pt x="0" y="213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8" name="Freeform 90">
                <a:extLst>
                  <a:ext uri="{FF2B5EF4-FFF2-40B4-BE49-F238E27FC236}">
                    <a16:creationId xmlns:a16="http://schemas.microsoft.com/office/drawing/2014/main" id="{1FAC4BB6-E2B2-FC03-9ECE-111B5C223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8193"/>
                <a:ext cx="29" cy="2192"/>
              </a:xfrm>
              <a:custGeom>
                <a:avLst/>
                <a:gdLst>
                  <a:gd name="T0" fmla="*/ 0 w 29"/>
                  <a:gd name="T1" fmla="*/ 2164 h 2192"/>
                  <a:gd name="T2" fmla="*/ 0 w 29"/>
                  <a:gd name="T3" fmla="*/ 0 h 2192"/>
                  <a:gd name="T4" fmla="*/ 29 w 29"/>
                  <a:gd name="T5" fmla="*/ 0 h 2192"/>
                  <a:gd name="T6" fmla="*/ 29 w 29"/>
                  <a:gd name="T7" fmla="*/ 2192 h 2192"/>
                  <a:gd name="T8" fmla="*/ 0 w 29"/>
                  <a:gd name="T9" fmla="*/ 2164 h 2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192">
                    <a:moveTo>
                      <a:pt x="0" y="2164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192"/>
                    </a:lnTo>
                    <a:lnTo>
                      <a:pt x="0" y="21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9" name="Freeform 91">
                <a:extLst>
                  <a:ext uri="{FF2B5EF4-FFF2-40B4-BE49-F238E27FC236}">
                    <a16:creationId xmlns:a16="http://schemas.microsoft.com/office/drawing/2014/main" id="{8A59535E-01BA-EFDC-163B-C18FFAFE2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8193"/>
                <a:ext cx="32" cy="2224"/>
              </a:xfrm>
              <a:custGeom>
                <a:avLst/>
                <a:gdLst>
                  <a:gd name="T0" fmla="*/ 0 w 32"/>
                  <a:gd name="T1" fmla="*/ 2192 h 2224"/>
                  <a:gd name="T2" fmla="*/ 0 w 32"/>
                  <a:gd name="T3" fmla="*/ 0 h 2224"/>
                  <a:gd name="T4" fmla="*/ 32 w 32"/>
                  <a:gd name="T5" fmla="*/ 0 h 2224"/>
                  <a:gd name="T6" fmla="*/ 32 w 32"/>
                  <a:gd name="T7" fmla="*/ 2224 h 2224"/>
                  <a:gd name="T8" fmla="*/ 0 w 32"/>
                  <a:gd name="T9" fmla="*/ 2192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24">
                    <a:moveTo>
                      <a:pt x="0" y="219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24"/>
                    </a:lnTo>
                    <a:lnTo>
                      <a:pt x="0" y="2192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0" name="Freeform 92">
                <a:extLst>
                  <a:ext uri="{FF2B5EF4-FFF2-40B4-BE49-F238E27FC236}">
                    <a16:creationId xmlns:a16="http://schemas.microsoft.com/office/drawing/2014/main" id="{2915B555-B2D6-FC47-13AC-CF30D2460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0" y="8193"/>
                <a:ext cx="32" cy="2252"/>
              </a:xfrm>
              <a:custGeom>
                <a:avLst/>
                <a:gdLst>
                  <a:gd name="T0" fmla="*/ 0 w 32"/>
                  <a:gd name="T1" fmla="*/ 2224 h 2252"/>
                  <a:gd name="T2" fmla="*/ 0 w 32"/>
                  <a:gd name="T3" fmla="*/ 0 h 2252"/>
                  <a:gd name="T4" fmla="*/ 32 w 32"/>
                  <a:gd name="T5" fmla="*/ 0 h 2252"/>
                  <a:gd name="T6" fmla="*/ 32 w 32"/>
                  <a:gd name="T7" fmla="*/ 2252 h 2252"/>
                  <a:gd name="T8" fmla="*/ 0 w 32"/>
                  <a:gd name="T9" fmla="*/ 2224 h 2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52">
                    <a:moveTo>
                      <a:pt x="0" y="2224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52"/>
                    </a:lnTo>
                    <a:lnTo>
                      <a:pt x="0" y="2224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1" name="Freeform 93">
                <a:extLst>
                  <a:ext uri="{FF2B5EF4-FFF2-40B4-BE49-F238E27FC236}">
                    <a16:creationId xmlns:a16="http://schemas.microsoft.com/office/drawing/2014/main" id="{7AE5C5F9-511A-91B0-1C7B-665C43DE4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8193"/>
                <a:ext cx="32" cy="2285"/>
              </a:xfrm>
              <a:custGeom>
                <a:avLst/>
                <a:gdLst>
                  <a:gd name="T0" fmla="*/ 0 w 32"/>
                  <a:gd name="T1" fmla="*/ 2252 h 2285"/>
                  <a:gd name="T2" fmla="*/ 0 w 32"/>
                  <a:gd name="T3" fmla="*/ 0 h 2285"/>
                  <a:gd name="T4" fmla="*/ 32 w 32"/>
                  <a:gd name="T5" fmla="*/ 0 h 2285"/>
                  <a:gd name="T6" fmla="*/ 32 w 32"/>
                  <a:gd name="T7" fmla="*/ 2285 h 2285"/>
                  <a:gd name="T8" fmla="*/ 0 w 32"/>
                  <a:gd name="T9" fmla="*/ 2252 h 2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85">
                    <a:moveTo>
                      <a:pt x="0" y="225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85"/>
                    </a:lnTo>
                    <a:lnTo>
                      <a:pt x="0" y="2252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2" name="Freeform 94">
                <a:extLst>
                  <a:ext uri="{FF2B5EF4-FFF2-40B4-BE49-F238E27FC236}">
                    <a16:creationId xmlns:a16="http://schemas.microsoft.com/office/drawing/2014/main" id="{C38D366B-993B-DB09-38D1-090E0744D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4" y="8193"/>
                <a:ext cx="33" cy="2313"/>
              </a:xfrm>
              <a:custGeom>
                <a:avLst/>
                <a:gdLst>
                  <a:gd name="T0" fmla="*/ 0 w 33"/>
                  <a:gd name="T1" fmla="*/ 2285 h 2313"/>
                  <a:gd name="T2" fmla="*/ 0 w 33"/>
                  <a:gd name="T3" fmla="*/ 0 h 2313"/>
                  <a:gd name="T4" fmla="*/ 33 w 33"/>
                  <a:gd name="T5" fmla="*/ 0 h 2313"/>
                  <a:gd name="T6" fmla="*/ 33 w 33"/>
                  <a:gd name="T7" fmla="*/ 2313 h 2313"/>
                  <a:gd name="T8" fmla="*/ 0 w 33"/>
                  <a:gd name="T9" fmla="*/ 2285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13">
                    <a:moveTo>
                      <a:pt x="0" y="2285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313"/>
                    </a:lnTo>
                    <a:lnTo>
                      <a:pt x="0" y="2285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3" name="Freeform 95">
                <a:extLst>
                  <a:ext uri="{FF2B5EF4-FFF2-40B4-BE49-F238E27FC236}">
                    <a16:creationId xmlns:a16="http://schemas.microsoft.com/office/drawing/2014/main" id="{28E508E7-9C0B-2CB7-912A-73CDB7D77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7" y="8193"/>
                <a:ext cx="32" cy="2345"/>
              </a:xfrm>
              <a:custGeom>
                <a:avLst/>
                <a:gdLst>
                  <a:gd name="T0" fmla="*/ 0 w 32"/>
                  <a:gd name="T1" fmla="*/ 2313 h 2345"/>
                  <a:gd name="T2" fmla="*/ 0 w 32"/>
                  <a:gd name="T3" fmla="*/ 0 h 2345"/>
                  <a:gd name="T4" fmla="*/ 32 w 32"/>
                  <a:gd name="T5" fmla="*/ 0 h 2345"/>
                  <a:gd name="T6" fmla="*/ 32 w 32"/>
                  <a:gd name="T7" fmla="*/ 2345 h 2345"/>
                  <a:gd name="T8" fmla="*/ 0 w 32"/>
                  <a:gd name="T9" fmla="*/ 2313 h 2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45">
                    <a:moveTo>
                      <a:pt x="0" y="231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45"/>
                    </a:lnTo>
                    <a:lnTo>
                      <a:pt x="0" y="2313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4" name="Freeform 96">
                <a:extLst>
                  <a:ext uri="{FF2B5EF4-FFF2-40B4-BE49-F238E27FC236}">
                    <a16:creationId xmlns:a16="http://schemas.microsoft.com/office/drawing/2014/main" id="{9B66FF63-386C-BD43-3E62-8C67FFE86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32" cy="2373"/>
              </a:xfrm>
              <a:custGeom>
                <a:avLst/>
                <a:gdLst>
                  <a:gd name="T0" fmla="*/ 0 w 32"/>
                  <a:gd name="T1" fmla="*/ 2345 h 2373"/>
                  <a:gd name="T2" fmla="*/ 0 w 32"/>
                  <a:gd name="T3" fmla="*/ 0 h 2373"/>
                  <a:gd name="T4" fmla="*/ 32 w 32"/>
                  <a:gd name="T5" fmla="*/ 0 h 2373"/>
                  <a:gd name="T6" fmla="*/ 32 w 32"/>
                  <a:gd name="T7" fmla="*/ 2373 h 2373"/>
                  <a:gd name="T8" fmla="*/ 0 w 32"/>
                  <a:gd name="T9" fmla="*/ 2345 h 2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73">
                    <a:moveTo>
                      <a:pt x="0" y="2345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73"/>
                    </a:lnTo>
                    <a:lnTo>
                      <a:pt x="0" y="2345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5" name="Freeform 97">
                <a:extLst>
                  <a:ext uri="{FF2B5EF4-FFF2-40B4-BE49-F238E27FC236}">
                    <a16:creationId xmlns:a16="http://schemas.microsoft.com/office/drawing/2014/main" id="{28CA3B54-255A-D0AA-D12A-A27EC7B04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8193"/>
                <a:ext cx="32" cy="2406"/>
              </a:xfrm>
              <a:custGeom>
                <a:avLst/>
                <a:gdLst>
                  <a:gd name="T0" fmla="*/ 0 w 32"/>
                  <a:gd name="T1" fmla="*/ 2373 h 2406"/>
                  <a:gd name="T2" fmla="*/ 0 w 32"/>
                  <a:gd name="T3" fmla="*/ 0 h 2406"/>
                  <a:gd name="T4" fmla="*/ 32 w 32"/>
                  <a:gd name="T5" fmla="*/ 0 h 2406"/>
                  <a:gd name="T6" fmla="*/ 32 w 32"/>
                  <a:gd name="T7" fmla="*/ 2406 h 2406"/>
                  <a:gd name="T8" fmla="*/ 0 w 32"/>
                  <a:gd name="T9" fmla="*/ 2373 h 2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406">
                    <a:moveTo>
                      <a:pt x="0" y="237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406"/>
                    </a:lnTo>
                    <a:lnTo>
                      <a:pt x="0" y="2373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6" name="Freeform 98">
                <a:extLst>
                  <a:ext uri="{FF2B5EF4-FFF2-40B4-BE49-F238E27FC236}">
                    <a16:creationId xmlns:a16="http://schemas.microsoft.com/office/drawing/2014/main" id="{4D46D09C-DD23-94A5-4DA6-37ECAA63A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8193"/>
                <a:ext cx="32" cy="2438"/>
              </a:xfrm>
              <a:custGeom>
                <a:avLst/>
                <a:gdLst>
                  <a:gd name="T0" fmla="*/ 0 w 32"/>
                  <a:gd name="T1" fmla="*/ 2406 h 2438"/>
                  <a:gd name="T2" fmla="*/ 0 w 32"/>
                  <a:gd name="T3" fmla="*/ 0 h 2438"/>
                  <a:gd name="T4" fmla="*/ 28 w 32"/>
                  <a:gd name="T5" fmla="*/ 0 h 2438"/>
                  <a:gd name="T6" fmla="*/ 28 w 32"/>
                  <a:gd name="T7" fmla="*/ 1555 h 2438"/>
                  <a:gd name="T8" fmla="*/ 32 w 32"/>
                  <a:gd name="T9" fmla="*/ 1551 h 2438"/>
                  <a:gd name="T10" fmla="*/ 32 w 32"/>
                  <a:gd name="T11" fmla="*/ 2438 h 2438"/>
                  <a:gd name="T12" fmla="*/ 0 w 32"/>
                  <a:gd name="T13" fmla="*/ 2406 h 2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438">
                    <a:moveTo>
                      <a:pt x="0" y="240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555"/>
                    </a:lnTo>
                    <a:lnTo>
                      <a:pt x="32" y="1551"/>
                    </a:lnTo>
                    <a:lnTo>
                      <a:pt x="32" y="2438"/>
                    </a:lnTo>
                    <a:lnTo>
                      <a:pt x="0" y="2406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7" name="Freeform 99">
                <a:extLst>
                  <a:ext uri="{FF2B5EF4-FFF2-40B4-BE49-F238E27FC236}">
                    <a16:creationId xmlns:a16="http://schemas.microsoft.com/office/drawing/2014/main" id="{959CF71C-93B7-C615-377E-7FAD85C0F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" y="9704"/>
                <a:ext cx="33" cy="955"/>
              </a:xfrm>
              <a:custGeom>
                <a:avLst/>
                <a:gdLst>
                  <a:gd name="T0" fmla="*/ 0 w 33"/>
                  <a:gd name="T1" fmla="*/ 927 h 955"/>
                  <a:gd name="T2" fmla="*/ 0 w 33"/>
                  <a:gd name="T3" fmla="*/ 40 h 955"/>
                  <a:gd name="T4" fmla="*/ 33 w 33"/>
                  <a:gd name="T5" fmla="*/ 0 h 955"/>
                  <a:gd name="T6" fmla="*/ 33 w 33"/>
                  <a:gd name="T7" fmla="*/ 955 h 955"/>
                  <a:gd name="T8" fmla="*/ 0 w 33"/>
                  <a:gd name="T9" fmla="*/ 927 h 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955">
                    <a:moveTo>
                      <a:pt x="0" y="927"/>
                    </a:moveTo>
                    <a:lnTo>
                      <a:pt x="0" y="40"/>
                    </a:lnTo>
                    <a:lnTo>
                      <a:pt x="33" y="0"/>
                    </a:lnTo>
                    <a:lnTo>
                      <a:pt x="33" y="955"/>
                    </a:lnTo>
                    <a:lnTo>
                      <a:pt x="0" y="927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8" name="Freeform 100">
                <a:extLst>
                  <a:ext uri="{FF2B5EF4-FFF2-40B4-BE49-F238E27FC236}">
                    <a16:creationId xmlns:a16="http://schemas.microsoft.com/office/drawing/2014/main" id="{14455BAC-CC77-75E3-C0BA-CE4C57CC1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8" y="9668"/>
                <a:ext cx="32" cy="1023"/>
              </a:xfrm>
              <a:custGeom>
                <a:avLst/>
                <a:gdLst>
                  <a:gd name="T0" fmla="*/ 0 w 32"/>
                  <a:gd name="T1" fmla="*/ 991 h 1023"/>
                  <a:gd name="T2" fmla="*/ 0 w 32"/>
                  <a:gd name="T3" fmla="*/ 36 h 1023"/>
                  <a:gd name="T4" fmla="*/ 32 w 32"/>
                  <a:gd name="T5" fmla="*/ 0 h 1023"/>
                  <a:gd name="T6" fmla="*/ 32 w 32"/>
                  <a:gd name="T7" fmla="*/ 1023 h 1023"/>
                  <a:gd name="T8" fmla="*/ 0 w 32"/>
                  <a:gd name="T9" fmla="*/ 99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23">
                    <a:moveTo>
                      <a:pt x="0" y="99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23"/>
                    </a:lnTo>
                    <a:lnTo>
                      <a:pt x="0" y="991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9" name="Freeform 101">
                <a:extLst>
                  <a:ext uri="{FF2B5EF4-FFF2-40B4-BE49-F238E27FC236}">
                    <a16:creationId xmlns:a16="http://schemas.microsoft.com/office/drawing/2014/main" id="{9F314771-AAAC-809E-63EE-12B3167F4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0" y="9632"/>
                <a:ext cx="32" cy="1087"/>
              </a:xfrm>
              <a:custGeom>
                <a:avLst/>
                <a:gdLst>
                  <a:gd name="T0" fmla="*/ 0 w 32"/>
                  <a:gd name="T1" fmla="*/ 1059 h 1087"/>
                  <a:gd name="T2" fmla="*/ 0 w 32"/>
                  <a:gd name="T3" fmla="*/ 36 h 1087"/>
                  <a:gd name="T4" fmla="*/ 32 w 32"/>
                  <a:gd name="T5" fmla="*/ 0 h 1087"/>
                  <a:gd name="T6" fmla="*/ 32 w 32"/>
                  <a:gd name="T7" fmla="*/ 1087 h 1087"/>
                  <a:gd name="T8" fmla="*/ 0 w 32"/>
                  <a:gd name="T9" fmla="*/ 1059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87">
                    <a:moveTo>
                      <a:pt x="0" y="1059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87"/>
                    </a:lnTo>
                    <a:lnTo>
                      <a:pt x="0" y="1059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0" name="Freeform 102">
                <a:extLst>
                  <a:ext uri="{FF2B5EF4-FFF2-40B4-BE49-F238E27FC236}">
                    <a16:creationId xmlns:a16="http://schemas.microsoft.com/office/drawing/2014/main" id="{B8DA1605-E400-35C5-F10D-52E81296C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9595"/>
                <a:ext cx="32" cy="1157"/>
              </a:xfrm>
              <a:custGeom>
                <a:avLst/>
                <a:gdLst>
                  <a:gd name="T0" fmla="*/ 0 w 32"/>
                  <a:gd name="T1" fmla="*/ 1124 h 1157"/>
                  <a:gd name="T2" fmla="*/ 0 w 32"/>
                  <a:gd name="T3" fmla="*/ 37 h 1157"/>
                  <a:gd name="T4" fmla="*/ 32 w 32"/>
                  <a:gd name="T5" fmla="*/ 0 h 1157"/>
                  <a:gd name="T6" fmla="*/ 32 w 32"/>
                  <a:gd name="T7" fmla="*/ 1157 h 1157"/>
                  <a:gd name="T8" fmla="*/ 0 w 32"/>
                  <a:gd name="T9" fmla="*/ 1124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157">
                    <a:moveTo>
                      <a:pt x="0" y="1124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1157"/>
                    </a:lnTo>
                    <a:lnTo>
                      <a:pt x="0" y="1124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1" name="Freeform 103">
                <a:extLst>
                  <a:ext uri="{FF2B5EF4-FFF2-40B4-BE49-F238E27FC236}">
                    <a16:creationId xmlns:a16="http://schemas.microsoft.com/office/drawing/2014/main" id="{98D0D67F-7542-B44E-3ABA-1F60CEA77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4" y="9559"/>
                <a:ext cx="33" cy="1221"/>
              </a:xfrm>
              <a:custGeom>
                <a:avLst/>
                <a:gdLst>
                  <a:gd name="T0" fmla="*/ 0 w 33"/>
                  <a:gd name="T1" fmla="*/ 1193 h 1221"/>
                  <a:gd name="T2" fmla="*/ 0 w 33"/>
                  <a:gd name="T3" fmla="*/ 36 h 1221"/>
                  <a:gd name="T4" fmla="*/ 33 w 33"/>
                  <a:gd name="T5" fmla="*/ 0 h 1221"/>
                  <a:gd name="T6" fmla="*/ 33 w 33"/>
                  <a:gd name="T7" fmla="*/ 1221 h 1221"/>
                  <a:gd name="T8" fmla="*/ 0 w 33"/>
                  <a:gd name="T9" fmla="*/ 1193 h 1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221">
                    <a:moveTo>
                      <a:pt x="0" y="119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1221"/>
                    </a:lnTo>
                    <a:lnTo>
                      <a:pt x="0" y="1193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2" name="Freeform 104">
                <a:extLst>
                  <a:ext uri="{FF2B5EF4-FFF2-40B4-BE49-F238E27FC236}">
                    <a16:creationId xmlns:a16="http://schemas.microsoft.com/office/drawing/2014/main" id="{F11B40AE-A5C4-CB8D-2ACB-F2030381F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7" y="9519"/>
                <a:ext cx="32" cy="1293"/>
              </a:xfrm>
              <a:custGeom>
                <a:avLst/>
                <a:gdLst>
                  <a:gd name="T0" fmla="*/ 0 w 32"/>
                  <a:gd name="T1" fmla="*/ 1261 h 1293"/>
                  <a:gd name="T2" fmla="*/ 0 w 32"/>
                  <a:gd name="T3" fmla="*/ 40 h 1293"/>
                  <a:gd name="T4" fmla="*/ 32 w 32"/>
                  <a:gd name="T5" fmla="*/ 0 h 1293"/>
                  <a:gd name="T6" fmla="*/ 32 w 32"/>
                  <a:gd name="T7" fmla="*/ 648 h 1293"/>
                  <a:gd name="T8" fmla="*/ 8 w 32"/>
                  <a:gd name="T9" fmla="*/ 673 h 1293"/>
                  <a:gd name="T10" fmla="*/ 32 w 32"/>
                  <a:gd name="T11" fmla="*/ 697 h 1293"/>
                  <a:gd name="T12" fmla="*/ 32 w 32"/>
                  <a:gd name="T13" fmla="*/ 1293 h 1293"/>
                  <a:gd name="T14" fmla="*/ 0 w 32"/>
                  <a:gd name="T15" fmla="*/ 1261 h 1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293">
                    <a:moveTo>
                      <a:pt x="0" y="1261"/>
                    </a:moveTo>
                    <a:lnTo>
                      <a:pt x="0" y="40"/>
                    </a:lnTo>
                    <a:lnTo>
                      <a:pt x="32" y="0"/>
                    </a:lnTo>
                    <a:lnTo>
                      <a:pt x="32" y="648"/>
                    </a:lnTo>
                    <a:lnTo>
                      <a:pt x="8" y="673"/>
                    </a:lnTo>
                    <a:lnTo>
                      <a:pt x="32" y="697"/>
                    </a:lnTo>
                    <a:lnTo>
                      <a:pt x="32" y="1293"/>
                    </a:lnTo>
                    <a:lnTo>
                      <a:pt x="0" y="1261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3" name="Freeform 105">
                <a:extLst>
                  <a:ext uri="{FF2B5EF4-FFF2-40B4-BE49-F238E27FC236}">
                    <a16:creationId xmlns:a16="http://schemas.microsoft.com/office/drawing/2014/main" id="{A10E07F1-A15C-110B-CF3D-B80A51D0B0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9" y="9482"/>
                <a:ext cx="32" cy="1358"/>
              </a:xfrm>
              <a:custGeom>
                <a:avLst/>
                <a:gdLst>
                  <a:gd name="T0" fmla="*/ 0 w 32"/>
                  <a:gd name="T1" fmla="*/ 1330 h 1358"/>
                  <a:gd name="T2" fmla="*/ 0 w 32"/>
                  <a:gd name="T3" fmla="*/ 734 h 1358"/>
                  <a:gd name="T4" fmla="*/ 32 w 32"/>
                  <a:gd name="T5" fmla="*/ 762 h 1358"/>
                  <a:gd name="T6" fmla="*/ 32 w 32"/>
                  <a:gd name="T7" fmla="*/ 1358 h 1358"/>
                  <a:gd name="T8" fmla="*/ 0 w 32"/>
                  <a:gd name="T9" fmla="*/ 1330 h 1358"/>
                  <a:gd name="T10" fmla="*/ 0 w 32"/>
                  <a:gd name="T11" fmla="*/ 685 h 1358"/>
                  <a:gd name="T12" fmla="*/ 0 w 32"/>
                  <a:gd name="T13" fmla="*/ 37 h 1358"/>
                  <a:gd name="T14" fmla="*/ 32 w 32"/>
                  <a:gd name="T15" fmla="*/ 0 h 1358"/>
                  <a:gd name="T16" fmla="*/ 32 w 32"/>
                  <a:gd name="T17" fmla="*/ 645 h 1358"/>
                  <a:gd name="T18" fmla="*/ 0 w 32"/>
                  <a:gd name="T19" fmla="*/ 685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358">
                    <a:moveTo>
                      <a:pt x="0" y="1330"/>
                    </a:moveTo>
                    <a:lnTo>
                      <a:pt x="0" y="734"/>
                    </a:lnTo>
                    <a:lnTo>
                      <a:pt x="32" y="762"/>
                    </a:lnTo>
                    <a:lnTo>
                      <a:pt x="32" y="1358"/>
                    </a:lnTo>
                    <a:lnTo>
                      <a:pt x="0" y="1330"/>
                    </a:lnTo>
                    <a:close/>
                    <a:moveTo>
                      <a:pt x="0" y="685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645"/>
                    </a:lnTo>
                    <a:lnTo>
                      <a:pt x="0" y="685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4" name="Freeform 106">
                <a:extLst>
                  <a:ext uri="{FF2B5EF4-FFF2-40B4-BE49-F238E27FC236}">
                    <a16:creationId xmlns:a16="http://schemas.microsoft.com/office/drawing/2014/main" id="{CB1F66D6-AFF1-30C4-30F4-0B68B5631C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1" y="9446"/>
                <a:ext cx="32" cy="1427"/>
              </a:xfrm>
              <a:custGeom>
                <a:avLst/>
                <a:gdLst>
                  <a:gd name="T0" fmla="*/ 0 w 32"/>
                  <a:gd name="T1" fmla="*/ 1394 h 1427"/>
                  <a:gd name="T2" fmla="*/ 0 w 32"/>
                  <a:gd name="T3" fmla="*/ 798 h 1427"/>
                  <a:gd name="T4" fmla="*/ 32 w 32"/>
                  <a:gd name="T5" fmla="*/ 830 h 1427"/>
                  <a:gd name="T6" fmla="*/ 32 w 32"/>
                  <a:gd name="T7" fmla="*/ 1427 h 1427"/>
                  <a:gd name="T8" fmla="*/ 0 w 32"/>
                  <a:gd name="T9" fmla="*/ 1394 h 1427"/>
                  <a:gd name="T10" fmla="*/ 0 w 32"/>
                  <a:gd name="T11" fmla="*/ 681 h 1427"/>
                  <a:gd name="T12" fmla="*/ 0 w 32"/>
                  <a:gd name="T13" fmla="*/ 36 h 1427"/>
                  <a:gd name="T14" fmla="*/ 32 w 32"/>
                  <a:gd name="T15" fmla="*/ 0 h 1427"/>
                  <a:gd name="T16" fmla="*/ 32 w 32"/>
                  <a:gd name="T17" fmla="*/ 641 h 1427"/>
                  <a:gd name="T18" fmla="*/ 0 w 32"/>
                  <a:gd name="T19" fmla="*/ 681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427">
                    <a:moveTo>
                      <a:pt x="0" y="1394"/>
                    </a:moveTo>
                    <a:lnTo>
                      <a:pt x="0" y="798"/>
                    </a:lnTo>
                    <a:lnTo>
                      <a:pt x="32" y="830"/>
                    </a:lnTo>
                    <a:lnTo>
                      <a:pt x="32" y="1427"/>
                    </a:lnTo>
                    <a:lnTo>
                      <a:pt x="0" y="1394"/>
                    </a:lnTo>
                    <a:close/>
                    <a:moveTo>
                      <a:pt x="0" y="68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41"/>
                    </a:lnTo>
                    <a:lnTo>
                      <a:pt x="0" y="681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5" name="Freeform 107">
                <a:extLst>
                  <a:ext uri="{FF2B5EF4-FFF2-40B4-BE49-F238E27FC236}">
                    <a16:creationId xmlns:a16="http://schemas.microsoft.com/office/drawing/2014/main" id="{12FC83B0-9DAD-E803-C862-BD92433522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3" y="9410"/>
                <a:ext cx="33" cy="1495"/>
              </a:xfrm>
              <a:custGeom>
                <a:avLst/>
                <a:gdLst>
                  <a:gd name="T0" fmla="*/ 0 w 33"/>
                  <a:gd name="T1" fmla="*/ 1463 h 1495"/>
                  <a:gd name="T2" fmla="*/ 0 w 33"/>
                  <a:gd name="T3" fmla="*/ 866 h 1495"/>
                  <a:gd name="T4" fmla="*/ 33 w 33"/>
                  <a:gd name="T5" fmla="*/ 894 h 1495"/>
                  <a:gd name="T6" fmla="*/ 33 w 33"/>
                  <a:gd name="T7" fmla="*/ 1495 h 1495"/>
                  <a:gd name="T8" fmla="*/ 0 w 33"/>
                  <a:gd name="T9" fmla="*/ 1463 h 1495"/>
                  <a:gd name="T10" fmla="*/ 0 w 33"/>
                  <a:gd name="T11" fmla="*/ 677 h 1495"/>
                  <a:gd name="T12" fmla="*/ 0 w 33"/>
                  <a:gd name="T13" fmla="*/ 36 h 1495"/>
                  <a:gd name="T14" fmla="*/ 33 w 33"/>
                  <a:gd name="T15" fmla="*/ 0 h 1495"/>
                  <a:gd name="T16" fmla="*/ 33 w 33"/>
                  <a:gd name="T17" fmla="*/ 641 h 1495"/>
                  <a:gd name="T18" fmla="*/ 0 w 33"/>
                  <a:gd name="T19" fmla="*/ 677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495">
                    <a:moveTo>
                      <a:pt x="0" y="1463"/>
                    </a:moveTo>
                    <a:lnTo>
                      <a:pt x="0" y="866"/>
                    </a:lnTo>
                    <a:lnTo>
                      <a:pt x="33" y="894"/>
                    </a:lnTo>
                    <a:lnTo>
                      <a:pt x="33" y="1495"/>
                    </a:lnTo>
                    <a:lnTo>
                      <a:pt x="0" y="1463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41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6" name="Freeform 108">
                <a:extLst>
                  <a:ext uri="{FF2B5EF4-FFF2-40B4-BE49-F238E27FC236}">
                    <a16:creationId xmlns:a16="http://schemas.microsoft.com/office/drawing/2014/main" id="{803A2CCF-8FAC-FA84-A9EF-FE70C9171B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6" y="9374"/>
                <a:ext cx="32" cy="1559"/>
              </a:xfrm>
              <a:custGeom>
                <a:avLst/>
                <a:gdLst>
                  <a:gd name="T0" fmla="*/ 0 w 32"/>
                  <a:gd name="T1" fmla="*/ 1531 h 1559"/>
                  <a:gd name="T2" fmla="*/ 0 w 32"/>
                  <a:gd name="T3" fmla="*/ 930 h 1559"/>
                  <a:gd name="T4" fmla="*/ 32 w 32"/>
                  <a:gd name="T5" fmla="*/ 963 h 1559"/>
                  <a:gd name="T6" fmla="*/ 32 w 32"/>
                  <a:gd name="T7" fmla="*/ 1559 h 1559"/>
                  <a:gd name="T8" fmla="*/ 0 w 32"/>
                  <a:gd name="T9" fmla="*/ 1531 h 1559"/>
                  <a:gd name="T10" fmla="*/ 0 w 32"/>
                  <a:gd name="T11" fmla="*/ 677 h 1559"/>
                  <a:gd name="T12" fmla="*/ 0 w 32"/>
                  <a:gd name="T13" fmla="*/ 36 h 1559"/>
                  <a:gd name="T14" fmla="*/ 32 w 32"/>
                  <a:gd name="T15" fmla="*/ 0 h 1559"/>
                  <a:gd name="T16" fmla="*/ 32 w 32"/>
                  <a:gd name="T17" fmla="*/ 636 h 1559"/>
                  <a:gd name="T18" fmla="*/ 0 w 32"/>
                  <a:gd name="T19" fmla="*/ 677 h 1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559">
                    <a:moveTo>
                      <a:pt x="0" y="1531"/>
                    </a:moveTo>
                    <a:lnTo>
                      <a:pt x="0" y="930"/>
                    </a:lnTo>
                    <a:lnTo>
                      <a:pt x="32" y="963"/>
                    </a:lnTo>
                    <a:lnTo>
                      <a:pt x="32" y="1559"/>
                    </a:lnTo>
                    <a:lnTo>
                      <a:pt x="0" y="1531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6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7" name="Freeform 109">
                <a:extLst>
                  <a:ext uri="{FF2B5EF4-FFF2-40B4-BE49-F238E27FC236}">
                    <a16:creationId xmlns:a16="http://schemas.microsoft.com/office/drawing/2014/main" id="{4E9D4D2B-C738-98FD-B93F-7FFFBE94AB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68" y="9333"/>
                <a:ext cx="32" cy="1632"/>
              </a:xfrm>
              <a:custGeom>
                <a:avLst/>
                <a:gdLst>
                  <a:gd name="T0" fmla="*/ 0 w 32"/>
                  <a:gd name="T1" fmla="*/ 1600 h 1632"/>
                  <a:gd name="T2" fmla="*/ 0 w 32"/>
                  <a:gd name="T3" fmla="*/ 1004 h 1632"/>
                  <a:gd name="T4" fmla="*/ 32 w 32"/>
                  <a:gd name="T5" fmla="*/ 1036 h 1632"/>
                  <a:gd name="T6" fmla="*/ 32 w 32"/>
                  <a:gd name="T7" fmla="*/ 1632 h 1632"/>
                  <a:gd name="T8" fmla="*/ 0 w 32"/>
                  <a:gd name="T9" fmla="*/ 1600 h 1632"/>
                  <a:gd name="T10" fmla="*/ 0 w 32"/>
                  <a:gd name="T11" fmla="*/ 677 h 1632"/>
                  <a:gd name="T12" fmla="*/ 0 w 32"/>
                  <a:gd name="T13" fmla="*/ 41 h 1632"/>
                  <a:gd name="T14" fmla="*/ 32 w 32"/>
                  <a:gd name="T15" fmla="*/ 0 h 1632"/>
                  <a:gd name="T16" fmla="*/ 32 w 32"/>
                  <a:gd name="T17" fmla="*/ 637 h 1632"/>
                  <a:gd name="T18" fmla="*/ 0 w 32"/>
                  <a:gd name="T19" fmla="*/ 677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32">
                    <a:moveTo>
                      <a:pt x="0" y="1600"/>
                    </a:moveTo>
                    <a:lnTo>
                      <a:pt x="0" y="1004"/>
                    </a:lnTo>
                    <a:lnTo>
                      <a:pt x="32" y="1036"/>
                    </a:lnTo>
                    <a:lnTo>
                      <a:pt x="32" y="1632"/>
                    </a:lnTo>
                    <a:lnTo>
                      <a:pt x="0" y="1600"/>
                    </a:lnTo>
                    <a:close/>
                    <a:moveTo>
                      <a:pt x="0" y="677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8" name="Freeform 110">
                <a:extLst>
                  <a:ext uri="{FF2B5EF4-FFF2-40B4-BE49-F238E27FC236}">
                    <a16:creationId xmlns:a16="http://schemas.microsoft.com/office/drawing/2014/main" id="{35B7383E-0038-AF86-B377-9FDDA24416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00" y="9297"/>
                <a:ext cx="32" cy="1696"/>
              </a:xfrm>
              <a:custGeom>
                <a:avLst/>
                <a:gdLst>
                  <a:gd name="T0" fmla="*/ 0 w 32"/>
                  <a:gd name="T1" fmla="*/ 1668 h 1696"/>
                  <a:gd name="T2" fmla="*/ 0 w 32"/>
                  <a:gd name="T3" fmla="*/ 1072 h 1696"/>
                  <a:gd name="T4" fmla="*/ 32 w 32"/>
                  <a:gd name="T5" fmla="*/ 1100 h 1696"/>
                  <a:gd name="T6" fmla="*/ 32 w 32"/>
                  <a:gd name="T7" fmla="*/ 1696 h 1696"/>
                  <a:gd name="T8" fmla="*/ 0 w 32"/>
                  <a:gd name="T9" fmla="*/ 1668 h 1696"/>
                  <a:gd name="T10" fmla="*/ 0 w 32"/>
                  <a:gd name="T11" fmla="*/ 673 h 1696"/>
                  <a:gd name="T12" fmla="*/ 0 w 32"/>
                  <a:gd name="T13" fmla="*/ 36 h 1696"/>
                  <a:gd name="T14" fmla="*/ 32 w 32"/>
                  <a:gd name="T15" fmla="*/ 0 h 1696"/>
                  <a:gd name="T16" fmla="*/ 32 w 32"/>
                  <a:gd name="T17" fmla="*/ 637 h 1696"/>
                  <a:gd name="T18" fmla="*/ 0 w 32"/>
                  <a:gd name="T19" fmla="*/ 67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96">
                    <a:moveTo>
                      <a:pt x="0" y="1668"/>
                    </a:moveTo>
                    <a:lnTo>
                      <a:pt x="0" y="1072"/>
                    </a:lnTo>
                    <a:lnTo>
                      <a:pt x="32" y="1100"/>
                    </a:lnTo>
                    <a:lnTo>
                      <a:pt x="32" y="1696"/>
                    </a:lnTo>
                    <a:lnTo>
                      <a:pt x="0" y="1668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9" name="Freeform 111">
                <a:extLst>
                  <a:ext uri="{FF2B5EF4-FFF2-40B4-BE49-F238E27FC236}">
                    <a16:creationId xmlns:a16="http://schemas.microsoft.com/office/drawing/2014/main" id="{A2EFCE7C-80FD-9E10-DBE9-EB12141C61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32" y="9261"/>
                <a:ext cx="33" cy="1765"/>
              </a:xfrm>
              <a:custGeom>
                <a:avLst/>
                <a:gdLst>
                  <a:gd name="T0" fmla="*/ 0 w 33"/>
                  <a:gd name="T1" fmla="*/ 1732 h 1765"/>
                  <a:gd name="T2" fmla="*/ 0 w 33"/>
                  <a:gd name="T3" fmla="*/ 1136 h 1765"/>
                  <a:gd name="T4" fmla="*/ 33 w 33"/>
                  <a:gd name="T5" fmla="*/ 1168 h 1765"/>
                  <a:gd name="T6" fmla="*/ 33 w 33"/>
                  <a:gd name="T7" fmla="*/ 1765 h 1765"/>
                  <a:gd name="T8" fmla="*/ 0 w 33"/>
                  <a:gd name="T9" fmla="*/ 1732 h 1765"/>
                  <a:gd name="T10" fmla="*/ 0 w 33"/>
                  <a:gd name="T11" fmla="*/ 673 h 1765"/>
                  <a:gd name="T12" fmla="*/ 0 w 33"/>
                  <a:gd name="T13" fmla="*/ 36 h 1765"/>
                  <a:gd name="T14" fmla="*/ 33 w 33"/>
                  <a:gd name="T15" fmla="*/ 0 h 1765"/>
                  <a:gd name="T16" fmla="*/ 33 w 33"/>
                  <a:gd name="T17" fmla="*/ 632 h 1765"/>
                  <a:gd name="T18" fmla="*/ 0 w 33"/>
                  <a:gd name="T19" fmla="*/ 673 h 1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765">
                    <a:moveTo>
                      <a:pt x="0" y="1732"/>
                    </a:moveTo>
                    <a:lnTo>
                      <a:pt x="0" y="1136"/>
                    </a:lnTo>
                    <a:lnTo>
                      <a:pt x="33" y="1168"/>
                    </a:lnTo>
                    <a:lnTo>
                      <a:pt x="33" y="1765"/>
                    </a:lnTo>
                    <a:lnTo>
                      <a:pt x="0" y="1732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32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0" name="Freeform 112">
                <a:extLst>
                  <a:ext uri="{FF2B5EF4-FFF2-40B4-BE49-F238E27FC236}">
                    <a16:creationId xmlns:a16="http://schemas.microsoft.com/office/drawing/2014/main" id="{6AEE64C0-51A7-A3D4-763E-028DE705BB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5" y="9225"/>
                <a:ext cx="32" cy="1829"/>
              </a:xfrm>
              <a:custGeom>
                <a:avLst/>
                <a:gdLst>
                  <a:gd name="T0" fmla="*/ 0 w 32"/>
                  <a:gd name="T1" fmla="*/ 1801 h 1829"/>
                  <a:gd name="T2" fmla="*/ 0 w 32"/>
                  <a:gd name="T3" fmla="*/ 1204 h 1829"/>
                  <a:gd name="T4" fmla="*/ 32 w 32"/>
                  <a:gd name="T5" fmla="*/ 1233 h 1829"/>
                  <a:gd name="T6" fmla="*/ 32 w 32"/>
                  <a:gd name="T7" fmla="*/ 1829 h 1829"/>
                  <a:gd name="T8" fmla="*/ 0 w 32"/>
                  <a:gd name="T9" fmla="*/ 1801 h 1829"/>
                  <a:gd name="T10" fmla="*/ 0 w 32"/>
                  <a:gd name="T11" fmla="*/ 668 h 1829"/>
                  <a:gd name="T12" fmla="*/ 0 w 32"/>
                  <a:gd name="T13" fmla="*/ 36 h 1829"/>
                  <a:gd name="T14" fmla="*/ 32 w 32"/>
                  <a:gd name="T15" fmla="*/ 0 h 1829"/>
                  <a:gd name="T16" fmla="*/ 32 w 32"/>
                  <a:gd name="T17" fmla="*/ 628 h 1829"/>
                  <a:gd name="T18" fmla="*/ 0 w 32"/>
                  <a:gd name="T19" fmla="*/ 668 h 1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29">
                    <a:moveTo>
                      <a:pt x="0" y="1801"/>
                    </a:moveTo>
                    <a:lnTo>
                      <a:pt x="0" y="1204"/>
                    </a:lnTo>
                    <a:lnTo>
                      <a:pt x="32" y="1233"/>
                    </a:lnTo>
                    <a:lnTo>
                      <a:pt x="32" y="1829"/>
                    </a:lnTo>
                    <a:lnTo>
                      <a:pt x="0" y="1801"/>
                    </a:lnTo>
                    <a:close/>
                    <a:moveTo>
                      <a:pt x="0" y="668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8"/>
                    </a:lnTo>
                    <a:lnTo>
                      <a:pt x="0" y="668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1" name="Freeform 113">
                <a:extLst>
                  <a:ext uri="{FF2B5EF4-FFF2-40B4-BE49-F238E27FC236}">
                    <a16:creationId xmlns:a16="http://schemas.microsoft.com/office/drawing/2014/main" id="{D6783EFA-1B3B-7D69-93BE-913FFB21FD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97" y="9184"/>
                <a:ext cx="32" cy="1902"/>
              </a:xfrm>
              <a:custGeom>
                <a:avLst/>
                <a:gdLst>
                  <a:gd name="T0" fmla="*/ 0 w 32"/>
                  <a:gd name="T1" fmla="*/ 1870 h 1902"/>
                  <a:gd name="T2" fmla="*/ 0 w 32"/>
                  <a:gd name="T3" fmla="*/ 1274 h 1902"/>
                  <a:gd name="T4" fmla="*/ 32 w 32"/>
                  <a:gd name="T5" fmla="*/ 1306 h 1902"/>
                  <a:gd name="T6" fmla="*/ 32 w 32"/>
                  <a:gd name="T7" fmla="*/ 1902 h 1902"/>
                  <a:gd name="T8" fmla="*/ 0 w 32"/>
                  <a:gd name="T9" fmla="*/ 1870 h 1902"/>
                  <a:gd name="T10" fmla="*/ 0 w 32"/>
                  <a:gd name="T11" fmla="*/ 669 h 1902"/>
                  <a:gd name="T12" fmla="*/ 0 w 32"/>
                  <a:gd name="T13" fmla="*/ 41 h 1902"/>
                  <a:gd name="T14" fmla="*/ 32 w 32"/>
                  <a:gd name="T15" fmla="*/ 0 h 1902"/>
                  <a:gd name="T16" fmla="*/ 32 w 32"/>
                  <a:gd name="T17" fmla="*/ 633 h 1902"/>
                  <a:gd name="T18" fmla="*/ 0 w 32"/>
                  <a:gd name="T19" fmla="*/ 669 h 1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902">
                    <a:moveTo>
                      <a:pt x="0" y="1870"/>
                    </a:moveTo>
                    <a:lnTo>
                      <a:pt x="0" y="1274"/>
                    </a:lnTo>
                    <a:lnTo>
                      <a:pt x="32" y="1306"/>
                    </a:lnTo>
                    <a:lnTo>
                      <a:pt x="32" y="1902"/>
                    </a:lnTo>
                    <a:lnTo>
                      <a:pt x="0" y="1870"/>
                    </a:lnTo>
                    <a:close/>
                    <a:moveTo>
                      <a:pt x="0" y="669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3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2" name="Freeform 114">
                <a:extLst>
                  <a:ext uri="{FF2B5EF4-FFF2-40B4-BE49-F238E27FC236}">
                    <a16:creationId xmlns:a16="http://schemas.microsoft.com/office/drawing/2014/main" id="{3CD752EB-8FB4-8274-020B-ED6E4E1B62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29" y="9148"/>
                <a:ext cx="28" cy="1966"/>
              </a:xfrm>
              <a:custGeom>
                <a:avLst/>
                <a:gdLst>
                  <a:gd name="T0" fmla="*/ 0 w 28"/>
                  <a:gd name="T1" fmla="*/ 1938 h 1966"/>
                  <a:gd name="T2" fmla="*/ 0 w 28"/>
                  <a:gd name="T3" fmla="*/ 1342 h 1966"/>
                  <a:gd name="T4" fmla="*/ 28 w 28"/>
                  <a:gd name="T5" fmla="*/ 1374 h 1966"/>
                  <a:gd name="T6" fmla="*/ 28 w 28"/>
                  <a:gd name="T7" fmla="*/ 1966 h 1966"/>
                  <a:gd name="T8" fmla="*/ 0 w 28"/>
                  <a:gd name="T9" fmla="*/ 1938 h 1966"/>
                  <a:gd name="T10" fmla="*/ 0 w 28"/>
                  <a:gd name="T11" fmla="*/ 669 h 1966"/>
                  <a:gd name="T12" fmla="*/ 0 w 28"/>
                  <a:gd name="T13" fmla="*/ 36 h 1966"/>
                  <a:gd name="T14" fmla="*/ 28 w 28"/>
                  <a:gd name="T15" fmla="*/ 0 h 1966"/>
                  <a:gd name="T16" fmla="*/ 28 w 28"/>
                  <a:gd name="T17" fmla="*/ 629 h 1966"/>
                  <a:gd name="T18" fmla="*/ 0 w 28"/>
                  <a:gd name="T19" fmla="*/ 669 h 1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966">
                    <a:moveTo>
                      <a:pt x="0" y="1938"/>
                    </a:moveTo>
                    <a:lnTo>
                      <a:pt x="0" y="1342"/>
                    </a:lnTo>
                    <a:lnTo>
                      <a:pt x="28" y="1374"/>
                    </a:lnTo>
                    <a:lnTo>
                      <a:pt x="28" y="1966"/>
                    </a:lnTo>
                    <a:lnTo>
                      <a:pt x="0" y="1938"/>
                    </a:lnTo>
                    <a:close/>
                    <a:moveTo>
                      <a:pt x="0" y="669"/>
                    </a:moveTo>
                    <a:lnTo>
                      <a:pt x="0" y="36"/>
                    </a:lnTo>
                    <a:lnTo>
                      <a:pt x="28" y="0"/>
                    </a:lnTo>
                    <a:lnTo>
                      <a:pt x="28" y="629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3" name="Freeform 115">
                <a:extLst>
                  <a:ext uri="{FF2B5EF4-FFF2-40B4-BE49-F238E27FC236}">
                    <a16:creationId xmlns:a16="http://schemas.microsoft.com/office/drawing/2014/main" id="{DB57B36C-F0CD-AC0C-D057-86E755501B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57" y="9112"/>
                <a:ext cx="33" cy="2035"/>
              </a:xfrm>
              <a:custGeom>
                <a:avLst/>
                <a:gdLst>
                  <a:gd name="T0" fmla="*/ 0 w 33"/>
                  <a:gd name="T1" fmla="*/ 2002 h 2035"/>
                  <a:gd name="T2" fmla="*/ 0 w 33"/>
                  <a:gd name="T3" fmla="*/ 1410 h 2035"/>
                  <a:gd name="T4" fmla="*/ 33 w 33"/>
                  <a:gd name="T5" fmla="*/ 1438 h 2035"/>
                  <a:gd name="T6" fmla="*/ 33 w 33"/>
                  <a:gd name="T7" fmla="*/ 2035 h 2035"/>
                  <a:gd name="T8" fmla="*/ 0 w 33"/>
                  <a:gd name="T9" fmla="*/ 2002 h 2035"/>
                  <a:gd name="T10" fmla="*/ 0 w 33"/>
                  <a:gd name="T11" fmla="*/ 665 h 2035"/>
                  <a:gd name="T12" fmla="*/ 0 w 33"/>
                  <a:gd name="T13" fmla="*/ 36 h 2035"/>
                  <a:gd name="T14" fmla="*/ 33 w 33"/>
                  <a:gd name="T15" fmla="*/ 0 h 2035"/>
                  <a:gd name="T16" fmla="*/ 33 w 33"/>
                  <a:gd name="T17" fmla="*/ 624 h 2035"/>
                  <a:gd name="T18" fmla="*/ 0 w 33"/>
                  <a:gd name="T19" fmla="*/ 665 h 2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035">
                    <a:moveTo>
                      <a:pt x="0" y="2002"/>
                    </a:moveTo>
                    <a:lnTo>
                      <a:pt x="0" y="1410"/>
                    </a:lnTo>
                    <a:lnTo>
                      <a:pt x="33" y="1438"/>
                    </a:lnTo>
                    <a:lnTo>
                      <a:pt x="33" y="2035"/>
                    </a:lnTo>
                    <a:lnTo>
                      <a:pt x="0" y="2002"/>
                    </a:lnTo>
                    <a:close/>
                    <a:moveTo>
                      <a:pt x="0" y="665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24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4" name="Freeform 116">
                <a:extLst>
                  <a:ext uri="{FF2B5EF4-FFF2-40B4-BE49-F238E27FC236}">
                    <a16:creationId xmlns:a16="http://schemas.microsoft.com/office/drawing/2014/main" id="{813B040D-1B46-FE7D-0A09-DFBB4898E9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90" y="9076"/>
                <a:ext cx="32" cy="2103"/>
              </a:xfrm>
              <a:custGeom>
                <a:avLst/>
                <a:gdLst>
                  <a:gd name="T0" fmla="*/ 0 w 32"/>
                  <a:gd name="T1" fmla="*/ 2071 h 2103"/>
                  <a:gd name="T2" fmla="*/ 0 w 32"/>
                  <a:gd name="T3" fmla="*/ 1474 h 2103"/>
                  <a:gd name="T4" fmla="*/ 32 w 32"/>
                  <a:gd name="T5" fmla="*/ 1506 h 2103"/>
                  <a:gd name="T6" fmla="*/ 32 w 32"/>
                  <a:gd name="T7" fmla="*/ 2103 h 2103"/>
                  <a:gd name="T8" fmla="*/ 0 w 32"/>
                  <a:gd name="T9" fmla="*/ 2071 h 2103"/>
                  <a:gd name="T10" fmla="*/ 0 w 32"/>
                  <a:gd name="T11" fmla="*/ 660 h 2103"/>
                  <a:gd name="T12" fmla="*/ 0 w 32"/>
                  <a:gd name="T13" fmla="*/ 36 h 2103"/>
                  <a:gd name="T14" fmla="*/ 32 w 32"/>
                  <a:gd name="T15" fmla="*/ 0 h 2103"/>
                  <a:gd name="T16" fmla="*/ 32 w 32"/>
                  <a:gd name="T17" fmla="*/ 620 h 2103"/>
                  <a:gd name="T18" fmla="*/ 0 w 32"/>
                  <a:gd name="T19" fmla="*/ 660 h 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03">
                    <a:moveTo>
                      <a:pt x="0" y="2071"/>
                    </a:moveTo>
                    <a:lnTo>
                      <a:pt x="0" y="1474"/>
                    </a:lnTo>
                    <a:lnTo>
                      <a:pt x="32" y="1506"/>
                    </a:lnTo>
                    <a:lnTo>
                      <a:pt x="32" y="2103"/>
                    </a:lnTo>
                    <a:lnTo>
                      <a:pt x="0" y="2071"/>
                    </a:lnTo>
                    <a:close/>
                    <a:moveTo>
                      <a:pt x="0" y="660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0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5" name="Freeform 117">
                <a:extLst>
                  <a:ext uri="{FF2B5EF4-FFF2-40B4-BE49-F238E27FC236}">
                    <a16:creationId xmlns:a16="http://schemas.microsoft.com/office/drawing/2014/main" id="{D2B1DC93-EFA4-3655-E72E-7CFF9A4279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2" y="9072"/>
                <a:ext cx="32" cy="2135"/>
              </a:xfrm>
              <a:custGeom>
                <a:avLst/>
                <a:gdLst>
                  <a:gd name="T0" fmla="*/ 0 w 32"/>
                  <a:gd name="T1" fmla="*/ 2107 h 2135"/>
                  <a:gd name="T2" fmla="*/ 0 w 32"/>
                  <a:gd name="T3" fmla="*/ 1510 h 2135"/>
                  <a:gd name="T4" fmla="*/ 32 w 32"/>
                  <a:gd name="T5" fmla="*/ 1539 h 2135"/>
                  <a:gd name="T6" fmla="*/ 32 w 32"/>
                  <a:gd name="T7" fmla="*/ 2135 h 2135"/>
                  <a:gd name="T8" fmla="*/ 0 w 32"/>
                  <a:gd name="T9" fmla="*/ 2107 h 2135"/>
                  <a:gd name="T10" fmla="*/ 0 w 32"/>
                  <a:gd name="T11" fmla="*/ 624 h 2135"/>
                  <a:gd name="T12" fmla="*/ 0 w 32"/>
                  <a:gd name="T13" fmla="*/ 4 h 2135"/>
                  <a:gd name="T14" fmla="*/ 4 w 32"/>
                  <a:gd name="T15" fmla="*/ 0 h 2135"/>
                  <a:gd name="T16" fmla="*/ 32 w 32"/>
                  <a:gd name="T17" fmla="*/ 0 h 2135"/>
                  <a:gd name="T18" fmla="*/ 32 w 32"/>
                  <a:gd name="T19" fmla="*/ 588 h 2135"/>
                  <a:gd name="T20" fmla="*/ 0 w 32"/>
                  <a:gd name="T21" fmla="*/ 624 h 2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2135">
                    <a:moveTo>
                      <a:pt x="0" y="2107"/>
                    </a:moveTo>
                    <a:lnTo>
                      <a:pt x="0" y="1510"/>
                    </a:lnTo>
                    <a:lnTo>
                      <a:pt x="32" y="1539"/>
                    </a:lnTo>
                    <a:lnTo>
                      <a:pt x="32" y="2135"/>
                    </a:lnTo>
                    <a:lnTo>
                      <a:pt x="0" y="2107"/>
                    </a:lnTo>
                    <a:close/>
                    <a:moveTo>
                      <a:pt x="0" y="62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2" y="588"/>
                    </a:lnTo>
                    <a:lnTo>
                      <a:pt x="0" y="624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6" name="Freeform 118">
                <a:extLst>
                  <a:ext uri="{FF2B5EF4-FFF2-40B4-BE49-F238E27FC236}">
                    <a16:creationId xmlns:a16="http://schemas.microsoft.com/office/drawing/2014/main" id="{7BA7637A-664F-27A5-0467-A9558ABF19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54" y="9072"/>
                <a:ext cx="32" cy="2167"/>
              </a:xfrm>
              <a:custGeom>
                <a:avLst/>
                <a:gdLst>
                  <a:gd name="T0" fmla="*/ 0 w 32"/>
                  <a:gd name="T1" fmla="*/ 2135 h 2167"/>
                  <a:gd name="T2" fmla="*/ 0 w 32"/>
                  <a:gd name="T3" fmla="*/ 1539 h 2167"/>
                  <a:gd name="T4" fmla="*/ 32 w 32"/>
                  <a:gd name="T5" fmla="*/ 1571 h 2167"/>
                  <a:gd name="T6" fmla="*/ 32 w 32"/>
                  <a:gd name="T7" fmla="*/ 2167 h 2167"/>
                  <a:gd name="T8" fmla="*/ 0 w 32"/>
                  <a:gd name="T9" fmla="*/ 2135 h 2167"/>
                  <a:gd name="T10" fmla="*/ 0 w 32"/>
                  <a:gd name="T11" fmla="*/ 588 h 2167"/>
                  <a:gd name="T12" fmla="*/ 0 w 32"/>
                  <a:gd name="T13" fmla="*/ 0 h 2167"/>
                  <a:gd name="T14" fmla="*/ 32 w 32"/>
                  <a:gd name="T15" fmla="*/ 0 h 2167"/>
                  <a:gd name="T16" fmla="*/ 32 w 32"/>
                  <a:gd name="T17" fmla="*/ 547 h 2167"/>
                  <a:gd name="T18" fmla="*/ 0 w 32"/>
                  <a:gd name="T19" fmla="*/ 588 h 2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67">
                    <a:moveTo>
                      <a:pt x="0" y="2135"/>
                    </a:moveTo>
                    <a:lnTo>
                      <a:pt x="0" y="1539"/>
                    </a:lnTo>
                    <a:lnTo>
                      <a:pt x="32" y="1571"/>
                    </a:lnTo>
                    <a:lnTo>
                      <a:pt x="32" y="2167"/>
                    </a:lnTo>
                    <a:lnTo>
                      <a:pt x="0" y="2135"/>
                    </a:lnTo>
                    <a:close/>
                    <a:moveTo>
                      <a:pt x="0" y="588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547"/>
                    </a:lnTo>
                    <a:lnTo>
                      <a:pt x="0" y="58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7" name="Freeform 119">
                <a:extLst>
                  <a:ext uri="{FF2B5EF4-FFF2-40B4-BE49-F238E27FC236}">
                    <a16:creationId xmlns:a16="http://schemas.microsoft.com/office/drawing/2014/main" id="{5270BAF9-2EEE-EB31-8F8D-FE6DE1B325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86" y="9072"/>
                <a:ext cx="33" cy="2195"/>
              </a:xfrm>
              <a:custGeom>
                <a:avLst/>
                <a:gdLst>
                  <a:gd name="T0" fmla="*/ 0 w 33"/>
                  <a:gd name="T1" fmla="*/ 2167 h 2195"/>
                  <a:gd name="T2" fmla="*/ 0 w 33"/>
                  <a:gd name="T3" fmla="*/ 1571 h 2195"/>
                  <a:gd name="T4" fmla="*/ 33 w 33"/>
                  <a:gd name="T5" fmla="*/ 1603 h 2195"/>
                  <a:gd name="T6" fmla="*/ 33 w 33"/>
                  <a:gd name="T7" fmla="*/ 2195 h 2195"/>
                  <a:gd name="T8" fmla="*/ 0 w 33"/>
                  <a:gd name="T9" fmla="*/ 2167 h 2195"/>
                  <a:gd name="T10" fmla="*/ 0 w 33"/>
                  <a:gd name="T11" fmla="*/ 547 h 2195"/>
                  <a:gd name="T12" fmla="*/ 0 w 33"/>
                  <a:gd name="T13" fmla="*/ 0 h 2195"/>
                  <a:gd name="T14" fmla="*/ 33 w 33"/>
                  <a:gd name="T15" fmla="*/ 0 h 2195"/>
                  <a:gd name="T16" fmla="*/ 33 w 33"/>
                  <a:gd name="T17" fmla="*/ 507 h 2195"/>
                  <a:gd name="T18" fmla="*/ 0 w 33"/>
                  <a:gd name="T19" fmla="*/ 547 h 2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195">
                    <a:moveTo>
                      <a:pt x="0" y="2167"/>
                    </a:moveTo>
                    <a:lnTo>
                      <a:pt x="0" y="1571"/>
                    </a:lnTo>
                    <a:lnTo>
                      <a:pt x="33" y="1603"/>
                    </a:lnTo>
                    <a:lnTo>
                      <a:pt x="33" y="2195"/>
                    </a:lnTo>
                    <a:lnTo>
                      <a:pt x="0" y="2167"/>
                    </a:lnTo>
                    <a:close/>
                    <a:moveTo>
                      <a:pt x="0" y="547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507"/>
                    </a:lnTo>
                    <a:lnTo>
                      <a:pt x="0" y="54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8" name="Freeform 120">
                <a:extLst>
                  <a:ext uri="{FF2B5EF4-FFF2-40B4-BE49-F238E27FC236}">
                    <a16:creationId xmlns:a16="http://schemas.microsoft.com/office/drawing/2014/main" id="{DF07A2D9-77C3-52B9-0CEE-A967393E1C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19" y="9072"/>
                <a:ext cx="32" cy="2228"/>
              </a:xfrm>
              <a:custGeom>
                <a:avLst/>
                <a:gdLst>
                  <a:gd name="T0" fmla="*/ 0 w 32"/>
                  <a:gd name="T1" fmla="*/ 2195 h 2228"/>
                  <a:gd name="T2" fmla="*/ 0 w 32"/>
                  <a:gd name="T3" fmla="*/ 1603 h 2228"/>
                  <a:gd name="T4" fmla="*/ 32 w 32"/>
                  <a:gd name="T5" fmla="*/ 1631 h 2228"/>
                  <a:gd name="T6" fmla="*/ 32 w 32"/>
                  <a:gd name="T7" fmla="*/ 2228 h 2228"/>
                  <a:gd name="T8" fmla="*/ 0 w 32"/>
                  <a:gd name="T9" fmla="*/ 2195 h 2228"/>
                  <a:gd name="T10" fmla="*/ 0 w 32"/>
                  <a:gd name="T11" fmla="*/ 507 h 2228"/>
                  <a:gd name="T12" fmla="*/ 0 w 32"/>
                  <a:gd name="T13" fmla="*/ 0 h 2228"/>
                  <a:gd name="T14" fmla="*/ 32 w 32"/>
                  <a:gd name="T15" fmla="*/ 0 h 2228"/>
                  <a:gd name="T16" fmla="*/ 32 w 32"/>
                  <a:gd name="T17" fmla="*/ 471 h 2228"/>
                  <a:gd name="T18" fmla="*/ 0 w 32"/>
                  <a:gd name="T19" fmla="*/ 507 h 2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28">
                    <a:moveTo>
                      <a:pt x="0" y="2195"/>
                    </a:moveTo>
                    <a:lnTo>
                      <a:pt x="0" y="1603"/>
                    </a:lnTo>
                    <a:lnTo>
                      <a:pt x="32" y="1631"/>
                    </a:lnTo>
                    <a:lnTo>
                      <a:pt x="32" y="2228"/>
                    </a:lnTo>
                    <a:lnTo>
                      <a:pt x="0" y="2195"/>
                    </a:lnTo>
                    <a:close/>
                    <a:moveTo>
                      <a:pt x="0" y="507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71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9" name="Freeform 121">
                <a:extLst>
                  <a:ext uri="{FF2B5EF4-FFF2-40B4-BE49-F238E27FC236}">
                    <a16:creationId xmlns:a16="http://schemas.microsoft.com/office/drawing/2014/main" id="{CF27AEBA-2AD9-3210-6246-AF9D808B36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1" y="9072"/>
                <a:ext cx="32" cy="2256"/>
              </a:xfrm>
              <a:custGeom>
                <a:avLst/>
                <a:gdLst>
                  <a:gd name="T0" fmla="*/ 0 w 32"/>
                  <a:gd name="T1" fmla="*/ 2228 h 2256"/>
                  <a:gd name="T2" fmla="*/ 0 w 32"/>
                  <a:gd name="T3" fmla="*/ 1631 h 2256"/>
                  <a:gd name="T4" fmla="*/ 32 w 32"/>
                  <a:gd name="T5" fmla="*/ 1664 h 2256"/>
                  <a:gd name="T6" fmla="*/ 32 w 32"/>
                  <a:gd name="T7" fmla="*/ 2256 h 2256"/>
                  <a:gd name="T8" fmla="*/ 0 w 32"/>
                  <a:gd name="T9" fmla="*/ 2228 h 2256"/>
                  <a:gd name="T10" fmla="*/ 0 w 32"/>
                  <a:gd name="T11" fmla="*/ 471 h 2256"/>
                  <a:gd name="T12" fmla="*/ 0 w 32"/>
                  <a:gd name="T13" fmla="*/ 0 h 2256"/>
                  <a:gd name="T14" fmla="*/ 32 w 32"/>
                  <a:gd name="T15" fmla="*/ 0 h 2256"/>
                  <a:gd name="T16" fmla="*/ 32 w 32"/>
                  <a:gd name="T17" fmla="*/ 431 h 2256"/>
                  <a:gd name="T18" fmla="*/ 0 w 32"/>
                  <a:gd name="T19" fmla="*/ 471 h 2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56">
                    <a:moveTo>
                      <a:pt x="0" y="2228"/>
                    </a:moveTo>
                    <a:lnTo>
                      <a:pt x="0" y="1631"/>
                    </a:lnTo>
                    <a:lnTo>
                      <a:pt x="32" y="1664"/>
                    </a:lnTo>
                    <a:lnTo>
                      <a:pt x="32" y="2256"/>
                    </a:lnTo>
                    <a:lnTo>
                      <a:pt x="0" y="2228"/>
                    </a:lnTo>
                    <a:close/>
                    <a:moveTo>
                      <a:pt x="0" y="4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31"/>
                    </a:lnTo>
                    <a:lnTo>
                      <a:pt x="0" y="471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0" name="Freeform 122">
                <a:extLst>
                  <a:ext uri="{FF2B5EF4-FFF2-40B4-BE49-F238E27FC236}">
                    <a16:creationId xmlns:a16="http://schemas.microsoft.com/office/drawing/2014/main" id="{ADDFAC6F-050A-7A93-6266-E30D13CF2C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83" y="9072"/>
                <a:ext cx="32" cy="2288"/>
              </a:xfrm>
              <a:custGeom>
                <a:avLst/>
                <a:gdLst>
                  <a:gd name="T0" fmla="*/ 0 w 32"/>
                  <a:gd name="T1" fmla="*/ 2256 h 2288"/>
                  <a:gd name="T2" fmla="*/ 0 w 32"/>
                  <a:gd name="T3" fmla="*/ 1664 h 2288"/>
                  <a:gd name="T4" fmla="*/ 32 w 32"/>
                  <a:gd name="T5" fmla="*/ 1692 h 2288"/>
                  <a:gd name="T6" fmla="*/ 32 w 32"/>
                  <a:gd name="T7" fmla="*/ 2288 h 2288"/>
                  <a:gd name="T8" fmla="*/ 0 w 32"/>
                  <a:gd name="T9" fmla="*/ 2256 h 2288"/>
                  <a:gd name="T10" fmla="*/ 0 w 32"/>
                  <a:gd name="T11" fmla="*/ 431 h 2288"/>
                  <a:gd name="T12" fmla="*/ 0 w 32"/>
                  <a:gd name="T13" fmla="*/ 0 h 2288"/>
                  <a:gd name="T14" fmla="*/ 32 w 32"/>
                  <a:gd name="T15" fmla="*/ 0 h 2288"/>
                  <a:gd name="T16" fmla="*/ 32 w 32"/>
                  <a:gd name="T17" fmla="*/ 390 h 2288"/>
                  <a:gd name="T18" fmla="*/ 0 w 32"/>
                  <a:gd name="T19" fmla="*/ 431 h 2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88">
                    <a:moveTo>
                      <a:pt x="0" y="2256"/>
                    </a:moveTo>
                    <a:lnTo>
                      <a:pt x="0" y="1664"/>
                    </a:lnTo>
                    <a:lnTo>
                      <a:pt x="32" y="1692"/>
                    </a:lnTo>
                    <a:lnTo>
                      <a:pt x="32" y="2288"/>
                    </a:lnTo>
                    <a:lnTo>
                      <a:pt x="0" y="2256"/>
                    </a:lnTo>
                    <a:close/>
                    <a:moveTo>
                      <a:pt x="0" y="43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90"/>
                    </a:lnTo>
                    <a:lnTo>
                      <a:pt x="0" y="431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1" name="Freeform 123">
                <a:extLst>
                  <a:ext uri="{FF2B5EF4-FFF2-40B4-BE49-F238E27FC236}">
                    <a16:creationId xmlns:a16="http://schemas.microsoft.com/office/drawing/2014/main" id="{D9C2807C-AD59-AC4B-1286-E37E78A0BF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15" y="9072"/>
                <a:ext cx="32" cy="2316"/>
              </a:xfrm>
              <a:custGeom>
                <a:avLst/>
                <a:gdLst>
                  <a:gd name="T0" fmla="*/ 0 w 32"/>
                  <a:gd name="T1" fmla="*/ 2288 h 2316"/>
                  <a:gd name="T2" fmla="*/ 0 w 32"/>
                  <a:gd name="T3" fmla="*/ 1692 h 2316"/>
                  <a:gd name="T4" fmla="*/ 32 w 32"/>
                  <a:gd name="T5" fmla="*/ 1724 h 2316"/>
                  <a:gd name="T6" fmla="*/ 32 w 32"/>
                  <a:gd name="T7" fmla="*/ 2316 h 2316"/>
                  <a:gd name="T8" fmla="*/ 0 w 32"/>
                  <a:gd name="T9" fmla="*/ 2288 h 2316"/>
                  <a:gd name="T10" fmla="*/ 0 w 32"/>
                  <a:gd name="T11" fmla="*/ 390 h 2316"/>
                  <a:gd name="T12" fmla="*/ 0 w 32"/>
                  <a:gd name="T13" fmla="*/ 0 h 2316"/>
                  <a:gd name="T14" fmla="*/ 32 w 32"/>
                  <a:gd name="T15" fmla="*/ 0 h 2316"/>
                  <a:gd name="T16" fmla="*/ 32 w 32"/>
                  <a:gd name="T17" fmla="*/ 354 h 2316"/>
                  <a:gd name="T18" fmla="*/ 0 w 32"/>
                  <a:gd name="T19" fmla="*/ 39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16">
                    <a:moveTo>
                      <a:pt x="0" y="2288"/>
                    </a:moveTo>
                    <a:lnTo>
                      <a:pt x="0" y="1692"/>
                    </a:lnTo>
                    <a:lnTo>
                      <a:pt x="32" y="1724"/>
                    </a:lnTo>
                    <a:lnTo>
                      <a:pt x="32" y="2316"/>
                    </a:lnTo>
                    <a:lnTo>
                      <a:pt x="0" y="2288"/>
                    </a:lnTo>
                    <a:close/>
                    <a:moveTo>
                      <a:pt x="0" y="39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54"/>
                    </a:lnTo>
                    <a:lnTo>
                      <a:pt x="0" y="390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2" name="Freeform 124">
                <a:extLst>
                  <a:ext uri="{FF2B5EF4-FFF2-40B4-BE49-F238E27FC236}">
                    <a16:creationId xmlns:a16="http://schemas.microsoft.com/office/drawing/2014/main" id="{0640A535-2C0F-E455-DB7D-87C515518D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47" y="9072"/>
                <a:ext cx="33" cy="2349"/>
              </a:xfrm>
              <a:custGeom>
                <a:avLst/>
                <a:gdLst>
                  <a:gd name="T0" fmla="*/ 0 w 33"/>
                  <a:gd name="T1" fmla="*/ 2316 h 2349"/>
                  <a:gd name="T2" fmla="*/ 0 w 33"/>
                  <a:gd name="T3" fmla="*/ 1724 h 2349"/>
                  <a:gd name="T4" fmla="*/ 33 w 33"/>
                  <a:gd name="T5" fmla="*/ 1756 h 2349"/>
                  <a:gd name="T6" fmla="*/ 33 w 33"/>
                  <a:gd name="T7" fmla="*/ 2349 h 2349"/>
                  <a:gd name="T8" fmla="*/ 0 w 33"/>
                  <a:gd name="T9" fmla="*/ 2316 h 2349"/>
                  <a:gd name="T10" fmla="*/ 0 w 33"/>
                  <a:gd name="T11" fmla="*/ 354 h 2349"/>
                  <a:gd name="T12" fmla="*/ 0 w 33"/>
                  <a:gd name="T13" fmla="*/ 0 h 2349"/>
                  <a:gd name="T14" fmla="*/ 33 w 33"/>
                  <a:gd name="T15" fmla="*/ 0 h 2349"/>
                  <a:gd name="T16" fmla="*/ 33 w 33"/>
                  <a:gd name="T17" fmla="*/ 314 h 2349"/>
                  <a:gd name="T18" fmla="*/ 0 w 33"/>
                  <a:gd name="T19" fmla="*/ 354 h 2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349">
                    <a:moveTo>
                      <a:pt x="0" y="2316"/>
                    </a:moveTo>
                    <a:lnTo>
                      <a:pt x="0" y="1724"/>
                    </a:lnTo>
                    <a:lnTo>
                      <a:pt x="33" y="1756"/>
                    </a:lnTo>
                    <a:lnTo>
                      <a:pt x="33" y="2349"/>
                    </a:lnTo>
                    <a:lnTo>
                      <a:pt x="0" y="2316"/>
                    </a:lnTo>
                    <a:close/>
                    <a:moveTo>
                      <a:pt x="0" y="354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314"/>
                    </a:lnTo>
                    <a:lnTo>
                      <a:pt x="0" y="354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3" name="Freeform 125">
                <a:extLst>
                  <a:ext uri="{FF2B5EF4-FFF2-40B4-BE49-F238E27FC236}">
                    <a16:creationId xmlns:a16="http://schemas.microsoft.com/office/drawing/2014/main" id="{E4B255B7-3284-CD48-43FE-3AAB2C9433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80" y="9072"/>
                <a:ext cx="32" cy="2377"/>
              </a:xfrm>
              <a:custGeom>
                <a:avLst/>
                <a:gdLst>
                  <a:gd name="T0" fmla="*/ 0 w 32"/>
                  <a:gd name="T1" fmla="*/ 2349 h 2377"/>
                  <a:gd name="T2" fmla="*/ 0 w 32"/>
                  <a:gd name="T3" fmla="*/ 1756 h 2377"/>
                  <a:gd name="T4" fmla="*/ 32 w 32"/>
                  <a:gd name="T5" fmla="*/ 1784 h 2377"/>
                  <a:gd name="T6" fmla="*/ 32 w 32"/>
                  <a:gd name="T7" fmla="*/ 2377 h 2377"/>
                  <a:gd name="T8" fmla="*/ 0 w 32"/>
                  <a:gd name="T9" fmla="*/ 2349 h 2377"/>
                  <a:gd name="T10" fmla="*/ 0 w 32"/>
                  <a:gd name="T11" fmla="*/ 314 h 2377"/>
                  <a:gd name="T12" fmla="*/ 0 w 32"/>
                  <a:gd name="T13" fmla="*/ 0 h 2377"/>
                  <a:gd name="T14" fmla="*/ 32 w 32"/>
                  <a:gd name="T15" fmla="*/ 4 h 2377"/>
                  <a:gd name="T16" fmla="*/ 32 w 32"/>
                  <a:gd name="T17" fmla="*/ 273 h 2377"/>
                  <a:gd name="T18" fmla="*/ 0 w 32"/>
                  <a:gd name="T19" fmla="*/ 314 h 2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77">
                    <a:moveTo>
                      <a:pt x="0" y="2349"/>
                    </a:moveTo>
                    <a:lnTo>
                      <a:pt x="0" y="1756"/>
                    </a:lnTo>
                    <a:lnTo>
                      <a:pt x="32" y="1784"/>
                    </a:lnTo>
                    <a:lnTo>
                      <a:pt x="32" y="2377"/>
                    </a:lnTo>
                    <a:lnTo>
                      <a:pt x="0" y="2349"/>
                    </a:lnTo>
                    <a:close/>
                    <a:moveTo>
                      <a:pt x="0" y="314"/>
                    </a:moveTo>
                    <a:lnTo>
                      <a:pt x="0" y="0"/>
                    </a:lnTo>
                    <a:lnTo>
                      <a:pt x="32" y="4"/>
                    </a:lnTo>
                    <a:lnTo>
                      <a:pt x="32" y="273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4" name="Freeform 126">
                <a:extLst>
                  <a:ext uri="{FF2B5EF4-FFF2-40B4-BE49-F238E27FC236}">
                    <a16:creationId xmlns:a16="http://schemas.microsoft.com/office/drawing/2014/main" id="{09CCECB4-3C8F-1500-2535-42B6053C18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2" y="9076"/>
                <a:ext cx="32" cy="2405"/>
              </a:xfrm>
              <a:custGeom>
                <a:avLst/>
                <a:gdLst>
                  <a:gd name="T0" fmla="*/ 0 w 32"/>
                  <a:gd name="T1" fmla="*/ 2373 h 2405"/>
                  <a:gd name="T2" fmla="*/ 0 w 32"/>
                  <a:gd name="T3" fmla="*/ 1780 h 2405"/>
                  <a:gd name="T4" fmla="*/ 32 w 32"/>
                  <a:gd name="T5" fmla="*/ 1813 h 2405"/>
                  <a:gd name="T6" fmla="*/ 32 w 32"/>
                  <a:gd name="T7" fmla="*/ 2405 h 2405"/>
                  <a:gd name="T8" fmla="*/ 0 w 32"/>
                  <a:gd name="T9" fmla="*/ 2373 h 2405"/>
                  <a:gd name="T10" fmla="*/ 0 w 32"/>
                  <a:gd name="T11" fmla="*/ 269 h 2405"/>
                  <a:gd name="T12" fmla="*/ 0 w 32"/>
                  <a:gd name="T13" fmla="*/ 0 h 2405"/>
                  <a:gd name="T14" fmla="*/ 32 w 32"/>
                  <a:gd name="T15" fmla="*/ 0 h 2405"/>
                  <a:gd name="T16" fmla="*/ 32 w 32"/>
                  <a:gd name="T17" fmla="*/ 233 h 2405"/>
                  <a:gd name="T18" fmla="*/ 0 w 32"/>
                  <a:gd name="T19" fmla="*/ 269 h 2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05">
                    <a:moveTo>
                      <a:pt x="0" y="2373"/>
                    </a:moveTo>
                    <a:lnTo>
                      <a:pt x="0" y="1780"/>
                    </a:lnTo>
                    <a:lnTo>
                      <a:pt x="32" y="1813"/>
                    </a:lnTo>
                    <a:lnTo>
                      <a:pt x="32" y="2405"/>
                    </a:lnTo>
                    <a:lnTo>
                      <a:pt x="0" y="2373"/>
                    </a:lnTo>
                    <a:close/>
                    <a:moveTo>
                      <a:pt x="0" y="26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3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5" name="Freeform 127">
                <a:extLst>
                  <a:ext uri="{FF2B5EF4-FFF2-40B4-BE49-F238E27FC236}">
                    <a16:creationId xmlns:a16="http://schemas.microsoft.com/office/drawing/2014/main" id="{5BA0C0F1-EC5B-4B9F-D4EE-4F4083BBC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44" y="9076"/>
                <a:ext cx="32" cy="2437"/>
              </a:xfrm>
              <a:custGeom>
                <a:avLst/>
                <a:gdLst>
                  <a:gd name="T0" fmla="*/ 0 w 32"/>
                  <a:gd name="T1" fmla="*/ 2405 h 2437"/>
                  <a:gd name="T2" fmla="*/ 0 w 32"/>
                  <a:gd name="T3" fmla="*/ 1813 h 2437"/>
                  <a:gd name="T4" fmla="*/ 32 w 32"/>
                  <a:gd name="T5" fmla="*/ 1841 h 2437"/>
                  <a:gd name="T6" fmla="*/ 32 w 32"/>
                  <a:gd name="T7" fmla="*/ 2437 h 2437"/>
                  <a:gd name="T8" fmla="*/ 0 w 32"/>
                  <a:gd name="T9" fmla="*/ 2405 h 2437"/>
                  <a:gd name="T10" fmla="*/ 0 w 32"/>
                  <a:gd name="T11" fmla="*/ 233 h 2437"/>
                  <a:gd name="T12" fmla="*/ 0 w 32"/>
                  <a:gd name="T13" fmla="*/ 0 h 2437"/>
                  <a:gd name="T14" fmla="*/ 32 w 32"/>
                  <a:gd name="T15" fmla="*/ 0 h 2437"/>
                  <a:gd name="T16" fmla="*/ 32 w 32"/>
                  <a:gd name="T17" fmla="*/ 193 h 2437"/>
                  <a:gd name="T18" fmla="*/ 0 w 32"/>
                  <a:gd name="T19" fmla="*/ 233 h 2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37">
                    <a:moveTo>
                      <a:pt x="0" y="2405"/>
                    </a:moveTo>
                    <a:lnTo>
                      <a:pt x="0" y="1813"/>
                    </a:lnTo>
                    <a:lnTo>
                      <a:pt x="32" y="1841"/>
                    </a:lnTo>
                    <a:lnTo>
                      <a:pt x="32" y="2437"/>
                    </a:lnTo>
                    <a:lnTo>
                      <a:pt x="0" y="2405"/>
                    </a:lnTo>
                    <a:close/>
                    <a:moveTo>
                      <a:pt x="0" y="23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3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6" name="Freeform 128">
                <a:extLst>
                  <a:ext uri="{FF2B5EF4-FFF2-40B4-BE49-F238E27FC236}">
                    <a16:creationId xmlns:a16="http://schemas.microsoft.com/office/drawing/2014/main" id="{0A400117-C908-B875-193F-AFC37E587B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76" y="9076"/>
                <a:ext cx="33" cy="2465"/>
              </a:xfrm>
              <a:custGeom>
                <a:avLst/>
                <a:gdLst>
                  <a:gd name="T0" fmla="*/ 0 w 33"/>
                  <a:gd name="T1" fmla="*/ 2437 h 2465"/>
                  <a:gd name="T2" fmla="*/ 0 w 33"/>
                  <a:gd name="T3" fmla="*/ 1841 h 2465"/>
                  <a:gd name="T4" fmla="*/ 33 w 33"/>
                  <a:gd name="T5" fmla="*/ 1873 h 2465"/>
                  <a:gd name="T6" fmla="*/ 33 w 33"/>
                  <a:gd name="T7" fmla="*/ 2465 h 2465"/>
                  <a:gd name="T8" fmla="*/ 0 w 33"/>
                  <a:gd name="T9" fmla="*/ 2437 h 2465"/>
                  <a:gd name="T10" fmla="*/ 0 w 33"/>
                  <a:gd name="T11" fmla="*/ 193 h 2465"/>
                  <a:gd name="T12" fmla="*/ 0 w 33"/>
                  <a:gd name="T13" fmla="*/ 0 h 2465"/>
                  <a:gd name="T14" fmla="*/ 33 w 33"/>
                  <a:gd name="T15" fmla="*/ 0 h 2465"/>
                  <a:gd name="T16" fmla="*/ 33 w 33"/>
                  <a:gd name="T17" fmla="*/ 153 h 2465"/>
                  <a:gd name="T18" fmla="*/ 0 w 33"/>
                  <a:gd name="T19" fmla="*/ 193 h 2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465">
                    <a:moveTo>
                      <a:pt x="0" y="2437"/>
                    </a:moveTo>
                    <a:lnTo>
                      <a:pt x="0" y="1841"/>
                    </a:lnTo>
                    <a:lnTo>
                      <a:pt x="33" y="1873"/>
                    </a:lnTo>
                    <a:lnTo>
                      <a:pt x="33" y="2465"/>
                    </a:lnTo>
                    <a:lnTo>
                      <a:pt x="0" y="2437"/>
                    </a:lnTo>
                    <a:close/>
                    <a:moveTo>
                      <a:pt x="0" y="193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153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7" name="Freeform 129">
                <a:extLst>
                  <a:ext uri="{FF2B5EF4-FFF2-40B4-BE49-F238E27FC236}">
                    <a16:creationId xmlns:a16="http://schemas.microsoft.com/office/drawing/2014/main" id="{484E0765-B478-DE2E-6C35-6AAE9518A8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9" y="9076"/>
                <a:ext cx="32" cy="2498"/>
              </a:xfrm>
              <a:custGeom>
                <a:avLst/>
                <a:gdLst>
                  <a:gd name="T0" fmla="*/ 0 w 32"/>
                  <a:gd name="T1" fmla="*/ 2465 h 2498"/>
                  <a:gd name="T2" fmla="*/ 0 w 32"/>
                  <a:gd name="T3" fmla="*/ 1873 h 2498"/>
                  <a:gd name="T4" fmla="*/ 32 w 32"/>
                  <a:gd name="T5" fmla="*/ 1901 h 2498"/>
                  <a:gd name="T6" fmla="*/ 32 w 32"/>
                  <a:gd name="T7" fmla="*/ 2498 h 2498"/>
                  <a:gd name="T8" fmla="*/ 0 w 32"/>
                  <a:gd name="T9" fmla="*/ 2465 h 2498"/>
                  <a:gd name="T10" fmla="*/ 0 w 32"/>
                  <a:gd name="T11" fmla="*/ 153 h 2498"/>
                  <a:gd name="T12" fmla="*/ 0 w 32"/>
                  <a:gd name="T13" fmla="*/ 0 h 2498"/>
                  <a:gd name="T14" fmla="*/ 32 w 32"/>
                  <a:gd name="T15" fmla="*/ 0 h 2498"/>
                  <a:gd name="T16" fmla="*/ 32 w 32"/>
                  <a:gd name="T17" fmla="*/ 116 h 2498"/>
                  <a:gd name="T18" fmla="*/ 0 w 32"/>
                  <a:gd name="T19" fmla="*/ 153 h 2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98">
                    <a:moveTo>
                      <a:pt x="0" y="2465"/>
                    </a:moveTo>
                    <a:lnTo>
                      <a:pt x="0" y="1873"/>
                    </a:lnTo>
                    <a:lnTo>
                      <a:pt x="32" y="1901"/>
                    </a:lnTo>
                    <a:lnTo>
                      <a:pt x="32" y="2498"/>
                    </a:lnTo>
                    <a:lnTo>
                      <a:pt x="0" y="2465"/>
                    </a:lnTo>
                    <a:close/>
                    <a:moveTo>
                      <a:pt x="0" y="15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16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8" name="Freeform 130">
                <a:extLst>
                  <a:ext uri="{FF2B5EF4-FFF2-40B4-BE49-F238E27FC236}">
                    <a16:creationId xmlns:a16="http://schemas.microsoft.com/office/drawing/2014/main" id="{73554328-DCBA-AA5F-5D68-1D71757736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1" y="9076"/>
                <a:ext cx="32" cy="2526"/>
              </a:xfrm>
              <a:custGeom>
                <a:avLst/>
                <a:gdLst>
                  <a:gd name="T0" fmla="*/ 0 w 32"/>
                  <a:gd name="T1" fmla="*/ 2498 h 2526"/>
                  <a:gd name="T2" fmla="*/ 0 w 32"/>
                  <a:gd name="T3" fmla="*/ 1901 h 2526"/>
                  <a:gd name="T4" fmla="*/ 32 w 32"/>
                  <a:gd name="T5" fmla="*/ 1934 h 2526"/>
                  <a:gd name="T6" fmla="*/ 32 w 32"/>
                  <a:gd name="T7" fmla="*/ 2526 h 2526"/>
                  <a:gd name="T8" fmla="*/ 0 w 32"/>
                  <a:gd name="T9" fmla="*/ 2498 h 2526"/>
                  <a:gd name="T10" fmla="*/ 0 w 32"/>
                  <a:gd name="T11" fmla="*/ 116 h 2526"/>
                  <a:gd name="T12" fmla="*/ 0 w 32"/>
                  <a:gd name="T13" fmla="*/ 0 h 2526"/>
                  <a:gd name="T14" fmla="*/ 32 w 32"/>
                  <a:gd name="T15" fmla="*/ 0 h 2526"/>
                  <a:gd name="T16" fmla="*/ 32 w 32"/>
                  <a:gd name="T17" fmla="*/ 76 h 2526"/>
                  <a:gd name="T18" fmla="*/ 0 w 32"/>
                  <a:gd name="T19" fmla="*/ 116 h 2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26">
                    <a:moveTo>
                      <a:pt x="0" y="2498"/>
                    </a:moveTo>
                    <a:lnTo>
                      <a:pt x="0" y="1901"/>
                    </a:lnTo>
                    <a:lnTo>
                      <a:pt x="32" y="1934"/>
                    </a:lnTo>
                    <a:lnTo>
                      <a:pt x="32" y="2526"/>
                    </a:lnTo>
                    <a:lnTo>
                      <a:pt x="0" y="2498"/>
                    </a:lnTo>
                    <a:close/>
                    <a:moveTo>
                      <a:pt x="0" y="11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7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9" name="Freeform 131">
                <a:extLst>
                  <a:ext uri="{FF2B5EF4-FFF2-40B4-BE49-F238E27FC236}">
                    <a16:creationId xmlns:a16="http://schemas.microsoft.com/office/drawing/2014/main" id="{8FE715D5-ECB5-9BAC-7A4F-0C8FC48458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73" y="9076"/>
                <a:ext cx="32" cy="2558"/>
              </a:xfrm>
              <a:custGeom>
                <a:avLst/>
                <a:gdLst>
                  <a:gd name="T0" fmla="*/ 0 w 32"/>
                  <a:gd name="T1" fmla="*/ 2526 h 2558"/>
                  <a:gd name="T2" fmla="*/ 0 w 32"/>
                  <a:gd name="T3" fmla="*/ 1934 h 2558"/>
                  <a:gd name="T4" fmla="*/ 32 w 32"/>
                  <a:gd name="T5" fmla="*/ 1966 h 2558"/>
                  <a:gd name="T6" fmla="*/ 32 w 32"/>
                  <a:gd name="T7" fmla="*/ 2558 h 2558"/>
                  <a:gd name="T8" fmla="*/ 0 w 32"/>
                  <a:gd name="T9" fmla="*/ 2526 h 2558"/>
                  <a:gd name="T10" fmla="*/ 0 w 32"/>
                  <a:gd name="T11" fmla="*/ 76 h 2558"/>
                  <a:gd name="T12" fmla="*/ 0 w 32"/>
                  <a:gd name="T13" fmla="*/ 0 h 2558"/>
                  <a:gd name="T14" fmla="*/ 32 w 32"/>
                  <a:gd name="T15" fmla="*/ 0 h 2558"/>
                  <a:gd name="T16" fmla="*/ 32 w 32"/>
                  <a:gd name="T17" fmla="*/ 36 h 2558"/>
                  <a:gd name="T18" fmla="*/ 0 w 32"/>
                  <a:gd name="T19" fmla="*/ 76 h 2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58">
                    <a:moveTo>
                      <a:pt x="0" y="2526"/>
                    </a:moveTo>
                    <a:lnTo>
                      <a:pt x="0" y="1934"/>
                    </a:lnTo>
                    <a:lnTo>
                      <a:pt x="32" y="1966"/>
                    </a:lnTo>
                    <a:lnTo>
                      <a:pt x="32" y="2558"/>
                    </a:lnTo>
                    <a:lnTo>
                      <a:pt x="0" y="2526"/>
                    </a:lnTo>
                    <a:close/>
                    <a:moveTo>
                      <a:pt x="0" y="7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0" name="Freeform 132">
                <a:extLst>
                  <a:ext uri="{FF2B5EF4-FFF2-40B4-BE49-F238E27FC236}">
                    <a16:creationId xmlns:a16="http://schemas.microsoft.com/office/drawing/2014/main" id="{4A1D3544-7741-32C4-4AA5-3ED327245D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05" y="9076"/>
                <a:ext cx="33" cy="2586"/>
              </a:xfrm>
              <a:custGeom>
                <a:avLst/>
                <a:gdLst>
                  <a:gd name="T0" fmla="*/ 0 w 33"/>
                  <a:gd name="T1" fmla="*/ 2558 h 2586"/>
                  <a:gd name="T2" fmla="*/ 0 w 33"/>
                  <a:gd name="T3" fmla="*/ 1966 h 2586"/>
                  <a:gd name="T4" fmla="*/ 33 w 33"/>
                  <a:gd name="T5" fmla="*/ 1994 h 2586"/>
                  <a:gd name="T6" fmla="*/ 33 w 33"/>
                  <a:gd name="T7" fmla="*/ 2586 h 2586"/>
                  <a:gd name="T8" fmla="*/ 0 w 33"/>
                  <a:gd name="T9" fmla="*/ 2558 h 2586"/>
                  <a:gd name="T10" fmla="*/ 0 w 33"/>
                  <a:gd name="T11" fmla="*/ 36 h 2586"/>
                  <a:gd name="T12" fmla="*/ 0 w 33"/>
                  <a:gd name="T13" fmla="*/ 0 h 2586"/>
                  <a:gd name="T14" fmla="*/ 33 w 33"/>
                  <a:gd name="T15" fmla="*/ 0 h 2586"/>
                  <a:gd name="T16" fmla="*/ 0 w 33"/>
                  <a:gd name="T17" fmla="*/ 36 h 2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586">
                    <a:moveTo>
                      <a:pt x="0" y="2558"/>
                    </a:moveTo>
                    <a:lnTo>
                      <a:pt x="0" y="1966"/>
                    </a:lnTo>
                    <a:lnTo>
                      <a:pt x="33" y="1994"/>
                    </a:lnTo>
                    <a:lnTo>
                      <a:pt x="33" y="2586"/>
                    </a:lnTo>
                    <a:lnTo>
                      <a:pt x="0" y="2558"/>
                    </a:lnTo>
                    <a:close/>
                    <a:moveTo>
                      <a:pt x="0" y="36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1" name="Freeform 133">
                <a:extLst>
                  <a:ext uri="{FF2B5EF4-FFF2-40B4-BE49-F238E27FC236}">
                    <a16:creationId xmlns:a16="http://schemas.microsoft.com/office/drawing/2014/main" id="{73321305-8E3E-75B9-5DA6-C64D1F7FF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8979"/>
                <a:ext cx="1447" cy="189"/>
              </a:xfrm>
              <a:custGeom>
                <a:avLst/>
                <a:gdLst>
                  <a:gd name="T0" fmla="*/ 194 w 1447"/>
                  <a:gd name="T1" fmla="*/ 93 h 189"/>
                  <a:gd name="T2" fmla="*/ 97 w 1447"/>
                  <a:gd name="T3" fmla="*/ 189 h 189"/>
                  <a:gd name="T4" fmla="*/ 1447 w 1447"/>
                  <a:gd name="T5" fmla="*/ 189 h 189"/>
                  <a:gd name="T6" fmla="*/ 1447 w 1447"/>
                  <a:gd name="T7" fmla="*/ 0 h 189"/>
                  <a:gd name="T8" fmla="*/ 97 w 1447"/>
                  <a:gd name="T9" fmla="*/ 0 h 189"/>
                  <a:gd name="T10" fmla="*/ 0 w 1447"/>
                  <a:gd name="T11" fmla="*/ 93 h 189"/>
                  <a:gd name="T12" fmla="*/ 97 w 1447"/>
                  <a:gd name="T13" fmla="*/ 0 h 189"/>
                  <a:gd name="T14" fmla="*/ 0 w 1447"/>
                  <a:gd name="T15" fmla="*/ 0 h 189"/>
                  <a:gd name="T16" fmla="*/ 0 w 1447"/>
                  <a:gd name="T17" fmla="*/ 93 h 189"/>
                  <a:gd name="T18" fmla="*/ 194 w 144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7" h="189">
                    <a:moveTo>
                      <a:pt x="194" y="93"/>
                    </a:moveTo>
                    <a:lnTo>
                      <a:pt x="97" y="189"/>
                    </a:lnTo>
                    <a:lnTo>
                      <a:pt x="1447" y="189"/>
                    </a:lnTo>
                    <a:lnTo>
                      <a:pt x="1447" y="0"/>
                    </a:lnTo>
                    <a:lnTo>
                      <a:pt x="97" y="0"/>
                    </a:lnTo>
                    <a:lnTo>
                      <a:pt x="0" y="93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194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2" name="Freeform 134">
                <a:extLst>
                  <a:ext uri="{FF2B5EF4-FFF2-40B4-BE49-F238E27FC236}">
                    <a16:creationId xmlns:a16="http://schemas.microsoft.com/office/drawing/2014/main" id="{1146DCE7-DCE7-3ED8-245C-519E22048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072"/>
                <a:ext cx="194" cy="543"/>
              </a:xfrm>
              <a:custGeom>
                <a:avLst/>
                <a:gdLst>
                  <a:gd name="T0" fmla="*/ 97 w 194"/>
                  <a:gd name="T1" fmla="*/ 354 h 543"/>
                  <a:gd name="T2" fmla="*/ 194 w 194"/>
                  <a:gd name="T3" fmla="*/ 447 h 543"/>
                  <a:gd name="T4" fmla="*/ 194 w 194"/>
                  <a:gd name="T5" fmla="*/ 0 h 543"/>
                  <a:gd name="T6" fmla="*/ 0 w 194"/>
                  <a:gd name="T7" fmla="*/ 0 h 543"/>
                  <a:gd name="T8" fmla="*/ 0 w 194"/>
                  <a:gd name="T9" fmla="*/ 447 h 543"/>
                  <a:gd name="T10" fmla="*/ 97 w 194"/>
                  <a:gd name="T11" fmla="*/ 543 h 543"/>
                  <a:gd name="T12" fmla="*/ 0 w 194"/>
                  <a:gd name="T13" fmla="*/ 447 h 543"/>
                  <a:gd name="T14" fmla="*/ 0 w 194"/>
                  <a:gd name="T15" fmla="*/ 543 h 543"/>
                  <a:gd name="T16" fmla="*/ 97 w 194"/>
                  <a:gd name="T17" fmla="*/ 543 h 543"/>
                  <a:gd name="T18" fmla="*/ 97 w 194"/>
                  <a:gd name="T19" fmla="*/ 354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4" h="543">
                    <a:moveTo>
                      <a:pt x="97" y="354"/>
                    </a:moveTo>
                    <a:lnTo>
                      <a:pt x="194" y="447"/>
                    </a:lnTo>
                    <a:lnTo>
                      <a:pt x="194" y="0"/>
                    </a:lnTo>
                    <a:lnTo>
                      <a:pt x="0" y="0"/>
                    </a:lnTo>
                    <a:lnTo>
                      <a:pt x="0" y="447"/>
                    </a:lnTo>
                    <a:lnTo>
                      <a:pt x="97" y="543"/>
                    </a:lnTo>
                    <a:lnTo>
                      <a:pt x="0" y="447"/>
                    </a:lnTo>
                    <a:lnTo>
                      <a:pt x="0" y="543"/>
                    </a:lnTo>
                    <a:lnTo>
                      <a:pt x="97" y="543"/>
                    </a:lnTo>
                    <a:lnTo>
                      <a:pt x="97" y="3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3" name="Freeform 135">
                <a:extLst>
                  <a:ext uri="{FF2B5EF4-FFF2-40B4-BE49-F238E27FC236}">
                    <a16:creationId xmlns:a16="http://schemas.microsoft.com/office/drawing/2014/main" id="{F774C437-6B82-17CB-FDE9-751CD8805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9426"/>
                <a:ext cx="649" cy="189"/>
              </a:xfrm>
              <a:custGeom>
                <a:avLst/>
                <a:gdLst>
                  <a:gd name="T0" fmla="*/ 516 w 649"/>
                  <a:gd name="T1" fmla="*/ 157 h 189"/>
                  <a:gd name="T2" fmla="*/ 443 w 649"/>
                  <a:gd name="T3" fmla="*/ 0 h 189"/>
                  <a:gd name="T4" fmla="*/ 0 w 649"/>
                  <a:gd name="T5" fmla="*/ 0 h 189"/>
                  <a:gd name="T6" fmla="*/ 0 w 649"/>
                  <a:gd name="T7" fmla="*/ 189 h 189"/>
                  <a:gd name="T8" fmla="*/ 443 w 649"/>
                  <a:gd name="T9" fmla="*/ 189 h 189"/>
                  <a:gd name="T10" fmla="*/ 371 w 649"/>
                  <a:gd name="T11" fmla="*/ 32 h 189"/>
                  <a:gd name="T12" fmla="*/ 516 w 649"/>
                  <a:gd name="T13" fmla="*/ 157 h 189"/>
                  <a:gd name="T14" fmla="*/ 649 w 649"/>
                  <a:gd name="T15" fmla="*/ 0 h 189"/>
                  <a:gd name="T16" fmla="*/ 443 w 649"/>
                  <a:gd name="T17" fmla="*/ 0 h 189"/>
                  <a:gd name="T18" fmla="*/ 516 w 64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9" h="189">
                    <a:moveTo>
                      <a:pt x="516" y="157"/>
                    </a:moveTo>
                    <a:lnTo>
                      <a:pt x="44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43" y="189"/>
                    </a:lnTo>
                    <a:lnTo>
                      <a:pt x="371" y="32"/>
                    </a:lnTo>
                    <a:lnTo>
                      <a:pt x="516" y="157"/>
                    </a:lnTo>
                    <a:lnTo>
                      <a:pt x="649" y="0"/>
                    </a:lnTo>
                    <a:lnTo>
                      <a:pt x="443" y="0"/>
                    </a:lnTo>
                    <a:lnTo>
                      <a:pt x="516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4" name="Freeform 136">
                <a:extLst>
                  <a:ext uri="{FF2B5EF4-FFF2-40B4-BE49-F238E27FC236}">
                    <a16:creationId xmlns:a16="http://schemas.microsoft.com/office/drawing/2014/main" id="{24DD5F9B-2615-98B3-8710-ADF58F221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458"/>
                <a:ext cx="613" cy="621"/>
              </a:xfrm>
              <a:custGeom>
                <a:avLst/>
                <a:gdLst>
                  <a:gd name="T0" fmla="*/ 194 w 613"/>
                  <a:gd name="T1" fmla="*/ 484 h 621"/>
                  <a:gd name="T2" fmla="*/ 202 w 613"/>
                  <a:gd name="T3" fmla="*/ 613 h 621"/>
                  <a:gd name="T4" fmla="*/ 613 w 613"/>
                  <a:gd name="T5" fmla="*/ 125 h 621"/>
                  <a:gd name="T6" fmla="*/ 468 w 613"/>
                  <a:gd name="T7" fmla="*/ 0 h 621"/>
                  <a:gd name="T8" fmla="*/ 57 w 613"/>
                  <a:gd name="T9" fmla="*/ 492 h 621"/>
                  <a:gd name="T10" fmla="*/ 65 w 613"/>
                  <a:gd name="T11" fmla="*/ 621 h 621"/>
                  <a:gd name="T12" fmla="*/ 57 w 613"/>
                  <a:gd name="T13" fmla="*/ 492 h 621"/>
                  <a:gd name="T14" fmla="*/ 0 w 613"/>
                  <a:gd name="T15" fmla="*/ 556 h 621"/>
                  <a:gd name="T16" fmla="*/ 65 w 613"/>
                  <a:gd name="T17" fmla="*/ 621 h 621"/>
                  <a:gd name="T18" fmla="*/ 194 w 613"/>
                  <a:gd name="T19" fmla="*/ 484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3" h="621">
                    <a:moveTo>
                      <a:pt x="194" y="484"/>
                    </a:moveTo>
                    <a:lnTo>
                      <a:pt x="202" y="613"/>
                    </a:lnTo>
                    <a:lnTo>
                      <a:pt x="613" y="125"/>
                    </a:lnTo>
                    <a:lnTo>
                      <a:pt x="468" y="0"/>
                    </a:lnTo>
                    <a:lnTo>
                      <a:pt x="57" y="492"/>
                    </a:lnTo>
                    <a:lnTo>
                      <a:pt x="65" y="621"/>
                    </a:lnTo>
                    <a:lnTo>
                      <a:pt x="57" y="492"/>
                    </a:lnTo>
                    <a:lnTo>
                      <a:pt x="0" y="556"/>
                    </a:lnTo>
                    <a:lnTo>
                      <a:pt x="65" y="621"/>
                    </a:lnTo>
                    <a:lnTo>
                      <a:pt x="194" y="4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5" name="Freeform 137">
                <a:extLst>
                  <a:ext uri="{FF2B5EF4-FFF2-40B4-BE49-F238E27FC236}">
                    <a16:creationId xmlns:a16="http://schemas.microsoft.com/office/drawing/2014/main" id="{26B62891-F7E1-9DFB-9E4A-3AB4F5571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9942"/>
                <a:ext cx="451" cy="508"/>
              </a:xfrm>
              <a:custGeom>
                <a:avLst/>
                <a:gdLst>
                  <a:gd name="T0" fmla="*/ 306 w 451"/>
                  <a:gd name="T1" fmla="*/ 306 h 508"/>
                  <a:gd name="T2" fmla="*/ 443 w 451"/>
                  <a:gd name="T3" fmla="*/ 298 h 508"/>
                  <a:gd name="T4" fmla="*/ 129 w 451"/>
                  <a:gd name="T5" fmla="*/ 0 h 508"/>
                  <a:gd name="T6" fmla="*/ 0 w 451"/>
                  <a:gd name="T7" fmla="*/ 137 h 508"/>
                  <a:gd name="T8" fmla="*/ 314 w 451"/>
                  <a:gd name="T9" fmla="*/ 435 h 508"/>
                  <a:gd name="T10" fmla="*/ 451 w 451"/>
                  <a:gd name="T11" fmla="*/ 427 h 508"/>
                  <a:gd name="T12" fmla="*/ 314 w 451"/>
                  <a:gd name="T13" fmla="*/ 435 h 508"/>
                  <a:gd name="T14" fmla="*/ 387 w 451"/>
                  <a:gd name="T15" fmla="*/ 508 h 508"/>
                  <a:gd name="T16" fmla="*/ 451 w 451"/>
                  <a:gd name="T17" fmla="*/ 427 h 508"/>
                  <a:gd name="T18" fmla="*/ 306 w 451"/>
                  <a:gd name="T19" fmla="*/ 306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1" h="508">
                    <a:moveTo>
                      <a:pt x="306" y="306"/>
                    </a:moveTo>
                    <a:lnTo>
                      <a:pt x="443" y="298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314" y="435"/>
                    </a:lnTo>
                    <a:lnTo>
                      <a:pt x="451" y="427"/>
                    </a:lnTo>
                    <a:lnTo>
                      <a:pt x="314" y="435"/>
                    </a:lnTo>
                    <a:lnTo>
                      <a:pt x="387" y="508"/>
                    </a:lnTo>
                    <a:lnTo>
                      <a:pt x="451" y="427"/>
                    </a:lnTo>
                    <a:lnTo>
                      <a:pt x="306" y="3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6" name="Freeform 138">
                <a:extLst>
                  <a:ext uri="{FF2B5EF4-FFF2-40B4-BE49-F238E27FC236}">
                    <a16:creationId xmlns:a16="http://schemas.microsoft.com/office/drawing/2014/main" id="{F981A282-1F8A-CFBE-CDBA-2522BD3C1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8979"/>
                <a:ext cx="1274" cy="1390"/>
              </a:xfrm>
              <a:custGeom>
                <a:avLst/>
                <a:gdLst>
                  <a:gd name="T0" fmla="*/ 1076 w 1274"/>
                  <a:gd name="T1" fmla="*/ 189 h 1390"/>
                  <a:gd name="T2" fmla="*/ 1004 w 1274"/>
                  <a:gd name="T3" fmla="*/ 36 h 1390"/>
                  <a:gd name="T4" fmla="*/ 0 w 1274"/>
                  <a:gd name="T5" fmla="*/ 1269 h 1390"/>
                  <a:gd name="T6" fmla="*/ 145 w 1274"/>
                  <a:gd name="T7" fmla="*/ 1390 h 1390"/>
                  <a:gd name="T8" fmla="*/ 1149 w 1274"/>
                  <a:gd name="T9" fmla="*/ 153 h 1390"/>
                  <a:gd name="T10" fmla="*/ 1076 w 1274"/>
                  <a:gd name="T11" fmla="*/ 0 h 1390"/>
                  <a:gd name="T12" fmla="*/ 1149 w 1274"/>
                  <a:gd name="T13" fmla="*/ 153 h 1390"/>
                  <a:gd name="T14" fmla="*/ 1274 w 1274"/>
                  <a:gd name="T15" fmla="*/ 0 h 1390"/>
                  <a:gd name="T16" fmla="*/ 1076 w 1274"/>
                  <a:gd name="T17" fmla="*/ 0 h 1390"/>
                  <a:gd name="T18" fmla="*/ 1076 w 1274"/>
                  <a:gd name="T19" fmla="*/ 189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4" h="1390">
                    <a:moveTo>
                      <a:pt x="1076" y="189"/>
                    </a:moveTo>
                    <a:lnTo>
                      <a:pt x="1004" y="36"/>
                    </a:lnTo>
                    <a:lnTo>
                      <a:pt x="0" y="1269"/>
                    </a:lnTo>
                    <a:lnTo>
                      <a:pt x="145" y="1390"/>
                    </a:lnTo>
                    <a:lnTo>
                      <a:pt x="1149" y="153"/>
                    </a:lnTo>
                    <a:lnTo>
                      <a:pt x="1076" y="0"/>
                    </a:lnTo>
                    <a:lnTo>
                      <a:pt x="1149" y="153"/>
                    </a:lnTo>
                    <a:lnTo>
                      <a:pt x="1274" y="0"/>
                    </a:lnTo>
                    <a:lnTo>
                      <a:pt x="1076" y="0"/>
                    </a:lnTo>
                    <a:lnTo>
                      <a:pt x="1076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7" name="Rectangle 139">
                <a:extLst>
                  <a:ext uri="{FF2B5EF4-FFF2-40B4-BE49-F238E27FC236}">
                    <a16:creationId xmlns:a16="http://schemas.microsoft.com/office/drawing/2014/main" id="{96F9314A-6F3A-0735-3A7B-55CA05456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" y="9072"/>
                <a:ext cx="28" cy="44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8" name="Freeform 140">
                <a:extLst>
                  <a:ext uri="{FF2B5EF4-FFF2-40B4-BE49-F238E27FC236}">
                    <a16:creationId xmlns:a16="http://schemas.microsoft.com/office/drawing/2014/main" id="{4E6AB785-BB29-A119-060F-6700B96E50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46" y="9072"/>
                <a:ext cx="24" cy="958"/>
              </a:xfrm>
              <a:custGeom>
                <a:avLst/>
                <a:gdLst>
                  <a:gd name="T0" fmla="*/ 0 w 24"/>
                  <a:gd name="T1" fmla="*/ 447 h 958"/>
                  <a:gd name="T2" fmla="*/ 0 w 24"/>
                  <a:gd name="T3" fmla="*/ 0 h 958"/>
                  <a:gd name="T4" fmla="*/ 24 w 24"/>
                  <a:gd name="T5" fmla="*/ 0 h 958"/>
                  <a:gd name="T6" fmla="*/ 24 w 24"/>
                  <a:gd name="T7" fmla="*/ 447 h 958"/>
                  <a:gd name="T8" fmla="*/ 0 w 24"/>
                  <a:gd name="T9" fmla="*/ 447 h 958"/>
                  <a:gd name="T10" fmla="*/ 24 w 24"/>
                  <a:gd name="T11" fmla="*/ 910 h 958"/>
                  <a:gd name="T12" fmla="*/ 24 w 24"/>
                  <a:gd name="T13" fmla="*/ 958 h 958"/>
                  <a:gd name="T14" fmla="*/ 4 w 24"/>
                  <a:gd name="T15" fmla="*/ 938 h 958"/>
                  <a:gd name="T16" fmla="*/ 24 w 24"/>
                  <a:gd name="T17" fmla="*/ 910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958"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  <a:moveTo>
                      <a:pt x="24" y="910"/>
                    </a:moveTo>
                    <a:lnTo>
                      <a:pt x="24" y="958"/>
                    </a:lnTo>
                    <a:lnTo>
                      <a:pt x="4" y="938"/>
                    </a:lnTo>
                    <a:lnTo>
                      <a:pt x="24" y="910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9" name="Freeform 141">
                <a:extLst>
                  <a:ext uri="{FF2B5EF4-FFF2-40B4-BE49-F238E27FC236}">
                    <a16:creationId xmlns:a16="http://schemas.microsoft.com/office/drawing/2014/main" id="{0AAB14EB-EBD8-137F-5CD7-FCB0BAAFC6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0" y="9072"/>
                <a:ext cx="29" cy="983"/>
              </a:xfrm>
              <a:custGeom>
                <a:avLst/>
                <a:gdLst>
                  <a:gd name="T0" fmla="*/ 0 w 29"/>
                  <a:gd name="T1" fmla="*/ 958 h 983"/>
                  <a:gd name="T2" fmla="*/ 0 w 29"/>
                  <a:gd name="T3" fmla="*/ 910 h 983"/>
                  <a:gd name="T4" fmla="*/ 29 w 29"/>
                  <a:gd name="T5" fmla="*/ 878 h 983"/>
                  <a:gd name="T6" fmla="*/ 29 w 29"/>
                  <a:gd name="T7" fmla="*/ 983 h 983"/>
                  <a:gd name="T8" fmla="*/ 0 w 29"/>
                  <a:gd name="T9" fmla="*/ 958 h 983"/>
                  <a:gd name="T10" fmla="*/ 0 w 29"/>
                  <a:gd name="T11" fmla="*/ 447 h 983"/>
                  <a:gd name="T12" fmla="*/ 0 w 29"/>
                  <a:gd name="T13" fmla="*/ 0 h 983"/>
                  <a:gd name="T14" fmla="*/ 29 w 29"/>
                  <a:gd name="T15" fmla="*/ 0 h 983"/>
                  <a:gd name="T16" fmla="*/ 29 w 29"/>
                  <a:gd name="T17" fmla="*/ 447 h 983"/>
                  <a:gd name="T18" fmla="*/ 0 w 29"/>
                  <a:gd name="T19" fmla="*/ 447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983">
                    <a:moveTo>
                      <a:pt x="0" y="958"/>
                    </a:moveTo>
                    <a:lnTo>
                      <a:pt x="0" y="910"/>
                    </a:lnTo>
                    <a:lnTo>
                      <a:pt x="29" y="878"/>
                    </a:lnTo>
                    <a:lnTo>
                      <a:pt x="29" y="983"/>
                    </a:lnTo>
                    <a:lnTo>
                      <a:pt x="0" y="958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0" name="Freeform 142">
                <a:extLst>
                  <a:ext uri="{FF2B5EF4-FFF2-40B4-BE49-F238E27FC236}">
                    <a16:creationId xmlns:a16="http://schemas.microsoft.com/office/drawing/2014/main" id="{4FD2C828-F06D-76DC-27ED-E91CBEDEA3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9" y="9072"/>
                <a:ext cx="28" cy="1011"/>
              </a:xfrm>
              <a:custGeom>
                <a:avLst/>
                <a:gdLst>
                  <a:gd name="T0" fmla="*/ 0 w 28"/>
                  <a:gd name="T1" fmla="*/ 983 h 1011"/>
                  <a:gd name="T2" fmla="*/ 0 w 28"/>
                  <a:gd name="T3" fmla="*/ 878 h 1011"/>
                  <a:gd name="T4" fmla="*/ 28 w 28"/>
                  <a:gd name="T5" fmla="*/ 850 h 1011"/>
                  <a:gd name="T6" fmla="*/ 28 w 28"/>
                  <a:gd name="T7" fmla="*/ 1011 h 1011"/>
                  <a:gd name="T8" fmla="*/ 0 w 28"/>
                  <a:gd name="T9" fmla="*/ 983 h 1011"/>
                  <a:gd name="T10" fmla="*/ 0 w 28"/>
                  <a:gd name="T11" fmla="*/ 447 h 1011"/>
                  <a:gd name="T12" fmla="*/ 0 w 28"/>
                  <a:gd name="T13" fmla="*/ 0 h 1011"/>
                  <a:gd name="T14" fmla="*/ 28 w 28"/>
                  <a:gd name="T15" fmla="*/ 0 h 1011"/>
                  <a:gd name="T16" fmla="*/ 28 w 28"/>
                  <a:gd name="T17" fmla="*/ 447 h 1011"/>
                  <a:gd name="T18" fmla="*/ 0 w 28"/>
                  <a:gd name="T19" fmla="*/ 447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11">
                    <a:moveTo>
                      <a:pt x="0" y="983"/>
                    </a:moveTo>
                    <a:lnTo>
                      <a:pt x="0" y="878"/>
                    </a:lnTo>
                    <a:lnTo>
                      <a:pt x="28" y="850"/>
                    </a:lnTo>
                    <a:lnTo>
                      <a:pt x="28" y="1011"/>
                    </a:lnTo>
                    <a:lnTo>
                      <a:pt x="0" y="983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1" name="Freeform 143">
                <a:extLst>
                  <a:ext uri="{FF2B5EF4-FFF2-40B4-BE49-F238E27FC236}">
                    <a16:creationId xmlns:a16="http://schemas.microsoft.com/office/drawing/2014/main" id="{E20120B7-E340-9848-11B3-28C6005E5E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27" y="9072"/>
                <a:ext cx="28" cy="1035"/>
              </a:xfrm>
              <a:custGeom>
                <a:avLst/>
                <a:gdLst>
                  <a:gd name="T0" fmla="*/ 0 w 28"/>
                  <a:gd name="T1" fmla="*/ 1011 h 1035"/>
                  <a:gd name="T2" fmla="*/ 0 w 28"/>
                  <a:gd name="T3" fmla="*/ 850 h 1035"/>
                  <a:gd name="T4" fmla="*/ 28 w 28"/>
                  <a:gd name="T5" fmla="*/ 817 h 1035"/>
                  <a:gd name="T6" fmla="*/ 28 w 28"/>
                  <a:gd name="T7" fmla="*/ 1035 h 1035"/>
                  <a:gd name="T8" fmla="*/ 0 w 28"/>
                  <a:gd name="T9" fmla="*/ 1011 h 1035"/>
                  <a:gd name="T10" fmla="*/ 0 w 28"/>
                  <a:gd name="T11" fmla="*/ 447 h 1035"/>
                  <a:gd name="T12" fmla="*/ 0 w 28"/>
                  <a:gd name="T13" fmla="*/ 0 h 1035"/>
                  <a:gd name="T14" fmla="*/ 28 w 28"/>
                  <a:gd name="T15" fmla="*/ 0 h 1035"/>
                  <a:gd name="T16" fmla="*/ 28 w 28"/>
                  <a:gd name="T17" fmla="*/ 447 h 1035"/>
                  <a:gd name="T18" fmla="*/ 0 w 28"/>
                  <a:gd name="T19" fmla="*/ 447 h 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35">
                    <a:moveTo>
                      <a:pt x="0" y="1011"/>
                    </a:moveTo>
                    <a:lnTo>
                      <a:pt x="0" y="850"/>
                    </a:lnTo>
                    <a:lnTo>
                      <a:pt x="28" y="817"/>
                    </a:lnTo>
                    <a:lnTo>
                      <a:pt x="28" y="1035"/>
                    </a:lnTo>
                    <a:lnTo>
                      <a:pt x="0" y="1011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2" name="Freeform 144">
                <a:extLst>
                  <a:ext uri="{FF2B5EF4-FFF2-40B4-BE49-F238E27FC236}">
                    <a16:creationId xmlns:a16="http://schemas.microsoft.com/office/drawing/2014/main" id="{3A0D7164-F0B2-D0A7-AC0F-5D564DD5EE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5" y="9072"/>
                <a:ext cx="24" cy="1059"/>
              </a:xfrm>
              <a:custGeom>
                <a:avLst/>
                <a:gdLst>
                  <a:gd name="T0" fmla="*/ 0 w 24"/>
                  <a:gd name="T1" fmla="*/ 1035 h 1059"/>
                  <a:gd name="T2" fmla="*/ 0 w 24"/>
                  <a:gd name="T3" fmla="*/ 817 h 1059"/>
                  <a:gd name="T4" fmla="*/ 24 w 24"/>
                  <a:gd name="T5" fmla="*/ 785 h 1059"/>
                  <a:gd name="T6" fmla="*/ 24 w 24"/>
                  <a:gd name="T7" fmla="*/ 1059 h 1059"/>
                  <a:gd name="T8" fmla="*/ 0 w 24"/>
                  <a:gd name="T9" fmla="*/ 1035 h 1059"/>
                  <a:gd name="T10" fmla="*/ 0 w 24"/>
                  <a:gd name="T11" fmla="*/ 447 h 1059"/>
                  <a:gd name="T12" fmla="*/ 0 w 24"/>
                  <a:gd name="T13" fmla="*/ 0 h 1059"/>
                  <a:gd name="T14" fmla="*/ 24 w 24"/>
                  <a:gd name="T15" fmla="*/ 0 h 1059"/>
                  <a:gd name="T16" fmla="*/ 24 w 24"/>
                  <a:gd name="T17" fmla="*/ 447 h 1059"/>
                  <a:gd name="T18" fmla="*/ 0 w 24"/>
                  <a:gd name="T19" fmla="*/ 447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059">
                    <a:moveTo>
                      <a:pt x="0" y="1035"/>
                    </a:moveTo>
                    <a:lnTo>
                      <a:pt x="0" y="817"/>
                    </a:lnTo>
                    <a:lnTo>
                      <a:pt x="24" y="785"/>
                    </a:lnTo>
                    <a:lnTo>
                      <a:pt x="24" y="1059"/>
                    </a:lnTo>
                    <a:lnTo>
                      <a:pt x="0" y="1035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3" name="Freeform 145">
                <a:extLst>
                  <a:ext uri="{FF2B5EF4-FFF2-40B4-BE49-F238E27FC236}">
                    <a16:creationId xmlns:a16="http://schemas.microsoft.com/office/drawing/2014/main" id="{E57239A2-A5C2-38A4-2114-47A8609638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9" y="9072"/>
                <a:ext cx="29" cy="1087"/>
              </a:xfrm>
              <a:custGeom>
                <a:avLst/>
                <a:gdLst>
                  <a:gd name="T0" fmla="*/ 0 w 29"/>
                  <a:gd name="T1" fmla="*/ 1059 h 1087"/>
                  <a:gd name="T2" fmla="*/ 0 w 29"/>
                  <a:gd name="T3" fmla="*/ 785 h 1087"/>
                  <a:gd name="T4" fmla="*/ 29 w 29"/>
                  <a:gd name="T5" fmla="*/ 753 h 1087"/>
                  <a:gd name="T6" fmla="*/ 29 w 29"/>
                  <a:gd name="T7" fmla="*/ 1087 h 1087"/>
                  <a:gd name="T8" fmla="*/ 0 w 29"/>
                  <a:gd name="T9" fmla="*/ 1059 h 1087"/>
                  <a:gd name="T10" fmla="*/ 0 w 29"/>
                  <a:gd name="T11" fmla="*/ 447 h 1087"/>
                  <a:gd name="T12" fmla="*/ 0 w 29"/>
                  <a:gd name="T13" fmla="*/ 0 h 1087"/>
                  <a:gd name="T14" fmla="*/ 29 w 29"/>
                  <a:gd name="T15" fmla="*/ 0 h 1087"/>
                  <a:gd name="T16" fmla="*/ 29 w 29"/>
                  <a:gd name="T17" fmla="*/ 447 h 1087"/>
                  <a:gd name="T18" fmla="*/ 0 w 29"/>
                  <a:gd name="T19" fmla="*/ 447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1087">
                    <a:moveTo>
                      <a:pt x="0" y="1059"/>
                    </a:moveTo>
                    <a:lnTo>
                      <a:pt x="0" y="785"/>
                    </a:lnTo>
                    <a:lnTo>
                      <a:pt x="29" y="753"/>
                    </a:lnTo>
                    <a:lnTo>
                      <a:pt x="29" y="1087"/>
                    </a:lnTo>
                    <a:lnTo>
                      <a:pt x="0" y="1059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4" name="Freeform 146">
                <a:extLst>
                  <a:ext uri="{FF2B5EF4-FFF2-40B4-BE49-F238E27FC236}">
                    <a16:creationId xmlns:a16="http://schemas.microsoft.com/office/drawing/2014/main" id="{9F601448-F4F3-843D-97AE-87FF9E7D29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08" y="9072"/>
                <a:ext cx="28" cy="1112"/>
              </a:xfrm>
              <a:custGeom>
                <a:avLst/>
                <a:gdLst>
                  <a:gd name="T0" fmla="*/ 0 w 28"/>
                  <a:gd name="T1" fmla="*/ 1087 h 1112"/>
                  <a:gd name="T2" fmla="*/ 0 w 28"/>
                  <a:gd name="T3" fmla="*/ 753 h 1112"/>
                  <a:gd name="T4" fmla="*/ 28 w 28"/>
                  <a:gd name="T5" fmla="*/ 721 h 1112"/>
                  <a:gd name="T6" fmla="*/ 28 w 28"/>
                  <a:gd name="T7" fmla="*/ 1112 h 1112"/>
                  <a:gd name="T8" fmla="*/ 0 w 28"/>
                  <a:gd name="T9" fmla="*/ 1087 h 1112"/>
                  <a:gd name="T10" fmla="*/ 0 w 28"/>
                  <a:gd name="T11" fmla="*/ 447 h 1112"/>
                  <a:gd name="T12" fmla="*/ 0 w 28"/>
                  <a:gd name="T13" fmla="*/ 0 h 1112"/>
                  <a:gd name="T14" fmla="*/ 28 w 28"/>
                  <a:gd name="T15" fmla="*/ 0 h 1112"/>
                  <a:gd name="T16" fmla="*/ 28 w 28"/>
                  <a:gd name="T17" fmla="*/ 447 h 1112"/>
                  <a:gd name="T18" fmla="*/ 0 w 28"/>
                  <a:gd name="T19" fmla="*/ 447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12">
                    <a:moveTo>
                      <a:pt x="0" y="1087"/>
                    </a:moveTo>
                    <a:lnTo>
                      <a:pt x="0" y="753"/>
                    </a:lnTo>
                    <a:lnTo>
                      <a:pt x="28" y="721"/>
                    </a:lnTo>
                    <a:lnTo>
                      <a:pt x="28" y="1112"/>
                    </a:lnTo>
                    <a:lnTo>
                      <a:pt x="0" y="1087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5" name="Freeform 147">
                <a:extLst>
                  <a:ext uri="{FF2B5EF4-FFF2-40B4-BE49-F238E27FC236}">
                    <a16:creationId xmlns:a16="http://schemas.microsoft.com/office/drawing/2014/main" id="{D8FF09CC-EFB7-A482-4FAD-C3DEB1A428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6" y="9072"/>
                <a:ext cx="24" cy="1140"/>
              </a:xfrm>
              <a:custGeom>
                <a:avLst/>
                <a:gdLst>
                  <a:gd name="T0" fmla="*/ 0 w 24"/>
                  <a:gd name="T1" fmla="*/ 1112 h 1140"/>
                  <a:gd name="T2" fmla="*/ 0 w 24"/>
                  <a:gd name="T3" fmla="*/ 721 h 1140"/>
                  <a:gd name="T4" fmla="*/ 24 w 24"/>
                  <a:gd name="T5" fmla="*/ 689 h 1140"/>
                  <a:gd name="T6" fmla="*/ 24 w 24"/>
                  <a:gd name="T7" fmla="*/ 1140 h 1140"/>
                  <a:gd name="T8" fmla="*/ 0 w 24"/>
                  <a:gd name="T9" fmla="*/ 1112 h 1140"/>
                  <a:gd name="T10" fmla="*/ 0 w 24"/>
                  <a:gd name="T11" fmla="*/ 447 h 1140"/>
                  <a:gd name="T12" fmla="*/ 0 w 24"/>
                  <a:gd name="T13" fmla="*/ 0 h 1140"/>
                  <a:gd name="T14" fmla="*/ 24 w 24"/>
                  <a:gd name="T15" fmla="*/ 0 h 1140"/>
                  <a:gd name="T16" fmla="*/ 24 w 24"/>
                  <a:gd name="T17" fmla="*/ 447 h 1140"/>
                  <a:gd name="T18" fmla="*/ 0 w 24"/>
                  <a:gd name="T19" fmla="*/ 447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40">
                    <a:moveTo>
                      <a:pt x="0" y="1112"/>
                    </a:moveTo>
                    <a:lnTo>
                      <a:pt x="0" y="721"/>
                    </a:lnTo>
                    <a:lnTo>
                      <a:pt x="24" y="689"/>
                    </a:lnTo>
                    <a:lnTo>
                      <a:pt x="24" y="1140"/>
                    </a:lnTo>
                    <a:lnTo>
                      <a:pt x="0" y="111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6" name="Freeform 148">
                <a:extLst>
                  <a:ext uri="{FF2B5EF4-FFF2-40B4-BE49-F238E27FC236}">
                    <a16:creationId xmlns:a16="http://schemas.microsoft.com/office/drawing/2014/main" id="{34F2C982-D5D0-84EE-FB22-922A271801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0" y="9072"/>
                <a:ext cx="28" cy="1164"/>
              </a:xfrm>
              <a:custGeom>
                <a:avLst/>
                <a:gdLst>
                  <a:gd name="T0" fmla="*/ 0 w 28"/>
                  <a:gd name="T1" fmla="*/ 1140 h 1164"/>
                  <a:gd name="T2" fmla="*/ 0 w 28"/>
                  <a:gd name="T3" fmla="*/ 689 h 1164"/>
                  <a:gd name="T4" fmla="*/ 28 w 28"/>
                  <a:gd name="T5" fmla="*/ 656 h 1164"/>
                  <a:gd name="T6" fmla="*/ 28 w 28"/>
                  <a:gd name="T7" fmla="*/ 1164 h 1164"/>
                  <a:gd name="T8" fmla="*/ 0 w 28"/>
                  <a:gd name="T9" fmla="*/ 1140 h 1164"/>
                  <a:gd name="T10" fmla="*/ 0 w 28"/>
                  <a:gd name="T11" fmla="*/ 447 h 1164"/>
                  <a:gd name="T12" fmla="*/ 0 w 28"/>
                  <a:gd name="T13" fmla="*/ 0 h 1164"/>
                  <a:gd name="T14" fmla="*/ 28 w 28"/>
                  <a:gd name="T15" fmla="*/ 0 h 1164"/>
                  <a:gd name="T16" fmla="*/ 28 w 28"/>
                  <a:gd name="T17" fmla="*/ 447 h 1164"/>
                  <a:gd name="T18" fmla="*/ 0 w 28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64">
                    <a:moveTo>
                      <a:pt x="0" y="1140"/>
                    </a:moveTo>
                    <a:lnTo>
                      <a:pt x="0" y="689"/>
                    </a:lnTo>
                    <a:lnTo>
                      <a:pt x="28" y="656"/>
                    </a:lnTo>
                    <a:lnTo>
                      <a:pt x="28" y="1164"/>
                    </a:lnTo>
                    <a:lnTo>
                      <a:pt x="0" y="1140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7" name="Freeform 149">
                <a:extLst>
                  <a:ext uri="{FF2B5EF4-FFF2-40B4-BE49-F238E27FC236}">
                    <a16:creationId xmlns:a16="http://schemas.microsoft.com/office/drawing/2014/main" id="{DCC82F68-B680-9194-D712-92C1F370D2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8" y="9072"/>
                <a:ext cx="28" cy="1192"/>
              </a:xfrm>
              <a:custGeom>
                <a:avLst/>
                <a:gdLst>
                  <a:gd name="T0" fmla="*/ 0 w 28"/>
                  <a:gd name="T1" fmla="*/ 1164 h 1192"/>
                  <a:gd name="T2" fmla="*/ 0 w 28"/>
                  <a:gd name="T3" fmla="*/ 656 h 1192"/>
                  <a:gd name="T4" fmla="*/ 28 w 28"/>
                  <a:gd name="T5" fmla="*/ 624 h 1192"/>
                  <a:gd name="T6" fmla="*/ 28 w 28"/>
                  <a:gd name="T7" fmla="*/ 1192 h 1192"/>
                  <a:gd name="T8" fmla="*/ 0 w 28"/>
                  <a:gd name="T9" fmla="*/ 1164 h 1192"/>
                  <a:gd name="T10" fmla="*/ 0 w 28"/>
                  <a:gd name="T11" fmla="*/ 447 h 1192"/>
                  <a:gd name="T12" fmla="*/ 0 w 28"/>
                  <a:gd name="T13" fmla="*/ 0 h 1192"/>
                  <a:gd name="T14" fmla="*/ 28 w 28"/>
                  <a:gd name="T15" fmla="*/ 0 h 1192"/>
                  <a:gd name="T16" fmla="*/ 28 w 28"/>
                  <a:gd name="T17" fmla="*/ 447 h 1192"/>
                  <a:gd name="T18" fmla="*/ 0 w 28"/>
                  <a:gd name="T19" fmla="*/ 447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2">
                    <a:moveTo>
                      <a:pt x="0" y="1164"/>
                    </a:moveTo>
                    <a:lnTo>
                      <a:pt x="0" y="656"/>
                    </a:lnTo>
                    <a:lnTo>
                      <a:pt x="28" y="624"/>
                    </a:lnTo>
                    <a:lnTo>
                      <a:pt x="28" y="119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8" name="Freeform 150">
                <a:extLst>
                  <a:ext uri="{FF2B5EF4-FFF2-40B4-BE49-F238E27FC236}">
                    <a16:creationId xmlns:a16="http://schemas.microsoft.com/office/drawing/2014/main" id="{3CB444FC-9968-79D9-B048-EB049DFDAF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16" y="9072"/>
                <a:ext cx="24" cy="1216"/>
              </a:xfrm>
              <a:custGeom>
                <a:avLst/>
                <a:gdLst>
                  <a:gd name="T0" fmla="*/ 0 w 24"/>
                  <a:gd name="T1" fmla="*/ 1192 h 1216"/>
                  <a:gd name="T2" fmla="*/ 0 w 24"/>
                  <a:gd name="T3" fmla="*/ 624 h 1216"/>
                  <a:gd name="T4" fmla="*/ 24 w 24"/>
                  <a:gd name="T5" fmla="*/ 592 h 1216"/>
                  <a:gd name="T6" fmla="*/ 24 w 24"/>
                  <a:gd name="T7" fmla="*/ 1216 h 1216"/>
                  <a:gd name="T8" fmla="*/ 0 w 24"/>
                  <a:gd name="T9" fmla="*/ 1192 h 1216"/>
                  <a:gd name="T10" fmla="*/ 0 w 24"/>
                  <a:gd name="T11" fmla="*/ 447 h 1216"/>
                  <a:gd name="T12" fmla="*/ 0 w 24"/>
                  <a:gd name="T13" fmla="*/ 0 h 1216"/>
                  <a:gd name="T14" fmla="*/ 24 w 24"/>
                  <a:gd name="T15" fmla="*/ 0 h 1216"/>
                  <a:gd name="T16" fmla="*/ 24 w 24"/>
                  <a:gd name="T17" fmla="*/ 447 h 1216"/>
                  <a:gd name="T18" fmla="*/ 0 w 24"/>
                  <a:gd name="T19" fmla="*/ 447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216">
                    <a:moveTo>
                      <a:pt x="0" y="1192"/>
                    </a:moveTo>
                    <a:lnTo>
                      <a:pt x="0" y="624"/>
                    </a:lnTo>
                    <a:lnTo>
                      <a:pt x="24" y="592"/>
                    </a:lnTo>
                    <a:lnTo>
                      <a:pt x="24" y="1216"/>
                    </a:lnTo>
                    <a:lnTo>
                      <a:pt x="0" y="119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9" name="Freeform 151">
                <a:extLst>
                  <a:ext uri="{FF2B5EF4-FFF2-40B4-BE49-F238E27FC236}">
                    <a16:creationId xmlns:a16="http://schemas.microsoft.com/office/drawing/2014/main" id="{80AC2C75-EF07-5C9F-FB36-BC292991BE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0" y="9072"/>
                <a:ext cx="29" cy="1237"/>
              </a:xfrm>
              <a:custGeom>
                <a:avLst/>
                <a:gdLst>
                  <a:gd name="T0" fmla="*/ 0 w 29"/>
                  <a:gd name="T1" fmla="*/ 1216 h 1237"/>
                  <a:gd name="T2" fmla="*/ 0 w 29"/>
                  <a:gd name="T3" fmla="*/ 592 h 1237"/>
                  <a:gd name="T4" fmla="*/ 29 w 29"/>
                  <a:gd name="T5" fmla="*/ 560 h 1237"/>
                  <a:gd name="T6" fmla="*/ 29 w 29"/>
                  <a:gd name="T7" fmla="*/ 1232 h 1237"/>
                  <a:gd name="T8" fmla="*/ 25 w 29"/>
                  <a:gd name="T9" fmla="*/ 1237 h 1237"/>
                  <a:gd name="T10" fmla="*/ 0 w 29"/>
                  <a:gd name="T11" fmla="*/ 1216 h 1237"/>
                  <a:gd name="T12" fmla="*/ 0 w 29"/>
                  <a:gd name="T13" fmla="*/ 447 h 1237"/>
                  <a:gd name="T14" fmla="*/ 0 w 29"/>
                  <a:gd name="T15" fmla="*/ 0 h 1237"/>
                  <a:gd name="T16" fmla="*/ 29 w 29"/>
                  <a:gd name="T17" fmla="*/ 0 h 1237"/>
                  <a:gd name="T18" fmla="*/ 29 w 29"/>
                  <a:gd name="T19" fmla="*/ 447 h 1237"/>
                  <a:gd name="T20" fmla="*/ 0 w 29"/>
                  <a:gd name="T21" fmla="*/ 447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1237">
                    <a:moveTo>
                      <a:pt x="0" y="1216"/>
                    </a:moveTo>
                    <a:lnTo>
                      <a:pt x="0" y="592"/>
                    </a:lnTo>
                    <a:lnTo>
                      <a:pt x="29" y="560"/>
                    </a:lnTo>
                    <a:lnTo>
                      <a:pt x="29" y="1232"/>
                    </a:lnTo>
                    <a:lnTo>
                      <a:pt x="25" y="1237"/>
                    </a:lnTo>
                    <a:lnTo>
                      <a:pt x="0" y="121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0" name="Freeform 152">
                <a:extLst>
                  <a:ext uri="{FF2B5EF4-FFF2-40B4-BE49-F238E27FC236}">
                    <a16:creationId xmlns:a16="http://schemas.microsoft.com/office/drawing/2014/main" id="{DA5EF8E6-F826-BAD2-947A-A1C5E9542B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9" y="9072"/>
                <a:ext cx="28" cy="1232"/>
              </a:xfrm>
              <a:custGeom>
                <a:avLst/>
                <a:gdLst>
                  <a:gd name="T0" fmla="*/ 0 w 28"/>
                  <a:gd name="T1" fmla="*/ 1232 h 1232"/>
                  <a:gd name="T2" fmla="*/ 0 w 28"/>
                  <a:gd name="T3" fmla="*/ 560 h 1232"/>
                  <a:gd name="T4" fmla="*/ 28 w 28"/>
                  <a:gd name="T5" fmla="*/ 527 h 1232"/>
                  <a:gd name="T6" fmla="*/ 28 w 28"/>
                  <a:gd name="T7" fmla="*/ 1196 h 1232"/>
                  <a:gd name="T8" fmla="*/ 0 w 28"/>
                  <a:gd name="T9" fmla="*/ 1232 h 1232"/>
                  <a:gd name="T10" fmla="*/ 0 w 28"/>
                  <a:gd name="T11" fmla="*/ 447 h 1232"/>
                  <a:gd name="T12" fmla="*/ 0 w 28"/>
                  <a:gd name="T13" fmla="*/ 0 h 1232"/>
                  <a:gd name="T14" fmla="*/ 28 w 28"/>
                  <a:gd name="T15" fmla="*/ 0 h 1232"/>
                  <a:gd name="T16" fmla="*/ 28 w 28"/>
                  <a:gd name="T17" fmla="*/ 447 h 1232"/>
                  <a:gd name="T18" fmla="*/ 0 w 28"/>
                  <a:gd name="T19" fmla="*/ 447 h 1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232">
                    <a:moveTo>
                      <a:pt x="0" y="1232"/>
                    </a:moveTo>
                    <a:lnTo>
                      <a:pt x="0" y="560"/>
                    </a:lnTo>
                    <a:lnTo>
                      <a:pt x="28" y="527"/>
                    </a:lnTo>
                    <a:lnTo>
                      <a:pt x="28" y="1196"/>
                    </a:lnTo>
                    <a:lnTo>
                      <a:pt x="0" y="123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1" name="Freeform 153">
                <a:extLst>
                  <a:ext uri="{FF2B5EF4-FFF2-40B4-BE49-F238E27FC236}">
                    <a16:creationId xmlns:a16="http://schemas.microsoft.com/office/drawing/2014/main" id="{F317B24F-F530-51F3-E239-DC4833D1E8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97" y="9072"/>
                <a:ext cx="28" cy="1196"/>
              </a:xfrm>
              <a:custGeom>
                <a:avLst/>
                <a:gdLst>
                  <a:gd name="T0" fmla="*/ 0 w 28"/>
                  <a:gd name="T1" fmla="*/ 1196 h 1196"/>
                  <a:gd name="T2" fmla="*/ 0 w 28"/>
                  <a:gd name="T3" fmla="*/ 527 h 1196"/>
                  <a:gd name="T4" fmla="*/ 28 w 28"/>
                  <a:gd name="T5" fmla="*/ 495 h 1196"/>
                  <a:gd name="T6" fmla="*/ 28 w 28"/>
                  <a:gd name="T7" fmla="*/ 1164 h 1196"/>
                  <a:gd name="T8" fmla="*/ 0 w 28"/>
                  <a:gd name="T9" fmla="*/ 1196 h 1196"/>
                  <a:gd name="T10" fmla="*/ 0 w 28"/>
                  <a:gd name="T11" fmla="*/ 447 h 1196"/>
                  <a:gd name="T12" fmla="*/ 0 w 28"/>
                  <a:gd name="T13" fmla="*/ 0 h 1196"/>
                  <a:gd name="T14" fmla="*/ 28 w 28"/>
                  <a:gd name="T15" fmla="*/ 0 h 1196"/>
                  <a:gd name="T16" fmla="*/ 28 w 28"/>
                  <a:gd name="T17" fmla="*/ 447 h 1196"/>
                  <a:gd name="T18" fmla="*/ 0 w 28"/>
                  <a:gd name="T19" fmla="*/ 447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6">
                    <a:moveTo>
                      <a:pt x="0" y="1196"/>
                    </a:moveTo>
                    <a:lnTo>
                      <a:pt x="0" y="527"/>
                    </a:lnTo>
                    <a:lnTo>
                      <a:pt x="28" y="495"/>
                    </a:lnTo>
                    <a:lnTo>
                      <a:pt x="28" y="1164"/>
                    </a:lnTo>
                    <a:lnTo>
                      <a:pt x="0" y="119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2" name="Freeform 154">
                <a:extLst>
                  <a:ext uri="{FF2B5EF4-FFF2-40B4-BE49-F238E27FC236}">
                    <a16:creationId xmlns:a16="http://schemas.microsoft.com/office/drawing/2014/main" id="{E4DD2540-9C49-EFF6-8772-23D3AE7940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25" y="9072"/>
                <a:ext cx="24" cy="1164"/>
              </a:xfrm>
              <a:custGeom>
                <a:avLst/>
                <a:gdLst>
                  <a:gd name="T0" fmla="*/ 0 w 24"/>
                  <a:gd name="T1" fmla="*/ 1164 h 1164"/>
                  <a:gd name="T2" fmla="*/ 0 w 24"/>
                  <a:gd name="T3" fmla="*/ 495 h 1164"/>
                  <a:gd name="T4" fmla="*/ 24 w 24"/>
                  <a:gd name="T5" fmla="*/ 463 h 1164"/>
                  <a:gd name="T6" fmla="*/ 24 w 24"/>
                  <a:gd name="T7" fmla="*/ 1132 h 1164"/>
                  <a:gd name="T8" fmla="*/ 0 w 24"/>
                  <a:gd name="T9" fmla="*/ 1164 h 1164"/>
                  <a:gd name="T10" fmla="*/ 0 w 24"/>
                  <a:gd name="T11" fmla="*/ 447 h 1164"/>
                  <a:gd name="T12" fmla="*/ 0 w 24"/>
                  <a:gd name="T13" fmla="*/ 0 h 1164"/>
                  <a:gd name="T14" fmla="*/ 24 w 24"/>
                  <a:gd name="T15" fmla="*/ 0 h 1164"/>
                  <a:gd name="T16" fmla="*/ 24 w 24"/>
                  <a:gd name="T17" fmla="*/ 447 h 1164"/>
                  <a:gd name="T18" fmla="*/ 0 w 24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64">
                    <a:moveTo>
                      <a:pt x="0" y="1164"/>
                    </a:moveTo>
                    <a:lnTo>
                      <a:pt x="0" y="495"/>
                    </a:lnTo>
                    <a:lnTo>
                      <a:pt x="24" y="463"/>
                    </a:lnTo>
                    <a:lnTo>
                      <a:pt x="24" y="113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3" name="Freeform 155">
                <a:extLst>
                  <a:ext uri="{FF2B5EF4-FFF2-40B4-BE49-F238E27FC236}">
                    <a16:creationId xmlns:a16="http://schemas.microsoft.com/office/drawing/2014/main" id="{E9455BE3-3115-CFBE-7950-442223C2D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9072"/>
                <a:ext cx="29" cy="1132"/>
              </a:xfrm>
              <a:custGeom>
                <a:avLst/>
                <a:gdLst>
                  <a:gd name="T0" fmla="*/ 0 w 29"/>
                  <a:gd name="T1" fmla="*/ 1132 h 1132"/>
                  <a:gd name="T2" fmla="*/ 0 w 29"/>
                  <a:gd name="T3" fmla="*/ 463 h 1132"/>
                  <a:gd name="T4" fmla="*/ 12 w 29"/>
                  <a:gd name="T5" fmla="*/ 447 h 1132"/>
                  <a:gd name="T6" fmla="*/ 0 w 29"/>
                  <a:gd name="T7" fmla="*/ 447 h 1132"/>
                  <a:gd name="T8" fmla="*/ 0 w 29"/>
                  <a:gd name="T9" fmla="*/ 0 h 1132"/>
                  <a:gd name="T10" fmla="*/ 29 w 29"/>
                  <a:gd name="T11" fmla="*/ 0 h 1132"/>
                  <a:gd name="T12" fmla="*/ 29 w 29"/>
                  <a:gd name="T13" fmla="*/ 1100 h 1132"/>
                  <a:gd name="T14" fmla="*/ 0 w 29"/>
                  <a:gd name="T15" fmla="*/ 113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1132">
                    <a:moveTo>
                      <a:pt x="0" y="1132"/>
                    </a:moveTo>
                    <a:lnTo>
                      <a:pt x="0" y="463"/>
                    </a:lnTo>
                    <a:lnTo>
                      <a:pt x="12" y="447"/>
                    </a:lnTo>
                    <a:lnTo>
                      <a:pt x="0" y="44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1100"/>
                    </a:lnTo>
                    <a:lnTo>
                      <a:pt x="0" y="1132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4" name="Freeform 156">
                <a:extLst>
                  <a:ext uri="{FF2B5EF4-FFF2-40B4-BE49-F238E27FC236}">
                    <a16:creationId xmlns:a16="http://schemas.microsoft.com/office/drawing/2014/main" id="{E340ED03-C4AF-6CF8-A2A2-48A73C44D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9072"/>
                <a:ext cx="28" cy="1100"/>
              </a:xfrm>
              <a:custGeom>
                <a:avLst/>
                <a:gdLst>
                  <a:gd name="T0" fmla="*/ 0 w 28"/>
                  <a:gd name="T1" fmla="*/ 1100 h 1100"/>
                  <a:gd name="T2" fmla="*/ 0 w 28"/>
                  <a:gd name="T3" fmla="*/ 0 h 1100"/>
                  <a:gd name="T4" fmla="*/ 28 w 28"/>
                  <a:gd name="T5" fmla="*/ 0 h 1100"/>
                  <a:gd name="T6" fmla="*/ 28 w 28"/>
                  <a:gd name="T7" fmla="*/ 1063 h 1100"/>
                  <a:gd name="T8" fmla="*/ 0 w 28"/>
                  <a:gd name="T9" fmla="*/ 1100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100">
                    <a:moveTo>
                      <a:pt x="0" y="1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063"/>
                    </a:lnTo>
                    <a:lnTo>
                      <a:pt x="0" y="1100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5" name="Freeform 157">
                <a:extLst>
                  <a:ext uri="{FF2B5EF4-FFF2-40B4-BE49-F238E27FC236}">
                    <a16:creationId xmlns:a16="http://schemas.microsoft.com/office/drawing/2014/main" id="{2C65D41B-3D8E-1006-EC02-93BBB77F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6" y="9072"/>
                <a:ext cx="24" cy="1063"/>
              </a:xfrm>
              <a:custGeom>
                <a:avLst/>
                <a:gdLst>
                  <a:gd name="T0" fmla="*/ 0 w 24"/>
                  <a:gd name="T1" fmla="*/ 1063 h 1063"/>
                  <a:gd name="T2" fmla="*/ 0 w 24"/>
                  <a:gd name="T3" fmla="*/ 0 h 1063"/>
                  <a:gd name="T4" fmla="*/ 24 w 24"/>
                  <a:gd name="T5" fmla="*/ 0 h 1063"/>
                  <a:gd name="T6" fmla="*/ 24 w 24"/>
                  <a:gd name="T7" fmla="*/ 1031 h 1063"/>
                  <a:gd name="T8" fmla="*/ 0 w 24"/>
                  <a:gd name="T9" fmla="*/ 1063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063">
                    <a:moveTo>
                      <a:pt x="0" y="106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031"/>
                    </a:lnTo>
                    <a:lnTo>
                      <a:pt x="0" y="1063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6" name="Freeform 158">
                <a:extLst>
                  <a:ext uri="{FF2B5EF4-FFF2-40B4-BE49-F238E27FC236}">
                    <a16:creationId xmlns:a16="http://schemas.microsoft.com/office/drawing/2014/main" id="{BA099987-C29B-8164-2852-18CDCA5D9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0" y="9072"/>
                <a:ext cx="28" cy="1031"/>
              </a:xfrm>
              <a:custGeom>
                <a:avLst/>
                <a:gdLst>
                  <a:gd name="T0" fmla="*/ 0 w 28"/>
                  <a:gd name="T1" fmla="*/ 1031 h 1031"/>
                  <a:gd name="T2" fmla="*/ 0 w 28"/>
                  <a:gd name="T3" fmla="*/ 0 h 1031"/>
                  <a:gd name="T4" fmla="*/ 28 w 28"/>
                  <a:gd name="T5" fmla="*/ 0 h 1031"/>
                  <a:gd name="T6" fmla="*/ 28 w 28"/>
                  <a:gd name="T7" fmla="*/ 999 h 1031"/>
                  <a:gd name="T8" fmla="*/ 0 w 28"/>
                  <a:gd name="T9" fmla="*/ 1031 h 1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31">
                    <a:moveTo>
                      <a:pt x="0" y="1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99"/>
                    </a:lnTo>
                    <a:lnTo>
                      <a:pt x="0" y="1031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7" name="Freeform 159">
                <a:extLst>
                  <a:ext uri="{FF2B5EF4-FFF2-40B4-BE49-F238E27FC236}">
                    <a16:creationId xmlns:a16="http://schemas.microsoft.com/office/drawing/2014/main" id="{68E09906-8655-320C-09C9-98C6B5DA8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9072"/>
                <a:ext cx="28" cy="999"/>
              </a:xfrm>
              <a:custGeom>
                <a:avLst/>
                <a:gdLst>
                  <a:gd name="T0" fmla="*/ 0 w 28"/>
                  <a:gd name="T1" fmla="*/ 999 h 999"/>
                  <a:gd name="T2" fmla="*/ 0 w 28"/>
                  <a:gd name="T3" fmla="*/ 0 h 999"/>
                  <a:gd name="T4" fmla="*/ 28 w 28"/>
                  <a:gd name="T5" fmla="*/ 0 h 999"/>
                  <a:gd name="T6" fmla="*/ 28 w 28"/>
                  <a:gd name="T7" fmla="*/ 967 h 999"/>
                  <a:gd name="T8" fmla="*/ 0 w 28"/>
                  <a:gd name="T9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99">
                    <a:moveTo>
                      <a:pt x="0" y="99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67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8" name="Freeform 160">
                <a:extLst>
                  <a:ext uri="{FF2B5EF4-FFF2-40B4-BE49-F238E27FC236}">
                    <a16:creationId xmlns:a16="http://schemas.microsoft.com/office/drawing/2014/main" id="{60A6C82A-6EC3-5232-B7AF-0D809902E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9072"/>
                <a:ext cx="25" cy="967"/>
              </a:xfrm>
              <a:custGeom>
                <a:avLst/>
                <a:gdLst>
                  <a:gd name="T0" fmla="*/ 0 w 25"/>
                  <a:gd name="T1" fmla="*/ 967 h 967"/>
                  <a:gd name="T2" fmla="*/ 0 w 25"/>
                  <a:gd name="T3" fmla="*/ 0 h 967"/>
                  <a:gd name="T4" fmla="*/ 25 w 25"/>
                  <a:gd name="T5" fmla="*/ 0 h 967"/>
                  <a:gd name="T6" fmla="*/ 25 w 25"/>
                  <a:gd name="T7" fmla="*/ 930 h 967"/>
                  <a:gd name="T8" fmla="*/ 0 w 25"/>
                  <a:gd name="T9" fmla="*/ 967 h 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967">
                    <a:moveTo>
                      <a:pt x="0" y="967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930"/>
                    </a:lnTo>
                    <a:lnTo>
                      <a:pt x="0" y="967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9" name="Freeform 161">
                <a:extLst>
                  <a:ext uri="{FF2B5EF4-FFF2-40B4-BE49-F238E27FC236}">
                    <a16:creationId xmlns:a16="http://schemas.microsoft.com/office/drawing/2014/main" id="{B1F84D2D-2F3E-E9C9-6CA5-9487DA82E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" y="9072"/>
                <a:ext cx="28" cy="930"/>
              </a:xfrm>
              <a:custGeom>
                <a:avLst/>
                <a:gdLst>
                  <a:gd name="T0" fmla="*/ 0 w 28"/>
                  <a:gd name="T1" fmla="*/ 930 h 930"/>
                  <a:gd name="T2" fmla="*/ 0 w 28"/>
                  <a:gd name="T3" fmla="*/ 0 h 930"/>
                  <a:gd name="T4" fmla="*/ 28 w 28"/>
                  <a:gd name="T5" fmla="*/ 0 h 930"/>
                  <a:gd name="T6" fmla="*/ 28 w 28"/>
                  <a:gd name="T7" fmla="*/ 898 h 930"/>
                  <a:gd name="T8" fmla="*/ 0 w 28"/>
                  <a:gd name="T9" fmla="*/ 93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30">
                    <a:moveTo>
                      <a:pt x="0" y="93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98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0" name="Freeform 162">
                <a:extLst>
                  <a:ext uri="{FF2B5EF4-FFF2-40B4-BE49-F238E27FC236}">
                    <a16:creationId xmlns:a16="http://schemas.microsoft.com/office/drawing/2014/main" id="{F0637892-F44B-8942-9D6B-52D4BDBA4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9072"/>
                <a:ext cx="28" cy="898"/>
              </a:xfrm>
              <a:custGeom>
                <a:avLst/>
                <a:gdLst>
                  <a:gd name="T0" fmla="*/ 0 w 28"/>
                  <a:gd name="T1" fmla="*/ 898 h 898"/>
                  <a:gd name="T2" fmla="*/ 0 w 28"/>
                  <a:gd name="T3" fmla="*/ 0 h 898"/>
                  <a:gd name="T4" fmla="*/ 28 w 28"/>
                  <a:gd name="T5" fmla="*/ 0 h 898"/>
                  <a:gd name="T6" fmla="*/ 28 w 28"/>
                  <a:gd name="T7" fmla="*/ 866 h 898"/>
                  <a:gd name="T8" fmla="*/ 0 w 28"/>
                  <a:gd name="T9" fmla="*/ 898 h 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98">
                    <a:moveTo>
                      <a:pt x="0" y="89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66"/>
                    </a:lnTo>
                    <a:lnTo>
                      <a:pt x="0" y="898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1" name="Freeform 163">
                <a:extLst>
                  <a:ext uri="{FF2B5EF4-FFF2-40B4-BE49-F238E27FC236}">
                    <a16:creationId xmlns:a16="http://schemas.microsoft.com/office/drawing/2014/main" id="{BF3ACB84-7AF7-3617-F2B8-52F11D1FC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9072"/>
                <a:ext cx="28" cy="866"/>
              </a:xfrm>
              <a:custGeom>
                <a:avLst/>
                <a:gdLst>
                  <a:gd name="T0" fmla="*/ 0 w 28"/>
                  <a:gd name="T1" fmla="*/ 866 h 866"/>
                  <a:gd name="T2" fmla="*/ 0 w 28"/>
                  <a:gd name="T3" fmla="*/ 0 h 866"/>
                  <a:gd name="T4" fmla="*/ 28 w 28"/>
                  <a:gd name="T5" fmla="*/ 0 h 866"/>
                  <a:gd name="T6" fmla="*/ 28 w 28"/>
                  <a:gd name="T7" fmla="*/ 834 h 866"/>
                  <a:gd name="T8" fmla="*/ 0 w 28"/>
                  <a:gd name="T9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66">
                    <a:moveTo>
                      <a:pt x="0" y="8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34"/>
                    </a:lnTo>
                    <a:lnTo>
                      <a:pt x="0" y="866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2" name="Freeform 164">
                <a:extLst>
                  <a:ext uri="{FF2B5EF4-FFF2-40B4-BE49-F238E27FC236}">
                    <a16:creationId xmlns:a16="http://schemas.microsoft.com/office/drawing/2014/main" id="{46196A16-CF75-20BA-42F5-1B081CF38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9072"/>
                <a:ext cx="24" cy="834"/>
              </a:xfrm>
              <a:custGeom>
                <a:avLst/>
                <a:gdLst>
                  <a:gd name="T0" fmla="*/ 0 w 24"/>
                  <a:gd name="T1" fmla="*/ 834 h 834"/>
                  <a:gd name="T2" fmla="*/ 0 w 24"/>
                  <a:gd name="T3" fmla="*/ 0 h 834"/>
                  <a:gd name="T4" fmla="*/ 24 w 24"/>
                  <a:gd name="T5" fmla="*/ 0 h 834"/>
                  <a:gd name="T6" fmla="*/ 24 w 24"/>
                  <a:gd name="T7" fmla="*/ 797 h 834"/>
                  <a:gd name="T8" fmla="*/ 0 w 24"/>
                  <a:gd name="T9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834">
                    <a:moveTo>
                      <a:pt x="0" y="8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97"/>
                    </a:lnTo>
                    <a:lnTo>
                      <a:pt x="0" y="834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3" name="Freeform 165">
                <a:extLst>
                  <a:ext uri="{FF2B5EF4-FFF2-40B4-BE49-F238E27FC236}">
                    <a16:creationId xmlns:a16="http://schemas.microsoft.com/office/drawing/2014/main" id="{364BCF9A-8E50-379A-CF3C-61932A6AB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9" y="9072"/>
                <a:ext cx="29" cy="797"/>
              </a:xfrm>
              <a:custGeom>
                <a:avLst/>
                <a:gdLst>
                  <a:gd name="T0" fmla="*/ 0 w 29"/>
                  <a:gd name="T1" fmla="*/ 797 h 797"/>
                  <a:gd name="T2" fmla="*/ 0 w 29"/>
                  <a:gd name="T3" fmla="*/ 0 h 797"/>
                  <a:gd name="T4" fmla="*/ 29 w 29"/>
                  <a:gd name="T5" fmla="*/ 0 h 797"/>
                  <a:gd name="T6" fmla="*/ 29 w 29"/>
                  <a:gd name="T7" fmla="*/ 765 h 797"/>
                  <a:gd name="T8" fmla="*/ 0 w 29"/>
                  <a:gd name="T9" fmla="*/ 797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7">
                    <a:moveTo>
                      <a:pt x="0" y="79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765"/>
                    </a:lnTo>
                    <a:lnTo>
                      <a:pt x="0" y="79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4" name="Freeform 166">
                <a:extLst>
                  <a:ext uri="{FF2B5EF4-FFF2-40B4-BE49-F238E27FC236}">
                    <a16:creationId xmlns:a16="http://schemas.microsoft.com/office/drawing/2014/main" id="{0C98BF1B-B679-990E-18B9-765FCDC9B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9072"/>
                <a:ext cx="28" cy="765"/>
              </a:xfrm>
              <a:custGeom>
                <a:avLst/>
                <a:gdLst>
                  <a:gd name="T0" fmla="*/ 0 w 28"/>
                  <a:gd name="T1" fmla="*/ 765 h 765"/>
                  <a:gd name="T2" fmla="*/ 0 w 28"/>
                  <a:gd name="T3" fmla="*/ 0 h 765"/>
                  <a:gd name="T4" fmla="*/ 28 w 28"/>
                  <a:gd name="T5" fmla="*/ 0 h 765"/>
                  <a:gd name="T6" fmla="*/ 28 w 28"/>
                  <a:gd name="T7" fmla="*/ 733 h 765"/>
                  <a:gd name="T8" fmla="*/ 0 w 28"/>
                  <a:gd name="T9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65">
                    <a:moveTo>
                      <a:pt x="0" y="76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733"/>
                    </a:lnTo>
                    <a:lnTo>
                      <a:pt x="0" y="765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5" name="Freeform 167">
                <a:extLst>
                  <a:ext uri="{FF2B5EF4-FFF2-40B4-BE49-F238E27FC236}">
                    <a16:creationId xmlns:a16="http://schemas.microsoft.com/office/drawing/2014/main" id="{E6DEAB82-DE50-F4E2-9A06-BB653C116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" y="9072"/>
                <a:ext cx="24" cy="733"/>
              </a:xfrm>
              <a:custGeom>
                <a:avLst/>
                <a:gdLst>
                  <a:gd name="T0" fmla="*/ 0 w 24"/>
                  <a:gd name="T1" fmla="*/ 733 h 733"/>
                  <a:gd name="T2" fmla="*/ 0 w 24"/>
                  <a:gd name="T3" fmla="*/ 0 h 733"/>
                  <a:gd name="T4" fmla="*/ 24 w 24"/>
                  <a:gd name="T5" fmla="*/ 0 h 733"/>
                  <a:gd name="T6" fmla="*/ 24 w 24"/>
                  <a:gd name="T7" fmla="*/ 701 h 733"/>
                  <a:gd name="T8" fmla="*/ 0 w 24"/>
                  <a:gd name="T9" fmla="*/ 733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733">
                    <a:moveTo>
                      <a:pt x="0" y="73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01"/>
                    </a:lnTo>
                    <a:lnTo>
                      <a:pt x="0" y="73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6" name="Freeform 168">
                <a:extLst>
                  <a:ext uri="{FF2B5EF4-FFF2-40B4-BE49-F238E27FC236}">
                    <a16:creationId xmlns:a16="http://schemas.microsoft.com/office/drawing/2014/main" id="{FCC25965-4977-F007-724D-1A18BA1C0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9072"/>
                <a:ext cx="28" cy="701"/>
              </a:xfrm>
              <a:custGeom>
                <a:avLst/>
                <a:gdLst>
                  <a:gd name="T0" fmla="*/ 0 w 28"/>
                  <a:gd name="T1" fmla="*/ 701 h 701"/>
                  <a:gd name="T2" fmla="*/ 0 w 28"/>
                  <a:gd name="T3" fmla="*/ 0 h 701"/>
                  <a:gd name="T4" fmla="*/ 28 w 28"/>
                  <a:gd name="T5" fmla="*/ 0 h 701"/>
                  <a:gd name="T6" fmla="*/ 28 w 28"/>
                  <a:gd name="T7" fmla="*/ 664 h 701"/>
                  <a:gd name="T8" fmla="*/ 0 w 28"/>
                  <a:gd name="T9" fmla="*/ 701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01">
                    <a:moveTo>
                      <a:pt x="0" y="7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64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7" name="Freeform 169">
                <a:extLst>
                  <a:ext uri="{FF2B5EF4-FFF2-40B4-BE49-F238E27FC236}">
                    <a16:creationId xmlns:a16="http://schemas.microsoft.com/office/drawing/2014/main" id="{00489EAF-4F31-DE0A-8313-0C75232BC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8" y="9072"/>
                <a:ext cx="28" cy="664"/>
              </a:xfrm>
              <a:custGeom>
                <a:avLst/>
                <a:gdLst>
                  <a:gd name="T0" fmla="*/ 0 w 28"/>
                  <a:gd name="T1" fmla="*/ 664 h 664"/>
                  <a:gd name="T2" fmla="*/ 0 w 28"/>
                  <a:gd name="T3" fmla="*/ 0 h 664"/>
                  <a:gd name="T4" fmla="*/ 28 w 28"/>
                  <a:gd name="T5" fmla="*/ 0 h 664"/>
                  <a:gd name="T6" fmla="*/ 28 w 28"/>
                  <a:gd name="T7" fmla="*/ 632 h 664"/>
                  <a:gd name="T8" fmla="*/ 0 w 28"/>
                  <a:gd name="T9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64">
                    <a:moveTo>
                      <a:pt x="0" y="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32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8" name="Freeform 170">
                <a:extLst>
                  <a:ext uri="{FF2B5EF4-FFF2-40B4-BE49-F238E27FC236}">
                    <a16:creationId xmlns:a16="http://schemas.microsoft.com/office/drawing/2014/main" id="{B066C0F3-93D2-666D-D610-1F21B90F0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6" y="9072"/>
                <a:ext cx="29" cy="632"/>
              </a:xfrm>
              <a:custGeom>
                <a:avLst/>
                <a:gdLst>
                  <a:gd name="T0" fmla="*/ 0 w 29"/>
                  <a:gd name="T1" fmla="*/ 632 h 632"/>
                  <a:gd name="T2" fmla="*/ 0 w 29"/>
                  <a:gd name="T3" fmla="*/ 0 h 632"/>
                  <a:gd name="T4" fmla="*/ 29 w 29"/>
                  <a:gd name="T5" fmla="*/ 0 h 632"/>
                  <a:gd name="T6" fmla="*/ 29 w 29"/>
                  <a:gd name="T7" fmla="*/ 600 h 632"/>
                  <a:gd name="T8" fmla="*/ 0 w 29"/>
                  <a:gd name="T9" fmla="*/ 632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632">
                    <a:moveTo>
                      <a:pt x="0" y="6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600"/>
                    </a:lnTo>
                    <a:lnTo>
                      <a:pt x="0" y="632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9" name="Freeform 171">
                <a:extLst>
                  <a:ext uri="{FF2B5EF4-FFF2-40B4-BE49-F238E27FC236}">
                    <a16:creationId xmlns:a16="http://schemas.microsoft.com/office/drawing/2014/main" id="{80F8E5B6-F1D9-8045-7EE7-42B1A3440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5" y="9072"/>
                <a:ext cx="24" cy="600"/>
              </a:xfrm>
              <a:custGeom>
                <a:avLst/>
                <a:gdLst>
                  <a:gd name="T0" fmla="*/ 0 w 24"/>
                  <a:gd name="T1" fmla="*/ 600 h 600"/>
                  <a:gd name="T2" fmla="*/ 0 w 24"/>
                  <a:gd name="T3" fmla="*/ 0 h 600"/>
                  <a:gd name="T4" fmla="*/ 24 w 24"/>
                  <a:gd name="T5" fmla="*/ 0 h 600"/>
                  <a:gd name="T6" fmla="*/ 24 w 24"/>
                  <a:gd name="T7" fmla="*/ 568 h 600"/>
                  <a:gd name="T8" fmla="*/ 0 w 24"/>
                  <a:gd name="T9" fmla="*/ 60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00">
                    <a:moveTo>
                      <a:pt x="0" y="600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568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0" name="Freeform 172">
                <a:extLst>
                  <a:ext uri="{FF2B5EF4-FFF2-40B4-BE49-F238E27FC236}">
                    <a16:creationId xmlns:a16="http://schemas.microsoft.com/office/drawing/2014/main" id="{1E2D554D-AF84-4061-0120-9EB4AFDF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9" y="9072"/>
                <a:ext cx="28" cy="568"/>
              </a:xfrm>
              <a:custGeom>
                <a:avLst/>
                <a:gdLst>
                  <a:gd name="T0" fmla="*/ 0 w 28"/>
                  <a:gd name="T1" fmla="*/ 568 h 568"/>
                  <a:gd name="T2" fmla="*/ 0 w 28"/>
                  <a:gd name="T3" fmla="*/ 0 h 568"/>
                  <a:gd name="T4" fmla="*/ 28 w 28"/>
                  <a:gd name="T5" fmla="*/ 0 h 568"/>
                  <a:gd name="T6" fmla="*/ 28 w 28"/>
                  <a:gd name="T7" fmla="*/ 531 h 568"/>
                  <a:gd name="T8" fmla="*/ 0 w 28"/>
                  <a:gd name="T9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68">
                    <a:moveTo>
                      <a:pt x="0" y="5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531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1" name="Freeform 173">
                <a:extLst>
                  <a:ext uri="{FF2B5EF4-FFF2-40B4-BE49-F238E27FC236}">
                    <a16:creationId xmlns:a16="http://schemas.microsoft.com/office/drawing/2014/main" id="{C2982047-DED9-01E7-B2DD-E37F3FF0D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9072"/>
                <a:ext cx="28" cy="531"/>
              </a:xfrm>
              <a:custGeom>
                <a:avLst/>
                <a:gdLst>
                  <a:gd name="T0" fmla="*/ 0 w 28"/>
                  <a:gd name="T1" fmla="*/ 531 h 531"/>
                  <a:gd name="T2" fmla="*/ 0 w 28"/>
                  <a:gd name="T3" fmla="*/ 0 h 531"/>
                  <a:gd name="T4" fmla="*/ 28 w 28"/>
                  <a:gd name="T5" fmla="*/ 0 h 531"/>
                  <a:gd name="T6" fmla="*/ 28 w 28"/>
                  <a:gd name="T7" fmla="*/ 499 h 531"/>
                  <a:gd name="T8" fmla="*/ 0 w 28"/>
                  <a:gd name="T9" fmla="*/ 531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31">
                    <a:moveTo>
                      <a:pt x="0" y="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99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2" name="Freeform 174">
                <a:extLst>
                  <a:ext uri="{FF2B5EF4-FFF2-40B4-BE49-F238E27FC236}">
                    <a16:creationId xmlns:a16="http://schemas.microsoft.com/office/drawing/2014/main" id="{23A1B45D-64A9-FC6F-E0C9-EE6AE7381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9072"/>
                <a:ext cx="24" cy="499"/>
              </a:xfrm>
              <a:custGeom>
                <a:avLst/>
                <a:gdLst>
                  <a:gd name="T0" fmla="*/ 0 w 24"/>
                  <a:gd name="T1" fmla="*/ 499 h 499"/>
                  <a:gd name="T2" fmla="*/ 0 w 24"/>
                  <a:gd name="T3" fmla="*/ 0 h 499"/>
                  <a:gd name="T4" fmla="*/ 24 w 24"/>
                  <a:gd name="T5" fmla="*/ 0 h 499"/>
                  <a:gd name="T6" fmla="*/ 24 w 24"/>
                  <a:gd name="T7" fmla="*/ 467 h 499"/>
                  <a:gd name="T8" fmla="*/ 0 w 24"/>
                  <a:gd name="T9" fmla="*/ 49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99">
                    <a:moveTo>
                      <a:pt x="0" y="49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67"/>
                    </a:lnTo>
                    <a:lnTo>
                      <a:pt x="0" y="499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3" name="Freeform 175">
                <a:extLst>
                  <a:ext uri="{FF2B5EF4-FFF2-40B4-BE49-F238E27FC236}">
                    <a16:creationId xmlns:a16="http://schemas.microsoft.com/office/drawing/2014/main" id="{B21BAEAF-73EB-8873-A3EA-836AF258F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9072"/>
                <a:ext cx="29" cy="467"/>
              </a:xfrm>
              <a:custGeom>
                <a:avLst/>
                <a:gdLst>
                  <a:gd name="T0" fmla="*/ 0 w 29"/>
                  <a:gd name="T1" fmla="*/ 467 h 467"/>
                  <a:gd name="T2" fmla="*/ 0 w 29"/>
                  <a:gd name="T3" fmla="*/ 0 h 467"/>
                  <a:gd name="T4" fmla="*/ 29 w 29"/>
                  <a:gd name="T5" fmla="*/ 0 h 467"/>
                  <a:gd name="T6" fmla="*/ 29 w 29"/>
                  <a:gd name="T7" fmla="*/ 435 h 467"/>
                  <a:gd name="T8" fmla="*/ 0 w 29"/>
                  <a:gd name="T9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67">
                    <a:moveTo>
                      <a:pt x="0" y="46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35"/>
                    </a:lnTo>
                    <a:lnTo>
                      <a:pt x="0" y="46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4" name="Freeform 176">
                <a:extLst>
                  <a:ext uri="{FF2B5EF4-FFF2-40B4-BE49-F238E27FC236}">
                    <a16:creationId xmlns:a16="http://schemas.microsoft.com/office/drawing/2014/main" id="{D6540F8D-12F6-24E5-9BFA-D9EECF1CF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8" y="9072"/>
                <a:ext cx="28" cy="435"/>
              </a:xfrm>
              <a:custGeom>
                <a:avLst/>
                <a:gdLst>
                  <a:gd name="T0" fmla="*/ 0 w 28"/>
                  <a:gd name="T1" fmla="*/ 435 h 435"/>
                  <a:gd name="T2" fmla="*/ 0 w 28"/>
                  <a:gd name="T3" fmla="*/ 0 h 435"/>
                  <a:gd name="T4" fmla="*/ 28 w 28"/>
                  <a:gd name="T5" fmla="*/ 0 h 435"/>
                  <a:gd name="T6" fmla="*/ 28 w 28"/>
                  <a:gd name="T7" fmla="*/ 398 h 435"/>
                  <a:gd name="T8" fmla="*/ 0 w 28"/>
                  <a:gd name="T9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435">
                    <a:moveTo>
                      <a:pt x="0" y="43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98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5" name="Freeform 177">
                <a:extLst>
                  <a:ext uri="{FF2B5EF4-FFF2-40B4-BE49-F238E27FC236}">
                    <a16:creationId xmlns:a16="http://schemas.microsoft.com/office/drawing/2014/main" id="{A887AF73-C232-0B22-186E-AD73C3926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6" y="9072"/>
                <a:ext cx="24" cy="398"/>
              </a:xfrm>
              <a:custGeom>
                <a:avLst/>
                <a:gdLst>
                  <a:gd name="T0" fmla="*/ 0 w 24"/>
                  <a:gd name="T1" fmla="*/ 398 h 398"/>
                  <a:gd name="T2" fmla="*/ 0 w 24"/>
                  <a:gd name="T3" fmla="*/ 0 h 398"/>
                  <a:gd name="T4" fmla="*/ 24 w 24"/>
                  <a:gd name="T5" fmla="*/ 0 h 398"/>
                  <a:gd name="T6" fmla="*/ 24 w 24"/>
                  <a:gd name="T7" fmla="*/ 366 h 398"/>
                  <a:gd name="T8" fmla="*/ 0 w 24"/>
                  <a:gd name="T9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8">
                    <a:moveTo>
                      <a:pt x="0" y="398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366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6" name="Freeform 178">
                <a:extLst>
                  <a:ext uri="{FF2B5EF4-FFF2-40B4-BE49-F238E27FC236}">
                    <a16:creationId xmlns:a16="http://schemas.microsoft.com/office/drawing/2014/main" id="{5D4132DD-08E0-4EA8-6368-8DFCB59ED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9072"/>
                <a:ext cx="28" cy="366"/>
              </a:xfrm>
              <a:custGeom>
                <a:avLst/>
                <a:gdLst>
                  <a:gd name="T0" fmla="*/ 0 w 28"/>
                  <a:gd name="T1" fmla="*/ 366 h 366"/>
                  <a:gd name="T2" fmla="*/ 0 w 28"/>
                  <a:gd name="T3" fmla="*/ 0 h 366"/>
                  <a:gd name="T4" fmla="*/ 28 w 28"/>
                  <a:gd name="T5" fmla="*/ 0 h 366"/>
                  <a:gd name="T6" fmla="*/ 28 w 28"/>
                  <a:gd name="T7" fmla="*/ 334 h 366"/>
                  <a:gd name="T8" fmla="*/ 0 w 28"/>
                  <a:gd name="T9" fmla="*/ 36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66">
                    <a:moveTo>
                      <a:pt x="0" y="3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34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7" name="Freeform 179">
                <a:extLst>
                  <a:ext uri="{FF2B5EF4-FFF2-40B4-BE49-F238E27FC236}">
                    <a16:creationId xmlns:a16="http://schemas.microsoft.com/office/drawing/2014/main" id="{CE66E751-539D-361C-AF40-5AA5F6F1E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9072"/>
                <a:ext cx="28" cy="334"/>
              </a:xfrm>
              <a:custGeom>
                <a:avLst/>
                <a:gdLst>
                  <a:gd name="T0" fmla="*/ 0 w 28"/>
                  <a:gd name="T1" fmla="*/ 334 h 334"/>
                  <a:gd name="T2" fmla="*/ 0 w 28"/>
                  <a:gd name="T3" fmla="*/ 0 h 334"/>
                  <a:gd name="T4" fmla="*/ 28 w 28"/>
                  <a:gd name="T5" fmla="*/ 0 h 334"/>
                  <a:gd name="T6" fmla="*/ 28 w 28"/>
                  <a:gd name="T7" fmla="*/ 302 h 334"/>
                  <a:gd name="T8" fmla="*/ 0 w 28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4">
                    <a:moveTo>
                      <a:pt x="0" y="33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02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8" name="Freeform 180">
                <a:extLst>
                  <a:ext uri="{FF2B5EF4-FFF2-40B4-BE49-F238E27FC236}">
                    <a16:creationId xmlns:a16="http://schemas.microsoft.com/office/drawing/2014/main" id="{981CC34B-0405-C10F-7322-EC4CCBDF3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" y="9072"/>
                <a:ext cx="29" cy="302"/>
              </a:xfrm>
              <a:custGeom>
                <a:avLst/>
                <a:gdLst>
                  <a:gd name="T0" fmla="*/ 0 w 29"/>
                  <a:gd name="T1" fmla="*/ 302 h 302"/>
                  <a:gd name="T2" fmla="*/ 0 w 29"/>
                  <a:gd name="T3" fmla="*/ 0 h 302"/>
                  <a:gd name="T4" fmla="*/ 29 w 29"/>
                  <a:gd name="T5" fmla="*/ 0 h 302"/>
                  <a:gd name="T6" fmla="*/ 29 w 29"/>
                  <a:gd name="T7" fmla="*/ 265 h 302"/>
                  <a:gd name="T8" fmla="*/ 0 w 29"/>
                  <a:gd name="T9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02">
                    <a:moveTo>
                      <a:pt x="0" y="30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65"/>
                    </a:lnTo>
                    <a:lnTo>
                      <a:pt x="0" y="302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9" name="Freeform 181">
                <a:extLst>
                  <a:ext uri="{FF2B5EF4-FFF2-40B4-BE49-F238E27FC236}">
                    <a16:creationId xmlns:a16="http://schemas.microsoft.com/office/drawing/2014/main" id="{FE0DBC7A-79BF-B06A-1886-DC1D5EE16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5" y="9072"/>
                <a:ext cx="24" cy="265"/>
              </a:xfrm>
              <a:custGeom>
                <a:avLst/>
                <a:gdLst>
                  <a:gd name="T0" fmla="*/ 0 w 24"/>
                  <a:gd name="T1" fmla="*/ 265 h 265"/>
                  <a:gd name="T2" fmla="*/ 0 w 24"/>
                  <a:gd name="T3" fmla="*/ 0 h 265"/>
                  <a:gd name="T4" fmla="*/ 24 w 24"/>
                  <a:gd name="T5" fmla="*/ 0 h 265"/>
                  <a:gd name="T6" fmla="*/ 24 w 24"/>
                  <a:gd name="T7" fmla="*/ 233 h 265"/>
                  <a:gd name="T8" fmla="*/ 0 w 24"/>
                  <a:gd name="T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5">
                    <a:moveTo>
                      <a:pt x="0" y="265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233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0" name="Freeform 182">
                <a:extLst>
                  <a:ext uri="{FF2B5EF4-FFF2-40B4-BE49-F238E27FC236}">
                    <a16:creationId xmlns:a16="http://schemas.microsoft.com/office/drawing/2014/main" id="{AD0E707A-BB4C-FDD8-75D3-B85CFA2C3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9072"/>
                <a:ext cx="28" cy="233"/>
              </a:xfrm>
              <a:custGeom>
                <a:avLst/>
                <a:gdLst>
                  <a:gd name="T0" fmla="*/ 0 w 28"/>
                  <a:gd name="T1" fmla="*/ 233 h 233"/>
                  <a:gd name="T2" fmla="*/ 0 w 28"/>
                  <a:gd name="T3" fmla="*/ 0 h 233"/>
                  <a:gd name="T4" fmla="*/ 28 w 28"/>
                  <a:gd name="T5" fmla="*/ 0 h 233"/>
                  <a:gd name="T6" fmla="*/ 28 w 28"/>
                  <a:gd name="T7" fmla="*/ 201 h 233"/>
                  <a:gd name="T8" fmla="*/ 0 w 28"/>
                  <a:gd name="T9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33">
                    <a:moveTo>
                      <a:pt x="0" y="233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1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1" name="Freeform 183">
                <a:extLst>
                  <a:ext uri="{FF2B5EF4-FFF2-40B4-BE49-F238E27FC236}">
                    <a16:creationId xmlns:a16="http://schemas.microsoft.com/office/drawing/2014/main" id="{95A56471-FAC2-09CB-04BE-5CA1E136D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7" y="9072"/>
                <a:ext cx="28" cy="201"/>
              </a:xfrm>
              <a:custGeom>
                <a:avLst/>
                <a:gdLst>
                  <a:gd name="T0" fmla="*/ 0 w 28"/>
                  <a:gd name="T1" fmla="*/ 201 h 201"/>
                  <a:gd name="T2" fmla="*/ 0 w 28"/>
                  <a:gd name="T3" fmla="*/ 0 h 201"/>
                  <a:gd name="T4" fmla="*/ 28 w 28"/>
                  <a:gd name="T5" fmla="*/ 0 h 201"/>
                  <a:gd name="T6" fmla="*/ 28 w 28"/>
                  <a:gd name="T7" fmla="*/ 169 h 201"/>
                  <a:gd name="T8" fmla="*/ 0 w 28"/>
                  <a:gd name="T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1">
                    <a:moveTo>
                      <a:pt x="0" y="2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9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2" name="Freeform 184">
                <a:extLst>
                  <a:ext uri="{FF2B5EF4-FFF2-40B4-BE49-F238E27FC236}">
                    <a16:creationId xmlns:a16="http://schemas.microsoft.com/office/drawing/2014/main" id="{80B1F83F-ECDD-3309-529D-BC492C9B4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5" y="9072"/>
                <a:ext cx="24" cy="169"/>
              </a:xfrm>
              <a:custGeom>
                <a:avLst/>
                <a:gdLst>
                  <a:gd name="T0" fmla="*/ 0 w 24"/>
                  <a:gd name="T1" fmla="*/ 169 h 169"/>
                  <a:gd name="T2" fmla="*/ 0 w 24"/>
                  <a:gd name="T3" fmla="*/ 0 h 169"/>
                  <a:gd name="T4" fmla="*/ 24 w 24"/>
                  <a:gd name="T5" fmla="*/ 0 h 169"/>
                  <a:gd name="T6" fmla="*/ 24 w 24"/>
                  <a:gd name="T7" fmla="*/ 132 h 169"/>
                  <a:gd name="T8" fmla="*/ 0 w 24"/>
                  <a:gd name="T9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9">
                    <a:moveTo>
                      <a:pt x="0" y="16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32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3" name="Freeform 185">
                <a:extLst>
                  <a:ext uri="{FF2B5EF4-FFF2-40B4-BE49-F238E27FC236}">
                    <a16:creationId xmlns:a16="http://schemas.microsoft.com/office/drawing/2014/main" id="{6062816D-2798-3E97-7A0E-628BED00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9072"/>
                <a:ext cx="29" cy="132"/>
              </a:xfrm>
              <a:custGeom>
                <a:avLst/>
                <a:gdLst>
                  <a:gd name="T0" fmla="*/ 0 w 29"/>
                  <a:gd name="T1" fmla="*/ 132 h 132"/>
                  <a:gd name="T2" fmla="*/ 0 w 29"/>
                  <a:gd name="T3" fmla="*/ 0 h 132"/>
                  <a:gd name="T4" fmla="*/ 29 w 29"/>
                  <a:gd name="T5" fmla="*/ 0 h 132"/>
                  <a:gd name="T6" fmla="*/ 29 w 29"/>
                  <a:gd name="T7" fmla="*/ 100 h 132"/>
                  <a:gd name="T8" fmla="*/ 0 w 29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2">
                    <a:moveTo>
                      <a:pt x="0" y="1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00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4" name="Freeform 186">
                <a:extLst>
                  <a:ext uri="{FF2B5EF4-FFF2-40B4-BE49-F238E27FC236}">
                    <a16:creationId xmlns:a16="http://schemas.microsoft.com/office/drawing/2014/main" id="{80A0B023-CC75-E902-A0DE-C8DED2791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9072"/>
                <a:ext cx="28" cy="100"/>
              </a:xfrm>
              <a:custGeom>
                <a:avLst/>
                <a:gdLst>
                  <a:gd name="T0" fmla="*/ 0 w 28"/>
                  <a:gd name="T1" fmla="*/ 100 h 100"/>
                  <a:gd name="T2" fmla="*/ 0 w 28"/>
                  <a:gd name="T3" fmla="*/ 0 h 100"/>
                  <a:gd name="T4" fmla="*/ 28 w 28"/>
                  <a:gd name="T5" fmla="*/ 0 h 100"/>
                  <a:gd name="T6" fmla="*/ 28 w 28"/>
                  <a:gd name="T7" fmla="*/ 68 h 100"/>
                  <a:gd name="T8" fmla="*/ 0 w 28"/>
                  <a:gd name="T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0">
                    <a:moveTo>
                      <a:pt x="0" y="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8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5" name="Freeform 187">
                <a:extLst>
                  <a:ext uri="{FF2B5EF4-FFF2-40B4-BE49-F238E27FC236}">
                    <a16:creationId xmlns:a16="http://schemas.microsoft.com/office/drawing/2014/main" id="{2547DB7E-C291-592B-A7A1-7467C4F98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9072"/>
                <a:ext cx="28" cy="68"/>
              </a:xfrm>
              <a:custGeom>
                <a:avLst/>
                <a:gdLst>
                  <a:gd name="T0" fmla="*/ 0 w 28"/>
                  <a:gd name="T1" fmla="*/ 68 h 68"/>
                  <a:gd name="T2" fmla="*/ 0 w 28"/>
                  <a:gd name="T3" fmla="*/ 0 h 68"/>
                  <a:gd name="T4" fmla="*/ 28 w 28"/>
                  <a:gd name="T5" fmla="*/ 0 h 68"/>
                  <a:gd name="T6" fmla="*/ 28 w 28"/>
                  <a:gd name="T7" fmla="*/ 36 h 68"/>
                  <a:gd name="T8" fmla="*/ 0 w 2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8">
                    <a:moveTo>
                      <a:pt x="0" y="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6" name="Freeform 188">
                <a:extLst>
                  <a:ext uri="{FF2B5EF4-FFF2-40B4-BE49-F238E27FC236}">
                    <a16:creationId xmlns:a16="http://schemas.microsoft.com/office/drawing/2014/main" id="{2CD21F06-F22C-C9BA-ECE3-6C6873907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4" y="9072"/>
                <a:ext cx="24" cy="36"/>
              </a:xfrm>
              <a:custGeom>
                <a:avLst/>
                <a:gdLst>
                  <a:gd name="T0" fmla="*/ 0 w 24"/>
                  <a:gd name="T1" fmla="*/ 36 h 36"/>
                  <a:gd name="T2" fmla="*/ 0 w 24"/>
                  <a:gd name="T3" fmla="*/ 0 h 36"/>
                  <a:gd name="T4" fmla="*/ 24 w 24"/>
                  <a:gd name="T5" fmla="*/ 0 h 36"/>
                  <a:gd name="T6" fmla="*/ 0 w 24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36">
                    <a:moveTo>
                      <a:pt x="0" y="36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7" name="Freeform 189">
                <a:extLst>
                  <a:ext uri="{FF2B5EF4-FFF2-40B4-BE49-F238E27FC236}">
                    <a16:creationId xmlns:a16="http://schemas.microsoft.com/office/drawing/2014/main" id="{C8CEDB3B-334A-07D1-38FC-AAC42BAF7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0" y="8604"/>
                <a:ext cx="189" cy="472"/>
              </a:xfrm>
              <a:custGeom>
                <a:avLst/>
                <a:gdLst>
                  <a:gd name="T0" fmla="*/ 93 w 189"/>
                  <a:gd name="T1" fmla="*/ 0 h 472"/>
                  <a:gd name="T2" fmla="*/ 0 w 189"/>
                  <a:gd name="T3" fmla="*/ 93 h 472"/>
                  <a:gd name="T4" fmla="*/ 0 w 189"/>
                  <a:gd name="T5" fmla="*/ 472 h 472"/>
                  <a:gd name="T6" fmla="*/ 189 w 189"/>
                  <a:gd name="T7" fmla="*/ 472 h 472"/>
                  <a:gd name="T8" fmla="*/ 189 w 189"/>
                  <a:gd name="T9" fmla="*/ 93 h 472"/>
                  <a:gd name="T10" fmla="*/ 93 w 189"/>
                  <a:gd name="T11" fmla="*/ 189 h 472"/>
                  <a:gd name="T12" fmla="*/ 93 w 189"/>
                  <a:gd name="T13" fmla="*/ 0 h 472"/>
                  <a:gd name="T14" fmla="*/ 0 w 189"/>
                  <a:gd name="T15" fmla="*/ 0 h 472"/>
                  <a:gd name="T16" fmla="*/ 0 w 189"/>
                  <a:gd name="T17" fmla="*/ 93 h 472"/>
                  <a:gd name="T18" fmla="*/ 93 w 189"/>
                  <a:gd name="T19" fmla="*/ 0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72">
                    <a:moveTo>
                      <a:pt x="93" y="0"/>
                    </a:moveTo>
                    <a:lnTo>
                      <a:pt x="0" y="93"/>
                    </a:lnTo>
                    <a:lnTo>
                      <a:pt x="0" y="472"/>
                    </a:lnTo>
                    <a:lnTo>
                      <a:pt x="189" y="472"/>
                    </a:lnTo>
                    <a:lnTo>
                      <a:pt x="189" y="93"/>
                    </a:lnTo>
                    <a:lnTo>
                      <a:pt x="93" y="189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8" name="Freeform 190">
                <a:extLst>
                  <a:ext uri="{FF2B5EF4-FFF2-40B4-BE49-F238E27FC236}">
                    <a16:creationId xmlns:a16="http://schemas.microsoft.com/office/drawing/2014/main" id="{27737A42-B872-5461-F131-0501CFB59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8604"/>
                <a:ext cx="507" cy="189"/>
              </a:xfrm>
              <a:custGeom>
                <a:avLst/>
                <a:gdLst>
                  <a:gd name="T0" fmla="*/ 507 w 507"/>
                  <a:gd name="T1" fmla="*/ 93 h 189"/>
                  <a:gd name="T2" fmla="*/ 415 w 507"/>
                  <a:gd name="T3" fmla="*/ 0 h 189"/>
                  <a:gd name="T4" fmla="*/ 0 w 507"/>
                  <a:gd name="T5" fmla="*/ 0 h 189"/>
                  <a:gd name="T6" fmla="*/ 0 w 507"/>
                  <a:gd name="T7" fmla="*/ 189 h 189"/>
                  <a:gd name="T8" fmla="*/ 415 w 507"/>
                  <a:gd name="T9" fmla="*/ 189 h 189"/>
                  <a:gd name="T10" fmla="*/ 318 w 507"/>
                  <a:gd name="T11" fmla="*/ 93 h 189"/>
                  <a:gd name="T12" fmla="*/ 507 w 507"/>
                  <a:gd name="T13" fmla="*/ 93 h 189"/>
                  <a:gd name="T14" fmla="*/ 507 w 507"/>
                  <a:gd name="T15" fmla="*/ 0 h 189"/>
                  <a:gd name="T16" fmla="*/ 415 w 507"/>
                  <a:gd name="T17" fmla="*/ 0 h 189"/>
                  <a:gd name="T18" fmla="*/ 507 w 50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7" h="189">
                    <a:moveTo>
                      <a:pt x="507" y="93"/>
                    </a:moveTo>
                    <a:lnTo>
                      <a:pt x="415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15" y="189"/>
                    </a:lnTo>
                    <a:lnTo>
                      <a:pt x="318" y="93"/>
                    </a:lnTo>
                    <a:lnTo>
                      <a:pt x="507" y="93"/>
                    </a:lnTo>
                    <a:lnTo>
                      <a:pt x="507" y="0"/>
                    </a:lnTo>
                    <a:lnTo>
                      <a:pt x="415" y="0"/>
                    </a:lnTo>
                    <a:lnTo>
                      <a:pt x="507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9" name="Freeform 191">
                <a:extLst>
                  <a:ext uri="{FF2B5EF4-FFF2-40B4-BE49-F238E27FC236}">
                    <a16:creationId xmlns:a16="http://schemas.microsoft.com/office/drawing/2014/main" id="{349AA46D-6D35-F1D6-CF79-F1CCB3853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8697"/>
                <a:ext cx="189" cy="1898"/>
              </a:xfrm>
              <a:custGeom>
                <a:avLst/>
                <a:gdLst>
                  <a:gd name="T0" fmla="*/ 97 w 189"/>
                  <a:gd name="T1" fmla="*/ 1708 h 1898"/>
                  <a:gd name="T2" fmla="*/ 189 w 189"/>
                  <a:gd name="T3" fmla="*/ 1805 h 1898"/>
                  <a:gd name="T4" fmla="*/ 189 w 189"/>
                  <a:gd name="T5" fmla="*/ 0 h 1898"/>
                  <a:gd name="T6" fmla="*/ 0 w 189"/>
                  <a:gd name="T7" fmla="*/ 0 h 1898"/>
                  <a:gd name="T8" fmla="*/ 0 w 189"/>
                  <a:gd name="T9" fmla="*/ 1805 h 1898"/>
                  <a:gd name="T10" fmla="*/ 97 w 189"/>
                  <a:gd name="T11" fmla="*/ 1898 h 1898"/>
                  <a:gd name="T12" fmla="*/ 0 w 189"/>
                  <a:gd name="T13" fmla="*/ 1805 h 1898"/>
                  <a:gd name="T14" fmla="*/ 0 w 189"/>
                  <a:gd name="T15" fmla="*/ 1898 h 1898"/>
                  <a:gd name="T16" fmla="*/ 97 w 189"/>
                  <a:gd name="T17" fmla="*/ 1898 h 1898"/>
                  <a:gd name="T18" fmla="*/ 97 w 189"/>
                  <a:gd name="T19" fmla="*/ 1708 h 1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98">
                    <a:moveTo>
                      <a:pt x="97" y="1708"/>
                    </a:moveTo>
                    <a:lnTo>
                      <a:pt x="189" y="180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805"/>
                    </a:lnTo>
                    <a:lnTo>
                      <a:pt x="97" y="1898"/>
                    </a:lnTo>
                    <a:lnTo>
                      <a:pt x="0" y="1805"/>
                    </a:lnTo>
                    <a:lnTo>
                      <a:pt x="0" y="1898"/>
                    </a:lnTo>
                    <a:lnTo>
                      <a:pt x="97" y="1898"/>
                    </a:lnTo>
                    <a:lnTo>
                      <a:pt x="97" y="17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0" name="Freeform 192">
                <a:extLst>
                  <a:ext uri="{FF2B5EF4-FFF2-40B4-BE49-F238E27FC236}">
                    <a16:creationId xmlns:a16="http://schemas.microsoft.com/office/drawing/2014/main" id="{800462C3-3775-126C-A7F6-3F3B39446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405"/>
                <a:ext cx="600" cy="190"/>
              </a:xfrm>
              <a:custGeom>
                <a:avLst/>
                <a:gdLst>
                  <a:gd name="T0" fmla="*/ 411 w 600"/>
                  <a:gd name="T1" fmla="*/ 97 h 190"/>
                  <a:gd name="T2" fmla="*/ 503 w 600"/>
                  <a:gd name="T3" fmla="*/ 0 h 190"/>
                  <a:gd name="T4" fmla="*/ 0 w 600"/>
                  <a:gd name="T5" fmla="*/ 0 h 190"/>
                  <a:gd name="T6" fmla="*/ 0 w 600"/>
                  <a:gd name="T7" fmla="*/ 190 h 190"/>
                  <a:gd name="T8" fmla="*/ 503 w 600"/>
                  <a:gd name="T9" fmla="*/ 190 h 190"/>
                  <a:gd name="T10" fmla="*/ 600 w 600"/>
                  <a:gd name="T11" fmla="*/ 97 h 190"/>
                  <a:gd name="T12" fmla="*/ 503 w 600"/>
                  <a:gd name="T13" fmla="*/ 190 h 190"/>
                  <a:gd name="T14" fmla="*/ 600 w 600"/>
                  <a:gd name="T15" fmla="*/ 190 h 190"/>
                  <a:gd name="T16" fmla="*/ 600 w 600"/>
                  <a:gd name="T17" fmla="*/ 97 h 190"/>
                  <a:gd name="T18" fmla="*/ 411 w 600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90">
                    <a:moveTo>
                      <a:pt x="411" y="97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3" y="190"/>
                    </a:lnTo>
                    <a:lnTo>
                      <a:pt x="600" y="97"/>
                    </a:lnTo>
                    <a:lnTo>
                      <a:pt x="503" y="190"/>
                    </a:lnTo>
                    <a:lnTo>
                      <a:pt x="600" y="190"/>
                    </a:lnTo>
                    <a:lnTo>
                      <a:pt x="600" y="97"/>
                    </a:lnTo>
                    <a:lnTo>
                      <a:pt x="411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1" name="Freeform 193">
                <a:extLst>
                  <a:ext uri="{FF2B5EF4-FFF2-40B4-BE49-F238E27FC236}">
                    <a16:creationId xmlns:a16="http://schemas.microsoft.com/office/drawing/2014/main" id="{9EF0FF8D-F4C8-D769-0BC9-EF18E2B8C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7726"/>
                <a:ext cx="189" cy="2776"/>
              </a:xfrm>
              <a:custGeom>
                <a:avLst/>
                <a:gdLst>
                  <a:gd name="T0" fmla="*/ 92 w 189"/>
                  <a:gd name="T1" fmla="*/ 189 h 2776"/>
                  <a:gd name="T2" fmla="*/ 0 w 189"/>
                  <a:gd name="T3" fmla="*/ 92 h 2776"/>
                  <a:gd name="T4" fmla="*/ 0 w 189"/>
                  <a:gd name="T5" fmla="*/ 2776 h 2776"/>
                  <a:gd name="T6" fmla="*/ 189 w 189"/>
                  <a:gd name="T7" fmla="*/ 2776 h 2776"/>
                  <a:gd name="T8" fmla="*/ 189 w 189"/>
                  <a:gd name="T9" fmla="*/ 92 h 2776"/>
                  <a:gd name="T10" fmla="*/ 92 w 189"/>
                  <a:gd name="T11" fmla="*/ 0 h 2776"/>
                  <a:gd name="T12" fmla="*/ 189 w 189"/>
                  <a:gd name="T13" fmla="*/ 92 h 2776"/>
                  <a:gd name="T14" fmla="*/ 189 w 189"/>
                  <a:gd name="T15" fmla="*/ 0 h 2776"/>
                  <a:gd name="T16" fmla="*/ 92 w 189"/>
                  <a:gd name="T17" fmla="*/ 0 h 2776"/>
                  <a:gd name="T18" fmla="*/ 92 w 189"/>
                  <a:gd name="T19" fmla="*/ 189 h 2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76">
                    <a:moveTo>
                      <a:pt x="92" y="189"/>
                    </a:moveTo>
                    <a:lnTo>
                      <a:pt x="0" y="92"/>
                    </a:lnTo>
                    <a:lnTo>
                      <a:pt x="0" y="2776"/>
                    </a:lnTo>
                    <a:lnTo>
                      <a:pt x="189" y="2776"/>
                    </a:lnTo>
                    <a:lnTo>
                      <a:pt x="189" y="92"/>
                    </a:lnTo>
                    <a:lnTo>
                      <a:pt x="92" y="0"/>
                    </a:lnTo>
                    <a:lnTo>
                      <a:pt x="189" y="92"/>
                    </a:lnTo>
                    <a:lnTo>
                      <a:pt x="189" y="0"/>
                    </a:lnTo>
                    <a:lnTo>
                      <a:pt x="92" y="0"/>
                    </a:lnTo>
                    <a:lnTo>
                      <a:pt x="92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2" name="Freeform 194">
                <a:extLst>
                  <a:ext uri="{FF2B5EF4-FFF2-40B4-BE49-F238E27FC236}">
                    <a16:creationId xmlns:a16="http://schemas.microsoft.com/office/drawing/2014/main" id="{52D6294C-B145-9F83-47F6-FA20955B8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726"/>
                <a:ext cx="600" cy="189"/>
              </a:xfrm>
              <a:custGeom>
                <a:avLst/>
                <a:gdLst>
                  <a:gd name="T0" fmla="*/ 189 w 600"/>
                  <a:gd name="T1" fmla="*/ 92 h 189"/>
                  <a:gd name="T2" fmla="*/ 97 w 600"/>
                  <a:gd name="T3" fmla="*/ 189 h 189"/>
                  <a:gd name="T4" fmla="*/ 600 w 600"/>
                  <a:gd name="T5" fmla="*/ 189 h 189"/>
                  <a:gd name="T6" fmla="*/ 600 w 600"/>
                  <a:gd name="T7" fmla="*/ 0 h 189"/>
                  <a:gd name="T8" fmla="*/ 97 w 600"/>
                  <a:gd name="T9" fmla="*/ 0 h 189"/>
                  <a:gd name="T10" fmla="*/ 0 w 600"/>
                  <a:gd name="T11" fmla="*/ 92 h 189"/>
                  <a:gd name="T12" fmla="*/ 97 w 600"/>
                  <a:gd name="T13" fmla="*/ 0 h 189"/>
                  <a:gd name="T14" fmla="*/ 0 w 600"/>
                  <a:gd name="T15" fmla="*/ 0 h 189"/>
                  <a:gd name="T16" fmla="*/ 0 w 600"/>
                  <a:gd name="T17" fmla="*/ 92 h 189"/>
                  <a:gd name="T18" fmla="*/ 189 w 600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0" y="189"/>
                    </a:lnTo>
                    <a:lnTo>
                      <a:pt x="600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3" name="Freeform 195">
                <a:extLst>
                  <a:ext uri="{FF2B5EF4-FFF2-40B4-BE49-F238E27FC236}">
                    <a16:creationId xmlns:a16="http://schemas.microsoft.com/office/drawing/2014/main" id="{FB6CB373-3194-576E-230F-D914A492C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818"/>
                <a:ext cx="189" cy="464"/>
              </a:xfrm>
              <a:custGeom>
                <a:avLst/>
                <a:gdLst>
                  <a:gd name="T0" fmla="*/ 97 w 189"/>
                  <a:gd name="T1" fmla="*/ 464 h 464"/>
                  <a:gd name="T2" fmla="*/ 189 w 189"/>
                  <a:gd name="T3" fmla="*/ 371 h 464"/>
                  <a:gd name="T4" fmla="*/ 189 w 189"/>
                  <a:gd name="T5" fmla="*/ 0 h 464"/>
                  <a:gd name="T6" fmla="*/ 0 w 189"/>
                  <a:gd name="T7" fmla="*/ 0 h 464"/>
                  <a:gd name="T8" fmla="*/ 0 w 189"/>
                  <a:gd name="T9" fmla="*/ 371 h 464"/>
                  <a:gd name="T10" fmla="*/ 97 w 189"/>
                  <a:gd name="T11" fmla="*/ 274 h 464"/>
                  <a:gd name="T12" fmla="*/ 97 w 189"/>
                  <a:gd name="T13" fmla="*/ 464 h 464"/>
                  <a:gd name="T14" fmla="*/ 189 w 189"/>
                  <a:gd name="T15" fmla="*/ 464 h 464"/>
                  <a:gd name="T16" fmla="*/ 189 w 189"/>
                  <a:gd name="T17" fmla="*/ 371 h 464"/>
                  <a:gd name="T18" fmla="*/ 97 w 189"/>
                  <a:gd name="T19" fmla="*/ 464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64">
                    <a:moveTo>
                      <a:pt x="97" y="464"/>
                    </a:moveTo>
                    <a:lnTo>
                      <a:pt x="189" y="371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371"/>
                    </a:lnTo>
                    <a:lnTo>
                      <a:pt x="97" y="274"/>
                    </a:lnTo>
                    <a:lnTo>
                      <a:pt x="97" y="464"/>
                    </a:lnTo>
                    <a:lnTo>
                      <a:pt x="189" y="464"/>
                    </a:lnTo>
                    <a:lnTo>
                      <a:pt x="189" y="371"/>
                    </a:lnTo>
                    <a:lnTo>
                      <a:pt x="97" y="4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4" name="Freeform 196">
                <a:extLst>
                  <a:ext uri="{FF2B5EF4-FFF2-40B4-BE49-F238E27FC236}">
                    <a16:creationId xmlns:a16="http://schemas.microsoft.com/office/drawing/2014/main" id="{F02EAE4C-09D8-648B-65F4-B717F9494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8092"/>
                <a:ext cx="512" cy="190"/>
              </a:xfrm>
              <a:custGeom>
                <a:avLst/>
                <a:gdLst>
                  <a:gd name="T0" fmla="*/ 0 w 512"/>
                  <a:gd name="T1" fmla="*/ 97 h 190"/>
                  <a:gd name="T2" fmla="*/ 97 w 512"/>
                  <a:gd name="T3" fmla="*/ 190 h 190"/>
                  <a:gd name="T4" fmla="*/ 512 w 512"/>
                  <a:gd name="T5" fmla="*/ 190 h 190"/>
                  <a:gd name="T6" fmla="*/ 512 w 512"/>
                  <a:gd name="T7" fmla="*/ 0 h 190"/>
                  <a:gd name="T8" fmla="*/ 97 w 512"/>
                  <a:gd name="T9" fmla="*/ 0 h 190"/>
                  <a:gd name="T10" fmla="*/ 189 w 512"/>
                  <a:gd name="T11" fmla="*/ 97 h 190"/>
                  <a:gd name="T12" fmla="*/ 0 w 512"/>
                  <a:gd name="T13" fmla="*/ 97 h 190"/>
                  <a:gd name="T14" fmla="*/ 0 w 512"/>
                  <a:gd name="T15" fmla="*/ 190 h 190"/>
                  <a:gd name="T16" fmla="*/ 97 w 512"/>
                  <a:gd name="T17" fmla="*/ 190 h 190"/>
                  <a:gd name="T18" fmla="*/ 0 w 512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190">
                    <a:moveTo>
                      <a:pt x="0" y="97"/>
                    </a:moveTo>
                    <a:lnTo>
                      <a:pt x="97" y="190"/>
                    </a:lnTo>
                    <a:lnTo>
                      <a:pt x="512" y="190"/>
                    </a:lnTo>
                    <a:lnTo>
                      <a:pt x="512" y="0"/>
                    </a:lnTo>
                    <a:lnTo>
                      <a:pt x="97" y="0"/>
                    </a:lnTo>
                    <a:lnTo>
                      <a:pt x="189" y="97"/>
                    </a:lnTo>
                    <a:lnTo>
                      <a:pt x="0" y="97"/>
                    </a:lnTo>
                    <a:lnTo>
                      <a:pt x="0" y="190"/>
                    </a:lnTo>
                    <a:lnTo>
                      <a:pt x="97" y="190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5" name="Freeform 197">
                <a:extLst>
                  <a:ext uri="{FF2B5EF4-FFF2-40B4-BE49-F238E27FC236}">
                    <a16:creationId xmlns:a16="http://schemas.microsoft.com/office/drawing/2014/main" id="{250F14A4-B8BC-82A9-D897-E0354F416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7722"/>
                <a:ext cx="193" cy="467"/>
              </a:xfrm>
              <a:custGeom>
                <a:avLst/>
                <a:gdLst>
                  <a:gd name="T0" fmla="*/ 97 w 193"/>
                  <a:gd name="T1" fmla="*/ 189 h 467"/>
                  <a:gd name="T2" fmla="*/ 4 w 193"/>
                  <a:gd name="T3" fmla="*/ 92 h 467"/>
                  <a:gd name="T4" fmla="*/ 0 w 193"/>
                  <a:gd name="T5" fmla="*/ 467 h 467"/>
                  <a:gd name="T6" fmla="*/ 189 w 193"/>
                  <a:gd name="T7" fmla="*/ 467 h 467"/>
                  <a:gd name="T8" fmla="*/ 193 w 193"/>
                  <a:gd name="T9" fmla="*/ 92 h 467"/>
                  <a:gd name="T10" fmla="*/ 97 w 193"/>
                  <a:gd name="T11" fmla="*/ 0 h 467"/>
                  <a:gd name="T12" fmla="*/ 193 w 193"/>
                  <a:gd name="T13" fmla="*/ 92 h 467"/>
                  <a:gd name="T14" fmla="*/ 193 w 193"/>
                  <a:gd name="T15" fmla="*/ 0 h 467"/>
                  <a:gd name="T16" fmla="*/ 97 w 193"/>
                  <a:gd name="T17" fmla="*/ 0 h 467"/>
                  <a:gd name="T18" fmla="*/ 97 w 193"/>
                  <a:gd name="T19" fmla="*/ 189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3" h="467">
                    <a:moveTo>
                      <a:pt x="97" y="189"/>
                    </a:moveTo>
                    <a:lnTo>
                      <a:pt x="4" y="92"/>
                    </a:lnTo>
                    <a:lnTo>
                      <a:pt x="0" y="467"/>
                    </a:lnTo>
                    <a:lnTo>
                      <a:pt x="189" y="467"/>
                    </a:lnTo>
                    <a:lnTo>
                      <a:pt x="193" y="92"/>
                    </a:lnTo>
                    <a:lnTo>
                      <a:pt x="97" y="0"/>
                    </a:lnTo>
                    <a:lnTo>
                      <a:pt x="193" y="92"/>
                    </a:lnTo>
                    <a:lnTo>
                      <a:pt x="193" y="0"/>
                    </a:lnTo>
                    <a:lnTo>
                      <a:pt x="97" y="0"/>
                    </a:lnTo>
                    <a:lnTo>
                      <a:pt x="97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6" name="Freeform 198">
                <a:extLst>
                  <a:ext uri="{FF2B5EF4-FFF2-40B4-BE49-F238E27FC236}">
                    <a16:creationId xmlns:a16="http://schemas.microsoft.com/office/drawing/2014/main" id="{BA5B2440-322B-0AF1-FC53-0E5BB3C99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722"/>
                <a:ext cx="605" cy="189"/>
              </a:xfrm>
              <a:custGeom>
                <a:avLst/>
                <a:gdLst>
                  <a:gd name="T0" fmla="*/ 189 w 605"/>
                  <a:gd name="T1" fmla="*/ 92 h 189"/>
                  <a:gd name="T2" fmla="*/ 97 w 605"/>
                  <a:gd name="T3" fmla="*/ 189 h 189"/>
                  <a:gd name="T4" fmla="*/ 605 w 605"/>
                  <a:gd name="T5" fmla="*/ 189 h 189"/>
                  <a:gd name="T6" fmla="*/ 605 w 605"/>
                  <a:gd name="T7" fmla="*/ 0 h 189"/>
                  <a:gd name="T8" fmla="*/ 97 w 605"/>
                  <a:gd name="T9" fmla="*/ 0 h 189"/>
                  <a:gd name="T10" fmla="*/ 0 w 605"/>
                  <a:gd name="T11" fmla="*/ 92 h 189"/>
                  <a:gd name="T12" fmla="*/ 97 w 605"/>
                  <a:gd name="T13" fmla="*/ 0 h 189"/>
                  <a:gd name="T14" fmla="*/ 0 w 605"/>
                  <a:gd name="T15" fmla="*/ 0 h 189"/>
                  <a:gd name="T16" fmla="*/ 0 w 605"/>
                  <a:gd name="T17" fmla="*/ 92 h 189"/>
                  <a:gd name="T18" fmla="*/ 189 w 605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5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5" y="189"/>
                    </a:lnTo>
                    <a:lnTo>
                      <a:pt x="605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7" name="Freeform 199">
                <a:extLst>
                  <a:ext uri="{FF2B5EF4-FFF2-40B4-BE49-F238E27FC236}">
                    <a16:creationId xmlns:a16="http://schemas.microsoft.com/office/drawing/2014/main" id="{1B478560-57D6-EC2B-E422-7DE2D71D5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814"/>
                <a:ext cx="189" cy="2716"/>
              </a:xfrm>
              <a:custGeom>
                <a:avLst/>
                <a:gdLst>
                  <a:gd name="T0" fmla="*/ 4 w 189"/>
                  <a:gd name="T1" fmla="*/ 2088 h 2716"/>
                  <a:gd name="T2" fmla="*/ 189 w 189"/>
                  <a:gd name="T3" fmla="*/ 2116 h 2716"/>
                  <a:gd name="T4" fmla="*/ 189 w 189"/>
                  <a:gd name="T5" fmla="*/ 0 h 2716"/>
                  <a:gd name="T6" fmla="*/ 0 w 189"/>
                  <a:gd name="T7" fmla="*/ 0 h 2716"/>
                  <a:gd name="T8" fmla="*/ 0 w 189"/>
                  <a:gd name="T9" fmla="*/ 2116 h 2716"/>
                  <a:gd name="T10" fmla="*/ 185 w 189"/>
                  <a:gd name="T11" fmla="*/ 2144 h 2716"/>
                  <a:gd name="T12" fmla="*/ 0 w 189"/>
                  <a:gd name="T13" fmla="*/ 2116 h 2716"/>
                  <a:gd name="T14" fmla="*/ 0 w 189"/>
                  <a:gd name="T15" fmla="*/ 2716 h 2716"/>
                  <a:gd name="T16" fmla="*/ 185 w 189"/>
                  <a:gd name="T17" fmla="*/ 2144 h 2716"/>
                  <a:gd name="T18" fmla="*/ 4 w 189"/>
                  <a:gd name="T19" fmla="*/ 2088 h 2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16">
                    <a:moveTo>
                      <a:pt x="4" y="2088"/>
                    </a:moveTo>
                    <a:lnTo>
                      <a:pt x="189" y="2116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2116"/>
                    </a:lnTo>
                    <a:lnTo>
                      <a:pt x="185" y="2144"/>
                    </a:lnTo>
                    <a:lnTo>
                      <a:pt x="0" y="2116"/>
                    </a:lnTo>
                    <a:lnTo>
                      <a:pt x="0" y="2716"/>
                    </a:lnTo>
                    <a:lnTo>
                      <a:pt x="185" y="2144"/>
                    </a:lnTo>
                    <a:lnTo>
                      <a:pt x="4" y="20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8" name="Freeform 200">
                <a:extLst>
                  <a:ext uri="{FF2B5EF4-FFF2-40B4-BE49-F238E27FC236}">
                    <a16:creationId xmlns:a16="http://schemas.microsoft.com/office/drawing/2014/main" id="{ACAF5031-1923-55F4-3EA4-796030A08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2" y="9011"/>
                <a:ext cx="697" cy="947"/>
              </a:xfrm>
              <a:custGeom>
                <a:avLst/>
                <a:gdLst>
                  <a:gd name="T0" fmla="*/ 508 w 697"/>
                  <a:gd name="T1" fmla="*/ 65 h 947"/>
                  <a:gd name="T2" fmla="*/ 536 w 697"/>
                  <a:gd name="T3" fmla="*/ 0 h 947"/>
                  <a:gd name="T4" fmla="*/ 447 w 697"/>
                  <a:gd name="T5" fmla="*/ 93 h 947"/>
                  <a:gd name="T6" fmla="*/ 363 w 697"/>
                  <a:gd name="T7" fmla="*/ 193 h 947"/>
                  <a:gd name="T8" fmla="*/ 286 w 697"/>
                  <a:gd name="T9" fmla="*/ 298 h 947"/>
                  <a:gd name="T10" fmla="*/ 218 w 697"/>
                  <a:gd name="T11" fmla="*/ 407 h 947"/>
                  <a:gd name="T12" fmla="*/ 153 w 697"/>
                  <a:gd name="T13" fmla="*/ 524 h 947"/>
                  <a:gd name="T14" fmla="*/ 97 w 697"/>
                  <a:gd name="T15" fmla="*/ 641 h 947"/>
                  <a:gd name="T16" fmla="*/ 44 w 697"/>
                  <a:gd name="T17" fmla="*/ 766 h 947"/>
                  <a:gd name="T18" fmla="*/ 0 w 697"/>
                  <a:gd name="T19" fmla="*/ 891 h 947"/>
                  <a:gd name="T20" fmla="*/ 181 w 697"/>
                  <a:gd name="T21" fmla="*/ 947 h 947"/>
                  <a:gd name="T22" fmla="*/ 222 w 697"/>
                  <a:gd name="T23" fmla="*/ 830 h 947"/>
                  <a:gd name="T24" fmla="*/ 266 w 697"/>
                  <a:gd name="T25" fmla="*/ 717 h 947"/>
                  <a:gd name="T26" fmla="*/ 322 w 697"/>
                  <a:gd name="T27" fmla="*/ 608 h 947"/>
                  <a:gd name="T28" fmla="*/ 379 w 697"/>
                  <a:gd name="T29" fmla="*/ 504 h 947"/>
                  <a:gd name="T30" fmla="*/ 443 w 697"/>
                  <a:gd name="T31" fmla="*/ 403 h 947"/>
                  <a:gd name="T32" fmla="*/ 512 w 697"/>
                  <a:gd name="T33" fmla="*/ 310 h 947"/>
                  <a:gd name="T34" fmla="*/ 588 w 697"/>
                  <a:gd name="T35" fmla="*/ 218 h 947"/>
                  <a:gd name="T36" fmla="*/ 669 w 697"/>
                  <a:gd name="T37" fmla="*/ 133 h 947"/>
                  <a:gd name="T38" fmla="*/ 697 w 697"/>
                  <a:gd name="T39" fmla="*/ 65 h 947"/>
                  <a:gd name="T40" fmla="*/ 669 w 697"/>
                  <a:gd name="T41" fmla="*/ 133 h 947"/>
                  <a:gd name="T42" fmla="*/ 697 w 697"/>
                  <a:gd name="T43" fmla="*/ 105 h 947"/>
                  <a:gd name="T44" fmla="*/ 697 w 697"/>
                  <a:gd name="T45" fmla="*/ 65 h 947"/>
                  <a:gd name="T46" fmla="*/ 508 w 697"/>
                  <a:gd name="T47" fmla="*/ 65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7" h="947">
                    <a:moveTo>
                      <a:pt x="508" y="65"/>
                    </a:moveTo>
                    <a:lnTo>
                      <a:pt x="536" y="0"/>
                    </a:lnTo>
                    <a:lnTo>
                      <a:pt x="447" y="93"/>
                    </a:lnTo>
                    <a:lnTo>
                      <a:pt x="363" y="193"/>
                    </a:lnTo>
                    <a:lnTo>
                      <a:pt x="286" y="298"/>
                    </a:lnTo>
                    <a:lnTo>
                      <a:pt x="218" y="407"/>
                    </a:lnTo>
                    <a:lnTo>
                      <a:pt x="153" y="524"/>
                    </a:lnTo>
                    <a:lnTo>
                      <a:pt x="97" y="641"/>
                    </a:lnTo>
                    <a:lnTo>
                      <a:pt x="44" y="766"/>
                    </a:lnTo>
                    <a:lnTo>
                      <a:pt x="0" y="891"/>
                    </a:lnTo>
                    <a:lnTo>
                      <a:pt x="181" y="947"/>
                    </a:lnTo>
                    <a:lnTo>
                      <a:pt x="222" y="830"/>
                    </a:lnTo>
                    <a:lnTo>
                      <a:pt x="266" y="717"/>
                    </a:lnTo>
                    <a:lnTo>
                      <a:pt x="322" y="608"/>
                    </a:lnTo>
                    <a:lnTo>
                      <a:pt x="379" y="504"/>
                    </a:lnTo>
                    <a:lnTo>
                      <a:pt x="443" y="403"/>
                    </a:lnTo>
                    <a:lnTo>
                      <a:pt x="512" y="310"/>
                    </a:lnTo>
                    <a:lnTo>
                      <a:pt x="588" y="218"/>
                    </a:lnTo>
                    <a:lnTo>
                      <a:pt x="669" y="133"/>
                    </a:lnTo>
                    <a:lnTo>
                      <a:pt x="697" y="65"/>
                    </a:lnTo>
                    <a:lnTo>
                      <a:pt x="669" y="133"/>
                    </a:lnTo>
                    <a:lnTo>
                      <a:pt x="697" y="105"/>
                    </a:lnTo>
                    <a:lnTo>
                      <a:pt x="697" y="65"/>
                    </a:lnTo>
                    <a:lnTo>
                      <a:pt x="508" y="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9" name="Freeform 201">
                <a:extLst>
                  <a:ext uri="{FF2B5EF4-FFF2-40B4-BE49-F238E27FC236}">
                    <a16:creationId xmlns:a16="http://schemas.microsoft.com/office/drawing/2014/main" id="{5AE1D471-38A7-72AC-5F19-8D850C109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" y="7814"/>
                <a:ext cx="28" cy="2116"/>
              </a:xfrm>
              <a:custGeom>
                <a:avLst/>
                <a:gdLst>
                  <a:gd name="T0" fmla="*/ 0 w 28"/>
                  <a:gd name="T1" fmla="*/ 2116 h 2116"/>
                  <a:gd name="T2" fmla="*/ 0 w 28"/>
                  <a:gd name="T3" fmla="*/ 0 h 2116"/>
                  <a:gd name="T4" fmla="*/ 28 w 28"/>
                  <a:gd name="T5" fmla="*/ 0 h 2116"/>
                  <a:gd name="T6" fmla="*/ 28 w 28"/>
                  <a:gd name="T7" fmla="*/ 2031 h 2116"/>
                  <a:gd name="T8" fmla="*/ 24 w 28"/>
                  <a:gd name="T9" fmla="*/ 2043 h 2116"/>
                  <a:gd name="T10" fmla="*/ 20 w 28"/>
                  <a:gd name="T11" fmla="*/ 2051 h 2116"/>
                  <a:gd name="T12" fmla="*/ 16 w 28"/>
                  <a:gd name="T13" fmla="*/ 2063 h 2116"/>
                  <a:gd name="T14" fmla="*/ 12 w 28"/>
                  <a:gd name="T15" fmla="*/ 2075 h 2116"/>
                  <a:gd name="T16" fmla="*/ 8 w 28"/>
                  <a:gd name="T17" fmla="*/ 2084 h 2116"/>
                  <a:gd name="T18" fmla="*/ 4 w 28"/>
                  <a:gd name="T19" fmla="*/ 2096 h 2116"/>
                  <a:gd name="T20" fmla="*/ 0 w 28"/>
                  <a:gd name="T21" fmla="*/ 2108 h 2116"/>
                  <a:gd name="T22" fmla="*/ 0 w 28"/>
                  <a:gd name="T23" fmla="*/ 2116 h 2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116">
                    <a:moveTo>
                      <a:pt x="0" y="211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31"/>
                    </a:lnTo>
                    <a:lnTo>
                      <a:pt x="24" y="2043"/>
                    </a:lnTo>
                    <a:lnTo>
                      <a:pt x="20" y="2051"/>
                    </a:lnTo>
                    <a:lnTo>
                      <a:pt x="16" y="2063"/>
                    </a:lnTo>
                    <a:lnTo>
                      <a:pt x="12" y="2075"/>
                    </a:lnTo>
                    <a:lnTo>
                      <a:pt x="8" y="2084"/>
                    </a:lnTo>
                    <a:lnTo>
                      <a:pt x="4" y="2096"/>
                    </a:lnTo>
                    <a:lnTo>
                      <a:pt x="0" y="2108"/>
                    </a:lnTo>
                    <a:lnTo>
                      <a:pt x="0" y="2116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0" name="Freeform 202">
                <a:extLst>
                  <a:ext uri="{FF2B5EF4-FFF2-40B4-BE49-F238E27FC236}">
                    <a16:creationId xmlns:a16="http://schemas.microsoft.com/office/drawing/2014/main" id="{4B1BB073-08BC-AFF0-2052-0BB679B2E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7814"/>
                <a:ext cx="28" cy="2031"/>
              </a:xfrm>
              <a:custGeom>
                <a:avLst/>
                <a:gdLst>
                  <a:gd name="T0" fmla="*/ 0 w 28"/>
                  <a:gd name="T1" fmla="*/ 2031 h 2031"/>
                  <a:gd name="T2" fmla="*/ 0 w 28"/>
                  <a:gd name="T3" fmla="*/ 0 h 2031"/>
                  <a:gd name="T4" fmla="*/ 28 w 28"/>
                  <a:gd name="T5" fmla="*/ 0 h 2031"/>
                  <a:gd name="T6" fmla="*/ 28 w 28"/>
                  <a:gd name="T7" fmla="*/ 1955 h 2031"/>
                  <a:gd name="T8" fmla="*/ 24 w 28"/>
                  <a:gd name="T9" fmla="*/ 1967 h 2031"/>
                  <a:gd name="T10" fmla="*/ 20 w 28"/>
                  <a:gd name="T11" fmla="*/ 1975 h 2031"/>
                  <a:gd name="T12" fmla="*/ 16 w 28"/>
                  <a:gd name="T13" fmla="*/ 1983 h 2031"/>
                  <a:gd name="T14" fmla="*/ 12 w 28"/>
                  <a:gd name="T15" fmla="*/ 1995 h 2031"/>
                  <a:gd name="T16" fmla="*/ 8 w 28"/>
                  <a:gd name="T17" fmla="*/ 2003 h 2031"/>
                  <a:gd name="T18" fmla="*/ 4 w 28"/>
                  <a:gd name="T19" fmla="*/ 2011 h 2031"/>
                  <a:gd name="T20" fmla="*/ 4 w 28"/>
                  <a:gd name="T21" fmla="*/ 2023 h 2031"/>
                  <a:gd name="T22" fmla="*/ 0 w 28"/>
                  <a:gd name="T23" fmla="*/ 2031 h 2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031">
                    <a:moveTo>
                      <a:pt x="0" y="2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955"/>
                    </a:lnTo>
                    <a:lnTo>
                      <a:pt x="24" y="1967"/>
                    </a:lnTo>
                    <a:lnTo>
                      <a:pt x="20" y="1975"/>
                    </a:lnTo>
                    <a:lnTo>
                      <a:pt x="16" y="1983"/>
                    </a:lnTo>
                    <a:lnTo>
                      <a:pt x="12" y="1995"/>
                    </a:lnTo>
                    <a:lnTo>
                      <a:pt x="8" y="2003"/>
                    </a:lnTo>
                    <a:lnTo>
                      <a:pt x="4" y="2011"/>
                    </a:lnTo>
                    <a:lnTo>
                      <a:pt x="4" y="2023"/>
                    </a:lnTo>
                    <a:lnTo>
                      <a:pt x="0" y="2031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1" name="Freeform 203">
                <a:extLst>
                  <a:ext uri="{FF2B5EF4-FFF2-40B4-BE49-F238E27FC236}">
                    <a16:creationId xmlns:a16="http://schemas.microsoft.com/office/drawing/2014/main" id="{CF1BCC47-B03F-E6A9-1A55-BDA1682D0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7814"/>
                <a:ext cx="28" cy="1955"/>
              </a:xfrm>
              <a:custGeom>
                <a:avLst/>
                <a:gdLst>
                  <a:gd name="T0" fmla="*/ 0 w 28"/>
                  <a:gd name="T1" fmla="*/ 1955 h 1955"/>
                  <a:gd name="T2" fmla="*/ 0 w 28"/>
                  <a:gd name="T3" fmla="*/ 0 h 1955"/>
                  <a:gd name="T4" fmla="*/ 28 w 28"/>
                  <a:gd name="T5" fmla="*/ 0 h 1955"/>
                  <a:gd name="T6" fmla="*/ 28 w 28"/>
                  <a:gd name="T7" fmla="*/ 1886 h 1955"/>
                  <a:gd name="T8" fmla="*/ 24 w 28"/>
                  <a:gd name="T9" fmla="*/ 1894 h 1955"/>
                  <a:gd name="T10" fmla="*/ 20 w 28"/>
                  <a:gd name="T11" fmla="*/ 1906 h 1955"/>
                  <a:gd name="T12" fmla="*/ 16 w 28"/>
                  <a:gd name="T13" fmla="*/ 1914 h 1955"/>
                  <a:gd name="T14" fmla="*/ 12 w 28"/>
                  <a:gd name="T15" fmla="*/ 1922 h 1955"/>
                  <a:gd name="T16" fmla="*/ 8 w 28"/>
                  <a:gd name="T17" fmla="*/ 1930 h 1955"/>
                  <a:gd name="T18" fmla="*/ 4 w 28"/>
                  <a:gd name="T19" fmla="*/ 1938 h 1955"/>
                  <a:gd name="T20" fmla="*/ 4 w 28"/>
                  <a:gd name="T21" fmla="*/ 1947 h 1955"/>
                  <a:gd name="T22" fmla="*/ 0 w 28"/>
                  <a:gd name="T23" fmla="*/ 1955 h 1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955">
                    <a:moveTo>
                      <a:pt x="0" y="19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886"/>
                    </a:lnTo>
                    <a:lnTo>
                      <a:pt x="24" y="1894"/>
                    </a:lnTo>
                    <a:lnTo>
                      <a:pt x="20" y="1906"/>
                    </a:lnTo>
                    <a:lnTo>
                      <a:pt x="16" y="1914"/>
                    </a:lnTo>
                    <a:lnTo>
                      <a:pt x="12" y="1922"/>
                    </a:lnTo>
                    <a:lnTo>
                      <a:pt x="8" y="1930"/>
                    </a:lnTo>
                    <a:lnTo>
                      <a:pt x="4" y="1938"/>
                    </a:lnTo>
                    <a:lnTo>
                      <a:pt x="4" y="1947"/>
                    </a:lnTo>
                    <a:lnTo>
                      <a:pt x="0" y="1955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2" name="Freeform 204">
                <a:extLst>
                  <a:ext uri="{FF2B5EF4-FFF2-40B4-BE49-F238E27FC236}">
                    <a16:creationId xmlns:a16="http://schemas.microsoft.com/office/drawing/2014/main" id="{A76B2ECF-ED22-2DE2-EC71-9D9C63ADE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9" y="7814"/>
                <a:ext cx="29" cy="1886"/>
              </a:xfrm>
              <a:custGeom>
                <a:avLst/>
                <a:gdLst>
                  <a:gd name="T0" fmla="*/ 0 w 29"/>
                  <a:gd name="T1" fmla="*/ 1886 h 1886"/>
                  <a:gd name="T2" fmla="*/ 0 w 29"/>
                  <a:gd name="T3" fmla="*/ 0 h 1886"/>
                  <a:gd name="T4" fmla="*/ 29 w 29"/>
                  <a:gd name="T5" fmla="*/ 0 h 1886"/>
                  <a:gd name="T6" fmla="*/ 29 w 29"/>
                  <a:gd name="T7" fmla="*/ 1826 h 1886"/>
                  <a:gd name="T8" fmla="*/ 25 w 29"/>
                  <a:gd name="T9" fmla="*/ 1834 h 1886"/>
                  <a:gd name="T10" fmla="*/ 21 w 29"/>
                  <a:gd name="T11" fmla="*/ 1842 h 1886"/>
                  <a:gd name="T12" fmla="*/ 16 w 29"/>
                  <a:gd name="T13" fmla="*/ 1850 h 1886"/>
                  <a:gd name="T14" fmla="*/ 12 w 29"/>
                  <a:gd name="T15" fmla="*/ 1858 h 1886"/>
                  <a:gd name="T16" fmla="*/ 8 w 29"/>
                  <a:gd name="T17" fmla="*/ 1866 h 1886"/>
                  <a:gd name="T18" fmla="*/ 8 w 29"/>
                  <a:gd name="T19" fmla="*/ 1870 h 1886"/>
                  <a:gd name="T20" fmla="*/ 4 w 29"/>
                  <a:gd name="T21" fmla="*/ 1878 h 1886"/>
                  <a:gd name="T22" fmla="*/ 0 w 29"/>
                  <a:gd name="T23" fmla="*/ 1886 h 1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886">
                    <a:moveTo>
                      <a:pt x="0" y="188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826"/>
                    </a:lnTo>
                    <a:lnTo>
                      <a:pt x="25" y="1834"/>
                    </a:lnTo>
                    <a:lnTo>
                      <a:pt x="21" y="1842"/>
                    </a:lnTo>
                    <a:lnTo>
                      <a:pt x="16" y="1850"/>
                    </a:lnTo>
                    <a:lnTo>
                      <a:pt x="12" y="1858"/>
                    </a:lnTo>
                    <a:lnTo>
                      <a:pt x="8" y="1866"/>
                    </a:lnTo>
                    <a:lnTo>
                      <a:pt x="8" y="1870"/>
                    </a:lnTo>
                    <a:lnTo>
                      <a:pt x="4" y="1878"/>
                    </a:lnTo>
                    <a:lnTo>
                      <a:pt x="0" y="1886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3" name="Freeform 205">
                <a:extLst>
                  <a:ext uri="{FF2B5EF4-FFF2-40B4-BE49-F238E27FC236}">
                    <a16:creationId xmlns:a16="http://schemas.microsoft.com/office/drawing/2014/main" id="{3EC20BA3-F9EF-7F72-A935-2BB3D9F61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" y="7814"/>
                <a:ext cx="28" cy="1826"/>
              </a:xfrm>
              <a:custGeom>
                <a:avLst/>
                <a:gdLst>
                  <a:gd name="T0" fmla="*/ 0 w 28"/>
                  <a:gd name="T1" fmla="*/ 1826 h 1826"/>
                  <a:gd name="T2" fmla="*/ 0 w 28"/>
                  <a:gd name="T3" fmla="*/ 0 h 1826"/>
                  <a:gd name="T4" fmla="*/ 28 w 28"/>
                  <a:gd name="T5" fmla="*/ 0 h 1826"/>
                  <a:gd name="T6" fmla="*/ 28 w 28"/>
                  <a:gd name="T7" fmla="*/ 1769 h 1826"/>
                  <a:gd name="T8" fmla="*/ 24 w 28"/>
                  <a:gd name="T9" fmla="*/ 1773 h 1826"/>
                  <a:gd name="T10" fmla="*/ 20 w 28"/>
                  <a:gd name="T11" fmla="*/ 1781 h 1826"/>
                  <a:gd name="T12" fmla="*/ 16 w 28"/>
                  <a:gd name="T13" fmla="*/ 1789 h 1826"/>
                  <a:gd name="T14" fmla="*/ 12 w 28"/>
                  <a:gd name="T15" fmla="*/ 1797 h 1826"/>
                  <a:gd name="T16" fmla="*/ 12 w 28"/>
                  <a:gd name="T17" fmla="*/ 1805 h 1826"/>
                  <a:gd name="T18" fmla="*/ 8 w 28"/>
                  <a:gd name="T19" fmla="*/ 1810 h 1826"/>
                  <a:gd name="T20" fmla="*/ 4 w 28"/>
                  <a:gd name="T21" fmla="*/ 1818 h 1826"/>
                  <a:gd name="T22" fmla="*/ 0 w 28"/>
                  <a:gd name="T23" fmla="*/ 1826 h 1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826">
                    <a:moveTo>
                      <a:pt x="0" y="182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69"/>
                    </a:lnTo>
                    <a:lnTo>
                      <a:pt x="24" y="1773"/>
                    </a:lnTo>
                    <a:lnTo>
                      <a:pt x="20" y="1781"/>
                    </a:lnTo>
                    <a:lnTo>
                      <a:pt x="16" y="1789"/>
                    </a:lnTo>
                    <a:lnTo>
                      <a:pt x="12" y="1797"/>
                    </a:lnTo>
                    <a:lnTo>
                      <a:pt x="12" y="1805"/>
                    </a:lnTo>
                    <a:lnTo>
                      <a:pt x="8" y="1810"/>
                    </a:lnTo>
                    <a:lnTo>
                      <a:pt x="4" y="1818"/>
                    </a:lnTo>
                    <a:lnTo>
                      <a:pt x="0" y="1826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4" name="Freeform 206">
                <a:extLst>
                  <a:ext uri="{FF2B5EF4-FFF2-40B4-BE49-F238E27FC236}">
                    <a16:creationId xmlns:a16="http://schemas.microsoft.com/office/drawing/2014/main" id="{E8DB5456-66AE-79AB-03C8-497263FE4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7814"/>
                <a:ext cx="28" cy="1769"/>
              </a:xfrm>
              <a:custGeom>
                <a:avLst/>
                <a:gdLst>
                  <a:gd name="T0" fmla="*/ 0 w 28"/>
                  <a:gd name="T1" fmla="*/ 1769 h 1769"/>
                  <a:gd name="T2" fmla="*/ 0 w 28"/>
                  <a:gd name="T3" fmla="*/ 0 h 1769"/>
                  <a:gd name="T4" fmla="*/ 28 w 28"/>
                  <a:gd name="T5" fmla="*/ 0 h 1769"/>
                  <a:gd name="T6" fmla="*/ 28 w 28"/>
                  <a:gd name="T7" fmla="*/ 1717 h 1769"/>
                  <a:gd name="T8" fmla="*/ 24 w 28"/>
                  <a:gd name="T9" fmla="*/ 1721 h 1769"/>
                  <a:gd name="T10" fmla="*/ 20 w 28"/>
                  <a:gd name="T11" fmla="*/ 1729 h 1769"/>
                  <a:gd name="T12" fmla="*/ 16 w 28"/>
                  <a:gd name="T13" fmla="*/ 1733 h 1769"/>
                  <a:gd name="T14" fmla="*/ 16 w 28"/>
                  <a:gd name="T15" fmla="*/ 1741 h 1769"/>
                  <a:gd name="T16" fmla="*/ 12 w 28"/>
                  <a:gd name="T17" fmla="*/ 1749 h 1769"/>
                  <a:gd name="T18" fmla="*/ 8 w 28"/>
                  <a:gd name="T19" fmla="*/ 1753 h 1769"/>
                  <a:gd name="T20" fmla="*/ 4 w 28"/>
                  <a:gd name="T21" fmla="*/ 1761 h 1769"/>
                  <a:gd name="T22" fmla="*/ 0 w 28"/>
                  <a:gd name="T23" fmla="*/ 1769 h 1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69">
                    <a:moveTo>
                      <a:pt x="0" y="176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17"/>
                    </a:lnTo>
                    <a:lnTo>
                      <a:pt x="24" y="1721"/>
                    </a:lnTo>
                    <a:lnTo>
                      <a:pt x="20" y="1729"/>
                    </a:lnTo>
                    <a:lnTo>
                      <a:pt x="16" y="1733"/>
                    </a:lnTo>
                    <a:lnTo>
                      <a:pt x="16" y="1741"/>
                    </a:lnTo>
                    <a:lnTo>
                      <a:pt x="12" y="1749"/>
                    </a:lnTo>
                    <a:lnTo>
                      <a:pt x="8" y="1753"/>
                    </a:lnTo>
                    <a:lnTo>
                      <a:pt x="4" y="1761"/>
                    </a:lnTo>
                    <a:lnTo>
                      <a:pt x="0" y="176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5" name="Freeform 207">
                <a:extLst>
                  <a:ext uri="{FF2B5EF4-FFF2-40B4-BE49-F238E27FC236}">
                    <a16:creationId xmlns:a16="http://schemas.microsoft.com/office/drawing/2014/main" id="{9589A176-0B23-51E1-C35F-2EF95A462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7814"/>
                <a:ext cx="28" cy="1717"/>
              </a:xfrm>
              <a:custGeom>
                <a:avLst/>
                <a:gdLst>
                  <a:gd name="T0" fmla="*/ 0 w 28"/>
                  <a:gd name="T1" fmla="*/ 1717 h 1717"/>
                  <a:gd name="T2" fmla="*/ 0 w 28"/>
                  <a:gd name="T3" fmla="*/ 0 h 1717"/>
                  <a:gd name="T4" fmla="*/ 28 w 28"/>
                  <a:gd name="T5" fmla="*/ 0 h 1717"/>
                  <a:gd name="T6" fmla="*/ 28 w 28"/>
                  <a:gd name="T7" fmla="*/ 1664 h 1717"/>
                  <a:gd name="T8" fmla="*/ 24 w 28"/>
                  <a:gd name="T9" fmla="*/ 1673 h 1717"/>
                  <a:gd name="T10" fmla="*/ 20 w 28"/>
                  <a:gd name="T11" fmla="*/ 1677 h 1717"/>
                  <a:gd name="T12" fmla="*/ 20 w 28"/>
                  <a:gd name="T13" fmla="*/ 1685 h 1717"/>
                  <a:gd name="T14" fmla="*/ 16 w 28"/>
                  <a:gd name="T15" fmla="*/ 1689 h 1717"/>
                  <a:gd name="T16" fmla="*/ 12 w 28"/>
                  <a:gd name="T17" fmla="*/ 1697 h 1717"/>
                  <a:gd name="T18" fmla="*/ 8 w 28"/>
                  <a:gd name="T19" fmla="*/ 1701 h 1717"/>
                  <a:gd name="T20" fmla="*/ 4 w 28"/>
                  <a:gd name="T21" fmla="*/ 1709 h 1717"/>
                  <a:gd name="T22" fmla="*/ 0 w 28"/>
                  <a:gd name="T23" fmla="*/ 1717 h 1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17">
                    <a:moveTo>
                      <a:pt x="0" y="171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64"/>
                    </a:lnTo>
                    <a:lnTo>
                      <a:pt x="24" y="1673"/>
                    </a:lnTo>
                    <a:lnTo>
                      <a:pt x="20" y="1677"/>
                    </a:lnTo>
                    <a:lnTo>
                      <a:pt x="20" y="1685"/>
                    </a:lnTo>
                    <a:lnTo>
                      <a:pt x="16" y="1689"/>
                    </a:lnTo>
                    <a:lnTo>
                      <a:pt x="12" y="1697"/>
                    </a:lnTo>
                    <a:lnTo>
                      <a:pt x="8" y="1701"/>
                    </a:lnTo>
                    <a:lnTo>
                      <a:pt x="4" y="1709"/>
                    </a:lnTo>
                    <a:lnTo>
                      <a:pt x="0" y="171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6" name="Freeform 208">
                <a:extLst>
                  <a:ext uri="{FF2B5EF4-FFF2-40B4-BE49-F238E27FC236}">
                    <a16:creationId xmlns:a16="http://schemas.microsoft.com/office/drawing/2014/main" id="{6A035784-36C0-0E3D-8117-802CE4EEA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7814"/>
                <a:ext cx="28" cy="1664"/>
              </a:xfrm>
              <a:custGeom>
                <a:avLst/>
                <a:gdLst>
                  <a:gd name="T0" fmla="*/ 0 w 28"/>
                  <a:gd name="T1" fmla="*/ 1664 h 1664"/>
                  <a:gd name="T2" fmla="*/ 0 w 28"/>
                  <a:gd name="T3" fmla="*/ 0 h 1664"/>
                  <a:gd name="T4" fmla="*/ 28 w 28"/>
                  <a:gd name="T5" fmla="*/ 0 h 1664"/>
                  <a:gd name="T6" fmla="*/ 28 w 28"/>
                  <a:gd name="T7" fmla="*/ 1616 h 1664"/>
                  <a:gd name="T8" fmla="*/ 24 w 28"/>
                  <a:gd name="T9" fmla="*/ 1624 h 1664"/>
                  <a:gd name="T10" fmla="*/ 24 w 28"/>
                  <a:gd name="T11" fmla="*/ 1628 h 1664"/>
                  <a:gd name="T12" fmla="*/ 20 w 28"/>
                  <a:gd name="T13" fmla="*/ 1636 h 1664"/>
                  <a:gd name="T14" fmla="*/ 16 w 28"/>
                  <a:gd name="T15" fmla="*/ 1640 h 1664"/>
                  <a:gd name="T16" fmla="*/ 12 w 28"/>
                  <a:gd name="T17" fmla="*/ 1648 h 1664"/>
                  <a:gd name="T18" fmla="*/ 8 w 28"/>
                  <a:gd name="T19" fmla="*/ 1652 h 1664"/>
                  <a:gd name="T20" fmla="*/ 4 w 28"/>
                  <a:gd name="T21" fmla="*/ 1660 h 1664"/>
                  <a:gd name="T22" fmla="*/ 0 w 28"/>
                  <a:gd name="T23" fmla="*/ 1664 h 1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664">
                    <a:moveTo>
                      <a:pt x="0" y="1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16"/>
                    </a:lnTo>
                    <a:lnTo>
                      <a:pt x="24" y="1624"/>
                    </a:lnTo>
                    <a:lnTo>
                      <a:pt x="24" y="1628"/>
                    </a:lnTo>
                    <a:lnTo>
                      <a:pt x="20" y="1636"/>
                    </a:lnTo>
                    <a:lnTo>
                      <a:pt x="16" y="1640"/>
                    </a:lnTo>
                    <a:lnTo>
                      <a:pt x="12" y="1648"/>
                    </a:lnTo>
                    <a:lnTo>
                      <a:pt x="8" y="1652"/>
                    </a:lnTo>
                    <a:lnTo>
                      <a:pt x="4" y="1660"/>
                    </a:lnTo>
                    <a:lnTo>
                      <a:pt x="0" y="16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7" name="Freeform 209">
                <a:extLst>
                  <a:ext uri="{FF2B5EF4-FFF2-40B4-BE49-F238E27FC236}">
                    <a16:creationId xmlns:a16="http://schemas.microsoft.com/office/drawing/2014/main" id="{CD6D49C6-FC8A-1F90-8A28-4827ABB63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0" y="7814"/>
                <a:ext cx="29" cy="1616"/>
              </a:xfrm>
              <a:custGeom>
                <a:avLst/>
                <a:gdLst>
                  <a:gd name="T0" fmla="*/ 0 w 29"/>
                  <a:gd name="T1" fmla="*/ 1616 h 1616"/>
                  <a:gd name="T2" fmla="*/ 0 w 29"/>
                  <a:gd name="T3" fmla="*/ 0 h 1616"/>
                  <a:gd name="T4" fmla="*/ 29 w 29"/>
                  <a:gd name="T5" fmla="*/ 0 h 1616"/>
                  <a:gd name="T6" fmla="*/ 29 w 29"/>
                  <a:gd name="T7" fmla="*/ 1572 h 1616"/>
                  <a:gd name="T8" fmla="*/ 29 w 29"/>
                  <a:gd name="T9" fmla="*/ 1580 h 1616"/>
                  <a:gd name="T10" fmla="*/ 25 w 29"/>
                  <a:gd name="T11" fmla="*/ 1584 h 1616"/>
                  <a:gd name="T12" fmla="*/ 21 w 29"/>
                  <a:gd name="T13" fmla="*/ 1592 h 1616"/>
                  <a:gd name="T14" fmla="*/ 17 w 29"/>
                  <a:gd name="T15" fmla="*/ 1596 h 1616"/>
                  <a:gd name="T16" fmla="*/ 12 w 29"/>
                  <a:gd name="T17" fmla="*/ 1600 h 1616"/>
                  <a:gd name="T18" fmla="*/ 8 w 29"/>
                  <a:gd name="T19" fmla="*/ 1608 h 1616"/>
                  <a:gd name="T20" fmla="*/ 4 w 29"/>
                  <a:gd name="T21" fmla="*/ 1612 h 1616"/>
                  <a:gd name="T22" fmla="*/ 0 w 29"/>
                  <a:gd name="T23" fmla="*/ 1616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616">
                    <a:moveTo>
                      <a:pt x="0" y="161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572"/>
                    </a:lnTo>
                    <a:lnTo>
                      <a:pt x="29" y="1580"/>
                    </a:lnTo>
                    <a:lnTo>
                      <a:pt x="25" y="1584"/>
                    </a:lnTo>
                    <a:lnTo>
                      <a:pt x="21" y="1592"/>
                    </a:lnTo>
                    <a:lnTo>
                      <a:pt x="17" y="1596"/>
                    </a:lnTo>
                    <a:lnTo>
                      <a:pt x="12" y="1600"/>
                    </a:lnTo>
                    <a:lnTo>
                      <a:pt x="8" y="1608"/>
                    </a:lnTo>
                    <a:lnTo>
                      <a:pt x="4" y="1612"/>
                    </a:lnTo>
                    <a:lnTo>
                      <a:pt x="0" y="1616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8" name="Freeform 210">
                <a:extLst>
                  <a:ext uri="{FF2B5EF4-FFF2-40B4-BE49-F238E27FC236}">
                    <a16:creationId xmlns:a16="http://schemas.microsoft.com/office/drawing/2014/main" id="{A528A7E2-77EE-52CC-782D-2A587C824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7814"/>
                <a:ext cx="32" cy="1572"/>
              </a:xfrm>
              <a:custGeom>
                <a:avLst/>
                <a:gdLst>
                  <a:gd name="T0" fmla="*/ 0 w 32"/>
                  <a:gd name="T1" fmla="*/ 1572 h 1572"/>
                  <a:gd name="T2" fmla="*/ 0 w 32"/>
                  <a:gd name="T3" fmla="*/ 0 h 1572"/>
                  <a:gd name="T4" fmla="*/ 32 w 32"/>
                  <a:gd name="T5" fmla="*/ 0 h 1572"/>
                  <a:gd name="T6" fmla="*/ 32 w 32"/>
                  <a:gd name="T7" fmla="*/ 1531 h 1572"/>
                  <a:gd name="T8" fmla="*/ 28 w 32"/>
                  <a:gd name="T9" fmla="*/ 1536 h 1572"/>
                  <a:gd name="T10" fmla="*/ 24 w 32"/>
                  <a:gd name="T11" fmla="*/ 1544 h 1572"/>
                  <a:gd name="T12" fmla="*/ 20 w 32"/>
                  <a:gd name="T13" fmla="*/ 1548 h 1572"/>
                  <a:gd name="T14" fmla="*/ 16 w 32"/>
                  <a:gd name="T15" fmla="*/ 1552 h 1572"/>
                  <a:gd name="T16" fmla="*/ 12 w 32"/>
                  <a:gd name="T17" fmla="*/ 1560 h 1572"/>
                  <a:gd name="T18" fmla="*/ 8 w 32"/>
                  <a:gd name="T19" fmla="*/ 1564 h 1572"/>
                  <a:gd name="T20" fmla="*/ 4 w 32"/>
                  <a:gd name="T21" fmla="*/ 1568 h 1572"/>
                  <a:gd name="T22" fmla="*/ 0 w 32"/>
                  <a:gd name="T23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572">
                    <a:moveTo>
                      <a:pt x="0" y="157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531"/>
                    </a:lnTo>
                    <a:lnTo>
                      <a:pt x="28" y="1536"/>
                    </a:lnTo>
                    <a:lnTo>
                      <a:pt x="24" y="1544"/>
                    </a:lnTo>
                    <a:lnTo>
                      <a:pt x="20" y="1548"/>
                    </a:lnTo>
                    <a:lnTo>
                      <a:pt x="16" y="1552"/>
                    </a:lnTo>
                    <a:lnTo>
                      <a:pt x="12" y="1560"/>
                    </a:lnTo>
                    <a:lnTo>
                      <a:pt x="8" y="1564"/>
                    </a:lnTo>
                    <a:lnTo>
                      <a:pt x="4" y="1568"/>
                    </a:lnTo>
                    <a:lnTo>
                      <a:pt x="0" y="1572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9" name="Freeform 211">
                <a:extLst>
                  <a:ext uri="{FF2B5EF4-FFF2-40B4-BE49-F238E27FC236}">
                    <a16:creationId xmlns:a16="http://schemas.microsoft.com/office/drawing/2014/main" id="{BC095EA1-F861-B072-7C15-CA24CA70C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1" y="7814"/>
                <a:ext cx="28" cy="1531"/>
              </a:xfrm>
              <a:custGeom>
                <a:avLst/>
                <a:gdLst>
                  <a:gd name="T0" fmla="*/ 0 w 28"/>
                  <a:gd name="T1" fmla="*/ 1531 h 1531"/>
                  <a:gd name="T2" fmla="*/ 0 w 28"/>
                  <a:gd name="T3" fmla="*/ 0 h 1531"/>
                  <a:gd name="T4" fmla="*/ 28 w 28"/>
                  <a:gd name="T5" fmla="*/ 0 h 1531"/>
                  <a:gd name="T6" fmla="*/ 28 w 28"/>
                  <a:gd name="T7" fmla="*/ 1491 h 1531"/>
                  <a:gd name="T8" fmla="*/ 24 w 28"/>
                  <a:gd name="T9" fmla="*/ 1495 h 1531"/>
                  <a:gd name="T10" fmla="*/ 20 w 28"/>
                  <a:gd name="T11" fmla="*/ 1503 h 1531"/>
                  <a:gd name="T12" fmla="*/ 16 w 28"/>
                  <a:gd name="T13" fmla="*/ 1507 h 1531"/>
                  <a:gd name="T14" fmla="*/ 12 w 28"/>
                  <a:gd name="T15" fmla="*/ 1511 h 1531"/>
                  <a:gd name="T16" fmla="*/ 8 w 28"/>
                  <a:gd name="T17" fmla="*/ 1515 h 1531"/>
                  <a:gd name="T18" fmla="*/ 4 w 28"/>
                  <a:gd name="T19" fmla="*/ 1523 h 1531"/>
                  <a:gd name="T20" fmla="*/ 0 w 28"/>
                  <a:gd name="T21" fmla="*/ 1527 h 1531"/>
                  <a:gd name="T22" fmla="*/ 0 w 28"/>
                  <a:gd name="T23" fmla="*/ 1531 h 1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531">
                    <a:moveTo>
                      <a:pt x="0" y="1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91"/>
                    </a:lnTo>
                    <a:lnTo>
                      <a:pt x="24" y="1495"/>
                    </a:lnTo>
                    <a:lnTo>
                      <a:pt x="20" y="1503"/>
                    </a:lnTo>
                    <a:lnTo>
                      <a:pt x="16" y="1507"/>
                    </a:lnTo>
                    <a:lnTo>
                      <a:pt x="12" y="1511"/>
                    </a:lnTo>
                    <a:lnTo>
                      <a:pt x="8" y="1515"/>
                    </a:lnTo>
                    <a:lnTo>
                      <a:pt x="4" y="1523"/>
                    </a:lnTo>
                    <a:lnTo>
                      <a:pt x="0" y="1527"/>
                    </a:lnTo>
                    <a:lnTo>
                      <a:pt x="0" y="1531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0" name="Freeform 212">
                <a:extLst>
                  <a:ext uri="{FF2B5EF4-FFF2-40B4-BE49-F238E27FC236}">
                    <a16:creationId xmlns:a16="http://schemas.microsoft.com/office/drawing/2014/main" id="{3E0172C9-7231-6525-D4AA-6C16C3D2D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9" y="7814"/>
                <a:ext cx="28" cy="1491"/>
              </a:xfrm>
              <a:custGeom>
                <a:avLst/>
                <a:gdLst>
                  <a:gd name="T0" fmla="*/ 0 w 28"/>
                  <a:gd name="T1" fmla="*/ 1491 h 1491"/>
                  <a:gd name="T2" fmla="*/ 0 w 28"/>
                  <a:gd name="T3" fmla="*/ 0 h 1491"/>
                  <a:gd name="T4" fmla="*/ 28 w 28"/>
                  <a:gd name="T5" fmla="*/ 0 h 1491"/>
                  <a:gd name="T6" fmla="*/ 28 w 28"/>
                  <a:gd name="T7" fmla="*/ 1455 h 1491"/>
                  <a:gd name="T8" fmla="*/ 24 w 28"/>
                  <a:gd name="T9" fmla="*/ 1459 h 1491"/>
                  <a:gd name="T10" fmla="*/ 20 w 28"/>
                  <a:gd name="T11" fmla="*/ 1463 h 1491"/>
                  <a:gd name="T12" fmla="*/ 16 w 28"/>
                  <a:gd name="T13" fmla="*/ 1467 h 1491"/>
                  <a:gd name="T14" fmla="*/ 12 w 28"/>
                  <a:gd name="T15" fmla="*/ 1471 h 1491"/>
                  <a:gd name="T16" fmla="*/ 8 w 28"/>
                  <a:gd name="T17" fmla="*/ 1479 h 1491"/>
                  <a:gd name="T18" fmla="*/ 4 w 28"/>
                  <a:gd name="T19" fmla="*/ 1483 h 1491"/>
                  <a:gd name="T20" fmla="*/ 0 w 28"/>
                  <a:gd name="T21" fmla="*/ 1487 h 1491"/>
                  <a:gd name="T22" fmla="*/ 0 w 28"/>
                  <a:gd name="T23" fmla="*/ 1491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91">
                    <a:moveTo>
                      <a:pt x="0" y="149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55"/>
                    </a:lnTo>
                    <a:lnTo>
                      <a:pt x="24" y="1459"/>
                    </a:lnTo>
                    <a:lnTo>
                      <a:pt x="20" y="1463"/>
                    </a:lnTo>
                    <a:lnTo>
                      <a:pt x="16" y="1467"/>
                    </a:lnTo>
                    <a:lnTo>
                      <a:pt x="12" y="1471"/>
                    </a:lnTo>
                    <a:lnTo>
                      <a:pt x="8" y="1479"/>
                    </a:lnTo>
                    <a:lnTo>
                      <a:pt x="4" y="1483"/>
                    </a:lnTo>
                    <a:lnTo>
                      <a:pt x="0" y="1487"/>
                    </a:lnTo>
                    <a:lnTo>
                      <a:pt x="0" y="1491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1" name="Freeform 213">
                <a:extLst>
                  <a:ext uri="{FF2B5EF4-FFF2-40B4-BE49-F238E27FC236}">
                    <a16:creationId xmlns:a16="http://schemas.microsoft.com/office/drawing/2014/main" id="{1FC966CA-DCF7-4F4A-8CB6-33C876AD6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7814"/>
                <a:ext cx="28" cy="1455"/>
              </a:xfrm>
              <a:custGeom>
                <a:avLst/>
                <a:gdLst>
                  <a:gd name="T0" fmla="*/ 0 w 28"/>
                  <a:gd name="T1" fmla="*/ 1455 h 1455"/>
                  <a:gd name="T2" fmla="*/ 0 w 28"/>
                  <a:gd name="T3" fmla="*/ 0 h 1455"/>
                  <a:gd name="T4" fmla="*/ 28 w 28"/>
                  <a:gd name="T5" fmla="*/ 0 h 1455"/>
                  <a:gd name="T6" fmla="*/ 28 w 28"/>
                  <a:gd name="T7" fmla="*/ 1419 h 1455"/>
                  <a:gd name="T8" fmla="*/ 24 w 28"/>
                  <a:gd name="T9" fmla="*/ 1423 h 1455"/>
                  <a:gd name="T10" fmla="*/ 20 w 28"/>
                  <a:gd name="T11" fmla="*/ 1427 h 1455"/>
                  <a:gd name="T12" fmla="*/ 16 w 28"/>
                  <a:gd name="T13" fmla="*/ 1431 h 1455"/>
                  <a:gd name="T14" fmla="*/ 12 w 28"/>
                  <a:gd name="T15" fmla="*/ 1435 h 1455"/>
                  <a:gd name="T16" fmla="*/ 8 w 28"/>
                  <a:gd name="T17" fmla="*/ 1439 h 1455"/>
                  <a:gd name="T18" fmla="*/ 4 w 28"/>
                  <a:gd name="T19" fmla="*/ 1443 h 1455"/>
                  <a:gd name="T20" fmla="*/ 4 w 28"/>
                  <a:gd name="T21" fmla="*/ 1451 h 1455"/>
                  <a:gd name="T22" fmla="*/ 0 w 28"/>
                  <a:gd name="T23" fmla="*/ 1455 h 1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55">
                    <a:moveTo>
                      <a:pt x="0" y="14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19"/>
                    </a:lnTo>
                    <a:lnTo>
                      <a:pt x="24" y="1423"/>
                    </a:lnTo>
                    <a:lnTo>
                      <a:pt x="20" y="1427"/>
                    </a:lnTo>
                    <a:lnTo>
                      <a:pt x="16" y="1431"/>
                    </a:lnTo>
                    <a:lnTo>
                      <a:pt x="12" y="1435"/>
                    </a:lnTo>
                    <a:lnTo>
                      <a:pt x="8" y="1439"/>
                    </a:lnTo>
                    <a:lnTo>
                      <a:pt x="4" y="1443"/>
                    </a:lnTo>
                    <a:lnTo>
                      <a:pt x="4" y="1451"/>
                    </a:lnTo>
                    <a:lnTo>
                      <a:pt x="0" y="1455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2" name="Freeform 214">
                <a:extLst>
                  <a:ext uri="{FF2B5EF4-FFF2-40B4-BE49-F238E27FC236}">
                    <a16:creationId xmlns:a16="http://schemas.microsoft.com/office/drawing/2014/main" id="{857886DD-8D30-4138-9EAC-AAB0F1F6E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" y="7814"/>
                <a:ext cx="29" cy="1419"/>
              </a:xfrm>
              <a:custGeom>
                <a:avLst/>
                <a:gdLst>
                  <a:gd name="T0" fmla="*/ 0 w 29"/>
                  <a:gd name="T1" fmla="*/ 1419 h 1419"/>
                  <a:gd name="T2" fmla="*/ 0 w 29"/>
                  <a:gd name="T3" fmla="*/ 0 h 1419"/>
                  <a:gd name="T4" fmla="*/ 29 w 29"/>
                  <a:gd name="T5" fmla="*/ 0 h 1419"/>
                  <a:gd name="T6" fmla="*/ 29 w 29"/>
                  <a:gd name="T7" fmla="*/ 1382 h 1419"/>
                  <a:gd name="T8" fmla="*/ 25 w 29"/>
                  <a:gd name="T9" fmla="*/ 1386 h 1419"/>
                  <a:gd name="T10" fmla="*/ 21 w 29"/>
                  <a:gd name="T11" fmla="*/ 1390 h 1419"/>
                  <a:gd name="T12" fmla="*/ 17 w 29"/>
                  <a:gd name="T13" fmla="*/ 1395 h 1419"/>
                  <a:gd name="T14" fmla="*/ 13 w 29"/>
                  <a:gd name="T15" fmla="*/ 1399 h 1419"/>
                  <a:gd name="T16" fmla="*/ 9 w 29"/>
                  <a:gd name="T17" fmla="*/ 1407 h 1419"/>
                  <a:gd name="T18" fmla="*/ 9 w 29"/>
                  <a:gd name="T19" fmla="*/ 1411 h 1419"/>
                  <a:gd name="T20" fmla="*/ 5 w 29"/>
                  <a:gd name="T21" fmla="*/ 1415 h 1419"/>
                  <a:gd name="T22" fmla="*/ 0 w 29"/>
                  <a:gd name="T23" fmla="*/ 1419 h 1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419">
                    <a:moveTo>
                      <a:pt x="0" y="1419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382"/>
                    </a:lnTo>
                    <a:lnTo>
                      <a:pt x="25" y="1386"/>
                    </a:lnTo>
                    <a:lnTo>
                      <a:pt x="21" y="1390"/>
                    </a:lnTo>
                    <a:lnTo>
                      <a:pt x="17" y="1395"/>
                    </a:lnTo>
                    <a:lnTo>
                      <a:pt x="13" y="1399"/>
                    </a:lnTo>
                    <a:lnTo>
                      <a:pt x="9" y="1407"/>
                    </a:lnTo>
                    <a:lnTo>
                      <a:pt x="9" y="1411"/>
                    </a:lnTo>
                    <a:lnTo>
                      <a:pt x="5" y="1415"/>
                    </a:lnTo>
                    <a:lnTo>
                      <a:pt x="0" y="1419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3" name="Freeform 215">
                <a:extLst>
                  <a:ext uri="{FF2B5EF4-FFF2-40B4-BE49-F238E27FC236}">
                    <a16:creationId xmlns:a16="http://schemas.microsoft.com/office/drawing/2014/main" id="{BF630E2E-C61C-FCFA-47FE-9C19D8183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4" y="7814"/>
                <a:ext cx="28" cy="1382"/>
              </a:xfrm>
              <a:custGeom>
                <a:avLst/>
                <a:gdLst>
                  <a:gd name="T0" fmla="*/ 0 w 28"/>
                  <a:gd name="T1" fmla="*/ 1382 h 1382"/>
                  <a:gd name="T2" fmla="*/ 0 w 28"/>
                  <a:gd name="T3" fmla="*/ 0 h 1382"/>
                  <a:gd name="T4" fmla="*/ 28 w 28"/>
                  <a:gd name="T5" fmla="*/ 0 h 1382"/>
                  <a:gd name="T6" fmla="*/ 28 w 28"/>
                  <a:gd name="T7" fmla="*/ 1350 h 1382"/>
                  <a:gd name="T8" fmla="*/ 24 w 28"/>
                  <a:gd name="T9" fmla="*/ 1354 h 1382"/>
                  <a:gd name="T10" fmla="*/ 20 w 28"/>
                  <a:gd name="T11" fmla="*/ 1358 h 1382"/>
                  <a:gd name="T12" fmla="*/ 16 w 28"/>
                  <a:gd name="T13" fmla="*/ 1362 h 1382"/>
                  <a:gd name="T14" fmla="*/ 12 w 28"/>
                  <a:gd name="T15" fmla="*/ 1366 h 1382"/>
                  <a:gd name="T16" fmla="*/ 12 w 28"/>
                  <a:gd name="T17" fmla="*/ 1370 h 1382"/>
                  <a:gd name="T18" fmla="*/ 8 w 28"/>
                  <a:gd name="T19" fmla="*/ 1374 h 1382"/>
                  <a:gd name="T20" fmla="*/ 4 w 28"/>
                  <a:gd name="T21" fmla="*/ 1378 h 1382"/>
                  <a:gd name="T22" fmla="*/ 0 w 28"/>
                  <a:gd name="T23" fmla="*/ 1382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82">
                    <a:moveTo>
                      <a:pt x="0" y="1382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50"/>
                    </a:lnTo>
                    <a:lnTo>
                      <a:pt x="24" y="1354"/>
                    </a:lnTo>
                    <a:lnTo>
                      <a:pt x="20" y="1358"/>
                    </a:lnTo>
                    <a:lnTo>
                      <a:pt x="16" y="1362"/>
                    </a:lnTo>
                    <a:lnTo>
                      <a:pt x="12" y="1366"/>
                    </a:lnTo>
                    <a:lnTo>
                      <a:pt x="12" y="1370"/>
                    </a:lnTo>
                    <a:lnTo>
                      <a:pt x="8" y="1374"/>
                    </a:lnTo>
                    <a:lnTo>
                      <a:pt x="4" y="1378"/>
                    </a:lnTo>
                    <a:lnTo>
                      <a:pt x="0" y="1382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4" name="Freeform 216">
                <a:extLst>
                  <a:ext uri="{FF2B5EF4-FFF2-40B4-BE49-F238E27FC236}">
                    <a16:creationId xmlns:a16="http://schemas.microsoft.com/office/drawing/2014/main" id="{7429F2DE-BE59-6974-AAD0-68E9258A8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2" y="7814"/>
                <a:ext cx="28" cy="1350"/>
              </a:xfrm>
              <a:custGeom>
                <a:avLst/>
                <a:gdLst>
                  <a:gd name="T0" fmla="*/ 0 w 28"/>
                  <a:gd name="T1" fmla="*/ 1350 h 1350"/>
                  <a:gd name="T2" fmla="*/ 0 w 28"/>
                  <a:gd name="T3" fmla="*/ 0 h 1350"/>
                  <a:gd name="T4" fmla="*/ 28 w 28"/>
                  <a:gd name="T5" fmla="*/ 0 h 1350"/>
                  <a:gd name="T6" fmla="*/ 28 w 28"/>
                  <a:gd name="T7" fmla="*/ 1318 h 1350"/>
                  <a:gd name="T8" fmla="*/ 24 w 28"/>
                  <a:gd name="T9" fmla="*/ 1322 h 1350"/>
                  <a:gd name="T10" fmla="*/ 20 w 28"/>
                  <a:gd name="T11" fmla="*/ 1326 h 1350"/>
                  <a:gd name="T12" fmla="*/ 16 w 28"/>
                  <a:gd name="T13" fmla="*/ 1330 h 1350"/>
                  <a:gd name="T14" fmla="*/ 16 w 28"/>
                  <a:gd name="T15" fmla="*/ 1334 h 1350"/>
                  <a:gd name="T16" fmla="*/ 12 w 28"/>
                  <a:gd name="T17" fmla="*/ 1338 h 1350"/>
                  <a:gd name="T18" fmla="*/ 8 w 28"/>
                  <a:gd name="T19" fmla="*/ 1342 h 1350"/>
                  <a:gd name="T20" fmla="*/ 4 w 28"/>
                  <a:gd name="T21" fmla="*/ 1346 h 1350"/>
                  <a:gd name="T22" fmla="*/ 0 w 28"/>
                  <a:gd name="T23" fmla="*/ 1350 h 1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50">
                    <a:moveTo>
                      <a:pt x="0" y="135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18"/>
                    </a:lnTo>
                    <a:lnTo>
                      <a:pt x="24" y="1322"/>
                    </a:lnTo>
                    <a:lnTo>
                      <a:pt x="20" y="1326"/>
                    </a:lnTo>
                    <a:lnTo>
                      <a:pt x="16" y="1330"/>
                    </a:lnTo>
                    <a:lnTo>
                      <a:pt x="16" y="1334"/>
                    </a:lnTo>
                    <a:lnTo>
                      <a:pt x="12" y="1338"/>
                    </a:lnTo>
                    <a:lnTo>
                      <a:pt x="8" y="1342"/>
                    </a:lnTo>
                    <a:lnTo>
                      <a:pt x="4" y="1346"/>
                    </a:lnTo>
                    <a:lnTo>
                      <a:pt x="0" y="1350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5" name="Freeform 217">
                <a:extLst>
                  <a:ext uri="{FF2B5EF4-FFF2-40B4-BE49-F238E27FC236}">
                    <a16:creationId xmlns:a16="http://schemas.microsoft.com/office/drawing/2014/main" id="{D02E6B0A-C231-13C1-B047-7A32385E4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7814"/>
                <a:ext cx="28" cy="1318"/>
              </a:xfrm>
              <a:custGeom>
                <a:avLst/>
                <a:gdLst>
                  <a:gd name="T0" fmla="*/ 0 w 28"/>
                  <a:gd name="T1" fmla="*/ 1318 h 1318"/>
                  <a:gd name="T2" fmla="*/ 0 w 28"/>
                  <a:gd name="T3" fmla="*/ 0 h 1318"/>
                  <a:gd name="T4" fmla="*/ 28 w 28"/>
                  <a:gd name="T5" fmla="*/ 0 h 1318"/>
                  <a:gd name="T6" fmla="*/ 28 w 28"/>
                  <a:gd name="T7" fmla="*/ 1286 h 1318"/>
                  <a:gd name="T8" fmla="*/ 24 w 28"/>
                  <a:gd name="T9" fmla="*/ 1290 h 1318"/>
                  <a:gd name="T10" fmla="*/ 20 w 28"/>
                  <a:gd name="T11" fmla="*/ 1294 h 1318"/>
                  <a:gd name="T12" fmla="*/ 16 w 28"/>
                  <a:gd name="T13" fmla="*/ 1298 h 1318"/>
                  <a:gd name="T14" fmla="*/ 16 w 28"/>
                  <a:gd name="T15" fmla="*/ 1302 h 1318"/>
                  <a:gd name="T16" fmla="*/ 12 w 28"/>
                  <a:gd name="T17" fmla="*/ 1306 h 1318"/>
                  <a:gd name="T18" fmla="*/ 8 w 28"/>
                  <a:gd name="T19" fmla="*/ 1310 h 1318"/>
                  <a:gd name="T20" fmla="*/ 4 w 28"/>
                  <a:gd name="T21" fmla="*/ 1314 h 1318"/>
                  <a:gd name="T22" fmla="*/ 0 w 28"/>
                  <a:gd name="T23" fmla="*/ 1318 h 1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18">
                    <a:moveTo>
                      <a:pt x="0" y="131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286"/>
                    </a:lnTo>
                    <a:lnTo>
                      <a:pt x="24" y="1290"/>
                    </a:lnTo>
                    <a:lnTo>
                      <a:pt x="20" y="1294"/>
                    </a:lnTo>
                    <a:lnTo>
                      <a:pt x="16" y="1298"/>
                    </a:lnTo>
                    <a:lnTo>
                      <a:pt x="16" y="1302"/>
                    </a:lnTo>
                    <a:lnTo>
                      <a:pt x="12" y="1306"/>
                    </a:lnTo>
                    <a:lnTo>
                      <a:pt x="8" y="1310"/>
                    </a:lnTo>
                    <a:lnTo>
                      <a:pt x="4" y="1314"/>
                    </a:lnTo>
                    <a:lnTo>
                      <a:pt x="0" y="1318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6" name="Freeform 218">
                <a:extLst>
                  <a:ext uri="{FF2B5EF4-FFF2-40B4-BE49-F238E27FC236}">
                    <a16:creationId xmlns:a16="http://schemas.microsoft.com/office/drawing/2014/main" id="{E539B58D-EAB0-3B0E-483D-0A4016E2F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8" y="7814"/>
                <a:ext cx="29" cy="1286"/>
              </a:xfrm>
              <a:custGeom>
                <a:avLst/>
                <a:gdLst>
                  <a:gd name="T0" fmla="*/ 0 w 29"/>
                  <a:gd name="T1" fmla="*/ 1286 h 1286"/>
                  <a:gd name="T2" fmla="*/ 0 w 29"/>
                  <a:gd name="T3" fmla="*/ 0 h 1286"/>
                  <a:gd name="T4" fmla="*/ 25 w 29"/>
                  <a:gd name="T5" fmla="*/ 0 h 1286"/>
                  <a:gd name="T6" fmla="*/ 25 w 29"/>
                  <a:gd name="T7" fmla="*/ 375 h 1286"/>
                  <a:gd name="T8" fmla="*/ 29 w 29"/>
                  <a:gd name="T9" fmla="*/ 375 h 1286"/>
                  <a:gd name="T10" fmla="*/ 29 w 29"/>
                  <a:gd name="T11" fmla="*/ 883 h 1286"/>
                  <a:gd name="T12" fmla="*/ 25 w 29"/>
                  <a:gd name="T13" fmla="*/ 883 h 1286"/>
                  <a:gd name="T14" fmla="*/ 25 w 29"/>
                  <a:gd name="T15" fmla="*/ 1262 h 1286"/>
                  <a:gd name="T16" fmla="*/ 20 w 29"/>
                  <a:gd name="T17" fmla="*/ 1266 h 1286"/>
                  <a:gd name="T18" fmla="*/ 20 w 29"/>
                  <a:gd name="T19" fmla="*/ 1270 h 1286"/>
                  <a:gd name="T20" fmla="*/ 16 w 29"/>
                  <a:gd name="T21" fmla="*/ 1274 h 1286"/>
                  <a:gd name="T22" fmla="*/ 12 w 29"/>
                  <a:gd name="T23" fmla="*/ 1274 h 1286"/>
                  <a:gd name="T24" fmla="*/ 8 w 29"/>
                  <a:gd name="T25" fmla="*/ 1278 h 1286"/>
                  <a:gd name="T26" fmla="*/ 8 w 29"/>
                  <a:gd name="T27" fmla="*/ 1282 h 1286"/>
                  <a:gd name="T28" fmla="*/ 4 w 29"/>
                  <a:gd name="T29" fmla="*/ 1286 h 1286"/>
                  <a:gd name="T30" fmla="*/ 0 w 29"/>
                  <a:gd name="T31" fmla="*/ 1286 h 1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" h="1286">
                    <a:moveTo>
                      <a:pt x="0" y="1286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375"/>
                    </a:lnTo>
                    <a:lnTo>
                      <a:pt x="29" y="375"/>
                    </a:lnTo>
                    <a:lnTo>
                      <a:pt x="29" y="883"/>
                    </a:lnTo>
                    <a:lnTo>
                      <a:pt x="25" y="883"/>
                    </a:lnTo>
                    <a:lnTo>
                      <a:pt x="25" y="1262"/>
                    </a:lnTo>
                    <a:lnTo>
                      <a:pt x="20" y="1266"/>
                    </a:lnTo>
                    <a:lnTo>
                      <a:pt x="20" y="1270"/>
                    </a:lnTo>
                    <a:lnTo>
                      <a:pt x="16" y="1274"/>
                    </a:lnTo>
                    <a:lnTo>
                      <a:pt x="12" y="1274"/>
                    </a:lnTo>
                    <a:lnTo>
                      <a:pt x="8" y="1278"/>
                    </a:lnTo>
                    <a:lnTo>
                      <a:pt x="8" y="1282"/>
                    </a:lnTo>
                    <a:lnTo>
                      <a:pt x="4" y="1286"/>
                    </a:lnTo>
                    <a:lnTo>
                      <a:pt x="0" y="1286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7" name="Rectangle 219">
                <a:extLst>
                  <a:ext uri="{FF2B5EF4-FFF2-40B4-BE49-F238E27FC236}">
                    <a16:creationId xmlns:a16="http://schemas.microsoft.com/office/drawing/2014/main" id="{FC7A1D92-DD26-5FB0-0E0B-9D7CBD76F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7" y="8189"/>
                <a:ext cx="28" cy="508"/>
              </a:xfrm>
              <a:prstGeom prst="rect">
                <a:avLst/>
              </a:pr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8" name="Rectangle 220">
                <a:extLst>
                  <a:ext uri="{FF2B5EF4-FFF2-40B4-BE49-F238E27FC236}">
                    <a16:creationId xmlns:a16="http://schemas.microsoft.com/office/drawing/2014/main" id="{7F25E489-9987-C6DB-567C-8A4C9F692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5" y="8189"/>
                <a:ext cx="28" cy="508"/>
              </a:xfrm>
              <a:prstGeom prst="rect">
                <a:avLst/>
              </a:pr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9" name="Rectangle 221">
                <a:extLst>
                  <a:ext uri="{FF2B5EF4-FFF2-40B4-BE49-F238E27FC236}">
                    <a16:creationId xmlns:a16="http://schemas.microsoft.com/office/drawing/2014/main" id="{F3A98447-BE68-7533-35D5-342A9E68F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3" y="8189"/>
                <a:ext cx="32" cy="508"/>
              </a:xfrm>
              <a:prstGeom prst="rect">
                <a:avLst/>
              </a:pr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0" name="Rectangle 222">
                <a:extLst>
                  <a:ext uri="{FF2B5EF4-FFF2-40B4-BE49-F238E27FC236}">
                    <a16:creationId xmlns:a16="http://schemas.microsoft.com/office/drawing/2014/main" id="{F8F83C7B-B21B-43ED-45E2-C56DCD424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5" y="8189"/>
                <a:ext cx="28" cy="508"/>
              </a:xfrm>
              <a:prstGeom prst="rect">
                <a:avLst/>
              </a:pr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1" name="Rectangle 223">
                <a:extLst>
                  <a:ext uri="{FF2B5EF4-FFF2-40B4-BE49-F238E27FC236}">
                    <a16:creationId xmlns:a16="http://schemas.microsoft.com/office/drawing/2014/main" id="{97CDE6C1-324B-A90A-31F7-F6CA84DC4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3" y="8189"/>
                <a:ext cx="29" cy="508"/>
              </a:xfrm>
              <a:prstGeom prst="rect">
                <a:avLst/>
              </a:pr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2" name="Rectangle 224">
                <a:extLst>
                  <a:ext uri="{FF2B5EF4-FFF2-40B4-BE49-F238E27FC236}">
                    <a16:creationId xmlns:a16="http://schemas.microsoft.com/office/drawing/2014/main" id="{0DF2370E-F350-7337-296F-33C92382C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8189"/>
                <a:ext cx="28" cy="508"/>
              </a:xfrm>
              <a:prstGeom prst="rect">
                <a:avLst/>
              </a:pr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3" name="Rectangle 225">
                <a:extLst>
                  <a:ext uri="{FF2B5EF4-FFF2-40B4-BE49-F238E27FC236}">
                    <a16:creationId xmlns:a16="http://schemas.microsoft.com/office/drawing/2014/main" id="{F982C3DA-7D80-BD23-27F4-1C4C40B5A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8189"/>
                <a:ext cx="28" cy="508"/>
              </a:xfrm>
              <a:prstGeom prst="rect">
                <a:avLst/>
              </a:pr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4" name="Rectangle 226">
                <a:extLst>
                  <a:ext uri="{FF2B5EF4-FFF2-40B4-BE49-F238E27FC236}">
                    <a16:creationId xmlns:a16="http://schemas.microsoft.com/office/drawing/2014/main" id="{1B4B933F-5D83-0914-5100-514181D8C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8189"/>
                <a:ext cx="28" cy="508"/>
              </a:xfrm>
              <a:prstGeom prst="rect">
                <a:avLst/>
              </a:pr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5" name="Rectangle 227">
                <a:extLst>
                  <a:ext uri="{FF2B5EF4-FFF2-40B4-BE49-F238E27FC236}">
                    <a16:creationId xmlns:a16="http://schemas.microsoft.com/office/drawing/2014/main" id="{C2A70036-E84F-9601-5A86-43257CE03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" y="8189"/>
                <a:ext cx="28" cy="508"/>
              </a:xfrm>
              <a:prstGeom prst="rect">
                <a:avLst/>
              </a:pr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6" name="Rectangle 228">
                <a:extLst>
                  <a:ext uri="{FF2B5EF4-FFF2-40B4-BE49-F238E27FC236}">
                    <a16:creationId xmlns:a16="http://schemas.microsoft.com/office/drawing/2014/main" id="{91FE2D8D-2569-0EAB-0B7A-C8846AA1A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8189"/>
                <a:ext cx="29" cy="508"/>
              </a:xfrm>
              <a:prstGeom prst="rect">
                <a:avLst/>
              </a:pr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7" name="Rectangle 229">
                <a:extLst>
                  <a:ext uri="{FF2B5EF4-FFF2-40B4-BE49-F238E27FC236}">
                    <a16:creationId xmlns:a16="http://schemas.microsoft.com/office/drawing/2014/main" id="{0D693879-3DEA-E15F-4F7E-E8A93BDA5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" y="8189"/>
                <a:ext cx="28" cy="508"/>
              </a:xfrm>
              <a:prstGeom prst="rect">
                <a:avLst/>
              </a:pr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8" name="Rectangle 230">
                <a:extLst>
                  <a:ext uri="{FF2B5EF4-FFF2-40B4-BE49-F238E27FC236}">
                    <a16:creationId xmlns:a16="http://schemas.microsoft.com/office/drawing/2014/main" id="{1D297E91-A6D8-83EA-FE20-2986EE3F7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1" y="8189"/>
                <a:ext cx="28" cy="508"/>
              </a:xfrm>
              <a:prstGeom prst="rect">
                <a:avLst/>
              </a:pr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9" name="Rectangle 231">
                <a:extLst>
                  <a:ext uri="{FF2B5EF4-FFF2-40B4-BE49-F238E27FC236}">
                    <a16:creationId xmlns:a16="http://schemas.microsoft.com/office/drawing/2014/main" id="{BF928792-AA6B-D40E-94A8-2A6E6E0FF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8189"/>
                <a:ext cx="28" cy="508"/>
              </a:xfrm>
              <a:prstGeom prst="rect">
                <a:avLst/>
              </a:pr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0" name="Rectangle 232">
                <a:extLst>
                  <a:ext uri="{FF2B5EF4-FFF2-40B4-BE49-F238E27FC236}">
                    <a16:creationId xmlns:a16="http://schemas.microsoft.com/office/drawing/2014/main" id="{253F6518-7A1F-9CBD-F886-D57429A62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8189"/>
                <a:ext cx="33" cy="508"/>
              </a:xfrm>
              <a:prstGeom prst="rect">
                <a:avLst/>
              </a:pr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1" name="Freeform 233">
                <a:extLst>
                  <a:ext uri="{FF2B5EF4-FFF2-40B4-BE49-F238E27FC236}">
                    <a16:creationId xmlns:a16="http://schemas.microsoft.com/office/drawing/2014/main" id="{0F255B81-135F-0494-CAE7-530202503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0" y="7818"/>
                <a:ext cx="28" cy="2684"/>
              </a:xfrm>
              <a:custGeom>
                <a:avLst/>
                <a:gdLst>
                  <a:gd name="T0" fmla="*/ 0 w 28"/>
                  <a:gd name="T1" fmla="*/ 879 h 2684"/>
                  <a:gd name="T2" fmla="*/ 0 w 28"/>
                  <a:gd name="T3" fmla="*/ 371 h 2684"/>
                  <a:gd name="T4" fmla="*/ 8 w 28"/>
                  <a:gd name="T5" fmla="*/ 371 h 2684"/>
                  <a:gd name="T6" fmla="*/ 8 w 28"/>
                  <a:gd name="T7" fmla="*/ 0 h 2684"/>
                  <a:gd name="T8" fmla="*/ 28 w 28"/>
                  <a:gd name="T9" fmla="*/ 0 h 2684"/>
                  <a:gd name="T10" fmla="*/ 28 w 28"/>
                  <a:gd name="T11" fmla="*/ 2684 h 2684"/>
                  <a:gd name="T12" fmla="*/ 8 w 28"/>
                  <a:gd name="T13" fmla="*/ 2684 h 2684"/>
                  <a:gd name="T14" fmla="*/ 8 w 28"/>
                  <a:gd name="T15" fmla="*/ 879 h 2684"/>
                  <a:gd name="T16" fmla="*/ 0 w 28"/>
                  <a:gd name="T17" fmla="*/ 879 h 2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684">
                    <a:moveTo>
                      <a:pt x="0" y="879"/>
                    </a:moveTo>
                    <a:lnTo>
                      <a:pt x="0" y="371"/>
                    </a:lnTo>
                    <a:lnTo>
                      <a:pt x="8" y="371"/>
                    </a:lnTo>
                    <a:lnTo>
                      <a:pt x="8" y="0"/>
                    </a:lnTo>
                    <a:lnTo>
                      <a:pt x="28" y="0"/>
                    </a:lnTo>
                    <a:lnTo>
                      <a:pt x="28" y="2684"/>
                    </a:lnTo>
                    <a:lnTo>
                      <a:pt x="8" y="2684"/>
                    </a:lnTo>
                    <a:lnTo>
                      <a:pt x="8" y="879"/>
                    </a:lnTo>
                    <a:lnTo>
                      <a:pt x="0" y="879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2" name="Rectangle 234">
                <a:extLst>
                  <a:ext uri="{FF2B5EF4-FFF2-40B4-BE49-F238E27FC236}">
                    <a16:creationId xmlns:a16="http://schemas.microsoft.com/office/drawing/2014/main" id="{D28C82C3-7DB2-9C02-896F-754E0DB7D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7818"/>
                <a:ext cx="28" cy="2684"/>
              </a:xfrm>
              <a:prstGeom prst="rect">
                <a:avLst/>
              </a:pr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3" name="Rectangle 235">
                <a:extLst>
                  <a:ext uri="{FF2B5EF4-FFF2-40B4-BE49-F238E27FC236}">
                    <a16:creationId xmlns:a16="http://schemas.microsoft.com/office/drawing/2014/main" id="{5A937A93-1A28-CF52-F6D3-1B262B0A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6" y="7818"/>
                <a:ext cx="28" cy="2684"/>
              </a:xfrm>
              <a:prstGeom prst="rect">
                <a:avLst/>
              </a:pr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4" name="Rectangle 236">
                <a:extLst>
                  <a:ext uri="{FF2B5EF4-FFF2-40B4-BE49-F238E27FC236}">
                    <a16:creationId xmlns:a16="http://schemas.microsoft.com/office/drawing/2014/main" id="{15B3FCA7-7E47-B98A-DB3C-04E63DE0B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" y="7818"/>
                <a:ext cx="28" cy="2684"/>
              </a:xfrm>
              <a:prstGeom prst="rect">
                <a:avLst/>
              </a:pr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5" name="Rectangle 237">
                <a:extLst>
                  <a:ext uri="{FF2B5EF4-FFF2-40B4-BE49-F238E27FC236}">
                    <a16:creationId xmlns:a16="http://schemas.microsoft.com/office/drawing/2014/main" id="{70716416-7932-42DA-6FAB-A935F146B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7818"/>
                <a:ext cx="29" cy="2684"/>
              </a:xfrm>
              <a:prstGeom prst="rect">
                <a:avLst/>
              </a:pr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6" name="Rectangle 238">
                <a:extLst>
                  <a:ext uri="{FF2B5EF4-FFF2-40B4-BE49-F238E27FC236}">
                    <a16:creationId xmlns:a16="http://schemas.microsoft.com/office/drawing/2014/main" id="{2813C07C-CD5B-1363-01E5-3606953CF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7818"/>
                <a:ext cx="28" cy="2684"/>
              </a:xfrm>
              <a:prstGeom prst="rect">
                <a:avLst/>
              </a:pr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7" name="Rectangle 239">
                <a:extLst>
                  <a:ext uri="{FF2B5EF4-FFF2-40B4-BE49-F238E27FC236}">
                    <a16:creationId xmlns:a16="http://schemas.microsoft.com/office/drawing/2014/main" id="{05C27366-75B8-A5A2-1429-671ED8748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7818"/>
                <a:ext cx="28" cy="2684"/>
              </a:xfrm>
              <a:prstGeom prst="rect">
                <a:avLst/>
              </a:pr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8" name="Rectangle 240">
                <a:extLst>
                  <a:ext uri="{FF2B5EF4-FFF2-40B4-BE49-F238E27FC236}">
                    <a16:creationId xmlns:a16="http://schemas.microsoft.com/office/drawing/2014/main" id="{18EC52FF-C8C1-A71D-6267-1C2433593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7" y="7818"/>
                <a:ext cx="28" cy="2684"/>
              </a:xfrm>
              <a:prstGeom prst="rect">
                <a:avLst/>
              </a:pr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9" name="Rectangle 241">
                <a:extLst>
                  <a:ext uri="{FF2B5EF4-FFF2-40B4-BE49-F238E27FC236}">
                    <a16:creationId xmlns:a16="http://schemas.microsoft.com/office/drawing/2014/main" id="{4C7538C0-2DFB-DCE3-F057-DCA557A44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5" y="7818"/>
                <a:ext cx="28" cy="2684"/>
              </a:xfrm>
              <a:prstGeom prst="rect">
                <a:avLst/>
              </a:pr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0" name="Rectangle 242">
                <a:extLst>
                  <a:ext uri="{FF2B5EF4-FFF2-40B4-BE49-F238E27FC236}">
                    <a16:creationId xmlns:a16="http://schemas.microsoft.com/office/drawing/2014/main" id="{86559631-2B02-B092-D0C0-8E90969C5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3" y="7818"/>
                <a:ext cx="33" cy="2684"/>
              </a:xfrm>
              <a:prstGeom prst="rect">
                <a:avLst/>
              </a:pr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1" name="Rectangle 243">
                <a:extLst>
                  <a:ext uri="{FF2B5EF4-FFF2-40B4-BE49-F238E27FC236}">
                    <a16:creationId xmlns:a16="http://schemas.microsoft.com/office/drawing/2014/main" id="{FBA8D39E-4604-6865-87F5-88F5FAF42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7818"/>
                <a:ext cx="28" cy="2684"/>
              </a:xfrm>
              <a:prstGeom prst="rect">
                <a:avLst/>
              </a:pr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2" name="Rectangle 244">
                <a:extLst>
                  <a:ext uri="{FF2B5EF4-FFF2-40B4-BE49-F238E27FC236}">
                    <a16:creationId xmlns:a16="http://schemas.microsoft.com/office/drawing/2014/main" id="{77BC1D6A-3DBD-F5E6-5948-2FE3C0B02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" y="7818"/>
                <a:ext cx="28" cy="2684"/>
              </a:xfrm>
              <a:prstGeom prst="rect">
                <a:avLst/>
              </a:pr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3" name="Rectangle 245">
                <a:extLst>
                  <a:ext uri="{FF2B5EF4-FFF2-40B4-BE49-F238E27FC236}">
                    <a16:creationId xmlns:a16="http://schemas.microsoft.com/office/drawing/2014/main" id="{2F267743-A5C5-230F-7C8D-FC6037392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7818"/>
                <a:ext cx="28" cy="2684"/>
              </a:xfrm>
              <a:prstGeom prst="rect">
                <a:avLst/>
              </a:pr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4" name="Rectangle 246">
                <a:extLst>
                  <a:ext uri="{FF2B5EF4-FFF2-40B4-BE49-F238E27FC236}">
                    <a16:creationId xmlns:a16="http://schemas.microsoft.com/office/drawing/2014/main" id="{B2638EED-D7B8-9BC9-6DA1-FF75D46F5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0" y="7818"/>
                <a:ext cx="29" cy="2684"/>
              </a:xfrm>
              <a:prstGeom prst="rect">
                <a:avLst/>
              </a:pr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5" name="Rectangle 247">
                <a:extLst>
                  <a:ext uri="{FF2B5EF4-FFF2-40B4-BE49-F238E27FC236}">
                    <a16:creationId xmlns:a16="http://schemas.microsoft.com/office/drawing/2014/main" id="{07104443-9899-D35D-5E6E-029F4270D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7818"/>
                <a:ext cx="28" cy="2684"/>
              </a:xfrm>
              <a:prstGeom prst="rect">
                <a:avLst/>
              </a:pr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6" name="Rectangle 248">
                <a:extLst>
                  <a:ext uri="{FF2B5EF4-FFF2-40B4-BE49-F238E27FC236}">
                    <a16:creationId xmlns:a16="http://schemas.microsoft.com/office/drawing/2014/main" id="{ED5DCC13-5857-ED80-31E7-F3B043D2B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7" y="7818"/>
                <a:ext cx="28" cy="2684"/>
              </a:xfrm>
              <a:prstGeom prst="rect">
                <a:avLst/>
              </a:pr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7" name="Rectangle 249">
                <a:extLst>
                  <a:ext uri="{FF2B5EF4-FFF2-40B4-BE49-F238E27FC236}">
                    <a16:creationId xmlns:a16="http://schemas.microsoft.com/office/drawing/2014/main" id="{311898F0-BE6E-434B-20B9-B5641A38F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" y="7818"/>
                <a:ext cx="28" cy="2684"/>
              </a:xfrm>
              <a:prstGeom prst="rect">
                <a:avLst/>
              </a:pr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8" name="Rectangle 250">
                <a:extLst>
                  <a:ext uri="{FF2B5EF4-FFF2-40B4-BE49-F238E27FC236}">
                    <a16:creationId xmlns:a16="http://schemas.microsoft.com/office/drawing/2014/main" id="{38204EBE-BF3D-97F6-1B21-D76F200A8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3" y="7818"/>
                <a:ext cx="28" cy="2684"/>
              </a:xfrm>
              <a:prstGeom prst="rect">
                <a:avLst/>
              </a:pr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</p:grpSp>
        <p:sp>
          <p:nvSpPr>
            <p:cNvPr id="256" name="Rectangle 251">
              <a:extLst>
                <a:ext uri="{FF2B5EF4-FFF2-40B4-BE49-F238E27FC236}">
                  <a16:creationId xmlns:a16="http://schemas.microsoft.com/office/drawing/2014/main" id="{17C47E54-105D-DFB8-DB8B-0D9EB83A94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0" y="1704"/>
              <a:ext cx="3969" cy="2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</p:spTree>
    <p:extLst>
      <p:ext uri="{BB962C8B-B14F-4D97-AF65-F5344CB8AC3E}">
        <p14:creationId xmlns:p14="http://schemas.microsoft.com/office/powerpoint/2010/main" val="211863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>
            <a:extLst>
              <a:ext uri="{FF2B5EF4-FFF2-40B4-BE49-F238E27FC236}">
                <a16:creationId xmlns:a16="http://schemas.microsoft.com/office/drawing/2014/main" id="{DA2C09B7-B5A0-0C4C-2C66-DB2757825975}"/>
              </a:ext>
            </a:extLst>
          </p:cNvPr>
          <p:cNvGrpSpPr/>
          <p:nvPr/>
        </p:nvGrpSpPr>
        <p:grpSpPr>
          <a:xfrm>
            <a:off x="-4871" y="-1"/>
            <a:ext cx="12191999" cy="6858001"/>
            <a:chOff x="-57423" y="-1"/>
            <a:chExt cx="12191999" cy="6858001"/>
          </a:xfrm>
        </p:grpSpPr>
        <p:sp>
          <p:nvSpPr>
            <p:cNvPr id="21" name="Rectangle 20"/>
            <p:cNvSpPr/>
            <p:nvPr/>
          </p:nvSpPr>
          <p:spPr>
            <a:xfrm>
              <a:off x="-57423" y="-1"/>
              <a:ext cx="12191999" cy="6858001"/>
            </a:xfrm>
            <a:prstGeom prst="rect">
              <a:avLst/>
            </a:prstGeom>
            <a:gradFill>
              <a:gsLst>
                <a:gs pos="0">
                  <a:srgbClr val="CDCDCD">
                    <a:alpha val="88000"/>
                  </a:srgbClr>
                </a:gs>
                <a:gs pos="24000">
                  <a:schemeClr val="bg1">
                    <a:lumMod val="91000"/>
                    <a:lumOff val="9000"/>
                    <a:alpha val="88000"/>
                  </a:schemeClr>
                </a:gs>
                <a:gs pos="95000">
                  <a:schemeClr val="bg1">
                    <a:shade val="100000"/>
                    <a:satMod val="11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61867" y="6256731"/>
              <a:ext cx="317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</a:t>
              </a:r>
              <a:r>
                <a:rPr lang="bg-BG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ЗБНЗОК 2024 Г.</a:t>
              </a:r>
              <a:endParaRPr lang="en-US" sz="1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EB414EF2-061A-D337-3584-CCF42A7464F2}"/>
              </a:ext>
            </a:extLst>
          </p:cNvPr>
          <p:cNvSpPr txBox="1"/>
          <p:nvPr/>
        </p:nvSpPr>
        <p:spPr>
          <a:xfrm>
            <a:off x="989415" y="557700"/>
            <a:ext cx="10774018" cy="1089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bg-BG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8.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Лекарствени 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 (ЛП),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изделия и диетични храни за специални медицински цели за домашно лечение на територията на 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страната; за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 по отпускане на лекарствени продукти за домашно лечение, заплащани 100 на сто от бюджета на НЗОК и финансиране на аптеки по критериите по чл.45, ал. 17, т. 4б от ЗЗО; за лекарствени продукти за лечение на злокачествени заболявания и лекарствени продукти при животозастрашаващи кръвоизливи и спешни оперативни и инвазивни интервенции при пациенти с вродени коагулопатии, включени в пакета здравни дейности, гарантиран от бюджета на НЗОК, и прилагани в условията на болничната медицинска помощ, които НЗОК заплаща извън стойността на оказваните медицински 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са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планирани  в общ размер на 2 023 544,7 хил. лв. или с увеличение от 254 774,5 хил. лв</a:t>
            </a:r>
            <a:r>
              <a:rPr lang="ru-RU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което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представлява ръст от 14,4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 ЗБНЗОК за 2023 г. и с тях е 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планирано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отделните видове здравноосигурителни плащания 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разпределение, както следва:</a:t>
            </a:r>
            <a:endParaRPr lang="ru-RU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дейностите по отпускане на лекарствени продукти за домашно лечение, заплащани 100 на сто от бюджета на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НЗОК,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които за финансиране на аптеки в отдалечени, труднодостъпни райони или са единствен изпълнител за съответната дейност от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община,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както и с денонощен режим на работа се определят до 4 000 хил.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лв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в общ размер от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40 220,5 хил.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лв.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изделия и диетични храни за специални медицински цели за домашно лечение на територията на страната –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43 888,9 хил. лв.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bg-BG" u="sng" dirty="0" smtClean="0"/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 smtClean="0"/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sz="20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4" name="Group 5">
            <a:extLst>
              <a:ext uri="{FF2B5EF4-FFF2-40B4-BE49-F238E27FC236}">
                <a16:creationId xmlns:a16="http://schemas.microsoft.com/office/drawing/2014/main" id="{7B203EB0-4FB2-00E0-1EF8-D886155C1936}"/>
              </a:ext>
            </a:extLst>
          </p:cNvPr>
          <p:cNvGrpSpPr>
            <a:grpSpLocks/>
          </p:cNvGrpSpPr>
          <p:nvPr/>
        </p:nvGrpSpPr>
        <p:grpSpPr bwMode="auto">
          <a:xfrm>
            <a:off x="172363" y="207260"/>
            <a:ext cx="965061" cy="662535"/>
            <a:chOff x="2840" y="1704"/>
            <a:chExt cx="3969" cy="2835"/>
          </a:xfrm>
        </p:grpSpPr>
        <p:grpSp>
          <p:nvGrpSpPr>
            <p:cNvPr id="255" name="Group 6">
              <a:extLst>
                <a:ext uri="{FF2B5EF4-FFF2-40B4-BE49-F238E27FC236}">
                  <a16:creationId xmlns:a16="http://schemas.microsoft.com/office/drawing/2014/main" id="{6B8DCA4F-F9F9-1E1B-0B76-BDD94F5FA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29" y="1738"/>
              <a:ext cx="2543" cy="2766"/>
              <a:chOff x="1798" y="7722"/>
              <a:chExt cx="4437" cy="4827"/>
            </a:xfrm>
          </p:grpSpPr>
          <p:sp>
            <p:nvSpPr>
              <p:cNvPr id="257" name="Freeform 7">
                <a:extLst>
                  <a:ext uri="{FF2B5EF4-FFF2-40B4-BE49-F238E27FC236}">
                    <a16:creationId xmlns:a16="http://schemas.microsoft.com/office/drawing/2014/main" id="{55E232F9-0994-39EC-ED2C-B9D64888B5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" y="9902"/>
                <a:ext cx="3990" cy="1337"/>
              </a:xfrm>
              <a:custGeom>
                <a:avLst/>
                <a:gdLst>
                  <a:gd name="T0" fmla="*/ 923 w 3990"/>
                  <a:gd name="T1" fmla="*/ 72 h 1337"/>
                  <a:gd name="T2" fmla="*/ 854 w 3990"/>
                  <a:gd name="T3" fmla="*/ 229 h 1337"/>
                  <a:gd name="T4" fmla="*/ 806 w 3990"/>
                  <a:gd name="T5" fmla="*/ 390 h 1337"/>
                  <a:gd name="T6" fmla="*/ 782 w 3990"/>
                  <a:gd name="T7" fmla="*/ 564 h 1337"/>
                  <a:gd name="T8" fmla="*/ 782 w 3990"/>
                  <a:gd name="T9" fmla="*/ 749 h 1337"/>
                  <a:gd name="T10" fmla="*/ 810 w 3990"/>
                  <a:gd name="T11" fmla="*/ 930 h 1337"/>
                  <a:gd name="T12" fmla="*/ 862 w 3990"/>
                  <a:gd name="T13" fmla="*/ 1104 h 1337"/>
                  <a:gd name="T14" fmla="*/ 943 w 3990"/>
                  <a:gd name="T15" fmla="*/ 1261 h 1337"/>
                  <a:gd name="T16" fmla="*/ 121 w 3990"/>
                  <a:gd name="T17" fmla="*/ 1333 h 1337"/>
                  <a:gd name="T18" fmla="*/ 68 w 3990"/>
                  <a:gd name="T19" fmla="*/ 1168 h 1337"/>
                  <a:gd name="T20" fmla="*/ 32 w 3990"/>
                  <a:gd name="T21" fmla="*/ 1003 h 1337"/>
                  <a:gd name="T22" fmla="*/ 8 w 3990"/>
                  <a:gd name="T23" fmla="*/ 830 h 1337"/>
                  <a:gd name="T24" fmla="*/ 0 w 3990"/>
                  <a:gd name="T25" fmla="*/ 652 h 1337"/>
                  <a:gd name="T26" fmla="*/ 8 w 3990"/>
                  <a:gd name="T27" fmla="*/ 483 h 1337"/>
                  <a:gd name="T28" fmla="*/ 28 w 3990"/>
                  <a:gd name="T29" fmla="*/ 318 h 1337"/>
                  <a:gd name="T30" fmla="*/ 64 w 3990"/>
                  <a:gd name="T31" fmla="*/ 157 h 1337"/>
                  <a:gd name="T32" fmla="*/ 109 w 3990"/>
                  <a:gd name="T33" fmla="*/ 0 h 1337"/>
                  <a:gd name="T34" fmla="*/ 3873 w 3990"/>
                  <a:gd name="T35" fmla="*/ 1333 h 1337"/>
                  <a:gd name="T36" fmla="*/ 3921 w 3990"/>
                  <a:gd name="T37" fmla="*/ 1172 h 1337"/>
                  <a:gd name="T38" fmla="*/ 3961 w 3990"/>
                  <a:gd name="T39" fmla="*/ 1003 h 1337"/>
                  <a:gd name="T40" fmla="*/ 3982 w 3990"/>
                  <a:gd name="T41" fmla="*/ 830 h 1337"/>
                  <a:gd name="T42" fmla="*/ 3990 w 3990"/>
                  <a:gd name="T43" fmla="*/ 652 h 1337"/>
                  <a:gd name="T44" fmla="*/ 3982 w 3990"/>
                  <a:gd name="T45" fmla="*/ 483 h 1337"/>
                  <a:gd name="T46" fmla="*/ 3961 w 3990"/>
                  <a:gd name="T47" fmla="*/ 318 h 1337"/>
                  <a:gd name="T48" fmla="*/ 3929 w 3990"/>
                  <a:gd name="T49" fmla="*/ 157 h 1337"/>
                  <a:gd name="T50" fmla="*/ 3881 w 3990"/>
                  <a:gd name="T51" fmla="*/ 0 h 1337"/>
                  <a:gd name="T52" fmla="*/ 3063 w 3990"/>
                  <a:gd name="T53" fmla="*/ 72 h 1337"/>
                  <a:gd name="T54" fmla="*/ 3135 w 3990"/>
                  <a:gd name="T55" fmla="*/ 225 h 1337"/>
                  <a:gd name="T56" fmla="*/ 3184 w 3990"/>
                  <a:gd name="T57" fmla="*/ 390 h 1337"/>
                  <a:gd name="T58" fmla="*/ 3208 w 3990"/>
                  <a:gd name="T59" fmla="*/ 564 h 1337"/>
                  <a:gd name="T60" fmla="*/ 3208 w 3990"/>
                  <a:gd name="T61" fmla="*/ 745 h 1337"/>
                  <a:gd name="T62" fmla="*/ 3180 w 3990"/>
                  <a:gd name="T63" fmla="*/ 930 h 1337"/>
                  <a:gd name="T64" fmla="*/ 3127 w 3990"/>
                  <a:gd name="T65" fmla="*/ 1100 h 1337"/>
                  <a:gd name="T66" fmla="*/ 3047 w 3990"/>
                  <a:gd name="T67" fmla="*/ 1261 h 1337"/>
                  <a:gd name="T68" fmla="*/ 3873 w 3990"/>
                  <a:gd name="T69" fmla="*/ 1333 h 1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90" h="1337">
                    <a:moveTo>
                      <a:pt x="967" y="0"/>
                    </a:moveTo>
                    <a:lnTo>
                      <a:pt x="923" y="72"/>
                    </a:lnTo>
                    <a:lnTo>
                      <a:pt x="886" y="149"/>
                    </a:lnTo>
                    <a:lnTo>
                      <a:pt x="854" y="229"/>
                    </a:lnTo>
                    <a:lnTo>
                      <a:pt x="826" y="310"/>
                    </a:lnTo>
                    <a:lnTo>
                      <a:pt x="806" y="390"/>
                    </a:lnTo>
                    <a:lnTo>
                      <a:pt x="790" y="475"/>
                    </a:lnTo>
                    <a:lnTo>
                      <a:pt x="782" y="564"/>
                    </a:lnTo>
                    <a:lnTo>
                      <a:pt x="778" y="652"/>
                    </a:lnTo>
                    <a:lnTo>
                      <a:pt x="782" y="749"/>
                    </a:lnTo>
                    <a:lnTo>
                      <a:pt x="790" y="838"/>
                    </a:lnTo>
                    <a:lnTo>
                      <a:pt x="810" y="930"/>
                    </a:lnTo>
                    <a:lnTo>
                      <a:pt x="834" y="1019"/>
                    </a:lnTo>
                    <a:lnTo>
                      <a:pt x="862" y="1104"/>
                    </a:lnTo>
                    <a:lnTo>
                      <a:pt x="899" y="1184"/>
                    </a:lnTo>
                    <a:lnTo>
                      <a:pt x="943" y="1261"/>
                    </a:lnTo>
                    <a:lnTo>
                      <a:pt x="987" y="1337"/>
                    </a:lnTo>
                    <a:lnTo>
                      <a:pt x="121" y="1333"/>
                    </a:lnTo>
                    <a:lnTo>
                      <a:pt x="93" y="1253"/>
                    </a:lnTo>
                    <a:lnTo>
                      <a:pt x="68" y="1168"/>
                    </a:lnTo>
                    <a:lnTo>
                      <a:pt x="48" y="1087"/>
                    </a:lnTo>
                    <a:lnTo>
                      <a:pt x="32" y="1003"/>
                    </a:lnTo>
                    <a:lnTo>
                      <a:pt x="16" y="918"/>
                    </a:lnTo>
                    <a:lnTo>
                      <a:pt x="8" y="830"/>
                    </a:lnTo>
                    <a:lnTo>
                      <a:pt x="0" y="741"/>
                    </a:lnTo>
                    <a:lnTo>
                      <a:pt x="0" y="652"/>
                    </a:lnTo>
                    <a:lnTo>
                      <a:pt x="0" y="568"/>
                    </a:lnTo>
                    <a:lnTo>
                      <a:pt x="8" y="483"/>
                    </a:lnTo>
                    <a:lnTo>
                      <a:pt x="16" y="398"/>
                    </a:lnTo>
                    <a:lnTo>
                      <a:pt x="28" y="318"/>
                    </a:lnTo>
                    <a:lnTo>
                      <a:pt x="44" y="237"/>
                    </a:lnTo>
                    <a:lnTo>
                      <a:pt x="64" y="157"/>
                    </a:lnTo>
                    <a:lnTo>
                      <a:pt x="84" y="76"/>
                    </a:lnTo>
                    <a:lnTo>
                      <a:pt x="109" y="0"/>
                    </a:lnTo>
                    <a:lnTo>
                      <a:pt x="967" y="0"/>
                    </a:lnTo>
                    <a:close/>
                    <a:moveTo>
                      <a:pt x="3873" y="1333"/>
                    </a:moveTo>
                    <a:lnTo>
                      <a:pt x="3897" y="1253"/>
                    </a:lnTo>
                    <a:lnTo>
                      <a:pt x="3921" y="1172"/>
                    </a:lnTo>
                    <a:lnTo>
                      <a:pt x="3941" y="1087"/>
                    </a:lnTo>
                    <a:lnTo>
                      <a:pt x="3961" y="1003"/>
                    </a:lnTo>
                    <a:lnTo>
                      <a:pt x="3973" y="918"/>
                    </a:lnTo>
                    <a:lnTo>
                      <a:pt x="3982" y="830"/>
                    </a:lnTo>
                    <a:lnTo>
                      <a:pt x="3990" y="741"/>
                    </a:lnTo>
                    <a:lnTo>
                      <a:pt x="3990" y="652"/>
                    </a:lnTo>
                    <a:lnTo>
                      <a:pt x="3990" y="568"/>
                    </a:lnTo>
                    <a:lnTo>
                      <a:pt x="3982" y="483"/>
                    </a:lnTo>
                    <a:lnTo>
                      <a:pt x="3973" y="398"/>
                    </a:lnTo>
                    <a:lnTo>
                      <a:pt x="3961" y="318"/>
                    </a:lnTo>
                    <a:lnTo>
                      <a:pt x="3945" y="237"/>
                    </a:lnTo>
                    <a:lnTo>
                      <a:pt x="3929" y="157"/>
                    </a:lnTo>
                    <a:lnTo>
                      <a:pt x="3905" y="76"/>
                    </a:lnTo>
                    <a:lnTo>
                      <a:pt x="3881" y="0"/>
                    </a:lnTo>
                    <a:lnTo>
                      <a:pt x="3022" y="0"/>
                    </a:lnTo>
                    <a:lnTo>
                      <a:pt x="3063" y="72"/>
                    </a:lnTo>
                    <a:lnTo>
                      <a:pt x="3103" y="149"/>
                    </a:lnTo>
                    <a:lnTo>
                      <a:pt x="3135" y="225"/>
                    </a:lnTo>
                    <a:lnTo>
                      <a:pt x="3163" y="306"/>
                    </a:lnTo>
                    <a:lnTo>
                      <a:pt x="3184" y="390"/>
                    </a:lnTo>
                    <a:lnTo>
                      <a:pt x="3200" y="475"/>
                    </a:lnTo>
                    <a:lnTo>
                      <a:pt x="3208" y="564"/>
                    </a:lnTo>
                    <a:lnTo>
                      <a:pt x="3212" y="652"/>
                    </a:lnTo>
                    <a:lnTo>
                      <a:pt x="3208" y="745"/>
                    </a:lnTo>
                    <a:lnTo>
                      <a:pt x="3200" y="838"/>
                    </a:lnTo>
                    <a:lnTo>
                      <a:pt x="3180" y="930"/>
                    </a:lnTo>
                    <a:lnTo>
                      <a:pt x="3155" y="1015"/>
                    </a:lnTo>
                    <a:lnTo>
                      <a:pt x="3127" y="1100"/>
                    </a:lnTo>
                    <a:lnTo>
                      <a:pt x="3091" y="1180"/>
                    </a:lnTo>
                    <a:lnTo>
                      <a:pt x="3047" y="1261"/>
                    </a:lnTo>
                    <a:lnTo>
                      <a:pt x="2998" y="1333"/>
                    </a:lnTo>
                    <a:lnTo>
                      <a:pt x="3873" y="1333"/>
                    </a:lnTo>
                    <a:close/>
                  </a:path>
                </a:pathLst>
              </a:custGeom>
              <a:solidFill>
                <a:srgbClr val="00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8" name="Freeform 8">
                <a:extLst>
                  <a:ext uri="{FF2B5EF4-FFF2-40B4-BE49-F238E27FC236}">
                    <a16:creationId xmlns:a16="http://schemas.microsoft.com/office/drawing/2014/main" id="{1068695C-8B6B-E880-142F-7EB9E470B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11235"/>
                <a:ext cx="3748" cy="1314"/>
              </a:xfrm>
              <a:custGeom>
                <a:avLst/>
                <a:gdLst>
                  <a:gd name="T0" fmla="*/ 911 w 3748"/>
                  <a:gd name="T1" fmla="*/ 61 h 1314"/>
                  <a:gd name="T2" fmla="*/ 1007 w 3748"/>
                  <a:gd name="T3" fmla="*/ 169 h 1314"/>
                  <a:gd name="T4" fmla="*/ 1116 w 3748"/>
                  <a:gd name="T5" fmla="*/ 270 h 1314"/>
                  <a:gd name="T6" fmla="*/ 1233 w 3748"/>
                  <a:gd name="T7" fmla="*/ 355 h 1314"/>
                  <a:gd name="T8" fmla="*/ 1362 w 3748"/>
                  <a:gd name="T9" fmla="*/ 423 h 1314"/>
                  <a:gd name="T10" fmla="*/ 1499 w 3748"/>
                  <a:gd name="T11" fmla="*/ 480 h 1314"/>
                  <a:gd name="T12" fmla="*/ 1644 w 3748"/>
                  <a:gd name="T13" fmla="*/ 516 h 1314"/>
                  <a:gd name="T14" fmla="*/ 1797 w 3748"/>
                  <a:gd name="T15" fmla="*/ 536 h 1314"/>
                  <a:gd name="T16" fmla="*/ 1950 w 3748"/>
                  <a:gd name="T17" fmla="*/ 536 h 1314"/>
                  <a:gd name="T18" fmla="*/ 2103 w 3748"/>
                  <a:gd name="T19" fmla="*/ 516 h 1314"/>
                  <a:gd name="T20" fmla="*/ 2248 w 3748"/>
                  <a:gd name="T21" fmla="*/ 480 h 1314"/>
                  <a:gd name="T22" fmla="*/ 2386 w 3748"/>
                  <a:gd name="T23" fmla="*/ 423 h 1314"/>
                  <a:gd name="T24" fmla="*/ 2514 w 3748"/>
                  <a:gd name="T25" fmla="*/ 355 h 1314"/>
                  <a:gd name="T26" fmla="*/ 2631 w 3748"/>
                  <a:gd name="T27" fmla="*/ 270 h 1314"/>
                  <a:gd name="T28" fmla="*/ 2740 w 3748"/>
                  <a:gd name="T29" fmla="*/ 174 h 1314"/>
                  <a:gd name="T30" fmla="*/ 2837 w 3748"/>
                  <a:gd name="T31" fmla="*/ 61 h 1314"/>
                  <a:gd name="T32" fmla="*/ 3748 w 3748"/>
                  <a:gd name="T33" fmla="*/ 4 h 1314"/>
                  <a:gd name="T34" fmla="*/ 3691 w 3748"/>
                  <a:gd name="T35" fmla="*/ 145 h 1314"/>
                  <a:gd name="T36" fmla="*/ 3623 w 3748"/>
                  <a:gd name="T37" fmla="*/ 278 h 1314"/>
                  <a:gd name="T38" fmla="*/ 3542 w 3748"/>
                  <a:gd name="T39" fmla="*/ 407 h 1314"/>
                  <a:gd name="T40" fmla="*/ 3458 w 3748"/>
                  <a:gd name="T41" fmla="*/ 532 h 1314"/>
                  <a:gd name="T42" fmla="*/ 3361 w 3748"/>
                  <a:gd name="T43" fmla="*/ 645 h 1314"/>
                  <a:gd name="T44" fmla="*/ 3256 w 3748"/>
                  <a:gd name="T45" fmla="*/ 754 h 1314"/>
                  <a:gd name="T46" fmla="*/ 3147 w 3748"/>
                  <a:gd name="T47" fmla="*/ 854 h 1314"/>
                  <a:gd name="T48" fmla="*/ 3026 w 3748"/>
                  <a:gd name="T49" fmla="*/ 947 h 1314"/>
                  <a:gd name="T50" fmla="*/ 2901 w 3748"/>
                  <a:gd name="T51" fmla="*/ 1028 h 1314"/>
                  <a:gd name="T52" fmla="*/ 2768 w 3748"/>
                  <a:gd name="T53" fmla="*/ 1100 h 1314"/>
                  <a:gd name="T54" fmla="*/ 2631 w 3748"/>
                  <a:gd name="T55" fmla="*/ 1165 h 1314"/>
                  <a:gd name="T56" fmla="*/ 2490 w 3748"/>
                  <a:gd name="T57" fmla="*/ 1217 h 1314"/>
                  <a:gd name="T58" fmla="*/ 2341 w 3748"/>
                  <a:gd name="T59" fmla="*/ 1261 h 1314"/>
                  <a:gd name="T60" fmla="*/ 2188 w 3748"/>
                  <a:gd name="T61" fmla="*/ 1290 h 1314"/>
                  <a:gd name="T62" fmla="*/ 2035 w 3748"/>
                  <a:gd name="T63" fmla="*/ 1310 h 1314"/>
                  <a:gd name="T64" fmla="*/ 1874 w 3748"/>
                  <a:gd name="T65" fmla="*/ 1314 h 1314"/>
                  <a:gd name="T66" fmla="*/ 1712 w 3748"/>
                  <a:gd name="T67" fmla="*/ 1310 h 1314"/>
                  <a:gd name="T68" fmla="*/ 1559 w 3748"/>
                  <a:gd name="T69" fmla="*/ 1290 h 1314"/>
                  <a:gd name="T70" fmla="*/ 1406 w 3748"/>
                  <a:gd name="T71" fmla="*/ 1261 h 1314"/>
                  <a:gd name="T72" fmla="*/ 1257 w 3748"/>
                  <a:gd name="T73" fmla="*/ 1217 h 1314"/>
                  <a:gd name="T74" fmla="*/ 1116 w 3748"/>
                  <a:gd name="T75" fmla="*/ 1165 h 1314"/>
                  <a:gd name="T76" fmla="*/ 975 w 3748"/>
                  <a:gd name="T77" fmla="*/ 1100 h 1314"/>
                  <a:gd name="T78" fmla="*/ 846 w 3748"/>
                  <a:gd name="T79" fmla="*/ 1028 h 1314"/>
                  <a:gd name="T80" fmla="*/ 717 w 3748"/>
                  <a:gd name="T81" fmla="*/ 943 h 1314"/>
                  <a:gd name="T82" fmla="*/ 600 w 3748"/>
                  <a:gd name="T83" fmla="*/ 854 h 1314"/>
                  <a:gd name="T84" fmla="*/ 487 w 3748"/>
                  <a:gd name="T85" fmla="*/ 754 h 1314"/>
                  <a:gd name="T86" fmla="*/ 383 w 3748"/>
                  <a:gd name="T87" fmla="*/ 645 h 1314"/>
                  <a:gd name="T88" fmla="*/ 290 w 3748"/>
                  <a:gd name="T89" fmla="*/ 528 h 1314"/>
                  <a:gd name="T90" fmla="*/ 201 w 3748"/>
                  <a:gd name="T91" fmla="*/ 407 h 1314"/>
                  <a:gd name="T92" fmla="*/ 125 w 3748"/>
                  <a:gd name="T93" fmla="*/ 278 h 1314"/>
                  <a:gd name="T94" fmla="*/ 56 w 3748"/>
                  <a:gd name="T95" fmla="*/ 141 h 1314"/>
                  <a:gd name="T96" fmla="*/ 0 w 3748"/>
                  <a:gd name="T97" fmla="*/ 0 h 1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48" h="1314">
                    <a:moveTo>
                      <a:pt x="866" y="0"/>
                    </a:moveTo>
                    <a:lnTo>
                      <a:pt x="911" y="61"/>
                    </a:lnTo>
                    <a:lnTo>
                      <a:pt x="955" y="117"/>
                    </a:lnTo>
                    <a:lnTo>
                      <a:pt x="1007" y="169"/>
                    </a:lnTo>
                    <a:lnTo>
                      <a:pt x="1060" y="222"/>
                    </a:lnTo>
                    <a:lnTo>
                      <a:pt x="1116" y="270"/>
                    </a:lnTo>
                    <a:lnTo>
                      <a:pt x="1172" y="310"/>
                    </a:lnTo>
                    <a:lnTo>
                      <a:pt x="1233" y="355"/>
                    </a:lnTo>
                    <a:lnTo>
                      <a:pt x="1297" y="391"/>
                    </a:lnTo>
                    <a:lnTo>
                      <a:pt x="1362" y="423"/>
                    </a:lnTo>
                    <a:lnTo>
                      <a:pt x="1430" y="452"/>
                    </a:lnTo>
                    <a:lnTo>
                      <a:pt x="1499" y="480"/>
                    </a:lnTo>
                    <a:lnTo>
                      <a:pt x="1571" y="500"/>
                    </a:lnTo>
                    <a:lnTo>
                      <a:pt x="1644" y="516"/>
                    </a:lnTo>
                    <a:lnTo>
                      <a:pt x="1721" y="528"/>
                    </a:lnTo>
                    <a:lnTo>
                      <a:pt x="1797" y="536"/>
                    </a:lnTo>
                    <a:lnTo>
                      <a:pt x="1874" y="536"/>
                    </a:lnTo>
                    <a:lnTo>
                      <a:pt x="1950" y="536"/>
                    </a:lnTo>
                    <a:lnTo>
                      <a:pt x="2027" y="528"/>
                    </a:lnTo>
                    <a:lnTo>
                      <a:pt x="2103" y="516"/>
                    </a:lnTo>
                    <a:lnTo>
                      <a:pt x="2176" y="500"/>
                    </a:lnTo>
                    <a:lnTo>
                      <a:pt x="2248" y="480"/>
                    </a:lnTo>
                    <a:lnTo>
                      <a:pt x="2317" y="452"/>
                    </a:lnTo>
                    <a:lnTo>
                      <a:pt x="2386" y="423"/>
                    </a:lnTo>
                    <a:lnTo>
                      <a:pt x="2450" y="391"/>
                    </a:lnTo>
                    <a:lnTo>
                      <a:pt x="2514" y="355"/>
                    </a:lnTo>
                    <a:lnTo>
                      <a:pt x="2575" y="315"/>
                    </a:lnTo>
                    <a:lnTo>
                      <a:pt x="2631" y="270"/>
                    </a:lnTo>
                    <a:lnTo>
                      <a:pt x="2688" y="222"/>
                    </a:lnTo>
                    <a:lnTo>
                      <a:pt x="2740" y="174"/>
                    </a:lnTo>
                    <a:lnTo>
                      <a:pt x="2789" y="117"/>
                    </a:lnTo>
                    <a:lnTo>
                      <a:pt x="2837" y="61"/>
                    </a:lnTo>
                    <a:lnTo>
                      <a:pt x="2877" y="4"/>
                    </a:lnTo>
                    <a:lnTo>
                      <a:pt x="3748" y="4"/>
                    </a:lnTo>
                    <a:lnTo>
                      <a:pt x="3719" y="73"/>
                    </a:lnTo>
                    <a:lnTo>
                      <a:pt x="3691" y="145"/>
                    </a:lnTo>
                    <a:lnTo>
                      <a:pt x="3655" y="214"/>
                    </a:lnTo>
                    <a:lnTo>
                      <a:pt x="3623" y="278"/>
                    </a:lnTo>
                    <a:lnTo>
                      <a:pt x="3582" y="343"/>
                    </a:lnTo>
                    <a:lnTo>
                      <a:pt x="3542" y="407"/>
                    </a:lnTo>
                    <a:lnTo>
                      <a:pt x="3502" y="472"/>
                    </a:lnTo>
                    <a:lnTo>
                      <a:pt x="3458" y="532"/>
                    </a:lnTo>
                    <a:lnTo>
                      <a:pt x="3409" y="589"/>
                    </a:lnTo>
                    <a:lnTo>
                      <a:pt x="3361" y="645"/>
                    </a:lnTo>
                    <a:lnTo>
                      <a:pt x="3312" y="701"/>
                    </a:lnTo>
                    <a:lnTo>
                      <a:pt x="3256" y="754"/>
                    </a:lnTo>
                    <a:lnTo>
                      <a:pt x="3204" y="806"/>
                    </a:lnTo>
                    <a:lnTo>
                      <a:pt x="3147" y="854"/>
                    </a:lnTo>
                    <a:lnTo>
                      <a:pt x="3087" y="903"/>
                    </a:lnTo>
                    <a:lnTo>
                      <a:pt x="3026" y="947"/>
                    </a:lnTo>
                    <a:lnTo>
                      <a:pt x="2966" y="987"/>
                    </a:lnTo>
                    <a:lnTo>
                      <a:pt x="2901" y="1028"/>
                    </a:lnTo>
                    <a:lnTo>
                      <a:pt x="2837" y="1068"/>
                    </a:lnTo>
                    <a:lnTo>
                      <a:pt x="2768" y="1100"/>
                    </a:lnTo>
                    <a:lnTo>
                      <a:pt x="2704" y="1137"/>
                    </a:lnTo>
                    <a:lnTo>
                      <a:pt x="2631" y="1165"/>
                    </a:lnTo>
                    <a:lnTo>
                      <a:pt x="2563" y="1193"/>
                    </a:lnTo>
                    <a:lnTo>
                      <a:pt x="2490" y="1217"/>
                    </a:lnTo>
                    <a:lnTo>
                      <a:pt x="2418" y="1241"/>
                    </a:lnTo>
                    <a:lnTo>
                      <a:pt x="2341" y="1261"/>
                    </a:lnTo>
                    <a:lnTo>
                      <a:pt x="2265" y="1278"/>
                    </a:lnTo>
                    <a:lnTo>
                      <a:pt x="2188" y="1290"/>
                    </a:lnTo>
                    <a:lnTo>
                      <a:pt x="2111" y="1302"/>
                    </a:lnTo>
                    <a:lnTo>
                      <a:pt x="2035" y="1310"/>
                    </a:lnTo>
                    <a:lnTo>
                      <a:pt x="1954" y="1314"/>
                    </a:lnTo>
                    <a:lnTo>
                      <a:pt x="1874" y="1314"/>
                    </a:lnTo>
                    <a:lnTo>
                      <a:pt x="1793" y="1314"/>
                    </a:lnTo>
                    <a:lnTo>
                      <a:pt x="1712" y="1310"/>
                    </a:lnTo>
                    <a:lnTo>
                      <a:pt x="1636" y="1302"/>
                    </a:lnTo>
                    <a:lnTo>
                      <a:pt x="1559" y="1290"/>
                    </a:lnTo>
                    <a:lnTo>
                      <a:pt x="1483" y="1278"/>
                    </a:lnTo>
                    <a:lnTo>
                      <a:pt x="1406" y="1261"/>
                    </a:lnTo>
                    <a:lnTo>
                      <a:pt x="1330" y="1241"/>
                    </a:lnTo>
                    <a:lnTo>
                      <a:pt x="1257" y="1217"/>
                    </a:lnTo>
                    <a:lnTo>
                      <a:pt x="1185" y="1193"/>
                    </a:lnTo>
                    <a:lnTo>
                      <a:pt x="1116" y="1165"/>
                    </a:lnTo>
                    <a:lnTo>
                      <a:pt x="1044" y="1132"/>
                    </a:lnTo>
                    <a:lnTo>
                      <a:pt x="975" y="1100"/>
                    </a:lnTo>
                    <a:lnTo>
                      <a:pt x="911" y="1064"/>
                    </a:lnTo>
                    <a:lnTo>
                      <a:pt x="846" y="1028"/>
                    </a:lnTo>
                    <a:lnTo>
                      <a:pt x="782" y="987"/>
                    </a:lnTo>
                    <a:lnTo>
                      <a:pt x="717" y="943"/>
                    </a:lnTo>
                    <a:lnTo>
                      <a:pt x="657" y="899"/>
                    </a:lnTo>
                    <a:lnTo>
                      <a:pt x="600" y="854"/>
                    </a:lnTo>
                    <a:lnTo>
                      <a:pt x="544" y="802"/>
                    </a:lnTo>
                    <a:lnTo>
                      <a:pt x="487" y="754"/>
                    </a:lnTo>
                    <a:lnTo>
                      <a:pt x="435" y="701"/>
                    </a:lnTo>
                    <a:lnTo>
                      <a:pt x="383" y="645"/>
                    </a:lnTo>
                    <a:lnTo>
                      <a:pt x="334" y="589"/>
                    </a:lnTo>
                    <a:lnTo>
                      <a:pt x="290" y="528"/>
                    </a:lnTo>
                    <a:lnTo>
                      <a:pt x="246" y="468"/>
                    </a:lnTo>
                    <a:lnTo>
                      <a:pt x="201" y="407"/>
                    </a:lnTo>
                    <a:lnTo>
                      <a:pt x="161" y="343"/>
                    </a:lnTo>
                    <a:lnTo>
                      <a:pt x="125" y="278"/>
                    </a:lnTo>
                    <a:lnTo>
                      <a:pt x="88" y="210"/>
                    </a:lnTo>
                    <a:lnTo>
                      <a:pt x="56" y="141"/>
                    </a:lnTo>
                    <a:lnTo>
                      <a:pt x="28" y="73"/>
                    </a:lnTo>
                    <a:lnTo>
                      <a:pt x="0" y="0"/>
                    </a:lnTo>
                    <a:lnTo>
                      <a:pt x="866" y="0"/>
                    </a:lnTo>
                    <a:close/>
                  </a:path>
                </a:pathLst>
              </a:custGeom>
              <a:solidFill>
                <a:srgbClr val="E5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9" name="Freeform 9">
                <a:extLst>
                  <a:ext uri="{FF2B5EF4-FFF2-40B4-BE49-F238E27FC236}">
                    <a16:creationId xmlns:a16="http://schemas.microsoft.com/office/drawing/2014/main" id="{44119684-E700-E275-34C4-4631F1651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8560"/>
                <a:ext cx="3772" cy="1342"/>
              </a:xfrm>
              <a:custGeom>
                <a:avLst/>
                <a:gdLst>
                  <a:gd name="T0" fmla="*/ 2913 w 3772"/>
                  <a:gd name="T1" fmla="*/ 1342 h 1342"/>
                  <a:gd name="T2" fmla="*/ 2821 w 3772"/>
                  <a:gd name="T3" fmla="*/ 1221 h 1342"/>
                  <a:gd name="T4" fmla="*/ 2720 w 3772"/>
                  <a:gd name="T5" fmla="*/ 1108 h 1342"/>
                  <a:gd name="T6" fmla="*/ 2603 w 3772"/>
                  <a:gd name="T7" fmla="*/ 1011 h 1342"/>
                  <a:gd name="T8" fmla="*/ 2478 w 3772"/>
                  <a:gd name="T9" fmla="*/ 931 h 1342"/>
                  <a:gd name="T10" fmla="*/ 2341 w 3772"/>
                  <a:gd name="T11" fmla="*/ 866 h 1342"/>
                  <a:gd name="T12" fmla="*/ 2196 w 3772"/>
                  <a:gd name="T13" fmla="*/ 818 h 1342"/>
                  <a:gd name="T14" fmla="*/ 2043 w 3772"/>
                  <a:gd name="T15" fmla="*/ 785 h 1342"/>
                  <a:gd name="T16" fmla="*/ 1886 w 3772"/>
                  <a:gd name="T17" fmla="*/ 777 h 1342"/>
                  <a:gd name="T18" fmla="*/ 1729 w 3772"/>
                  <a:gd name="T19" fmla="*/ 785 h 1342"/>
                  <a:gd name="T20" fmla="*/ 1575 w 3772"/>
                  <a:gd name="T21" fmla="*/ 818 h 1342"/>
                  <a:gd name="T22" fmla="*/ 1426 w 3772"/>
                  <a:gd name="T23" fmla="*/ 866 h 1342"/>
                  <a:gd name="T24" fmla="*/ 1289 w 3772"/>
                  <a:gd name="T25" fmla="*/ 935 h 1342"/>
                  <a:gd name="T26" fmla="*/ 1164 w 3772"/>
                  <a:gd name="T27" fmla="*/ 1015 h 1342"/>
                  <a:gd name="T28" fmla="*/ 1047 w 3772"/>
                  <a:gd name="T29" fmla="*/ 1112 h 1342"/>
                  <a:gd name="T30" fmla="*/ 947 w 3772"/>
                  <a:gd name="T31" fmla="*/ 1221 h 1342"/>
                  <a:gd name="T32" fmla="*/ 858 w 3772"/>
                  <a:gd name="T33" fmla="*/ 1342 h 1342"/>
                  <a:gd name="T34" fmla="*/ 28 w 3772"/>
                  <a:gd name="T35" fmla="*/ 1269 h 1342"/>
                  <a:gd name="T36" fmla="*/ 88 w 3772"/>
                  <a:gd name="T37" fmla="*/ 1128 h 1342"/>
                  <a:gd name="T38" fmla="*/ 161 w 3772"/>
                  <a:gd name="T39" fmla="*/ 995 h 1342"/>
                  <a:gd name="T40" fmla="*/ 241 w 3772"/>
                  <a:gd name="T41" fmla="*/ 866 h 1342"/>
                  <a:gd name="T42" fmla="*/ 334 w 3772"/>
                  <a:gd name="T43" fmla="*/ 741 h 1342"/>
                  <a:gd name="T44" fmla="*/ 435 w 3772"/>
                  <a:gd name="T45" fmla="*/ 628 h 1342"/>
                  <a:gd name="T46" fmla="*/ 544 w 3772"/>
                  <a:gd name="T47" fmla="*/ 520 h 1342"/>
                  <a:gd name="T48" fmla="*/ 657 w 3772"/>
                  <a:gd name="T49" fmla="*/ 423 h 1342"/>
                  <a:gd name="T50" fmla="*/ 781 w 3772"/>
                  <a:gd name="T51" fmla="*/ 334 h 1342"/>
                  <a:gd name="T52" fmla="*/ 910 w 3772"/>
                  <a:gd name="T53" fmla="*/ 254 h 1342"/>
                  <a:gd name="T54" fmla="*/ 1047 w 3772"/>
                  <a:gd name="T55" fmla="*/ 185 h 1342"/>
                  <a:gd name="T56" fmla="*/ 1188 w 3772"/>
                  <a:gd name="T57" fmla="*/ 125 h 1342"/>
                  <a:gd name="T58" fmla="*/ 1338 w 3772"/>
                  <a:gd name="T59" fmla="*/ 76 h 1342"/>
                  <a:gd name="T60" fmla="*/ 1491 w 3772"/>
                  <a:gd name="T61" fmla="*/ 40 h 1342"/>
                  <a:gd name="T62" fmla="*/ 1644 w 3772"/>
                  <a:gd name="T63" fmla="*/ 12 h 1342"/>
                  <a:gd name="T64" fmla="*/ 1805 w 3772"/>
                  <a:gd name="T65" fmla="*/ 0 h 1342"/>
                  <a:gd name="T66" fmla="*/ 1966 w 3772"/>
                  <a:gd name="T67" fmla="*/ 0 h 1342"/>
                  <a:gd name="T68" fmla="*/ 2128 w 3772"/>
                  <a:gd name="T69" fmla="*/ 12 h 1342"/>
                  <a:gd name="T70" fmla="*/ 2285 w 3772"/>
                  <a:gd name="T71" fmla="*/ 40 h 1342"/>
                  <a:gd name="T72" fmla="*/ 2434 w 3772"/>
                  <a:gd name="T73" fmla="*/ 76 h 1342"/>
                  <a:gd name="T74" fmla="*/ 2583 w 3772"/>
                  <a:gd name="T75" fmla="*/ 125 h 1342"/>
                  <a:gd name="T76" fmla="*/ 2724 w 3772"/>
                  <a:gd name="T77" fmla="*/ 185 h 1342"/>
                  <a:gd name="T78" fmla="*/ 2861 w 3772"/>
                  <a:gd name="T79" fmla="*/ 254 h 1342"/>
                  <a:gd name="T80" fmla="*/ 2990 w 3772"/>
                  <a:gd name="T81" fmla="*/ 334 h 1342"/>
                  <a:gd name="T82" fmla="*/ 3115 w 3772"/>
                  <a:gd name="T83" fmla="*/ 423 h 1342"/>
                  <a:gd name="T84" fmla="*/ 3228 w 3772"/>
                  <a:gd name="T85" fmla="*/ 520 h 1342"/>
                  <a:gd name="T86" fmla="*/ 3337 w 3772"/>
                  <a:gd name="T87" fmla="*/ 628 h 1342"/>
                  <a:gd name="T88" fmla="*/ 3437 w 3772"/>
                  <a:gd name="T89" fmla="*/ 741 h 1342"/>
                  <a:gd name="T90" fmla="*/ 3530 w 3772"/>
                  <a:gd name="T91" fmla="*/ 866 h 1342"/>
                  <a:gd name="T92" fmla="*/ 3611 w 3772"/>
                  <a:gd name="T93" fmla="*/ 995 h 1342"/>
                  <a:gd name="T94" fmla="*/ 3683 w 3772"/>
                  <a:gd name="T95" fmla="*/ 1128 h 1342"/>
                  <a:gd name="T96" fmla="*/ 3744 w 3772"/>
                  <a:gd name="T97" fmla="*/ 1269 h 1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72" h="1342">
                    <a:moveTo>
                      <a:pt x="3772" y="1342"/>
                    </a:moveTo>
                    <a:lnTo>
                      <a:pt x="2913" y="1342"/>
                    </a:lnTo>
                    <a:lnTo>
                      <a:pt x="2869" y="1277"/>
                    </a:lnTo>
                    <a:lnTo>
                      <a:pt x="2821" y="1221"/>
                    </a:lnTo>
                    <a:lnTo>
                      <a:pt x="2772" y="1164"/>
                    </a:lnTo>
                    <a:lnTo>
                      <a:pt x="2720" y="1108"/>
                    </a:lnTo>
                    <a:lnTo>
                      <a:pt x="2664" y="1059"/>
                    </a:lnTo>
                    <a:lnTo>
                      <a:pt x="2603" y="1011"/>
                    </a:lnTo>
                    <a:lnTo>
                      <a:pt x="2543" y="971"/>
                    </a:lnTo>
                    <a:lnTo>
                      <a:pt x="2478" y="931"/>
                    </a:lnTo>
                    <a:lnTo>
                      <a:pt x="2410" y="898"/>
                    </a:lnTo>
                    <a:lnTo>
                      <a:pt x="2341" y="866"/>
                    </a:lnTo>
                    <a:lnTo>
                      <a:pt x="2269" y="838"/>
                    </a:lnTo>
                    <a:lnTo>
                      <a:pt x="2196" y="818"/>
                    </a:lnTo>
                    <a:lnTo>
                      <a:pt x="2119" y="802"/>
                    </a:lnTo>
                    <a:lnTo>
                      <a:pt x="2043" y="785"/>
                    </a:lnTo>
                    <a:lnTo>
                      <a:pt x="1966" y="777"/>
                    </a:lnTo>
                    <a:lnTo>
                      <a:pt x="1886" y="777"/>
                    </a:lnTo>
                    <a:lnTo>
                      <a:pt x="1805" y="777"/>
                    </a:lnTo>
                    <a:lnTo>
                      <a:pt x="1729" y="785"/>
                    </a:lnTo>
                    <a:lnTo>
                      <a:pt x="1648" y="802"/>
                    </a:lnTo>
                    <a:lnTo>
                      <a:pt x="1575" y="818"/>
                    </a:lnTo>
                    <a:lnTo>
                      <a:pt x="1499" y="838"/>
                    </a:lnTo>
                    <a:lnTo>
                      <a:pt x="1426" y="866"/>
                    </a:lnTo>
                    <a:lnTo>
                      <a:pt x="1358" y="898"/>
                    </a:lnTo>
                    <a:lnTo>
                      <a:pt x="1289" y="935"/>
                    </a:lnTo>
                    <a:lnTo>
                      <a:pt x="1225" y="971"/>
                    </a:lnTo>
                    <a:lnTo>
                      <a:pt x="1164" y="1015"/>
                    </a:lnTo>
                    <a:lnTo>
                      <a:pt x="1104" y="1059"/>
                    </a:lnTo>
                    <a:lnTo>
                      <a:pt x="1047" y="1112"/>
                    </a:lnTo>
                    <a:lnTo>
                      <a:pt x="995" y="1164"/>
                    </a:lnTo>
                    <a:lnTo>
                      <a:pt x="947" y="1221"/>
                    </a:lnTo>
                    <a:lnTo>
                      <a:pt x="898" y="1281"/>
                    </a:lnTo>
                    <a:lnTo>
                      <a:pt x="858" y="1342"/>
                    </a:lnTo>
                    <a:lnTo>
                      <a:pt x="0" y="1342"/>
                    </a:lnTo>
                    <a:lnTo>
                      <a:pt x="28" y="1269"/>
                    </a:lnTo>
                    <a:lnTo>
                      <a:pt x="56" y="1196"/>
                    </a:lnTo>
                    <a:lnTo>
                      <a:pt x="88" y="1128"/>
                    </a:lnTo>
                    <a:lnTo>
                      <a:pt x="125" y="1059"/>
                    </a:lnTo>
                    <a:lnTo>
                      <a:pt x="161" y="995"/>
                    </a:lnTo>
                    <a:lnTo>
                      <a:pt x="201" y="927"/>
                    </a:lnTo>
                    <a:lnTo>
                      <a:pt x="241" y="866"/>
                    </a:lnTo>
                    <a:lnTo>
                      <a:pt x="286" y="802"/>
                    </a:lnTo>
                    <a:lnTo>
                      <a:pt x="334" y="741"/>
                    </a:lnTo>
                    <a:lnTo>
                      <a:pt x="382" y="685"/>
                    </a:lnTo>
                    <a:lnTo>
                      <a:pt x="435" y="628"/>
                    </a:lnTo>
                    <a:lnTo>
                      <a:pt x="487" y="572"/>
                    </a:lnTo>
                    <a:lnTo>
                      <a:pt x="544" y="520"/>
                    </a:lnTo>
                    <a:lnTo>
                      <a:pt x="600" y="471"/>
                    </a:lnTo>
                    <a:lnTo>
                      <a:pt x="657" y="423"/>
                    </a:lnTo>
                    <a:lnTo>
                      <a:pt x="721" y="379"/>
                    </a:lnTo>
                    <a:lnTo>
                      <a:pt x="781" y="334"/>
                    </a:lnTo>
                    <a:lnTo>
                      <a:pt x="846" y="294"/>
                    </a:lnTo>
                    <a:lnTo>
                      <a:pt x="910" y="254"/>
                    </a:lnTo>
                    <a:lnTo>
                      <a:pt x="979" y="217"/>
                    </a:lnTo>
                    <a:lnTo>
                      <a:pt x="1047" y="185"/>
                    </a:lnTo>
                    <a:lnTo>
                      <a:pt x="1120" y="153"/>
                    </a:lnTo>
                    <a:lnTo>
                      <a:pt x="1188" y="125"/>
                    </a:lnTo>
                    <a:lnTo>
                      <a:pt x="1261" y="101"/>
                    </a:lnTo>
                    <a:lnTo>
                      <a:pt x="1338" y="76"/>
                    </a:lnTo>
                    <a:lnTo>
                      <a:pt x="1414" y="56"/>
                    </a:lnTo>
                    <a:lnTo>
                      <a:pt x="1491" y="40"/>
                    </a:lnTo>
                    <a:lnTo>
                      <a:pt x="1567" y="24"/>
                    </a:lnTo>
                    <a:lnTo>
                      <a:pt x="1644" y="12"/>
                    </a:lnTo>
                    <a:lnTo>
                      <a:pt x="1724" y="4"/>
                    </a:lnTo>
                    <a:lnTo>
                      <a:pt x="1805" y="0"/>
                    </a:lnTo>
                    <a:lnTo>
                      <a:pt x="1886" y="0"/>
                    </a:lnTo>
                    <a:lnTo>
                      <a:pt x="1966" y="0"/>
                    </a:lnTo>
                    <a:lnTo>
                      <a:pt x="2047" y="4"/>
                    </a:lnTo>
                    <a:lnTo>
                      <a:pt x="2128" y="12"/>
                    </a:lnTo>
                    <a:lnTo>
                      <a:pt x="2204" y="24"/>
                    </a:lnTo>
                    <a:lnTo>
                      <a:pt x="2285" y="40"/>
                    </a:lnTo>
                    <a:lnTo>
                      <a:pt x="2361" y="56"/>
                    </a:lnTo>
                    <a:lnTo>
                      <a:pt x="2434" y="76"/>
                    </a:lnTo>
                    <a:lnTo>
                      <a:pt x="2510" y="101"/>
                    </a:lnTo>
                    <a:lnTo>
                      <a:pt x="2583" y="125"/>
                    </a:lnTo>
                    <a:lnTo>
                      <a:pt x="2655" y="153"/>
                    </a:lnTo>
                    <a:lnTo>
                      <a:pt x="2724" y="185"/>
                    </a:lnTo>
                    <a:lnTo>
                      <a:pt x="2792" y="217"/>
                    </a:lnTo>
                    <a:lnTo>
                      <a:pt x="2861" y="254"/>
                    </a:lnTo>
                    <a:lnTo>
                      <a:pt x="2925" y="294"/>
                    </a:lnTo>
                    <a:lnTo>
                      <a:pt x="2990" y="334"/>
                    </a:lnTo>
                    <a:lnTo>
                      <a:pt x="3050" y="379"/>
                    </a:lnTo>
                    <a:lnTo>
                      <a:pt x="3115" y="423"/>
                    </a:lnTo>
                    <a:lnTo>
                      <a:pt x="3171" y="471"/>
                    </a:lnTo>
                    <a:lnTo>
                      <a:pt x="3228" y="520"/>
                    </a:lnTo>
                    <a:lnTo>
                      <a:pt x="3284" y="572"/>
                    </a:lnTo>
                    <a:lnTo>
                      <a:pt x="3337" y="628"/>
                    </a:lnTo>
                    <a:lnTo>
                      <a:pt x="3389" y="685"/>
                    </a:lnTo>
                    <a:lnTo>
                      <a:pt x="3437" y="741"/>
                    </a:lnTo>
                    <a:lnTo>
                      <a:pt x="3486" y="802"/>
                    </a:lnTo>
                    <a:lnTo>
                      <a:pt x="3530" y="866"/>
                    </a:lnTo>
                    <a:lnTo>
                      <a:pt x="3570" y="927"/>
                    </a:lnTo>
                    <a:lnTo>
                      <a:pt x="3611" y="995"/>
                    </a:lnTo>
                    <a:lnTo>
                      <a:pt x="3647" y="1059"/>
                    </a:lnTo>
                    <a:lnTo>
                      <a:pt x="3683" y="1128"/>
                    </a:lnTo>
                    <a:lnTo>
                      <a:pt x="3715" y="1196"/>
                    </a:lnTo>
                    <a:lnTo>
                      <a:pt x="3744" y="1269"/>
                    </a:lnTo>
                    <a:lnTo>
                      <a:pt x="3772" y="1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0" name="Freeform 10">
                <a:extLst>
                  <a:ext uri="{FF2B5EF4-FFF2-40B4-BE49-F238E27FC236}">
                    <a16:creationId xmlns:a16="http://schemas.microsoft.com/office/drawing/2014/main" id="{B78C5DC8-29AA-E36B-EBE2-7BF48F1F5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9881"/>
                <a:ext cx="875" cy="37"/>
              </a:xfrm>
              <a:custGeom>
                <a:avLst/>
                <a:gdLst>
                  <a:gd name="T0" fmla="*/ 0 w 875"/>
                  <a:gd name="T1" fmla="*/ 29 h 37"/>
                  <a:gd name="T2" fmla="*/ 16 w 875"/>
                  <a:gd name="T3" fmla="*/ 37 h 37"/>
                  <a:gd name="T4" fmla="*/ 875 w 875"/>
                  <a:gd name="T5" fmla="*/ 37 h 37"/>
                  <a:gd name="T6" fmla="*/ 875 w 875"/>
                  <a:gd name="T7" fmla="*/ 4 h 37"/>
                  <a:gd name="T8" fmla="*/ 16 w 875"/>
                  <a:gd name="T9" fmla="*/ 0 h 37"/>
                  <a:gd name="T10" fmla="*/ 28 w 875"/>
                  <a:gd name="T11" fmla="*/ 8 h 37"/>
                  <a:gd name="T12" fmla="*/ 0 w 875"/>
                  <a:gd name="T13" fmla="*/ 29 h 37"/>
                  <a:gd name="T14" fmla="*/ 4 w 875"/>
                  <a:gd name="T15" fmla="*/ 37 h 37"/>
                  <a:gd name="T16" fmla="*/ 16 w 875"/>
                  <a:gd name="T17" fmla="*/ 37 h 37"/>
                  <a:gd name="T18" fmla="*/ 0 w 875"/>
                  <a:gd name="T19" fmla="*/ 2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5" h="37">
                    <a:moveTo>
                      <a:pt x="0" y="29"/>
                    </a:moveTo>
                    <a:lnTo>
                      <a:pt x="16" y="37"/>
                    </a:lnTo>
                    <a:lnTo>
                      <a:pt x="875" y="37"/>
                    </a:lnTo>
                    <a:lnTo>
                      <a:pt x="875" y="4"/>
                    </a:lnTo>
                    <a:lnTo>
                      <a:pt x="16" y="0"/>
                    </a:lnTo>
                    <a:lnTo>
                      <a:pt x="28" y="8"/>
                    </a:lnTo>
                    <a:lnTo>
                      <a:pt x="0" y="29"/>
                    </a:lnTo>
                    <a:lnTo>
                      <a:pt x="4" y="37"/>
                    </a:lnTo>
                    <a:lnTo>
                      <a:pt x="16" y="3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1" name="Freeform 11">
                <a:extLst>
                  <a:ext uri="{FF2B5EF4-FFF2-40B4-BE49-F238E27FC236}">
                    <a16:creationId xmlns:a16="http://schemas.microsoft.com/office/drawing/2014/main" id="{79D9DBFF-38D5-EA88-4D88-788F3C2E0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9321"/>
                <a:ext cx="1039" cy="589"/>
              </a:xfrm>
              <a:custGeom>
                <a:avLst/>
                <a:gdLst>
                  <a:gd name="T0" fmla="*/ 0 w 1039"/>
                  <a:gd name="T1" fmla="*/ 33 h 589"/>
                  <a:gd name="T2" fmla="*/ 80 w 1039"/>
                  <a:gd name="T3" fmla="*/ 37 h 589"/>
                  <a:gd name="T4" fmla="*/ 157 w 1039"/>
                  <a:gd name="T5" fmla="*/ 45 h 589"/>
                  <a:gd name="T6" fmla="*/ 233 w 1039"/>
                  <a:gd name="T7" fmla="*/ 57 h 589"/>
                  <a:gd name="T8" fmla="*/ 306 w 1039"/>
                  <a:gd name="T9" fmla="*/ 73 h 589"/>
                  <a:gd name="T10" fmla="*/ 379 w 1039"/>
                  <a:gd name="T11" fmla="*/ 93 h 589"/>
                  <a:gd name="T12" fmla="*/ 451 w 1039"/>
                  <a:gd name="T13" fmla="*/ 121 h 589"/>
                  <a:gd name="T14" fmla="*/ 520 w 1039"/>
                  <a:gd name="T15" fmla="*/ 149 h 589"/>
                  <a:gd name="T16" fmla="*/ 584 w 1039"/>
                  <a:gd name="T17" fmla="*/ 186 h 589"/>
                  <a:gd name="T18" fmla="*/ 649 w 1039"/>
                  <a:gd name="T19" fmla="*/ 222 h 589"/>
                  <a:gd name="T20" fmla="*/ 709 w 1039"/>
                  <a:gd name="T21" fmla="*/ 266 h 589"/>
                  <a:gd name="T22" fmla="*/ 765 w 1039"/>
                  <a:gd name="T23" fmla="*/ 311 h 589"/>
                  <a:gd name="T24" fmla="*/ 822 w 1039"/>
                  <a:gd name="T25" fmla="*/ 359 h 589"/>
                  <a:gd name="T26" fmla="*/ 874 w 1039"/>
                  <a:gd name="T27" fmla="*/ 411 h 589"/>
                  <a:gd name="T28" fmla="*/ 923 w 1039"/>
                  <a:gd name="T29" fmla="*/ 468 h 589"/>
                  <a:gd name="T30" fmla="*/ 971 w 1039"/>
                  <a:gd name="T31" fmla="*/ 528 h 589"/>
                  <a:gd name="T32" fmla="*/ 1011 w 1039"/>
                  <a:gd name="T33" fmla="*/ 589 h 589"/>
                  <a:gd name="T34" fmla="*/ 1039 w 1039"/>
                  <a:gd name="T35" fmla="*/ 568 h 589"/>
                  <a:gd name="T36" fmla="*/ 995 w 1039"/>
                  <a:gd name="T37" fmla="*/ 508 h 589"/>
                  <a:gd name="T38" fmla="*/ 951 w 1039"/>
                  <a:gd name="T39" fmla="*/ 448 h 589"/>
                  <a:gd name="T40" fmla="*/ 898 w 1039"/>
                  <a:gd name="T41" fmla="*/ 391 h 589"/>
                  <a:gd name="T42" fmla="*/ 846 w 1039"/>
                  <a:gd name="T43" fmla="*/ 335 h 589"/>
                  <a:gd name="T44" fmla="*/ 790 w 1039"/>
                  <a:gd name="T45" fmla="*/ 286 h 589"/>
                  <a:gd name="T46" fmla="*/ 729 w 1039"/>
                  <a:gd name="T47" fmla="*/ 238 h 589"/>
                  <a:gd name="T48" fmla="*/ 665 w 1039"/>
                  <a:gd name="T49" fmla="*/ 194 h 589"/>
                  <a:gd name="T50" fmla="*/ 600 w 1039"/>
                  <a:gd name="T51" fmla="*/ 157 h 589"/>
                  <a:gd name="T52" fmla="*/ 532 w 1039"/>
                  <a:gd name="T53" fmla="*/ 121 h 589"/>
                  <a:gd name="T54" fmla="*/ 463 w 1039"/>
                  <a:gd name="T55" fmla="*/ 89 h 589"/>
                  <a:gd name="T56" fmla="*/ 391 w 1039"/>
                  <a:gd name="T57" fmla="*/ 61 h 589"/>
                  <a:gd name="T58" fmla="*/ 314 w 1039"/>
                  <a:gd name="T59" fmla="*/ 41 h 589"/>
                  <a:gd name="T60" fmla="*/ 237 w 1039"/>
                  <a:gd name="T61" fmla="*/ 20 h 589"/>
                  <a:gd name="T62" fmla="*/ 161 w 1039"/>
                  <a:gd name="T63" fmla="*/ 8 h 589"/>
                  <a:gd name="T64" fmla="*/ 80 w 1039"/>
                  <a:gd name="T65" fmla="*/ 0 h 589"/>
                  <a:gd name="T66" fmla="*/ 0 w 1039"/>
                  <a:gd name="T67" fmla="*/ 0 h 589"/>
                  <a:gd name="T68" fmla="*/ 0 w 1039"/>
                  <a:gd name="T69" fmla="*/ 33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39" h="589">
                    <a:moveTo>
                      <a:pt x="0" y="33"/>
                    </a:moveTo>
                    <a:lnTo>
                      <a:pt x="80" y="37"/>
                    </a:lnTo>
                    <a:lnTo>
                      <a:pt x="157" y="45"/>
                    </a:lnTo>
                    <a:lnTo>
                      <a:pt x="233" y="57"/>
                    </a:lnTo>
                    <a:lnTo>
                      <a:pt x="306" y="73"/>
                    </a:lnTo>
                    <a:lnTo>
                      <a:pt x="379" y="93"/>
                    </a:lnTo>
                    <a:lnTo>
                      <a:pt x="451" y="121"/>
                    </a:lnTo>
                    <a:lnTo>
                      <a:pt x="520" y="149"/>
                    </a:lnTo>
                    <a:lnTo>
                      <a:pt x="584" y="186"/>
                    </a:lnTo>
                    <a:lnTo>
                      <a:pt x="649" y="222"/>
                    </a:lnTo>
                    <a:lnTo>
                      <a:pt x="709" y="266"/>
                    </a:lnTo>
                    <a:lnTo>
                      <a:pt x="765" y="311"/>
                    </a:lnTo>
                    <a:lnTo>
                      <a:pt x="822" y="359"/>
                    </a:lnTo>
                    <a:lnTo>
                      <a:pt x="874" y="411"/>
                    </a:lnTo>
                    <a:lnTo>
                      <a:pt x="923" y="468"/>
                    </a:lnTo>
                    <a:lnTo>
                      <a:pt x="971" y="528"/>
                    </a:lnTo>
                    <a:lnTo>
                      <a:pt x="1011" y="589"/>
                    </a:lnTo>
                    <a:lnTo>
                      <a:pt x="1039" y="568"/>
                    </a:lnTo>
                    <a:lnTo>
                      <a:pt x="995" y="508"/>
                    </a:lnTo>
                    <a:lnTo>
                      <a:pt x="951" y="448"/>
                    </a:lnTo>
                    <a:lnTo>
                      <a:pt x="898" y="391"/>
                    </a:lnTo>
                    <a:lnTo>
                      <a:pt x="846" y="335"/>
                    </a:lnTo>
                    <a:lnTo>
                      <a:pt x="790" y="286"/>
                    </a:lnTo>
                    <a:lnTo>
                      <a:pt x="729" y="238"/>
                    </a:lnTo>
                    <a:lnTo>
                      <a:pt x="665" y="194"/>
                    </a:lnTo>
                    <a:lnTo>
                      <a:pt x="600" y="157"/>
                    </a:lnTo>
                    <a:lnTo>
                      <a:pt x="532" y="121"/>
                    </a:lnTo>
                    <a:lnTo>
                      <a:pt x="463" y="89"/>
                    </a:lnTo>
                    <a:lnTo>
                      <a:pt x="391" y="61"/>
                    </a:lnTo>
                    <a:lnTo>
                      <a:pt x="314" y="41"/>
                    </a:lnTo>
                    <a:lnTo>
                      <a:pt x="237" y="20"/>
                    </a:lnTo>
                    <a:lnTo>
                      <a:pt x="161" y="8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2" name="Freeform 12">
                <a:extLst>
                  <a:ext uri="{FF2B5EF4-FFF2-40B4-BE49-F238E27FC236}">
                    <a16:creationId xmlns:a16="http://schemas.microsoft.com/office/drawing/2014/main" id="{675ACE13-A77B-8C9A-620D-7309BBDE7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9321"/>
                <a:ext cx="1044" cy="597"/>
              </a:xfrm>
              <a:custGeom>
                <a:avLst/>
                <a:gdLst>
                  <a:gd name="T0" fmla="*/ 16 w 1044"/>
                  <a:gd name="T1" fmla="*/ 597 h 597"/>
                  <a:gd name="T2" fmla="*/ 28 w 1044"/>
                  <a:gd name="T3" fmla="*/ 593 h 597"/>
                  <a:gd name="T4" fmla="*/ 72 w 1044"/>
                  <a:gd name="T5" fmla="*/ 528 h 597"/>
                  <a:gd name="T6" fmla="*/ 117 w 1044"/>
                  <a:gd name="T7" fmla="*/ 472 h 597"/>
                  <a:gd name="T8" fmla="*/ 165 w 1044"/>
                  <a:gd name="T9" fmla="*/ 415 h 597"/>
                  <a:gd name="T10" fmla="*/ 218 w 1044"/>
                  <a:gd name="T11" fmla="*/ 363 h 597"/>
                  <a:gd name="T12" fmla="*/ 274 w 1044"/>
                  <a:gd name="T13" fmla="*/ 315 h 597"/>
                  <a:gd name="T14" fmla="*/ 334 w 1044"/>
                  <a:gd name="T15" fmla="*/ 266 h 597"/>
                  <a:gd name="T16" fmla="*/ 395 w 1044"/>
                  <a:gd name="T17" fmla="*/ 226 h 597"/>
                  <a:gd name="T18" fmla="*/ 459 w 1044"/>
                  <a:gd name="T19" fmla="*/ 186 h 597"/>
                  <a:gd name="T20" fmla="*/ 524 w 1044"/>
                  <a:gd name="T21" fmla="*/ 153 h 597"/>
                  <a:gd name="T22" fmla="*/ 592 w 1044"/>
                  <a:gd name="T23" fmla="*/ 121 h 597"/>
                  <a:gd name="T24" fmla="*/ 665 w 1044"/>
                  <a:gd name="T25" fmla="*/ 93 h 597"/>
                  <a:gd name="T26" fmla="*/ 737 w 1044"/>
                  <a:gd name="T27" fmla="*/ 73 h 597"/>
                  <a:gd name="T28" fmla="*/ 810 w 1044"/>
                  <a:gd name="T29" fmla="*/ 57 h 597"/>
                  <a:gd name="T30" fmla="*/ 887 w 1044"/>
                  <a:gd name="T31" fmla="*/ 45 h 597"/>
                  <a:gd name="T32" fmla="*/ 963 w 1044"/>
                  <a:gd name="T33" fmla="*/ 37 h 597"/>
                  <a:gd name="T34" fmla="*/ 1044 w 1044"/>
                  <a:gd name="T35" fmla="*/ 33 h 597"/>
                  <a:gd name="T36" fmla="*/ 1044 w 1044"/>
                  <a:gd name="T37" fmla="*/ 0 h 597"/>
                  <a:gd name="T38" fmla="*/ 963 w 1044"/>
                  <a:gd name="T39" fmla="*/ 0 h 597"/>
                  <a:gd name="T40" fmla="*/ 882 w 1044"/>
                  <a:gd name="T41" fmla="*/ 8 h 597"/>
                  <a:gd name="T42" fmla="*/ 806 w 1044"/>
                  <a:gd name="T43" fmla="*/ 20 h 597"/>
                  <a:gd name="T44" fmla="*/ 725 w 1044"/>
                  <a:gd name="T45" fmla="*/ 41 h 597"/>
                  <a:gd name="T46" fmla="*/ 653 w 1044"/>
                  <a:gd name="T47" fmla="*/ 61 h 597"/>
                  <a:gd name="T48" fmla="*/ 580 w 1044"/>
                  <a:gd name="T49" fmla="*/ 89 h 597"/>
                  <a:gd name="T50" fmla="*/ 508 w 1044"/>
                  <a:gd name="T51" fmla="*/ 121 h 597"/>
                  <a:gd name="T52" fmla="*/ 439 w 1044"/>
                  <a:gd name="T53" fmla="*/ 157 h 597"/>
                  <a:gd name="T54" fmla="*/ 375 w 1044"/>
                  <a:gd name="T55" fmla="*/ 198 h 597"/>
                  <a:gd name="T56" fmla="*/ 314 w 1044"/>
                  <a:gd name="T57" fmla="*/ 242 h 597"/>
                  <a:gd name="T58" fmla="*/ 254 w 1044"/>
                  <a:gd name="T59" fmla="*/ 286 h 597"/>
                  <a:gd name="T60" fmla="*/ 197 w 1044"/>
                  <a:gd name="T61" fmla="*/ 339 h 597"/>
                  <a:gd name="T62" fmla="*/ 141 w 1044"/>
                  <a:gd name="T63" fmla="*/ 391 h 597"/>
                  <a:gd name="T64" fmla="*/ 93 w 1044"/>
                  <a:gd name="T65" fmla="*/ 448 h 597"/>
                  <a:gd name="T66" fmla="*/ 44 w 1044"/>
                  <a:gd name="T67" fmla="*/ 508 h 597"/>
                  <a:gd name="T68" fmla="*/ 0 w 1044"/>
                  <a:gd name="T69" fmla="*/ 572 h 597"/>
                  <a:gd name="T70" fmla="*/ 16 w 1044"/>
                  <a:gd name="T71" fmla="*/ 564 h 597"/>
                  <a:gd name="T72" fmla="*/ 16 w 1044"/>
                  <a:gd name="T73" fmla="*/ 597 h 597"/>
                  <a:gd name="T74" fmla="*/ 24 w 1044"/>
                  <a:gd name="T75" fmla="*/ 597 h 597"/>
                  <a:gd name="T76" fmla="*/ 28 w 1044"/>
                  <a:gd name="T77" fmla="*/ 593 h 597"/>
                  <a:gd name="T78" fmla="*/ 16 w 1044"/>
                  <a:gd name="T79" fmla="*/ 597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4" h="597">
                    <a:moveTo>
                      <a:pt x="16" y="597"/>
                    </a:moveTo>
                    <a:lnTo>
                      <a:pt x="28" y="593"/>
                    </a:lnTo>
                    <a:lnTo>
                      <a:pt x="72" y="528"/>
                    </a:lnTo>
                    <a:lnTo>
                      <a:pt x="117" y="472"/>
                    </a:lnTo>
                    <a:lnTo>
                      <a:pt x="165" y="415"/>
                    </a:lnTo>
                    <a:lnTo>
                      <a:pt x="218" y="363"/>
                    </a:lnTo>
                    <a:lnTo>
                      <a:pt x="274" y="315"/>
                    </a:lnTo>
                    <a:lnTo>
                      <a:pt x="334" y="266"/>
                    </a:lnTo>
                    <a:lnTo>
                      <a:pt x="395" y="226"/>
                    </a:lnTo>
                    <a:lnTo>
                      <a:pt x="459" y="186"/>
                    </a:lnTo>
                    <a:lnTo>
                      <a:pt x="524" y="153"/>
                    </a:lnTo>
                    <a:lnTo>
                      <a:pt x="592" y="121"/>
                    </a:lnTo>
                    <a:lnTo>
                      <a:pt x="665" y="93"/>
                    </a:lnTo>
                    <a:lnTo>
                      <a:pt x="737" y="73"/>
                    </a:lnTo>
                    <a:lnTo>
                      <a:pt x="810" y="57"/>
                    </a:lnTo>
                    <a:lnTo>
                      <a:pt x="887" y="45"/>
                    </a:lnTo>
                    <a:lnTo>
                      <a:pt x="963" y="37"/>
                    </a:lnTo>
                    <a:lnTo>
                      <a:pt x="1044" y="33"/>
                    </a:lnTo>
                    <a:lnTo>
                      <a:pt x="1044" y="0"/>
                    </a:lnTo>
                    <a:lnTo>
                      <a:pt x="963" y="0"/>
                    </a:lnTo>
                    <a:lnTo>
                      <a:pt x="882" y="8"/>
                    </a:lnTo>
                    <a:lnTo>
                      <a:pt x="806" y="20"/>
                    </a:lnTo>
                    <a:lnTo>
                      <a:pt x="725" y="41"/>
                    </a:lnTo>
                    <a:lnTo>
                      <a:pt x="653" y="61"/>
                    </a:lnTo>
                    <a:lnTo>
                      <a:pt x="580" y="89"/>
                    </a:lnTo>
                    <a:lnTo>
                      <a:pt x="508" y="121"/>
                    </a:lnTo>
                    <a:lnTo>
                      <a:pt x="439" y="157"/>
                    </a:lnTo>
                    <a:lnTo>
                      <a:pt x="375" y="198"/>
                    </a:lnTo>
                    <a:lnTo>
                      <a:pt x="314" y="242"/>
                    </a:lnTo>
                    <a:lnTo>
                      <a:pt x="254" y="286"/>
                    </a:lnTo>
                    <a:lnTo>
                      <a:pt x="197" y="339"/>
                    </a:lnTo>
                    <a:lnTo>
                      <a:pt x="141" y="391"/>
                    </a:lnTo>
                    <a:lnTo>
                      <a:pt x="93" y="448"/>
                    </a:lnTo>
                    <a:lnTo>
                      <a:pt x="44" y="508"/>
                    </a:lnTo>
                    <a:lnTo>
                      <a:pt x="0" y="572"/>
                    </a:lnTo>
                    <a:lnTo>
                      <a:pt x="16" y="564"/>
                    </a:lnTo>
                    <a:lnTo>
                      <a:pt x="16" y="597"/>
                    </a:lnTo>
                    <a:lnTo>
                      <a:pt x="24" y="597"/>
                    </a:lnTo>
                    <a:lnTo>
                      <a:pt x="28" y="593"/>
                    </a:lnTo>
                    <a:lnTo>
                      <a:pt x="16" y="597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3" name="Freeform 13">
                <a:extLst>
                  <a:ext uri="{FF2B5EF4-FFF2-40B4-BE49-F238E27FC236}">
                    <a16:creationId xmlns:a16="http://schemas.microsoft.com/office/drawing/2014/main" id="{0F27D250-55D5-84CD-083B-EBB5F0947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1" y="9885"/>
                <a:ext cx="883" cy="33"/>
              </a:xfrm>
              <a:custGeom>
                <a:avLst/>
                <a:gdLst>
                  <a:gd name="T0" fmla="*/ 9 w 883"/>
                  <a:gd name="T1" fmla="*/ 13 h 33"/>
                  <a:gd name="T2" fmla="*/ 25 w 883"/>
                  <a:gd name="T3" fmla="*/ 33 h 33"/>
                  <a:gd name="T4" fmla="*/ 883 w 883"/>
                  <a:gd name="T5" fmla="*/ 33 h 33"/>
                  <a:gd name="T6" fmla="*/ 883 w 883"/>
                  <a:gd name="T7" fmla="*/ 0 h 33"/>
                  <a:gd name="T8" fmla="*/ 25 w 883"/>
                  <a:gd name="T9" fmla="*/ 0 h 33"/>
                  <a:gd name="T10" fmla="*/ 41 w 883"/>
                  <a:gd name="T11" fmla="*/ 21 h 33"/>
                  <a:gd name="T12" fmla="*/ 9 w 883"/>
                  <a:gd name="T13" fmla="*/ 13 h 33"/>
                  <a:gd name="T14" fmla="*/ 0 w 883"/>
                  <a:gd name="T15" fmla="*/ 33 h 33"/>
                  <a:gd name="T16" fmla="*/ 25 w 883"/>
                  <a:gd name="T17" fmla="*/ 33 h 33"/>
                  <a:gd name="T18" fmla="*/ 9 w 883"/>
                  <a:gd name="T19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3" h="33">
                    <a:moveTo>
                      <a:pt x="9" y="13"/>
                    </a:moveTo>
                    <a:lnTo>
                      <a:pt x="25" y="33"/>
                    </a:lnTo>
                    <a:lnTo>
                      <a:pt x="883" y="33"/>
                    </a:lnTo>
                    <a:lnTo>
                      <a:pt x="883" y="0"/>
                    </a:lnTo>
                    <a:lnTo>
                      <a:pt x="25" y="0"/>
                    </a:lnTo>
                    <a:lnTo>
                      <a:pt x="41" y="21"/>
                    </a:lnTo>
                    <a:lnTo>
                      <a:pt x="9" y="13"/>
                    </a:lnTo>
                    <a:lnTo>
                      <a:pt x="0" y="33"/>
                    </a:lnTo>
                    <a:lnTo>
                      <a:pt x="25" y="3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2" name="Freeform 14">
                <a:extLst>
                  <a:ext uri="{FF2B5EF4-FFF2-40B4-BE49-F238E27FC236}">
                    <a16:creationId xmlns:a16="http://schemas.microsoft.com/office/drawing/2014/main" id="{CC3350ED-560E-F8B0-A555-E6F422DF9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0" y="8544"/>
                <a:ext cx="1902" cy="1362"/>
              </a:xfrm>
              <a:custGeom>
                <a:avLst/>
                <a:gdLst>
                  <a:gd name="T0" fmla="*/ 1821 w 1902"/>
                  <a:gd name="T1" fmla="*/ 0 h 1362"/>
                  <a:gd name="T2" fmla="*/ 1660 w 1902"/>
                  <a:gd name="T3" fmla="*/ 12 h 1362"/>
                  <a:gd name="T4" fmla="*/ 1503 w 1902"/>
                  <a:gd name="T5" fmla="*/ 40 h 1362"/>
                  <a:gd name="T6" fmla="*/ 1350 w 1902"/>
                  <a:gd name="T7" fmla="*/ 76 h 1362"/>
                  <a:gd name="T8" fmla="*/ 1200 w 1902"/>
                  <a:gd name="T9" fmla="*/ 125 h 1362"/>
                  <a:gd name="T10" fmla="*/ 1055 w 1902"/>
                  <a:gd name="T11" fmla="*/ 185 h 1362"/>
                  <a:gd name="T12" fmla="*/ 918 w 1902"/>
                  <a:gd name="T13" fmla="*/ 254 h 1362"/>
                  <a:gd name="T14" fmla="*/ 789 w 1902"/>
                  <a:gd name="T15" fmla="*/ 334 h 1362"/>
                  <a:gd name="T16" fmla="*/ 664 w 1902"/>
                  <a:gd name="T17" fmla="*/ 427 h 1362"/>
                  <a:gd name="T18" fmla="*/ 548 w 1902"/>
                  <a:gd name="T19" fmla="*/ 523 h 1362"/>
                  <a:gd name="T20" fmla="*/ 439 w 1902"/>
                  <a:gd name="T21" fmla="*/ 632 h 1362"/>
                  <a:gd name="T22" fmla="*/ 338 w 1902"/>
                  <a:gd name="T23" fmla="*/ 749 h 1362"/>
                  <a:gd name="T24" fmla="*/ 245 w 1902"/>
                  <a:gd name="T25" fmla="*/ 870 h 1362"/>
                  <a:gd name="T26" fmla="*/ 161 w 1902"/>
                  <a:gd name="T27" fmla="*/ 999 h 1362"/>
                  <a:gd name="T28" fmla="*/ 88 w 1902"/>
                  <a:gd name="T29" fmla="*/ 1136 h 1362"/>
                  <a:gd name="T30" fmla="*/ 28 w 1902"/>
                  <a:gd name="T31" fmla="*/ 1277 h 1362"/>
                  <a:gd name="T32" fmla="*/ 32 w 1902"/>
                  <a:gd name="T33" fmla="*/ 1362 h 1362"/>
                  <a:gd name="T34" fmla="*/ 88 w 1902"/>
                  <a:gd name="T35" fmla="*/ 1221 h 1362"/>
                  <a:gd name="T36" fmla="*/ 157 w 1902"/>
                  <a:gd name="T37" fmla="*/ 1084 h 1362"/>
                  <a:gd name="T38" fmla="*/ 229 w 1902"/>
                  <a:gd name="T39" fmla="*/ 955 h 1362"/>
                  <a:gd name="T40" fmla="*/ 318 w 1902"/>
                  <a:gd name="T41" fmla="*/ 830 h 1362"/>
                  <a:gd name="T42" fmla="*/ 411 w 1902"/>
                  <a:gd name="T43" fmla="*/ 713 h 1362"/>
                  <a:gd name="T44" fmla="*/ 515 w 1902"/>
                  <a:gd name="T45" fmla="*/ 600 h 1362"/>
                  <a:gd name="T46" fmla="*/ 628 w 1902"/>
                  <a:gd name="T47" fmla="*/ 499 h 1362"/>
                  <a:gd name="T48" fmla="*/ 745 w 1902"/>
                  <a:gd name="T49" fmla="*/ 407 h 1362"/>
                  <a:gd name="T50" fmla="*/ 870 w 1902"/>
                  <a:gd name="T51" fmla="*/ 322 h 1362"/>
                  <a:gd name="T52" fmla="*/ 1003 w 1902"/>
                  <a:gd name="T53" fmla="*/ 249 h 1362"/>
                  <a:gd name="T54" fmla="*/ 1140 w 1902"/>
                  <a:gd name="T55" fmla="*/ 185 h 1362"/>
                  <a:gd name="T56" fmla="*/ 1285 w 1902"/>
                  <a:gd name="T57" fmla="*/ 133 h 1362"/>
                  <a:gd name="T58" fmla="*/ 1434 w 1902"/>
                  <a:gd name="T59" fmla="*/ 88 h 1362"/>
                  <a:gd name="T60" fmla="*/ 1583 w 1902"/>
                  <a:gd name="T61" fmla="*/ 56 h 1362"/>
                  <a:gd name="T62" fmla="*/ 1740 w 1902"/>
                  <a:gd name="T63" fmla="*/ 40 h 1362"/>
                  <a:gd name="T64" fmla="*/ 1902 w 1902"/>
                  <a:gd name="T65" fmla="*/ 32 h 1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2" h="1362">
                    <a:moveTo>
                      <a:pt x="1902" y="0"/>
                    </a:moveTo>
                    <a:lnTo>
                      <a:pt x="1821" y="0"/>
                    </a:lnTo>
                    <a:lnTo>
                      <a:pt x="1740" y="4"/>
                    </a:lnTo>
                    <a:lnTo>
                      <a:pt x="1660" y="12"/>
                    </a:lnTo>
                    <a:lnTo>
                      <a:pt x="1579" y="24"/>
                    </a:lnTo>
                    <a:lnTo>
                      <a:pt x="1503" y="40"/>
                    </a:lnTo>
                    <a:lnTo>
                      <a:pt x="1426" y="56"/>
                    </a:lnTo>
                    <a:lnTo>
                      <a:pt x="1350" y="76"/>
                    </a:lnTo>
                    <a:lnTo>
                      <a:pt x="1273" y="100"/>
                    </a:lnTo>
                    <a:lnTo>
                      <a:pt x="1200" y="125"/>
                    </a:lnTo>
                    <a:lnTo>
                      <a:pt x="1128" y="153"/>
                    </a:lnTo>
                    <a:lnTo>
                      <a:pt x="1055" y="185"/>
                    </a:lnTo>
                    <a:lnTo>
                      <a:pt x="987" y="217"/>
                    </a:lnTo>
                    <a:lnTo>
                      <a:pt x="918" y="254"/>
                    </a:lnTo>
                    <a:lnTo>
                      <a:pt x="854" y="294"/>
                    </a:lnTo>
                    <a:lnTo>
                      <a:pt x="789" y="334"/>
                    </a:lnTo>
                    <a:lnTo>
                      <a:pt x="725" y="378"/>
                    </a:lnTo>
                    <a:lnTo>
                      <a:pt x="664" y="427"/>
                    </a:lnTo>
                    <a:lnTo>
                      <a:pt x="604" y="475"/>
                    </a:lnTo>
                    <a:lnTo>
                      <a:pt x="548" y="523"/>
                    </a:lnTo>
                    <a:lnTo>
                      <a:pt x="491" y="576"/>
                    </a:lnTo>
                    <a:lnTo>
                      <a:pt x="439" y="632"/>
                    </a:lnTo>
                    <a:lnTo>
                      <a:pt x="386" y="689"/>
                    </a:lnTo>
                    <a:lnTo>
                      <a:pt x="338" y="749"/>
                    </a:lnTo>
                    <a:lnTo>
                      <a:pt x="290" y="810"/>
                    </a:lnTo>
                    <a:lnTo>
                      <a:pt x="245" y="870"/>
                    </a:lnTo>
                    <a:lnTo>
                      <a:pt x="201" y="934"/>
                    </a:lnTo>
                    <a:lnTo>
                      <a:pt x="161" y="999"/>
                    </a:lnTo>
                    <a:lnTo>
                      <a:pt x="124" y="1067"/>
                    </a:lnTo>
                    <a:lnTo>
                      <a:pt x="88" y="1136"/>
                    </a:lnTo>
                    <a:lnTo>
                      <a:pt x="56" y="1208"/>
                    </a:lnTo>
                    <a:lnTo>
                      <a:pt x="28" y="1277"/>
                    </a:lnTo>
                    <a:lnTo>
                      <a:pt x="0" y="1354"/>
                    </a:lnTo>
                    <a:lnTo>
                      <a:pt x="32" y="1362"/>
                    </a:lnTo>
                    <a:lnTo>
                      <a:pt x="60" y="1293"/>
                    </a:lnTo>
                    <a:lnTo>
                      <a:pt x="88" y="1221"/>
                    </a:lnTo>
                    <a:lnTo>
                      <a:pt x="120" y="1152"/>
                    </a:lnTo>
                    <a:lnTo>
                      <a:pt x="157" y="1084"/>
                    </a:lnTo>
                    <a:lnTo>
                      <a:pt x="193" y="1019"/>
                    </a:lnTo>
                    <a:lnTo>
                      <a:pt x="229" y="955"/>
                    </a:lnTo>
                    <a:lnTo>
                      <a:pt x="274" y="890"/>
                    </a:lnTo>
                    <a:lnTo>
                      <a:pt x="318" y="830"/>
                    </a:lnTo>
                    <a:lnTo>
                      <a:pt x="362" y="769"/>
                    </a:lnTo>
                    <a:lnTo>
                      <a:pt x="411" y="713"/>
                    </a:lnTo>
                    <a:lnTo>
                      <a:pt x="463" y="656"/>
                    </a:lnTo>
                    <a:lnTo>
                      <a:pt x="515" y="600"/>
                    </a:lnTo>
                    <a:lnTo>
                      <a:pt x="568" y="552"/>
                    </a:lnTo>
                    <a:lnTo>
                      <a:pt x="628" y="499"/>
                    </a:lnTo>
                    <a:lnTo>
                      <a:pt x="685" y="451"/>
                    </a:lnTo>
                    <a:lnTo>
                      <a:pt x="745" y="407"/>
                    </a:lnTo>
                    <a:lnTo>
                      <a:pt x="806" y="362"/>
                    </a:lnTo>
                    <a:lnTo>
                      <a:pt x="870" y="322"/>
                    </a:lnTo>
                    <a:lnTo>
                      <a:pt x="934" y="286"/>
                    </a:lnTo>
                    <a:lnTo>
                      <a:pt x="1003" y="249"/>
                    </a:lnTo>
                    <a:lnTo>
                      <a:pt x="1072" y="217"/>
                    </a:lnTo>
                    <a:lnTo>
                      <a:pt x="1140" y="185"/>
                    </a:lnTo>
                    <a:lnTo>
                      <a:pt x="1213" y="157"/>
                    </a:lnTo>
                    <a:lnTo>
                      <a:pt x="1285" y="133"/>
                    </a:lnTo>
                    <a:lnTo>
                      <a:pt x="1358" y="108"/>
                    </a:lnTo>
                    <a:lnTo>
                      <a:pt x="1434" y="88"/>
                    </a:lnTo>
                    <a:lnTo>
                      <a:pt x="1507" y="72"/>
                    </a:lnTo>
                    <a:lnTo>
                      <a:pt x="1583" y="56"/>
                    </a:lnTo>
                    <a:lnTo>
                      <a:pt x="1664" y="48"/>
                    </a:lnTo>
                    <a:lnTo>
                      <a:pt x="1740" y="40"/>
                    </a:lnTo>
                    <a:lnTo>
                      <a:pt x="1821" y="32"/>
                    </a:lnTo>
                    <a:lnTo>
                      <a:pt x="1902" y="32"/>
                    </a:lnTo>
                    <a:lnTo>
                      <a:pt x="190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3" name="Freeform 15">
                <a:extLst>
                  <a:ext uri="{FF2B5EF4-FFF2-40B4-BE49-F238E27FC236}">
                    <a16:creationId xmlns:a16="http://schemas.microsoft.com/office/drawing/2014/main" id="{655E13A4-A701-A470-BF6B-541EC9727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8544"/>
                <a:ext cx="1910" cy="1374"/>
              </a:xfrm>
              <a:custGeom>
                <a:avLst/>
                <a:gdLst>
                  <a:gd name="T0" fmla="*/ 1902 w 1910"/>
                  <a:gd name="T1" fmla="*/ 1354 h 1374"/>
                  <a:gd name="T2" fmla="*/ 1845 w 1910"/>
                  <a:gd name="T3" fmla="*/ 1208 h 1374"/>
                  <a:gd name="T4" fmla="*/ 1777 w 1910"/>
                  <a:gd name="T5" fmla="*/ 1067 h 1374"/>
                  <a:gd name="T6" fmla="*/ 1700 w 1910"/>
                  <a:gd name="T7" fmla="*/ 934 h 1374"/>
                  <a:gd name="T8" fmla="*/ 1612 w 1910"/>
                  <a:gd name="T9" fmla="*/ 810 h 1374"/>
                  <a:gd name="T10" fmla="*/ 1515 w 1910"/>
                  <a:gd name="T11" fmla="*/ 689 h 1374"/>
                  <a:gd name="T12" fmla="*/ 1410 w 1910"/>
                  <a:gd name="T13" fmla="*/ 576 h 1374"/>
                  <a:gd name="T14" fmla="*/ 1297 w 1910"/>
                  <a:gd name="T15" fmla="*/ 475 h 1374"/>
                  <a:gd name="T16" fmla="*/ 1176 w 1910"/>
                  <a:gd name="T17" fmla="*/ 378 h 1374"/>
                  <a:gd name="T18" fmla="*/ 1048 w 1910"/>
                  <a:gd name="T19" fmla="*/ 294 h 1374"/>
                  <a:gd name="T20" fmla="*/ 915 w 1910"/>
                  <a:gd name="T21" fmla="*/ 217 h 1374"/>
                  <a:gd name="T22" fmla="*/ 773 w 1910"/>
                  <a:gd name="T23" fmla="*/ 153 h 1374"/>
                  <a:gd name="T24" fmla="*/ 628 w 1910"/>
                  <a:gd name="T25" fmla="*/ 100 h 1374"/>
                  <a:gd name="T26" fmla="*/ 479 w 1910"/>
                  <a:gd name="T27" fmla="*/ 56 h 1374"/>
                  <a:gd name="T28" fmla="*/ 322 w 1910"/>
                  <a:gd name="T29" fmla="*/ 24 h 1374"/>
                  <a:gd name="T30" fmla="*/ 161 w 1910"/>
                  <a:gd name="T31" fmla="*/ 4 h 1374"/>
                  <a:gd name="T32" fmla="*/ 0 w 1910"/>
                  <a:gd name="T33" fmla="*/ 0 h 1374"/>
                  <a:gd name="T34" fmla="*/ 80 w 1910"/>
                  <a:gd name="T35" fmla="*/ 32 h 1374"/>
                  <a:gd name="T36" fmla="*/ 237 w 1910"/>
                  <a:gd name="T37" fmla="*/ 48 h 1374"/>
                  <a:gd name="T38" fmla="*/ 395 w 1910"/>
                  <a:gd name="T39" fmla="*/ 72 h 1374"/>
                  <a:gd name="T40" fmla="*/ 544 w 1910"/>
                  <a:gd name="T41" fmla="*/ 108 h 1374"/>
                  <a:gd name="T42" fmla="*/ 689 w 1910"/>
                  <a:gd name="T43" fmla="*/ 157 h 1374"/>
                  <a:gd name="T44" fmla="*/ 830 w 1910"/>
                  <a:gd name="T45" fmla="*/ 217 h 1374"/>
                  <a:gd name="T46" fmla="*/ 967 w 1910"/>
                  <a:gd name="T47" fmla="*/ 286 h 1374"/>
                  <a:gd name="T48" fmla="*/ 1096 w 1910"/>
                  <a:gd name="T49" fmla="*/ 362 h 1374"/>
                  <a:gd name="T50" fmla="*/ 1217 w 1910"/>
                  <a:gd name="T51" fmla="*/ 451 h 1374"/>
                  <a:gd name="T52" fmla="*/ 1330 w 1910"/>
                  <a:gd name="T53" fmla="*/ 552 h 1374"/>
                  <a:gd name="T54" fmla="*/ 1438 w 1910"/>
                  <a:gd name="T55" fmla="*/ 656 h 1374"/>
                  <a:gd name="T56" fmla="*/ 1539 w 1910"/>
                  <a:gd name="T57" fmla="*/ 769 h 1374"/>
                  <a:gd name="T58" fmla="*/ 1628 w 1910"/>
                  <a:gd name="T59" fmla="*/ 890 h 1374"/>
                  <a:gd name="T60" fmla="*/ 1708 w 1910"/>
                  <a:gd name="T61" fmla="*/ 1019 h 1374"/>
                  <a:gd name="T62" fmla="*/ 1781 w 1910"/>
                  <a:gd name="T63" fmla="*/ 1152 h 1374"/>
                  <a:gd name="T64" fmla="*/ 1841 w 1910"/>
                  <a:gd name="T65" fmla="*/ 1293 h 1374"/>
                  <a:gd name="T66" fmla="*/ 1886 w 1910"/>
                  <a:gd name="T67" fmla="*/ 1341 h 1374"/>
                  <a:gd name="T68" fmla="*/ 1910 w 1910"/>
                  <a:gd name="T69" fmla="*/ 1374 h 1374"/>
                  <a:gd name="T70" fmla="*/ 1886 w 1910"/>
                  <a:gd name="T71" fmla="*/ 1374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10" h="1374">
                    <a:moveTo>
                      <a:pt x="1886" y="1374"/>
                    </a:moveTo>
                    <a:lnTo>
                      <a:pt x="1902" y="1354"/>
                    </a:lnTo>
                    <a:lnTo>
                      <a:pt x="1874" y="1277"/>
                    </a:lnTo>
                    <a:lnTo>
                      <a:pt x="1845" y="1208"/>
                    </a:lnTo>
                    <a:lnTo>
                      <a:pt x="1813" y="1136"/>
                    </a:lnTo>
                    <a:lnTo>
                      <a:pt x="1777" y="1067"/>
                    </a:lnTo>
                    <a:lnTo>
                      <a:pt x="1741" y="999"/>
                    </a:lnTo>
                    <a:lnTo>
                      <a:pt x="1700" y="934"/>
                    </a:lnTo>
                    <a:lnTo>
                      <a:pt x="1656" y="870"/>
                    </a:lnTo>
                    <a:lnTo>
                      <a:pt x="1612" y="810"/>
                    </a:lnTo>
                    <a:lnTo>
                      <a:pt x="1563" y="749"/>
                    </a:lnTo>
                    <a:lnTo>
                      <a:pt x="1515" y="689"/>
                    </a:lnTo>
                    <a:lnTo>
                      <a:pt x="1463" y="632"/>
                    </a:lnTo>
                    <a:lnTo>
                      <a:pt x="1410" y="576"/>
                    </a:lnTo>
                    <a:lnTo>
                      <a:pt x="1354" y="523"/>
                    </a:lnTo>
                    <a:lnTo>
                      <a:pt x="1297" y="475"/>
                    </a:lnTo>
                    <a:lnTo>
                      <a:pt x="1237" y="427"/>
                    </a:lnTo>
                    <a:lnTo>
                      <a:pt x="1176" y="378"/>
                    </a:lnTo>
                    <a:lnTo>
                      <a:pt x="1112" y="334"/>
                    </a:lnTo>
                    <a:lnTo>
                      <a:pt x="1048" y="294"/>
                    </a:lnTo>
                    <a:lnTo>
                      <a:pt x="983" y="254"/>
                    </a:lnTo>
                    <a:lnTo>
                      <a:pt x="915" y="217"/>
                    </a:lnTo>
                    <a:lnTo>
                      <a:pt x="846" y="185"/>
                    </a:lnTo>
                    <a:lnTo>
                      <a:pt x="773" y="153"/>
                    </a:lnTo>
                    <a:lnTo>
                      <a:pt x="701" y="125"/>
                    </a:lnTo>
                    <a:lnTo>
                      <a:pt x="628" y="100"/>
                    </a:lnTo>
                    <a:lnTo>
                      <a:pt x="552" y="76"/>
                    </a:lnTo>
                    <a:lnTo>
                      <a:pt x="479" y="56"/>
                    </a:lnTo>
                    <a:lnTo>
                      <a:pt x="399" y="40"/>
                    </a:lnTo>
                    <a:lnTo>
                      <a:pt x="322" y="24"/>
                    </a:lnTo>
                    <a:lnTo>
                      <a:pt x="242" y="12"/>
                    </a:lnTo>
                    <a:lnTo>
                      <a:pt x="161" y="4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80" y="32"/>
                    </a:lnTo>
                    <a:lnTo>
                      <a:pt x="161" y="40"/>
                    </a:lnTo>
                    <a:lnTo>
                      <a:pt x="237" y="48"/>
                    </a:lnTo>
                    <a:lnTo>
                      <a:pt x="318" y="56"/>
                    </a:lnTo>
                    <a:lnTo>
                      <a:pt x="395" y="72"/>
                    </a:lnTo>
                    <a:lnTo>
                      <a:pt x="471" y="88"/>
                    </a:lnTo>
                    <a:lnTo>
                      <a:pt x="544" y="108"/>
                    </a:lnTo>
                    <a:lnTo>
                      <a:pt x="616" y="133"/>
                    </a:lnTo>
                    <a:lnTo>
                      <a:pt x="689" y="157"/>
                    </a:lnTo>
                    <a:lnTo>
                      <a:pt x="761" y="185"/>
                    </a:lnTo>
                    <a:lnTo>
                      <a:pt x="830" y="217"/>
                    </a:lnTo>
                    <a:lnTo>
                      <a:pt x="898" y="249"/>
                    </a:lnTo>
                    <a:lnTo>
                      <a:pt x="967" y="286"/>
                    </a:lnTo>
                    <a:lnTo>
                      <a:pt x="1031" y="322"/>
                    </a:lnTo>
                    <a:lnTo>
                      <a:pt x="1096" y="362"/>
                    </a:lnTo>
                    <a:lnTo>
                      <a:pt x="1156" y="407"/>
                    </a:lnTo>
                    <a:lnTo>
                      <a:pt x="1217" y="451"/>
                    </a:lnTo>
                    <a:lnTo>
                      <a:pt x="1273" y="499"/>
                    </a:lnTo>
                    <a:lnTo>
                      <a:pt x="1330" y="552"/>
                    </a:lnTo>
                    <a:lnTo>
                      <a:pt x="1386" y="600"/>
                    </a:lnTo>
                    <a:lnTo>
                      <a:pt x="1438" y="656"/>
                    </a:lnTo>
                    <a:lnTo>
                      <a:pt x="1491" y="713"/>
                    </a:lnTo>
                    <a:lnTo>
                      <a:pt x="1539" y="769"/>
                    </a:lnTo>
                    <a:lnTo>
                      <a:pt x="1584" y="830"/>
                    </a:lnTo>
                    <a:lnTo>
                      <a:pt x="1628" y="890"/>
                    </a:lnTo>
                    <a:lnTo>
                      <a:pt x="1672" y="955"/>
                    </a:lnTo>
                    <a:lnTo>
                      <a:pt x="1708" y="1019"/>
                    </a:lnTo>
                    <a:lnTo>
                      <a:pt x="1745" y="1084"/>
                    </a:lnTo>
                    <a:lnTo>
                      <a:pt x="1781" y="1152"/>
                    </a:lnTo>
                    <a:lnTo>
                      <a:pt x="1813" y="1221"/>
                    </a:lnTo>
                    <a:lnTo>
                      <a:pt x="1841" y="1293"/>
                    </a:lnTo>
                    <a:lnTo>
                      <a:pt x="1870" y="1362"/>
                    </a:lnTo>
                    <a:lnTo>
                      <a:pt x="1886" y="1341"/>
                    </a:lnTo>
                    <a:lnTo>
                      <a:pt x="1886" y="1374"/>
                    </a:lnTo>
                    <a:lnTo>
                      <a:pt x="1910" y="1374"/>
                    </a:lnTo>
                    <a:lnTo>
                      <a:pt x="1902" y="1354"/>
                    </a:lnTo>
                    <a:lnTo>
                      <a:pt x="1886" y="1374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4" name="Freeform 16">
                <a:extLst>
                  <a:ext uri="{FF2B5EF4-FFF2-40B4-BE49-F238E27FC236}">
                    <a16:creationId xmlns:a16="http://schemas.microsoft.com/office/drawing/2014/main" id="{48D41AF3-6B32-CFBA-95B7-69577AC63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9885"/>
                <a:ext cx="443" cy="556"/>
              </a:xfrm>
              <a:custGeom>
                <a:avLst/>
                <a:gdLst>
                  <a:gd name="T0" fmla="*/ 435 w 443"/>
                  <a:gd name="T1" fmla="*/ 69 h 556"/>
                  <a:gd name="T2" fmla="*/ 298 w 443"/>
                  <a:gd name="T3" fmla="*/ 77 h 556"/>
                  <a:gd name="T4" fmla="*/ 0 w 443"/>
                  <a:gd name="T5" fmla="*/ 436 h 556"/>
                  <a:gd name="T6" fmla="*/ 145 w 443"/>
                  <a:gd name="T7" fmla="*/ 556 h 556"/>
                  <a:gd name="T8" fmla="*/ 443 w 443"/>
                  <a:gd name="T9" fmla="*/ 198 h 556"/>
                  <a:gd name="T10" fmla="*/ 306 w 443"/>
                  <a:gd name="T11" fmla="*/ 206 h 556"/>
                  <a:gd name="T12" fmla="*/ 435 w 443"/>
                  <a:gd name="T13" fmla="*/ 69 h 556"/>
                  <a:gd name="T14" fmla="*/ 362 w 443"/>
                  <a:gd name="T15" fmla="*/ 0 h 556"/>
                  <a:gd name="T16" fmla="*/ 298 w 443"/>
                  <a:gd name="T17" fmla="*/ 77 h 556"/>
                  <a:gd name="T18" fmla="*/ 435 w 443"/>
                  <a:gd name="T19" fmla="*/ 69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3" h="556">
                    <a:moveTo>
                      <a:pt x="435" y="69"/>
                    </a:moveTo>
                    <a:lnTo>
                      <a:pt x="298" y="77"/>
                    </a:lnTo>
                    <a:lnTo>
                      <a:pt x="0" y="436"/>
                    </a:lnTo>
                    <a:lnTo>
                      <a:pt x="145" y="556"/>
                    </a:lnTo>
                    <a:lnTo>
                      <a:pt x="443" y="198"/>
                    </a:lnTo>
                    <a:lnTo>
                      <a:pt x="306" y="206"/>
                    </a:lnTo>
                    <a:lnTo>
                      <a:pt x="435" y="69"/>
                    </a:lnTo>
                    <a:lnTo>
                      <a:pt x="362" y="0"/>
                    </a:lnTo>
                    <a:lnTo>
                      <a:pt x="298" y="77"/>
                    </a:lnTo>
                    <a:lnTo>
                      <a:pt x="435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5" name="Freeform 17">
                <a:extLst>
                  <a:ext uri="{FF2B5EF4-FFF2-40B4-BE49-F238E27FC236}">
                    <a16:creationId xmlns:a16="http://schemas.microsoft.com/office/drawing/2014/main" id="{E4AE72C8-33C1-3093-DF51-8C4404BC3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5" y="9954"/>
                <a:ext cx="995" cy="911"/>
              </a:xfrm>
              <a:custGeom>
                <a:avLst/>
                <a:gdLst>
                  <a:gd name="T0" fmla="*/ 983 w 995"/>
                  <a:gd name="T1" fmla="*/ 862 h 911"/>
                  <a:gd name="T2" fmla="*/ 955 w 995"/>
                  <a:gd name="T3" fmla="*/ 770 h 911"/>
                  <a:gd name="T4" fmla="*/ 129 w 995"/>
                  <a:gd name="T5" fmla="*/ 0 h 911"/>
                  <a:gd name="T6" fmla="*/ 0 w 995"/>
                  <a:gd name="T7" fmla="*/ 137 h 911"/>
                  <a:gd name="T8" fmla="*/ 826 w 995"/>
                  <a:gd name="T9" fmla="*/ 911 h 911"/>
                  <a:gd name="T10" fmla="*/ 802 w 995"/>
                  <a:gd name="T11" fmla="*/ 818 h 911"/>
                  <a:gd name="T12" fmla="*/ 983 w 995"/>
                  <a:gd name="T13" fmla="*/ 862 h 911"/>
                  <a:gd name="T14" fmla="*/ 995 w 995"/>
                  <a:gd name="T15" fmla="*/ 810 h 911"/>
                  <a:gd name="T16" fmla="*/ 955 w 995"/>
                  <a:gd name="T17" fmla="*/ 770 h 911"/>
                  <a:gd name="T18" fmla="*/ 983 w 995"/>
                  <a:gd name="T19" fmla="*/ 862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95" h="911">
                    <a:moveTo>
                      <a:pt x="983" y="862"/>
                    </a:moveTo>
                    <a:lnTo>
                      <a:pt x="955" y="770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826" y="911"/>
                    </a:lnTo>
                    <a:lnTo>
                      <a:pt x="802" y="818"/>
                    </a:lnTo>
                    <a:lnTo>
                      <a:pt x="983" y="862"/>
                    </a:lnTo>
                    <a:lnTo>
                      <a:pt x="995" y="810"/>
                    </a:lnTo>
                    <a:lnTo>
                      <a:pt x="955" y="770"/>
                    </a:lnTo>
                    <a:lnTo>
                      <a:pt x="983" y="8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6" name="Freeform 18">
                <a:extLst>
                  <a:ext uri="{FF2B5EF4-FFF2-40B4-BE49-F238E27FC236}">
                    <a16:creationId xmlns:a16="http://schemas.microsoft.com/office/drawing/2014/main" id="{9F575CF1-76FC-C2FD-FD4E-8465F49C4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772"/>
                <a:ext cx="1156" cy="963"/>
              </a:xfrm>
              <a:custGeom>
                <a:avLst/>
                <a:gdLst>
                  <a:gd name="T0" fmla="*/ 0 w 1156"/>
                  <a:gd name="T1" fmla="*/ 963 h 963"/>
                  <a:gd name="T2" fmla="*/ 52 w 1156"/>
                  <a:gd name="T3" fmla="*/ 963 h 963"/>
                  <a:gd name="T4" fmla="*/ 104 w 1156"/>
                  <a:gd name="T5" fmla="*/ 959 h 963"/>
                  <a:gd name="T6" fmla="*/ 157 w 1156"/>
                  <a:gd name="T7" fmla="*/ 955 h 963"/>
                  <a:gd name="T8" fmla="*/ 209 w 1156"/>
                  <a:gd name="T9" fmla="*/ 947 h 963"/>
                  <a:gd name="T10" fmla="*/ 306 w 1156"/>
                  <a:gd name="T11" fmla="*/ 923 h 963"/>
                  <a:gd name="T12" fmla="*/ 403 w 1156"/>
                  <a:gd name="T13" fmla="*/ 894 h 963"/>
                  <a:gd name="T14" fmla="*/ 495 w 1156"/>
                  <a:gd name="T15" fmla="*/ 854 h 963"/>
                  <a:gd name="T16" fmla="*/ 584 w 1156"/>
                  <a:gd name="T17" fmla="*/ 810 h 963"/>
                  <a:gd name="T18" fmla="*/ 665 w 1156"/>
                  <a:gd name="T19" fmla="*/ 757 h 963"/>
                  <a:gd name="T20" fmla="*/ 745 w 1156"/>
                  <a:gd name="T21" fmla="*/ 697 h 963"/>
                  <a:gd name="T22" fmla="*/ 818 w 1156"/>
                  <a:gd name="T23" fmla="*/ 632 h 963"/>
                  <a:gd name="T24" fmla="*/ 886 w 1156"/>
                  <a:gd name="T25" fmla="*/ 564 h 963"/>
                  <a:gd name="T26" fmla="*/ 951 w 1156"/>
                  <a:gd name="T27" fmla="*/ 487 h 963"/>
                  <a:gd name="T28" fmla="*/ 1003 w 1156"/>
                  <a:gd name="T29" fmla="*/ 407 h 963"/>
                  <a:gd name="T30" fmla="*/ 1056 w 1156"/>
                  <a:gd name="T31" fmla="*/ 322 h 963"/>
                  <a:gd name="T32" fmla="*/ 1096 w 1156"/>
                  <a:gd name="T33" fmla="*/ 234 h 963"/>
                  <a:gd name="T34" fmla="*/ 1132 w 1156"/>
                  <a:gd name="T35" fmla="*/ 141 h 963"/>
                  <a:gd name="T36" fmla="*/ 1156 w 1156"/>
                  <a:gd name="T37" fmla="*/ 44 h 963"/>
                  <a:gd name="T38" fmla="*/ 975 w 1156"/>
                  <a:gd name="T39" fmla="*/ 0 h 963"/>
                  <a:gd name="T40" fmla="*/ 951 w 1156"/>
                  <a:gd name="T41" fmla="*/ 80 h 963"/>
                  <a:gd name="T42" fmla="*/ 923 w 1156"/>
                  <a:gd name="T43" fmla="*/ 161 h 963"/>
                  <a:gd name="T44" fmla="*/ 886 w 1156"/>
                  <a:gd name="T45" fmla="*/ 234 h 963"/>
                  <a:gd name="T46" fmla="*/ 846 w 1156"/>
                  <a:gd name="T47" fmla="*/ 306 h 963"/>
                  <a:gd name="T48" fmla="*/ 798 w 1156"/>
                  <a:gd name="T49" fmla="*/ 375 h 963"/>
                  <a:gd name="T50" fmla="*/ 745 w 1156"/>
                  <a:gd name="T51" fmla="*/ 439 h 963"/>
                  <a:gd name="T52" fmla="*/ 689 w 1156"/>
                  <a:gd name="T53" fmla="*/ 495 h 963"/>
                  <a:gd name="T54" fmla="*/ 624 w 1156"/>
                  <a:gd name="T55" fmla="*/ 552 h 963"/>
                  <a:gd name="T56" fmla="*/ 560 w 1156"/>
                  <a:gd name="T57" fmla="*/ 600 h 963"/>
                  <a:gd name="T58" fmla="*/ 487 w 1156"/>
                  <a:gd name="T59" fmla="*/ 645 h 963"/>
                  <a:gd name="T60" fmla="*/ 415 w 1156"/>
                  <a:gd name="T61" fmla="*/ 685 h 963"/>
                  <a:gd name="T62" fmla="*/ 338 w 1156"/>
                  <a:gd name="T63" fmla="*/ 713 h 963"/>
                  <a:gd name="T64" fmla="*/ 258 w 1156"/>
                  <a:gd name="T65" fmla="*/ 741 h 963"/>
                  <a:gd name="T66" fmla="*/ 173 w 1156"/>
                  <a:gd name="T67" fmla="*/ 757 h 963"/>
                  <a:gd name="T68" fmla="*/ 133 w 1156"/>
                  <a:gd name="T69" fmla="*/ 765 h 963"/>
                  <a:gd name="T70" fmla="*/ 88 w 1156"/>
                  <a:gd name="T71" fmla="*/ 769 h 963"/>
                  <a:gd name="T72" fmla="*/ 44 w 1156"/>
                  <a:gd name="T73" fmla="*/ 773 h 963"/>
                  <a:gd name="T74" fmla="*/ 0 w 1156"/>
                  <a:gd name="T75" fmla="*/ 773 h 963"/>
                  <a:gd name="T76" fmla="*/ 0 w 1156"/>
                  <a:gd name="T77" fmla="*/ 963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56" h="963">
                    <a:moveTo>
                      <a:pt x="0" y="963"/>
                    </a:moveTo>
                    <a:lnTo>
                      <a:pt x="52" y="963"/>
                    </a:lnTo>
                    <a:lnTo>
                      <a:pt x="104" y="959"/>
                    </a:lnTo>
                    <a:lnTo>
                      <a:pt x="157" y="955"/>
                    </a:lnTo>
                    <a:lnTo>
                      <a:pt x="209" y="947"/>
                    </a:lnTo>
                    <a:lnTo>
                      <a:pt x="306" y="923"/>
                    </a:lnTo>
                    <a:lnTo>
                      <a:pt x="403" y="894"/>
                    </a:lnTo>
                    <a:lnTo>
                      <a:pt x="495" y="854"/>
                    </a:lnTo>
                    <a:lnTo>
                      <a:pt x="584" y="810"/>
                    </a:lnTo>
                    <a:lnTo>
                      <a:pt x="665" y="757"/>
                    </a:lnTo>
                    <a:lnTo>
                      <a:pt x="745" y="697"/>
                    </a:lnTo>
                    <a:lnTo>
                      <a:pt x="818" y="632"/>
                    </a:lnTo>
                    <a:lnTo>
                      <a:pt x="886" y="564"/>
                    </a:lnTo>
                    <a:lnTo>
                      <a:pt x="951" y="487"/>
                    </a:lnTo>
                    <a:lnTo>
                      <a:pt x="1003" y="407"/>
                    </a:lnTo>
                    <a:lnTo>
                      <a:pt x="1056" y="322"/>
                    </a:lnTo>
                    <a:lnTo>
                      <a:pt x="1096" y="234"/>
                    </a:lnTo>
                    <a:lnTo>
                      <a:pt x="1132" y="141"/>
                    </a:lnTo>
                    <a:lnTo>
                      <a:pt x="1156" y="44"/>
                    </a:lnTo>
                    <a:lnTo>
                      <a:pt x="975" y="0"/>
                    </a:lnTo>
                    <a:lnTo>
                      <a:pt x="951" y="80"/>
                    </a:lnTo>
                    <a:lnTo>
                      <a:pt x="923" y="161"/>
                    </a:lnTo>
                    <a:lnTo>
                      <a:pt x="886" y="234"/>
                    </a:lnTo>
                    <a:lnTo>
                      <a:pt x="846" y="306"/>
                    </a:lnTo>
                    <a:lnTo>
                      <a:pt x="798" y="375"/>
                    </a:lnTo>
                    <a:lnTo>
                      <a:pt x="745" y="439"/>
                    </a:lnTo>
                    <a:lnTo>
                      <a:pt x="689" y="495"/>
                    </a:lnTo>
                    <a:lnTo>
                      <a:pt x="624" y="552"/>
                    </a:lnTo>
                    <a:lnTo>
                      <a:pt x="560" y="600"/>
                    </a:lnTo>
                    <a:lnTo>
                      <a:pt x="487" y="645"/>
                    </a:lnTo>
                    <a:lnTo>
                      <a:pt x="415" y="685"/>
                    </a:lnTo>
                    <a:lnTo>
                      <a:pt x="338" y="713"/>
                    </a:lnTo>
                    <a:lnTo>
                      <a:pt x="258" y="741"/>
                    </a:lnTo>
                    <a:lnTo>
                      <a:pt x="173" y="757"/>
                    </a:lnTo>
                    <a:lnTo>
                      <a:pt x="133" y="765"/>
                    </a:lnTo>
                    <a:lnTo>
                      <a:pt x="88" y="769"/>
                    </a:lnTo>
                    <a:lnTo>
                      <a:pt x="44" y="773"/>
                    </a:lnTo>
                    <a:lnTo>
                      <a:pt x="0" y="773"/>
                    </a:lnTo>
                    <a:lnTo>
                      <a:pt x="0" y="9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7" name="Freeform 19">
                <a:extLst>
                  <a:ext uri="{FF2B5EF4-FFF2-40B4-BE49-F238E27FC236}">
                    <a16:creationId xmlns:a16="http://schemas.microsoft.com/office/drawing/2014/main" id="{8F9785EA-F988-0090-AD3F-D9A4D8AA5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7" y="10506"/>
                <a:ext cx="1185" cy="1229"/>
              </a:xfrm>
              <a:custGeom>
                <a:avLst/>
                <a:gdLst>
                  <a:gd name="T0" fmla="*/ 4 w 1185"/>
                  <a:gd name="T1" fmla="*/ 101 h 1229"/>
                  <a:gd name="T2" fmla="*/ 16 w 1185"/>
                  <a:gd name="T3" fmla="*/ 213 h 1229"/>
                  <a:gd name="T4" fmla="*/ 40 w 1185"/>
                  <a:gd name="T5" fmla="*/ 326 h 1229"/>
                  <a:gd name="T6" fmla="*/ 72 w 1185"/>
                  <a:gd name="T7" fmla="*/ 435 h 1229"/>
                  <a:gd name="T8" fmla="*/ 117 w 1185"/>
                  <a:gd name="T9" fmla="*/ 540 h 1229"/>
                  <a:gd name="T10" fmla="*/ 169 w 1185"/>
                  <a:gd name="T11" fmla="*/ 637 h 1229"/>
                  <a:gd name="T12" fmla="*/ 230 w 1185"/>
                  <a:gd name="T13" fmla="*/ 729 h 1229"/>
                  <a:gd name="T14" fmla="*/ 298 w 1185"/>
                  <a:gd name="T15" fmla="*/ 818 h 1229"/>
                  <a:gd name="T16" fmla="*/ 371 w 1185"/>
                  <a:gd name="T17" fmla="*/ 898 h 1229"/>
                  <a:gd name="T18" fmla="*/ 455 w 1185"/>
                  <a:gd name="T19" fmla="*/ 971 h 1229"/>
                  <a:gd name="T20" fmla="*/ 544 w 1185"/>
                  <a:gd name="T21" fmla="*/ 1035 h 1229"/>
                  <a:gd name="T22" fmla="*/ 641 w 1185"/>
                  <a:gd name="T23" fmla="*/ 1092 h 1229"/>
                  <a:gd name="T24" fmla="*/ 741 w 1185"/>
                  <a:gd name="T25" fmla="*/ 1140 h 1229"/>
                  <a:gd name="T26" fmla="*/ 846 w 1185"/>
                  <a:gd name="T27" fmla="*/ 1176 h 1229"/>
                  <a:gd name="T28" fmla="*/ 955 w 1185"/>
                  <a:gd name="T29" fmla="*/ 1205 h 1229"/>
                  <a:gd name="T30" fmla="*/ 1068 w 1185"/>
                  <a:gd name="T31" fmla="*/ 1225 h 1229"/>
                  <a:gd name="T32" fmla="*/ 1185 w 1185"/>
                  <a:gd name="T33" fmla="*/ 1229 h 1229"/>
                  <a:gd name="T34" fmla="*/ 1136 w 1185"/>
                  <a:gd name="T35" fmla="*/ 1039 h 1229"/>
                  <a:gd name="T36" fmla="*/ 1040 w 1185"/>
                  <a:gd name="T37" fmla="*/ 1027 h 1229"/>
                  <a:gd name="T38" fmla="*/ 947 w 1185"/>
                  <a:gd name="T39" fmla="*/ 1011 h 1229"/>
                  <a:gd name="T40" fmla="*/ 854 w 1185"/>
                  <a:gd name="T41" fmla="*/ 983 h 1229"/>
                  <a:gd name="T42" fmla="*/ 770 w 1185"/>
                  <a:gd name="T43" fmla="*/ 947 h 1229"/>
                  <a:gd name="T44" fmla="*/ 689 w 1185"/>
                  <a:gd name="T45" fmla="*/ 903 h 1229"/>
                  <a:gd name="T46" fmla="*/ 608 w 1185"/>
                  <a:gd name="T47" fmla="*/ 850 h 1229"/>
                  <a:gd name="T48" fmla="*/ 540 w 1185"/>
                  <a:gd name="T49" fmla="*/ 794 h 1229"/>
                  <a:gd name="T50" fmla="*/ 471 w 1185"/>
                  <a:gd name="T51" fmla="*/ 729 h 1229"/>
                  <a:gd name="T52" fmla="*/ 411 w 1185"/>
                  <a:gd name="T53" fmla="*/ 657 h 1229"/>
                  <a:gd name="T54" fmla="*/ 355 w 1185"/>
                  <a:gd name="T55" fmla="*/ 580 h 1229"/>
                  <a:gd name="T56" fmla="*/ 310 w 1185"/>
                  <a:gd name="T57" fmla="*/ 500 h 1229"/>
                  <a:gd name="T58" fmla="*/ 270 w 1185"/>
                  <a:gd name="T59" fmla="*/ 415 h 1229"/>
                  <a:gd name="T60" fmla="*/ 238 w 1185"/>
                  <a:gd name="T61" fmla="*/ 326 h 1229"/>
                  <a:gd name="T62" fmla="*/ 213 w 1185"/>
                  <a:gd name="T63" fmla="*/ 234 h 1229"/>
                  <a:gd name="T64" fmla="*/ 197 w 1185"/>
                  <a:gd name="T65" fmla="*/ 137 h 1229"/>
                  <a:gd name="T66" fmla="*/ 101 w 1185"/>
                  <a:gd name="T67" fmla="*/ 189 h 1229"/>
                  <a:gd name="T68" fmla="*/ 0 w 1185"/>
                  <a:gd name="T69" fmla="*/ 0 h 1229"/>
                  <a:gd name="T70" fmla="*/ 101 w 1185"/>
                  <a:gd name="T71" fmla="*/ 0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85" h="1229">
                    <a:moveTo>
                      <a:pt x="101" y="0"/>
                    </a:moveTo>
                    <a:lnTo>
                      <a:pt x="4" y="101"/>
                    </a:lnTo>
                    <a:lnTo>
                      <a:pt x="12" y="157"/>
                    </a:lnTo>
                    <a:lnTo>
                      <a:pt x="16" y="213"/>
                    </a:lnTo>
                    <a:lnTo>
                      <a:pt x="28" y="270"/>
                    </a:lnTo>
                    <a:lnTo>
                      <a:pt x="40" y="326"/>
                    </a:lnTo>
                    <a:lnTo>
                      <a:pt x="56" y="383"/>
                    </a:lnTo>
                    <a:lnTo>
                      <a:pt x="72" y="435"/>
                    </a:lnTo>
                    <a:lnTo>
                      <a:pt x="93" y="487"/>
                    </a:lnTo>
                    <a:lnTo>
                      <a:pt x="117" y="540"/>
                    </a:lnTo>
                    <a:lnTo>
                      <a:pt x="141" y="588"/>
                    </a:lnTo>
                    <a:lnTo>
                      <a:pt x="169" y="637"/>
                    </a:lnTo>
                    <a:lnTo>
                      <a:pt x="197" y="685"/>
                    </a:lnTo>
                    <a:lnTo>
                      <a:pt x="230" y="729"/>
                    </a:lnTo>
                    <a:lnTo>
                      <a:pt x="262" y="774"/>
                    </a:lnTo>
                    <a:lnTo>
                      <a:pt x="298" y="818"/>
                    </a:lnTo>
                    <a:lnTo>
                      <a:pt x="334" y="858"/>
                    </a:lnTo>
                    <a:lnTo>
                      <a:pt x="371" y="898"/>
                    </a:lnTo>
                    <a:lnTo>
                      <a:pt x="411" y="935"/>
                    </a:lnTo>
                    <a:lnTo>
                      <a:pt x="455" y="971"/>
                    </a:lnTo>
                    <a:lnTo>
                      <a:pt x="500" y="1003"/>
                    </a:lnTo>
                    <a:lnTo>
                      <a:pt x="544" y="1035"/>
                    </a:lnTo>
                    <a:lnTo>
                      <a:pt x="592" y="1064"/>
                    </a:lnTo>
                    <a:lnTo>
                      <a:pt x="641" y="1092"/>
                    </a:lnTo>
                    <a:lnTo>
                      <a:pt x="689" y="1116"/>
                    </a:lnTo>
                    <a:lnTo>
                      <a:pt x="741" y="1140"/>
                    </a:lnTo>
                    <a:lnTo>
                      <a:pt x="790" y="1160"/>
                    </a:lnTo>
                    <a:lnTo>
                      <a:pt x="846" y="1176"/>
                    </a:lnTo>
                    <a:lnTo>
                      <a:pt x="899" y="1193"/>
                    </a:lnTo>
                    <a:lnTo>
                      <a:pt x="955" y="1205"/>
                    </a:lnTo>
                    <a:lnTo>
                      <a:pt x="1011" y="1217"/>
                    </a:lnTo>
                    <a:lnTo>
                      <a:pt x="1068" y="1225"/>
                    </a:lnTo>
                    <a:lnTo>
                      <a:pt x="1128" y="1229"/>
                    </a:lnTo>
                    <a:lnTo>
                      <a:pt x="1185" y="1229"/>
                    </a:lnTo>
                    <a:lnTo>
                      <a:pt x="1185" y="1039"/>
                    </a:lnTo>
                    <a:lnTo>
                      <a:pt x="1136" y="1039"/>
                    </a:lnTo>
                    <a:lnTo>
                      <a:pt x="1088" y="1035"/>
                    </a:lnTo>
                    <a:lnTo>
                      <a:pt x="1040" y="1027"/>
                    </a:lnTo>
                    <a:lnTo>
                      <a:pt x="991" y="1019"/>
                    </a:lnTo>
                    <a:lnTo>
                      <a:pt x="947" y="1011"/>
                    </a:lnTo>
                    <a:lnTo>
                      <a:pt x="903" y="999"/>
                    </a:lnTo>
                    <a:lnTo>
                      <a:pt x="854" y="983"/>
                    </a:lnTo>
                    <a:lnTo>
                      <a:pt x="814" y="967"/>
                    </a:lnTo>
                    <a:lnTo>
                      <a:pt x="770" y="947"/>
                    </a:lnTo>
                    <a:lnTo>
                      <a:pt x="729" y="927"/>
                    </a:lnTo>
                    <a:lnTo>
                      <a:pt x="689" y="903"/>
                    </a:lnTo>
                    <a:lnTo>
                      <a:pt x="649" y="878"/>
                    </a:lnTo>
                    <a:lnTo>
                      <a:pt x="608" y="850"/>
                    </a:lnTo>
                    <a:lnTo>
                      <a:pt x="572" y="822"/>
                    </a:lnTo>
                    <a:lnTo>
                      <a:pt x="540" y="794"/>
                    </a:lnTo>
                    <a:lnTo>
                      <a:pt x="504" y="761"/>
                    </a:lnTo>
                    <a:lnTo>
                      <a:pt x="471" y="729"/>
                    </a:lnTo>
                    <a:lnTo>
                      <a:pt x="439" y="693"/>
                    </a:lnTo>
                    <a:lnTo>
                      <a:pt x="411" y="657"/>
                    </a:lnTo>
                    <a:lnTo>
                      <a:pt x="383" y="620"/>
                    </a:lnTo>
                    <a:lnTo>
                      <a:pt x="355" y="580"/>
                    </a:lnTo>
                    <a:lnTo>
                      <a:pt x="330" y="544"/>
                    </a:lnTo>
                    <a:lnTo>
                      <a:pt x="310" y="500"/>
                    </a:lnTo>
                    <a:lnTo>
                      <a:pt x="286" y="459"/>
                    </a:lnTo>
                    <a:lnTo>
                      <a:pt x="270" y="415"/>
                    </a:lnTo>
                    <a:lnTo>
                      <a:pt x="254" y="371"/>
                    </a:lnTo>
                    <a:lnTo>
                      <a:pt x="238" y="326"/>
                    </a:lnTo>
                    <a:lnTo>
                      <a:pt x="226" y="282"/>
                    </a:lnTo>
                    <a:lnTo>
                      <a:pt x="213" y="234"/>
                    </a:lnTo>
                    <a:lnTo>
                      <a:pt x="205" y="185"/>
                    </a:lnTo>
                    <a:lnTo>
                      <a:pt x="197" y="137"/>
                    </a:lnTo>
                    <a:lnTo>
                      <a:pt x="193" y="89"/>
                    </a:lnTo>
                    <a:lnTo>
                      <a:pt x="101" y="189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4" y="101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8" name="Freeform 20">
                <a:extLst>
                  <a:ext uri="{FF2B5EF4-FFF2-40B4-BE49-F238E27FC236}">
                    <a16:creationId xmlns:a16="http://schemas.microsoft.com/office/drawing/2014/main" id="{83889D50-CD8E-37EC-7EEC-FD6910983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06"/>
                <a:ext cx="600" cy="189"/>
              </a:xfrm>
              <a:custGeom>
                <a:avLst/>
                <a:gdLst>
                  <a:gd name="T0" fmla="*/ 600 w 600"/>
                  <a:gd name="T1" fmla="*/ 85 h 189"/>
                  <a:gd name="T2" fmla="*/ 503 w 600"/>
                  <a:gd name="T3" fmla="*/ 0 h 189"/>
                  <a:gd name="T4" fmla="*/ 0 w 600"/>
                  <a:gd name="T5" fmla="*/ 0 h 189"/>
                  <a:gd name="T6" fmla="*/ 0 w 600"/>
                  <a:gd name="T7" fmla="*/ 189 h 189"/>
                  <a:gd name="T8" fmla="*/ 503 w 600"/>
                  <a:gd name="T9" fmla="*/ 189 h 189"/>
                  <a:gd name="T10" fmla="*/ 411 w 600"/>
                  <a:gd name="T11" fmla="*/ 105 h 189"/>
                  <a:gd name="T12" fmla="*/ 600 w 600"/>
                  <a:gd name="T13" fmla="*/ 85 h 189"/>
                  <a:gd name="T14" fmla="*/ 592 w 600"/>
                  <a:gd name="T15" fmla="*/ 0 h 189"/>
                  <a:gd name="T16" fmla="*/ 503 w 600"/>
                  <a:gd name="T17" fmla="*/ 0 h 189"/>
                  <a:gd name="T18" fmla="*/ 600 w 600"/>
                  <a:gd name="T19" fmla="*/ 8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600" y="85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03" y="189"/>
                    </a:lnTo>
                    <a:lnTo>
                      <a:pt x="411" y="105"/>
                    </a:lnTo>
                    <a:lnTo>
                      <a:pt x="600" y="85"/>
                    </a:lnTo>
                    <a:lnTo>
                      <a:pt x="592" y="0"/>
                    </a:lnTo>
                    <a:lnTo>
                      <a:pt x="503" y="0"/>
                    </a:lnTo>
                    <a:lnTo>
                      <a:pt x="600" y="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9" name="Freeform 21">
                <a:extLst>
                  <a:ext uri="{FF2B5EF4-FFF2-40B4-BE49-F238E27FC236}">
                    <a16:creationId xmlns:a16="http://schemas.microsoft.com/office/drawing/2014/main" id="{6E0A8D4A-96A4-CD9B-CFC6-CFAB616E4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0591"/>
                <a:ext cx="673" cy="644"/>
              </a:xfrm>
              <a:custGeom>
                <a:avLst/>
                <a:gdLst>
                  <a:gd name="T0" fmla="*/ 673 w 673"/>
                  <a:gd name="T1" fmla="*/ 455 h 644"/>
                  <a:gd name="T2" fmla="*/ 624 w 673"/>
                  <a:gd name="T3" fmla="*/ 451 h 644"/>
                  <a:gd name="T4" fmla="*/ 580 w 673"/>
                  <a:gd name="T5" fmla="*/ 443 h 644"/>
                  <a:gd name="T6" fmla="*/ 536 w 673"/>
                  <a:gd name="T7" fmla="*/ 435 h 644"/>
                  <a:gd name="T8" fmla="*/ 495 w 673"/>
                  <a:gd name="T9" fmla="*/ 419 h 644"/>
                  <a:gd name="T10" fmla="*/ 455 w 673"/>
                  <a:gd name="T11" fmla="*/ 398 h 644"/>
                  <a:gd name="T12" fmla="*/ 415 w 673"/>
                  <a:gd name="T13" fmla="*/ 378 h 644"/>
                  <a:gd name="T14" fmla="*/ 379 w 673"/>
                  <a:gd name="T15" fmla="*/ 350 h 644"/>
                  <a:gd name="T16" fmla="*/ 346 w 673"/>
                  <a:gd name="T17" fmla="*/ 322 h 644"/>
                  <a:gd name="T18" fmla="*/ 314 w 673"/>
                  <a:gd name="T19" fmla="*/ 290 h 644"/>
                  <a:gd name="T20" fmla="*/ 286 w 673"/>
                  <a:gd name="T21" fmla="*/ 253 h 644"/>
                  <a:gd name="T22" fmla="*/ 262 w 673"/>
                  <a:gd name="T23" fmla="*/ 217 h 644"/>
                  <a:gd name="T24" fmla="*/ 237 w 673"/>
                  <a:gd name="T25" fmla="*/ 177 h 644"/>
                  <a:gd name="T26" fmla="*/ 221 w 673"/>
                  <a:gd name="T27" fmla="*/ 137 h 644"/>
                  <a:gd name="T28" fmla="*/ 205 w 673"/>
                  <a:gd name="T29" fmla="*/ 92 h 644"/>
                  <a:gd name="T30" fmla="*/ 193 w 673"/>
                  <a:gd name="T31" fmla="*/ 48 h 644"/>
                  <a:gd name="T32" fmla="*/ 189 w 673"/>
                  <a:gd name="T33" fmla="*/ 0 h 644"/>
                  <a:gd name="T34" fmla="*/ 0 w 673"/>
                  <a:gd name="T35" fmla="*/ 20 h 644"/>
                  <a:gd name="T36" fmla="*/ 8 w 673"/>
                  <a:gd name="T37" fmla="*/ 84 h 644"/>
                  <a:gd name="T38" fmla="*/ 24 w 673"/>
                  <a:gd name="T39" fmla="*/ 145 h 644"/>
                  <a:gd name="T40" fmla="*/ 44 w 673"/>
                  <a:gd name="T41" fmla="*/ 205 h 644"/>
                  <a:gd name="T42" fmla="*/ 68 w 673"/>
                  <a:gd name="T43" fmla="*/ 261 h 644"/>
                  <a:gd name="T44" fmla="*/ 96 w 673"/>
                  <a:gd name="T45" fmla="*/ 318 h 644"/>
                  <a:gd name="T46" fmla="*/ 133 w 673"/>
                  <a:gd name="T47" fmla="*/ 366 h 644"/>
                  <a:gd name="T48" fmla="*/ 173 w 673"/>
                  <a:gd name="T49" fmla="*/ 415 h 644"/>
                  <a:gd name="T50" fmla="*/ 213 w 673"/>
                  <a:gd name="T51" fmla="*/ 459 h 644"/>
                  <a:gd name="T52" fmla="*/ 262 w 673"/>
                  <a:gd name="T53" fmla="*/ 499 h 644"/>
                  <a:gd name="T54" fmla="*/ 314 w 673"/>
                  <a:gd name="T55" fmla="*/ 535 h 644"/>
                  <a:gd name="T56" fmla="*/ 366 w 673"/>
                  <a:gd name="T57" fmla="*/ 568 h 644"/>
                  <a:gd name="T58" fmla="*/ 423 w 673"/>
                  <a:gd name="T59" fmla="*/ 592 h 644"/>
                  <a:gd name="T60" fmla="*/ 483 w 673"/>
                  <a:gd name="T61" fmla="*/ 616 h 644"/>
                  <a:gd name="T62" fmla="*/ 544 w 673"/>
                  <a:gd name="T63" fmla="*/ 628 h 644"/>
                  <a:gd name="T64" fmla="*/ 608 w 673"/>
                  <a:gd name="T65" fmla="*/ 640 h 644"/>
                  <a:gd name="T66" fmla="*/ 673 w 673"/>
                  <a:gd name="T67" fmla="*/ 644 h 644"/>
                  <a:gd name="T68" fmla="*/ 673 w 673"/>
                  <a:gd name="T69" fmla="*/ 455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73" h="644">
                    <a:moveTo>
                      <a:pt x="673" y="455"/>
                    </a:moveTo>
                    <a:lnTo>
                      <a:pt x="624" y="451"/>
                    </a:lnTo>
                    <a:lnTo>
                      <a:pt x="580" y="443"/>
                    </a:lnTo>
                    <a:lnTo>
                      <a:pt x="536" y="435"/>
                    </a:lnTo>
                    <a:lnTo>
                      <a:pt x="495" y="419"/>
                    </a:lnTo>
                    <a:lnTo>
                      <a:pt x="455" y="398"/>
                    </a:lnTo>
                    <a:lnTo>
                      <a:pt x="415" y="378"/>
                    </a:lnTo>
                    <a:lnTo>
                      <a:pt x="379" y="350"/>
                    </a:lnTo>
                    <a:lnTo>
                      <a:pt x="346" y="322"/>
                    </a:lnTo>
                    <a:lnTo>
                      <a:pt x="314" y="290"/>
                    </a:lnTo>
                    <a:lnTo>
                      <a:pt x="286" y="253"/>
                    </a:lnTo>
                    <a:lnTo>
                      <a:pt x="262" y="217"/>
                    </a:lnTo>
                    <a:lnTo>
                      <a:pt x="237" y="177"/>
                    </a:lnTo>
                    <a:lnTo>
                      <a:pt x="221" y="137"/>
                    </a:lnTo>
                    <a:lnTo>
                      <a:pt x="205" y="92"/>
                    </a:lnTo>
                    <a:lnTo>
                      <a:pt x="193" y="48"/>
                    </a:lnTo>
                    <a:lnTo>
                      <a:pt x="189" y="0"/>
                    </a:lnTo>
                    <a:lnTo>
                      <a:pt x="0" y="20"/>
                    </a:lnTo>
                    <a:lnTo>
                      <a:pt x="8" y="84"/>
                    </a:lnTo>
                    <a:lnTo>
                      <a:pt x="24" y="145"/>
                    </a:lnTo>
                    <a:lnTo>
                      <a:pt x="44" y="205"/>
                    </a:lnTo>
                    <a:lnTo>
                      <a:pt x="68" y="261"/>
                    </a:lnTo>
                    <a:lnTo>
                      <a:pt x="96" y="318"/>
                    </a:lnTo>
                    <a:lnTo>
                      <a:pt x="133" y="366"/>
                    </a:lnTo>
                    <a:lnTo>
                      <a:pt x="173" y="415"/>
                    </a:lnTo>
                    <a:lnTo>
                      <a:pt x="213" y="459"/>
                    </a:lnTo>
                    <a:lnTo>
                      <a:pt x="262" y="499"/>
                    </a:lnTo>
                    <a:lnTo>
                      <a:pt x="314" y="535"/>
                    </a:lnTo>
                    <a:lnTo>
                      <a:pt x="366" y="568"/>
                    </a:lnTo>
                    <a:lnTo>
                      <a:pt x="423" y="592"/>
                    </a:lnTo>
                    <a:lnTo>
                      <a:pt x="483" y="616"/>
                    </a:lnTo>
                    <a:lnTo>
                      <a:pt x="544" y="628"/>
                    </a:lnTo>
                    <a:lnTo>
                      <a:pt x="608" y="640"/>
                    </a:lnTo>
                    <a:lnTo>
                      <a:pt x="673" y="644"/>
                    </a:lnTo>
                    <a:lnTo>
                      <a:pt x="673" y="4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0" name="Freeform 22">
                <a:extLst>
                  <a:ext uri="{FF2B5EF4-FFF2-40B4-BE49-F238E27FC236}">
                    <a16:creationId xmlns:a16="http://schemas.microsoft.com/office/drawing/2014/main" id="{0A978A73-BAC1-6253-5565-DEA8F0B9C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824"/>
                <a:ext cx="600" cy="411"/>
              </a:xfrm>
              <a:custGeom>
                <a:avLst/>
                <a:gdLst>
                  <a:gd name="T0" fmla="*/ 407 w 600"/>
                  <a:gd name="T1" fmla="*/ 137 h 411"/>
                  <a:gd name="T2" fmla="*/ 395 w 600"/>
                  <a:gd name="T3" fmla="*/ 12 h 411"/>
                  <a:gd name="T4" fmla="*/ 362 w 600"/>
                  <a:gd name="T5" fmla="*/ 57 h 411"/>
                  <a:gd name="T6" fmla="*/ 318 w 600"/>
                  <a:gd name="T7" fmla="*/ 97 h 411"/>
                  <a:gd name="T8" fmla="*/ 274 w 600"/>
                  <a:gd name="T9" fmla="*/ 133 h 411"/>
                  <a:gd name="T10" fmla="*/ 225 w 600"/>
                  <a:gd name="T11" fmla="*/ 165 h 411"/>
                  <a:gd name="T12" fmla="*/ 173 w 600"/>
                  <a:gd name="T13" fmla="*/ 190 h 411"/>
                  <a:gd name="T14" fmla="*/ 117 w 600"/>
                  <a:gd name="T15" fmla="*/ 206 h 411"/>
                  <a:gd name="T16" fmla="*/ 88 w 600"/>
                  <a:gd name="T17" fmla="*/ 210 h 411"/>
                  <a:gd name="T18" fmla="*/ 60 w 600"/>
                  <a:gd name="T19" fmla="*/ 218 h 411"/>
                  <a:gd name="T20" fmla="*/ 32 w 600"/>
                  <a:gd name="T21" fmla="*/ 218 h 411"/>
                  <a:gd name="T22" fmla="*/ 0 w 600"/>
                  <a:gd name="T23" fmla="*/ 222 h 411"/>
                  <a:gd name="T24" fmla="*/ 0 w 600"/>
                  <a:gd name="T25" fmla="*/ 411 h 411"/>
                  <a:gd name="T26" fmla="*/ 40 w 600"/>
                  <a:gd name="T27" fmla="*/ 407 h 411"/>
                  <a:gd name="T28" fmla="*/ 84 w 600"/>
                  <a:gd name="T29" fmla="*/ 403 h 411"/>
                  <a:gd name="T30" fmla="*/ 125 w 600"/>
                  <a:gd name="T31" fmla="*/ 399 h 411"/>
                  <a:gd name="T32" fmla="*/ 169 w 600"/>
                  <a:gd name="T33" fmla="*/ 387 h 411"/>
                  <a:gd name="T34" fmla="*/ 242 w 600"/>
                  <a:gd name="T35" fmla="*/ 363 h 411"/>
                  <a:gd name="T36" fmla="*/ 314 w 600"/>
                  <a:gd name="T37" fmla="*/ 331 h 411"/>
                  <a:gd name="T38" fmla="*/ 383 w 600"/>
                  <a:gd name="T39" fmla="*/ 290 h 411"/>
                  <a:gd name="T40" fmla="*/ 447 w 600"/>
                  <a:gd name="T41" fmla="*/ 238 h 411"/>
                  <a:gd name="T42" fmla="*/ 503 w 600"/>
                  <a:gd name="T43" fmla="*/ 186 h 411"/>
                  <a:gd name="T44" fmla="*/ 552 w 600"/>
                  <a:gd name="T45" fmla="*/ 121 h 411"/>
                  <a:gd name="T46" fmla="*/ 540 w 600"/>
                  <a:gd name="T47" fmla="*/ 0 h 411"/>
                  <a:gd name="T48" fmla="*/ 552 w 600"/>
                  <a:gd name="T49" fmla="*/ 121 h 411"/>
                  <a:gd name="T50" fmla="*/ 600 w 600"/>
                  <a:gd name="T51" fmla="*/ 53 h 411"/>
                  <a:gd name="T52" fmla="*/ 540 w 600"/>
                  <a:gd name="T53" fmla="*/ 0 h 411"/>
                  <a:gd name="T54" fmla="*/ 407 w 600"/>
                  <a:gd name="T55" fmla="*/ 13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00" h="411">
                    <a:moveTo>
                      <a:pt x="407" y="137"/>
                    </a:moveTo>
                    <a:lnTo>
                      <a:pt x="395" y="12"/>
                    </a:lnTo>
                    <a:lnTo>
                      <a:pt x="362" y="57"/>
                    </a:lnTo>
                    <a:lnTo>
                      <a:pt x="318" y="97"/>
                    </a:lnTo>
                    <a:lnTo>
                      <a:pt x="274" y="133"/>
                    </a:lnTo>
                    <a:lnTo>
                      <a:pt x="225" y="165"/>
                    </a:lnTo>
                    <a:lnTo>
                      <a:pt x="173" y="190"/>
                    </a:lnTo>
                    <a:lnTo>
                      <a:pt x="117" y="206"/>
                    </a:lnTo>
                    <a:lnTo>
                      <a:pt x="88" y="210"/>
                    </a:lnTo>
                    <a:lnTo>
                      <a:pt x="60" y="218"/>
                    </a:lnTo>
                    <a:lnTo>
                      <a:pt x="32" y="218"/>
                    </a:lnTo>
                    <a:lnTo>
                      <a:pt x="0" y="222"/>
                    </a:lnTo>
                    <a:lnTo>
                      <a:pt x="0" y="411"/>
                    </a:lnTo>
                    <a:lnTo>
                      <a:pt x="40" y="407"/>
                    </a:lnTo>
                    <a:lnTo>
                      <a:pt x="84" y="403"/>
                    </a:lnTo>
                    <a:lnTo>
                      <a:pt x="125" y="399"/>
                    </a:lnTo>
                    <a:lnTo>
                      <a:pt x="169" y="387"/>
                    </a:lnTo>
                    <a:lnTo>
                      <a:pt x="242" y="363"/>
                    </a:lnTo>
                    <a:lnTo>
                      <a:pt x="314" y="331"/>
                    </a:lnTo>
                    <a:lnTo>
                      <a:pt x="383" y="290"/>
                    </a:lnTo>
                    <a:lnTo>
                      <a:pt x="447" y="238"/>
                    </a:lnTo>
                    <a:lnTo>
                      <a:pt x="503" y="186"/>
                    </a:lnTo>
                    <a:lnTo>
                      <a:pt x="552" y="121"/>
                    </a:lnTo>
                    <a:lnTo>
                      <a:pt x="540" y="0"/>
                    </a:lnTo>
                    <a:lnTo>
                      <a:pt x="552" y="121"/>
                    </a:lnTo>
                    <a:lnTo>
                      <a:pt x="600" y="53"/>
                    </a:lnTo>
                    <a:lnTo>
                      <a:pt x="540" y="0"/>
                    </a:lnTo>
                    <a:lnTo>
                      <a:pt x="407" y="1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1" name="Freeform 23">
                <a:extLst>
                  <a:ext uri="{FF2B5EF4-FFF2-40B4-BE49-F238E27FC236}">
                    <a16:creationId xmlns:a16="http://schemas.microsoft.com/office/drawing/2014/main" id="{C090601D-82CC-9AC7-BC7C-826A65171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2" y="10313"/>
                <a:ext cx="730" cy="648"/>
              </a:xfrm>
              <a:custGeom>
                <a:avLst/>
                <a:gdLst>
                  <a:gd name="T0" fmla="*/ 57 w 730"/>
                  <a:gd name="T1" fmla="*/ 8 h 648"/>
                  <a:gd name="T2" fmla="*/ 65 w 730"/>
                  <a:gd name="T3" fmla="*/ 137 h 648"/>
                  <a:gd name="T4" fmla="*/ 597 w 730"/>
                  <a:gd name="T5" fmla="*/ 648 h 648"/>
                  <a:gd name="T6" fmla="*/ 730 w 730"/>
                  <a:gd name="T7" fmla="*/ 511 h 648"/>
                  <a:gd name="T8" fmla="*/ 194 w 730"/>
                  <a:gd name="T9" fmla="*/ 0 h 648"/>
                  <a:gd name="T10" fmla="*/ 202 w 730"/>
                  <a:gd name="T11" fmla="*/ 128 h 648"/>
                  <a:gd name="T12" fmla="*/ 57 w 730"/>
                  <a:gd name="T13" fmla="*/ 8 h 648"/>
                  <a:gd name="T14" fmla="*/ 0 w 730"/>
                  <a:gd name="T15" fmla="*/ 76 h 648"/>
                  <a:gd name="T16" fmla="*/ 65 w 730"/>
                  <a:gd name="T17" fmla="*/ 137 h 648"/>
                  <a:gd name="T18" fmla="*/ 57 w 730"/>
                  <a:gd name="T19" fmla="*/ 8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0" h="648">
                    <a:moveTo>
                      <a:pt x="57" y="8"/>
                    </a:moveTo>
                    <a:lnTo>
                      <a:pt x="65" y="137"/>
                    </a:lnTo>
                    <a:lnTo>
                      <a:pt x="597" y="648"/>
                    </a:lnTo>
                    <a:lnTo>
                      <a:pt x="730" y="511"/>
                    </a:lnTo>
                    <a:lnTo>
                      <a:pt x="194" y="0"/>
                    </a:lnTo>
                    <a:lnTo>
                      <a:pt x="202" y="128"/>
                    </a:lnTo>
                    <a:lnTo>
                      <a:pt x="57" y="8"/>
                    </a:lnTo>
                    <a:lnTo>
                      <a:pt x="0" y="76"/>
                    </a:lnTo>
                    <a:lnTo>
                      <a:pt x="65" y="137"/>
                    </a:lnTo>
                    <a:lnTo>
                      <a:pt x="57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2" name="Freeform 24">
                <a:extLst>
                  <a:ext uri="{FF2B5EF4-FFF2-40B4-BE49-F238E27FC236}">
                    <a16:creationId xmlns:a16="http://schemas.microsoft.com/office/drawing/2014/main" id="{B7A565A5-77D8-3125-0CE2-C84172E4E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99"/>
                <a:ext cx="44" cy="249"/>
              </a:xfrm>
              <a:custGeom>
                <a:avLst/>
                <a:gdLst>
                  <a:gd name="T0" fmla="*/ 44 w 44"/>
                  <a:gd name="T1" fmla="*/ 0 h 249"/>
                  <a:gd name="T2" fmla="*/ 44 w 44"/>
                  <a:gd name="T3" fmla="*/ 249 h 249"/>
                  <a:gd name="T4" fmla="*/ 32 w 44"/>
                  <a:gd name="T5" fmla="*/ 221 h 249"/>
                  <a:gd name="T6" fmla="*/ 28 w 44"/>
                  <a:gd name="T7" fmla="*/ 189 h 249"/>
                  <a:gd name="T8" fmla="*/ 20 w 44"/>
                  <a:gd name="T9" fmla="*/ 161 h 249"/>
                  <a:gd name="T10" fmla="*/ 12 w 44"/>
                  <a:gd name="T11" fmla="*/ 129 h 249"/>
                  <a:gd name="T12" fmla="*/ 8 w 44"/>
                  <a:gd name="T13" fmla="*/ 96 h 249"/>
                  <a:gd name="T14" fmla="*/ 4 w 44"/>
                  <a:gd name="T15" fmla="*/ 64 h 249"/>
                  <a:gd name="T16" fmla="*/ 0 w 44"/>
                  <a:gd name="T17" fmla="*/ 32 h 249"/>
                  <a:gd name="T18" fmla="*/ 0 w 44"/>
                  <a:gd name="T19" fmla="*/ 0 h 249"/>
                  <a:gd name="T20" fmla="*/ 44 w 44"/>
                  <a:gd name="T21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249">
                    <a:moveTo>
                      <a:pt x="44" y="0"/>
                    </a:moveTo>
                    <a:lnTo>
                      <a:pt x="44" y="249"/>
                    </a:lnTo>
                    <a:lnTo>
                      <a:pt x="32" y="221"/>
                    </a:lnTo>
                    <a:lnTo>
                      <a:pt x="28" y="189"/>
                    </a:lnTo>
                    <a:lnTo>
                      <a:pt x="20" y="161"/>
                    </a:lnTo>
                    <a:lnTo>
                      <a:pt x="12" y="129"/>
                    </a:lnTo>
                    <a:lnTo>
                      <a:pt x="8" y="96"/>
                    </a:lnTo>
                    <a:lnTo>
                      <a:pt x="4" y="64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3" name="Freeform 25">
                <a:extLst>
                  <a:ext uri="{FF2B5EF4-FFF2-40B4-BE49-F238E27FC236}">
                    <a16:creationId xmlns:a16="http://schemas.microsoft.com/office/drawing/2014/main" id="{BB44FEEC-C1BA-8F24-BDB6-22DB684E7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0599"/>
                <a:ext cx="40" cy="370"/>
              </a:xfrm>
              <a:custGeom>
                <a:avLst/>
                <a:gdLst>
                  <a:gd name="T0" fmla="*/ 0 w 40"/>
                  <a:gd name="T1" fmla="*/ 249 h 370"/>
                  <a:gd name="T2" fmla="*/ 0 w 40"/>
                  <a:gd name="T3" fmla="*/ 0 h 370"/>
                  <a:gd name="T4" fmla="*/ 40 w 40"/>
                  <a:gd name="T5" fmla="*/ 0 h 370"/>
                  <a:gd name="T6" fmla="*/ 40 w 40"/>
                  <a:gd name="T7" fmla="*/ 370 h 370"/>
                  <a:gd name="T8" fmla="*/ 36 w 40"/>
                  <a:gd name="T9" fmla="*/ 354 h 370"/>
                  <a:gd name="T10" fmla="*/ 28 w 40"/>
                  <a:gd name="T11" fmla="*/ 342 h 370"/>
                  <a:gd name="T12" fmla="*/ 24 w 40"/>
                  <a:gd name="T13" fmla="*/ 326 h 370"/>
                  <a:gd name="T14" fmla="*/ 16 w 40"/>
                  <a:gd name="T15" fmla="*/ 310 h 370"/>
                  <a:gd name="T16" fmla="*/ 12 w 40"/>
                  <a:gd name="T17" fmla="*/ 294 h 370"/>
                  <a:gd name="T18" fmla="*/ 8 w 40"/>
                  <a:gd name="T19" fmla="*/ 282 h 370"/>
                  <a:gd name="T20" fmla="*/ 4 w 40"/>
                  <a:gd name="T21" fmla="*/ 266 h 370"/>
                  <a:gd name="T22" fmla="*/ 0 w 40"/>
                  <a:gd name="T23" fmla="*/ 249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370">
                    <a:moveTo>
                      <a:pt x="0" y="249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370"/>
                    </a:lnTo>
                    <a:lnTo>
                      <a:pt x="36" y="354"/>
                    </a:lnTo>
                    <a:lnTo>
                      <a:pt x="28" y="342"/>
                    </a:lnTo>
                    <a:lnTo>
                      <a:pt x="24" y="326"/>
                    </a:lnTo>
                    <a:lnTo>
                      <a:pt x="16" y="310"/>
                    </a:lnTo>
                    <a:lnTo>
                      <a:pt x="12" y="294"/>
                    </a:lnTo>
                    <a:lnTo>
                      <a:pt x="8" y="282"/>
                    </a:lnTo>
                    <a:lnTo>
                      <a:pt x="4" y="26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4" name="Freeform 26">
                <a:extLst>
                  <a:ext uri="{FF2B5EF4-FFF2-40B4-BE49-F238E27FC236}">
                    <a16:creationId xmlns:a16="http://schemas.microsoft.com/office/drawing/2014/main" id="{7341119A-30E9-BCF9-ED83-1A6836F37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0599"/>
                <a:ext cx="45" cy="459"/>
              </a:xfrm>
              <a:custGeom>
                <a:avLst/>
                <a:gdLst>
                  <a:gd name="T0" fmla="*/ 0 w 45"/>
                  <a:gd name="T1" fmla="*/ 370 h 459"/>
                  <a:gd name="T2" fmla="*/ 0 w 45"/>
                  <a:gd name="T3" fmla="*/ 0 h 459"/>
                  <a:gd name="T4" fmla="*/ 45 w 45"/>
                  <a:gd name="T5" fmla="*/ 0 h 459"/>
                  <a:gd name="T6" fmla="*/ 45 w 45"/>
                  <a:gd name="T7" fmla="*/ 459 h 459"/>
                  <a:gd name="T8" fmla="*/ 37 w 45"/>
                  <a:gd name="T9" fmla="*/ 447 h 459"/>
                  <a:gd name="T10" fmla="*/ 32 w 45"/>
                  <a:gd name="T11" fmla="*/ 439 h 459"/>
                  <a:gd name="T12" fmla="*/ 28 w 45"/>
                  <a:gd name="T13" fmla="*/ 427 h 459"/>
                  <a:gd name="T14" fmla="*/ 20 w 45"/>
                  <a:gd name="T15" fmla="*/ 415 h 459"/>
                  <a:gd name="T16" fmla="*/ 16 w 45"/>
                  <a:gd name="T17" fmla="*/ 403 h 459"/>
                  <a:gd name="T18" fmla="*/ 12 w 45"/>
                  <a:gd name="T19" fmla="*/ 394 h 459"/>
                  <a:gd name="T20" fmla="*/ 4 w 45"/>
                  <a:gd name="T21" fmla="*/ 382 h 459"/>
                  <a:gd name="T22" fmla="*/ 0 w 45"/>
                  <a:gd name="T23" fmla="*/ 37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459">
                    <a:moveTo>
                      <a:pt x="0" y="37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459"/>
                    </a:lnTo>
                    <a:lnTo>
                      <a:pt x="37" y="447"/>
                    </a:lnTo>
                    <a:lnTo>
                      <a:pt x="32" y="439"/>
                    </a:lnTo>
                    <a:lnTo>
                      <a:pt x="28" y="427"/>
                    </a:lnTo>
                    <a:lnTo>
                      <a:pt x="20" y="415"/>
                    </a:lnTo>
                    <a:lnTo>
                      <a:pt x="16" y="403"/>
                    </a:lnTo>
                    <a:lnTo>
                      <a:pt x="12" y="394"/>
                    </a:lnTo>
                    <a:lnTo>
                      <a:pt x="4" y="382"/>
                    </a:lnTo>
                    <a:lnTo>
                      <a:pt x="0" y="370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5" name="Freeform 27">
                <a:extLst>
                  <a:ext uri="{FF2B5EF4-FFF2-40B4-BE49-F238E27FC236}">
                    <a16:creationId xmlns:a16="http://schemas.microsoft.com/office/drawing/2014/main" id="{4C1C93C3-5169-FFF0-D3F4-FC0BD99B3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0599"/>
                <a:ext cx="44" cy="531"/>
              </a:xfrm>
              <a:custGeom>
                <a:avLst/>
                <a:gdLst>
                  <a:gd name="T0" fmla="*/ 0 w 44"/>
                  <a:gd name="T1" fmla="*/ 459 h 531"/>
                  <a:gd name="T2" fmla="*/ 0 w 44"/>
                  <a:gd name="T3" fmla="*/ 0 h 531"/>
                  <a:gd name="T4" fmla="*/ 44 w 44"/>
                  <a:gd name="T5" fmla="*/ 0 h 531"/>
                  <a:gd name="T6" fmla="*/ 44 w 44"/>
                  <a:gd name="T7" fmla="*/ 531 h 531"/>
                  <a:gd name="T8" fmla="*/ 36 w 44"/>
                  <a:gd name="T9" fmla="*/ 523 h 531"/>
                  <a:gd name="T10" fmla="*/ 32 w 44"/>
                  <a:gd name="T11" fmla="*/ 515 h 531"/>
                  <a:gd name="T12" fmla="*/ 24 w 44"/>
                  <a:gd name="T13" fmla="*/ 507 h 531"/>
                  <a:gd name="T14" fmla="*/ 20 w 44"/>
                  <a:gd name="T15" fmla="*/ 495 h 531"/>
                  <a:gd name="T16" fmla="*/ 16 w 44"/>
                  <a:gd name="T17" fmla="*/ 487 h 531"/>
                  <a:gd name="T18" fmla="*/ 8 w 44"/>
                  <a:gd name="T19" fmla="*/ 479 h 531"/>
                  <a:gd name="T20" fmla="*/ 4 w 44"/>
                  <a:gd name="T21" fmla="*/ 471 h 531"/>
                  <a:gd name="T22" fmla="*/ 0 w 44"/>
                  <a:gd name="T23" fmla="*/ 459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531">
                    <a:moveTo>
                      <a:pt x="0" y="459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531"/>
                    </a:lnTo>
                    <a:lnTo>
                      <a:pt x="36" y="523"/>
                    </a:lnTo>
                    <a:lnTo>
                      <a:pt x="32" y="515"/>
                    </a:lnTo>
                    <a:lnTo>
                      <a:pt x="24" y="507"/>
                    </a:lnTo>
                    <a:lnTo>
                      <a:pt x="20" y="495"/>
                    </a:lnTo>
                    <a:lnTo>
                      <a:pt x="16" y="487"/>
                    </a:lnTo>
                    <a:lnTo>
                      <a:pt x="8" y="479"/>
                    </a:lnTo>
                    <a:lnTo>
                      <a:pt x="4" y="471"/>
                    </a:lnTo>
                    <a:lnTo>
                      <a:pt x="0" y="45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6" name="Freeform 28">
                <a:extLst>
                  <a:ext uri="{FF2B5EF4-FFF2-40B4-BE49-F238E27FC236}">
                    <a16:creationId xmlns:a16="http://schemas.microsoft.com/office/drawing/2014/main" id="{8ADAF1B0-F57E-A4D1-4A71-A39F6B626F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10599"/>
                <a:ext cx="40" cy="596"/>
              </a:xfrm>
              <a:custGeom>
                <a:avLst/>
                <a:gdLst>
                  <a:gd name="T0" fmla="*/ 0 w 40"/>
                  <a:gd name="T1" fmla="*/ 531 h 596"/>
                  <a:gd name="T2" fmla="*/ 0 w 40"/>
                  <a:gd name="T3" fmla="*/ 0 h 596"/>
                  <a:gd name="T4" fmla="*/ 40 w 40"/>
                  <a:gd name="T5" fmla="*/ 0 h 596"/>
                  <a:gd name="T6" fmla="*/ 40 w 40"/>
                  <a:gd name="T7" fmla="*/ 596 h 596"/>
                  <a:gd name="T8" fmla="*/ 36 w 40"/>
                  <a:gd name="T9" fmla="*/ 588 h 596"/>
                  <a:gd name="T10" fmla="*/ 28 w 40"/>
                  <a:gd name="T11" fmla="*/ 580 h 596"/>
                  <a:gd name="T12" fmla="*/ 24 w 40"/>
                  <a:gd name="T13" fmla="*/ 572 h 596"/>
                  <a:gd name="T14" fmla="*/ 20 w 40"/>
                  <a:gd name="T15" fmla="*/ 564 h 596"/>
                  <a:gd name="T16" fmla="*/ 12 w 40"/>
                  <a:gd name="T17" fmla="*/ 556 h 596"/>
                  <a:gd name="T18" fmla="*/ 8 w 40"/>
                  <a:gd name="T19" fmla="*/ 548 h 596"/>
                  <a:gd name="T20" fmla="*/ 4 w 40"/>
                  <a:gd name="T21" fmla="*/ 540 h 596"/>
                  <a:gd name="T22" fmla="*/ 0 w 40"/>
                  <a:gd name="T23" fmla="*/ 531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596">
                    <a:moveTo>
                      <a:pt x="0" y="53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596"/>
                    </a:lnTo>
                    <a:lnTo>
                      <a:pt x="36" y="588"/>
                    </a:lnTo>
                    <a:lnTo>
                      <a:pt x="28" y="580"/>
                    </a:lnTo>
                    <a:lnTo>
                      <a:pt x="24" y="572"/>
                    </a:lnTo>
                    <a:lnTo>
                      <a:pt x="20" y="564"/>
                    </a:lnTo>
                    <a:lnTo>
                      <a:pt x="12" y="556"/>
                    </a:lnTo>
                    <a:lnTo>
                      <a:pt x="8" y="548"/>
                    </a:lnTo>
                    <a:lnTo>
                      <a:pt x="4" y="540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7" name="Freeform 29">
                <a:extLst>
                  <a:ext uri="{FF2B5EF4-FFF2-40B4-BE49-F238E27FC236}">
                    <a16:creationId xmlns:a16="http://schemas.microsoft.com/office/drawing/2014/main" id="{3B2C6147-373B-EF72-26BB-383AEDB27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0599"/>
                <a:ext cx="45" cy="652"/>
              </a:xfrm>
              <a:custGeom>
                <a:avLst/>
                <a:gdLst>
                  <a:gd name="T0" fmla="*/ 0 w 45"/>
                  <a:gd name="T1" fmla="*/ 596 h 652"/>
                  <a:gd name="T2" fmla="*/ 0 w 45"/>
                  <a:gd name="T3" fmla="*/ 0 h 652"/>
                  <a:gd name="T4" fmla="*/ 45 w 45"/>
                  <a:gd name="T5" fmla="*/ 0 h 652"/>
                  <a:gd name="T6" fmla="*/ 45 w 45"/>
                  <a:gd name="T7" fmla="*/ 652 h 652"/>
                  <a:gd name="T8" fmla="*/ 36 w 45"/>
                  <a:gd name="T9" fmla="*/ 644 h 652"/>
                  <a:gd name="T10" fmla="*/ 32 w 45"/>
                  <a:gd name="T11" fmla="*/ 636 h 652"/>
                  <a:gd name="T12" fmla="*/ 28 w 45"/>
                  <a:gd name="T13" fmla="*/ 632 h 652"/>
                  <a:gd name="T14" fmla="*/ 20 w 45"/>
                  <a:gd name="T15" fmla="*/ 624 h 652"/>
                  <a:gd name="T16" fmla="*/ 16 w 45"/>
                  <a:gd name="T17" fmla="*/ 616 h 652"/>
                  <a:gd name="T18" fmla="*/ 12 w 45"/>
                  <a:gd name="T19" fmla="*/ 612 h 652"/>
                  <a:gd name="T20" fmla="*/ 4 w 45"/>
                  <a:gd name="T21" fmla="*/ 604 h 652"/>
                  <a:gd name="T22" fmla="*/ 0 w 45"/>
                  <a:gd name="T23" fmla="*/ 59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652">
                    <a:moveTo>
                      <a:pt x="0" y="596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652"/>
                    </a:lnTo>
                    <a:lnTo>
                      <a:pt x="36" y="644"/>
                    </a:lnTo>
                    <a:lnTo>
                      <a:pt x="32" y="636"/>
                    </a:lnTo>
                    <a:lnTo>
                      <a:pt x="28" y="632"/>
                    </a:lnTo>
                    <a:lnTo>
                      <a:pt x="20" y="624"/>
                    </a:lnTo>
                    <a:lnTo>
                      <a:pt x="16" y="616"/>
                    </a:lnTo>
                    <a:lnTo>
                      <a:pt x="12" y="612"/>
                    </a:lnTo>
                    <a:lnTo>
                      <a:pt x="4" y="604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8" name="Freeform 30">
                <a:extLst>
                  <a:ext uri="{FF2B5EF4-FFF2-40B4-BE49-F238E27FC236}">
                    <a16:creationId xmlns:a16="http://schemas.microsoft.com/office/drawing/2014/main" id="{D3A8EE76-07A6-C7E8-F9C3-0D38686BD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0599"/>
                <a:ext cx="44" cy="701"/>
              </a:xfrm>
              <a:custGeom>
                <a:avLst/>
                <a:gdLst>
                  <a:gd name="T0" fmla="*/ 0 w 44"/>
                  <a:gd name="T1" fmla="*/ 652 h 701"/>
                  <a:gd name="T2" fmla="*/ 0 w 44"/>
                  <a:gd name="T3" fmla="*/ 0 h 701"/>
                  <a:gd name="T4" fmla="*/ 44 w 44"/>
                  <a:gd name="T5" fmla="*/ 0 h 701"/>
                  <a:gd name="T6" fmla="*/ 44 w 44"/>
                  <a:gd name="T7" fmla="*/ 701 h 701"/>
                  <a:gd name="T8" fmla="*/ 36 w 44"/>
                  <a:gd name="T9" fmla="*/ 693 h 701"/>
                  <a:gd name="T10" fmla="*/ 32 w 44"/>
                  <a:gd name="T11" fmla="*/ 689 h 701"/>
                  <a:gd name="T12" fmla="*/ 24 w 44"/>
                  <a:gd name="T13" fmla="*/ 681 h 701"/>
                  <a:gd name="T14" fmla="*/ 20 w 44"/>
                  <a:gd name="T15" fmla="*/ 677 h 701"/>
                  <a:gd name="T16" fmla="*/ 16 w 44"/>
                  <a:gd name="T17" fmla="*/ 668 h 701"/>
                  <a:gd name="T18" fmla="*/ 8 w 44"/>
                  <a:gd name="T19" fmla="*/ 664 h 701"/>
                  <a:gd name="T20" fmla="*/ 4 w 44"/>
                  <a:gd name="T21" fmla="*/ 656 h 701"/>
                  <a:gd name="T22" fmla="*/ 0 w 44"/>
                  <a:gd name="T23" fmla="*/ 652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01">
                    <a:moveTo>
                      <a:pt x="0" y="652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01"/>
                    </a:lnTo>
                    <a:lnTo>
                      <a:pt x="36" y="693"/>
                    </a:lnTo>
                    <a:lnTo>
                      <a:pt x="32" y="689"/>
                    </a:lnTo>
                    <a:lnTo>
                      <a:pt x="24" y="681"/>
                    </a:lnTo>
                    <a:lnTo>
                      <a:pt x="20" y="677"/>
                    </a:lnTo>
                    <a:lnTo>
                      <a:pt x="16" y="668"/>
                    </a:lnTo>
                    <a:lnTo>
                      <a:pt x="8" y="664"/>
                    </a:lnTo>
                    <a:lnTo>
                      <a:pt x="4" y="656"/>
                    </a:lnTo>
                    <a:lnTo>
                      <a:pt x="0" y="65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9" name="Freeform 31">
                <a:extLst>
                  <a:ext uri="{FF2B5EF4-FFF2-40B4-BE49-F238E27FC236}">
                    <a16:creationId xmlns:a16="http://schemas.microsoft.com/office/drawing/2014/main" id="{207F49DC-4D5B-D1DE-9E77-213A3B300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0599"/>
                <a:ext cx="40" cy="741"/>
              </a:xfrm>
              <a:custGeom>
                <a:avLst/>
                <a:gdLst>
                  <a:gd name="T0" fmla="*/ 0 w 40"/>
                  <a:gd name="T1" fmla="*/ 701 h 741"/>
                  <a:gd name="T2" fmla="*/ 0 w 40"/>
                  <a:gd name="T3" fmla="*/ 0 h 741"/>
                  <a:gd name="T4" fmla="*/ 40 w 40"/>
                  <a:gd name="T5" fmla="*/ 0 h 741"/>
                  <a:gd name="T6" fmla="*/ 40 w 40"/>
                  <a:gd name="T7" fmla="*/ 741 h 741"/>
                  <a:gd name="T8" fmla="*/ 36 w 40"/>
                  <a:gd name="T9" fmla="*/ 737 h 741"/>
                  <a:gd name="T10" fmla="*/ 28 w 40"/>
                  <a:gd name="T11" fmla="*/ 733 h 741"/>
                  <a:gd name="T12" fmla="*/ 24 w 40"/>
                  <a:gd name="T13" fmla="*/ 725 h 741"/>
                  <a:gd name="T14" fmla="*/ 20 w 40"/>
                  <a:gd name="T15" fmla="*/ 721 h 741"/>
                  <a:gd name="T16" fmla="*/ 12 w 40"/>
                  <a:gd name="T17" fmla="*/ 717 h 741"/>
                  <a:gd name="T18" fmla="*/ 8 w 40"/>
                  <a:gd name="T19" fmla="*/ 709 h 741"/>
                  <a:gd name="T20" fmla="*/ 4 w 40"/>
                  <a:gd name="T21" fmla="*/ 705 h 741"/>
                  <a:gd name="T22" fmla="*/ 0 w 40"/>
                  <a:gd name="T23" fmla="*/ 701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741">
                    <a:moveTo>
                      <a:pt x="0" y="70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741"/>
                    </a:lnTo>
                    <a:lnTo>
                      <a:pt x="36" y="737"/>
                    </a:lnTo>
                    <a:lnTo>
                      <a:pt x="28" y="733"/>
                    </a:lnTo>
                    <a:lnTo>
                      <a:pt x="24" y="725"/>
                    </a:lnTo>
                    <a:lnTo>
                      <a:pt x="20" y="721"/>
                    </a:lnTo>
                    <a:lnTo>
                      <a:pt x="12" y="717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0" name="Freeform 32">
                <a:extLst>
                  <a:ext uri="{FF2B5EF4-FFF2-40B4-BE49-F238E27FC236}">
                    <a16:creationId xmlns:a16="http://schemas.microsoft.com/office/drawing/2014/main" id="{0BE33C52-9A80-A9DD-957E-DC7D024D6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" y="10599"/>
                <a:ext cx="44" cy="781"/>
              </a:xfrm>
              <a:custGeom>
                <a:avLst/>
                <a:gdLst>
                  <a:gd name="T0" fmla="*/ 0 w 44"/>
                  <a:gd name="T1" fmla="*/ 741 h 781"/>
                  <a:gd name="T2" fmla="*/ 0 w 44"/>
                  <a:gd name="T3" fmla="*/ 0 h 781"/>
                  <a:gd name="T4" fmla="*/ 44 w 44"/>
                  <a:gd name="T5" fmla="*/ 0 h 781"/>
                  <a:gd name="T6" fmla="*/ 44 w 44"/>
                  <a:gd name="T7" fmla="*/ 781 h 781"/>
                  <a:gd name="T8" fmla="*/ 40 w 44"/>
                  <a:gd name="T9" fmla="*/ 777 h 781"/>
                  <a:gd name="T10" fmla="*/ 32 w 44"/>
                  <a:gd name="T11" fmla="*/ 773 h 781"/>
                  <a:gd name="T12" fmla="*/ 28 w 44"/>
                  <a:gd name="T13" fmla="*/ 765 h 781"/>
                  <a:gd name="T14" fmla="*/ 20 w 44"/>
                  <a:gd name="T15" fmla="*/ 761 h 781"/>
                  <a:gd name="T16" fmla="*/ 16 w 44"/>
                  <a:gd name="T17" fmla="*/ 757 h 781"/>
                  <a:gd name="T18" fmla="*/ 12 w 44"/>
                  <a:gd name="T19" fmla="*/ 753 h 781"/>
                  <a:gd name="T20" fmla="*/ 8 w 44"/>
                  <a:gd name="T21" fmla="*/ 749 h 781"/>
                  <a:gd name="T22" fmla="*/ 0 w 44"/>
                  <a:gd name="T23" fmla="*/ 741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81">
                    <a:moveTo>
                      <a:pt x="0" y="741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81"/>
                    </a:lnTo>
                    <a:lnTo>
                      <a:pt x="40" y="777"/>
                    </a:lnTo>
                    <a:lnTo>
                      <a:pt x="32" y="773"/>
                    </a:lnTo>
                    <a:lnTo>
                      <a:pt x="28" y="765"/>
                    </a:lnTo>
                    <a:lnTo>
                      <a:pt x="20" y="761"/>
                    </a:lnTo>
                    <a:lnTo>
                      <a:pt x="16" y="757"/>
                    </a:lnTo>
                    <a:lnTo>
                      <a:pt x="12" y="753"/>
                    </a:lnTo>
                    <a:lnTo>
                      <a:pt x="8" y="749"/>
                    </a:lnTo>
                    <a:lnTo>
                      <a:pt x="0" y="741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1" name="Freeform 33">
                <a:extLst>
                  <a:ext uri="{FF2B5EF4-FFF2-40B4-BE49-F238E27FC236}">
                    <a16:creationId xmlns:a16="http://schemas.microsoft.com/office/drawing/2014/main" id="{1533EC1F-46E9-524A-D0DC-1934394A1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" y="10599"/>
                <a:ext cx="45" cy="818"/>
              </a:xfrm>
              <a:custGeom>
                <a:avLst/>
                <a:gdLst>
                  <a:gd name="T0" fmla="*/ 0 w 45"/>
                  <a:gd name="T1" fmla="*/ 781 h 818"/>
                  <a:gd name="T2" fmla="*/ 0 w 45"/>
                  <a:gd name="T3" fmla="*/ 0 h 818"/>
                  <a:gd name="T4" fmla="*/ 45 w 45"/>
                  <a:gd name="T5" fmla="*/ 0 h 818"/>
                  <a:gd name="T6" fmla="*/ 45 w 45"/>
                  <a:gd name="T7" fmla="*/ 818 h 818"/>
                  <a:gd name="T8" fmla="*/ 37 w 45"/>
                  <a:gd name="T9" fmla="*/ 814 h 818"/>
                  <a:gd name="T10" fmla="*/ 33 w 45"/>
                  <a:gd name="T11" fmla="*/ 810 h 818"/>
                  <a:gd name="T12" fmla="*/ 29 w 45"/>
                  <a:gd name="T13" fmla="*/ 805 h 818"/>
                  <a:gd name="T14" fmla="*/ 21 w 45"/>
                  <a:gd name="T15" fmla="*/ 797 h 818"/>
                  <a:gd name="T16" fmla="*/ 17 w 45"/>
                  <a:gd name="T17" fmla="*/ 793 h 818"/>
                  <a:gd name="T18" fmla="*/ 13 w 45"/>
                  <a:gd name="T19" fmla="*/ 789 h 818"/>
                  <a:gd name="T20" fmla="*/ 5 w 45"/>
                  <a:gd name="T21" fmla="*/ 785 h 818"/>
                  <a:gd name="T22" fmla="*/ 0 w 45"/>
                  <a:gd name="T23" fmla="*/ 781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818">
                    <a:moveTo>
                      <a:pt x="0" y="781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818"/>
                    </a:lnTo>
                    <a:lnTo>
                      <a:pt x="37" y="814"/>
                    </a:lnTo>
                    <a:lnTo>
                      <a:pt x="33" y="810"/>
                    </a:lnTo>
                    <a:lnTo>
                      <a:pt x="29" y="805"/>
                    </a:lnTo>
                    <a:lnTo>
                      <a:pt x="21" y="797"/>
                    </a:lnTo>
                    <a:lnTo>
                      <a:pt x="17" y="793"/>
                    </a:lnTo>
                    <a:lnTo>
                      <a:pt x="13" y="789"/>
                    </a:lnTo>
                    <a:lnTo>
                      <a:pt x="5" y="785"/>
                    </a:lnTo>
                    <a:lnTo>
                      <a:pt x="0" y="781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2" name="Freeform 34">
                <a:extLst>
                  <a:ext uri="{FF2B5EF4-FFF2-40B4-BE49-F238E27FC236}">
                    <a16:creationId xmlns:a16="http://schemas.microsoft.com/office/drawing/2014/main" id="{19D13634-F426-D140-8ABA-1647912DF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9" y="10599"/>
                <a:ext cx="40" cy="850"/>
              </a:xfrm>
              <a:custGeom>
                <a:avLst/>
                <a:gdLst>
                  <a:gd name="T0" fmla="*/ 0 w 40"/>
                  <a:gd name="T1" fmla="*/ 818 h 850"/>
                  <a:gd name="T2" fmla="*/ 0 w 40"/>
                  <a:gd name="T3" fmla="*/ 0 h 850"/>
                  <a:gd name="T4" fmla="*/ 40 w 40"/>
                  <a:gd name="T5" fmla="*/ 0 h 850"/>
                  <a:gd name="T6" fmla="*/ 40 w 40"/>
                  <a:gd name="T7" fmla="*/ 850 h 850"/>
                  <a:gd name="T8" fmla="*/ 36 w 40"/>
                  <a:gd name="T9" fmla="*/ 846 h 850"/>
                  <a:gd name="T10" fmla="*/ 32 w 40"/>
                  <a:gd name="T11" fmla="*/ 842 h 850"/>
                  <a:gd name="T12" fmla="*/ 24 w 40"/>
                  <a:gd name="T13" fmla="*/ 838 h 850"/>
                  <a:gd name="T14" fmla="*/ 20 w 40"/>
                  <a:gd name="T15" fmla="*/ 834 h 850"/>
                  <a:gd name="T16" fmla="*/ 16 w 40"/>
                  <a:gd name="T17" fmla="*/ 830 h 850"/>
                  <a:gd name="T18" fmla="*/ 8 w 40"/>
                  <a:gd name="T19" fmla="*/ 826 h 850"/>
                  <a:gd name="T20" fmla="*/ 4 w 40"/>
                  <a:gd name="T21" fmla="*/ 822 h 850"/>
                  <a:gd name="T22" fmla="*/ 0 w 40"/>
                  <a:gd name="T23" fmla="*/ 818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850">
                    <a:moveTo>
                      <a:pt x="0" y="818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850"/>
                    </a:lnTo>
                    <a:lnTo>
                      <a:pt x="36" y="846"/>
                    </a:lnTo>
                    <a:lnTo>
                      <a:pt x="32" y="842"/>
                    </a:lnTo>
                    <a:lnTo>
                      <a:pt x="24" y="838"/>
                    </a:lnTo>
                    <a:lnTo>
                      <a:pt x="20" y="834"/>
                    </a:lnTo>
                    <a:lnTo>
                      <a:pt x="16" y="830"/>
                    </a:lnTo>
                    <a:lnTo>
                      <a:pt x="8" y="826"/>
                    </a:lnTo>
                    <a:lnTo>
                      <a:pt x="4" y="822"/>
                    </a:lnTo>
                    <a:lnTo>
                      <a:pt x="0" y="818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3" name="Freeform 35">
                <a:extLst>
                  <a:ext uri="{FF2B5EF4-FFF2-40B4-BE49-F238E27FC236}">
                    <a16:creationId xmlns:a16="http://schemas.microsoft.com/office/drawing/2014/main" id="{4026232B-A359-7D1D-F88A-D0C04FB65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9" y="10599"/>
                <a:ext cx="44" cy="878"/>
              </a:xfrm>
              <a:custGeom>
                <a:avLst/>
                <a:gdLst>
                  <a:gd name="T0" fmla="*/ 0 w 44"/>
                  <a:gd name="T1" fmla="*/ 850 h 878"/>
                  <a:gd name="T2" fmla="*/ 0 w 44"/>
                  <a:gd name="T3" fmla="*/ 0 h 878"/>
                  <a:gd name="T4" fmla="*/ 32 w 44"/>
                  <a:gd name="T5" fmla="*/ 0 h 878"/>
                  <a:gd name="T6" fmla="*/ 36 w 44"/>
                  <a:gd name="T7" fmla="*/ 12 h 878"/>
                  <a:gd name="T8" fmla="*/ 36 w 44"/>
                  <a:gd name="T9" fmla="*/ 20 h 878"/>
                  <a:gd name="T10" fmla="*/ 36 w 44"/>
                  <a:gd name="T11" fmla="*/ 28 h 878"/>
                  <a:gd name="T12" fmla="*/ 36 w 44"/>
                  <a:gd name="T13" fmla="*/ 36 h 878"/>
                  <a:gd name="T14" fmla="*/ 40 w 44"/>
                  <a:gd name="T15" fmla="*/ 44 h 878"/>
                  <a:gd name="T16" fmla="*/ 40 w 44"/>
                  <a:gd name="T17" fmla="*/ 52 h 878"/>
                  <a:gd name="T18" fmla="*/ 40 w 44"/>
                  <a:gd name="T19" fmla="*/ 64 h 878"/>
                  <a:gd name="T20" fmla="*/ 44 w 44"/>
                  <a:gd name="T21" fmla="*/ 72 h 878"/>
                  <a:gd name="T22" fmla="*/ 44 w 44"/>
                  <a:gd name="T23" fmla="*/ 878 h 878"/>
                  <a:gd name="T24" fmla="*/ 40 w 44"/>
                  <a:gd name="T25" fmla="*/ 874 h 878"/>
                  <a:gd name="T26" fmla="*/ 32 w 44"/>
                  <a:gd name="T27" fmla="*/ 870 h 878"/>
                  <a:gd name="T28" fmla="*/ 28 w 44"/>
                  <a:gd name="T29" fmla="*/ 866 h 878"/>
                  <a:gd name="T30" fmla="*/ 24 w 44"/>
                  <a:gd name="T31" fmla="*/ 862 h 878"/>
                  <a:gd name="T32" fmla="*/ 16 w 44"/>
                  <a:gd name="T33" fmla="*/ 858 h 878"/>
                  <a:gd name="T34" fmla="*/ 12 w 44"/>
                  <a:gd name="T35" fmla="*/ 854 h 878"/>
                  <a:gd name="T36" fmla="*/ 8 w 44"/>
                  <a:gd name="T37" fmla="*/ 850 h 878"/>
                  <a:gd name="T38" fmla="*/ 0 w 44"/>
                  <a:gd name="T39" fmla="*/ 850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4" h="878">
                    <a:moveTo>
                      <a:pt x="0" y="8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6" y="12"/>
                    </a:lnTo>
                    <a:lnTo>
                      <a:pt x="36" y="20"/>
                    </a:lnTo>
                    <a:lnTo>
                      <a:pt x="36" y="28"/>
                    </a:lnTo>
                    <a:lnTo>
                      <a:pt x="36" y="36"/>
                    </a:lnTo>
                    <a:lnTo>
                      <a:pt x="40" y="44"/>
                    </a:lnTo>
                    <a:lnTo>
                      <a:pt x="40" y="52"/>
                    </a:lnTo>
                    <a:lnTo>
                      <a:pt x="40" y="64"/>
                    </a:lnTo>
                    <a:lnTo>
                      <a:pt x="44" y="72"/>
                    </a:lnTo>
                    <a:lnTo>
                      <a:pt x="44" y="878"/>
                    </a:lnTo>
                    <a:lnTo>
                      <a:pt x="40" y="874"/>
                    </a:lnTo>
                    <a:lnTo>
                      <a:pt x="32" y="870"/>
                    </a:lnTo>
                    <a:lnTo>
                      <a:pt x="28" y="866"/>
                    </a:lnTo>
                    <a:lnTo>
                      <a:pt x="24" y="862"/>
                    </a:lnTo>
                    <a:lnTo>
                      <a:pt x="16" y="858"/>
                    </a:lnTo>
                    <a:lnTo>
                      <a:pt x="12" y="854"/>
                    </a:lnTo>
                    <a:lnTo>
                      <a:pt x="8" y="850"/>
                    </a:lnTo>
                    <a:lnTo>
                      <a:pt x="0" y="850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4" name="Freeform 36">
                <a:extLst>
                  <a:ext uri="{FF2B5EF4-FFF2-40B4-BE49-F238E27FC236}">
                    <a16:creationId xmlns:a16="http://schemas.microsoft.com/office/drawing/2014/main" id="{39BEC802-E332-4F48-1E5D-8C9D60DC7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10671"/>
                <a:ext cx="45" cy="830"/>
              </a:xfrm>
              <a:custGeom>
                <a:avLst/>
                <a:gdLst>
                  <a:gd name="T0" fmla="*/ 0 w 45"/>
                  <a:gd name="T1" fmla="*/ 806 h 830"/>
                  <a:gd name="T2" fmla="*/ 0 w 45"/>
                  <a:gd name="T3" fmla="*/ 0 h 830"/>
                  <a:gd name="T4" fmla="*/ 4 w 45"/>
                  <a:gd name="T5" fmla="*/ 16 h 830"/>
                  <a:gd name="T6" fmla="*/ 9 w 45"/>
                  <a:gd name="T7" fmla="*/ 32 h 830"/>
                  <a:gd name="T8" fmla="*/ 13 w 45"/>
                  <a:gd name="T9" fmla="*/ 48 h 830"/>
                  <a:gd name="T10" fmla="*/ 17 w 45"/>
                  <a:gd name="T11" fmla="*/ 65 h 830"/>
                  <a:gd name="T12" fmla="*/ 25 w 45"/>
                  <a:gd name="T13" fmla="*/ 81 h 830"/>
                  <a:gd name="T14" fmla="*/ 29 w 45"/>
                  <a:gd name="T15" fmla="*/ 97 h 830"/>
                  <a:gd name="T16" fmla="*/ 37 w 45"/>
                  <a:gd name="T17" fmla="*/ 113 h 830"/>
                  <a:gd name="T18" fmla="*/ 45 w 45"/>
                  <a:gd name="T19" fmla="*/ 129 h 830"/>
                  <a:gd name="T20" fmla="*/ 45 w 45"/>
                  <a:gd name="T21" fmla="*/ 830 h 830"/>
                  <a:gd name="T22" fmla="*/ 37 w 45"/>
                  <a:gd name="T23" fmla="*/ 826 h 830"/>
                  <a:gd name="T24" fmla="*/ 33 w 45"/>
                  <a:gd name="T25" fmla="*/ 826 h 830"/>
                  <a:gd name="T26" fmla="*/ 29 w 45"/>
                  <a:gd name="T27" fmla="*/ 822 h 830"/>
                  <a:gd name="T28" fmla="*/ 21 w 45"/>
                  <a:gd name="T29" fmla="*/ 818 h 830"/>
                  <a:gd name="T30" fmla="*/ 17 w 45"/>
                  <a:gd name="T31" fmla="*/ 814 h 830"/>
                  <a:gd name="T32" fmla="*/ 13 w 45"/>
                  <a:gd name="T33" fmla="*/ 810 h 830"/>
                  <a:gd name="T34" fmla="*/ 4 w 45"/>
                  <a:gd name="T35" fmla="*/ 806 h 830"/>
                  <a:gd name="T36" fmla="*/ 0 w 45"/>
                  <a:gd name="T37" fmla="*/ 806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830">
                    <a:moveTo>
                      <a:pt x="0" y="806"/>
                    </a:moveTo>
                    <a:lnTo>
                      <a:pt x="0" y="0"/>
                    </a:lnTo>
                    <a:lnTo>
                      <a:pt x="4" y="16"/>
                    </a:lnTo>
                    <a:lnTo>
                      <a:pt x="9" y="32"/>
                    </a:lnTo>
                    <a:lnTo>
                      <a:pt x="13" y="48"/>
                    </a:lnTo>
                    <a:lnTo>
                      <a:pt x="17" y="65"/>
                    </a:lnTo>
                    <a:lnTo>
                      <a:pt x="25" y="81"/>
                    </a:lnTo>
                    <a:lnTo>
                      <a:pt x="29" y="97"/>
                    </a:lnTo>
                    <a:lnTo>
                      <a:pt x="37" y="113"/>
                    </a:lnTo>
                    <a:lnTo>
                      <a:pt x="45" y="129"/>
                    </a:lnTo>
                    <a:lnTo>
                      <a:pt x="45" y="830"/>
                    </a:lnTo>
                    <a:lnTo>
                      <a:pt x="37" y="826"/>
                    </a:lnTo>
                    <a:lnTo>
                      <a:pt x="33" y="826"/>
                    </a:lnTo>
                    <a:lnTo>
                      <a:pt x="29" y="822"/>
                    </a:lnTo>
                    <a:lnTo>
                      <a:pt x="21" y="818"/>
                    </a:lnTo>
                    <a:lnTo>
                      <a:pt x="17" y="814"/>
                    </a:lnTo>
                    <a:lnTo>
                      <a:pt x="13" y="810"/>
                    </a:lnTo>
                    <a:lnTo>
                      <a:pt x="4" y="806"/>
                    </a:lnTo>
                    <a:lnTo>
                      <a:pt x="0" y="806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5" name="Freeform 37">
                <a:extLst>
                  <a:ext uri="{FF2B5EF4-FFF2-40B4-BE49-F238E27FC236}">
                    <a16:creationId xmlns:a16="http://schemas.microsoft.com/office/drawing/2014/main" id="{A5763CAC-3488-C44E-9AF8-9AD21110A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0800"/>
                <a:ext cx="40" cy="725"/>
              </a:xfrm>
              <a:custGeom>
                <a:avLst/>
                <a:gdLst>
                  <a:gd name="T0" fmla="*/ 0 w 40"/>
                  <a:gd name="T1" fmla="*/ 701 h 725"/>
                  <a:gd name="T2" fmla="*/ 0 w 40"/>
                  <a:gd name="T3" fmla="*/ 0 h 725"/>
                  <a:gd name="T4" fmla="*/ 4 w 40"/>
                  <a:gd name="T5" fmla="*/ 8 h 725"/>
                  <a:gd name="T6" fmla="*/ 8 w 40"/>
                  <a:gd name="T7" fmla="*/ 16 h 725"/>
                  <a:gd name="T8" fmla="*/ 12 w 40"/>
                  <a:gd name="T9" fmla="*/ 28 h 725"/>
                  <a:gd name="T10" fmla="*/ 20 w 40"/>
                  <a:gd name="T11" fmla="*/ 36 h 725"/>
                  <a:gd name="T12" fmla="*/ 24 w 40"/>
                  <a:gd name="T13" fmla="*/ 48 h 725"/>
                  <a:gd name="T14" fmla="*/ 28 w 40"/>
                  <a:gd name="T15" fmla="*/ 56 h 725"/>
                  <a:gd name="T16" fmla="*/ 36 w 40"/>
                  <a:gd name="T17" fmla="*/ 65 h 725"/>
                  <a:gd name="T18" fmla="*/ 40 w 40"/>
                  <a:gd name="T19" fmla="*/ 77 h 725"/>
                  <a:gd name="T20" fmla="*/ 40 w 40"/>
                  <a:gd name="T21" fmla="*/ 725 h 725"/>
                  <a:gd name="T22" fmla="*/ 36 w 40"/>
                  <a:gd name="T23" fmla="*/ 721 h 725"/>
                  <a:gd name="T24" fmla="*/ 32 w 40"/>
                  <a:gd name="T25" fmla="*/ 717 h 725"/>
                  <a:gd name="T26" fmla="*/ 24 w 40"/>
                  <a:gd name="T27" fmla="*/ 717 h 725"/>
                  <a:gd name="T28" fmla="*/ 20 w 40"/>
                  <a:gd name="T29" fmla="*/ 713 h 725"/>
                  <a:gd name="T30" fmla="*/ 16 w 40"/>
                  <a:gd name="T31" fmla="*/ 709 h 725"/>
                  <a:gd name="T32" fmla="*/ 8 w 40"/>
                  <a:gd name="T33" fmla="*/ 709 h 725"/>
                  <a:gd name="T34" fmla="*/ 4 w 40"/>
                  <a:gd name="T35" fmla="*/ 705 h 725"/>
                  <a:gd name="T36" fmla="*/ 0 w 40"/>
                  <a:gd name="T37" fmla="*/ 701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725">
                    <a:moveTo>
                      <a:pt x="0" y="701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8" y="16"/>
                    </a:lnTo>
                    <a:lnTo>
                      <a:pt x="12" y="28"/>
                    </a:lnTo>
                    <a:lnTo>
                      <a:pt x="20" y="36"/>
                    </a:lnTo>
                    <a:lnTo>
                      <a:pt x="24" y="48"/>
                    </a:lnTo>
                    <a:lnTo>
                      <a:pt x="28" y="56"/>
                    </a:lnTo>
                    <a:lnTo>
                      <a:pt x="36" y="65"/>
                    </a:lnTo>
                    <a:lnTo>
                      <a:pt x="40" y="77"/>
                    </a:lnTo>
                    <a:lnTo>
                      <a:pt x="40" y="725"/>
                    </a:lnTo>
                    <a:lnTo>
                      <a:pt x="36" y="721"/>
                    </a:lnTo>
                    <a:lnTo>
                      <a:pt x="32" y="717"/>
                    </a:lnTo>
                    <a:lnTo>
                      <a:pt x="24" y="717"/>
                    </a:lnTo>
                    <a:lnTo>
                      <a:pt x="20" y="713"/>
                    </a:lnTo>
                    <a:lnTo>
                      <a:pt x="16" y="709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6" name="Freeform 38">
                <a:extLst>
                  <a:ext uri="{FF2B5EF4-FFF2-40B4-BE49-F238E27FC236}">
                    <a16:creationId xmlns:a16="http://schemas.microsoft.com/office/drawing/2014/main" id="{985A6B56-A5B4-EF4C-A22C-36D6C82AB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0877"/>
                <a:ext cx="44" cy="668"/>
              </a:xfrm>
              <a:custGeom>
                <a:avLst/>
                <a:gdLst>
                  <a:gd name="T0" fmla="*/ 0 w 44"/>
                  <a:gd name="T1" fmla="*/ 648 h 668"/>
                  <a:gd name="T2" fmla="*/ 0 w 44"/>
                  <a:gd name="T3" fmla="*/ 0 h 668"/>
                  <a:gd name="T4" fmla="*/ 4 w 44"/>
                  <a:gd name="T5" fmla="*/ 4 h 668"/>
                  <a:gd name="T6" fmla="*/ 12 w 44"/>
                  <a:gd name="T7" fmla="*/ 12 h 668"/>
                  <a:gd name="T8" fmla="*/ 16 w 44"/>
                  <a:gd name="T9" fmla="*/ 20 h 668"/>
                  <a:gd name="T10" fmla="*/ 20 w 44"/>
                  <a:gd name="T11" fmla="*/ 28 h 668"/>
                  <a:gd name="T12" fmla="*/ 28 w 44"/>
                  <a:gd name="T13" fmla="*/ 36 h 668"/>
                  <a:gd name="T14" fmla="*/ 32 w 44"/>
                  <a:gd name="T15" fmla="*/ 40 h 668"/>
                  <a:gd name="T16" fmla="*/ 36 w 44"/>
                  <a:gd name="T17" fmla="*/ 48 h 668"/>
                  <a:gd name="T18" fmla="*/ 44 w 44"/>
                  <a:gd name="T19" fmla="*/ 56 h 668"/>
                  <a:gd name="T20" fmla="*/ 44 w 44"/>
                  <a:gd name="T21" fmla="*/ 668 h 668"/>
                  <a:gd name="T22" fmla="*/ 40 w 44"/>
                  <a:gd name="T23" fmla="*/ 664 h 668"/>
                  <a:gd name="T24" fmla="*/ 32 w 44"/>
                  <a:gd name="T25" fmla="*/ 664 h 668"/>
                  <a:gd name="T26" fmla="*/ 28 w 44"/>
                  <a:gd name="T27" fmla="*/ 660 h 668"/>
                  <a:gd name="T28" fmla="*/ 24 w 44"/>
                  <a:gd name="T29" fmla="*/ 656 h 668"/>
                  <a:gd name="T30" fmla="*/ 16 w 44"/>
                  <a:gd name="T31" fmla="*/ 656 h 668"/>
                  <a:gd name="T32" fmla="*/ 12 w 44"/>
                  <a:gd name="T33" fmla="*/ 652 h 668"/>
                  <a:gd name="T34" fmla="*/ 8 w 44"/>
                  <a:gd name="T35" fmla="*/ 648 h 668"/>
                  <a:gd name="T36" fmla="*/ 0 w 44"/>
                  <a:gd name="T37" fmla="*/ 648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668">
                    <a:moveTo>
                      <a:pt x="0" y="6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12"/>
                    </a:lnTo>
                    <a:lnTo>
                      <a:pt x="16" y="20"/>
                    </a:lnTo>
                    <a:lnTo>
                      <a:pt x="20" y="28"/>
                    </a:lnTo>
                    <a:lnTo>
                      <a:pt x="28" y="36"/>
                    </a:lnTo>
                    <a:lnTo>
                      <a:pt x="32" y="40"/>
                    </a:lnTo>
                    <a:lnTo>
                      <a:pt x="36" y="48"/>
                    </a:lnTo>
                    <a:lnTo>
                      <a:pt x="44" y="56"/>
                    </a:lnTo>
                    <a:lnTo>
                      <a:pt x="44" y="668"/>
                    </a:lnTo>
                    <a:lnTo>
                      <a:pt x="40" y="664"/>
                    </a:lnTo>
                    <a:lnTo>
                      <a:pt x="32" y="664"/>
                    </a:lnTo>
                    <a:lnTo>
                      <a:pt x="28" y="660"/>
                    </a:lnTo>
                    <a:lnTo>
                      <a:pt x="24" y="656"/>
                    </a:lnTo>
                    <a:lnTo>
                      <a:pt x="16" y="656"/>
                    </a:lnTo>
                    <a:lnTo>
                      <a:pt x="12" y="652"/>
                    </a:lnTo>
                    <a:lnTo>
                      <a:pt x="8" y="648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7" name="Freeform 39">
                <a:extLst>
                  <a:ext uri="{FF2B5EF4-FFF2-40B4-BE49-F238E27FC236}">
                    <a16:creationId xmlns:a16="http://schemas.microsoft.com/office/drawing/2014/main" id="{E3EFDBC2-2801-FEE5-11CB-9D15B608F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10933"/>
                <a:ext cx="45" cy="633"/>
              </a:xfrm>
              <a:custGeom>
                <a:avLst/>
                <a:gdLst>
                  <a:gd name="T0" fmla="*/ 0 w 45"/>
                  <a:gd name="T1" fmla="*/ 612 h 633"/>
                  <a:gd name="T2" fmla="*/ 0 w 45"/>
                  <a:gd name="T3" fmla="*/ 0 h 633"/>
                  <a:gd name="T4" fmla="*/ 4 w 45"/>
                  <a:gd name="T5" fmla="*/ 4 h 633"/>
                  <a:gd name="T6" fmla="*/ 8 w 45"/>
                  <a:gd name="T7" fmla="*/ 12 h 633"/>
                  <a:gd name="T8" fmla="*/ 17 w 45"/>
                  <a:gd name="T9" fmla="*/ 16 h 633"/>
                  <a:gd name="T10" fmla="*/ 21 w 45"/>
                  <a:gd name="T11" fmla="*/ 24 h 633"/>
                  <a:gd name="T12" fmla="*/ 25 w 45"/>
                  <a:gd name="T13" fmla="*/ 28 h 633"/>
                  <a:gd name="T14" fmla="*/ 33 w 45"/>
                  <a:gd name="T15" fmla="*/ 32 h 633"/>
                  <a:gd name="T16" fmla="*/ 37 w 45"/>
                  <a:gd name="T17" fmla="*/ 40 h 633"/>
                  <a:gd name="T18" fmla="*/ 45 w 45"/>
                  <a:gd name="T19" fmla="*/ 44 h 633"/>
                  <a:gd name="T20" fmla="*/ 45 w 45"/>
                  <a:gd name="T21" fmla="*/ 633 h 633"/>
                  <a:gd name="T22" fmla="*/ 37 w 45"/>
                  <a:gd name="T23" fmla="*/ 629 h 633"/>
                  <a:gd name="T24" fmla="*/ 33 w 45"/>
                  <a:gd name="T25" fmla="*/ 625 h 633"/>
                  <a:gd name="T26" fmla="*/ 29 w 45"/>
                  <a:gd name="T27" fmla="*/ 625 h 633"/>
                  <a:gd name="T28" fmla="*/ 21 w 45"/>
                  <a:gd name="T29" fmla="*/ 621 h 633"/>
                  <a:gd name="T30" fmla="*/ 17 w 45"/>
                  <a:gd name="T31" fmla="*/ 621 h 633"/>
                  <a:gd name="T32" fmla="*/ 13 w 45"/>
                  <a:gd name="T33" fmla="*/ 617 h 633"/>
                  <a:gd name="T34" fmla="*/ 4 w 45"/>
                  <a:gd name="T35" fmla="*/ 617 h 633"/>
                  <a:gd name="T36" fmla="*/ 0 w 45"/>
                  <a:gd name="T37" fmla="*/ 612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633">
                    <a:moveTo>
                      <a:pt x="0" y="612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7" y="16"/>
                    </a:lnTo>
                    <a:lnTo>
                      <a:pt x="21" y="24"/>
                    </a:lnTo>
                    <a:lnTo>
                      <a:pt x="25" y="28"/>
                    </a:lnTo>
                    <a:lnTo>
                      <a:pt x="33" y="32"/>
                    </a:lnTo>
                    <a:lnTo>
                      <a:pt x="37" y="40"/>
                    </a:lnTo>
                    <a:lnTo>
                      <a:pt x="45" y="44"/>
                    </a:lnTo>
                    <a:lnTo>
                      <a:pt x="45" y="633"/>
                    </a:lnTo>
                    <a:lnTo>
                      <a:pt x="37" y="629"/>
                    </a:lnTo>
                    <a:lnTo>
                      <a:pt x="33" y="625"/>
                    </a:lnTo>
                    <a:lnTo>
                      <a:pt x="29" y="625"/>
                    </a:lnTo>
                    <a:lnTo>
                      <a:pt x="21" y="621"/>
                    </a:lnTo>
                    <a:lnTo>
                      <a:pt x="17" y="621"/>
                    </a:lnTo>
                    <a:lnTo>
                      <a:pt x="13" y="617"/>
                    </a:lnTo>
                    <a:lnTo>
                      <a:pt x="4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8" name="Freeform 40">
                <a:extLst>
                  <a:ext uri="{FF2B5EF4-FFF2-40B4-BE49-F238E27FC236}">
                    <a16:creationId xmlns:a16="http://schemas.microsoft.com/office/drawing/2014/main" id="{BD79AFB7-90F4-6026-0637-68AC21CA1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7" y="10977"/>
                <a:ext cx="40" cy="605"/>
              </a:xfrm>
              <a:custGeom>
                <a:avLst/>
                <a:gdLst>
                  <a:gd name="T0" fmla="*/ 0 w 40"/>
                  <a:gd name="T1" fmla="*/ 589 h 605"/>
                  <a:gd name="T2" fmla="*/ 0 w 40"/>
                  <a:gd name="T3" fmla="*/ 0 h 605"/>
                  <a:gd name="T4" fmla="*/ 4 w 40"/>
                  <a:gd name="T5" fmla="*/ 4 h 605"/>
                  <a:gd name="T6" fmla="*/ 8 w 40"/>
                  <a:gd name="T7" fmla="*/ 12 h 605"/>
                  <a:gd name="T8" fmla="*/ 12 w 40"/>
                  <a:gd name="T9" fmla="*/ 16 h 605"/>
                  <a:gd name="T10" fmla="*/ 20 w 40"/>
                  <a:gd name="T11" fmla="*/ 21 h 605"/>
                  <a:gd name="T12" fmla="*/ 24 w 40"/>
                  <a:gd name="T13" fmla="*/ 25 h 605"/>
                  <a:gd name="T14" fmla="*/ 32 w 40"/>
                  <a:gd name="T15" fmla="*/ 29 h 605"/>
                  <a:gd name="T16" fmla="*/ 36 w 40"/>
                  <a:gd name="T17" fmla="*/ 33 h 605"/>
                  <a:gd name="T18" fmla="*/ 40 w 40"/>
                  <a:gd name="T19" fmla="*/ 37 h 605"/>
                  <a:gd name="T20" fmla="*/ 40 w 40"/>
                  <a:gd name="T21" fmla="*/ 605 h 605"/>
                  <a:gd name="T22" fmla="*/ 36 w 40"/>
                  <a:gd name="T23" fmla="*/ 601 h 605"/>
                  <a:gd name="T24" fmla="*/ 32 w 40"/>
                  <a:gd name="T25" fmla="*/ 601 h 605"/>
                  <a:gd name="T26" fmla="*/ 24 w 40"/>
                  <a:gd name="T27" fmla="*/ 597 h 605"/>
                  <a:gd name="T28" fmla="*/ 20 w 40"/>
                  <a:gd name="T29" fmla="*/ 597 h 605"/>
                  <a:gd name="T30" fmla="*/ 16 w 40"/>
                  <a:gd name="T31" fmla="*/ 593 h 605"/>
                  <a:gd name="T32" fmla="*/ 8 w 40"/>
                  <a:gd name="T33" fmla="*/ 593 h 605"/>
                  <a:gd name="T34" fmla="*/ 4 w 40"/>
                  <a:gd name="T35" fmla="*/ 589 h 605"/>
                  <a:gd name="T36" fmla="*/ 0 w 40"/>
                  <a:gd name="T37" fmla="*/ 589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605">
                    <a:moveTo>
                      <a:pt x="0" y="589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2" y="16"/>
                    </a:lnTo>
                    <a:lnTo>
                      <a:pt x="20" y="21"/>
                    </a:lnTo>
                    <a:lnTo>
                      <a:pt x="24" y="25"/>
                    </a:lnTo>
                    <a:lnTo>
                      <a:pt x="32" y="29"/>
                    </a:lnTo>
                    <a:lnTo>
                      <a:pt x="36" y="33"/>
                    </a:lnTo>
                    <a:lnTo>
                      <a:pt x="40" y="37"/>
                    </a:lnTo>
                    <a:lnTo>
                      <a:pt x="40" y="605"/>
                    </a:lnTo>
                    <a:lnTo>
                      <a:pt x="36" y="601"/>
                    </a:lnTo>
                    <a:lnTo>
                      <a:pt x="32" y="601"/>
                    </a:lnTo>
                    <a:lnTo>
                      <a:pt x="24" y="597"/>
                    </a:lnTo>
                    <a:lnTo>
                      <a:pt x="20" y="597"/>
                    </a:lnTo>
                    <a:lnTo>
                      <a:pt x="16" y="593"/>
                    </a:lnTo>
                    <a:lnTo>
                      <a:pt x="8" y="593"/>
                    </a:lnTo>
                    <a:lnTo>
                      <a:pt x="4" y="589"/>
                    </a:lnTo>
                    <a:lnTo>
                      <a:pt x="0" y="589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9" name="Freeform 41">
                <a:extLst>
                  <a:ext uri="{FF2B5EF4-FFF2-40B4-BE49-F238E27FC236}">
                    <a16:creationId xmlns:a16="http://schemas.microsoft.com/office/drawing/2014/main" id="{BD391B73-FAA7-879E-7067-CF8582EFBB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11014"/>
                <a:ext cx="44" cy="580"/>
              </a:xfrm>
              <a:custGeom>
                <a:avLst/>
                <a:gdLst>
                  <a:gd name="T0" fmla="*/ 0 w 44"/>
                  <a:gd name="T1" fmla="*/ 568 h 580"/>
                  <a:gd name="T2" fmla="*/ 0 w 44"/>
                  <a:gd name="T3" fmla="*/ 0 h 580"/>
                  <a:gd name="T4" fmla="*/ 8 w 44"/>
                  <a:gd name="T5" fmla="*/ 4 h 580"/>
                  <a:gd name="T6" fmla="*/ 12 w 44"/>
                  <a:gd name="T7" fmla="*/ 8 h 580"/>
                  <a:gd name="T8" fmla="*/ 16 w 44"/>
                  <a:gd name="T9" fmla="*/ 12 h 580"/>
                  <a:gd name="T10" fmla="*/ 24 w 44"/>
                  <a:gd name="T11" fmla="*/ 16 h 580"/>
                  <a:gd name="T12" fmla="*/ 28 w 44"/>
                  <a:gd name="T13" fmla="*/ 20 h 580"/>
                  <a:gd name="T14" fmla="*/ 32 w 44"/>
                  <a:gd name="T15" fmla="*/ 24 h 580"/>
                  <a:gd name="T16" fmla="*/ 40 w 44"/>
                  <a:gd name="T17" fmla="*/ 28 h 580"/>
                  <a:gd name="T18" fmla="*/ 44 w 44"/>
                  <a:gd name="T19" fmla="*/ 32 h 580"/>
                  <a:gd name="T20" fmla="*/ 44 w 44"/>
                  <a:gd name="T21" fmla="*/ 580 h 580"/>
                  <a:gd name="T22" fmla="*/ 40 w 44"/>
                  <a:gd name="T23" fmla="*/ 580 h 580"/>
                  <a:gd name="T24" fmla="*/ 32 w 44"/>
                  <a:gd name="T25" fmla="*/ 576 h 580"/>
                  <a:gd name="T26" fmla="*/ 28 w 44"/>
                  <a:gd name="T27" fmla="*/ 576 h 580"/>
                  <a:gd name="T28" fmla="*/ 24 w 44"/>
                  <a:gd name="T29" fmla="*/ 572 h 580"/>
                  <a:gd name="T30" fmla="*/ 16 w 44"/>
                  <a:gd name="T31" fmla="*/ 572 h 580"/>
                  <a:gd name="T32" fmla="*/ 12 w 44"/>
                  <a:gd name="T33" fmla="*/ 572 h 580"/>
                  <a:gd name="T34" fmla="*/ 8 w 44"/>
                  <a:gd name="T35" fmla="*/ 568 h 580"/>
                  <a:gd name="T36" fmla="*/ 0 w 44"/>
                  <a:gd name="T37" fmla="*/ 568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80">
                    <a:moveTo>
                      <a:pt x="0" y="568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12" y="8"/>
                    </a:lnTo>
                    <a:lnTo>
                      <a:pt x="16" y="12"/>
                    </a:lnTo>
                    <a:lnTo>
                      <a:pt x="24" y="16"/>
                    </a:lnTo>
                    <a:lnTo>
                      <a:pt x="28" y="20"/>
                    </a:lnTo>
                    <a:lnTo>
                      <a:pt x="32" y="24"/>
                    </a:lnTo>
                    <a:lnTo>
                      <a:pt x="40" y="28"/>
                    </a:lnTo>
                    <a:lnTo>
                      <a:pt x="44" y="32"/>
                    </a:lnTo>
                    <a:lnTo>
                      <a:pt x="44" y="580"/>
                    </a:lnTo>
                    <a:lnTo>
                      <a:pt x="40" y="580"/>
                    </a:lnTo>
                    <a:lnTo>
                      <a:pt x="32" y="576"/>
                    </a:lnTo>
                    <a:lnTo>
                      <a:pt x="28" y="576"/>
                    </a:lnTo>
                    <a:lnTo>
                      <a:pt x="24" y="572"/>
                    </a:lnTo>
                    <a:lnTo>
                      <a:pt x="16" y="572"/>
                    </a:lnTo>
                    <a:lnTo>
                      <a:pt x="12" y="572"/>
                    </a:lnTo>
                    <a:lnTo>
                      <a:pt x="8" y="568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0" name="Freeform 42">
                <a:extLst>
                  <a:ext uri="{FF2B5EF4-FFF2-40B4-BE49-F238E27FC236}">
                    <a16:creationId xmlns:a16="http://schemas.microsoft.com/office/drawing/2014/main" id="{0EF46D57-F1D8-7ACC-1E29-4D0D39A5E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11046"/>
                <a:ext cx="45" cy="560"/>
              </a:xfrm>
              <a:custGeom>
                <a:avLst/>
                <a:gdLst>
                  <a:gd name="T0" fmla="*/ 0 w 45"/>
                  <a:gd name="T1" fmla="*/ 548 h 560"/>
                  <a:gd name="T2" fmla="*/ 0 w 45"/>
                  <a:gd name="T3" fmla="*/ 0 h 560"/>
                  <a:gd name="T4" fmla="*/ 4 w 45"/>
                  <a:gd name="T5" fmla="*/ 4 h 560"/>
                  <a:gd name="T6" fmla="*/ 12 w 45"/>
                  <a:gd name="T7" fmla="*/ 8 h 560"/>
                  <a:gd name="T8" fmla="*/ 17 w 45"/>
                  <a:gd name="T9" fmla="*/ 12 h 560"/>
                  <a:gd name="T10" fmla="*/ 21 w 45"/>
                  <a:gd name="T11" fmla="*/ 12 h 560"/>
                  <a:gd name="T12" fmla="*/ 29 w 45"/>
                  <a:gd name="T13" fmla="*/ 16 h 560"/>
                  <a:gd name="T14" fmla="*/ 33 w 45"/>
                  <a:gd name="T15" fmla="*/ 20 h 560"/>
                  <a:gd name="T16" fmla="*/ 37 w 45"/>
                  <a:gd name="T17" fmla="*/ 24 h 560"/>
                  <a:gd name="T18" fmla="*/ 45 w 45"/>
                  <a:gd name="T19" fmla="*/ 24 h 560"/>
                  <a:gd name="T20" fmla="*/ 45 w 45"/>
                  <a:gd name="T21" fmla="*/ 560 h 560"/>
                  <a:gd name="T22" fmla="*/ 37 w 45"/>
                  <a:gd name="T23" fmla="*/ 560 h 560"/>
                  <a:gd name="T24" fmla="*/ 33 w 45"/>
                  <a:gd name="T25" fmla="*/ 556 h 560"/>
                  <a:gd name="T26" fmla="*/ 29 w 45"/>
                  <a:gd name="T27" fmla="*/ 556 h 560"/>
                  <a:gd name="T28" fmla="*/ 21 w 45"/>
                  <a:gd name="T29" fmla="*/ 556 h 560"/>
                  <a:gd name="T30" fmla="*/ 17 w 45"/>
                  <a:gd name="T31" fmla="*/ 552 h 560"/>
                  <a:gd name="T32" fmla="*/ 12 w 45"/>
                  <a:gd name="T33" fmla="*/ 552 h 560"/>
                  <a:gd name="T34" fmla="*/ 4 w 45"/>
                  <a:gd name="T35" fmla="*/ 552 h 560"/>
                  <a:gd name="T36" fmla="*/ 0 w 45"/>
                  <a:gd name="T37" fmla="*/ 54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60">
                    <a:moveTo>
                      <a:pt x="0" y="5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8"/>
                    </a:lnTo>
                    <a:lnTo>
                      <a:pt x="17" y="12"/>
                    </a:lnTo>
                    <a:lnTo>
                      <a:pt x="21" y="12"/>
                    </a:lnTo>
                    <a:lnTo>
                      <a:pt x="29" y="16"/>
                    </a:lnTo>
                    <a:lnTo>
                      <a:pt x="33" y="20"/>
                    </a:lnTo>
                    <a:lnTo>
                      <a:pt x="37" y="24"/>
                    </a:lnTo>
                    <a:lnTo>
                      <a:pt x="45" y="24"/>
                    </a:lnTo>
                    <a:lnTo>
                      <a:pt x="45" y="560"/>
                    </a:lnTo>
                    <a:lnTo>
                      <a:pt x="37" y="560"/>
                    </a:lnTo>
                    <a:lnTo>
                      <a:pt x="33" y="556"/>
                    </a:lnTo>
                    <a:lnTo>
                      <a:pt x="29" y="556"/>
                    </a:lnTo>
                    <a:lnTo>
                      <a:pt x="21" y="556"/>
                    </a:lnTo>
                    <a:lnTo>
                      <a:pt x="17" y="552"/>
                    </a:lnTo>
                    <a:lnTo>
                      <a:pt x="12" y="552"/>
                    </a:lnTo>
                    <a:lnTo>
                      <a:pt x="4" y="552"/>
                    </a:lnTo>
                    <a:lnTo>
                      <a:pt x="0" y="548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1" name="Freeform 43">
                <a:extLst>
                  <a:ext uri="{FF2B5EF4-FFF2-40B4-BE49-F238E27FC236}">
                    <a16:creationId xmlns:a16="http://schemas.microsoft.com/office/drawing/2014/main" id="{DC7C85E9-4D39-5CA9-2FF3-564254534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1070"/>
                <a:ext cx="40" cy="548"/>
              </a:xfrm>
              <a:custGeom>
                <a:avLst/>
                <a:gdLst>
                  <a:gd name="T0" fmla="*/ 0 w 40"/>
                  <a:gd name="T1" fmla="*/ 536 h 548"/>
                  <a:gd name="T2" fmla="*/ 0 w 40"/>
                  <a:gd name="T3" fmla="*/ 0 h 548"/>
                  <a:gd name="T4" fmla="*/ 4 w 40"/>
                  <a:gd name="T5" fmla="*/ 4 h 548"/>
                  <a:gd name="T6" fmla="*/ 8 w 40"/>
                  <a:gd name="T7" fmla="*/ 8 h 548"/>
                  <a:gd name="T8" fmla="*/ 16 w 40"/>
                  <a:gd name="T9" fmla="*/ 8 h 548"/>
                  <a:gd name="T10" fmla="*/ 20 w 40"/>
                  <a:gd name="T11" fmla="*/ 12 h 548"/>
                  <a:gd name="T12" fmla="*/ 24 w 40"/>
                  <a:gd name="T13" fmla="*/ 16 h 548"/>
                  <a:gd name="T14" fmla="*/ 32 w 40"/>
                  <a:gd name="T15" fmla="*/ 16 h 548"/>
                  <a:gd name="T16" fmla="*/ 36 w 40"/>
                  <a:gd name="T17" fmla="*/ 20 h 548"/>
                  <a:gd name="T18" fmla="*/ 40 w 40"/>
                  <a:gd name="T19" fmla="*/ 24 h 548"/>
                  <a:gd name="T20" fmla="*/ 40 w 40"/>
                  <a:gd name="T21" fmla="*/ 548 h 548"/>
                  <a:gd name="T22" fmla="*/ 36 w 40"/>
                  <a:gd name="T23" fmla="*/ 544 h 548"/>
                  <a:gd name="T24" fmla="*/ 32 w 40"/>
                  <a:gd name="T25" fmla="*/ 544 h 548"/>
                  <a:gd name="T26" fmla="*/ 24 w 40"/>
                  <a:gd name="T27" fmla="*/ 544 h 548"/>
                  <a:gd name="T28" fmla="*/ 20 w 40"/>
                  <a:gd name="T29" fmla="*/ 540 h 548"/>
                  <a:gd name="T30" fmla="*/ 16 w 40"/>
                  <a:gd name="T31" fmla="*/ 540 h 548"/>
                  <a:gd name="T32" fmla="*/ 8 w 40"/>
                  <a:gd name="T33" fmla="*/ 540 h 548"/>
                  <a:gd name="T34" fmla="*/ 4 w 40"/>
                  <a:gd name="T35" fmla="*/ 536 h 548"/>
                  <a:gd name="T36" fmla="*/ 0 w 40"/>
                  <a:gd name="T37" fmla="*/ 536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48">
                    <a:moveTo>
                      <a:pt x="0" y="536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8"/>
                    </a:lnTo>
                    <a:lnTo>
                      <a:pt x="16" y="8"/>
                    </a:lnTo>
                    <a:lnTo>
                      <a:pt x="20" y="12"/>
                    </a:lnTo>
                    <a:lnTo>
                      <a:pt x="24" y="16"/>
                    </a:lnTo>
                    <a:lnTo>
                      <a:pt x="32" y="16"/>
                    </a:lnTo>
                    <a:lnTo>
                      <a:pt x="36" y="20"/>
                    </a:lnTo>
                    <a:lnTo>
                      <a:pt x="40" y="24"/>
                    </a:lnTo>
                    <a:lnTo>
                      <a:pt x="40" y="548"/>
                    </a:lnTo>
                    <a:lnTo>
                      <a:pt x="36" y="544"/>
                    </a:lnTo>
                    <a:lnTo>
                      <a:pt x="32" y="544"/>
                    </a:lnTo>
                    <a:lnTo>
                      <a:pt x="24" y="544"/>
                    </a:lnTo>
                    <a:lnTo>
                      <a:pt x="20" y="540"/>
                    </a:lnTo>
                    <a:lnTo>
                      <a:pt x="16" y="540"/>
                    </a:lnTo>
                    <a:lnTo>
                      <a:pt x="8" y="540"/>
                    </a:lnTo>
                    <a:lnTo>
                      <a:pt x="4" y="53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2" name="Freeform 44">
                <a:extLst>
                  <a:ext uri="{FF2B5EF4-FFF2-40B4-BE49-F238E27FC236}">
                    <a16:creationId xmlns:a16="http://schemas.microsoft.com/office/drawing/2014/main" id="{4156DA17-4296-3968-E88E-132AE5DAD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" y="11094"/>
                <a:ext cx="44" cy="532"/>
              </a:xfrm>
              <a:custGeom>
                <a:avLst/>
                <a:gdLst>
                  <a:gd name="T0" fmla="*/ 0 w 44"/>
                  <a:gd name="T1" fmla="*/ 524 h 532"/>
                  <a:gd name="T2" fmla="*/ 0 w 44"/>
                  <a:gd name="T3" fmla="*/ 0 h 532"/>
                  <a:gd name="T4" fmla="*/ 8 w 44"/>
                  <a:gd name="T5" fmla="*/ 0 h 532"/>
                  <a:gd name="T6" fmla="*/ 12 w 44"/>
                  <a:gd name="T7" fmla="*/ 4 h 532"/>
                  <a:gd name="T8" fmla="*/ 16 w 44"/>
                  <a:gd name="T9" fmla="*/ 4 h 532"/>
                  <a:gd name="T10" fmla="*/ 24 w 44"/>
                  <a:gd name="T11" fmla="*/ 8 h 532"/>
                  <a:gd name="T12" fmla="*/ 28 w 44"/>
                  <a:gd name="T13" fmla="*/ 8 h 532"/>
                  <a:gd name="T14" fmla="*/ 32 w 44"/>
                  <a:gd name="T15" fmla="*/ 12 h 532"/>
                  <a:gd name="T16" fmla="*/ 40 w 44"/>
                  <a:gd name="T17" fmla="*/ 12 h 532"/>
                  <a:gd name="T18" fmla="*/ 44 w 44"/>
                  <a:gd name="T19" fmla="*/ 16 h 532"/>
                  <a:gd name="T20" fmla="*/ 44 w 44"/>
                  <a:gd name="T21" fmla="*/ 532 h 532"/>
                  <a:gd name="T22" fmla="*/ 40 w 44"/>
                  <a:gd name="T23" fmla="*/ 532 h 532"/>
                  <a:gd name="T24" fmla="*/ 32 w 44"/>
                  <a:gd name="T25" fmla="*/ 528 h 532"/>
                  <a:gd name="T26" fmla="*/ 28 w 44"/>
                  <a:gd name="T27" fmla="*/ 528 h 532"/>
                  <a:gd name="T28" fmla="*/ 24 w 44"/>
                  <a:gd name="T29" fmla="*/ 528 h 532"/>
                  <a:gd name="T30" fmla="*/ 16 w 44"/>
                  <a:gd name="T31" fmla="*/ 528 h 532"/>
                  <a:gd name="T32" fmla="*/ 12 w 44"/>
                  <a:gd name="T33" fmla="*/ 524 h 532"/>
                  <a:gd name="T34" fmla="*/ 8 w 44"/>
                  <a:gd name="T35" fmla="*/ 524 h 532"/>
                  <a:gd name="T36" fmla="*/ 0 w 44"/>
                  <a:gd name="T37" fmla="*/ 524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32">
                    <a:moveTo>
                      <a:pt x="0" y="524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4" y="8"/>
                    </a:lnTo>
                    <a:lnTo>
                      <a:pt x="28" y="8"/>
                    </a:lnTo>
                    <a:lnTo>
                      <a:pt x="32" y="12"/>
                    </a:lnTo>
                    <a:lnTo>
                      <a:pt x="40" y="12"/>
                    </a:lnTo>
                    <a:lnTo>
                      <a:pt x="44" y="16"/>
                    </a:lnTo>
                    <a:lnTo>
                      <a:pt x="44" y="532"/>
                    </a:lnTo>
                    <a:lnTo>
                      <a:pt x="40" y="532"/>
                    </a:lnTo>
                    <a:lnTo>
                      <a:pt x="32" y="528"/>
                    </a:lnTo>
                    <a:lnTo>
                      <a:pt x="28" y="528"/>
                    </a:lnTo>
                    <a:lnTo>
                      <a:pt x="24" y="528"/>
                    </a:lnTo>
                    <a:lnTo>
                      <a:pt x="16" y="528"/>
                    </a:lnTo>
                    <a:lnTo>
                      <a:pt x="12" y="524"/>
                    </a:lnTo>
                    <a:lnTo>
                      <a:pt x="8" y="524"/>
                    </a:lnTo>
                    <a:lnTo>
                      <a:pt x="0" y="524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3" name="Freeform 45">
                <a:extLst>
                  <a:ext uri="{FF2B5EF4-FFF2-40B4-BE49-F238E27FC236}">
                    <a16:creationId xmlns:a16="http://schemas.microsoft.com/office/drawing/2014/main" id="{94E27FA1-16F0-92F5-BB99-4D716E8E2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0" y="11110"/>
                <a:ext cx="45" cy="520"/>
              </a:xfrm>
              <a:custGeom>
                <a:avLst/>
                <a:gdLst>
                  <a:gd name="T0" fmla="*/ 0 w 45"/>
                  <a:gd name="T1" fmla="*/ 516 h 520"/>
                  <a:gd name="T2" fmla="*/ 0 w 45"/>
                  <a:gd name="T3" fmla="*/ 0 h 520"/>
                  <a:gd name="T4" fmla="*/ 4 w 45"/>
                  <a:gd name="T5" fmla="*/ 0 h 520"/>
                  <a:gd name="T6" fmla="*/ 12 w 45"/>
                  <a:gd name="T7" fmla="*/ 4 h 520"/>
                  <a:gd name="T8" fmla="*/ 16 w 45"/>
                  <a:gd name="T9" fmla="*/ 4 h 520"/>
                  <a:gd name="T10" fmla="*/ 20 w 45"/>
                  <a:gd name="T11" fmla="*/ 4 h 520"/>
                  <a:gd name="T12" fmla="*/ 29 w 45"/>
                  <a:gd name="T13" fmla="*/ 8 h 520"/>
                  <a:gd name="T14" fmla="*/ 33 w 45"/>
                  <a:gd name="T15" fmla="*/ 8 h 520"/>
                  <a:gd name="T16" fmla="*/ 37 w 45"/>
                  <a:gd name="T17" fmla="*/ 8 h 520"/>
                  <a:gd name="T18" fmla="*/ 45 w 45"/>
                  <a:gd name="T19" fmla="*/ 12 h 520"/>
                  <a:gd name="T20" fmla="*/ 45 w 45"/>
                  <a:gd name="T21" fmla="*/ 520 h 520"/>
                  <a:gd name="T22" fmla="*/ 37 w 45"/>
                  <a:gd name="T23" fmla="*/ 520 h 520"/>
                  <a:gd name="T24" fmla="*/ 33 w 45"/>
                  <a:gd name="T25" fmla="*/ 520 h 520"/>
                  <a:gd name="T26" fmla="*/ 29 w 45"/>
                  <a:gd name="T27" fmla="*/ 520 h 520"/>
                  <a:gd name="T28" fmla="*/ 20 w 45"/>
                  <a:gd name="T29" fmla="*/ 520 h 520"/>
                  <a:gd name="T30" fmla="*/ 16 w 45"/>
                  <a:gd name="T31" fmla="*/ 516 h 520"/>
                  <a:gd name="T32" fmla="*/ 12 w 45"/>
                  <a:gd name="T33" fmla="*/ 516 h 520"/>
                  <a:gd name="T34" fmla="*/ 4 w 45"/>
                  <a:gd name="T35" fmla="*/ 516 h 520"/>
                  <a:gd name="T36" fmla="*/ 0 w 45"/>
                  <a:gd name="T37" fmla="*/ 516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20">
                    <a:moveTo>
                      <a:pt x="0" y="516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9" y="8"/>
                    </a:lnTo>
                    <a:lnTo>
                      <a:pt x="33" y="8"/>
                    </a:lnTo>
                    <a:lnTo>
                      <a:pt x="37" y="8"/>
                    </a:lnTo>
                    <a:lnTo>
                      <a:pt x="45" y="12"/>
                    </a:lnTo>
                    <a:lnTo>
                      <a:pt x="45" y="520"/>
                    </a:lnTo>
                    <a:lnTo>
                      <a:pt x="37" y="520"/>
                    </a:lnTo>
                    <a:lnTo>
                      <a:pt x="33" y="520"/>
                    </a:lnTo>
                    <a:lnTo>
                      <a:pt x="29" y="520"/>
                    </a:lnTo>
                    <a:lnTo>
                      <a:pt x="20" y="520"/>
                    </a:lnTo>
                    <a:lnTo>
                      <a:pt x="16" y="516"/>
                    </a:lnTo>
                    <a:lnTo>
                      <a:pt x="12" y="516"/>
                    </a:lnTo>
                    <a:lnTo>
                      <a:pt x="4" y="516"/>
                    </a:lnTo>
                    <a:lnTo>
                      <a:pt x="0" y="516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4" name="Freeform 46">
                <a:extLst>
                  <a:ext uri="{FF2B5EF4-FFF2-40B4-BE49-F238E27FC236}">
                    <a16:creationId xmlns:a16="http://schemas.microsoft.com/office/drawing/2014/main" id="{100B888F-45C3-80AD-B045-B76C9CDEF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11122"/>
                <a:ext cx="40" cy="516"/>
              </a:xfrm>
              <a:custGeom>
                <a:avLst/>
                <a:gdLst>
                  <a:gd name="T0" fmla="*/ 0 w 40"/>
                  <a:gd name="T1" fmla="*/ 508 h 516"/>
                  <a:gd name="T2" fmla="*/ 0 w 40"/>
                  <a:gd name="T3" fmla="*/ 0 h 516"/>
                  <a:gd name="T4" fmla="*/ 4 w 40"/>
                  <a:gd name="T5" fmla="*/ 0 h 516"/>
                  <a:gd name="T6" fmla="*/ 8 w 40"/>
                  <a:gd name="T7" fmla="*/ 0 h 516"/>
                  <a:gd name="T8" fmla="*/ 16 w 40"/>
                  <a:gd name="T9" fmla="*/ 4 h 516"/>
                  <a:gd name="T10" fmla="*/ 20 w 40"/>
                  <a:gd name="T11" fmla="*/ 4 h 516"/>
                  <a:gd name="T12" fmla="*/ 24 w 40"/>
                  <a:gd name="T13" fmla="*/ 4 h 516"/>
                  <a:gd name="T14" fmla="*/ 32 w 40"/>
                  <a:gd name="T15" fmla="*/ 8 h 516"/>
                  <a:gd name="T16" fmla="*/ 36 w 40"/>
                  <a:gd name="T17" fmla="*/ 8 h 516"/>
                  <a:gd name="T18" fmla="*/ 40 w 40"/>
                  <a:gd name="T19" fmla="*/ 8 h 516"/>
                  <a:gd name="T20" fmla="*/ 40 w 40"/>
                  <a:gd name="T21" fmla="*/ 516 h 516"/>
                  <a:gd name="T22" fmla="*/ 36 w 40"/>
                  <a:gd name="T23" fmla="*/ 512 h 516"/>
                  <a:gd name="T24" fmla="*/ 32 w 40"/>
                  <a:gd name="T25" fmla="*/ 512 h 516"/>
                  <a:gd name="T26" fmla="*/ 24 w 40"/>
                  <a:gd name="T27" fmla="*/ 512 h 516"/>
                  <a:gd name="T28" fmla="*/ 20 w 40"/>
                  <a:gd name="T29" fmla="*/ 512 h 516"/>
                  <a:gd name="T30" fmla="*/ 16 w 40"/>
                  <a:gd name="T31" fmla="*/ 512 h 516"/>
                  <a:gd name="T32" fmla="*/ 8 w 40"/>
                  <a:gd name="T33" fmla="*/ 512 h 516"/>
                  <a:gd name="T34" fmla="*/ 4 w 40"/>
                  <a:gd name="T35" fmla="*/ 512 h 516"/>
                  <a:gd name="T36" fmla="*/ 0 w 40"/>
                  <a:gd name="T37" fmla="*/ 508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16">
                    <a:moveTo>
                      <a:pt x="0" y="508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32" y="8"/>
                    </a:lnTo>
                    <a:lnTo>
                      <a:pt x="36" y="8"/>
                    </a:lnTo>
                    <a:lnTo>
                      <a:pt x="40" y="8"/>
                    </a:lnTo>
                    <a:lnTo>
                      <a:pt x="40" y="516"/>
                    </a:lnTo>
                    <a:lnTo>
                      <a:pt x="36" y="512"/>
                    </a:lnTo>
                    <a:lnTo>
                      <a:pt x="32" y="512"/>
                    </a:lnTo>
                    <a:lnTo>
                      <a:pt x="24" y="512"/>
                    </a:lnTo>
                    <a:lnTo>
                      <a:pt x="20" y="512"/>
                    </a:lnTo>
                    <a:lnTo>
                      <a:pt x="16" y="512"/>
                    </a:lnTo>
                    <a:lnTo>
                      <a:pt x="8" y="512"/>
                    </a:lnTo>
                    <a:lnTo>
                      <a:pt x="4" y="512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5" name="Freeform 47">
                <a:extLst>
                  <a:ext uri="{FF2B5EF4-FFF2-40B4-BE49-F238E27FC236}">
                    <a16:creationId xmlns:a16="http://schemas.microsoft.com/office/drawing/2014/main" id="{C294B559-3946-EB33-EA93-FF68BCC9AC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5" y="10373"/>
                <a:ext cx="44" cy="1265"/>
              </a:xfrm>
              <a:custGeom>
                <a:avLst/>
                <a:gdLst>
                  <a:gd name="T0" fmla="*/ 0 w 44"/>
                  <a:gd name="T1" fmla="*/ 1265 h 1265"/>
                  <a:gd name="T2" fmla="*/ 0 w 44"/>
                  <a:gd name="T3" fmla="*/ 757 h 1265"/>
                  <a:gd name="T4" fmla="*/ 8 w 44"/>
                  <a:gd name="T5" fmla="*/ 757 h 1265"/>
                  <a:gd name="T6" fmla="*/ 12 w 44"/>
                  <a:gd name="T7" fmla="*/ 757 h 1265"/>
                  <a:gd name="T8" fmla="*/ 16 w 44"/>
                  <a:gd name="T9" fmla="*/ 762 h 1265"/>
                  <a:gd name="T10" fmla="*/ 24 w 44"/>
                  <a:gd name="T11" fmla="*/ 762 h 1265"/>
                  <a:gd name="T12" fmla="*/ 28 w 44"/>
                  <a:gd name="T13" fmla="*/ 762 h 1265"/>
                  <a:gd name="T14" fmla="*/ 32 w 44"/>
                  <a:gd name="T15" fmla="*/ 762 h 1265"/>
                  <a:gd name="T16" fmla="*/ 40 w 44"/>
                  <a:gd name="T17" fmla="*/ 762 h 1265"/>
                  <a:gd name="T18" fmla="*/ 44 w 44"/>
                  <a:gd name="T19" fmla="*/ 762 h 1265"/>
                  <a:gd name="T20" fmla="*/ 44 w 44"/>
                  <a:gd name="T21" fmla="*/ 1265 h 1265"/>
                  <a:gd name="T22" fmla="*/ 40 w 44"/>
                  <a:gd name="T23" fmla="*/ 1265 h 1265"/>
                  <a:gd name="T24" fmla="*/ 32 w 44"/>
                  <a:gd name="T25" fmla="*/ 1265 h 1265"/>
                  <a:gd name="T26" fmla="*/ 28 w 44"/>
                  <a:gd name="T27" fmla="*/ 1265 h 1265"/>
                  <a:gd name="T28" fmla="*/ 24 w 44"/>
                  <a:gd name="T29" fmla="*/ 1265 h 1265"/>
                  <a:gd name="T30" fmla="*/ 16 w 44"/>
                  <a:gd name="T31" fmla="*/ 1265 h 1265"/>
                  <a:gd name="T32" fmla="*/ 12 w 44"/>
                  <a:gd name="T33" fmla="*/ 1265 h 1265"/>
                  <a:gd name="T34" fmla="*/ 8 w 44"/>
                  <a:gd name="T35" fmla="*/ 1265 h 1265"/>
                  <a:gd name="T36" fmla="*/ 0 w 44"/>
                  <a:gd name="T37" fmla="*/ 1265 h 1265"/>
                  <a:gd name="T38" fmla="*/ 44 w 44"/>
                  <a:gd name="T39" fmla="*/ 0 h 1265"/>
                  <a:gd name="T40" fmla="*/ 44 w 44"/>
                  <a:gd name="T41" fmla="*/ 16 h 1265"/>
                  <a:gd name="T42" fmla="*/ 36 w 44"/>
                  <a:gd name="T43" fmla="*/ 8 h 1265"/>
                  <a:gd name="T44" fmla="*/ 44 w 44"/>
                  <a:gd name="T45" fmla="*/ 0 h 1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" h="1265">
                    <a:moveTo>
                      <a:pt x="0" y="1265"/>
                    </a:moveTo>
                    <a:lnTo>
                      <a:pt x="0" y="757"/>
                    </a:lnTo>
                    <a:lnTo>
                      <a:pt x="8" y="757"/>
                    </a:lnTo>
                    <a:lnTo>
                      <a:pt x="12" y="757"/>
                    </a:lnTo>
                    <a:lnTo>
                      <a:pt x="16" y="762"/>
                    </a:lnTo>
                    <a:lnTo>
                      <a:pt x="24" y="762"/>
                    </a:lnTo>
                    <a:lnTo>
                      <a:pt x="28" y="762"/>
                    </a:lnTo>
                    <a:lnTo>
                      <a:pt x="32" y="762"/>
                    </a:lnTo>
                    <a:lnTo>
                      <a:pt x="40" y="762"/>
                    </a:lnTo>
                    <a:lnTo>
                      <a:pt x="44" y="762"/>
                    </a:lnTo>
                    <a:lnTo>
                      <a:pt x="44" y="1265"/>
                    </a:lnTo>
                    <a:lnTo>
                      <a:pt x="40" y="1265"/>
                    </a:lnTo>
                    <a:lnTo>
                      <a:pt x="32" y="1265"/>
                    </a:lnTo>
                    <a:lnTo>
                      <a:pt x="28" y="1265"/>
                    </a:lnTo>
                    <a:lnTo>
                      <a:pt x="24" y="1265"/>
                    </a:lnTo>
                    <a:lnTo>
                      <a:pt x="16" y="1265"/>
                    </a:lnTo>
                    <a:lnTo>
                      <a:pt x="12" y="1265"/>
                    </a:lnTo>
                    <a:lnTo>
                      <a:pt x="8" y="1265"/>
                    </a:lnTo>
                    <a:lnTo>
                      <a:pt x="0" y="1265"/>
                    </a:lnTo>
                    <a:close/>
                    <a:moveTo>
                      <a:pt x="44" y="0"/>
                    </a:moveTo>
                    <a:lnTo>
                      <a:pt x="44" y="16"/>
                    </a:lnTo>
                    <a:lnTo>
                      <a:pt x="36" y="8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6" name="Freeform 48">
                <a:extLst>
                  <a:ext uri="{FF2B5EF4-FFF2-40B4-BE49-F238E27FC236}">
                    <a16:creationId xmlns:a16="http://schemas.microsoft.com/office/drawing/2014/main" id="{72EBB7E2-D6F2-0CED-3237-FEAD213B64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9" y="10321"/>
                <a:ext cx="45" cy="1321"/>
              </a:xfrm>
              <a:custGeom>
                <a:avLst/>
                <a:gdLst>
                  <a:gd name="T0" fmla="*/ 0 w 45"/>
                  <a:gd name="T1" fmla="*/ 1317 h 1321"/>
                  <a:gd name="T2" fmla="*/ 0 w 45"/>
                  <a:gd name="T3" fmla="*/ 814 h 1321"/>
                  <a:gd name="T4" fmla="*/ 4 w 45"/>
                  <a:gd name="T5" fmla="*/ 818 h 1321"/>
                  <a:gd name="T6" fmla="*/ 12 w 45"/>
                  <a:gd name="T7" fmla="*/ 818 h 1321"/>
                  <a:gd name="T8" fmla="*/ 16 w 45"/>
                  <a:gd name="T9" fmla="*/ 818 h 1321"/>
                  <a:gd name="T10" fmla="*/ 20 w 45"/>
                  <a:gd name="T11" fmla="*/ 818 h 1321"/>
                  <a:gd name="T12" fmla="*/ 29 w 45"/>
                  <a:gd name="T13" fmla="*/ 818 h 1321"/>
                  <a:gd name="T14" fmla="*/ 33 w 45"/>
                  <a:gd name="T15" fmla="*/ 818 h 1321"/>
                  <a:gd name="T16" fmla="*/ 37 w 45"/>
                  <a:gd name="T17" fmla="*/ 818 h 1321"/>
                  <a:gd name="T18" fmla="*/ 45 w 45"/>
                  <a:gd name="T19" fmla="*/ 818 h 1321"/>
                  <a:gd name="T20" fmla="*/ 45 w 45"/>
                  <a:gd name="T21" fmla="*/ 1321 h 1321"/>
                  <a:gd name="T22" fmla="*/ 37 w 45"/>
                  <a:gd name="T23" fmla="*/ 1321 h 1321"/>
                  <a:gd name="T24" fmla="*/ 33 w 45"/>
                  <a:gd name="T25" fmla="*/ 1321 h 1321"/>
                  <a:gd name="T26" fmla="*/ 29 w 45"/>
                  <a:gd name="T27" fmla="*/ 1321 h 1321"/>
                  <a:gd name="T28" fmla="*/ 20 w 45"/>
                  <a:gd name="T29" fmla="*/ 1321 h 1321"/>
                  <a:gd name="T30" fmla="*/ 16 w 45"/>
                  <a:gd name="T31" fmla="*/ 1317 h 1321"/>
                  <a:gd name="T32" fmla="*/ 12 w 45"/>
                  <a:gd name="T33" fmla="*/ 1317 h 1321"/>
                  <a:gd name="T34" fmla="*/ 4 w 45"/>
                  <a:gd name="T35" fmla="*/ 1317 h 1321"/>
                  <a:gd name="T36" fmla="*/ 0 w 45"/>
                  <a:gd name="T37" fmla="*/ 1317 h 1321"/>
                  <a:gd name="T38" fmla="*/ 0 w 45"/>
                  <a:gd name="T39" fmla="*/ 68 h 1321"/>
                  <a:gd name="T40" fmla="*/ 0 w 45"/>
                  <a:gd name="T41" fmla="*/ 52 h 1321"/>
                  <a:gd name="T42" fmla="*/ 45 w 45"/>
                  <a:gd name="T43" fmla="*/ 0 h 1321"/>
                  <a:gd name="T44" fmla="*/ 45 w 45"/>
                  <a:gd name="T45" fmla="*/ 108 h 1321"/>
                  <a:gd name="T46" fmla="*/ 0 w 45"/>
                  <a:gd name="T47" fmla="*/ 6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321">
                    <a:moveTo>
                      <a:pt x="0" y="1317"/>
                    </a:moveTo>
                    <a:lnTo>
                      <a:pt x="0" y="814"/>
                    </a:lnTo>
                    <a:lnTo>
                      <a:pt x="4" y="818"/>
                    </a:lnTo>
                    <a:lnTo>
                      <a:pt x="12" y="818"/>
                    </a:lnTo>
                    <a:lnTo>
                      <a:pt x="16" y="818"/>
                    </a:lnTo>
                    <a:lnTo>
                      <a:pt x="20" y="818"/>
                    </a:lnTo>
                    <a:lnTo>
                      <a:pt x="29" y="818"/>
                    </a:lnTo>
                    <a:lnTo>
                      <a:pt x="33" y="818"/>
                    </a:lnTo>
                    <a:lnTo>
                      <a:pt x="37" y="818"/>
                    </a:lnTo>
                    <a:lnTo>
                      <a:pt x="45" y="818"/>
                    </a:lnTo>
                    <a:lnTo>
                      <a:pt x="45" y="1321"/>
                    </a:lnTo>
                    <a:lnTo>
                      <a:pt x="37" y="1321"/>
                    </a:lnTo>
                    <a:lnTo>
                      <a:pt x="33" y="1321"/>
                    </a:lnTo>
                    <a:lnTo>
                      <a:pt x="29" y="1321"/>
                    </a:lnTo>
                    <a:lnTo>
                      <a:pt x="20" y="1321"/>
                    </a:lnTo>
                    <a:lnTo>
                      <a:pt x="16" y="1317"/>
                    </a:lnTo>
                    <a:lnTo>
                      <a:pt x="12" y="1317"/>
                    </a:lnTo>
                    <a:lnTo>
                      <a:pt x="4" y="1317"/>
                    </a:lnTo>
                    <a:lnTo>
                      <a:pt x="0" y="1317"/>
                    </a:lnTo>
                    <a:close/>
                    <a:moveTo>
                      <a:pt x="0" y="68"/>
                    </a:moveTo>
                    <a:lnTo>
                      <a:pt x="0" y="52"/>
                    </a:lnTo>
                    <a:lnTo>
                      <a:pt x="45" y="0"/>
                    </a:lnTo>
                    <a:lnTo>
                      <a:pt x="45" y="10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7" name="Freeform 49">
                <a:extLst>
                  <a:ext uri="{FF2B5EF4-FFF2-40B4-BE49-F238E27FC236}">
                    <a16:creationId xmlns:a16="http://schemas.microsoft.com/office/drawing/2014/main" id="{6E6C650F-485E-ACC6-B803-1446FD5306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4" y="10268"/>
                <a:ext cx="40" cy="1374"/>
              </a:xfrm>
              <a:custGeom>
                <a:avLst/>
                <a:gdLst>
                  <a:gd name="T0" fmla="*/ 0 w 40"/>
                  <a:gd name="T1" fmla="*/ 1374 h 1374"/>
                  <a:gd name="T2" fmla="*/ 0 w 40"/>
                  <a:gd name="T3" fmla="*/ 871 h 1374"/>
                  <a:gd name="T4" fmla="*/ 0 w 40"/>
                  <a:gd name="T5" fmla="*/ 871 h 1374"/>
                  <a:gd name="T6" fmla="*/ 0 w 40"/>
                  <a:gd name="T7" fmla="*/ 871 h 1374"/>
                  <a:gd name="T8" fmla="*/ 4 w 40"/>
                  <a:gd name="T9" fmla="*/ 871 h 1374"/>
                  <a:gd name="T10" fmla="*/ 4 w 40"/>
                  <a:gd name="T11" fmla="*/ 871 h 1374"/>
                  <a:gd name="T12" fmla="*/ 4 w 40"/>
                  <a:gd name="T13" fmla="*/ 871 h 1374"/>
                  <a:gd name="T14" fmla="*/ 4 w 40"/>
                  <a:gd name="T15" fmla="*/ 871 h 1374"/>
                  <a:gd name="T16" fmla="*/ 8 w 40"/>
                  <a:gd name="T17" fmla="*/ 871 h 1374"/>
                  <a:gd name="T18" fmla="*/ 8 w 40"/>
                  <a:gd name="T19" fmla="*/ 871 h 1374"/>
                  <a:gd name="T20" fmla="*/ 12 w 40"/>
                  <a:gd name="T21" fmla="*/ 871 h 1374"/>
                  <a:gd name="T22" fmla="*/ 16 w 40"/>
                  <a:gd name="T23" fmla="*/ 871 h 1374"/>
                  <a:gd name="T24" fmla="*/ 20 w 40"/>
                  <a:gd name="T25" fmla="*/ 871 h 1374"/>
                  <a:gd name="T26" fmla="*/ 24 w 40"/>
                  <a:gd name="T27" fmla="*/ 871 h 1374"/>
                  <a:gd name="T28" fmla="*/ 28 w 40"/>
                  <a:gd name="T29" fmla="*/ 871 h 1374"/>
                  <a:gd name="T30" fmla="*/ 32 w 40"/>
                  <a:gd name="T31" fmla="*/ 871 h 1374"/>
                  <a:gd name="T32" fmla="*/ 36 w 40"/>
                  <a:gd name="T33" fmla="*/ 871 h 1374"/>
                  <a:gd name="T34" fmla="*/ 40 w 40"/>
                  <a:gd name="T35" fmla="*/ 871 h 1374"/>
                  <a:gd name="T36" fmla="*/ 40 w 40"/>
                  <a:gd name="T37" fmla="*/ 1374 h 1374"/>
                  <a:gd name="T38" fmla="*/ 36 w 40"/>
                  <a:gd name="T39" fmla="*/ 1374 h 1374"/>
                  <a:gd name="T40" fmla="*/ 32 w 40"/>
                  <a:gd name="T41" fmla="*/ 1374 h 1374"/>
                  <a:gd name="T42" fmla="*/ 28 w 40"/>
                  <a:gd name="T43" fmla="*/ 1374 h 1374"/>
                  <a:gd name="T44" fmla="*/ 24 w 40"/>
                  <a:gd name="T45" fmla="*/ 1374 h 1374"/>
                  <a:gd name="T46" fmla="*/ 20 w 40"/>
                  <a:gd name="T47" fmla="*/ 1374 h 1374"/>
                  <a:gd name="T48" fmla="*/ 16 w 40"/>
                  <a:gd name="T49" fmla="*/ 1374 h 1374"/>
                  <a:gd name="T50" fmla="*/ 12 w 40"/>
                  <a:gd name="T51" fmla="*/ 1374 h 1374"/>
                  <a:gd name="T52" fmla="*/ 8 w 40"/>
                  <a:gd name="T53" fmla="*/ 1374 h 1374"/>
                  <a:gd name="T54" fmla="*/ 8 w 40"/>
                  <a:gd name="T55" fmla="*/ 1374 h 1374"/>
                  <a:gd name="T56" fmla="*/ 4 w 40"/>
                  <a:gd name="T57" fmla="*/ 1374 h 1374"/>
                  <a:gd name="T58" fmla="*/ 4 w 40"/>
                  <a:gd name="T59" fmla="*/ 1374 h 1374"/>
                  <a:gd name="T60" fmla="*/ 4 w 40"/>
                  <a:gd name="T61" fmla="*/ 1374 h 1374"/>
                  <a:gd name="T62" fmla="*/ 4 w 40"/>
                  <a:gd name="T63" fmla="*/ 1374 h 1374"/>
                  <a:gd name="T64" fmla="*/ 0 w 40"/>
                  <a:gd name="T65" fmla="*/ 1374 h 1374"/>
                  <a:gd name="T66" fmla="*/ 0 w 40"/>
                  <a:gd name="T67" fmla="*/ 1374 h 1374"/>
                  <a:gd name="T68" fmla="*/ 0 w 40"/>
                  <a:gd name="T69" fmla="*/ 1374 h 1374"/>
                  <a:gd name="T70" fmla="*/ 0 w 40"/>
                  <a:gd name="T71" fmla="*/ 161 h 1374"/>
                  <a:gd name="T72" fmla="*/ 0 w 40"/>
                  <a:gd name="T73" fmla="*/ 53 h 1374"/>
                  <a:gd name="T74" fmla="*/ 40 w 40"/>
                  <a:gd name="T75" fmla="*/ 0 h 1374"/>
                  <a:gd name="T76" fmla="*/ 40 w 40"/>
                  <a:gd name="T77" fmla="*/ 202 h 1374"/>
                  <a:gd name="T78" fmla="*/ 0 w 40"/>
                  <a:gd name="T79" fmla="*/ 161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0" h="1374">
                    <a:moveTo>
                      <a:pt x="0" y="1374"/>
                    </a:moveTo>
                    <a:lnTo>
                      <a:pt x="0" y="871"/>
                    </a:lnTo>
                    <a:lnTo>
                      <a:pt x="0" y="871"/>
                    </a:lnTo>
                    <a:lnTo>
                      <a:pt x="0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8" y="871"/>
                    </a:lnTo>
                    <a:lnTo>
                      <a:pt x="8" y="871"/>
                    </a:lnTo>
                    <a:lnTo>
                      <a:pt x="12" y="871"/>
                    </a:lnTo>
                    <a:lnTo>
                      <a:pt x="16" y="871"/>
                    </a:lnTo>
                    <a:lnTo>
                      <a:pt x="20" y="871"/>
                    </a:lnTo>
                    <a:lnTo>
                      <a:pt x="24" y="871"/>
                    </a:lnTo>
                    <a:lnTo>
                      <a:pt x="28" y="871"/>
                    </a:lnTo>
                    <a:lnTo>
                      <a:pt x="32" y="871"/>
                    </a:lnTo>
                    <a:lnTo>
                      <a:pt x="36" y="871"/>
                    </a:lnTo>
                    <a:lnTo>
                      <a:pt x="40" y="871"/>
                    </a:lnTo>
                    <a:lnTo>
                      <a:pt x="40" y="1374"/>
                    </a:lnTo>
                    <a:lnTo>
                      <a:pt x="36" y="1374"/>
                    </a:lnTo>
                    <a:lnTo>
                      <a:pt x="32" y="1374"/>
                    </a:lnTo>
                    <a:lnTo>
                      <a:pt x="28" y="1374"/>
                    </a:lnTo>
                    <a:lnTo>
                      <a:pt x="24" y="1374"/>
                    </a:lnTo>
                    <a:lnTo>
                      <a:pt x="20" y="1374"/>
                    </a:lnTo>
                    <a:lnTo>
                      <a:pt x="16" y="1374"/>
                    </a:lnTo>
                    <a:lnTo>
                      <a:pt x="12" y="1374"/>
                    </a:lnTo>
                    <a:lnTo>
                      <a:pt x="8" y="1374"/>
                    </a:lnTo>
                    <a:lnTo>
                      <a:pt x="8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0" y="1374"/>
                    </a:lnTo>
                    <a:lnTo>
                      <a:pt x="0" y="1374"/>
                    </a:lnTo>
                    <a:lnTo>
                      <a:pt x="0" y="1374"/>
                    </a:lnTo>
                    <a:close/>
                    <a:moveTo>
                      <a:pt x="0" y="161"/>
                    </a:moveTo>
                    <a:lnTo>
                      <a:pt x="0" y="53"/>
                    </a:lnTo>
                    <a:lnTo>
                      <a:pt x="40" y="0"/>
                    </a:lnTo>
                    <a:lnTo>
                      <a:pt x="40" y="202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8" name="Freeform 50">
                <a:extLst>
                  <a:ext uri="{FF2B5EF4-FFF2-40B4-BE49-F238E27FC236}">
                    <a16:creationId xmlns:a16="http://schemas.microsoft.com/office/drawing/2014/main" id="{ADFF7DD9-2B6C-BCAA-F684-938A945AD1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4" y="10216"/>
                <a:ext cx="44" cy="1426"/>
              </a:xfrm>
              <a:custGeom>
                <a:avLst/>
                <a:gdLst>
                  <a:gd name="T0" fmla="*/ 0 w 44"/>
                  <a:gd name="T1" fmla="*/ 1426 h 1426"/>
                  <a:gd name="T2" fmla="*/ 0 w 44"/>
                  <a:gd name="T3" fmla="*/ 923 h 1426"/>
                  <a:gd name="T4" fmla="*/ 8 w 44"/>
                  <a:gd name="T5" fmla="*/ 923 h 1426"/>
                  <a:gd name="T6" fmla="*/ 12 w 44"/>
                  <a:gd name="T7" fmla="*/ 923 h 1426"/>
                  <a:gd name="T8" fmla="*/ 16 w 44"/>
                  <a:gd name="T9" fmla="*/ 923 h 1426"/>
                  <a:gd name="T10" fmla="*/ 24 w 44"/>
                  <a:gd name="T11" fmla="*/ 919 h 1426"/>
                  <a:gd name="T12" fmla="*/ 28 w 44"/>
                  <a:gd name="T13" fmla="*/ 919 h 1426"/>
                  <a:gd name="T14" fmla="*/ 32 w 44"/>
                  <a:gd name="T15" fmla="*/ 919 h 1426"/>
                  <a:gd name="T16" fmla="*/ 40 w 44"/>
                  <a:gd name="T17" fmla="*/ 919 h 1426"/>
                  <a:gd name="T18" fmla="*/ 44 w 44"/>
                  <a:gd name="T19" fmla="*/ 919 h 1426"/>
                  <a:gd name="T20" fmla="*/ 44 w 44"/>
                  <a:gd name="T21" fmla="*/ 1422 h 1426"/>
                  <a:gd name="T22" fmla="*/ 40 w 44"/>
                  <a:gd name="T23" fmla="*/ 1422 h 1426"/>
                  <a:gd name="T24" fmla="*/ 32 w 44"/>
                  <a:gd name="T25" fmla="*/ 1422 h 1426"/>
                  <a:gd name="T26" fmla="*/ 28 w 44"/>
                  <a:gd name="T27" fmla="*/ 1422 h 1426"/>
                  <a:gd name="T28" fmla="*/ 24 w 44"/>
                  <a:gd name="T29" fmla="*/ 1422 h 1426"/>
                  <a:gd name="T30" fmla="*/ 16 w 44"/>
                  <a:gd name="T31" fmla="*/ 1422 h 1426"/>
                  <a:gd name="T32" fmla="*/ 12 w 44"/>
                  <a:gd name="T33" fmla="*/ 1422 h 1426"/>
                  <a:gd name="T34" fmla="*/ 8 w 44"/>
                  <a:gd name="T35" fmla="*/ 1422 h 1426"/>
                  <a:gd name="T36" fmla="*/ 0 w 44"/>
                  <a:gd name="T37" fmla="*/ 1426 h 1426"/>
                  <a:gd name="T38" fmla="*/ 0 w 44"/>
                  <a:gd name="T39" fmla="*/ 254 h 1426"/>
                  <a:gd name="T40" fmla="*/ 0 w 44"/>
                  <a:gd name="T41" fmla="*/ 52 h 1426"/>
                  <a:gd name="T42" fmla="*/ 44 w 44"/>
                  <a:gd name="T43" fmla="*/ 0 h 1426"/>
                  <a:gd name="T44" fmla="*/ 44 w 44"/>
                  <a:gd name="T45" fmla="*/ 294 h 1426"/>
                  <a:gd name="T46" fmla="*/ 0 w 44"/>
                  <a:gd name="T47" fmla="*/ 254 h 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426">
                    <a:moveTo>
                      <a:pt x="0" y="1426"/>
                    </a:moveTo>
                    <a:lnTo>
                      <a:pt x="0" y="923"/>
                    </a:lnTo>
                    <a:lnTo>
                      <a:pt x="8" y="923"/>
                    </a:lnTo>
                    <a:lnTo>
                      <a:pt x="12" y="923"/>
                    </a:lnTo>
                    <a:lnTo>
                      <a:pt x="16" y="923"/>
                    </a:lnTo>
                    <a:lnTo>
                      <a:pt x="24" y="919"/>
                    </a:lnTo>
                    <a:lnTo>
                      <a:pt x="28" y="919"/>
                    </a:lnTo>
                    <a:lnTo>
                      <a:pt x="32" y="919"/>
                    </a:lnTo>
                    <a:lnTo>
                      <a:pt x="40" y="919"/>
                    </a:lnTo>
                    <a:lnTo>
                      <a:pt x="44" y="919"/>
                    </a:lnTo>
                    <a:lnTo>
                      <a:pt x="44" y="1422"/>
                    </a:lnTo>
                    <a:lnTo>
                      <a:pt x="40" y="1422"/>
                    </a:lnTo>
                    <a:lnTo>
                      <a:pt x="32" y="1422"/>
                    </a:lnTo>
                    <a:lnTo>
                      <a:pt x="28" y="1422"/>
                    </a:lnTo>
                    <a:lnTo>
                      <a:pt x="24" y="1422"/>
                    </a:lnTo>
                    <a:lnTo>
                      <a:pt x="16" y="1422"/>
                    </a:lnTo>
                    <a:lnTo>
                      <a:pt x="12" y="1422"/>
                    </a:lnTo>
                    <a:lnTo>
                      <a:pt x="8" y="1422"/>
                    </a:lnTo>
                    <a:lnTo>
                      <a:pt x="0" y="1426"/>
                    </a:lnTo>
                    <a:close/>
                    <a:moveTo>
                      <a:pt x="0" y="254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294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9" name="Freeform 51">
                <a:extLst>
                  <a:ext uri="{FF2B5EF4-FFF2-40B4-BE49-F238E27FC236}">
                    <a16:creationId xmlns:a16="http://schemas.microsoft.com/office/drawing/2014/main" id="{63D42AC4-4859-50D3-E33D-9EF27DAB0E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78" y="10163"/>
                <a:ext cx="45" cy="1475"/>
              </a:xfrm>
              <a:custGeom>
                <a:avLst/>
                <a:gdLst>
                  <a:gd name="T0" fmla="*/ 0 w 45"/>
                  <a:gd name="T1" fmla="*/ 1475 h 1475"/>
                  <a:gd name="T2" fmla="*/ 0 w 45"/>
                  <a:gd name="T3" fmla="*/ 972 h 1475"/>
                  <a:gd name="T4" fmla="*/ 4 w 45"/>
                  <a:gd name="T5" fmla="*/ 972 h 1475"/>
                  <a:gd name="T6" fmla="*/ 12 w 45"/>
                  <a:gd name="T7" fmla="*/ 967 h 1475"/>
                  <a:gd name="T8" fmla="*/ 16 w 45"/>
                  <a:gd name="T9" fmla="*/ 967 h 1475"/>
                  <a:gd name="T10" fmla="*/ 20 w 45"/>
                  <a:gd name="T11" fmla="*/ 967 h 1475"/>
                  <a:gd name="T12" fmla="*/ 28 w 45"/>
                  <a:gd name="T13" fmla="*/ 967 h 1475"/>
                  <a:gd name="T14" fmla="*/ 33 w 45"/>
                  <a:gd name="T15" fmla="*/ 967 h 1475"/>
                  <a:gd name="T16" fmla="*/ 37 w 45"/>
                  <a:gd name="T17" fmla="*/ 963 h 1475"/>
                  <a:gd name="T18" fmla="*/ 45 w 45"/>
                  <a:gd name="T19" fmla="*/ 963 h 1475"/>
                  <a:gd name="T20" fmla="*/ 45 w 45"/>
                  <a:gd name="T21" fmla="*/ 1471 h 1475"/>
                  <a:gd name="T22" fmla="*/ 37 w 45"/>
                  <a:gd name="T23" fmla="*/ 1471 h 1475"/>
                  <a:gd name="T24" fmla="*/ 33 w 45"/>
                  <a:gd name="T25" fmla="*/ 1471 h 1475"/>
                  <a:gd name="T26" fmla="*/ 28 w 45"/>
                  <a:gd name="T27" fmla="*/ 1471 h 1475"/>
                  <a:gd name="T28" fmla="*/ 20 w 45"/>
                  <a:gd name="T29" fmla="*/ 1475 h 1475"/>
                  <a:gd name="T30" fmla="*/ 16 w 45"/>
                  <a:gd name="T31" fmla="*/ 1475 h 1475"/>
                  <a:gd name="T32" fmla="*/ 12 w 45"/>
                  <a:gd name="T33" fmla="*/ 1475 h 1475"/>
                  <a:gd name="T34" fmla="*/ 4 w 45"/>
                  <a:gd name="T35" fmla="*/ 1475 h 1475"/>
                  <a:gd name="T36" fmla="*/ 0 w 45"/>
                  <a:gd name="T37" fmla="*/ 1475 h 1475"/>
                  <a:gd name="T38" fmla="*/ 0 w 45"/>
                  <a:gd name="T39" fmla="*/ 347 h 1475"/>
                  <a:gd name="T40" fmla="*/ 0 w 45"/>
                  <a:gd name="T41" fmla="*/ 53 h 1475"/>
                  <a:gd name="T42" fmla="*/ 45 w 45"/>
                  <a:gd name="T43" fmla="*/ 0 h 1475"/>
                  <a:gd name="T44" fmla="*/ 45 w 45"/>
                  <a:gd name="T45" fmla="*/ 391 h 1475"/>
                  <a:gd name="T46" fmla="*/ 0 w 45"/>
                  <a:gd name="T47" fmla="*/ 347 h 1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5">
                    <a:moveTo>
                      <a:pt x="0" y="1475"/>
                    </a:moveTo>
                    <a:lnTo>
                      <a:pt x="0" y="972"/>
                    </a:lnTo>
                    <a:lnTo>
                      <a:pt x="4" y="972"/>
                    </a:lnTo>
                    <a:lnTo>
                      <a:pt x="12" y="967"/>
                    </a:lnTo>
                    <a:lnTo>
                      <a:pt x="16" y="967"/>
                    </a:lnTo>
                    <a:lnTo>
                      <a:pt x="20" y="967"/>
                    </a:lnTo>
                    <a:lnTo>
                      <a:pt x="28" y="967"/>
                    </a:lnTo>
                    <a:lnTo>
                      <a:pt x="33" y="967"/>
                    </a:lnTo>
                    <a:lnTo>
                      <a:pt x="37" y="963"/>
                    </a:lnTo>
                    <a:lnTo>
                      <a:pt x="45" y="963"/>
                    </a:lnTo>
                    <a:lnTo>
                      <a:pt x="45" y="1471"/>
                    </a:lnTo>
                    <a:lnTo>
                      <a:pt x="37" y="1471"/>
                    </a:lnTo>
                    <a:lnTo>
                      <a:pt x="33" y="1471"/>
                    </a:lnTo>
                    <a:lnTo>
                      <a:pt x="28" y="1471"/>
                    </a:lnTo>
                    <a:lnTo>
                      <a:pt x="20" y="1475"/>
                    </a:lnTo>
                    <a:lnTo>
                      <a:pt x="16" y="1475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5"/>
                    </a:lnTo>
                    <a:close/>
                    <a:moveTo>
                      <a:pt x="0" y="347"/>
                    </a:moveTo>
                    <a:lnTo>
                      <a:pt x="0" y="53"/>
                    </a:lnTo>
                    <a:lnTo>
                      <a:pt x="45" y="0"/>
                    </a:lnTo>
                    <a:lnTo>
                      <a:pt x="45" y="391"/>
                    </a:lnTo>
                    <a:lnTo>
                      <a:pt x="0" y="347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0" name="Freeform 52">
                <a:extLst>
                  <a:ext uri="{FF2B5EF4-FFF2-40B4-BE49-F238E27FC236}">
                    <a16:creationId xmlns:a16="http://schemas.microsoft.com/office/drawing/2014/main" id="{759CC513-C60E-DB55-793F-80FF94C8C3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23" y="10111"/>
                <a:ext cx="40" cy="1523"/>
              </a:xfrm>
              <a:custGeom>
                <a:avLst/>
                <a:gdLst>
                  <a:gd name="T0" fmla="*/ 0 w 40"/>
                  <a:gd name="T1" fmla="*/ 1523 h 1523"/>
                  <a:gd name="T2" fmla="*/ 0 w 40"/>
                  <a:gd name="T3" fmla="*/ 1015 h 1523"/>
                  <a:gd name="T4" fmla="*/ 4 w 40"/>
                  <a:gd name="T5" fmla="*/ 1015 h 1523"/>
                  <a:gd name="T6" fmla="*/ 8 w 40"/>
                  <a:gd name="T7" fmla="*/ 1011 h 1523"/>
                  <a:gd name="T8" fmla="*/ 16 w 40"/>
                  <a:gd name="T9" fmla="*/ 1011 h 1523"/>
                  <a:gd name="T10" fmla="*/ 20 w 40"/>
                  <a:gd name="T11" fmla="*/ 1011 h 1523"/>
                  <a:gd name="T12" fmla="*/ 24 w 40"/>
                  <a:gd name="T13" fmla="*/ 1007 h 1523"/>
                  <a:gd name="T14" fmla="*/ 32 w 40"/>
                  <a:gd name="T15" fmla="*/ 1007 h 1523"/>
                  <a:gd name="T16" fmla="*/ 36 w 40"/>
                  <a:gd name="T17" fmla="*/ 1007 h 1523"/>
                  <a:gd name="T18" fmla="*/ 40 w 40"/>
                  <a:gd name="T19" fmla="*/ 1003 h 1523"/>
                  <a:gd name="T20" fmla="*/ 40 w 40"/>
                  <a:gd name="T21" fmla="*/ 1519 h 1523"/>
                  <a:gd name="T22" fmla="*/ 36 w 40"/>
                  <a:gd name="T23" fmla="*/ 1519 h 1523"/>
                  <a:gd name="T24" fmla="*/ 32 w 40"/>
                  <a:gd name="T25" fmla="*/ 1519 h 1523"/>
                  <a:gd name="T26" fmla="*/ 24 w 40"/>
                  <a:gd name="T27" fmla="*/ 1519 h 1523"/>
                  <a:gd name="T28" fmla="*/ 20 w 40"/>
                  <a:gd name="T29" fmla="*/ 1519 h 1523"/>
                  <a:gd name="T30" fmla="*/ 16 w 40"/>
                  <a:gd name="T31" fmla="*/ 1523 h 1523"/>
                  <a:gd name="T32" fmla="*/ 8 w 40"/>
                  <a:gd name="T33" fmla="*/ 1523 h 1523"/>
                  <a:gd name="T34" fmla="*/ 4 w 40"/>
                  <a:gd name="T35" fmla="*/ 1523 h 1523"/>
                  <a:gd name="T36" fmla="*/ 0 w 40"/>
                  <a:gd name="T37" fmla="*/ 1523 h 1523"/>
                  <a:gd name="T38" fmla="*/ 0 w 40"/>
                  <a:gd name="T39" fmla="*/ 443 h 1523"/>
                  <a:gd name="T40" fmla="*/ 0 w 40"/>
                  <a:gd name="T41" fmla="*/ 52 h 1523"/>
                  <a:gd name="T42" fmla="*/ 40 w 40"/>
                  <a:gd name="T43" fmla="*/ 0 h 1523"/>
                  <a:gd name="T44" fmla="*/ 40 w 40"/>
                  <a:gd name="T45" fmla="*/ 484 h 1523"/>
                  <a:gd name="T46" fmla="*/ 0 w 40"/>
                  <a:gd name="T47" fmla="*/ 443 h 1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23">
                    <a:moveTo>
                      <a:pt x="0" y="1523"/>
                    </a:moveTo>
                    <a:lnTo>
                      <a:pt x="0" y="1015"/>
                    </a:lnTo>
                    <a:lnTo>
                      <a:pt x="4" y="1015"/>
                    </a:lnTo>
                    <a:lnTo>
                      <a:pt x="8" y="1011"/>
                    </a:lnTo>
                    <a:lnTo>
                      <a:pt x="16" y="1011"/>
                    </a:lnTo>
                    <a:lnTo>
                      <a:pt x="20" y="1011"/>
                    </a:lnTo>
                    <a:lnTo>
                      <a:pt x="24" y="1007"/>
                    </a:lnTo>
                    <a:lnTo>
                      <a:pt x="32" y="1007"/>
                    </a:lnTo>
                    <a:lnTo>
                      <a:pt x="36" y="1007"/>
                    </a:lnTo>
                    <a:lnTo>
                      <a:pt x="40" y="1003"/>
                    </a:lnTo>
                    <a:lnTo>
                      <a:pt x="40" y="1519"/>
                    </a:lnTo>
                    <a:lnTo>
                      <a:pt x="36" y="1519"/>
                    </a:lnTo>
                    <a:lnTo>
                      <a:pt x="32" y="1519"/>
                    </a:lnTo>
                    <a:lnTo>
                      <a:pt x="24" y="1519"/>
                    </a:lnTo>
                    <a:lnTo>
                      <a:pt x="20" y="1519"/>
                    </a:lnTo>
                    <a:lnTo>
                      <a:pt x="16" y="1523"/>
                    </a:lnTo>
                    <a:lnTo>
                      <a:pt x="8" y="1523"/>
                    </a:lnTo>
                    <a:lnTo>
                      <a:pt x="4" y="1523"/>
                    </a:lnTo>
                    <a:lnTo>
                      <a:pt x="0" y="1523"/>
                    </a:lnTo>
                    <a:close/>
                    <a:moveTo>
                      <a:pt x="0" y="443"/>
                    </a:moveTo>
                    <a:lnTo>
                      <a:pt x="0" y="52"/>
                    </a:lnTo>
                    <a:lnTo>
                      <a:pt x="40" y="0"/>
                    </a:lnTo>
                    <a:lnTo>
                      <a:pt x="40" y="484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1" name="Freeform 53">
                <a:extLst>
                  <a:ext uri="{FF2B5EF4-FFF2-40B4-BE49-F238E27FC236}">
                    <a16:creationId xmlns:a16="http://schemas.microsoft.com/office/drawing/2014/main" id="{A4BDE197-2089-94B1-397C-26C3D57067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63" y="10059"/>
                <a:ext cx="44" cy="1571"/>
              </a:xfrm>
              <a:custGeom>
                <a:avLst/>
                <a:gdLst>
                  <a:gd name="T0" fmla="*/ 0 w 44"/>
                  <a:gd name="T1" fmla="*/ 1571 h 1571"/>
                  <a:gd name="T2" fmla="*/ 0 w 44"/>
                  <a:gd name="T3" fmla="*/ 1055 h 1571"/>
                  <a:gd name="T4" fmla="*/ 8 w 44"/>
                  <a:gd name="T5" fmla="*/ 1055 h 1571"/>
                  <a:gd name="T6" fmla="*/ 12 w 44"/>
                  <a:gd name="T7" fmla="*/ 1051 h 1571"/>
                  <a:gd name="T8" fmla="*/ 16 w 44"/>
                  <a:gd name="T9" fmla="*/ 1051 h 1571"/>
                  <a:gd name="T10" fmla="*/ 24 w 44"/>
                  <a:gd name="T11" fmla="*/ 1051 h 1571"/>
                  <a:gd name="T12" fmla="*/ 28 w 44"/>
                  <a:gd name="T13" fmla="*/ 1047 h 1571"/>
                  <a:gd name="T14" fmla="*/ 32 w 44"/>
                  <a:gd name="T15" fmla="*/ 1047 h 1571"/>
                  <a:gd name="T16" fmla="*/ 40 w 44"/>
                  <a:gd name="T17" fmla="*/ 1043 h 1571"/>
                  <a:gd name="T18" fmla="*/ 44 w 44"/>
                  <a:gd name="T19" fmla="*/ 1043 h 1571"/>
                  <a:gd name="T20" fmla="*/ 44 w 44"/>
                  <a:gd name="T21" fmla="*/ 1563 h 1571"/>
                  <a:gd name="T22" fmla="*/ 40 w 44"/>
                  <a:gd name="T23" fmla="*/ 1563 h 1571"/>
                  <a:gd name="T24" fmla="*/ 32 w 44"/>
                  <a:gd name="T25" fmla="*/ 1563 h 1571"/>
                  <a:gd name="T26" fmla="*/ 28 w 44"/>
                  <a:gd name="T27" fmla="*/ 1567 h 1571"/>
                  <a:gd name="T28" fmla="*/ 24 w 44"/>
                  <a:gd name="T29" fmla="*/ 1567 h 1571"/>
                  <a:gd name="T30" fmla="*/ 16 w 44"/>
                  <a:gd name="T31" fmla="*/ 1567 h 1571"/>
                  <a:gd name="T32" fmla="*/ 12 w 44"/>
                  <a:gd name="T33" fmla="*/ 1567 h 1571"/>
                  <a:gd name="T34" fmla="*/ 8 w 44"/>
                  <a:gd name="T35" fmla="*/ 1567 h 1571"/>
                  <a:gd name="T36" fmla="*/ 0 w 44"/>
                  <a:gd name="T37" fmla="*/ 1571 h 1571"/>
                  <a:gd name="T38" fmla="*/ 0 w 44"/>
                  <a:gd name="T39" fmla="*/ 536 h 1571"/>
                  <a:gd name="T40" fmla="*/ 0 w 44"/>
                  <a:gd name="T41" fmla="*/ 52 h 1571"/>
                  <a:gd name="T42" fmla="*/ 44 w 44"/>
                  <a:gd name="T43" fmla="*/ 0 h 1571"/>
                  <a:gd name="T44" fmla="*/ 44 w 44"/>
                  <a:gd name="T45" fmla="*/ 576 h 1571"/>
                  <a:gd name="T46" fmla="*/ 0 w 44"/>
                  <a:gd name="T47" fmla="*/ 536 h 1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71">
                    <a:moveTo>
                      <a:pt x="0" y="1571"/>
                    </a:moveTo>
                    <a:lnTo>
                      <a:pt x="0" y="1055"/>
                    </a:lnTo>
                    <a:lnTo>
                      <a:pt x="8" y="1055"/>
                    </a:lnTo>
                    <a:lnTo>
                      <a:pt x="12" y="1051"/>
                    </a:lnTo>
                    <a:lnTo>
                      <a:pt x="16" y="1051"/>
                    </a:lnTo>
                    <a:lnTo>
                      <a:pt x="24" y="1051"/>
                    </a:lnTo>
                    <a:lnTo>
                      <a:pt x="28" y="1047"/>
                    </a:lnTo>
                    <a:lnTo>
                      <a:pt x="32" y="1047"/>
                    </a:lnTo>
                    <a:lnTo>
                      <a:pt x="40" y="1043"/>
                    </a:lnTo>
                    <a:lnTo>
                      <a:pt x="44" y="1043"/>
                    </a:lnTo>
                    <a:lnTo>
                      <a:pt x="44" y="1563"/>
                    </a:lnTo>
                    <a:lnTo>
                      <a:pt x="40" y="1563"/>
                    </a:lnTo>
                    <a:lnTo>
                      <a:pt x="32" y="1563"/>
                    </a:lnTo>
                    <a:lnTo>
                      <a:pt x="28" y="1567"/>
                    </a:lnTo>
                    <a:lnTo>
                      <a:pt x="24" y="1567"/>
                    </a:lnTo>
                    <a:lnTo>
                      <a:pt x="16" y="1567"/>
                    </a:lnTo>
                    <a:lnTo>
                      <a:pt x="12" y="1567"/>
                    </a:lnTo>
                    <a:lnTo>
                      <a:pt x="8" y="1567"/>
                    </a:lnTo>
                    <a:lnTo>
                      <a:pt x="0" y="1571"/>
                    </a:lnTo>
                    <a:close/>
                    <a:moveTo>
                      <a:pt x="0" y="536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57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2" name="Freeform 54">
                <a:extLst>
                  <a:ext uri="{FF2B5EF4-FFF2-40B4-BE49-F238E27FC236}">
                    <a16:creationId xmlns:a16="http://schemas.microsoft.com/office/drawing/2014/main" id="{B4B0A682-6E85-3045-406A-C77570DE58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07" y="10022"/>
                <a:ext cx="45" cy="1600"/>
              </a:xfrm>
              <a:custGeom>
                <a:avLst/>
                <a:gdLst>
                  <a:gd name="T0" fmla="*/ 0 w 45"/>
                  <a:gd name="T1" fmla="*/ 1600 h 1600"/>
                  <a:gd name="T2" fmla="*/ 0 w 45"/>
                  <a:gd name="T3" fmla="*/ 1080 h 1600"/>
                  <a:gd name="T4" fmla="*/ 4 w 45"/>
                  <a:gd name="T5" fmla="*/ 1076 h 1600"/>
                  <a:gd name="T6" fmla="*/ 12 w 45"/>
                  <a:gd name="T7" fmla="*/ 1076 h 1600"/>
                  <a:gd name="T8" fmla="*/ 16 w 45"/>
                  <a:gd name="T9" fmla="*/ 1072 h 1600"/>
                  <a:gd name="T10" fmla="*/ 20 w 45"/>
                  <a:gd name="T11" fmla="*/ 1072 h 1600"/>
                  <a:gd name="T12" fmla="*/ 28 w 45"/>
                  <a:gd name="T13" fmla="*/ 1068 h 1600"/>
                  <a:gd name="T14" fmla="*/ 32 w 45"/>
                  <a:gd name="T15" fmla="*/ 1064 h 1600"/>
                  <a:gd name="T16" fmla="*/ 37 w 45"/>
                  <a:gd name="T17" fmla="*/ 1064 h 1600"/>
                  <a:gd name="T18" fmla="*/ 45 w 45"/>
                  <a:gd name="T19" fmla="*/ 1060 h 1600"/>
                  <a:gd name="T20" fmla="*/ 45 w 45"/>
                  <a:gd name="T21" fmla="*/ 1592 h 1600"/>
                  <a:gd name="T22" fmla="*/ 37 w 45"/>
                  <a:gd name="T23" fmla="*/ 1592 h 1600"/>
                  <a:gd name="T24" fmla="*/ 32 w 45"/>
                  <a:gd name="T25" fmla="*/ 1592 h 1600"/>
                  <a:gd name="T26" fmla="*/ 28 w 45"/>
                  <a:gd name="T27" fmla="*/ 1592 h 1600"/>
                  <a:gd name="T28" fmla="*/ 20 w 45"/>
                  <a:gd name="T29" fmla="*/ 1596 h 1600"/>
                  <a:gd name="T30" fmla="*/ 16 w 45"/>
                  <a:gd name="T31" fmla="*/ 1596 h 1600"/>
                  <a:gd name="T32" fmla="*/ 12 w 45"/>
                  <a:gd name="T33" fmla="*/ 1596 h 1600"/>
                  <a:gd name="T34" fmla="*/ 4 w 45"/>
                  <a:gd name="T35" fmla="*/ 1600 h 1600"/>
                  <a:gd name="T36" fmla="*/ 0 w 45"/>
                  <a:gd name="T37" fmla="*/ 1600 h 1600"/>
                  <a:gd name="T38" fmla="*/ 0 w 45"/>
                  <a:gd name="T39" fmla="*/ 613 h 1600"/>
                  <a:gd name="T40" fmla="*/ 0 w 45"/>
                  <a:gd name="T41" fmla="*/ 37 h 1600"/>
                  <a:gd name="T42" fmla="*/ 32 w 45"/>
                  <a:gd name="T43" fmla="*/ 0 h 1600"/>
                  <a:gd name="T44" fmla="*/ 45 w 45"/>
                  <a:gd name="T45" fmla="*/ 13 h 1600"/>
                  <a:gd name="T46" fmla="*/ 45 w 45"/>
                  <a:gd name="T47" fmla="*/ 653 h 1600"/>
                  <a:gd name="T48" fmla="*/ 0 w 45"/>
                  <a:gd name="T49" fmla="*/ 613 h 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1600">
                    <a:moveTo>
                      <a:pt x="0" y="1600"/>
                    </a:moveTo>
                    <a:lnTo>
                      <a:pt x="0" y="1080"/>
                    </a:lnTo>
                    <a:lnTo>
                      <a:pt x="4" y="1076"/>
                    </a:lnTo>
                    <a:lnTo>
                      <a:pt x="12" y="1076"/>
                    </a:lnTo>
                    <a:lnTo>
                      <a:pt x="16" y="1072"/>
                    </a:lnTo>
                    <a:lnTo>
                      <a:pt x="20" y="1072"/>
                    </a:lnTo>
                    <a:lnTo>
                      <a:pt x="28" y="1068"/>
                    </a:lnTo>
                    <a:lnTo>
                      <a:pt x="32" y="1064"/>
                    </a:lnTo>
                    <a:lnTo>
                      <a:pt x="37" y="1064"/>
                    </a:lnTo>
                    <a:lnTo>
                      <a:pt x="45" y="1060"/>
                    </a:lnTo>
                    <a:lnTo>
                      <a:pt x="45" y="1592"/>
                    </a:lnTo>
                    <a:lnTo>
                      <a:pt x="37" y="1592"/>
                    </a:lnTo>
                    <a:lnTo>
                      <a:pt x="32" y="1592"/>
                    </a:lnTo>
                    <a:lnTo>
                      <a:pt x="28" y="1592"/>
                    </a:lnTo>
                    <a:lnTo>
                      <a:pt x="20" y="1596"/>
                    </a:lnTo>
                    <a:lnTo>
                      <a:pt x="16" y="1596"/>
                    </a:lnTo>
                    <a:lnTo>
                      <a:pt x="12" y="1596"/>
                    </a:lnTo>
                    <a:lnTo>
                      <a:pt x="4" y="1600"/>
                    </a:lnTo>
                    <a:lnTo>
                      <a:pt x="0" y="1600"/>
                    </a:lnTo>
                    <a:close/>
                    <a:moveTo>
                      <a:pt x="0" y="613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45" y="13"/>
                    </a:lnTo>
                    <a:lnTo>
                      <a:pt x="45" y="653"/>
                    </a:lnTo>
                    <a:lnTo>
                      <a:pt x="0" y="613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3" name="Freeform 55">
                <a:extLst>
                  <a:ext uri="{FF2B5EF4-FFF2-40B4-BE49-F238E27FC236}">
                    <a16:creationId xmlns:a16="http://schemas.microsoft.com/office/drawing/2014/main" id="{4B5CF226-19BD-8830-6769-98917246D8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52" y="10035"/>
                <a:ext cx="40" cy="1579"/>
              </a:xfrm>
              <a:custGeom>
                <a:avLst/>
                <a:gdLst>
                  <a:gd name="T0" fmla="*/ 0 w 40"/>
                  <a:gd name="T1" fmla="*/ 1579 h 1579"/>
                  <a:gd name="T2" fmla="*/ 0 w 40"/>
                  <a:gd name="T3" fmla="*/ 1047 h 1579"/>
                  <a:gd name="T4" fmla="*/ 4 w 40"/>
                  <a:gd name="T5" fmla="*/ 1043 h 1579"/>
                  <a:gd name="T6" fmla="*/ 8 w 40"/>
                  <a:gd name="T7" fmla="*/ 1043 h 1579"/>
                  <a:gd name="T8" fmla="*/ 16 w 40"/>
                  <a:gd name="T9" fmla="*/ 1039 h 1579"/>
                  <a:gd name="T10" fmla="*/ 20 w 40"/>
                  <a:gd name="T11" fmla="*/ 1035 h 1579"/>
                  <a:gd name="T12" fmla="*/ 24 w 40"/>
                  <a:gd name="T13" fmla="*/ 1035 h 1579"/>
                  <a:gd name="T14" fmla="*/ 32 w 40"/>
                  <a:gd name="T15" fmla="*/ 1031 h 1579"/>
                  <a:gd name="T16" fmla="*/ 36 w 40"/>
                  <a:gd name="T17" fmla="*/ 1027 h 1579"/>
                  <a:gd name="T18" fmla="*/ 40 w 40"/>
                  <a:gd name="T19" fmla="*/ 1023 h 1579"/>
                  <a:gd name="T20" fmla="*/ 40 w 40"/>
                  <a:gd name="T21" fmla="*/ 1567 h 1579"/>
                  <a:gd name="T22" fmla="*/ 36 w 40"/>
                  <a:gd name="T23" fmla="*/ 1567 h 1579"/>
                  <a:gd name="T24" fmla="*/ 32 w 40"/>
                  <a:gd name="T25" fmla="*/ 1567 h 1579"/>
                  <a:gd name="T26" fmla="*/ 24 w 40"/>
                  <a:gd name="T27" fmla="*/ 1571 h 1579"/>
                  <a:gd name="T28" fmla="*/ 20 w 40"/>
                  <a:gd name="T29" fmla="*/ 1571 h 1579"/>
                  <a:gd name="T30" fmla="*/ 16 w 40"/>
                  <a:gd name="T31" fmla="*/ 1575 h 1579"/>
                  <a:gd name="T32" fmla="*/ 8 w 40"/>
                  <a:gd name="T33" fmla="*/ 1575 h 1579"/>
                  <a:gd name="T34" fmla="*/ 4 w 40"/>
                  <a:gd name="T35" fmla="*/ 1575 h 1579"/>
                  <a:gd name="T36" fmla="*/ 0 w 40"/>
                  <a:gd name="T37" fmla="*/ 1579 h 1579"/>
                  <a:gd name="T38" fmla="*/ 0 w 40"/>
                  <a:gd name="T39" fmla="*/ 640 h 1579"/>
                  <a:gd name="T40" fmla="*/ 0 w 40"/>
                  <a:gd name="T41" fmla="*/ 0 h 1579"/>
                  <a:gd name="T42" fmla="*/ 40 w 40"/>
                  <a:gd name="T43" fmla="*/ 40 h 1579"/>
                  <a:gd name="T44" fmla="*/ 40 w 40"/>
                  <a:gd name="T45" fmla="*/ 680 h 1579"/>
                  <a:gd name="T46" fmla="*/ 0 w 40"/>
                  <a:gd name="T47" fmla="*/ 640 h 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79">
                    <a:moveTo>
                      <a:pt x="0" y="1579"/>
                    </a:moveTo>
                    <a:lnTo>
                      <a:pt x="0" y="1047"/>
                    </a:lnTo>
                    <a:lnTo>
                      <a:pt x="4" y="1043"/>
                    </a:lnTo>
                    <a:lnTo>
                      <a:pt x="8" y="1043"/>
                    </a:lnTo>
                    <a:lnTo>
                      <a:pt x="16" y="1039"/>
                    </a:lnTo>
                    <a:lnTo>
                      <a:pt x="20" y="1035"/>
                    </a:lnTo>
                    <a:lnTo>
                      <a:pt x="24" y="1035"/>
                    </a:lnTo>
                    <a:lnTo>
                      <a:pt x="32" y="1031"/>
                    </a:lnTo>
                    <a:lnTo>
                      <a:pt x="36" y="1027"/>
                    </a:lnTo>
                    <a:lnTo>
                      <a:pt x="40" y="1023"/>
                    </a:lnTo>
                    <a:lnTo>
                      <a:pt x="40" y="1567"/>
                    </a:lnTo>
                    <a:lnTo>
                      <a:pt x="36" y="1567"/>
                    </a:lnTo>
                    <a:lnTo>
                      <a:pt x="32" y="1567"/>
                    </a:lnTo>
                    <a:lnTo>
                      <a:pt x="24" y="1571"/>
                    </a:lnTo>
                    <a:lnTo>
                      <a:pt x="20" y="1571"/>
                    </a:lnTo>
                    <a:lnTo>
                      <a:pt x="16" y="1575"/>
                    </a:lnTo>
                    <a:lnTo>
                      <a:pt x="8" y="1575"/>
                    </a:lnTo>
                    <a:lnTo>
                      <a:pt x="4" y="1575"/>
                    </a:lnTo>
                    <a:lnTo>
                      <a:pt x="0" y="1579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0" y="40"/>
                    </a:lnTo>
                    <a:lnTo>
                      <a:pt x="40" y="680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4" name="Freeform 56">
                <a:extLst>
                  <a:ext uri="{FF2B5EF4-FFF2-40B4-BE49-F238E27FC236}">
                    <a16:creationId xmlns:a16="http://schemas.microsoft.com/office/drawing/2014/main" id="{12A2A0D6-5C5F-9ED4-BE2A-7CAF36774B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2" y="10075"/>
                <a:ext cx="44" cy="1527"/>
              </a:xfrm>
              <a:custGeom>
                <a:avLst/>
                <a:gdLst>
                  <a:gd name="T0" fmla="*/ 0 w 44"/>
                  <a:gd name="T1" fmla="*/ 1527 h 1527"/>
                  <a:gd name="T2" fmla="*/ 0 w 44"/>
                  <a:gd name="T3" fmla="*/ 983 h 1527"/>
                  <a:gd name="T4" fmla="*/ 8 w 44"/>
                  <a:gd name="T5" fmla="*/ 983 h 1527"/>
                  <a:gd name="T6" fmla="*/ 12 w 44"/>
                  <a:gd name="T7" fmla="*/ 979 h 1527"/>
                  <a:gd name="T8" fmla="*/ 16 w 44"/>
                  <a:gd name="T9" fmla="*/ 975 h 1527"/>
                  <a:gd name="T10" fmla="*/ 24 w 44"/>
                  <a:gd name="T11" fmla="*/ 971 h 1527"/>
                  <a:gd name="T12" fmla="*/ 28 w 44"/>
                  <a:gd name="T13" fmla="*/ 967 h 1527"/>
                  <a:gd name="T14" fmla="*/ 32 w 44"/>
                  <a:gd name="T15" fmla="*/ 963 h 1527"/>
                  <a:gd name="T16" fmla="*/ 40 w 44"/>
                  <a:gd name="T17" fmla="*/ 959 h 1527"/>
                  <a:gd name="T18" fmla="*/ 44 w 44"/>
                  <a:gd name="T19" fmla="*/ 959 h 1527"/>
                  <a:gd name="T20" fmla="*/ 44 w 44"/>
                  <a:gd name="T21" fmla="*/ 1515 h 1527"/>
                  <a:gd name="T22" fmla="*/ 40 w 44"/>
                  <a:gd name="T23" fmla="*/ 1515 h 1527"/>
                  <a:gd name="T24" fmla="*/ 32 w 44"/>
                  <a:gd name="T25" fmla="*/ 1515 h 1527"/>
                  <a:gd name="T26" fmla="*/ 28 w 44"/>
                  <a:gd name="T27" fmla="*/ 1519 h 1527"/>
                  <a:gd name="T28" fmla="*/ 24 w 44"/>
                  <a:gd name="T29" fmla="*/ 1519 h 1527"/>
                  <a:gd name="T30" fmla="*/ 16 w 44"/>
                  <a:gd name="T31" fmla="*/ 1523 h 1527"/>
                  <a:gd name="T32" fmla="*/ 12 w 44"/>
                  <a:gd name="T33" fmla="*/ 1523 h 1527"/>
                  <a:gd name="T34" fmla="*/ 8 w 44"/>
                  <a:gd name="T35" fmla="*/ 1523 h 1527"/>
                  <a:gd name="T36" fmla="*/ 0 w 44"/>
                  <a:gd name="T37" fmla="*/ 1527 h 1527"/>
                  <a:gd name="T38" fmla="*/ 0 w 44"/>
                  <a:gd name="T39" fmla="*/ 640 h 1527"/>
                  <a:gd name="T40" fmla="*/ 0 w 44"/>
                  <a:gd name="T41" fmla="*/ 0 h 1527"/>
                  <a:gd name="T42" fmla="*/ 44 w 44"/>
                  <a:gd name="T43" fmla="*/ 36 h 1527"/>
                  <a:gd name="T44" fmla="*/ 44 w 44"/>
                  <a:gd name="T45" fmla="*/ 685 h 1527"/>
                  <a:gd name="T46" fmla="*/ 0 w 44"/>
                  <a:gd name="T47" fmla="*/ 640 h 1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27">
                    <a:moveTo>
                      <a:pt x="0" y="1527"/>
                    </a:moveTo>
                    <a:lnTo>
                      <a:pt x="0" y="983"/>
                    </a:lnTo>
                    <a:lnTo>
                      <a:pt x="8" y="983"/>
                    </a:lnTo>
                    <a:lnTo>
                      <a:pt x="12" y="979"/>
                    </a:lnTo>
                    <a:lnTo>
                      <a:pt x="16" y="975"/>
                    </a:lnTo>
                    <a:lnTo>
                      <a:pt x="24" y="971"/>
                    </a:lnTo>
                    <a:lnTo>
                      <a:pt x="28" y="967"/>
                    </a:lnTo>
                    <a:lnTo>
                      <a:pt x="32" y="963"/>
                    </a:lnTo>
                    <a:lnTo>
                      <a:pt x="40" y="959"/>
                    </a:lnTo>
                    <a:lnTo>
                      <a:pt x="44" y="959"/>
                    </a:lnTo>
                    <a:lnTo>
                      <a:pt x="44" y="1515"/>
                    </a:lnTo>
                    <a:lnTo>
                      <a:pt x="40" y="1515"/>
                    </a:lnTo>
                    <a:lnTo>
                      <a:pt x="32" y="1515"/>
                    </a:lnTo>
                    <a:lnTo>
                      <a:pt x="28" y="1519"/>
                    </a:lnTo>
                    <a:lnTo>
                      <a:pt x="24" y="1519"/>
                    </a:lnTo>
                    <a:lnTo>
                      <a:pt x="16" y="1523"/>
                    </a:lnTo>
                    <a:lnTo>
                      <a:pt x="12" y="1523"/>
                    </a:lnTo>
                    <a:lnTo>
                      <a:pt x="8" y="1523"/>
                    </a:lnTo>
                    <a:lnTo>
                      <a:pt x="0" y="1527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4" y="36"/>
                    </a:lnTo>
                    <a:lnTo>
                      <a:pt x="44" y="685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5" name="Freeform 57">
                <a:extLst>
                  <a:ext uri="{FF2B5EF4-FFF2-40B4-BE49-F238E27FC236}">
                    <a16:creationId xmlns:a16="http://schemas.microsoft.com/office/drawing/2014/main" id="{3DA27C80-DFA3-E968-9539-F0A63500ED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36" y="10111"/>
                <a:ext cx="45" cy="1479"/>
              </a:xfrm>
              <a:custGeom>
                <a:avLst/>
                <a:gdLst>
                  <a:gd name="T0" fmla="*/ 0 w 45"/>
                  <a:gd name="T1" fmla="*/ 1479 h 1479"/>
                  <a:gd name="T2" fmla="*/ 0 w 45"/>
                  <a:gd name="T3" fmla="*/ 923 h 1479"/>
                  <a:gd name="T4" fmla="*/ 4 w 45"/>
                  <a:gd name="T5" fmla="*/ 919 h 1479"/>
                  <a:gd name="T6" fmla="*/ 12 w 45"/>
                  <a:gd name="T7" fmla="*/ 915 h 1479"/>
                  <a:gd name="T8" fmla="*/ 16 w 45"/>
                  <a:gd name="T9" fmla="*/ 907 h 1479"/>
                  <a:gd name="T10" fmla="*/ 20 w 45"/>
                  <a:gd name="T11" fmla="*/ 903 h 1479"/>
                  <a:gd name="T12" fmla="*/ 28 w 45"/>
                  <a:gd name="T13" fmla="*/ 899 h 1479"/>
                  <a:gd name="T14" fmla="*/ 32 w 45"/>
                  <a:gd name="T15" fmla="*/ 895 h 1479"/>
                  <a:gd name="T16" fmla="*/ 36 w 45"/>
                  <a:gd name="T17" fmla="*/ 891 h 1479"/>
                  <a:gd name="T18" fmla="*/ 45 w 45"/>
                  <a:gd name="T19" fmla="*/ 887 h 1479"/>
                  <a:gd name="T20" fmla="*/ 45 w 45"/>
                  <a:gd name="T21" fmla="*/ 1463 h 1479"/>
                  <a:gd name="T22" fmla="*/ 36 w 45"/>
                  <a:gd name="T23" fmla="*/ 1463 h 1479"/>
                  <a:gd name="T24" fmla="*/ 32 w 45"/>
                  <a:gd name="T25" fmla="*/ 1467 h 1479"/>
                  <a:gd name="T26" fmla="*/ 28 w 45"/>
                  <a:gd name="T27" fmla="*/ 1467 h 1479"/>
                  <a:gd name="T28" fmla="*/ 20 w 45"/>
                  <a:gd name="T29" fmla="*/ 1471 h 1479"/>
                  <a:gd name="T30" fmla="*/ 16 w 45"/>
                  <a:gd name="T31" fmla="*/ 1471 h 1479"/>
                  <a:gd name="T32" fmla="*/ 12 w 45"/>
                  <a:gd name="T33" fmla="*/ 1475 h 1479"/>
                  <a:gd name="T34" fmla="*/ 4 w 45"/>
                  <a:gd name="T35" fmla="*/ 1475 h 1479"/>
                  <a:gd name="T36" fmla="*/ 0 w 45"/>
                  <a:gd name="T37" fmla="*/ 1479 h 1479"/>
                  <a:gd name="T38" fmla="*/ 0 w 45"/>
                  <a:gd name="T39" fmla="*/ 649 h 1479"/>
                  <a:gd name="T40" fmla="*/ 0 w 45"/>
                  <a:gd name="T41" fmla="*/ 0 h 1479"/>
                  <a:gd name="T42" fmla="*/ 45 w 45"/>
                  <a:gd name="T43" fmla="*/ 40 h 1479"/>
                  <a:gd name="T44" fmla="*/ 45 w 45"/>
                  <a:gd name="T45" fmla="*/ 689 h 1479"/>
                  <a:gd name="T46" fmla="*/ 0 w 45"/>
                  <a:gd name="T47" fmla="*/ 649 h 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9">
                    <a:moveTo>
                      <a:pt x="0" y="1479"/>
                    </a:moveTo>
                    <a:lnTo>
                      <a:pt x="0" y="923"/>
                    </a:lnTo>
                    <a:lnTo>
                      <a:pt x="4" y="919"/>
                    </a:lnTo>
                    <a:lnTo>
                      <a:pt x="12" y="915"/>
                    </a:lnTo>
                    <a:lnTo>
                      <a:pt x="16" y="907"/>
                    </a:lnTo>
                    <a:lnTo>
                      <a:pt x="20" y="903"/>
                    </a:lnTo>
                    <a:lnTo>
                      <a:pt x="28" y="899"/>
                    </a:lnTo>
                    <a:lnTo>
                      <a:pt x="32" y="895"/>
                    </a:lnTo>
                    <a:lnTo>
                      <a:pt x="36" y="891"/>
                    </a:lnTo>
                    <a:lnTo>
                      <a:pt x="45" y="887"/>
                    </a:lnTo>
                    <a:lnTo>
                      <a:pt x="45" y="1463"/>
                    </a:lnTo>
                    <a:lnTo>
                      <a:pt x="36" y="1463"/>
                    </a:lnTo>
                    <a:lnTo>
                      <a:pt x="32" y="1467"/>
                    </a:lnTo>
                    <a:lnTo>
                      <a:pt x="28" y="1467"/>
                    </a:lnTo>
                    <a:lnTo>
                      <a:pt x="20" y="1471"/>
                    </a:lnTo>
                    <a:lnTo>
                      <a:pt x="16" y="1471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9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5" y="40"/>
                    </a:lnTo>
                    <a:lnTo>
                      <a:pt x="45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6" name="Freeform 58">
                <a:extLst>
                  <a:ext uri="{FF2B5EF4-FFF2-40B4-BE49-F238E27FC236}">
                    <a16:creationId xmlns:a16="http://schemas.microsoft.com/office/drawing/2014/main" id="{4525D9E0-AD90-F1F7-4C7D-DD23236724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81" y="10151"/>
                <a:ext cx="40" cy="1423"/>
              </a:xfrm>
              <a:custGeom>
                <a:avLst/>
                <a:gdLst>
                  <a:gd name="T0" fmla="*/ 0 w 40"/>
                  <a:gd name="T1" fmla="*/ 1423 h 1423"/>
                  <a:gd name="T2" fmla="*/ 0 w 40"/>
                  <a:gd name="T3" fmla="*/ 847 h 1423"/>
                  <a:gd name="T4" fmla="*/ 4 w 40"/>
                  <a:gd name="T5" fmla="*/ 842 h 1423"/>
                  <a:gd name="T6" fmla="*/ 8 w 40"/>
                  <a:gd name="T7" fmla="*/ 838 h 1423"/>
                  <a:gd name="T8" fmla="*/ 16 w 40"/>
                  <a:gd name="T9" fmla="*/ 830 h 1423"/>
                  <a:gd name="T10" fmla="*/ 20 w 40"/>
                  <a:gd name="T11" fmla="*/ 826 h 1423"/>
                  <a:gd name="T12" fmla="*/ 24 w 40"/>
                  <a:gd name="T13" fmla="*/ 822 h 1423"/>
                  <a:gd name="T14" fmla="*/ 32 w 40"/>
                  <a:gd name="T15" fmla="*/ 818 h 1423"/>
                  <a:gd name="T16" fmla="*/ 36 w 40"/>
                  <a:gd name="T17" fmla="*/ 810 h 1423"/>
                  <a:gd name="T18" fmla="*/ 40 w 40"/>
                  <a:gd name="T19" fmla="*/ 806 h 1423"/>
                  <a:gd name="T20" fmla="*/ 40 w 40"/>
                  <a:gd name="T21" fmla="*/ 1407 h 1423"/>
                  <a:gd name="T22" fmla="*/ 36 w 40"/>
                  <a:gd name="T23" fmla="*/ 1407 h 1423"/>
                  <a:gd name="T24" fmla="*/ 32 w 40"/>
                  <a:gd name="T25" fmla="*/ 1411 h 1423"/>
                  <a:gd name="T26" fmla="*/ 24 w 40"/>
                  <a:gd name="T27" fmla="*/ 1411 h 1423"/>
                  <a:gd name="T28" fmla="*/ 20 w 40"/>
                  <a:gd name="T29" fmla="*/ 1415 h 1423"/>
                  <a:gd name="T30" fmla="*/ 16 w 40"/>
                  <a:gd name="T31" fmla="*/ 1415 h 1423"/>
                  <a:gd name="T32" fmla="*/ 8 w 40"/>
                  <a:gd name="T33" fmla="*/ 1419 h 1423"/>
                  <a:gd name="T34" fmla="*/ 4 w 40"/>
                  <a:gd name="T35" fmla="*/ 1419 h 1423"/>
                  <a:gd name="T36" fmla="*/ 0 w 40"/>
                  <a:gd name="T37" fmla="*/ 1423 h 1423"/>
                  <a:gd name="T38" fmla="*/ 0 w 40"/>
                  <a:gd name="T39" fmla="*/ 649 h 1423"/>
                  <a:gd name="T40" fmla="*/ 0 w 40"/>
                  <a:gd name="T41" fmla="*/ 0 h 1423"/>
                  <a:gd name="T42" fmla="*/ 40 w 40"/>
                  <a:gd name="T43" fmla="*/ 41 h 1423"/>
                  <a:gd name="T44" fmla="*/ 40 w 40"/>
                  <a:gd name="T45" fmla="*/ 689 h 1423"/>
                  <a:gd name="T46" fmla="*/ 0 w 40"/>
                  <a:gd name="T47" fmla="*/ 649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423">
                    <a:moveTo>
                      <a:pt x="0" y="1423"/>
                    </a:moveTo>
                    <a:lnTo>
                      <a:pt x="0" y="847"/>
                    </a:lnTo>
                    <a:lnTo>
                      <a:pt x="4" y="842"/>
                    </a:lnTo>
                    <a:lnTo>
                      <a:pt x="8" y="838"/>
                    </a:lnTo>
                    <a:lnTo>
                      <a:pt x="16" y="830"/>
                    </a:lnTo>
                    <a:lnTo>
                      <a:pt x="20" y="826"/>
                    </a:lnTo>
                    <a:lnTo>
                      <a:pt x="24" y="822"/>
                    </a:lnTo>
                    <a:lnTo>
                      <a:pt x="32" y="818"/>
                    </a:lnTo>
                    <a:lnTo>
                      <a:pt x="36" y="810"/>
                    </a:lnTo>
                    <a:lnTo>
                      <a:pt x="40" y="806"/>
                    </a:lnTo>
                    <a:lnTo>
                      <a:pt x="40" y="1407"/>
                    </a:lnTo>
                    <a:lnTo>
                      <a:pt x="36" y="1407"/>
                    </a:lnTo>
                    <a:lnTo>
                      <a:pt x="32" y="1411"/>
                    </a:lnTo>
                    <a:lnTo>
                      <a:pt x="24" y="1411"/>
                    </a:lnTo>
                    <a:lnTo>
                      <a:pt x="20" y="1415"/>
                    </a:lnTo>
                    <a:lnTo>
                      <a:pt x="16" y="1415"/>
                    </a:lnTo>
                    <a:lnTo>
                      <a:pt x="8" y="1419"/>
                    </a:lnTo>
                    <a:lnTo>
                      <a:pt x="4" y="1419"/>
                    </a:lnTo>
                    <a:lnTo>
                      <a:pt x="0" y="1423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0" y="41"/>
                    </a:lnTo>
                    <a:lnTo>
                      <a:pt x="40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7" name="Freeform 59">
                <a:extLst>
                  <a:ext uri="{FF2B5EF4-FFF2-40B4-BE49-F238E27FC236}">
                    <a16:creationId xmlns:a16="http://schemas.microsoft.com/office/drawing/2014/main" id="{C566B8E8-7C47-F0B5-E802-8C7F062F48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21" y="10192"/>
                <a:ext cx="44" cy="1366"/>
              </a:xfrm>
              <a:custGeom>
                <a:avLst/>
                <a:gdLst>
                  <a:gd name="T0" fmla="*/ 0 w 44"/>
                  <a:gd name="T1" fmla="*/ 1366 h 1366"/>
                  <a:gd name="T2" fmla="*/ 0 w 44"/>
                  <a:gd name="T3" fmla="*/ 765 h 1366"/>
                  <a:gd name="T4" fmla="*/ 8 w 44"/>
                  <a:gd name="T5" fmla="*/ 757 h 1366"/>
                  <a:gd name="T6" fmla="*/ 12 w 44"/>
                  <a:gd name="T7" fmla="*/ 753 h 1366"/>
                  <a:gd name="T8" fmla="*/ 20 w 44"/>
                  <a:gd name="T9" fmla="*/ 745 h 1366"/>
                  <a:gd name="T10" fmla="*/ 24 w 44"/>
                  <a:gd name="T11" fmla="*/ 741 h 1366"/>
                  <a:gd name="T12" fmla="*/ 28 w 44"/>
                  <a:gd name="T13" fmla="*/ 733 h 1366"/>
                  <a:gd name="T14" fmla="*/ 36 w 44"/>
                  <a:gd name="T15" fmla="*/ 725 h 1366"/>
                  <a:gd name="T16" fmla="*/ 40 w 44"/>
                  <a:gd name="T17" fmla="*/ 721 h 1366"/>
                  <a:gd name="T18" fmla="*/ 44 w 44"/>
                  <a:gd name="T19" fmla="*/ 713 h 1366"/>
                  <a:gd name="T20" fmla="*/ 44 w 44"/>
                  <a:gd name="T21" fmla="*/ 1345 h 1366"/>
                  <a:gd name="T22" fmla="*/ 40 w 44"/>
                  <a:gd name="T23" fmla="*/ 1345 h 1366"/>
                  <a:gd name="T24" fmla="*/ 32 w 44"/>
                  <a:gd name="T25" fmla="*/ 1349 h 1366"/>
                  <a:gd name="T26" fmla="*/ 28 w 44"/>
                  <a:gd name="T27" fmla="*/ 1353 h 1366"/>
                  <a:gd name="T28" fmla="*/ 24 w 44"/>
                  <a:gd name="T29" fmla="*/ 1353 h 1366"/>
                  <a:gd name="T30" fmla="*/ 16 w 44"/>
                  <a:gd name="T31" fmla="*/ 1358 h 1366"/>
                  <a:gd name="T32" fmla="*/ 12 w 44"/>
                  <a:gd name="T33" fmla="*/ 1358 h 1366"/>
                  <a:gd name="T34" fmla="*/ 8 w 44"/>
                  <a:gd name="T35" fmla="*/ 1362 h 1366"/>
                  <a:gd name="T36" fmla="*/ 0 w 44"/>
                  <a:gd name="T37" fmla="*/ 1366 h 1366"/>
                  <a:gd name="T38" fmla="*/ 0 w 44"/>
                  <a:gd name="T39" fmla="*/ 648 h 1366"/>
                  <a:gd name="T40" fmla="*/ 0 w 44"/>
                  <a:gd name="T41" fmla="*/ 0 h 1366"/>
                  <a:gd name="T42" fmla="*/ 44 w 44"/>
                  <a:gd name="T43" fmla="*/ 40 h 1366"/>
                  <a:gd name="T44" fmla="*/ 44 w 44"/>
                  <a:gd name="T45" fmla="*/ 689 h 1366"/>
                  <a:gd name="T46" fmla="*/ 0 w 44"/>
                  <a:gd name="T47" fmla="*/ 648 h 1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366">
                    <a:moveTo>
                      <a:pt x="0" y="1366"/>
                    </a:moveTo>
                    <a:lnTo>
                      <a:pt x="0" y="765"/>
                    </a:lnTo>
                    <a:lnTo>
                      <a:pt x="8" y="757"/>
                    </a:lnTo>
                    <a:lnTo>
                      <a:pt x="12" y="753"/>
                    </a:lnTo>
                    <a:lnTo>
                      <a:pt x="20" y="745"/>
                    </a:lnTo>
                    <a:lnTo>
                      <a:pt x="24" y="741"/>
                    </a:lnTo>
                    <a:lnTo>
                      <a:pt x="28" y="733"/>
                    </a:lnTo>
                    <a:lnTo>
                      <a:pt x="36" y="725"/>
                    </a:lnTo>
                    <a:lnTo>
                      <a:pt x="40" y="721"/>
                    </a:lnTo>
                    <a:lnTo>
                      <a:pt x="44" y="713"/>
                    </a:lnTo>
                    <a:lnTo>
                      <a:pt x="44" y="1345"/>
                    </a:lnTo>
                    <a:lnTo>
                      <a:pt x="40" y="1345"/>
                    </a:lnTo>
                    <a:lnTo>
                      <a:pt x="32" y="1349"/>
                    </a:lnTo>
                    <a:lnTo>
                      <a:pt x="28" y="1353"/>
                    </a:lnTo>
                    <a:lnTo>
                      <a:pt x="24" y="1353"/>
                    </a:lnTo>
                    <a:lnTo>
                      <a:pt x="16" y="1358"/>
                    </a:lnTo>
                    <a:lnTo>
                      <a:pt x="12" y="1358"/>
                    </a:lnTo>
                    <a:lnTo>
                      <a:pt x="8" y="1362"/>
                    </a:lnTo>
                    <a:lnTo>
                      <a:pt x="0" y="1366"/>
                    </a:lnTo>
                    <a:close/>
                    <a:moveTo>
                      <a:pt x="0" y="648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689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8" name="Freeform 60">
                <a:extLst>
                  <a:ext uri="{FF2B5EF4-FFF2-40B4-BE49-F238E27FC236}">
                    <a16:creationId xmlns:a16="http://schemas.microsoft.com/office/drawing/2014/main" id="{473DCA32-3271-4B7F-EDAC-E69092CE4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10232"/>
                <a:ext cx="44" cy="1305"/>
              </a:xfrm>
              <a:custGeom>
                <a:avLst/>
                <a:gdLst>
                  <a:gd name="T0" fmla="*/ 0 w 44"/>
                  <a:gd name="T1" fmla="*/ 1305 h 1305"/>
                  <a:gd name="T2" fmla="*/ 0 w 44"/>
                  <a:gd name="T3" fmla="*/ 673 h 1305"/>
                  <a:gd name="T4" fmla="*/ 0 w 44"/>
                  <a:gd name="T5" fmla="*/ 673 h 1305"/>
                  <a:gd name="T6" fmla="*/ 4 w 44"/>
                  <a:gd name="T7" fmla="*/ 669 h 1305"/>
                  <a:gd name="T8" fmla="*/ 4 w 44"/>
                  <a:gd name="T9" fmla="*/ 669 h 1305"/>
                  <a:gd name="T10" fmla="*/ 4 w 44"/>
                  <a:gd name="T11" fmla="*/ 665 h 1305"/>
                  <a:gd name="T12" fmla="*/ 8 w 44"/>
                  <a:gd name="T13" fmla="*/ 665 h 1305"/>
                  <a:gd name="T14" fmla="*/ 8 w 44"/>
                  <a:gd name="T15" fmla="*/ 661 h 1305"/>
                  <a:gd name="T16" fmla="*/ 8 w 44"/>
                  <a:gd name="T17" fmla="*/ 661 h 1305"/>
                  <a:gd name="T18" fmla="*/ 12 w 44"/>
                  <a:gd name="T19" fmla="*/ 661 h 1305"/>
                  <a:gd name="T20" fmla="*/ 0 w 44"/>
                  <a:gd name="T21" fmla="*/ 649 h 1305"/>
                  <a:gd name="T22" fmla="*/ 0 w 44"/>
                  <a:gd name="T23" fmla="*/ 0 h 1305"/>
                  <a:gd name="T24" fmla="*/ 44 w 44"/>
                  <a:gd name="T25" fmla="*/ 40 h 1305"/>
                  <a:gd name="T26" fmla="*/ 44 w 44"/>
                  <a:gd name="T27" fmla="*/ 1281 h 1305"/>
                  <a:gd name="T28" fmla="*/ 36 w 44"/>
                  <a:gd name="T29" fmla="*/ 1285 h 1305"/>
                  <a:gd name="T30" fmla="*/ 32 w 44"/>
                  <a:gd name="T31" fmla="*/ 1289 h 1305"/>
                  <a:gd name="T32" fmla="*/ 28 w 44"/>
                  <a:gd name="T33" fmla="*/ 1293 h 1305"/>
                  <a:gd name="T34" fmla="*/ 20 w 44"/>
                  <a:gd name="T35" fmla="*/ 1293 h 1305"/>
                  <a:gd name="T36" fmla="*/ 16 w 44"/>
                  <a:gd name="T37" fmla="*/ 1297 h 1305"/>
                  <a:gd name="T38" fmla="*/ 12 w 44"/>
                  <a:gd name="T39" fmla="*/ 1301 h 1305"/>
                  <a:gd name="T40" fmla="*/ 4 w 44"/>
                  <a:gd name="T41" fmla="*/ 1301 h 1305"/>
                  <a:gd name="T42" fmla="*/ 0 w 44"/>
                  <a:gd name="T43" fmla="*/ 1305 h 1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1305">
                    <a:moveTo>
                      <a:pt x="0" y="1305"/>
                    </a:moveTo>
                    <a:lnTo>
                      <a:pt x="0" y="673"/>
                    </a:lnTo>
                    <a:lnTo>
                      <a:pt x="0" y="673"/>
                    </a:lnTo>
                    <a:lnTo>
                      <a:pt x="4" y="669"/>
                    </a:lnTo>
                    <a:lnTo>
                      <a:pt x="4" y="669"/>
                    </a:lnTo>
                    <a:lnTo>
                      <a:pt x="4" y="665"/>
                    </a:lnTo>
                    <a:lnTo>
                      <a:pt x="8" y="665"/>
                    </a:lnTo>
                    <a:lnTo>
                      <a:pt x="8" y="661"/>
                    </a:lnTo>
                    <a:lnTo>
                      <a:pt x="8" y="661"/>
                    </a:lnTo>
                    <a:lnTo>
                      <a:pt x="12" y="661"/>
                    </a:lnTo>
                    <a:lnTo>
                      <a:pt x="0" y="649"/>
                    </a:lnTo>
                    <a:lnTo>
                      <a:pt x="0" y="0"/>
                    </a:lnTo>
                    <a:lnTo>
                      <a:pt x="44" y="40"/>
                    </a:lnTo>
                    <a:lnTo>
                      <a:pt x="44" y="1281"/>
                    </a:lnTo>
                    <a:lnTo>
                      <a:pt x="36" y="1285"/>
                    </a:lnTo>
                    <a:lnTo>
                      <a:pt x="32" y="1289"/>
                    </a:lnTo>
                    <a:lnTo>
                      <a:pt x="28" y="1293"/>
                    </a:lnTo>
                    <a:lnTo>
                      <a:pt x="20" y="1293"/>
                    </a:lnTo>
                    <a:lnTo>
                      <a:pt x="16" y="1297"/>
                    </a:lnTo>
                    <a:lnTo>
                      <a:pt x="12" y="1301"/>
                    </a:lnTo>
                    <a:lnTo>
                      <a:pt x="4" y="1301"/>
                    </a:lnTo>
                    <a:lnTo>
                      <a:pt x="0" y="1305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9" name="Freeform 61">
                <a:extLst>
                  <a:ext uri="{FF2B5EF4-FFF2-40B4-BE49-F238E27FC236}">
                    <a16:creationId xmlns:a16="http://schemas.microsoft.com/office/drawing/2014/main" id="{8A522889-D356-B484-13F8-173C12F1D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9" y="10272"/>
                <a:ext cx="41" cy="1241"/>
              </a:xfrm>
              <a:custGeom>
                <a:avLst/>
                <a:gdLst>
                  <a:gd name="T0" fmla="*/ 0 w 41"/>
                  <a:gd name="T1" fmla="*/ 1241 h 1241"/>
                  <a:gd name="T2" fmla="*/ 0 w 41"/>
                  <a:gd name="T3" fmla="*/ 0 h 1241"/>
                  <a:gd name="T4" fmla="*/ 41 w 41"/>
                  <a:gd name="T5" fmla="*/ 41 h 1241"/>
                  <a:gd name="T6" fmla="*/ 41 w 41"/>
                  <a:gd name="T7" fmla="*/ 1221 h 1241"/>
                  <a:gd name="T8" fmla="*/ 37 w 41"/>
                  <a:gd name="T9" fmla="*/ 1221 h 1241"/>
                  <a:gd name="T10" fmla="*/ 33 w 41"/>
                  <a:gd name="T11" fmla="*/ 1225 h 1241"/>
                  <a:gd name="T12" fmla="*/ 25 w 41"/>
                  <a:gd name="T13" fmla="*/ 1229 h 1241"/>
                  <a:gd name="T14" fmla="*/ 21 w 41"/>
                  <a:gd name="T15" fmla="*/ 1233 h 1241"/>
                  <a:gd name="T16" fmla="*/ 17 w 41"/>
                  <a:gd name="T17" fmla="*/ 1233 h 1241"/>
                  <a:gd name="T18" fmla="*/ 9 w 41"/>
                  <a:gd name="T19" fmla="*/ 1237 h 1241"/>
                  <a:gd name="T20" fmla="*/ 5 w 41"/>
                  <a:gd name="T21" fmla="*/ 1241 h 1241"/>
                  <a:gd name="T22" fmla="*/ 0 w 41"/>
                  <a:gd name="T23" fmla="*/ 1241 h 1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241">
                    <a:moveTo>
                      <a:pt x="0" y="1241"/>
                    </a:moveTo>
                    <a:lnTo>
                      <a:pt x="0" y="0"/>
                    </a:lnTo>
                    <a:lnTo>
                      <a:pt x="41" y="41"/>
                    </a:lnTo>
                    <a:lnTo>
                      <a:pt x="41" y="1221"/>
                    </a:lnTo>
                    <a:lnTo>
                      <a:pt x="37" y="1221"/>
                    </a:lnTo>
                    <a:lnTo>
                      <a:pt x="33" y="1225"/>
                    </a:lnTo>
                    <a:lnTo>
                      <a:pt x="25" y="1229"/>
                    </a:lnTo>
                    <a:lnTo>
                      <a:pt x="21" y="1233"/>
                    </a:lnTo>
                    <a:lnTo>
                      <a:pt x="17" y="1233"/>
                    </a:lnTo>
                    <a:lnTo>
                      <a:pt x="9" y="1237"/>
                    </a:lnTo>
                    <a:lnTo>
                      <a:pt x="5" y="1241"/>
                    </a:lnTo>
                    <a:lnTo>
                      <a:pt x="0" y="1241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0" name="Freeform 62">
                <a:extLst>
                  <a:ext uri="{FF2B5EF4-FFF2-40B4-BE49-F238E27FC236}">
                    <a16:creationId xmlns:a16="http://schemas.microsoft.com/office/drawing/2014/main" id="{E2FD2A03-BF5A-0DAE-2BC9-B1BFAC713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10313"/>
                <a:ext cx="44" cy="1180"/>
              </a:xfrm>
              <a:custGeom>
                <a:avLst/>
                <a:gdLst>
                  <a:gd name="T0" fmla="*/ 0 w 44"/>
                  <a:gd name="T1" fmla="*/ 1180 h 1180"/>
                  <a:gd name="T2" fmla="*/ 0 w 44"/>
                  <a:gd name="T3" fmla="*/ 0 h 1180"/>
                  <a:gd name="T4" fmla="*/ 44 w 44"/>
                  <a:gd name="T5" fmla="*/ 40 h 1180"/>
                  <a:gd name="T6" fmla="*/ 44 w 44"/>
                  <a:gd name="T7" fmla="*/ 1152 h 1180"/>
                  <a:gd name="T8" fmla="*/ 40 w 44"/>
                  <a:gd name="T9" fmla="*/ 1156 h 1180"/>
                  <a:gd name="T10" fmla="*/ 32 w 44"/>
                  <a:gd name="T11" fmla="*/ 1160 h 1180"/>
                  <a:gd name="T12" fmla="*/ 28 w 44"/>
                  <a:gd name="T13" fmla="*/ 1160 h 1180"/>
                  <a:gd name="T14" fmla="*/ 24 w 44"/>
                  <a:gd name="T15" fmla="*/ 1164 h 1180"/>
                  <a:gd name="T16" fmla="*/ 16 w 44"/>
                  <a:gd name="T17" fmla="*/ 1168 h 1180"/>
                  <a:gd name="T18" fmla="*/ 12 w 44"/>
                  <a:gd name="T19" fmla="*/ 1172 h 1180"/>
                  <a:gd name="T20" fmla="*/ 8 w 44"/>
                  <a:gd name="T21" fmla="*/ 1176 h 1180"/>
                  <a:gd name="T22" fmla="*/ 0 w 44"/>
                  <a:gd name="T23" fmla="*/ 118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80">
                    <a:moveTo>
                      <a:pt x="0" y="1180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152"/>
                    </a:lnTo>
                    <a:lnTo>
                      <a:pt x="40" y="1156"/>
                    </a:lnTo>
                    <a:lnTo>
                      <a:pt x="32" y="1160"/>
                    </a:lnTo>
                    <a:lnTo>
                      <a:pt x="28" y="1160"/>
                    </a:lnTo>
                    <a:lnTo>
                      <a:pt x="24" y="1164"/>
                    </a:lnTo>
                    <a:lnTo>
                      <a:pt x="16" y="1168"/>
                    </a:lnTo>
                    <a:lnTo>
                      <a:pt x="12" y="1172"/>
                    </a:lnTo>
                    <a:lnTo>
                      <a:pt x="8" y="1176"/>
                    </a:lnTo>
                    <a:lnTo>
                      <a:pt x="0" y="1180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1" name="Freeform 63">
                <a:extLst>
                  <a:ext uri="{FF2B5EF4-FFF2-40B4-BE49-F238E27FC236}">
                    <a16:creationId xmlns:a16="http://schemas.microsoft.com/office/drawing/2014/main" id="{5B2A5101-C5BB-BCC6-9DF2-BDB20DDC3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0353"/>
                <a:ext cx="44" cy="1112"/>
              </a:xfrm>
              <a:custGeom>
                <a:avLst/>
                <a:gdLst>
                  <a:gd name="T0" fmla="*/ 0 w 44"/>
                  <a:gd name="T1" fmla="*/ 1112 h 1112"/>
                  <a:gd name="T2" fmla="*/ 0 w 44"/>
                  <a:gd name="T3" fmla="*/ 0 h 1112"/>
                  <a:gd name="T4" fmla="*/ 44 w 44"/>
                  <a:gd name="T5" fmla="*/ 40 h 1112"/>
                  <a:gd name="T6" fmla="*/ 44 w 44"/>
                  <a:gd name="T7" fmla="*/ 1084 h 1112"/>
                  <a:gd name="T8" fmla="*/ 36 w 44"/>
                  <a:gd name="T9" fmla="*/ 1088 h 1112"/>
                  <a:gd name="T10" fmla="*/ 32 w 44"/>
                  <a:gd name="T11" fmla="*/ 1092 h 1112"/>
                  <a:gd name="T12" fmla="*/ 28 w 44"/>
                  <a:gd name="T13" fmla="*/ 1092 h 1112"/>
                  <a:gd name="T14" fmla="*/ 20 w 44"/>
                  <a:gd name="T15" fmla="*/ 1096 h 1112"/>
                  <a:gd name="T16" fmla="*/ 16 w 44"/>
                  <a:gd name="T17" fmla="*/ 1100 h 1112"/>
                  <a:gd name="T18" fmla="*/ 12 w 44"/>
                  <a:gd name="T19" fmla="*/ 1104 h 1112"/>
                  <a:gd name="T20" fmla="*/ 4 w 44"/>
                  <a:gd name="T21" fmla="*/ 1108 h 1112"/>
                  <a:gd name="T22" fmla="*/ 0 w 44"/>
                  <a:gd name="T23" fmla="*/ 1112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12">
                    <a:moveTo>
                      <a:pt x="0" y="1112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084"/>
                    </a:lnTo>
                    <a:lnTo>
                      <a:pt x="36" y="1088"/>
                    </a:lnTo>
                    <a:lnTo>
                      <a:pt x="32" y="1092"/>
                    </a:lnTo>
                    <a:lnTo>
                      <a:pt x="28" y="1092"/>
                    </a:lnTo>
                    <a:lnTo>
                      <a:pt x="20" y="1096"/>
                    </a:lnTo>
                    <a:lnTo>
                      <a:pt x="16" y="1100"/>
                    </a:lnTo>
                    <a:lnTo>
                      <a:pt x="12" y="1104"/>
                    </a:lnTo>
                    <a:lnTo>
                      <a:pt x="4" y="1108"/>
                    </a:lnTo>
                    <a:lnTo>
                      <a:pt x="0" y="1112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2" name="Freeform 64">
                <a:extLst>
                  <a:ext uri="{FF2B5EF4-FFF2-40B4-BE49-F238E27FC236}">
                    <a16:creationId xmlns:a16="http://schemas.microsoft.com/office/drawing/2014/main" id="{59729976-C8E7-3E5C-A7D9-9BCF7FDC83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0393"/>
                <a:ext cx="41" cy="1044"/>
              </a:xfrm>
              <a:custGeom>
                <a:avLst/>
                <a:gdLst>
                  <a:gd name="T0" fmla="*/ 0 w 41"/>
                  <a:gd name="T1" fmla="*/ 1044 h 1044"/>
                  <a:gd name="T2" fmla="*/ 0 w 41"/>
                  <a:gd name="T3" fmla="*/ 0 h 1044"/>
                  <a:gd name="T4" fmla="*/ 41 w 41"/>
                  <a:gd name="T5" fmla="*/ 40 h 1044"/>
                  <a:gd name="T6" fmla="*/ 41 w 41"/>
                  <a:gd name="T7" fmla="*/ 1011 h 1044"/>
                  <a:gd name="T8" fmla="*/ 37 w 41"/>
                  <a:gd name="T9" fmla="*/ 1016 h 1044"/>
                  <a:gd name="T10" fmla="*/ 33 w 41"/>
                  <a:gd name="T11" fmla="*/ 1020 h 1044"/>
                  <a:gd name="T12" fmla="*/ 25 w 41"/>
                  <a:gd name="T13" fmla="*/ 1024 h 1044"/>
                  <a:gd name="T14" fmla="*/ 21 w 41"/>
                  <a:gd name="T15" fmla="*/ 1028 h 1044"/>
                  <a:gd name="T16" fmla="*/ 17 w 41"/>
                  <a:gd name="T17" fmla="*/ 1032 h 1044"/>
                  <a:gd name="T18" fmla="*/ 9 w 41"/>
                  <a:gd name="T19" fmla="*/ 1036 h 1044"/>
                  <a:gd name="T20" fmla="*/ 4 w 41"/>
                  <a:gd name="T21" fmla="*/ 1040 h 1044"/>
                  <a:gd name="T22" fmla="*/ 0 w 41"/>
                  <a:gd name="T23" fmla="*/ 1044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044">
                    <a:moveTo>
                      <a:pt x="0" y="104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1011"/>
                    </a:lnTo>
                    <a:lnTo>
                      <a:pt x="37" y="1016"/>
                    </a:lnTo>
                    <a:lnTo>
                      <a:pt x="33" y="1020"/>
                    </a:lnTo>
                    <a:lnTo>
                      <a:pt x="25" y="1024"/>
                    </a:lnTo>
                    <a:lnTo>
                      <a:pt x="21" y="1028"/>
                    </a:lnTo>
                    <a:lnTo>
                      <a:pt x="17" y="1032"/>
                    </a:lnTo>
                    <a:lnTo>
                      <a:pt x="9" y="1036"/>
                    </a:lnTo>
                    <a:lnTo>
                      <a:pt x="4" y="1040"/>
                    </a:lnTo>
                    <a:lnTo>
                      <a:pt x="0" y="104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3" name="Freeform 65">
                <a:extLst>
                  <a:ext uri="{FF2B5EF4-FFF2-40B4-BE49-F238E27FC236}">
                    <a16:creationId xmlns:a16="http://schemas.microsoft.com/office/drawing/2014/main" id="{1CD1C6A4-CBAB-B519-019E-E5E8E4957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10433"/>
                <a:ext cx="44" cy="971"/>
              </a:xfrm>
              <a:custGeom>
                <a:avLst/>
                <a:gdLst>
                  <a:gd name="T0" fmla="*/ 0 w 44"/>
                  <a:gd name="T1" fmla="*/ 971 h 971"/>
                  <a:gd name="T2" fmla="*/ 0 w 44"/>
                  <a:gd name="T3" fmla="*/ 0 h 971"/>
                  <a:gd name="T4" fmla="*/ 44 w 44"/>
                  <a:gd name="T5" fmla="*/ 41 h 971"/>
                  <a:gd name="T6" fmla="*/ 44 w 44"/>
                  <a:gd name="T7" fmla="*/ 935 h 971"/>
                  <a:gd name="T8" fmla="*/ 40 w 44"/>
                  <a:gd name="T9" fmla="*/ 939 h 971"/>
                  <a:gd name="T10" fmla="*/ 32 w 44"/>
                  <a:gd name="T11" fmla="*/ 943 h 971"/>
                  <a:gd name="T12" fmla="*/ 28 w 44"/>
                  <a:gd name="T13" fmla="*/ 947 h 971"/>
                  <a:gd name="T14" fmla="*/ 24 w 44"/>
                  <a:gd name="T15" fmla="*/ 951 h 971"/>
                  <a:gd name="T16" fmla="*/ 16 w 44"/>
                  <a:gd name="T17" fmla="*/ 955 h 971"/>
                  <a:gd name="T18" fmla="*/ 12 w 44"/>
                  <a:gd name="T19" fmla="*/ 959 h 971"/>
                  <a:gd name="T20" fmla="*/ 8 w 44"/>
                  <a:gd name="T21" fmla="*/ 963 h 971"/>
                  <a:gd name="T22" fmla="*/ 0 w 44"/>
                  <a:gd name="T23" fmla="*/ 971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971">
                    <a:moveTo>
                      <a:pt x="0" y="971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935"/>
                    </a:lnTo>
                    <a:lnTo>
                      <a:pt x="40" y="939"/>
                    </a:lnTo>
                    <a:lnTo>
                      <a:pt x="32" y="943"/>
                    </a:lnTo>
                    <a:lnTo>
                      <a:pt x="28" y="947"/>
                    </a:lnTo>
                    <a:lnTo>
                      <a:pt x="24" y="951"/>
                    </a:lnTo>
                    <a:lnTo>
                      <a:pt x="16" y="955"/>
                    </a:lnTo>
                    <a:lnTo>
                      <a:pt x="12" y="959"/>
                    </a:lnTo>
                    <a:lnTo>
                      <a:pt x="8" y="963"/>
                    </a:lnTo>
                    <a:lnTo>
                      <a:pt x="0" y="971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4" name="Freeform 66">
                <a:extLst>
                  <a:ext uri="{FF2B5EF4-FFF2-40B4-BE49-F238E27FC236}">
                    <a16:creationId xmlns:a16="http://schemas.microsoft.com/office/drawing/2014/main" id="{8363AD4F-5E0F-73FA-3F17-762A8A9DC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10474"/>
                <a:ext cx="44" cy="894"/>
              </a:xfrm>
              <a:custGeom>
                <a:avLst/>
                <a:gdLst>
                  <a:gd name="T0" fmla="*/ 0 w 44"/>
                  <a:gd name="T1" fmla="*/ 894 h 894"/>
                  <a:gd name="T2" fmla="*/ 0 w 44"/>
                  <a:gd name="T3" fmla="*/ 0 h 894"/>
                  <a:gd name="T4" fmla="*/ 44 w 44"/>
                  <a:gd name="T5" fmla="*/ 40 h 894"/>
                  <a:gd name="T6" fmla="*/ 44 w 44"/>
                  <a:gd name="T7" fmla="*/ 854 h 894"/>
                  <a:gd name="T8" fmla="*/ 36 w 44"/>
                  <a:gd name="T9" fmla="*/ 858 h 894"/>
                  <a:gd name="T10" fmla="*/ 32 w 44"/>
                  <a:gd name="T11" fmla="*/ 862 h 894"/>
                  <a:gd name="T12" fmla="*/ 28 w 44"/>
                  <a:gd name="T13" fmla="*/ 870 h 894"/>
                  <a:gd name="T14" fmla="*/ 20 w 44"/>
                  <a:gd name="T15" fmla="*/ 874 h 894"/>
                  <a:gd name="T16" fmla="*/ 16 w 44"/>
                  <a:gd name="T17" fmla="*/ 878 h 894"/>
                  <a:gd name="T18" fmla="*/ 12 w 44"/>
                  <a:gd name="T19" fmla="*/ 882 h 894"/>
                  <a:gd name="T20" fmla="*/ 4 w 44"/>
                  <a:gd name="T21" fmla="*/ 886 h 894"/>
                  <a:gd name="T22" fmla="*/ 0 w 44"/>
                  <a:gd name="T23" fmla="*/ 894 h 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894">
                    <a:moveTo>
                      <a:pt x="0" y="894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854"/>
                    </a:lnTo>
                    <a:lnTo>
                      <a:pt x="36" y="858"/>
                    </a:lnTo>
                    <a:lnTo>
                      <a:pt x="32" y="862"/>
                    </a:lnTo>
                    <a:lnTo>
                      <a:pt x="28" y="870"/>
                    </a:lnTo>
                    <a:lnTo>
                      <a:pt x="20" y="874"/>
                    </a:lnTo>
                    <a:lnTo>
                      <a:pt x="16" y="878"/>
                    </a:lnTo>
                    <a:lnTo>
                      <a:pt x="12" y="882"/>
                    </a:lnTo>
                    <a:lnTo>
                      <a:pt x="4" y="886"/>
                    </a:lnTo>
                    <a:lnTo>
                      <a:pt x="0" y="89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5" name="Freeform 67">
                <a:extLst>
                  <a:ext uri="{FF2B5EF4-FFF2-40B4-BE49-F238E27FC236}">
                    <a16:creationId xmlns:a16="http://schemas.microsoft.com/office/drawing/2014/main" id="{48A8E0ED-61F3-60EA-79E2-6387271B0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0514"/>
                <a:ext cx="41" cy="814"/>
              </a:xfrm>
              <a:custGeom>
                <a:avLst/>
                <a:gdLst>
                  <a:gd name="T0" fmla="*/ 0 w 41"/>
                  <a:gd name="T1" fmla="*/ 814 h 814"/>
                  <a:gd name="T2" fmla="*/ 0 w 41"/>
                  <a:gd name="T3" fmla="*/ 0 h 814"/>
                  <a:gd name="T4" fmla="*/ 41 w 41"/>
                  <a:gd name="T5" fmla="*/ 40 h 814"/>
                  <a:gd name="T6" fmla="*/ 41 w 41"/>
                  <a:gd name="T7" fmla="*/ 770 h 814"/>
                  <a:gd name="T8" fmla="*/ 37 w 41"/>
                  <a:gd name="T9" fmla="*/ 774 h 814"/>
                  <a:gd name="T10" fmla="*/ 33 w 41"/>
                  <a:gd name="T11" fmla="*/ 778 h 814"/>
                  <a:gd name="T12" fmla="*/ 25 w 41"/>
                  <a:gd name="T13" fmla="*/ 786 h 814"/>
                  <a:gd name="T14" fmla="*/ 21 w 41"/>
                  <a:gd name="T15" fmla="*/ 790 h 814"/>
                  <a:gd name="T16" fmla="*/ 17 w 41"/>
                  <a:gd name="T17" fmla="*/ 798 h 814"/>
                  <a:gd name="T18" fmla="*/ 8 w 41"/>
                  <a:gd name="T19" fmla="*/ 802 h 814"/>
                  <a:gd name="T20" fmla="*/ 4 w 41"/>
                  <a:gd name="T21" fmla="*/ 806 h 814"/>
                  <a:gd name="T22" fmla="*/ 0 w 41"/>
                  <a:gd name="T23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814">
                    <a:moveTo>
                      <a:pt x="0" y="81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770"/>
                    </a:lnTo>
                    <a:lnTo>
                      <a:pt x="37" y="774"/>
                    </a:lnTo>
                    <a:lnTo>
                      <a:pt x="33" y="778"/>
                    </a:lnTo>
                    <a:lnTo>
                      <a:pt x="25" y="786"/>
                    </a:lnTo>
                    <a:lnTo>
                      <a:pt x="21" y="790"/>
                    </a:lnTo>
                    <a:lnTo>
                      <a:pt x="17" y="798"/>
                    </a:lnTo>
                    <a:lnTo>
                      <a:pt x="8" y="802"/>
                    </a:lnTo>
                    <a:lnTo>
                      <a:pt x="4" y="806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6" name="Freeform 68">
                <a:extLst>
                  <a:ext uri="{FF2B5EF4-FFF2-40B4-BE49-F238E27FC236}">
                    <a16:creationId xmlns:a16="http://schemas.microsoft.com/office/drawing/2014/main" id="{AAD333FB-A36F-35A3-2E7F-DED6E7F28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8" y="10554"/>
                <a:ext cx="44" cy="730"/>
              </a:xfrm>
              <a:custGeom>
                <a:avLst/>
                <a:gdLst>
                  <a:gd name="T0" fmla="*/ 0 w 44"/>
                  <a:gd name="T1" fmla="*/ 730 h 730"/>
                  <a:gd name="T2" fmla="*/ 0 w 44"/>
                  <a:gd name="T3" fmla="*/ 0 h 730"/>
                  <a:gd name="T4" fmla="*/ 44 w 44"/>
                  <a:gd name="T5" fmla="*/ 41 h 730"/>
                  <a:gd name="T6" fmla="*/ 44 w 44"/>
                  <a:gd name="T7" fmla="*/ 677 h 730"/>
                  <a:gd name="T8" fmla="*/ 40 w 44"/>
                  <a:gd name="T9" fmla="*/ 685 h 730"/>
                  <a:gd name="T10" fmla="*/ 32 w 44"/>
                  <a:gd name="T11" fmla="*/ 689 h 730"/>
                  <a:gd name="T12" fmla="*/ 28 w 44"/>
                  <a:gd name="T13" fmla="*/ 697 h 730"/>
                  <a:gd name="T14" fmla="*/ 24 w 44"/>
                  <a:gd name="T15" fmla="*/ 705 h 730"/>
                  <a:gd name="T16" fmla="*/ 16 w 44"/>
                  <a:gd name="T17" fmla="*/ 709 h 730"/>
                  <a:gd name="T18" fmla="*/ 12 w 44"/>
                  <a:gd name="T19" fmla="*/ 718 h 730"/>
                  <a:gd name="T20" fmla="*/ 8 w 44"/>
                  <a:gd name="T21" fmla="*/ 722 h 730"/>
                  <a:gd name="T22" fmla="*/ 0 w 44"/>
                  <a:gd name="T23" fmla="*/ 730 h 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30">
                    <a:moveTo>
                      <a:pt x="0" y="730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677"/>
                    </a:lnTo>
                    <a:lnTo>
                      <a:pt x="40" y="685"/>
                    </a:lnTo>
                    <a:lnTo>
                      <a:pt x="32" y="689"/>
                    </a:lnTo>
                    <a:lnTo>
                      <a:pt x="28" y="697"/>
                    </a:lnTo>
                    <a:lnTo>
                      <a:pt x="24" y="705"/>
                    </a:lnTo>
                    <a:lnTo>
                      <a:pt x="16" y="709"/>
                    </a:lnTo>
                    <a:lnTo>
                      <a:pt x="12" y="718"/>
                    </a:lnTo>
                    <a:lnTo>
                      <a:pt x="8" y="722"/>
                    </a:lnTo>
                    <a:lnTo>
                      <a:pt x="0" y="730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7" name="Freeform 69">
                <a:extLst>
                  <a:ext uri="{FF2B5EF4-FFF2-40B4-BE49-F238E27FC236}">
                    <a16:creationId xmlns:a16="http://schemas.microsoft.com/office/drawing/2014/main" id="{4F1A96B0-5356-D510-3408-697A5C56D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10595"/>
                <a:ext cx="44" cy="636"/>
              </a:xfrm>
              <a:custGeom>
                <a:avLst/>
                <a:gdLst>
                  <a:gd name="T0" fmla="*/ 0 w 44"/>
                  <a:gd name="T1" fmla="*/ 636 h 636"/>
                  <a:gd name="T2" fmla="*/ 0 w 44"/>
                  <a:gd name="T3" fmla="*/ 0 h 636"/>
                  <a:gd name="T4" fmla="*/ 44 w 44"/>
                  <a:gd name="T5" fmla="*/ 40 h 636"/>
                  <a:gd name="T6" fmla="*/ 44 w 44"/>
                  <a:gd name="T7" fmla="*/ 580 h 636"/>
                  <a:gd name="T8" fmla="*/ 36 w 44"/>
                  <a:gd name="T9" fmla="*/ 588 h 636"/>
                  <a:gd name="T10" fmla="*/ 32 w 44"/>
                  <a:gd name="T11" fmla="*/ 596 h 636"/>
                  <a:gd name="T12" fmla="*/ 28 w 44"/>
                  <a:gd name="T13" fmla="*/ 604 h 636"/>
                  <a:gd name="T14" fmla="*/ 24 w 44"/>
                  <a:gd name="T15" fmla="*/ 608 h 636"/>
                  <a:gd name="T16" fmla="*/ 16 w 44"/>
                  <a:gd name="T17" fmla="*/ 616 h 636"/>
                  <a:gd name="T18" fmla="*/ 12 w 44"/>
                  <a:gd name="T19" fmla="*/ 624 h 636"/>
                  <a:gd name="T20" fmla="*/ 4 w 44"/>
                  <a:gd name="T21" fmla="*/ 632 h 636"/>
                  <a:gd name="T22" fmla="*/ 0 w 44"/>
                  <a:gd name="T23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636">
                    <a:moveTo>
                      <a:pt x="0" y="636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580"/>
                    </a:lnTo>
                    <a:lnTo>
                      <a:pt x="36" y="588"/>
                    </a:lnTo>
                    <a:lnTo>
                      <a:pt x="32" y="596"/>
                    </a:lnTo>
                    <a:lnTo>
                      <a:pt x="28" y="604"/>
                    </a:lnTo>
                    <a:lnTo>
                      <a:pt x="24" y="608"/>
                    </a:lnTo>
                    <a:lnTo>
                      <a:pt x="16" y="616"/>
                    </a:lnTo>
                    <a:lnTo>
                      <a:pt x="12" y="624"/>
                    </a:lnTo>
                    <a:lnTo>
                      <a:pt x="4" y="632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8" name="Freeform 70">
                <a:extLst>
                  <a:ext uri="{FF2B5EF4-FFF2-40B4-BE49-F238E27FC236}">
                    <a16:creationId xmlns:a16="http://schemas.microsoft.com/office/drawing/2014/main" id="{AC73CA07-2507-2FA8-FACA-1E4CEF53F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6" y="10635"/>
                <a:ext cx="41" cy="540"/>
              </a:xfrm>
              <a:custGeom>
                <a:avLst/>
                <a:gdLst>
                  <a:gd name="T0" fmla="*/ 0 w 41"/>
                  <a:gd name="T1" fmla="*/ 540 h 540"/>
                  <a:gd name="T2" fmla="*/ 0 w 41"/>
                  <a:gd name="T3" fmla="*/ 0 h 540"/>
                  <a:gd name="T4" fmla="*/ 41 w 41"/>
                  <a:gd name="T5" fmla="*/ 40 h 540"/>
                  <a:gd name="T6" fmla="*/ 41 w 41"/>
                  <a:gd name="T7" fmla="*/ 475 h 540"/>
                  <a:gd name="T8" fmla="*/ 37 w 41"/>
                  <a:gd name="T9" fmla="*/ 483 h 540"/>
                  <a:gd name="T10" fmla="*/ 33 w 41"/>
                  <a:gd name="T11" fmla="*/ 491 h 540"/>
                  <a:gd name="T12" fmla="*/ 29 w 41"/>
                  <a:gd name="T13" fmla="*/ 500 h 540"/>
                  <a:gd name="T14" fmla="*/ 21 w 41"/>
                  <a:gd name="T15" fmla="*/ 508 h 540"/>
                  <a:gd name="T16" fmla="*/ 16 w 41"/>
                  <a:gd name="T17" fmla="*/ 516 h 540"/>
                  <a:gd name="T18" fmla="*/ 12 w 41"/>
                  <a:gd name="T19" fmla="*/ 524 h 540"/>
                  <a:gd name="T20" fmla="*/ 4 w 41"/>
                  <a:gd name="T21" fmla="*/ 532 h 540"/>
                  <a:gd name="T22" fmla="*/ 0 w 41"/>
                  <a:gd name="T23" fmla="*/ 54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540">
                    <a:moveTo>
                      <a:pt x="0" y="540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475"/>
                    </a:lnTo>
                    <a:lnTo>
                      <a:pt x="37" y="483"/>
                    </a:lnTo>
                    <a:lnTo>
                      <a:pt x="33" y="491"/>
                    </a:lnTo>
                    <a:lnTo>
                      <a:pt x="29" y="500"/>
                    </a:lnTo>
                    <a:lnTo>
                      <a:pt x="21" y="508"/>
                    </a:lnTo>
                    <a:lnTo>
                      <a:pt x="16" y="516"/>
                    </a:lnTo>
                    <a:lnTo>
                      <a:pt x="12" y="524"/>
                    </a:lnTo>
                    <a:lnTo>
                      <a:pt x="4" y="532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9" name="Freeform 71">
                <a:extLst>
                  <a:ext uri="{FF2B5EF4-FFF2-40B4-BE49-F238E27FC236}">
                    <a16:creationId xmlns:a16="http://schemas.microsoft.com/office/drawing/2014/main" id="{C20F266E-BAAB-9B1D-FE78-55E0D477B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7" y="10675"/>
                <a:ext cx="44" cy="435"/>
              </a:xfrm>
              <a:custGeom>
                <a:avLst/>
                <a:gdLst>
                  <a:gd name="T0" fmla="*/ 0 w 44"/>
                  <a:gd name="T1" fmla="*/ 435 h 435"/>
                  <a:gd name="T2" fmla="*/ 0 w 44"/>
                  <a:gd name="T3" fmla="*/ 0 h 435"/>
                  <a:gd name="T4" fmla="*/ 44 w 44"/>
                  <a:gd name="T5" fmla="*/ 40 h 435"/>
                  <a:gd name="T6" fmla="*/ 44 w 44"/>
                  <a:gd name="T7" fmla="*/ 359 h 435"/>
                  <a:gd name="T8" fmla="*/ 40 w 44"/>
                  <a:gd name="T9" fmla="*/ 367 h 435"/>
                  <a:gd name="T10" fmla="*/ 36 w 44"/>
                  <a:gd name="T11" fmla="*/ 379 h 435"/>
                  <a:gd name="T12" fmla="*/ 28 w 44"/>
                  <a:gd name="T13" fmla="*/ 387 h 435"/>
                  <a:gd name="T14" fmla="*/ 24 w 44"/>
                  <a:gd name="T15" fmla="*/ 395 h 435"/>
                  <a:gd name="T16" fmla="*/ 20 w 44"/>
                  <a:gd name="T17" fmla="*/ 407 h 435"/>
                  <a:gd name="T18" fmla="*/ 12 w 44"/>
                  <a:gd name="T19" fmla="*/ 415 h 435"/>
                  <a:gd name="T20" fmla="*/ 8 w 44"/>
                  <a:gd name="T21" fmla="*/ 427 h 435"/>
                  <a:gd name="T22" fmla="*/ 0 w 44"/>
                  <a:gd name="T23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435">
                    <a:moveTo>
                      <a:pt x="0" y="435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359"/>
                    </a:lnTo>
                    <a:lnTo>
                      <a:pt x="40" y="367"/>
                    </a:lnTo>
                    <a:lnTo>
                      <a:pt x="36" y="379"/>
                    </a:lnTo>
                    <a:lnTo>
                      <a:pt x="28" y="387"/>
                    </a:lnTo>
                    <a:lnTo>
                      <a:pt x="24" y="395"/>
                    </a:lnTo>
                    <a:lnTo>
                      <a:pt x="20" y="407"/>
                    </a:lnTo>
                    <a:lnTo>
                      <a:pt x="12" y="415"/>
                    </a:lnTo>
                    <a:lnTo>
                      <a:pt x="8" y="427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0" name="Freeform 72">
                <a:extLst>
                  <a:ext uri="{FF2B5EF4-FFF2-40B4-BE49-F238E27FC236}">
                    <a16:creationId xmlns:a16="http://schemas.microsoft.com/office/drawing/2014/main" id="{6D25F199-CC59-6A63-D3A0-40A2F1614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10715"/>
                <a:ext cx="44" cy="319"/>
              </a:xfrm>
              <a:custGeom>
                <a:avLst/>
                <a:gdLst>
                  <a:gd name="T0" fmla="*/ 0 w 44"/>
                  <a:gd name="T1" fmla="*/ 319 h 319"/>
                  <a:gd name="T2" fmla="*/ 0 w 44"/>
                  <a:gd name="T3" fmla="*/ 0 h 319"/>
                  <a:gd name="T4" fmla="*/ 44 w 44"/>
                  <a:gd name="T5" fmla="*/ 41 h 319"/>
                  <a:gd name="T6" fmla="*/ 44 w 44"/>
                  <a:gd name="T7" fmla="*/ 218 h 319"/>
                  <a:gd name="T8" fmla="*/ 40 w 44"/>
                  <a:gd name="T9" fmla="*/ 230 h 319"/>
                  <a:gd name="T10" fmla="*/ 32 w 44"/>
                  <a:gd name="T11" fmla="*/ 246 h 319"/>
                  <a:gd name="T12" fmla="*/ 28 w 44"/>
                  <a:gd name="T13" fmla="*/ 258 h 319"/>
                  <a:gd name="T14" fmla="*/ 24 w 44"/>
                  <a:gd name="T15" fmla="*/ 270 h 319"/>
                  <a:gd name="T16" fmla="*/ 16 w 44"/>
                  <a:gd name="T17" fmla="*/ 283 h 319"/>
                  <a:gd name="T18" fmla="*/ 12 w 44"/>
                  <a:gd name="T19" fmla="*/ 295 h 319"/>
                  <a:gd name="T20" fmla="*/ 8 w 44"/>
                  <a:gd name="T21" fmla="*/ 307 h 319"/>
                  <a:gd name="T22" fmla="*/ 0 w 44"/>
                  <a:gd name="T23" fmla="*/ 319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319">
                    <a:moveTo>
                      <a:pt x="0" y="319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218"/>
                    </a:lnTo>
                    <a:lnTo>
                      <a:pt x="40" y="230"/>
                    </a:lnTo>
                    <a:lnTo>
                      <a:pt x="32" y="246"/>
                    </a:lnTo>
                    <a:lnTo>
                      <a:pt x="28" y="258"/>
                    </a:lnTo>
                    <a:lnTo>
                      <a:pt x="24" y="270"/>
                    </a:lnTo>
                    <a:lnTo>
                      <a:pt x="16" y="283"/>
                    </a:lnTo>
                    <a:lnTo>
                      <a:pt x="12" y="295"/>
                    </a:lnTo>
                    <a:lnTo>
                      <a:pt x="8" y="307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1" name="Freeform 73">
                <a:extLst>
                  <a:ext uri="{FF2B5EF4-FFF2-40B4-BE49-F238E27FC236}">
                    <a16:creationId xmlns:a16="http://schemas.microsoft.com/office/drawing/2014/main" id="{D7BB06AD-C674-8ACC-BABF-983001A6F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" y="10756"/>
                <a:ext cx="41" cy="177"/>
              </a:xfrm>
              <a:custGeom>
                <a:avLst/>
                <a:gdLst>
                  <a:gd name="T0" fmla="*/ 0 w 41"/>
                  <a:gd name="T1" fmla="*/ 177 h 177"/>
                  <a:gd name="T2" fmla="*/ 0 w 41"/>
                  <a:gd name="T3" fmla="*/ 0 h 177"/>
                  <a:gd name="T4" fmla="*/ 41 w 41"/>
                  <a:gd name="T5" fmla="*/ 40 h 177"/>
                  <a:gd name="T6" fmla="*/ 37 w 41"/>
                  <a:gd name="T7" fmla="*/ 56 h 177"/>
                  <a:gd name="T8" fmla="*/ 33 w 41"/>
                  <a:gd name="T9" fmla="*/ 72 h 177"/>
                  <a:gd name="T10" fmla="*/ 29 w 41"/>
                  <a:gd name="T11" fmla="*/ 92 h 177"/>
                  <a:gd name="T12" fmla="*/ 25 w 41"/>
                  <a:gd name="T13" fmla="*/ 109 h 177"/>
                  <a:gd name="T14" fmla="*/ 16 w 41"/>
                  <a:gd name="T15" fmla="*/ 129 h 177"/>
                  <a:gd name="T16" fmla="*/ 12 w 41"/>
                  <a:gd name="T17" fmla="*/ 145 h 177"/>
                  <a:gd name="T18" fmla="*/ 4 w 41"/>
                  <a:gd name="T19" fmla="*/ 161 h 177"/>
                  <a:gd name="T20" fmla="*/ 0 w 41"/>
                  <a:gd name="T2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177">
                    <a:moveTo>
                      <a:pt x="0" y="177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37" y="56"/>
                    </a:lnTo>
                    <a:lnTo>
                      <a:pt x="33" y="72"/>
                    </a:lnTo>
                    <a:lnTo>
                      <a:pt x="29" y="92"/>
                    </a:lnTo>
                    <a:lnTo>
                      <a:pt x="25" y="109"/>
                    </a:lnTo>
                    <a:lnTo>
                      <a:pt x="16" y="129"/>
                    </a:lnTo>
                    <a:lnTo>
                      <a:pt x="12" y="145"/>
                    </a:lnTo>
                    <a:lnTo>
                      <a:pt x="4" y="161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2" name="Freeform 74">
                <a:extLst>
                  <a:ext uri="{FF2B5EF4-FFF2-40B4-BE49-F238E27FC236}">
                    <a16:creationId xmlns:a16="http://schemas.microsoft.com/office/drawing/2014/main" id="{8CCCFFB4-CC5A-6AF9-25F8-CB9C9EC3A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6" y="8979"/>
                <a:ext cx="709" cy="189"/>
              </a:xfrm>
              <a:custGeom>
                <a:avLst/>
                <a:gdLst>
                  <a:gd name="T0" fmla="*/ 584 w 709"/>
                  <a:gd name="T1" fmla="*/ 157 h 189"/>
                  <a:gd name="T2" fmla="*/ 512 w 709"/>
                  <a:gd name="T3" fmla="*/ 0 h 189"/>
                  <a:gd name="T4" fmla="*/ 0 w 709"/>
                  <a:gd name="T5" fmla="*/ 0 h 189"/>
                  <a:gd name="T6" fmla="*/ 0 w 709"/>
                  <a:gd name="T7" fmla="*/ 189 h 189"/>
                  <a:gd name="T8" fmla="*/ 512 w 709"/>
                  <a:gd name="T9" fmla="*/ 189 h 189"/>
                  <a:gd name="T10" fmla="*/ 439 w 709"/>
                  <a:gd name="T11" fmla="*/ 36 h 189"/>
                  <a:gd name="T12" fmla="*/ 584 w 709"/>
                  <a:gd name="T13" fmla="*/ 157 h 189"/>
                  <a:gd name="T14" fmla="*/ 709 w 709"/>
                  <a:gd name="T15" fmla="*/ 0 h 189"/>
                  <a:gd name="T16" fmla="*/ 512 w 709"/>
                  <a:gd name="T17" fmla="*/ 0 h 189"/>
                  <a:gd name="T18" fmla="*/ 584 w 70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9" h="189">
                    <a:moveTo>
                      <a:pt x="584" y="157"/>
                    </a:moveTo>
                    <a:lnTo>
                      <a:pt x="512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12" y="189"/>
                    </a:lnTo>
                    <a:lnTo>
                      <a:pt x="439" y="36"/>
                    </a:lnTo>
                    <a:lnTo>
                      <a:pt x="584" y="157"/>
                    </a:lnTo>
                    <a:lnTo>
                      <a:pt x="709" y="0"/>
                    </a:lnTo>
                    <a:lnTo>
                      <a:pt x="512" y="0"/>
                    </a:lnTo>
                    <a:lnTo>
                      <a:pt x="584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3" name="Freeform 75">
                <a:extLst>
                  <a:ext uri="{FF2B5EF4-FFF2-40B4-BE49-F238E27FC236}">
                    <a16:creationId xmlns:a16="http://schemas.microsoft.com/office/drawing/2014/main" id="{88AC451C-0CD6-9C8F-1873-051DD2D9C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6" y="9015"/>
                <a:ext cx="1124" cy="1245"/>
              </a:xfrm>
              <a:custGeom>
                <a:avLst/>
                <a:gdLst>
                  <a:gd name="T0" fmla="*/ 197 w 1124"/>
                  <a:gd name="T1" fmla="*/ 1108 h 1245"/>
                  <a:gd name="T2" fmla="*/ 201 w 1124"/>
                  <a:gd name="T3" fmla="*/ 1237 h 1245"/>
                  <a:gd name="T4" fmla="*/ 1124 w 1124"/>
                  <a:gd name="T5" fmla="*/ 121 h 1245"/>
                  <a:gd name="T6" fmla="*/ 979 w 1124"/>
                  <a:gd name="T7" fmla="*/ 0 h 1245"/>
                  <a:gd name="T8" fmla="*/ 56 w 1124"/>
                  <a:gd name="T9" fmla="*/ 1116 h 1245"/>
                  <a:gd name="T10" fmla="*/ 64 w 1124"/>
                  <a:gd name="T11" fmla="*/ 1245 h 1245"/>
                  <a:gd name="T12" fmla="*/ 56 w 1124"/>
                  <a:gd name="T13" fmla="*/ 1116 h 1245"/>
                  <a:gd name="T14" fmla="*/ 0 w 1124"/>
                  <a:gd name="T15" fmla="*/ 1185 h 1245"/>
                  <a:gd name="T16" fmla="*/ 64 w 1124"/>
                  <a:gd name="T17" fmla="*/ 1245 h 1245"/>
                  <a:gd name="T18" fmla="*/ 197 w 1124"/>
                  <a:gd name="T19" fmla="*/ 1108 h 1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24" h="1245">
                    <a:moveTo>
                      <a:pt x="197" y="1108"/>
                    </a:moveTo>
                    <a:lnTo>
                      <a:pt x="201" y="1237"/>
                    </a:lnTo>
                    <a:lnTo>
                      <a:pt x="1124" y="121"/>
                    </a:lnTo>
                    <a:lnTo>
                      <a:pt x="979" y="0"/>
                    </a:lnTo>
                    <a:lnTo>
                      <a:pt x="56" y="1116"/>
                    </a:lnTo>
                    <a:lnTo>
                      <a:pt x="64" y="1245"/>
                    </a:lnTo>
                    <a:lnTo>
                      <a:pt x="56" y="1116"/>
                    </a:lnTo>
                    <a:lnTo>
                      <a:pt x="0" y="1185"/>
                    </a:lnTo>
                    <a:lnTo>
                      <a:pt x="64" y="1245"/>
                    </a:lnTo>
                    <a:lnTo>
                      <a:pt x="197" y="1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4" name="Freeform 76">
                <a:extLst>
                  <a:ext uri="{FF2B5EF4-FFF2-40B4-BE49-F238E27FC236}">
                    <a16:creationId xmlns:a16="http://schemas.microsoft.com/office/drawing/2014/main" id="{601F4FFE-6F42-2F82-38FD-F26894A78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" y="10123"/>
                <a:ext cx="1080" cy="1016"/>
              </a:xfrm>
              <a:custGeom>
                <a:avLst/>
                <a:gdLst>
                  <a:gd name="T0" fmla="*/ 1080 w 1080"/>
                  <a:gd name="T1" fmla="*/ 947 h 1016"/>
                  <a:gd name="T2" fmla="*/ 1052 w 1080"/>
                  <a:gd name="T3" fmla="*/ 879 h 1016"/>
                  <a:gd name="T4" fmla="*/ 133 w 1080"/>
                  <a:gd name="T5" fmla="*/ 0 h 1016"/>
                  <a:gd name="T6" fmla="*/ 0 w 1080"/>
                  <a:gd name="T7" fmla="*/ 137 h 1016"/>
                  <a:gd name="T8" fmla="*/ 923 w 1080"/>
                  <a:gd name="T9" fmla="*/ 1016 h 1016"/>
                  <a:gd name="T10" fmla="*/ 891 w 1080"/>
                  <a:gd name="T11" fmla="*/ 947 h 1016"/>
                  <a:gd name="T12" fmla="*/ 1080 w 1080"/>
                  <a:gd name="T13" fmla="*/ 947 h 1016"/>
                  <a:gd name="T14" fmla="*/ 1080 w 1080"/>
                  <a:gd name="T15" fmla="*/ 907 h 1016"/>
                  <a:gd name="T16" fmla="*/ 1052 w 1080"/>
                  <a:gd name="T17" fmla="*/ 879 h 1016"/>
                  <a:gd name="T18" fmla="*/ 1080 w 1080"/>
                  <a:gd name="T19" fmla="*/ 947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0" h="1016">
                    <a:moveTo>
                      <a:pt x="1080" y="947"/>
                    </a:moveTo>
                    <a:lnTo>
                      <a:pt x="1052" y="879"/>
                    </a:lnTo>
                    <a:lnTo>
                      <a:pt x="133" y="0"/>
                    </a:lnTo>
                    <a:lnTo>
                      <a:pt x="0" y="137"/>
                    </a:lnTo>
                    <a:lnTo>
                      <a:pt x="923" y="1016"/>
                    </a:lnTo>
                    <a:lnTo>
                      <a:pt x="891" y="947"/>
                    </a:lnTo>
                    <a:lnTo>
                      <a:pt x="1080" y="947"/>
                    </a:lnTo>
                    <a:lnTo>
                      <a:pt x="1080" y="907"/>
                    </a:lnTo>
                    <a:lnTo>
                      <a:pt x="1052" y="879"/>
                    </a:lnTo>
                    <a:lnTo>
                      <a:pt x="1080" y="9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5" name="Freeform 77">
                <a:extLst>
                  <a:ext uri="{FF2B5EF4-FFF2-40B4-BE49-F238E27FC236}">
                    <a16:creationId xmlns:a16="http://schemas.microsoft.com/office/drawing/2014/main" id="{47F05A95-D20E-B9E7-08FD-26364DE31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" y="11070"/>
                <a:ext cx="189" cy="814"/>
              </a:xfrm>
              <a:custGeom>
                <a:avLst/>
                <a:gdLst>
                  <a:gd name="T0" fmla="*/ 32 w 189"/>
                  <a:gd name="T1" fmla="*/ 661 h 814"/>
                  <a:gd name="T2" fmla="*/ 189 w 189"/>
                  <a:gd name="T3" fmla="*/ 592 h 814"/>
                  <a:gd name="T4" fmla="*/ 189 w 189"/>
                  <a:gd name="T5" fmla="*/ 0 h 814"/>
                  <a:gd name="T6" fmla="*/ 0 w 189"/>
                  <a:gd name="T7" fmla="*/ 0 h 814"/>
                  <a:gd name="T8" fmla="*/ 0 w 189"/>
                  <a:gd name="T9" fmla="*/ 592 h 814"/>
                  <a:gd name="T10" fmla="*/ 161 w 189"/>
                  <a:gd name="T11" fmla="*/ 524 h 814"/>
                  <a:gd name="T12" fmla="*/ 32 w 189"/>
                  <a:gd name="T13" fmla="*/ 661 h 814"/>
                  <a:gd name="T14" fmla="*/ 189 w 189"/>
                  <a:gd name="T15" fmla="*/ 814 h 814"/>
                  <a:gd name="T16" fmla="*/ 189 w 189"/>
                  <a:gd name="T17" fmla="*/ 592 h 814"/>
                  <a:gd name="T18" fmla="*/ 32 w 189"/>
                  <a:gd name="T19" fmla="*/ 661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814">
                    <a:moveTo>
                      <a:pt x="32" y="661"/>
                    </a:moveTo>
                    <a:lnTo>
                      <a:pt x="189" y="592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592"/>
                    </a:lnTo>
                    <a:lnTo>
                      <a:pt x="161" y="524"/>
                    </a:lnTo>
                    <a:lnTo>
                      <a:pt x="32" y="661"/>
                    </a:lnTo>
                    <a:lnTo>
                      <a:pt x="189" y="814"/>
                    </a:lnTo>
                    <a:lnTo>
                      <a:pt x="189" y="592"/>
                    </a:lnTo>
                    <a:lnTo>
                      <a:pt x="32" y="6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6" name="Freeform 78">
                <a:extLst>
                  <a:ext uri="{FF2B5EF4-FFF2-40B4-BE49-F238E27FC236}">
                    <a16:creationId xmlns:a16="http://schemas.microsoft.com/office/drawing/2014/main" id="{12B57608-A224-B108-A76D-C4AE32711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10075"/>
                <a:ext cx="1765" cy="1656"/>
              </a:xfrm>
              <a:custGeom>
                <a:avLst/>
                <a:gdLst>
                  <a:gd name="T0" fmla="*/ 0 w 1765"/>
                  <a:gd name="T1" fmla="*/ 68 h 1656"/>
                  <a:gd name="T2" fmla="*/ 32 w 1765"/>
                  <a:gd name="T3" fmla="*/ 137 h 1656"/>
                  <a:gd name="T4" fmla="*/ 1636 w 1765"/>
                  <a:gd name="T5" fmla="*/ 1656 h 1656"/>
                  <a:gd name="T6" fmla="*/ 1765 w 1765"/>
                  <a:gd name="T7" fmla="*/ 1519 h 1656"/>
                  <a:gd name="T8" fmla="*/ 161 w 1765"/>
                  <a:gd name="T9" fmla="*/ 0 h 1656"/>
                  <a:gd name="T10" fmla="*/ 189 w 1765"/>
                  <a:gd name="T11" fmla="*/ 68 h 1656"/>
                  <a:gd name="T12" fmla="*/ 0 w 1765"/>
                  <a:gd name="T13" fmla="*/ 68 h 1656"/>
                  <a:gd name="T14" fmla="*/ 0 w 1765"/>
                  <a:gd name="T15" fmla="*/ 109 h 1656"/>
                  <a:gd name="T16" fmla="*/ 32 w 1765"/>
                  <a:gd name="T17" fmla="*/ 137 h 1656"/>
                  <a:gd name="T18" fmla="*/ 0 w 1765"/>
                  <a:gd name="T19" fmla="*/ 68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5" h="1656">
                    <a:moveTo>
                      <a:pt x="0" y="68"/>
                    </a:moveTo>
                    <a:lnTo>
                      <a:pt x="32" y="137"/>
                    </a:lnTo>
                    <a:lnTo>
                      <a:pt x="1636" y="1656"/>
                    </a:lnTo>
                    <a:lnTo>
                      <a:pt x="1765" y="1519"/>
                    </a:lnTo>
                    <a:lnTo>
                      <a:pt x="161" y="0"/>
                    </a:lnTo>
                    <a:lnTo>
                      <a:pt x="189" y="68"/>
                    </a:lnTo>
                    <a:lnTo>
                      <a:pt x="0" y="68"/>
                    </a:lnTo>
                    <a:lnTo>
                      <a:pt x="0" y="109"/>
                    </a:lnTo>
                    <a:lnTo>
                      <a:pt x="32" y="137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7" name="Freeform 79">
                <a:extLst>
                  <a:ext uri="{FF2B5EF4-FFF2-40B4-BE49-F238E27FC236}">
                    <a16:creationId xmlns:a16="http://schemas.microsoft.com/office/drawing/2014/main" id="{2CEB65E5-4073-864C-CEFE-D00B92383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8096"/>
                <a:ext cx="189" cy="2047"/>
              </a:xfrm>
              <a:custGeom>
                <a:avLst/>
                <a:gdLst>
                  <a:gd name="T0" fmla="*/ 97 w 189"/>
                  <a:gd name="T1" fmla="*/ 0 h 2047"/>
                  <a:gd name="T2" fmla="*/ 0 w 189"/>
                  <a:gd name="T3" fmla="*/ 97 h 2047"/>
                  <a:gd name="T4" fmla="*/ 0 w 189"/>
                  <a:gd name="T5" fmla="*/ 2047 h 2047"/>
                  <a:gd name="T6" fmla="*/ 189 w 189"/>
                  <a:gd name="T7" fmla="*/ 2047 h 2047"/>
                  <a:gd name="T8" fmla="*/ 189 w 189"/>
                  <a:gd name="T9" fmla="*/ 97 h 2047"/>
                  <a:gd name="T10" fmla="*/ 97 w 189"/>
                  <a:gd name="T11" fmla="*/ 190 h 2047"/>
                  <a:gd name="T12" fmla="*/ 97 w 189"/>
                  <a:gd name="T13" fmla="*/ 0 h 2047"/>
                  <a:gd name="T14" fmla="*/ 0 w 189"/>
                  <a:gd name="T15" fmla="*/ 0 h 2047"/>
                  <a:gd name="T16" fmla="*/ 0 w 189"/>
                  <a:gd name="T17" fmla="*/ 97 h 2047"/>
                  <a:gd name="T18" fmla="*/ 97 w 189"/>
                  <a:gd name="T19" fmla="*/ 0 h 2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047">
                    <a:moveTo>
                      <a:pt x="97" y="0"/>
                    </a:moveTo>
                    <a:lnTo>
                      <a:pt x="0" y="97"/>
                    </a:lnTo>
                    <a:lnTo>
                      <a:pt x="0" y="2047"/>
                    </a:lnTo>
                    <a:lnTo>
                      <a:pt x="189" y="2047"/>
                    </a:lnTo>
                    <a:lnTo>
                      <a:pt x="189" y="97"/>
                    </a:lnTo>
                    <a:lnTo>
                      <a:pt x="97" y="190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7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8" name="Freeform 80">
                <a:extLst>
                  <a:ext uri="{FF2B5EF4-FFF2-40B4-BE49-F238E27FC236}">
                    <a16:creationId xmlns:a16="http://schemas.microsoft.com/office/drawing/2014/main" id="{8D2F86E2-5496-8F54-764C-770D36789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096"/>
                <a:ext cx="604" cy="190"/>
              </a:xfrm>
              <a:custGeom>
                <a:avLst/>
                <a:gdLst>
                  <a:gd name="T0" fmla="*/ 604 w 604"/>
                  <a:gd name="T1" fmla="*/ 97 h 190"/>
                  <a:gd name="T2" fmla="*/ 507 w 604"/>
                  <a:gd name="T3" fmla="*/ 0 h 190"/>
                  <a:gd name="T4" fmla="*/ 0 w 604"/>
                  <a:gd name="T5" fmla="*/ 0 h 190"/>
                  <a:gd name="T6" fmla="*/ 0 w 604"/>
                  <a:gd name="T7" fmla="*/ 190 h 190"/>
                  <a:gd name="T8" fmla="*/ 507 w 604"/>
                  <a:gd name="T9" fmla="*/ 190 h 190"/>
                  <a:gd name="T10" fmla="*/ 415 w 604"/>
                  <a:gd name="T11" fmla="*/ 97 h 190"/>
                  <a:gd name="T12" fmla="*/ 604 w 604"/>
                  <a:gd name="T13" fmla="*/ 97 h 190"/>
                  <a:gd name="T14" fmla="*/ 604 w 604"/>
                  <a:gd name="T15" fmla="*/ 0 h 190"/>
                  <a:gd name="T16" fmla="*/ 507 w 604"/>
                  <a:gd name="T17" fmla="*/ 0 h 190"/>
                  <a:gd name="T18" fmla="*/ 604 w 604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4" h="190">
                    <a:moveTo>
                      <a:pt x="604" y="97"/>
                    </a:moveTo>
                    <a:lnTo>
                      <a:pt x="507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7" y="190"/>
                    </a:lnTo>
                    <a:lnTo>
                      <a:pt x="415" y="97"/>
                    </a:lnTo>
                    <a:lnTo>
                      <a:pt x="604" y="97"/>
                    </a:lnTo>
                    <a:lnTo>
                      <a:pt x="604" y="0"/>
                    </a:lnTo>
                    <a:lnTo>
                      <a:pt x="507" y="0"/>
                    </a:lnTo>
                    <a:lnTo>
                      <a:pt x="604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9" name="Freeform 81">
                <a:extLst>
                  <a:ext uri="{FF2B5EF4-FFF2-40B4-BE49-F238E27FC236}">
                    <a16:creationId xmlns:a16="http://schemas.microsoft.com/office/drawing/2014/main" id="{94727B6B-953C-A937-6969-1A7C83FAC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189" cy="1805"/>
              </a:xfrm>
              <a:custGeom>
                <a:avLst/>
                <a:gdLst>
                  <a:gd name="T0" fmla="*/ 20 w 189"/>
                  <a:gd name="T1" fmla="*/ 1491 h 1805"/>
                  <a:gd name="T2" fmla="*/ 189 w 189"/>
                  <a:gd name="T3" fmla="*/ 1555 h 1805"/>
                  <a:gd name="T4" fmla="*/ 189 w 189"/>
                  <a:gd name="T5" fmla="*/ 0 h 1805"/>
                  <a:gd name="T6" fmla="*/ 0 w 189"/>
                  <a:gd name="T7" fmla="*/ 0 h 1805"/>
                  <a:gd name="T8" fmla="*/ 0 w 189"/>
                  <a:gd name="T9" fmla="*/ 1555 h 1805"/>
                  <a:gd name="T10" fmla="*/ 165 w 189"/>
                  <a:gd name="T11" fmla="*/ 1616 h 1805"/>
                  <a:gd name="T12" fmla="*/ 0 w 189"/>
                  <a:gd name="T13" fmla="*/ 1555 h 1805"/>
                  <a:gd name="T14" fmla="*/ 0 w 189"/>
                  <a:gd name="T15" fmla="*/ 1805 h 1805"/>
                  <a:gd name="T16" fmla="*/ 165 w 189"/>
                  <a:gd name="T17" fmla="*/ 1616 h 1805"/>
                  <a:gd name="T18" fmla="*/ 20 w 189"/>
                  <a:gd name="T19" fmla="*/ 1491 h 1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05">
                    <a:moveTo>
                      <a:pt x="20" y="1491"/>
                    </a:moveTo>
                    <a:lnTo>
                      <a:pt x="189" y="155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555"/>
                    </a:lnTo>
                    <a:lnTo>
                      <a:pt x="165" y="1616"/>
                    </a:lnTo>
                    <a:lnTo>
                      <a:pt x="0" y="1555"/>
                    </a:lnTo>
                    <a:lnTo>
                      <a:pt x="0" y="1805"/>
                    </a:lnTo>
                    <a:lnTo>
                      <a:pt x="165" y="1616"/>
                    </a:lnTo>
                    <a:lnTo>
                      <a:pt x="20" y="14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0" name="Freeform 82">
                <a:extLst>
                  <a:ext uri="{FF2B5EF4-FFF2-40B4-BE49-F238E27FC236}">
                    <a16:creationId xmlns:a16="http://schemas.microsoft.com/office/drawing/2014/main" id="{B0628AD8-BB94-3C94-9552-923CC2361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9" y="8979"/>
                <a:ext cx="729" cy="830"/>
              </a:xfrm>
              <a:custGeom>
                <a:avLst/>
                <a:gdLst>
                  <a:gd name="T0" fmla="*/ 657 w 729"/>
                  <a:gd name="T1" fmla="*/ 0 h 830"/>
                  <a:gd name="T2" fmla="*/ 584 w 729"/>
                  <a:gd name="T3" fmla="*/ 32 h 830"/>
                  <a:gd name="T4" fmla="*/ 0 w 729"/>
                  <a:gd name="T5" fmla="*/ 705 h 830"/>
                  <a:gd name="T6" fmla="*/ 145 w 729"/>
                  <a:gd name="T7" fmla="*/ 830 h 830"/>
                  <a:gd name="T8" fmla="*/ 729 w 729"/>
                  <a:gd name="T9" fmla="*/ 157 h 830"/>
                  <a:gd name="T10" fmla="*/ 657 w 729"/>
                  <a:gd name="T11" fmla="*/ 189 h 830"/>
                  <a:gd name="T12" fmla="*/ 657 w 729"/>
                  <a:gd name="T13" fmla="*/ 0 h 830"/>
                  <a:gd name="T14" fmla="*/ 612 w 729"/>
                  <a:gd name="T15" fmla="*/ 0 h 830"/>
                  <a:gd name="T16" fmla="*/ 584 w 729"/>
                  <a:gd name="T17" fmla="*/ 32 h 830"/>
                  <a:gd name="T18" fmla="*/ 657 w 729"/>
                  <a:gd name="T19" fmla="*/ 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9" h="830">
                    <a:moveTo>
                      <a:pt x="657" y="0"/>
                    </a:moveTo>
                    <a:lnTo>
                      <a:pt x="584" y="32"/>
                    </a:lnTo>
                    <a:lnTo>
                      <a:pt x="0" y="705"/>
                    </a:lnTo>
                    <a:lnTo>
                      <a:pt x="145" y="830"/>
                    </a:lnTo>
                    <a:lnTo>
                      <a:pt x="729" y="157"/>
                    </a:lnTo>
                    <a:lnTo>
                      <a:pt x="657" y="189"/>
                    </a:lnTo>
                    <a:lnTo>
                      <a:pt x="657" y="0"/>
                    </a:lnTo>
                    <a:lnTo>
                      <a:pt x="612" y="0"/>
                    </a:lnTo>
                    <a:lnTo>
                      <a:pt x="584" y="32"/>
                    </a:lnTo>
                    <a:lnTo>
                      <a:pt x="6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1" name="Freeform 83">
                <a:extLst>
                  <a:ext uri="{FF2B5EF4-FFF2-40B4-BE49-F238E27FC236}">
                    <a16:creationId xmlns:a16="http://schemas.microsoft.com/office/drawing/2014/main" id="{CB167D09-BB1C-11A6-8DAF-C7A1764A8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193"/>
                <a:ext cx="32" cy="1979"/>
              </a:xfrm>
              <a:custGeom>
                <a:avLst/>
                <a:gdLst>
                  <a:gd name="T0" fmla="*/ 0 w 32"/>
                  <a:gd name="T1" fmla="*/ 1950 h 1979"/>
                  <a:gd name="T2" fmla="*/ 0 w 32"/>
                  <a:gd name="T3" fmla="*/ 0 h 1979"/>
                  <a:gd name="T4" fmla="*/ 32 w 32"/>
                  <a:gd name="T5" fmla="*/ 0 h 1979"/>
                  <a:gd name="T6" fmla="*/ 32 w 32"/>
                  <a:gd name="T7" fmla="*/ 1979 h 1979"/>
                  <a:gd name="T8" fmla="*/ 0 w 32"/>
                  <a:gd name="T9" fmla="*/ 1950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79">
                    <a:moveTo>
                      <a:pt x="0" y="19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79"/>
                    </a:lnTo>
                    <a:lnTo>
                      <a:pt x="0" y="195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2" name="Freeform 84">
                <a:extLst>
                  <a:ext uri="{FF2B5EF4-FFF2-40B4-BE49-F238E27FC236}">
                    <a16:creationId xmlns:a16="http://schemas.microsoft.com/office/drawing/2014/main" id="{81BEEDA4-A4E8-721B-188B-99CD0CE99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6" y="8193"/>
                <a:ext cx="32" cy="2011"/>
              </a:xfrm>
              <a:custGeom>
                <a:avLst/>
                <a:gdLst>
                  <a:gd name="T0" fmla="*/ 0 w 32"/>
                  <a:gd name="T1" fmla="*/ 1979 h 2011"/>
                  <a:gd name="T2" fmla="*/ 0 w 32"/>
                  <a:gd name="T3" fmla="*/ 0 h 2011"/>
                  <a:gd name="T4" fmla="*/ 32 w 32"/>
                  <a:gd name="T5" fmla="*/ 0 h 2011"/>
                  <a:gd name="T6" fmla="*/ 32 w 32"/>
                  <a:gd name="T7" fmla="*/ 2011 h 2011"/>
                  <a:gd name="T8" fmla="*/ 0 w 32"/>
                  <a:gd name="T9" fmla="*/ 1979 h 2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11">
                    <a:moveTo>
                      <a:pt x="0" y="197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11"/>
                    </a:lnTo>
                    <a:lnTo>
                      <a:pt x="0" y="197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3" name="Freeform 85">
                <a:extLst>
                  <a:ext uri="{FF2B5EF4-FFF2-40B4-BE49-F238E27FC236}">
                    <a16:creationId xmlns:a16="http://schemas.microsoft.com/office/drawing/2014/main" id="{90BAC788-577D-1863-EA46-9F516933A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8193"/>
                <a:ext cx="32" cy="2039"/>
              </a:xfrm>
              <a:custGeom>
                <a:avLst/>
                <a:gdLst>
                  <a:gd name="T0" fmla="*/ 0 w 32"/>
                  <a:gd name="T1" fmla="*/ 2011 h 2039"/>
                  <a:gd name="T2" fmla="*/ 0 w 32"/>
                  <a:gd name="T3" fmla="*/ 0 h 2039"/>
                  <a:gd name="T4" fmla="*/ 32 w 32"/>
                  <a:gd name="T5" fmla="*/ 0 h 2039"/>
                  <a:gd name="T6" fmla="*/ 32 w 32"/>
                  <a:gd name="T7" fmla="*/ 2039 h 2039"/>
                  <a:gd name="T8" fmla="*/ 0 w 32"/>
                  <a:gd name="T9" fmla="*/ 2011 h 2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39">
                    <a:moveTo>
                      <a:pt x="0" y="201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39"/>
                    </a:lnTo>
                    <a:lnTo>
                      <a:pt x="0" y="2011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4" name="Freeform 86">
                <a:extLst>
                  <a:ext uri="{FF2B5EF4-FFF2-40B4-BE49-F238E27FC236}">
                    <a16:creationId xmlns:a16="http://schemas.microsoft.com/office/drawing/2014/main" id="{7A02D4B7-7E46-1821-D318-FC26D11B4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0" y="8193"/>
                <a:ext cx="33" cy="2071"/>
              </a:xfrm>
              <a:custGeom>
                <a:avLst/>
                <a:gdLst>
                  <a:gd name="T0" fmla="*/ 0 w 33"/>
                  <a:gd name="T1" fmla="*/ 2039 h 2071"/>
                  <a:gd name="T2" fmla="*/ 0 w 33"/>
                  <a:gd name="T3" fmla="*/ 0 h 2071"/>
                  <a:gd name="T4" fmla="*/ 33 w 33"/>
                  <a:gd name="T5" fmla="*/ 0 h 2071"/>
                  <a:gd name="T6" fmla="*/ 33 w 33"/>
                  <a:gd name="T7" fmla="*/ 2071 h 2071"/>
                  <a:gd name="T8" fmla="*/ 0 w 33"/>
                  <a:gd name="T9" fmla="*/ 2039 h 2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71">
                    <a:moveTo>
                      <a:pt x="0" y="2039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071"/>
                    </a:lnTo>
                    <a:lnTo>
                      <a:pt x="0" y="203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5" name="Freeform 87">
                <a:extLst>
                  <a:ext uri="{FF2B5EF4-FFF2-40B4-BE49-F238E27FC236}">
                    <a16:creationId xmlns:a16="http://schemas.microsoft.com/office/drawing/2014/main" id="{16C043F2-17B2-D0CB-5411-C4A68DD4C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3" y="8193"/>
                <a:ext cx="32" cy="2099"/>
              </a:xfrm>
              <a:custGeom>
                <a:avLst/>
                <a:gdLst>
                  <a:gd name="T0" fmla="*/ 0 w 32"/>
                  <a:gd name="T1" fmla="*/ 2071 h 2099"/>
                  <a:gd name="T2" fmla="*/ 0 w 32"/>
                  <a:gd name="T3" fmla="*/ 0 h 2099"/>
                  <a:gd name="T4" fmla="*/ 32 w 32"/>
                  <a:gd name="T5" fmla="*/ 0 h 2099"/>
                  <a:gd name="T6" fmla="*/ 32 w 32"/>
                  <a:gd name="T7" fmla="*/ 2099 h 2099"/>
                  <a:gd name="T8" fmla="*/ 0 w 32"/>
                  <a:gd name="T9" fmla="*/ 2071 h 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99">
                    <a:moveTo>
                      <a:pt x="0" y="20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99"/>
                    </a:lnTo>
                    <a:lnTo>
                      <a:pt x="0" y="207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6" name="Freeform 88">
                <a:extLst>
                  <a:ext uri="{FF2B5EF4-FFF2-40B4-BE49-F238E27FC236}">
                    <a16:creationId xmlns:a16="http://schemas.microsoft.com/office/drawing/2014/main" id="{CEBA5C05-ABB5-E143-1996-10F7FA434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8193"/>
                <a:ext cx="32" cy="2132"/>
              </a:xfrm>
              <a:custGeom>
                <a:avLst/>
                <a:gdLst>
                  <a:gd name="T0" fmla="*/ 0 w 32"/>
                  <a:gd name="T1" fmla="*/ 2099 h 2132"/>
                  <a:gd name="T2" fmla="*/ 0 w 32"/>
                  <a:gd name="T3" fmla="*/ 0 h 2132"/>
                  <a:gd name="T4" fmla="*/ 32 w 32"/>
                  <a:gd name="T5" fmla="*/ 0 h 2132"/>
                  <a:gd name="T6" fmla="*/ 32 w 32"/>
                  <a:gd name="T7" fmla="*/ 2132 h 2132"/>
                  <a:gd name="T8" fmla="*/ 0 w 32"/>
                  <a:gd name="T9" fmla="*/ 2099 h 2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32">
                    <a:moveTo>
                      <a:pt x="0" y="209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32"/>
                    </a:lnTo>
                    <a:lnTo>
                      <a:pt x="0" y="209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7" name="Freeform 89">
                <a:extLst>
                  <a:ext uri="{FF2B5EF4-FFF2-40B4-BE49-F238E27FC236}">
                    <a16:creationId xmlns:a16="http://schemas.microsoft.com/office/drawing/2014/main" id="{52E147FF-DE2E-0F48-FB1F-968A0E46E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8193"/>
                <a:ext cx="32" cy="2164"/>
              </a:xfrm>
              <a:custGeom>
                <a:avLst/>
                <a:gdLst>
                  <a:gd name="T0" fmla="*/ 0 w 32"/>
                  <a:gd name="T1" fmla="*/ 2132 h 2164"/>
                  <a:gd name="T2" fmla="*/ 0 w 32"/>
                  <a:gd name="T3" fmla="*/ 0 h 2164"/>
                  <a:gd name="T4" fmla="*/ 32 w 32"/>
                  <a:gd name="T5" fmla="*/ 0 h 2164"/>
                  <a:gd name="T6" fmla="*/ 32 w 32"/>
                  <a:gd name="T7" fmla="*/ 2164 h 2164"/>
                  <a:gd name="T8" fmla="*/ 0 w 32"/>
                  <a:gd name="T9" fmla="*/ 2132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64">
                    <a:moveTo>
                      <a:pt x="0" y="213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64"/>
                    </a:lnTo>
                    <a:lnTo>
                      <a:pt x="0" y="213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8" name="Freeform 90">
                <a:extLst>
                  <a:ext uri="{FF2B5EF4-FFF2-40B4-BE49-F238E27FC236}">
                    <a16:creationId xmlns:a16="http://schemas.microsoft.com/office/drawing/2014/main" id="{1FAC4BB6-E2B2-FC03-9ECE-111B5C223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8193"/>
                <a:ext cx="29" cy="2192"/>
              </a:xfrm>
              <a:custGeom>
                <a:avLst/>
                <a:gdLst>
                  <a:gd name="T0" fmla="*/ 0 w 29"/>
                  <a:gd name="T1" fmla="*/ 2164 h 2192"/>
                  <a:gd name="T2" fmla="*/ 0 w 29"/>
                  <a:gd name="T3" fmla="*/ 0 h 2192"/>
                  <a:gd name="T4" fmla="*/ 29 w 29"/>
                  <a:gd name="T5" fmla="*/ 0 h 2192"/>
                  <a:gd name="T6" fmla="*/ 29 w 29"/>
                  <a:gd name="T7" fmla="*/ 2192 h 2192"/>
                  <a:gd name="T8" fmla="*/ 0 w 29"/>
                  <a:gd name="T9" fmla="*/ 2164 h 2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192">
                    <a:moveTo>
                      <a:pt x="0" y="2164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192"/>
                    </a:lnTo>
                    <a:lnTo>
                      <a:pt x="0" y="21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9" name="Freeform 91">
                <a:extLst>
                  <a:ext uri="{FF2B5EF4-FFF2-40B4-BE49-F238E27FC236}">
                    <a16:creationId xmlns:a16="http://schemas.microsoft.com/office/drawing/2014/main" id="{8A59535E-01BA-EFDC-163B-C18FFAFE2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8193"/>
                <a:ext cx="32" cy="2224"/>
              </a:xfrm>
              <a:custGeom>
                <a:avLst/>
                <a:gdLst>
                  <a:gd name="T0" fmla="*/ 0 w 32"/>
                  <a:gd name="T1" fmla="*/ 2192 h 2224"/>
                  <a:gd name="T2" fmla="*/ 0 w 32"/>
                  <a:gd name="T3" fmla="*/ 0 h 2224"/>
                  <a:gd name="T4" fmla="*/ 32 w 32"/>
                  <a:gd name="T5" fmla="*/ 0 h 2224"/>
                  <a:gd name="T6" fmla="*/ 32 w 32"/>
                  <a:gd name="T7" fmla="*/ 2224 h 2224"/>
                  <a:gd name="T8" fmla="*/ 0 w 32"/>
                  <a:gd name="T9" fmla="*/ 2192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24">
                    <a:moveTo>
                      <a:pt x="0" y="219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24"/>
                    </a:lnTo>
                    <a:lnTo>
                      <a:pt x="0" y="2192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0" name="Freeform 92">
                <a:extLst>
                  <a:ext uri="{FF2B5EF4-FFF2-40B4-BE49-F238E27FC236}">
                    <a16:creationId xmlns:a16="http://schemas.microsoft.com/office/drawing/2014/main" id="{2915B555-B2D6-FC47-13AC-CF30D2460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0" y="8193"/>
                <a:ext cx="32" cy="2252"/>
              </a:xfrm>
              <a:custGeom>
                <a:avLst/>
                <a:gdLst>
                  <a:gd name="T0" fmla="*/ 0 w 32"/>
                  <a:gd name="T1" fmla="*/ 2224 h 2252"/>
                  <a:gd name="T2" fmla="*/ 0 w 32"/>
                  <a:gd name="T3" fmla="*/ 0 h 2252"/>
                  <a:gd name="T4" fmla="*/ 32 w 32"/>
                  <a:gd name="T5" fmla="*/ 0 h 2252"/>
                  <a:gd name="T6" fmla="*/ 32 w 32"/>
                  <a:gd name="T7" fmla="*/ 2252 h 2252"/>
                  <a:gd name="T8" fmla="*/ 0 w 32"/>
                  <a:gd name="T9" fmla="*/ 2224 h 2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52">
                    <a:moveTo>
                      <a:pt x="0" y="2224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52"/>
                    </a:lnTo>
                    <a:lnTo>
                      <a:pt x="0" y="2224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1" name="Freeform 93">
                <a:extLst>
                  <a:ext uri="{FF2B5EF4-FFF2-40B4-BE49-F238E27FC236}">
                    <a16:creationId xmlns:a16="http://schemas.microsoft.com/office/drawing/2014/main" id="{7AE5C5F9-511A-91B0-1C7B-665C43DE4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8193"/>
                <a:ext cx="32" cy="2285"/>
              </a:xfrm>
              <a:custGeom>
                <a:avLst/>
                <a:gdLst>
                  <a:gd name="T0" fmla="*/ 0 w 32"/>
                  <a:gd name="T1" fmla="*/ 2252 h 2285"/>
                  <a:gd name="T2" fmla="*/ 0 w 32"/>
                  <a:gd name="T3" fmla="*/ 0 h 2285"/>
                  <a:gd name="T4" fmla="*/ 32 w 32"/>
                  <a:gd name="T5" fmla="*/ 0 h 2285"/>
                  <a:gd name="T6" fmla="*/ 32 w 32"/>
                  <a:gd name="T7" fmla="*/ 2285 h 2285"/>
                  <a:gd name="T8" fmla="*/ 0 w 32"/>
                  <a:gd name="T9" fmla="*/ 2252 h 2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85">
                    <a:moveTo>
                      <a:pt x="0" y="225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85"/>
                    </a:lnTo>
                    <a:lnTo>
                      <a:pt x="0" y="2252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2" name="Freeform 94">
                <a:extLst>
                  <a:ext uri="{FF2B5EF4-FFF2-40B4-BE49-F238E27FC236}">
                    <a16:creationId xmlns:a16="http://schemas.microsoft.com/office/drawing/2014/main" id="{C38D366B-993B-DB09-38D1-090E0744D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4" y="8193"/>
                <a:ext cx="33" cy="2313"/>
              </a:xfrm>
              <a:custGeom>
                <a:avLst/>
                <a:gdLst>
                  <a:gd name="T0" fmla="*/ 0 w 33"/>
                  <a:gd name="T1" fmla="*/ 2285 h 2313"/>
                  <a:gd name="T2" fmla="*/ 0 w 33"/>
                  <a:gd name="T3" fmla="*/ 0 h 2313"/>
                  <a:gd name="T4" fmla="*/ 33 w 33"/>
                  <a:gd name="T5" fmla="*/ 0 h 2313"/>
                  <a:gd name="T6" fmla="*/ 33 w 33"/>
                  <a:gd name="T7" fmla="*/ 2313 h 2313"/>
                  <a:gd name="T8" fmla="*/ 0 w 33"/>
                  <a:gd name="T9" fmla="*/ 2285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13">
                    <a:moveTo>
                      <a:pt x="0" y="2285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313"/>
                    </a:lnTo>
                    <a:lnTo>
                      <a:pt x="0" y="2285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3" name="Freeform 95">
                <a:extLst>
                  <a:ext uri="{FF2B5EF4-FFF2-40B4-BE49-F238E27FC236}">
                    <a16:creationId xmlns:a16="http://schemas.microsoft.com/office/drawing/2014/main" id="{28E508E7-9C0B-2CB7-912A-73CDB7D77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7" y="8193"/>
                <a:ext cx="32" cy="2345"/>
              </a:xfrm>
              <a:custGeom>
                <a:avLst/>
                <a:gdLst>
                  <a:gd name="T0" fmla="*/ 0 w 32"/>
                  <a:gd name="T1" fmla="*/ 2313 h 2345"/>
                  <a:gd name="T2" fmla="*/ 0 w 32"/>
                  <a:gd name="T3" fmla="*/ 0 h 2345"/>
                  <a:gd name="T4" fmla="*/ 32 w 32"/>
                  <a:gd name="T5" fmla="*/ 0 h 2345"/>
                  <a:gd name="T6" fmla="*/ 32 w 32"/>
                  <a:gd name="T7" fmla="*/ 2345 h 2345"/>
                  <a:gd name="T8" fmla="*/ 0 w 32"/>
                  <a:gd name="T9" fmla="*/ 2313 h 2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45">
                    <a:moveTo>
                      <a:pt x="0" y="231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45"/>
                    </a:lnTo>
                    <a:lnTo>
                      <a:pt x="0" y="2313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4" name="Freeform 96">
                <a:extLst>
                  <a:ext uri="{FF2B5EF4-FFF2-40B4-BE49-F238E27FC236}">
                    <a16:creationId xmlns:a16="http://schemas.microsoft.com/office/drawing/2014/main" id="{9B66FF63-386C-BD43-3E62-8C67FFE86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32" cy="2373"/>
              </a:xfrm>
              <a:custGeom>
                <a:avLst/>
                <a:gdLst>
                  <a:gd name="T0" fmla="*/ 0 w 32"/>
                  <a:gd name="T1" fmla="*/ 2345 h 2373"/>
                  <a:gd name="T2" fmla="*/ 0 w 32"/>
                  <a:gd name="T3" fmla="*/ 0 h 2373"/>
                  <a:gd name="T4" fmla="*/ 32 w 32"/>
                  <a:gd name="T5" fmla="*/ 0 h 2373"/>
                  <a:gd name="T6" fmla="*/ 32 w 32"/>
                  <a:gd name="T7" fmla="*/ 2373 h 2373"/>
                  <a:gd name="T8" fmla="*/ 0 w 32"/>
                  <a:gd name="T9" fmla="*/ 2345 h 2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73">
                    <a:moveTo>
                      <a:pt x="0" y="2345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73"/>
                    </a:lnTo>
                    <a:lnTo>
                      <a:pt x="0" y="2345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5" name="Freeform 97">
                <a:extLst>
                  <a:ext uri="{FF2B5EF4-FFF2-40B4-BE49-F238E27FC236}">
                    <a16:creationId xmlns:a16="http://schemas.microsoft.com/office/drawing/2014/main" id="{28CA3B54-255A-D0AA-D12A-A27EC7B04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8193"/>
                <a:ext cx="32" cy="2406"/>
              </a:xfrm>
              <a:custGeom>
                <a:avLst/>
                <a:gdLst>
                  <a:gd name="T0" fmla="*/ 0 w 32"/>
                  <a:gd name="T1" fmla="*/ 2373 h 2406"/>
                  <a:gd name="T2" fmla="*/ 0 w 32"/>
                  <a:gd name="T3" fmla="*/ 0 h 2406"/>
                  <a:gd name="T4" fmla="*/ 32 w 32"/>
                  <a:gd name="T5" fmla="*/ 0 h 2406"/>
                  <a:gd name="T6" fmla="*/ 32 w 32"/>
                  <a:gd name="T7" fmla="*/ 2406 h 2406"/>
                  <a:gd name="T8" fmla="*/ 0 w 32"/>
                  <a:gd name="T9" fmla="*/ 2373 h 2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406">
                    <a:moveTo>
                      <a:pt x="0" y="237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406"/>
                    </a:lnTo>
                    <a:lnTo>
                      <a:pt x="0" y="2373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6" name="Freeform 98">
                <a:extLst>
                  <a:ext uri="{FF2B5EF4-FFF2-40B4-BE49-F238E27FC236}">
                    <a16:creationId xmlns:a16="http://schemas.microsoft.com/office/drawing/2014/main" id="{4D46D09C-DD23-94A5-4DA6-37ECAA63A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8193"/>
                <a:ext cx="32" cy="2438"/>
              </a:xfrm>
              <a:custGeom>
                <a:avLst/>
                <a:gdLst>
                  <a:gd name="T0" fmla="*/ 0 w 32"/>
                  <a:gd name="T1" fmla="*/ 2406 h 2438"/>
                  <a:gd name="T2" fmla="*/ 0 w 32"/>
                  <a:gd name="T3" fmla="*/ 0 h 2438"/>
                  <a:gd name="T4" fmla="*/ 28 w 32"/>
                  <a:gd name="T5" fmla="*/ 0 h 2438"/>
                  <a:gd name="T6" fmla="*/ 28 w 32"/>
                  <a:gd name="T7" fmla="*/ 1555 h 2438"/>
                  <a:gd name="T8" fmla="*/ 32 w 32"/>
                  <a:gd name="T9" fmla="*/ 1551 h 2438"/>
                  <a:gd name="T10" fmla="*/ 32 w 32"/>
                  <a:gd name="T11" fmla="*/ 2438 h 2438"/>
                  <a:gd name="T12" fmla="*/ 0 w 32"/>
                  <a:gd name="T13" fmla="*/ 2406 h 2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438">
                    <a:moveTo>
                      <a:pt x="0" y="240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555"/>
                    </a:lnTo>
                    <a:lnTo>
                      <a:pt x="32" y="1551"/>
                    </a:lnTo>
                    <a:lnTo>
                      <a:pt x="32" y="2438"/>
                    </a:lnTo>
                    <a:lnTo>
                      <a:pt x="0" y="2406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7" name="Freeform 99">
                <a:extLst>
                  <a:ext uri="{FF2B5EF4-FFF2-40B4-BE49-F238E27FC236}">
                    <a16:creationId xmlns:a16="http://schemas.microsoft.com/office/drawing/2014/main" id="{959CF71C-93B7-C615-377E-7FAD85C0F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" y="9704"/>
                <a:ext cx="33" cy="955"/>
              </a:xfrm>
              <a:custGeom>
                <a:avLst/>
                <a:gdLst>
                  <a:gd name="T0" fmla="*/ 0 w 33"/>
                  <a:gd name="T1" fmla="*/ 927 h 955"/>
                  <a:gd name="T2" fmla="*/ 0 w 33"/>
                  <a:gd name="T3" fmla="*/ 40 h 955"/>
                  <a:gd name="T4" fmla="*/ 33 w 33"/>
                  <a:gd name="T5" fmla="*/ 0 h 955"/>
                  <a:gd name="T6" fmla="*/ 33 w 33"/>
                  <a:gd name="T7" fmla="*/ 955 h 955"/>
                  <a:gd name="T8" fmla="*/ 0 w 33"/>
                  <a:gd name="T9" fmla="*/ 927 h 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955">
                    <a:moveTo>
                      <a:pt x="0" y="927"/>
                    </a:moveTo>
                    <a:lnTo>
                      <a:pt x="0" y="40"/>
                    </a:lnTo>
                    <a:lnTo>
                      <a:pt x="33" y="0"/>
                    </a:lnTo>
                    <a:lnTo>
                      <a:pt x="33" y="955"/>
                    </a:lnTo>
                    <a:lnTo>
                      <a:pt x="0" y="927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8" name="Freeform 100">
                <a:extLst>
                  <a:ext uri="{FF2B5EF4-FFF2-40B4-BE49-F238E27FC236}">
                    <a16:creationId xmlns:a16="http://schemas.microsoft.com/office/drawing/2014/main" id="{14455BAC-CC77-75E3-C0BA-CE4C57CC1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8" y="9668"/>
                <a:ext cx="32" cy="1023"/>
              </a:xfrm>
              <a:custGeom>
                <a:avLst/>
                <a:gdLst>
                  <a:gd name="T0" fmla="*/ 0 w 32"/>
                  <a:gd name="T1" fmla="*/ 991 h 1023"/>
                  <a:gd name="T2" fmla="*/ 0 w 32"/>
                  <a:gd name="T3" fmla="*/ 36 h 1023"/>
                  <a:gd name="T4" fmla="*/ 32 w 32"/>
                  <a:gd name="T5" fmla="*/ 0 h 1023"/>
                  <a:gd name="T6" fmla="*/ 32 w 32"/>
                  <a:gd name="T7" fmla="*/ 1023 h 1023"/>
                  <a:gd name="T8" fmla="*/ 0 w 32"/>
                  <a:gd name="T9" fmla="*/ 99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23">
                    <a:moveTo>
                      <a:pt x="0" y="99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23"/>
                    </a:lnTo>
                    <a:lnTo>
                      <a:pt x="0" y="991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9" name="Freeform 101">
                <a:extLst>
                  <a:ext uri="{FF2B5EF4-FFF2-40B4-BE49-F238E27FC236}">
                    <a16:creationId xmlns:a16="http://schemas.microsoft.com/office/drawing/2014/main" id="{9F314771-AAAC-809E-63EE-12B3167F4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0" y="9632"/>
                <a:ext cx="32" cy="1087"/>
              </a:xfrm>
              <a:custGeom>
                <a:avLst/>
                <a:gdLst>
                  <a:gd name="T0" fmla="*/ 0 w 32"/>
                  <a:gd name="T1" fmla="*/ 1059 h 1087"/>
                  <a:gd name="T2" fmla="*/ 0 w 32"/>
                  <a:gd name="T3" fmla="*/ 36 h 1087"/>
                  <a:gd name="T4" fmla="*/ 32 w 32"/>
                  <a:gd name="T5" fmla="*/ 0 h 1087"/>
                  <a:gd name="T6" fmla="*/ 32 w 32"/>
                  <a:gd name="T7" fmla="*/ 1087 h 1087"/>
                  <a:gd name="T8" fmla="*/ 0 w 32"/>
                  <a:gd name="T9" fmla="*/ 1059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87">
                    <a:moveTo>
                      <a:pt x="0" y="1059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87"/>
                    </a:lnTo>
                    <a:lnTo>
                      <a:pt x="0" y="1059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0" name="Freeform 102">
                <a:extLst>
                  <a:ext uri="{FF2B5EF4-FFF2-40B4-BE49-F238E27FC236}">
                    <a16:creationId xmlns:a16="http://schemas.microsoft.com/office/drawing/2014/main" id="{B8DA1605-E400-35C5-F10D-52E81296C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9595"/>
                <a:ext cx="32" cy="1157"/>
              </a:xfrm>
              <a:custGeom>
                <a:avLst/>
                <a:gdLst>
                  <a:gd name="T0" fmla="*/ 0 w 32"/>
                  <a:gd name="T1" fmla="*/ 1124 h 1157"/>
                  <a:gd name="T2" fmla="*/ 0 w 32"/>
                  <a:gd name="T3" fmla="*/ 37 h 1157"/>
                  <a:gd name="T4" fmla="*/ 32 w 32"/>
                  <a:gd name="T5" fmla="*/ 0 h 1157"/>
                  <a:gd name="T6" fmla="*/ 32 w 32"/>
                  <a:gd name="T7" fmla="*/ 1157 h 1157"/>
                  <a:gd name="T8" fmla="*/ 0 w 32"/>
                  <a:gd name="T9" fmla="*/ 1124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157">
                    <a:moveTo>
                      <a:pt x="0" y="1124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1157"/>
                    </a:lnTo>
                    <a:lnTo>
                      <a:pt x="0" y="1124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1" name="Freeform 103">
                <a:extLst>
                  <a:ext uri="{FF2B5EF4-FFF2-40B4-BE49-F238E27FC236}">
                    <a16:creationId xmlns:a16="http://schemas.microsoft.com/office/drawing/2014/main" id="{98D0D67F-7542-B44E-3ABA-1F60CEA77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4" y="9559"/>
                <a:ext cx="33" cy="1221"/>
              </a:xfrm>
              <a:custGeom>
                <a:avLst/>
                <a:gdLst>
                  <a:gd name="T0" fmla="*/ 0 w 33"/>
                  <a:gd name="T1" fmla="*/ 1193 h 1221"/>
                  <a:gd name="T2" fmla="*/ 0 w 33"/>
                  <a:gd name="T3" fmla="*/ 36 h 1221"/>
                  <a:gd name="T4" fmla="*/ 33 w 33"/>
                  <a:gd name="T5" fmla="*/ 0 h 1221"/>
                  <a:gd name="T6" fmla="*/ 33 w 33"/>
                  <a:gd name="T7" fmla="*/ 1221 h 1221"/>
                  <a:gd name="T8" fmla="*/ 0 w 33"/>
                  <a:gd name="T9" fmla="*/ 1193 h 1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221">
                    <a:moveTo>
                      <a:pt x="0" y="119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1221"/>
                    </a:lnTo>
                    <a:lnTo>
                      <a:pt x="0" y="1193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2" name="Freeform 104">
                <a:extLst>
                  <a:ext uri="{FF2B5EF4-FFF2-40B4-BE49-F238E27FC236}">
                    <a16:creationId xmlns:a16="http://schemas.microsoft.com/office/drawing/2014/main" id="{F11B40AE-A5C4-CB8D-2ACB-F2030381F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7" y="9519"/>
                <a:ext cx="32" cy="1293"/>
              </a:xfrm>
              <a:custGeom>
                <a:avLst/>
                <a:gdLst>
                  <a:gd name="T0" fmla="*/ 0 w 32"/>
                  <a:gd name="T1" fmla="*/ 1261 h 1293"/>
                  <a:gd name="T2" fmla="*/ 0 w 32"/>
                  <a:gd name="T3" fmla="*/ 40 h 1293"/>
                  <a:gd name="T4" fmla="*/ 32 w 32"/>
                  <a:gd name="T5" fmla="*/ 0 h 1293"/>
                  <a:gd name="T6" fmla="*/ 32 w 32"/>
                  <a:gd name="T7" fmla="*/ 648 h 1293"/>
                  <a:gd name="T8" fmla="*/ 8 w 32"/>
                  <a:gd name="T9" fmla="*/ 673 h 1293"/>
                  <a:gd name="T10" fmla="*/ 32 w 32"/>
                  <a:gd name="T11" fmla="*/ 697 h 1293"/>
                  <a:gd name="T12" fmla="*/ 32 w 32"/>
                  <a:gd name="T13" fmla="*/ 1293 h 1293"/>
                  <a:gd name="T14" fmla="*/ 0 w 32"/>
                  <a:gd name="T15" fmla="*/ 1261 h 1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293">
                    <a:moveTo>
                      <a:pt x="0" y="1261"/>
                    </a:moveTo>
                    <a:lnTo>
                      <a:pt x="0" y="40"/>
                    </a:lnTo>
                    <a:lnTo>
                      <a:pt x="32" y="0"/>
                    </a:lnTo>
                    <a:lnTo>
                      <a:pt x="32" y="648"/>
                    </a:lnTo>
                    <a:lnTo>
                      <a:pt x="8" y="673"/>
                    </a:lnTo>
                    <a:lnTo>
                      <a:pt x="32" y="697"/>
                    </a:lnTo>
                    <a:lnTo>
                      <a:pt x="32" y="1293"/>
                    </a:lnTo>
                    <a:lnTo>
                      <a:pt x="0" y="1261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3" name="Freeform 105">
                <a:extLst>
                  <a:ext uri="{FF2B5EF4-FFF2-40B4-BE49-F238E27FC236}">
                    <a16:creationId xmlns:a16="http://schemas.microsoft.com/office/drawing/2014/main" id="{A10E07F1-A15C-110B-CF3D-B80A51D0B0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9" y="9482"/>
                <a:ext cx="32" cy="1358"/>
              </a:xfrm>
              <a:custGeom>
                <a:avLst/>
                <a:gdLst>
                  <a:gd name="T0" fmla="*/ 0 w 32"/>
                  <a:gd name="T1" fmla="*/ 1330 h 1358"/>
                  <a:gd name="T2" fmla="*/ 0 w 32"/>
                  <a:gd name="T3" fmla="*/ 734 h 1358"/>
                  <a:gd name="T4" fmla="*/ 32 w 32"/>
                  <a:gd name="T5" fmla="*/ 762 h 1358"/>
                  <a:gd name="T6" fmla="*/ 32 w 32"/>
                  <a:gd name="T7" fmla="*/ 1358 h 1358"/>
                  <a:gd name="T8" fmla="*/ 0 w 32"/>
                  <a:gd name="T9" fmla="*/ 1330 h 1358"/>
                  <a:gd name="T10" fmla="*/ 0 w 32"/>
                  <a:gd name="T11" fmla="*/ 685 h 1358"/>
                  <a:gd name="T12" fmla="*/ 0 w 32"/>
                  <a:gd name="T13" fmla="*/ 37 h 1358"/>
                  <a:gd name="T14" fmla="*/ 32 w 32"/>
                  <a:gd name="T15" fmla="*/ 0 h 1358"/>
                  <a:gd name="T16" fmla="*/ 32 w 32"/>
                  <a:gd name="T17" fmla="*/ 645 h 1358"/>
                  <a:gd name="T18" fmla="*/ 0 w 32"/>
                  <a:gd name="T19" fmla="*/ 685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358">
                    <a:moveTo>
                      <a:pt x="0" y="1330"/>
                    </a:moveTo>
                    <a:lnTo>
                      <a:pt x="0" y="734"/>
                    </a:lnTo>
                    <a:lnTo>
                      <a:pt x="32" y="762"/>
                    </a:lnTo>
                    <a:lnTo>
                      <a:pt x="32" y="1358"/>
                    </a:lnTo>
                    <a:lnTo>
                      <a:pt x="0" y="1330"/>
                    </a:lnTo>
                    <a:close/>
                    <a:moveTo>
                      <a:pt x="0" y="685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645"/>
                    </a:lnTo>
                    <a:lnTo>
                      <a:pt x="0" y="685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4" name="Freeform 106">
                <a:extLst>
                  <a:ext uri="{FF2B5EF4-FFF2-40B4-BE49-F238E27FC236}">
                    <a16:creationId xmlns:a16="http://schemas.microsoft.com/office/drawing/2014/main" id="{CB1F66D6-AFF1-30C4-30F4-0B68B5631C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1" y="9446"/>
                <a:ext cx="32" cy="1427"/>
              </a:xfrm>
              <a:custGeom>
                <a:avLst/>
                <a:gdLst>
                  <a:gd name="T0" fmla="*/ 0 w 32"/>
                  <a:gd name="T1" fmla="*/ 1394 h 1427"/>
                  <a:gd name="T2" fmla="*/ 0 w 32"/>
                  <a:gd name="T3" fmla="*/ 798 h 1427"/>
                  <a:gd name="T4" fmla="*/ 32 w 32"/>
                  <a:gd name="T5" fmla="*/ 830 h 1427"/>
                  <a:gd name="T6" fmla="*/ 32 w 32"/>
                  <a:gd name="T7" fmla="*/ 1427 h 1427"/>
                  <a:gd name="T8" fmla="*/ 0 w 32"/>
                  <a:gd name="T9" fmla="*/ 1394 h 1427"/>
                  <a:gd name="T10" fmla="*/ 0 w 32"/>
                  <a:gd name="T11" fmla="*/ 681 h 1427"/>
                  <a:gd name="T12" fmla="*/ 0 w 32"/>
                  <a:gd name="T13" fmla="*/ 36 h 1427"/>
                  <a:gd name="T14" fmla="*/ 32 w 32"/>
                  <a:gd name="T15" fmla="*/ 0 h 1427"/>
                  <a:gd name="T16" fmla="*/ 32 w 32"/>
                  <a:gd name="T17" fmla="*/ 641 h 1427"/>
                  <a:gd name="T18" fmla="*/ 0 w 32"/>
                  <a:gd name="T19" fmla="*/ 681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427">
                    <a:moveTo>
                      <a:pt x="0" y="1394"/>
                    </a:moveTo>
                    <a:lnTo>
                      <a:pt x="0" y="798"/>
                    </a:lnTo>
                    <a:lnTo>
                      <a:pt x="32" y="830"/>
                    </a:lnTo>
                    <a:lnTo>
                      <a:pt x="32" y="1427"/>
                    </a:lnTo>
                    <a:lnTo>
                      <a:pt x="0" y="1394"/>
                    </a:lnTo>
                    <a:close/>
                    <a:moveTo>
                      <a:pt x="0" y="68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41"/>
                    </a:lnTo>
                    <a:lnTo>
                      <a:pt x="0" y="681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5" name="Freeform 107">
                <a:extLst>
                  <a:ext uri="{FF2B5EF4-FFF2-40B4-BE49-F238E27FC236}">
                    <a16:creationId xmlns:a16="http://schemas.microsoft.com/office/drawing/2014/main" id="{12FC83B0-9DAD-E803-C862-BD92433522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3" y="9410"/>
                <a:ext cx="33" cy="1495"/>
              </a:xfrm>
              <a:custGeom>
                <a:avLst/>
                <a:gdLst>
                  <a:gd name="T0" fmla="*/ 0 w 33"/>
                  <a:gd name="T1" fmla="*/ 1463 h 1495"/>
                  <a:gd name="T2" fmla="*/ 0 w 33"/>
                  <a:gd name="T3" fmla="*/ 866 h 1495"/>
                  <a:gd name="T4" fmla="*/ 33 w 33"/>
                  <a:gd name="T5" fmla="*/ 894 h 1495"/>
                  <a:gd name="T6" fmla="*/ 33 w 33"/>
                  <a:gd name="T7" fmla="*/ 1495 h 1495"/>
                  <a:gd name="T8" fmla="*/ 0 w 33"/>
                  <a:gd name="T9" fmla="*/ 1463 h 1495"/>
                  <a:gd name="T10" fmla="*/ 0 w 33"/>
                  <a:gd name="T11" fmla="*/ 677 h 1495"/>
                  <a:gd name="T12" fmla="*/ 0 w 33"/>
                  <a:gd name="T13" fmla="*/ 36 h 1495"/>
                  <a:gd name="T14" fmla="*/ 33 w 33"/>
                  <a:gd name="T15" fmla="*/ 0 h 1495"/>
                  <a:gd name="T16" fmla="*/ 33 w 33"/>
                  <a:gd name="T17" fmla="*/ 641 h 1495"/>
                  <a:gd name="T18" fmla="*/ 0 w 33"/>
                  <a:gd name="T19" fmla="*/ 677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495">
                    <a:moveTo>
                      <a:pt x="0" y="1463"/>
                    </a:moveTo>
                    <a:lnTo>
                      <a:pt x="0" y="866"/>
                    </a:lnTo>
                    <a:lnTo>
                      <a:pt x="33" y="894"/>
                    </a:lnTo>
                    <a:lnTo>
                      <a:pt x="33" y="1495"/>
                    </a:lnTo>
                    <a:lnTo>
                      <a:pt x="0" y="1463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41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6" name="Freeform 108">
                <a:extLst>
                  <a:ext uri="{FF2B5EF4-FFF2-40B4-BE49-F238E27FC236}">
                    <a16:creationId xmlns:a16="http://schemas.microsoft.com/office/drawing/2014/main" id="{803A2CCF-8FAC-FA84-A9EF-FE70C9171B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6" y="9374"/>
                <a:ext cx="32" cy="1559"/>
              </a:xfrm>
              <a:custGeom>
                <a:avLst/>
                <a:gdLst>
                  <a:gd name="T0" fmla="*/ 0 w 32"/>
                  <a:gd name="T1" fmla="*/ 1531 h 1559"/>
                  <a:gd name="T2" fmla="*/ 0 w 32"/>
                  <a:gd name="T3" fmla="*/ 930 h 1559"/>
                  <a:gd name="T4" fmla="*/ 32 w 32"/>
                  <a:gd name="T5" fmla="*/ 963 h 1559"/>
                  <a:gd name="T6" fmla="*/ 32 w 32"/>
                  <a:gd name="T7" fmla="*/ 1559 h 1559"/>
                  <a:gd name="T8" fmla="*/ 0 w 32"/>
                  <a:gd name="T9" fmla="*/ 1531 h 1559"/>
                  <a:gd name="T10" fmla="*/ 0 w 32"/>
                  <a:gd name="T11" fmla="*/ 677 h 1559"/>
                  <a:gd name="T12" fmla="*/ 0 w 32"/>
                  <a:gd name="T13" fmla="*/ 36 h 1559"/>
                  <a:gd name="T14" fmla="*/ 32 w 32"/>
                  <a:gd name="T15" fmla="*/ 0 h 1559"/>
                  <a:gd name="T16" fmla="*/ 32 w 32"/>
                  <a:gd name="T17" fmla="*/ 636 h 1559"/>
                  <a:gd name="T18" fmla="*/ 0 w 32"/>
                  <a:gd name="T19" fmla="*/ 677 h 1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559">
                    <a:moveTo>
                      <a:pt x="0" y="1531"/>
                    </a:moveTo>
                    <a:lnTo>
                      <a:pt x="0" y="930"/>
                    </a:lnTo>
                    <a:lnTo>
                      <a:pt x="32" y="963"/>
                    </a:lnTo>
                    <a:lnTo>
                      <a:pt x="32" y="1559"/>
                    </a:lnTo>
                    <a:lnTo>
                      <a:pt x="0" y="1531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6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7" name="Freeform 109">
                <a:extLst>
                  <a:ext uri="{FF2B5EF4-FFF2-40B4-BE49-F238E27FC236}">
                    <a16:creationId xmlns:a16="http://schemas.microsoft.com/office/drawing/2014/main" id="{4E9D4D2B-C738-98FD-B93F-7FFFBE94AB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68" y="9333"/>
                <a:ext cx="32" cy="1632"/>
              </a:xfrm>
              <a:custGeom>
                <a:avLst/>
                <a:gdLst>
                  <a:gd name="T0" fmla="*/ 0 w 32"/>
                  <a:gd name="T1" fmla="*/ 1600 h 1632"/>
                  <a:gd name="T2" fmla="*/ 0 w 32"/>
                  <a:gd name="T3" fmla="*/ 1004 h 1632"/>
                  <a:gd name="T4" fmla="*/ 32 w 32"/>
                  <a:gd name="T5" fmla="*/ 1036 h 1632"/>
                  <a:gd name="T6" fmla="*/ 32 w 32"/>
                  <a:gd name="T7" fmla="*/ 1632 h 1632"/>
                  <a:gd name="T8" fmla="*/ 0 w 32"/>
                  <a:gd name="T9" fmla="*/ 1600 h 1632"/>
                  <a:gd name="T10" fmla="*/ 0 w 32"/>
                  <a:gd name="T11" fmla="*/ 677 h 1632"/>
                  <a:gd name="T12" fmla="*/ 0 w 32"/>
                  <a:gd name="T13" fmla="*/ 41 h 1632"/>
                  <a:gd name="T14" fmla="*/ 32 w 32"/>
                  <a:gd name="T15" fmla="*/ 0 h 1632"/>
                  <a:gd name="T16" fmla="*/ 32 w 32"/>
                  <a:gd name="T17" fmla="*/ 637 h 1632"/>
                  <a:gd name="T18" fmla="*/ 0 w 32"/>
                  <a:gd name="T19" fmla="*/ 677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32">
                    <a:moveTo>
                      <a:pt x="0" y="1600"/>
                    </a:moveTo>
                    <a:lnTo>
                      <a:pt x="0" y="1004"/>
                    </a:lnTo>
                    <a:lnTo>
                      <a:pt x="32" y="1036"/>
                    </a:lnTo>
                    <a:lnTo>
                      <a:pt x="32" y="1632"/>
                    </a:lnTo>
                    <a:lnTo>
                      <a:pt x="0" y="1600"/>
                    </a:lnTo>
                    <a:close/>
                    <a:moveTo>
                      <a:pt x="0" y="677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8" name="Freeform 110">
                <a:extLst>
                  <a:ext uri="{FF2B5EF4-FFF2-40B4-BE49-F238E27FC236}">
                    <a16:creationId xmlns:a16="http://schemas.microsoft.com/office/drawing/2014/main" id="{35B7383E-0038-AF86-B377-9FDDA24416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00" y="9297"/>
                <a:ext cx="32" cy="1696"/>
              </a:xfrm>
              <a:custGeom>
                <a:avLst/>
                <a:gdLst>
                  <a:gd name="T0" fmla="*/ 0 w 32"/>
                  <a:gd name="T1" fmla="*/ 1668 h 1696"/>
                  <a:gd name="T2" fmla="*/ 0 w 32"/>
                  <a:gd name="T3" fmla="*/ 1072 h 1696"/>
                  <a:gd name="T4" fmla="*/ 32 w 32"/>
                  <a:gd name="T5" fmla="*/ 1100 h 1696"/>
                  <a:gd name="T6" fmla="*/ 32 w 32"/>
                  <a:gd name="T7" fmla="*/ 1696 h 1696"/>
                  <a:gd name="T8" fmla="*/ 0 w 32"/>
                  <a:gd name="T9" fmla="*/ 1668 h 1696"/>
                  <a:gd name="T10" fmla="*/ 0 w 32"/>
                  <a:gd name="T11" fmla="*/ 673 h 1696"/>
                  <a:gd name="T12" fmla="*/ 0 w 32"/>
                  <a:gd name="T13" fmla="*/ 36 h 1696"/>
                  <a:gd name="T14" fmla="*/ 32 w 32"/>
                  <a:gd name="T15" fmla="*/ 0 h 1696"/>
                  <a:gd name="T16" fmla="*/ 32 w 32"/>
                  <a:gd name="T17" fmla="*/ 637 h 1696"/>
                  <a:gd name="T18" fmla="*/ 0 w 32"/>
                  <a:gd name="T19" fmla="*/ 67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96">
                    <a:moveTo>
                      <a:pt x="0" y="1668"/>
                    </a:moveTo>
                    <a:lnTo>
                      <a:pt x="0" y="1072"/>
                    </a:lnTo>
                    <a:lnTo>
                      <a:pt x="32" y="1100"/>
                    </a:lnTo>
                    <a:lnTo>
                      <a:pt x="32" y="1696"/>
                    </a:lnTo>
                    <a:lnTo>
                      <a:pt x="0" y="1668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9" name="Freeform 111">
                <a:extLst>
                  <a:ext uri="{FF2B5EF4-FFF2-40B4-BE49-F238E27FC236}">
                    <a16:creationId xmlns:a16="http://schemas.microsoft.com/office/drawing/2014/main" id="{A2EFCE7C-80FD-9E10-DBE9-EB12141C61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32" y="9261"/>
                <a:ext cx="33" cy="1765"/>
              </a:xfrm>
              <a:custGeom>
                <a:avLst/>
                <a:gdLst>
                  <a:gd name="T0" fmla="*/ 0 w 33"/>
                  <a:gd name="T1" fmla="*/ 1732 h 1765"/>
                  <a:gd name="T2" fmla="*/ 0 w 33"/>
                  <a:gd name="T3" fmla="*/ 1136 h 1765"/>
                  <a:gd name="T4" fmla="*/ 33 w 33"/>
                  <a:gd name="T5" fmla="*/ 1168 h 1765"/>
                  <a:gd name="T6" fmla="*/ 33 w 33"/>
                  <a:gd name="T7" fmla="*/ 1765 h 1765"/>
                  <a:gd name="T8" fmla="*/ 0 w 33"/>
                  <a:gd name="T9" fmla="*/ 1732 h 1765"/>
                  <a:gd name="T10" fmla="*/ 0 w 33"/>
                  <a:gd name="T11" fmla="*/ 673 h 1765"/>
                  <a:gd name="T12" fmla="*/ 0 w 33"/>
                  <a:gd name="T13" fmla="*/ 36 h 1765"/>
                  <a:gd name="T14" fmla="*/ 33 w 33"/>
                  <a:gd name="T15" fmla="*/ 0 h 1765"/>
                  <a:gd name="T16" fmla="*/ 33 w 33"/>
                  <a:gd name="T17" fmla="*/ 632 h 1765"/>
                  <a:gd name="T18" fmla="*/ 0 w 33"/>
                  <a:gd name="T19" fmla="*/ 673 h 1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765">
                    <a:moveTo>
                      <a:pt x="0" y="1732"/>
                    </a:moveTo>
                    <a:lnTo>
                      <a:pt x="0" y="1136"/>
                    </a:lnTo>
                    <a:lnTo>
                      <a:pt x="33" y="1168"/>
                    </a:lnTo>
                    <a:lnTo>
                      <a:pt x="33" y="1765"/>
                    </a:lnTo>
                    <a:lnTo>
                      <a:pt x="0" y="1732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32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0" name="Freeform 112">
                <a:extLst>
                  <a:ext uri="{FF2B5EF4-FFF2-40B4-BE49-F238E27FC236}">
                    <a16:creationId xmlns:a16="http://schemas.microsoft.com/office/drawing/2014/main" id="{6AEE64C0-51A7-A3D4-763E-028DE705BB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5" y="9225"/>
                <a:ext cx="32" cy="1829"/>
              </a:xfrm>
              <a:custGeom>
                <a:avLst/>
                <a:gdLst>
                  <a:gd name="T0" fmla="*/ 0 w 32"/>
                  <a:gd name="T1" fmla="*/ 1801 h 1829"/>
                  <a:gd name="T2" fmla="*/ 0 w 32"/>
                  <a:gd name="T3" fmla="*/ 1204 h 1829"/>
                  <a:gd name="T4" fmla="*/ 32 w 32"/>
                  <a:gd name="T5" fmla="*/ 1233 h 1829"/>
                  <a:gd name="T6" fmla="*/ 32 w 32"/>
                  <a:gd name="T7" fmla="*/ 1829 h 1829"/>
                  <a:gd name="T8" fmla="*/ 0 w 32"/>
                  <a:gd name="T9" fmla="*/ 1801 h 1829"/>
                  <a:gd name="T10" fmla="*/ 0 w 32"/>
                  <a:gd name="T11" fmla="*/ 668 h 1829"/>
                  <a:gd name="T12" fmla="*/ 0 w 32"/>
                  <a:gd name="T13" fmla="*/ 36 h 1829"/>
                  <a:gd name="T14" fmla="*/ 32 w 32"/>
                  <a:gd name="T15" fmla="*/ 0 h 1829"/>
                  <a:gd name="T16" fmla="*/ 32 w 32"/>
                  <a:gd name="T17" fmla="*/ 628 h 1829"/>
                  <a:gd name="T18" fmla="*/ 0 w 32"/>
                  <a:gd name="T19" fmla="*/ 668 h 1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29">
                    <a:moveTo>
                      <a:pt x="0" y="1801"/>
                    </a:moveTo>
                    <a:lnTo>
                      <a:pt x="0" y="1204"/>
                    </a:lnTo>
                    <a:lnTo>
                      <a:pt x="32" y="1233"/>
                    </a:lnTo>
                    <a:lnTo>
                      <a:pt x="32" y="1829"/>
                    </a:lnTo>
                    <a:lnTo>
                      <a:pt x="0" y="1801"/>
                    </a:lnTo>
                    <a:close/>
                    <a:moveTo>
                      <a:pt x="0" y="668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8"/>
                    </a:lnTo>
                    <a:lnTo>
                      <a:pt x="0" y="668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1" name="Freeform 113">
                <a:extLst>
                  <a:ext uri="{FF2B5EF4-FFF2-40B4-BE49-F238E27FC236}">
                    <a16:creationId xmlns:a16="http://schemas.microsoft.com/office/drawing/2014/main" id="{D6783EFA-1B3B-7D69-93BE-913FFB21FD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97" y="9184"/>
                <a:ext cx="32" cy="1902"/>
              </a:xfrm>
              <a:custGeom>
                <a:avLst/>
                <a:gdLst>
                  <a:gd name="T0" fmla="*/ 0 w 32"/>
                  <a:gd name="T1" fmla="*/ 1870 h 1902"/>
                  <a:gd name="T2" fmla="*/ 0 w 32"/>
                  <a:gd name="T3" fmla="*/ 1274 h 1902"/>
                  <a:gd name="T4" fmla="*/ 32 w 32"/>
                  <a:gd name="T5" fmla="*/ 1306 h 1902"/>
                  <a:gd name="T6" fmla="*/ 32 w 32"/>
                  <a:gd name="T7" fmla="*/ 1902 h 1902"/>
                  <a:gd name="T8" fmla="*/ 0 w 32"/>
                  <a:gd name="T9" fmla="*/ 1870 h 1902"/>
                  <a:gd name="T10" fmla="*/ 0 w 32"/>
                  <a:gd name="T11" fmla="*/ 669 h 1902"/>
                  <a:gd name="T12" fmla="*/ 0 w 32"/>
                  <a:gd name="T13" fmla="*/ 41 h 1902"/>
                  <a:gd name="T14" fmla="*/ 32 w 32"/>
                  <a:gd name="T15" fmla="*/ 0 h 1902"/>
                  <a:gd name="T16" fmla="*/ 32 w 32"/>
                  <a:gd name="T17" fmla="*/ 633 h 1902"/>
                  <a:gd name="T18" fmla="*/ 0 w 32"/>
                  <a:gd name="T19" fmla="*/ 669 h 1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902">
                    <a:moveTo>
                      <a:pt x="0" y="1870"/>
                    </a:moveTo>
                    <a:lnTo>
                      <a:pt x="0" y="1274"/>
                    </a:lnTo>
                    <a:lnTo>
                      <a:pt x="32" y="1306"/>
                    </a:lnTo>
                    <a:lnTo>
                      <a:pt x="32" y="1902"/>
                    </a:lnTo>
                    <a:lnTo>
                      <a:pt x="0" y="1870"/>
                    </a:lnTo>
                    <a:close/>
                    <a:moveTo>
                      <a:pt x="0" y="669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3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2" name="Freeform 114">
                <a:extLst>
                  <a:ext uri="{FF2B5EF4-FFF2-40B4-BE49-F238E27FC236}">
                    <a16:creationId xmlns:a16="http://schemas.microsoft.com/office/drawing/2014/main" id="{3CD752EB-8FB4-8274-020B-ED6E4E1B62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29" y="9148"/>
                <a:ext cx="28" cy="1966"/>
              </a:xfrm>
              <a:custGeom>
                <a:avLst/>
                <a:gdLst>
                  <a:gd name="T0" fmla="*/ 0 w 28"/>
                  <a:gd name="T1" fmla="*/ 1938 h 1966"/>
                  <a:gd name="T2" fmla="*/ 0 w 28"/>
                  <a:gd name="T3" fmla="*/ 1342 h 1966"/>
                  <a:gd name="T4" fmla="*/ 28 w 28"/>
                  <a:gd name="T5" fmla="*/ 1374 h 1966"/>
                  <a:gd name="T6" fmla="*/ 28 w 28"/>
                  <a:gd name="T7" fmla="*/ 1966 h 1966"/>
                  <a:gd name="T8" fmla="*/ 0 w 28"/>
                  <a:gd name="T9" fmla="*/ 1938 h 1966"/>
                  <a:gd name="T10" fmla="*/ 0 w 28"/>
                  <a:gd name="T11" fmla="*/ 669 h 1966"/>
                  <a:gd name="T12" fmla="*/ 0 w 28"/>
                  <a:gd name="T13" fmla="*/ 36 h 1966"/>
                  <a:gd name="T14" fmla="*/ 28 w 28"/>
                  <a:gd name="T15" fmla="*/ 0 h 1966"/>
                  <a:gd name="T16" fmla="*/ 28 w 28"/>
                  <a:gd name="T17" fmla="*/ 629 h 1966"/>
                  <a:gd name="T18" fmla="*/ 0 w 28"/>
                  <a:gd name="T19" fmla="*/ 669 h 1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966">
                    <a:moveTo>
                      <a:pt x="0" y="1938"/>
                    </a:moveTo>
                    <a:lnTo>
                      <a:pt x="0" y="1342"/>
                    </a:lnTo>
                    <a:lnTo>
                      <a:pt x="28" y="1374"/>
                    </a:lnTo>
                    <a:lnTo>
                      <a:pt x="28" y="1966"/>
                    </a:lnTo>
                    <a:lnTo>
                      <a:pt x="0" y="1938"/>
                    </a:lnTo>
                    <a:close/>
                    <a:moveTo>
                      <a:pt x="0" y="669"/>
                    </a:moveTo>
                    <a:lnTo>
                      <a:pt x="0" y="36"/>
                    </a:lnTo>
                    <a:lnTo>
                      <a:pt x="28" y="0"/>
                    </a:lnTo>
                    <a:lnTo>
                      <a:pt x="28" y="629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3" name="Freeform 115">
                <a:extLst>
                  <a:ext uri="{FF2B5EF4-FFF2-40B4-BE49-F238E27FC236}">
                    <a16:creationId xmlns:a16="http://schemas.microsoft.com/office/drawing/2014/main" id="{DB57B36C-F0CD-AC0C-D057-86E755501B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57" y="9112"/>
                <a:ext cx="33" cy="2035"/>
              </a:xfrm>
              <a:custGeom>
                <a:avLst/>
                <a:gdLst>
                  <a:gd name="T0" fmla="*/ 0 w 33"/>
                  <a:gd name="T1" fmla="*/ 2002 h 2035"/>
                  <a:gd name="T2" fmla="*/ 0 w 33"/>
                  <a:gd name="T3" fmla="*/ 1410 h 2035"/>
                  <a:gd name="T4" fmla="*/ 33 w 33"/>
                  <a:gd name="T5" fmla="*/ 1438 h 2035"/>
                  <a:gd name="T6" fmla="*/ 33 w 33"/>
                  <a:gd name="T7" fmla="*/ 2035 h 2035"/>
                  <a:gd name="T8" fmla="*/ 0 w 33"/>
                  <a:gd name="T9" fmla="*/ 2002 h 2035"/>
                  <a:gd name="T10" fmla="*/ 0 w 33"/>
                  <a:gd name="T11" fmla="*/ 665 h 2035"/>
                  <a:gd name="T12" fmla="*/ 0 w 33"/>
                  <a:gd name="T13" fmla="*/ 36 h 2035"/>
                  <a:gd name="T14" fmla="*/ 33 w 33"/>
                  <a:gd name="T15" fmla="*/ 0 h 2035"/>
                  <a:gd name="T16" fmla="*/ 33 w 33"/>
                  <a:gd name="T17" fmla="*/ 624 h 2035"/>
                  <a:gd name="T18" fmla="*/ 0 w 33"/>
                  <a:gd name="T19" fmla="*/ 665 h 2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035">
                    <a:moveTo>
                      <a:pt x="0" y="2002"/>
                    </a:moveTo>
                    <a:lnTo>
                      <a:pt x="0" y="1410"/>
                    </a:lnTo>
                    <a:lnTo>
                      <a:pt x="33" y="1438"/>
                    </a:lnTo>
                    <a:lnTo>
                      <a:pt x="33" y="2035"/>
                    </a:lnTo>
                    <a:lnTo>
                      <a:pt x="0" y="2002"/>
                    </a:lnTo>
                    <a:close/>
                    <a:moveTo>
                      <a:pt x="0" y="665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24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4" name="Freeform 116">
                <a:extLst>
                  <a:ext uri="{FF2B5EF4-FFF2-40B4-BE49-F238E27FC236}">
                    <a16:creationId xmlns:a16="http://schemas.microsoft.com/office/drawing/2014/main" id="{813B040D-1B46-FE7D-0A09-DFBB4898E9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90" y="9076"/>
                <a:ext cx="32" cy="2103"/>
              </a:xfrm>
              <a:custGeom>
                <a:avLst/>
                <a:gdLst>
                  <a:gd name="T0" fmla="*/ 0 w 32"/>
                  <a:gd name="T1" fmla="*/ 2071 h 2103"/>
                  <a:gd name="T2" fmla="*/ 0 w 32"/>
                  <a:gd name="T3" fmla="*/ 1474 h 2103"/>
                  <a:gd name="T4" fmla="*/ 32 w 32"/>
                  <a:gd name="T5" fmla="*/ 1506 h 2103"/>
                  <a:gd name="T6" fmla="*/ 32 w 32"/>
                  <a:gd name="T7" fmla="*/ 2103 h 2103"/>
                  <a:gd name="T8" fmla="*/ 0 w 32"/>
                  <a:gd name="T9" fmla="*/ 2071 h 2103"/>
                  <a:gd name="T10" fmla="*/ 0 w 32"/>
                  <a:gd name="T11" fmla="*/ 660 h 2103"/>
                  <a:gd name="T12" fmla="*/ 0 w 32"/>
                  <a:gd name="T13" fmla="*/ 36 h 2103"/>
                  <a:gd name="T14" fmla="*/ 32 w 32"/>
                  <a:gd name="T15" fmla="*/ 0 h 2103"/>
                  <a:gd name="T16" fmla="*/ 32 w 32"/>
                  <a:gd name="T17" fmla="*/ 620 h 2103"/>
                  <a:gd name="T18" fmla="*/ 0 w 32"/>
                  <a:gd name="T19" fmla="*/ 660 h 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03">
                    <a:moveTo>
                      <a:pt x="0" y="2071"/>
                    </a:moveTo>
                    <a:lnTo>
                      <a:pt x="0" y="1474"/>
                    </a:lnTo>
                    <a:lnTo>
                      <a:pt x="32" y="1506"/>
                    </a:lnTo>
                    <a:lnTo>
                      <a:pt x="32" y="2103"/>
                    </a:lnTo>
                    <a:lnTo>
                      <a:pt x="0" y="2071"/>
                    </a:lnTo>
                    <a:close/>
                    <a:moveTo>
                      <a:pt x="0" y="660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0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5" name="Freeform 117">
                <a:extLst>
                  <a:ext uri="{FF2B5EF4-FFF2-40B4-BE49-F238E27FC236}">
                    <a16:creationId xmlns:a16="http://schemas.microsoft.com/office/drawing/2014/main" id="{D2B1DC93-EFA4-3655-E72E-7CFF9A4279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2" y="9072"/>
                <a:ext cx="32" cy="2135"/>
              </a:xfrm>
              <a:custGeom>
                <a:avLst/>
                <a:gdLst>
                  <a:gd name="T0" fmla="*/ 0 w 32"/>
                  <a:gd name="T1" fmla="*/ 2107 h 2135"/>
                  <a:gd name="T2" fmla="*/ 0 w 32"/>
                  <a:gd name="T3" fmla="*/ 1510 h 2135"/>
                  <a:gd name="T4" fmla="*/ 32 w 32"/>
                  <a:gd name="T5" fmla="*/ 1539 h 2135"/>
                  <a:gd name="T6" fmla="*/ 32 w 32"/>
                  <a:gd name="T7" fmla="*/ 2135 h 2135"/>
                  <a:gd name="T8" fmla="*/ 0 w 32"/>
                  <a:gd name="T9" fmla="*/ 2107 h 2135"/>
                  <a:gd name="T10" fmla="*/ 0 w 32"/>
                  <a:gd name="T11" fmla="*/ 624 h 2135"/>
                  <a:gd name="T12" fmla="*/ 0 w 32"/>
                  <a:gd name="T13" fmla="*/ 4 h 2135"/>
                  <a:gd name="T14" fmla="*/ 4 w 32"/>
                  <a:gd name="T15" fmla="*/ 0 h 2135"/>
                  <a:gd name="T16" fmla="*/ 32 w 32"/>
                  <a:gd name="T17" fmla="*/ 0 h 2135"/>
                  <a:gd name="T18" fmla="*/ 32 w 32"/>
                  <a:gd name="T19" fmla="*/ 588 h 2135"/>
                  <a:gd name="T20" fmla="*/ 0 w 32"/>
                  <a:gd name="T21" fmla="*/ 624 h 2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2135">
                    <a:moveTo>
                      <a:pt x="0" y="2107"/>
                    </a:moveTo>
                    <a:lnTo>
                      <a:pt x="0" y="1510"/>
                    </a:lnTo>
                    <a:lnTo>
                      <a:pt x="32" y="1539"/>
                    </a:lnTo>
                    <a:lnTo>
                      <a:pt x="32" y="2135"/>
                    </a:lnTo>
                    <a:lnTo>
                      <a:pt x="0" y="2107"/>
                    </a:lnTo>
                    <a:close/>
                    <a:moveTo>
                      <a:pt x="0" y="62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2" y="588"/>
                    </a:lnTo>
                    <a:lnTo>
                      <a:pt x="0" y="624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6" name="Freeform 118">
                <a:extLst>
                  <a:ext uri="{FF2B5EF4-FFF2-40B4-BE49-F238E27FC236}">
                    <a16:creationId xmlns:a16="http://schemas.microsoft.com/office/drawing/2014/main" id="{7BA7637A-664F-27A5-0467-A9558ABF19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54" y="9072"/>
                <a:ext cx="32" cy="2167"/>
              </a:xfrm>
              <a:custGeom>
                <a:avLst/>
                <a:gdLst>
                  <a:gd name="T0" fmla="*/ 0 w 32"/>
                  <a:gd name="T1" fmla="*/ 2135 h 2167"/>
                  <a:gd name="T2" fmla="*/ 0 w 32"/>
                  <a:gd name="T3" fmla="*/ 1539 h 2167"/>
                  <a:gd name="T4" fmla="*/ 32 w 32"/>
                  <a:gd name="T5" fmla="*/ 1571 h 2167"/>
                  <a:gd name="T6" fmla="*/ 32 w 32"/>
                  <a:gd name="T7" fmla="*/ 2167 h 2167"/>
                  <a:gd name="T8" fmla="*/ 0 w 32"/>
                  <a:gd name="T9" fmla="*/ 2135 h 2167"/>
                  <a:gd name="T10" fmla="*/ 0 w 32"/>
                  <a:gd name="T11" fmla="*/ 588 h 2167"/>
                  <a:gd name="T12" fmla="*/ 0 w 32"/>
                  <a:gd name="T13" fmla="*/ 0 h 2167"/>
                  <a:gd name="T14" fmla="*/ 32 w 32"/>
                  <a:gd name="T15" fmla="*/ 0 h 2167"/>
                  <a:gd name="T16" fmla="*/ 32 w 32"/>
                  <a:gd name="T17" fmla="*/ 547 h 2167"/>
                  <a:gd name="T18" fmla="*/ 0 w 32"/>
                  <a:gd name="T19" fmla="*/ 588 h 2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67">
                    <a:moveTo>
                      <a:pt x="0" y="2135"/>
                    </a:moveTo>
                    <a:lnTo>
                      <a:pt x="0" y="1539"/>
                    </a:lnTo>
                    <a:lnTo>
                      <a:pt x="32" y="1571"/>
                    </a:lnTo>
                    <a:lnTo>
                      <a:pt x="32" y="2167"/>
                    </a:lnTo>
                    <a:lnTo>
                      <a:pt x="0" y="2135"/>
                    </a:lnTo>
                    <a:close/>
                    <a:moveTo>
                      <a:pt x="0" y="588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547"/>
                    </a:lnTo>
                    <a:lnTo>
                      <a:pt x="0" y="58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7" name="Freeform 119">
                <a:extLst>
                  <a:ext uri="{FF2B5EF4-FFF2-40B4-BE49-F238E27FC236}">
                    <a16:creationId xmlns:a16="http://schemas.microsoft.com/office/drawing/2014/main" id="{5270BAF9-2EEE-EB31-8F8D-FE6DE1B325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86" y="9072"/>
                <a:ext cx="33" cy="2195"/>
              </a:xfrm>
              <a:custGeom>
                <a:avLst/>
                <a:gdLst>
                  <a:gd name="T0" fmla="*/ 0 w 33"/>
                  <a:gd name="T1" fmla="*/ 2167 h 2195"/>
                  <a:gd name="T2" fmla="*/ 0 w 33"/>
                  <a:gd name="T3" fmla="*/ 1571 h 2195"/>
                  <a:gd name="T4" fmla="*/ 33 w 33"/>
                  <a:gd name="T5" fmla="*/ 1603 h 2195"/>
                  <a:gd name="T6" fmla="*/ 33 w 33"/>
                  <a:gd name="T7" fmla="*/ 2195 h 2195"/>
                  <a:gd name="T8" fmla="*/ 0 w 33"/>
                  <a:gd name="T9" fmla="*/ 2167 h 2195"/>
                  <a:gd name="T10" fmla="*/ 0 w 33"/>
                  <a:gd name="T11" fmla="*/ 547 h 2195"/>
                  <a:gd name="T12" fmla="*/ 0 w 33"/>
                  <a:gd name="T13" fmla="*/ 0 h 2195"/>
                  <a:gd name="T14" fmla="*/ 33 w 33"/>
                  <a:gd name="T15" fmla="*/ 0 h 2195"/>
                  <a:gd name="T16" fmla="*/ 33 w 33"/>
                  <a:gd name="T17" fmla="*/ 507 h 2195"/>
                  <a:gd name="T18" fmla="*/ 0 w 33"/>
                  <a:gd name="T19" fmla="*/ 547 h 2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195">
                    <a:moveTo>
                      <a:pt x="0" y="2167"/>
                    </a:moveTo>
                    <a:lnTo>
                      <a:pt x="0" y="1571"/>
                    </a:lnTo>
                    <a:lnTo>
                      <a:pt x="33" y="1603"/>
                    </a:lnTo>
                    <a:lnTo>
                      <a:pt x="33" y="2195"/>
                    </a:lnTo>
                    <a:lnTo>
                      <a:pt x="0" y="2167"/>
                    </a:lnTo>
                    <a:close/>
                    <a:moveTo>
                      <a:pt x="0" y="547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507"/>
                    </a:lnTo>
                    <a:lnTo>
                      <a:pt x="0" y="54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8" name="Freeform 120">
                <a:extLst>
                  <a:ext uri="{FF2B5EF4-FFF2-40B4-BE49-F238E27FC236}">
                    <a16:creationId xmlns:a16="http://schemas.microsoft.com/office/drawing/2014/main" id="{DF07A2D9-77C3-52B9-0CEE-A967393E1C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19" y="9072"/>
                <a:ext cx="32" cy="2228"/>
              </a:xfrm>
              <a:custGeom>
                <a:avLst/>
                <a:gdLst>
                  <a:gd name="T0" fmla="*/ 0 w 32"/>
                  <a:gd name="T1" fmla="*/ 2195 h 2228"/>
                  <a:gd name="T2" fmla="*/ 0 w 32"/>
                  <a:gd name="T3" fmla="*/ 1603 h 2228"/>
                  <a:gd name="T4" fmla="*/ 32 w 32"/>
                  <a:gd name="T5" fmla="*/ 1631 h 2228"/>
                  <a:gd name="T6" fmla="*/ 32 w 32"/>
                  <a:gd name="T7" fmla="*/ 2228 h 2228"/>
                  <a:gd name="T8" fmla="*/ 0 w 32"/>
                  <a:gd name="T9" fmla="*/ 2195 h 2228"/>
                  <a:gd name="T10" fmla="*/ 0 w 32"/>
                  <a:gd name="T11" fmla="*/ 507 h 2228"/>
                  <a:gd name="T12" fmla="*/ 0 w 32"/>
                  <a:gd name="T13" fmla="*/ 0 h 2228"/>
                  <a:gd name="T14" fmla="*/ 32 w 32"/>
                  <a:gd name="T15" fmla="*/ 0 h 2228"/>
                  <a:gd name="T16" fmla="*/ 32 w 32"/>
                  <a:gd name="T17" fmla="*/ 471 h 2228"/>
                  <a:gd name="T18" fmla="*/ 0 w 32"/>
                  <a:gd name="T19" fmla="*/ 507 h 2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28">
                    <a:moveTo>
                      <a:pt x="0" y="2195"/>
                    </a:moveTo>
                    <a:lnTo>
                      <a:pt x="0" y="1603"/>
                    </a:lnTo>
                    <a:lnTo>
                      <a:pt x="32" y="1631"/>
                    </a:lnTo>
                    <a:lnTo>
                      <a:pt x="32" y="2228"/>
                    </a:lnTo>
                    <a:lnTo>
                      <a:pt x="0" y="2195"/>
                    </a:lnTo>
                    <a:close/>
                    <a:moveTo>
                      <a:pt x="0" y="507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71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9" name="Freeform 121">
                <a:extLst>
                  <a:ext uri="{FF2B5EF4-FFF2-40B4-BE49-F238E27FC236}">
                    <a16:creationId xmlns:a16="http://schemas.microsoft.com/office/drawing/2014/main" id="{CF27AEBA-2AD9-3210-6246-AF9D808B36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1" y="9072"/>
                <a:ext cx="32" cy="2256"/>
              </a:xfrm>
              <a:custGeom>
                <a:avLst/>
                <a:gdLst>
                  <a:gd name="T0" fmla="*/ 0 w 32"/>
                  <a:gd name="T1" fmla="*/ 2228 h 2256"/>
                  <a:gd name="T2" fmla="*/ 0 w 32"/>
                  <a:gd name="T3" fmla="*/ 1631 h 2256"/>
                  <a:gd name="T4" fmla="*/ 32 w 32"/>
                  <a:gd name="T5" fmla="*/ 1664 h 2256"/>
                  <a:gd name="T6" fmla="*/ 32 w 32"/>
                  <a:gd name="T7" fmla="*/ 2256 h 2256"/>
                  <a:gd name="T8" fmla="*/ 0 w 32"/>
                  <a:gd name="T9" fmla="*/ 2228 h 2256"/>
                  <a:gd name="T10" fmla="*/ 0 w 32"/>
                  <a:gd name="T11" fmla="*/ 471 h 2256"/>
                  <a:gd name="T12" fmla="*/ 0 w 32"/>
                  <a:gd name="T13" fmla="*/ 0 h 2256"/>
                  <a:gd name="T14" fmla="*/ 32 w 32"/>
                  <a:gd name="T15" fmla="*/ 0 h 2256"/>
                  <a:gd name="T16" fmla="*/ 32 w 32"/>
                  <a:gd name="T17" fmla="*/ 431 h 2256"/>
                  <a:gd name="T18" fmla="*/ 0 w 32"/>
                  <a:gd name="T19" fmla="*/ 471 h 2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56">
                    <a:moveTo>
                      <a:pt x="0" y="2228"/>
                    </a:moveTo>
                    <a:lnTo>
                      <a:pt x="0" y="1631"/>
                    </a:lnTo>
                    <a:lnTo>
                      <a:pt x="32" y="1664"/>
                    </a:lnTo>
                    <a:lnTo>
                      <a:pt x="32" y="2256"/>
                    </a:lnTo>
                    <a:lnTo>
                      <a:pt x="0" y="2228"/>
                    </a:lnTo>
                    <a:close/>
                    <a:moveTo>
                      <a:pt x="0" y="4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31"/>
                    </a:lnTo>
                    <a:lnTo>
                      <a:pt x="0" y="471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0" name="Freeform 122">
                <a:extLst>
                  <a:ext uri="{FF2B5EF4-FFF2-40B4-BE49-F238E27FC236}">
                    <a16:creationId xmlns:a16="http://schemas.microsoft.com/office/drawing/2014/main" id="{ADDFAC6F-050A-7A93-6266-E30D13CF2C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83" y="9072"/>
                <a:ext cx="32" cy="2288"/>
              </a:xfrm>
              <a:custGeom>
                <a:avLst/>
                <a:gdLst>
                  <a:gd name="T0" fmla="*/ 0 w 32"/>
                  <a:gd name="T1" fmla="*/ 2256 h 2288"/>
                  <a:gd name="T2" fmla="*/ 0 w 32"/>
                  <a:gd name="T3" fmla="*/ 1664 h 2288"/>
                  <a:gd name="T4" fmla="*/ 32 w 32"/>
                  <a:gd name="T5" fmla="*/ 1692 h 2288"/>
                  <a:gd name="T6" fmla="*/ 32 w 32"/>
                  <a:gd name="T7" fmla="*/ 2288 h 2288"/>
                  <a:gd name="T8" fmla="*/ 0 w 32"/>
                  <a:gd name="T9" fmla="*/ 2256 h 2288"/>
                  <a:gd name="T10" fmla="*/ 0 w 32"/>
                  <a:gd name="T11" fmla="*/ 431 h 2288"/>
                  <a:gd name="T12" fmla="*/ 0 w 32"/>
                  <a:gd name="T13" fmla="*/ 0 h 2288"/>
                  <a:gd name="T14" fmla="*/ 32 w 32"/>
                  <a:gd name="T15" fmla="*/ 0 h 2288"/>
                  <a:gd name="T16" fmla="*/ 32 w 32"/>
                  <a:gd name="T17" fmla="*/ 390 h 2288"/>
                  <a:gd name="T18" fmla="*/ 0 w 32"/>
                  <a:gd name="T19" fmla="*/ 431 h 2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88">
                    <a:moveTo>
                      <a:pt x="0" y="2256"/>
                    </a:moveTo>
                    <a:lnTo>
                      <a:pt x="0" y="1664"/>
                    </a:lnTo>
                    <a:lnTo>
                      <a:pt x="32" y="1692"/>
                    </a:lnTo>
                    <a:lnTo>
                      <a:pt x="32" y="2288"/>
                    </a:lnTo>
                    <a:lnTo>
                      <a:pt x="0" y="2256"/>
                    </a:lnTo>
                    <a:close/>
                    <a:moveTo>
                      <a:pt x="0" y="43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90"/>
                    </a:lnTo>
                    <a:lnTo>
                      <a:pt x="0" y="431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1" name="Freeform 123">
                <a:extLst>
                  <a:ext uri="{FF2B5EF4-FFF2-40B4-BE49-F238E27FC236}">
                    <a16:creationId xmlns:a16="http://schemas.microsoft.com/office/drawing/2014/main" id="{D9C2807C-AD59-AC4B-1286-E37E78A0BF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15" y="9072"/>
                <a:ext cx="32" cy="2316"/>
              </a:xfrm>
              <a:custGeom>
                <a:avLst/>
                <a:gdLst>
                  <a:gd name="T0" fmla="*/ 0 w 32"/>
                  <a:gd name="T1" fmla="*/ 2288 h 2316"/>
                  <a:gd name="T2" fmla="*/ 0 w 32"/>
                  <a:gd name="T3" fmla="*/ 1692 h 2316"/>
                  <a:gd name="T4" fmla="*/ 32 w 32"/>
                  <a:gd name="T5" fmla="*/ 1724 h 2316"/>
                  <a:gd name="T6" fmla="*/ 32 w 32"/>
                  <a:gd name="T7" fmla="*/ 2316 h 2316"/>
                  <a:gd name="T8" fmla="*/ 0 w 32"/>
                  <a:gd name="T9" fmla="*/ 2288 h 2316"/>
                  <a:gd name="T10" fmla="*/ 0 w 32"/>
                  <a:gd name="T11" fmla="*/ 390 h 2316"/>
                  <a:gd name="T12" fmla="*/ 0 w 32"/>
                  <a:gd name="T13" fmla="*/ 0 h 2316"/>
                  <a:gd name="T14" fmla="*/ 32 w 32"/>
                  <a:gd name="T15" fmla="*/ 0 h 2316"/>
                  <a:gd name="T16" fmla="*/ 32 w 32"/>
                  <a:gd name="T17" fmla="*/ 354 h 2316"/>
                  <a:gd name="T18" fmla="*/ 0 w 32"/>
                  <a:gd name="T19" fmla="*/ 39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16">
                    <a:moveTo>
                      <a:pt x="0" y="2288"/>
                    </a:moveTo>
                    <a:lnTo>
                      <a:pt x="0" y="1692"/>
                    </a:lnTo>
                    <a:lnTo>
                      <a:pt x="32" y="1724"/>
                    </a:lnTo>
                    <a:lnTo>
                      <a:pt x="32" y="2316"/>
                    </a:lnTo>
                    <a:lnTo>
                      <a:pt x="0" y="2288"/>
                    </a:lnTo>
                    <a:close/>
                    <a:moveTo>
                      <a:pt x="0" y="39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54"/>
                    </a:lnTo>
                    <a:lnTo>
                      <a:pt x="0" y="390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2" name="Freeform 124">
                <a:extLst>
                  <a:ext uri="{FF2B5EF4-FFF2-40B4-BE49-F238E27FC236}">
                    <a16:creationId xmlns:a16="http://schemas.microsoft.com/office/drawing/2014/main" id="{0640A535-2C0F-E455-DB7D-87C515518D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47" y="9072"/>
                <a:ext cx="33" cy="2349"/>
              </a:xfrm>
              <a:custGeom>
                <a:avLst/>
                <a:gdLst>
                  <a:gd name="T0" fmla="*/ 0 w 33"/>
                  <a:gd name="T1" fmla="*/ 2316 h 2349"/>
                  <a:gd name="T2" fmla="*/ 0 w 33"/>
                  <a:gd name="T3" fmla="*/ 1724 h 2349"/>
                  <a:gd name="T4" fmla="*/ 33 w 33"/>
                  <a:gd name="T5" fmla="*/ 1756 h 2349"/>
                  <a:gd name="T6" fmla="*/ 33 w 33"/>
                  <a:gd name="T7" fmla="*/ 2349 h 2349"/>
                  <a:gd name="T8" fmla="*/ 0 w 33"/>
                  <a:gd name="T9" fmla="*/ 2316 h 2349"/>
                  <a:gd name="T10" fmla="*/ 0 w 33"/>
                  <a:gd name="T11" fmla="*/ 354 h 2349"/>
                  <a:gd name="T12" fmla="*/ 0 w 33"/>
                  <a:gd name="T13" fmla="*/ 0 h 2349"/>
                  <a:gd name="T14" fmla="*/ 33 w 33"/>
                  <a:gd name="T15" fmla="*/ 0 h 2349"/>
                  <a:gd name="T16" fmla="*/ 33 w 33"/>
                  <a:gd name="T17" fmla="*/ 314 h 2349"/>
                  <a:gd name="T18" fmla="*/ 0 w 33"/>
                  <a:gd name="T19" fmla="*/ 354 h 2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349">
                    <a:moveTo>
                      <a:pt x="0" y="2316"/>
                    </a:moveTo>
                    <a:lnTo>
                      <a:pt x="0" y="1724"/>
                    </a:lnTo>
                    <a:lnTo>
                      <a:pt x="33" y="1756"/>
                    </a:lnTo>
                    <a:lnTo>
                      <a:pt x="33" y="2349"/>
                    </a:lnTo>
                    <a:lnTo>
                      <a:pt x="0" y="2316"/>
                    </a:lnTo>
                    <a:close/>
                    <a:moveTo>
                      <a:pt x="0" y="354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314"/>
                    </a:lnTo>
                    <a:lnTo>
                      <a:pt x="0" y="354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3" name="Freeform 125">
                <a:extLst>
                  <a:ext uri="{FF2B5EF4-FFF2-40B4-BE49-F238E27FC236}">
                    <a16:creationId xmlns:a16="http://schemas.microsoft.com/office/drawing/2014/main" id="{E4B255B7-3284-CD48-43FE-3AAB2C9433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80" y="9072"/>
                <a:ext cx="32" cy="2377"/>
              </a:xfrm>
              <a:custGeom>
                <a:avLst/>
                <a:gdLst>
                  <a:gd name="T0" fmla="*/ 0 w 32"/>
                  <a:gd name="T1" fmla="*/ 2349 h 2377"/>
                  <a:gd name="T2" fmla="*/ 0 w 32"/>
                  <a:gd name="T3" fmla="*/ 1756 h 2377"/>
                  <a:gd name="T4" fmla="*/ 32 w 32"/>
                  <a:gd name="T5" fmla="*/ 1784 h 2377"/>
                  <a:gd name="T6" fmla="*/ 32 w 32"/>
                  <a:gd name="T7" fmla="*/ 2377 h 2377"/>
                  <a:gd name="T8" fmla="*/ 0 w 32"/>
                  <a:gd name="T9" fmla="*/ 2349 h 2377"/>
                  <a:gd name="T10" fmla="*/ 0 w 32"/>
                  <a:gd name="T11" fmla="*/ 314 h 2377"/>
                  <a:gd name="T12" fmla="*/ 0 w 32"/>
                  <a:gd name="T13" fmla="*/ 0 h 2377"/>
                  <a:gd name="T14" fmla="*/ 32 w 32"/>
                  <a:gd name="T15" fmla="*/ 4 h 2377"/>
                  <a:gd name="T16" fmla="*/ 32 w 32"/>
                  <a:gd name="T17" fmla="*/ 273 h 2377"/>
                  <a:gd name="T18" fmla="*/ 0 w 32"/>
                  <a:gd name="T19" fmla="*/ 314 h 2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77">
                    <a:moveTo>
                      <a:pt x="0" y="2349"/>
                    </a:moveTo>
                    <a:lnTo>
                      <a:pt x="0" y="1756"/>
                    </a:lnTo>
                    <a:lnTo>
                      <a:pt x="32" y="1784"/>
                    </a:lnTo>
                    <a:lnTo>
                      <a:pt x="32" y="2377"/>
                    </a:lnTo>
                    <a:lnTo>
                      <a:pt x="0" y="2349"/>
                    </a:lnTo>
                    <a:close/>
                    <a:moveTo>
                      <a:pt x="0" y="314"/>
                    </a:moveTo>
                    <a:lnTo>
                      <a:pt x="0" y="0"/>
                    </a:lnTo>
                    <a:lnTo>
                      <a:pt x="32" y="4"/>
                    </a:lnTo>
                    <a:lnTo>
                      <a:pt x="32" y="273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4" name="Freeform 126">
                <a:extLst>
                  <a:ext uri="{FF2B5EF4-FFF2-40B4-BE49-F238E27FC236}">
                    <a16:creationId xmlns:a16="http://schemas.microsoft.com/office/drawing/2014/main" id="{09CCECB4-3C8F-1500-2535-42B6053C18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2" y="9076"/>
                <a:ext cx="32" cy="2405"/>
              </a:xfrm>
              <a:custGeom>
                <a:avLst/>
                <a:gdLst>
                  <a:gd name="T0" fmla="*/ 0 w 32"/>
                  <a:gd name="T1" fmla="*/ 2373 h 2405"/>
                  <a:gd name="T2" fmla="*/ 0 w 32"/>
                  <a:gd name="T3" fmla="*/ 1780 h 2405"/>
                  <a:gd name="T4" fmla="*/ 32 w 32"/>
                  <a:gd name="T5" fmla="*/ 1813 h 2405"/>
                  <a:gd name="T6" fmla="*/ 32 w 32"/>
                  <a:gd name="T7" fmla="*/ 2405 h 2405"/>
                  <a:gd name="T8" fmla="*/ 0 w 32"/>
                  <a:gd name="T9" fmla="*/ 2373 h 2405"/>
                  <a:gd name="T10" fmla="*/ 0 w 32"/>
                  <a:gd name="T11" fmla="*/ 269 h 2405"/>
                  <a:gd name="T12" fmla="*/ 0 w 32"/>
                  <a:gd name="T13" fmla="*/ 0 h 2405"/>
                  <a:gd name="T14" fmla="*/ 32 w 32"/>
                  <a:gd name="T15" fmla="*/ 0 h 2405"/>
                  <a:gd name="T16" fmla="*/ 32 w 32"/>
                  <a:gd name="T17" fmla="*/ 233 h 2405"/>
                  <a:gd name="T18" fmla="*/ 0 w 32"/>
                  <a:gd name="T19" fmla="*/ 269 h 2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05">
                    <a:moveTo>
                      <a:pt x="0" y="2373"/>
                    </a:moveTo>
                    <a:lnTo>
                      <a:pt x="0" y="1780"/>
                    </a:lnTo>
                    <a:lnTo>
                      <a:pt x="32" y="1813"/>
                    </a:lnTo>
                    <a:lnTo>
                      <a:pt x="32" y="2405"/>
                    </a:lnTo>
                    <a:lnTo>
                      <a:pt x="0" y="2373"/>
                    </a:lnTo>
                    <a:close/>
                    <a:moveTo>
                      <a:pt x="0" y="26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3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5" name="Freeform 127">
                <a:extLst>
                  <a:ext uri="{FF2B5EF4-FFF2-40B4-BE49-F238E27FC236}">
                    <a16:creationId xmlns:a16="http://schemas.microsoft.com/office/drawing/2014/main" id="{5BA0C0F1-EC5B-4B9F-D4EE-4F4083BBC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44" y="9076"/>
                <a:ext cx="32" cy="2437"/>
              </a:xfrm>
              <a:custGeom>
                <a:avLst/>
                <a:gdLst>
                  <a:gd name="T0" fmla="*/ 0 w 32"/>
                  <a:gd name="T1" fmla="*/ 2405 h 2437"/>
                  <a:gd name="T2" fmla="*/ 0 w 32"/>
                  <a:gd name="T3" fmla="*/ 1813 h 2437"/>
                  <a:gd name="T4" fmla="*/ 32 w 32"/>
                  <a:gd name="T5" fmla="*/ 1841 h 2437"/>
                  <a:gd name="T6" fmla="*/ 32 w 32"/>
                  <a:gd name="T7" fmla="*/ 2437 h 2437"/>
                  <a:gd name="T8" fmla="*/ 0 w 32"/>
                  <a:gd name="T9" fmla="*/ 2405 h 2437"/>
                  <a:gd name="T10" fmla="*/ 0 w 32"/>
                  <a:gd name="T11" fmla="*/ 233 h 2437"/>
                  <a:gd name="T12" fmla="*/ 0 w 32"/>
                  <a:gd name="T13" fmla="*/ 0 h 2437"/>
                  <a:gd name="T14" fmla="*/ 32 w 32"/>
                  <a:gd name="T15" fmla="*/ 0 h 2437"/>
                  <a:gd name="T16" fmla="*/ 32 w 32"/>
                  <a:gd name="T17" fmla="*/ 193 h 2437"/>
                  <a:gd name="T18" fmla="*/ 0 w 32"/>
                  <a:gd name="T19" fmla="*/ 233 h 2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37">
                    <a:moveTo>
                      <a:pt x="0" y="2405"/>
                    </a:moveTo>
                    <a:lnTo>
                      <a:pt x="0" y="1813"/>
                    </a:lnTo>
                    <a:lnTo>
                      <a:pt x="32" y="1841"/>
                    </a:lnTo>
                    <a:lnTo>
                      <a:pt x="32" y="2437"/>
                    </a:lnTo>
                    <a:lnTo>
                      <a:pt x="0" y="2405"/>
                    </a:lnTo>
                    <a:close/>
                    <a:moveTo>
                      <a:pt x="0" y="23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3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6" name="Freeform 128">
                <a:extLst>
                  <a:ext uri="{FF2B5EF4-FFF2-40B4-BE49-F238E27FC236}">
                    <a16:creationId xmlns:a16="http://schemas.microsoft.com/office/drawing/2014/main" id="{0A400117-C908-B875-193F-AFC37E587B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76" y="9076"/>
                <a:ext cx="33" cy="2465"/>
              </a:xfrm>
              <a:custGeom>
                <a:avLst/>
                <a:gdLst>
                  <a:gd name="T0" fmla="*/ 0 w 33"/>
                  <a:gd name="T1" fmla="*/ 2437 h 2465"/>
                  <a:gd name="T2" fmla="*/ 0 w 33"/>
                  <a:gd name="T3" fmla="*/ 1841 h 2465"/>
                  <a:gd name="T4" fmla="*/ 33 w 33"/>
                  <a:gd name="T5" fmla="*/ 1873 h 2465"/>
                  <a:gd name="T6" fmla="*/ 33 w 33"/>
                  <a:gd name="T7" fmla="*/ 2465 h 2465"/>
                  <a:gd name="T8" fmla="*/ 0 w 33"/>
                  <a:gd name="T9" fmla="*/ 2437 h 2465"/>
                  <a:gd name="T10" fmla="*/ 0 w 33"/>
                  <a:gd name="T11" fmla="*/ 193 h 2465"/>
                  <a:gd name="T12" fmla="*/ 0 w 33"/>
                  <a:gd name="T13" fmla="*/ 0 h 2465"/>
                  <a:gd name="T14" fmla="*/ 33 w 33"/>
                  <a:gd name="T15" fmla="*/ 0 h 2465"/>
                  <a:gd name="T16" fmla="*/ 33 w 33"/>
                  <a:gd name="T17" fmla="*/ 153 h 2465"/>
                  <a:gd name="T18" fmla="*/ 0 w 33"/>
                  <a:gd name="T19" fmla="*/ 193 h 2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465">
                    <a:moveTo>
                      <a:pt x="0" y="2437"/>
                    </a:moveTo>
                    <a:lnTo>
                      <a:pt x="0" y="1841"/>
                    </a:lnTo>
                    <a:lnTo>
                      <a:pt x="33" y="1873"/>
                    </a:lnTo>
                    <a:lnTo>
                      <a:pt x="33" y="2465"/>
                    </a:lnTo>
                    <a:lnTo>
                      <a:pt x="0" y="2437"/>
                    </a:lnTo>
                    <a:close/>
                    <a:moveTo>
                      <a:pt x="0" y="193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153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7" name="Freeform 129">
                <a:extLst>
                  <a:ext uri="{FF2B5EF4-FFF2-40B4-BE49-F238E27FC236}">
                    <a16:creationId xmlns:a16="http://schemas.microsoft.com/office/drawing/2014/main" id="{484E0765-B478-DE2E-6C35-6AAE9518A8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9" y="9076"/>
                <a:ext cx="32" cy="2498"/>
              </a:xfrm>
              <a:custGeom>
                <a:avLst/>
                <a:gdLst>
                  <a:gd name="T0" fmla="*/ 0 w 32"/>
                  <a:gd name="T1" fmla="*/ 2465 h 2498"/>
                  <a:gd name="T2" fmla="*/ 0 w 32"/>
                  <a:gd name="T3" fmla="*/ 1873 h 2498"/>
                  <a:gd name="T4" fmla="*/ 32 w 32"/>
                  <a:gd name="T5" fmla="*/ 1901 h 2498"/>
                  <a:gd name="T6" fmla="*/ 32 w 32"/>
                  <a:gd name="T7" fmla="*/ 2498 h 2498"/>
                  <a:gd name="T8" fmla="*/ 0 w 32"/>
                  <a:gd name="T9" fmla="*/ 2465 h 2498"/>
                  <a:gd name="T10" fmla="*/ 0 w 32"/>
                  <a:gd name="T11" fmla="*/ 153 h 2498"/>
                  <a:gd name="T12" fmla="*/ 0 w 32"/>
                  <a:gd name="T13" fmla="*/ 0 h 2498"/>
                  <a:gd name="T14" fmla="*/ 32 w 32"/>
                  <a:gd name="T15" fmla="*/ 0 h 2498"/>
                  <a:gd name="T16" fmla="*/ 32 w 32"/>
                  <a:gd name="T17" fmla="*/ 116 h 2498"/>
                  <a:gd name="T18" fmla="*/ 0 w 32"/>
                  <a:gd name="T19" fmla="*/ 153 h 2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98">
                    <a:moveTo>
                      <a:pt x="0" y="2465"/>
                    </a:moveTo>
                    <a:lnTo>
                      <a:pt x="0" y="1873"/>
                    </a:lnTo>
                    <a:lnTo>
                      <a:pt x="32" y="1901"/>
                    </a:lnTo>
                    <a:lnTo>
                      <a:pt x="32" y="2498"/>
                    </a:lnTo>
                    <a:lnTo>
                      <a:pt x="0" y="2465"/>
                    </a:lnTo>
                    <a:close/>
                    <a:moveTo>
                      <a:pt x="0" y="15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16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8" name="Freeform 130">
                <a:extLst>
                  <a:ext uri="{FF2B5EF4-FFF2-40B4-BE49-F238E27FC236}">
                    <a16:creationId xmlns:a16="http://schemas.microsoft.com/office/drawing/2014/main" id="{73554328-DCBA-AA5F-5D68-1D71757736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1" y="9076"/>
                <a:ext cx="32" cy="2526"/>
              </a:xfrm>
              <a:custGeom>
                <a:avLst/>
                <a:gdLst>
                  <a:gd name="T0" fmla="*/ 0 w 32"/>
                  <a:gd name="T1" fmla="*/ 2498 h 2526"/>
                  <a:gd name="T2" fmla="*/ 0 w 32"/>
                  <a:gd name="T3" fmla="*/ 1901 h 2526"/>
                  <a:gd name="T4" fmla="*/ 32 w 32"/>
                  <a:gd name="T5" fmla="*/ 1934 h 2526"/>
                  <a:gd name="T6" fmla="*/ 32 w 32"/>
                  <a:gd name="T7" fmla="*/ 2526 h 2526"/>
                  <a:gd name="T8" fmla="*/ 0 w 32"/>
                  <a:gd name="T9" fmla="*/ 2498 h 2526"/>
                  <a:gd name="T10" fmla="*/ 0 w 32"/>
                  <a:gd name="T11" fmla="*/ 116 h 2526"/>
                  <a:gd name="T12" fmla="*/ 0 w 32"/>
                  <a:gd name="T13" fmla="*/ 0 h 2526"/>
                  <a:gd name="T14" fmla="*/ 32 w 32"/>
                  <a:gd name="T15" fmla="*/ 0 h 2526"/>
                  <a:gd name="T16" fmla="*/ 32 w 32"/>
                  <a:gd name="T17" fmla="*/ 76 h 2526"/>
                  <a:gd name="T18" fmla="*/ 0 w 32"/>
                  <a:gd name="T19" fmla="*/ 116 h 2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26">
                    <a:moveTo>
                      <a:pt x="0" y="2498"/>
                    </a:moveTo>
                    <a:lnTo>
                      <a:pt x="0" y="1901"/>
                    </a:lnTo>
                    <a:lnTo>
                      <a:pt x="32" y="1934"/>
                    </a:lnTo>
                    <a:lnTo>
                      <a:pt x="32" y="2526"/>
                    </a:lnTo>
                    <a:lnTo>
                      <a:pt x="0" y="2498"/>
                    </a:lnTo>
                    <a:close/>
                    <a:moveTo>
                      <a:pt x="0" y="11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7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9" name="Freeform 131">
                <a:extLst>
                  <a:ext uri="{FF2B5EF4-FFF2-40B4-BE49-F238E27FC236}">
                    <a16:creationId xmlns:a16="http://schemas.microsoft.com/office/drawing/2014/main" id="{8FE715D5-ECB5-9BAC-7A4F-0C8FC48458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73" y="9076"/>
                <a:ext cx="32" cy="2558"/>
              </a:xfrm>
              <a:custGeom>
                <a:avLst/>
                <a:gdLst>
                  <a:gd name="T0" fmla="*/ 0 w 32"/>
                  <a:gd name="T1" fmla="*/ 2526 h 2558"/>
                  <a:gd name="T2" fmla="*/ 0 w 32"/>
                  <a:gd name="T3" fmla="*/ 1934 h 2558"/>
                  <a:gd name="T4" fmla="*/ 32 w 32"/>
                  <a:gd name="T5" fmla="*/ 1966 h 2558"/>
                  <a:gd name="T6" fmla="*/ 32 w 32"/>
                  <a:gd name="T7" fmla="*/ 2558 h 2558"/>
                  <a:gd name="T8" fmla="*/ 0 w 32"/>
                  <a:gd name="T9" fmla="*/ 2526 h 2558"/>
                  <a:gd name="T10" fmla="*/ 0 w 32"/>
                  <a:gd name="T11" fmla="*/ 76 h 2558"/>
                  <a:gd name="T12" fmla="*/ 0 w 32"/>
                  <a:gd name="T13" fmla="*/ 0 h 2558"/>
                  <a:gd name="T14" fmla="*/ 32 w 32"/>
                  <a:gd name="T15" fmla="*/ 0 h 2558"/>
                  <a:gd name="T16" fmla="*/ 32 w 32"/>
                  <a:gd name="T17" fmla="*/ 36 h 2558"/>
                  <a:gd name="T18" fmla="*/ 0 w 32"/>
                  <a:gd name="T19" fmla="*/ 76 h 2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58">
                    <a:moveTo>
                      <a:pt x="0" y="2526"/>
                    </a:moveTo>
                    <a:lnTo>
                      <a:pt x="0" y="1934"/>
                    </a:lnTo>
                    <a:lnTo>
                      <a:pt x="32" y="1966"/>
                    </a:lnTo>
                    <a:lnTo>
                      <a:pt x="32" y="2558"/>
                    </a:lnTo>
                    <a:lnTo>
                      <a:pt x="0" y="2526"/>
                    </a:lnTo>
                    <a:close/>
                    <a:moveTo>
                      <a:pt x="0" y="7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0" name="Freeform 132">
                <a:extLst>
                  <a:ext uri="{FF2B5EF4-FFF2-40B4-BE49-F238E27FC236}">
                    <a16:creationId xmlns:a16="http://schemas.microsoft.com/office/drawing/2014/main" id="{4A1D3544-7741-32C4-4AA5-3ED327245D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05" y="9076"/>
                <a:ext cx="33" cy="2586"/>
              </a:xfrm>
              <a:custGeom>
                <a:avLst/>
                <a:gdLst>
                  <a:gd name="T0" fmla="*/ 0 w 33"/>
                  <a:gd name="T1" fmla="*/ 2558 h 2586"/>
                  <a:gd name="T2" fmla="*/ 0 w 33"/>
                  <a:gd name="T3" fmla="*/ 1966 h 2586"/>
                  <a:gd name="T4" fmla="*/ 33 w 33"/>
                  <a:gd name="T5" fmla="*/ 1994 h 2586"/>
                  <a:gd name="T6" fmla="*/ 33 w 33"/>
                  <a:gd name="T7" fmla="*/ 2586 h 2586"/>
                  <a:gd name="T8" fmla="*/ 0 w 33"/>
                  <a:gd name="T9" fmla="*/ 2558 h 2586"/>
                  <a:gd name="T10" fmla="*/ 0 w 33"/>
                  <a:gd name="T11" fmla="*/ 36 h 2586"/>
                  <a:gd name="T12" fmla="*/ 0 w 33"/>
                  <a:gd name="T13" fmla="*/ 0 h 2586"/>
                  <a:gd name="T14" fmla="*/ 33 w 33"/>
                  <a:gd name="T15" fmla="*/ 0 h 2586"/>
                  <a:gd name="T16" fmla="*/ 0 w 33"/>
                  <a:gd name="T17" fmla="*/ 36 h 2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586">
                    <a:moveTo>
                      <a:pt x="0" y="2558"/>
                    </a:moveTo>
                    <a:lnTo>
                      <a:pt x="0" y="1966"/>
                    </a:lnTo>
                    <a:lnTo>
                      <a:pt x="33" y="1994"/>
                    </a:lnTo>
                    <a:lnTo>
                      <a:pt x="33" y="2586"/>
                    </a:lnTo>
                    <a:lnTo>
                      <a:pt x="0" y="2558"/>
                    </a:lnTo>
                    <a:close/>
                    <a:moveTo>
                      <a:pt x="0" y="36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1" name="Freeform 133">
                <a:extLst>
                  <a:ext uri="{FF2B5EF4-FFF2-40B4-BE49-F238E27FC236}">
                    <a16:creationId xmlns:a16="http://schemas.microsoft.com/office/drawing/2014/main" id="{73321305-8E3E-75B9-5DA6-C64D1F7FF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8979"/>
                <a:ext cx="1447" cy="189"/>
              </a:xfrm>
              <a:custGeom>
                <a:avLst/>
                <a:gdLst>
                  <a:gd name="T0" fmla="*/ 194 w 1447"/>
                  <a:gd name="T1" fmla="*/ 93 h 189"/>
                  <a:gd name="T2" fmla="*/ 97 w 1447"/>
                  <a:gd name="T3" fmla="*/ 189 h 189"/>
                  <a:gd name="T4" fmla="*/ 1447 w 1447"/>
                  <a:gd name="T5" fmla="*/ 189 h 189"/>
                  <a:gd name="T6" fmla="*/ 1447 w 1447"/>
                  <a:gd name="T7" fmla="*/ 0 h 189"/>
                  <a:gd name="T8" fmla="*/ 97 w 1447"/>
                  <a:gd name="T9" fmla="*/ 0 h 189"/>
                  <a:gd name="T10" fmla="*/ 0 w 1447"/>
                  <a:gd name="T11" fmla="*/ 93 h 189"/>
                  <a:gd name="T12" fmla="*/ 97 w 1447"/>
                  <a:gd name="T13" fmla="*/ 0 h 189"/>
                  <a:gd name="T14" fmla="*/ 0 w 1447"/>
                  <a:gd name="T15" fmla="*/ 0 h 189"/>
                  <a:gd name="T16" fmla="*/ 0 w 1447"/>
                  <a:gd name="T17" fmla="*/ 93 h 189"/>
                  <a:gd name="T18" fmla="*/ 194 w 144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7" h="189">
                    <a:moveTo>
                      <a:pt x="194" y="93"/>
                    </a:moveTo>
                    <a:lnTo>
                      <a:pt x="97" y="189"/>
                    </a:lnTo>
                    <a:lnTo>
                      <a:pt x="1447" y="189"/>
                    </a:lnTo>
                    <a:lnTo>
                      <a:pt x="1447" y="0"/>
                    </a:lnTo>
                    <a:lnTo>
                      <a:pt x="97" y="0"/>
                    </a:lnTo>
                    <a:lnTo>
                      <a:pt x="0" y="93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194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2" name="Freeform 134">
                <a:extLst>
                  <a:ext uri="{FF2B5EF4-FFF2-40B4-BE49-F238E27FC236}">
                    <a16:creationId xmlns:a16="http://schemas.microsoft.com/office/drawing/2014/main" id="{1146DCE7-DCE7-3ED8-245C-519E22048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072"/>
                <a:ext cx="194" cy="543"/>
              </a:xfrm>
              <a:custGeom>
                <a:avLst/>
                <a:gdLst>
                  <a:gd name="T0" fmla="*/ 97 w 194"/>
                  <a:gd name="T1" fmla="*/ 354 h 543"/>
                  <a:gd name="T2" fmla="*/ 194 w 194"/>
                  <a:gd name="T3" fmla="*/ 447 h 543"/>
                  <a:gd name="T4" fmla="*/ 194 w 194"/>
                  <a:gd name="T5" fmla="*/ 0 h 543"/>
                  <a:gd name="T6" fmla="*/ 0 w 194"/>
                  <a:gd name="T7" fmla="*/ 0 h 543"/>
                  <a:gd name="T8" fmla="*/ 0 w 194"/>
                  <a:gd name="T9" fmla="*/ 447 h 543"/>
                  <a:gd name="T10" fmla="*/ 97 w 194"/>
                  <a:gd name="T11" fmla="*/ 543 h 543"/>
                  <a:gd name="T12" fmla="*/ 0 w 194"/>
                  <a:gd name="T13" fmla="*/ 447 h 543"/>
                  <a:gd name="T14" fmla="*/ 0 w 194"/>
                  <a:gd name="T15" fmla="*/ 543 h 543"/>
                  <a:gd name="T16" fmla="*/ 97 w 194"/>
                  <a:gd name="T17" fmla="*/ 543 h 543"/>
                  <a:gd name="T18" fmla="*/ 97 w 194"/>
                  <a:gd name="T19" fmla="*/ 354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4" h="543">
                    <a:moveTo>
                      <a:pt x="97" y="354"/>
                    </a:moveTo>
                    <a:lnTo>
                      <a:pt x="194" y="447"/>
                    </a:lnTo>
                    <a:lnTo>
                      <a:pt x="194" y="0"/>
                    </a:lnTo>
                    <a:lnTo>
                      <a:pt x="0" y="0"/>
                    </a:lnTo>
                    <a:lnTo>
                      <a:pt x="0" y="447"/>
                    </a:lnTo>
                    <a:lnTo>
                      <a:pt x="97" y="543"/>
                    </a:lnTo>
                    <a:lnTo>
                      <a:pt x="0" y="447"/>
                    </a:lnTo>
                    <a:lnTo>
                      <a:pt x="0" y="543"/>
                    </a:lnTo>
                    <a:lnTo>
                      <a:pt x="97" y="543"/>
                    </a:lnTo>
                    <a:lnTo>
                      <a:pt x="97" y="3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3" name="Freeform 135">
                <a:extLst>
                  <a:ext uri="{FF2B5EF4-FFF2-40B4-BE49-F238E27FC236}">
                    <a16:creationId xmlns:a16="http://schemas.microsoft.com/office/drawing/2014/main" id="{F774C437-6B82-17CB-FDE9-751CD8805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9426"/>
                <a:ext cx="649" cy="189"/>
              </a:xfrm>
              <a:custGeom>
                <a:avLst/>
                <a:gdLst>
                  <a:gd name="T0" fmla="*/ 516 w 649"/>
                  <a:gd name="T1" fmla="*/ 157 h 189"/>
                  <a:gd name="T2" fmla="*/ 443 w 649"/>
                  <a:gd name="T3" fmla="*/ 0 h 189"/>
                  <a:gd name="T4" fmla="*/ 0 w 649"/>
                  <a:gd name="T5" fmla="*/ 0 h 189"/>
                  <a:gd name="T6" fmla="*/ 0 w 649"/>
                  <a:gd name="T7" fmla="*/ 189 h 189"/>
                  <a:gd name="T8" fmla="*/ 443 w 649"/>
                  <a:gd name="T9" fmla="*/ 189 h 189"/>
                  <a:gd name="T10" fmla="*/ 371 w 649"/>
                  <a:gd name="T11" fmla="*/ 32 h 189"/>
                  <a:gd name="T12" fmla="*/ 516 w 649"/>
                  <a:gd name="T13" fmla="*/ 157 h 189"/>
                  <a:gd name="T14" fmla="*/ 649 w 649"/>
                  <a:gd name="T15" fmla="*/ 0 h 189"/>
                  <a:gd name="T16" fmla="*/ 443 w 649"/>
                  <a:gd name="T17" fmla="*/ 0 h 189"/>
                  <a:gd name="T18" fmla="*/ 516 w 64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9" h="189">
                    <a:moveTo>
                      <a:pt x="516" y="157"/>
                    </a:moveTo>
                    <a:lnTo>
                      <a:pt x="44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43" y="189"/>
                    </a:lnTo>
                    <a:lnTo>
                      <a:pt x="371" y="32"/>
                    </a:lnTo>
                    <a:lnTo>
                      <a:pt x="516" y="157"/>
                    </a:lnTo>
                    <a:lnTo>
                      <a:pt x="649" y="0"/>
                    </a:lnTo>
                    <a:lnTo>
                      <a:pt x="443" y="0"/>
                    </a:lnTo>
                    <a:lnTo>
                      <a:pt x="516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4" name="Freeform 136">
                <a:extLst>
                  <a:ext uri="{FF2B5EF4-FFF2-40B4-BE49-F238E27FC236}">
                    <a16:creationId xmlns:a16="http://schemas.microsoft.com/office/drawing/2014/main" id="{24DD5F9B-2615-98B3-8710-ADF58F221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458"/>
                <a:ext cx="613" cy="621"/>
              </a:xfrm>
              <a:custGeom>
                <a:avLst/>
                <a:gdLst>
                  <a:gd name="T0" fmla="*/ 194 w 613"/>
                  <a:gd name="T1" fmla="*/ 484 h 621"/>
                  <a:gd name="T2" fmla="*/ 202 w 613"/>
                  <a:gd name="T3" fmla="*/ 613 h 621"/>
                  <a:gd name="T4" fmla="*/ 613 w 613"/>
                  <a:gd name="T5" fmla="*/ 125 h 621"/>
                  <a:gd name="T6" fmla="*/ 468 w 613"/>
                  <a:gd name="T7" fmla="*/ 0 h 621"/>
                  <a:gd name="T8" fmla="*/ 57 w 613"/>
                  <a:gd name="T9" fmla="*/ 492 h 621"/>
                  <a:gd name="T10" fmla="*/ 65 w 613"/>
                  <a:gd name="T11" fmla="*/ 621 h 621"/>
                  <a:gd name="T12" fmla="*/ 57 w 613"/>
                  <a:gd name="T13" fmla="*/ 492 h 621"/>
                  <a:gd name="T14" fmla="*/ 0 w 613"/>
                  <a:gd name="T15" fmla="*/ 556 h 621"/>
                  <a:gd name="T16" fmla="*/ 65 w 613"/>
                  <a:gd name="T17" fmla="*/ 621 h 621"/>
                  <a:gd name="T18" fmla="*/ 194 w 613"/>
                  <a:gd name="T19" fmla="*/ 484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3" h="621">
                    <a:moveTo>
                      <a:pt x="194" y="484"/>
                    </a:moveTo>
                    <a:lnTo>
                      <a:pt x="202" y="613"/>
                    </a:lnTo>
                    <a:lnTo>
                      <a:pt x="613" y="125"/>
                    </a:lnTo>
                    <a:lnTo>
                      <a:pt x="468" y="0"/>
                    </a:lnTo>
                    <a:lnTo>
                      <a:pt x="57" y="492"/>
                    </a:lnTo>
                    <a:lnTo>
                      <a:pt x="65" y="621"/>
                    </a:lnTo>
                    <a:lnTo>
                      <a:pt x="57" y="492"/>
                    </a:lnTo>
                    <a:lnTo>
                      <a:pt x="0" y="556"/>
                    </a:lnTo>
                    <a:lnTo>
                      <a:pt x="65" y="621"/>
                    </a:lnTo>
                    <a:lnTo>
                      <a:pt x="194" y="4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5" name="Freeform 137">
                <a:extLst>
                  <a:ext uri="{FF2B5EF4-FFF2-40B4-BE49-F238E27FC236}">
                    <a16:creationId xmlns:a16="http://schemas.microsoft.com/office/drawing/2014/main" id="{26B62891-F7E1-9DFB-9E4A-3AB4F5571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9942"/>
                <a:ext cx="451" cy="508"/>
              </a:xfrm>
              <a:custGeom>
                <a:avLst/>
                <a:gdLst>
                  <a:gd name="T0" fmla="*/ 306 w 451"/>
                  <a:gd name="T1" fmla="*/ 306 h 508"/>
                  <a:gd name="T2" fmla="*/ 443 w 451"/>
                  <a:gd name="T3" fmla="*/ 298 h 508"/>
                  <a:gd name="T4" fmla="*/ 129 w 451"/>
                  <a:gd name="T5" fmla="*/ 0 h 508"/>
                  <a:gd name="T6" fmla="*/ 0 w 451"/>
                  <a:gd name="T7" fmla="*/ 137 h 508"/>
                  <a:gd name="T8" fmla="*/ 314 w 451"/>
                  <a:gd name="T9" fmla="*/ 435 h 508"/>
                  <a:gd name="T10" fmla="*/ 451 w 451"/>
                  <a:gd name="T11" fmla="*/ 427 h 508"/>
                  <a:gd name="T12" fmla="*/ 314 w 451"/>
                  <a:gd name="T13" fmla="*/ 435 h 508"/>
                  <a:gd name="T14" fmla="*/ 387 w 451"/>
                  <a:gd name="T15" fmla="*/ 508 h 508"/>
                  <a:gd name="T16" fmla="*/ 451 w 451"/>
                  <a:gd name="T17" fmla="*/ 427 h 508"/>
                  <a:gd name="T18" fmla="*/ 306 w 451"/>
                  <a:gd name="T19" fmla="*/ 306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1" h="508">
                    <a:moveTo>
                      <a:pt x="306" y="306"/>
                    </a:moveTo>
                    <a:lnTo>
                      <a:pt x="443" y="298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314" y="435"/>
                    </a:lnTo>
                    <a:lnTo>
                      <a:pt x="451" y="427"/>
                    </a:lnTo>
                    <a:lnTo>
                      <a:pt x="314" y="435"/>
                    </a:lnTo>
                    <a:lnTo>
                      <a:pt x="387" y="508"/>
                    </a:lnTo>
                    <a:lnTo>
                      <a:pt x="451" y="427"/>
                    </a:lnTo>
                    <a:lnTo>
                      <a:pt x="306" y="3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6" name="Freeform 138">
                <a:extLst>
                  <a:ext uri="{FF2B5EF4-FFF2-40B4-BE49-F238E27FC236}">
                    <a16:creationId xmlns:a16="http://schemas.microsoft.com/office/drawing/2014/main" id="{F981A282-1F8A-CFBE-CDBA-2522BD3C1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8979"/>
                <a:ext cx="1274" cy="1390"/>
              </a:xfrm>
              <a:custGeom>
                <a:avLst/>
                <a:gdLst>
                  <a:gd name="T0" fmla="*/ 1076 w 1274"/>
                  <a:gd name="T1" fmla="*/ 189 h 1390"/>
                  <a:gd name="T2" fmla="*/ 1004 w 1274"/>
                  <a:gd name="T3" fmla="*/ 36 h 1390"/>
                  <a:gd name="T4" fmla="*/ 0 w 1274"/>
                  <a:gd name="T5" fmla="*/ 1269 h 1390"/>
                  <a:gd name="T6" fmla="*/ 145 w 1274"/>
                  <a:gd name="T7" fmla="*/ 1390 h 1390"/>
                  <a:gd name="T8" fmla="*/ 1149 w 1274"/>
                  <a:gd name="T9" fmla="*/ 153 h 1390"/>
                  <a:gd name="T10" fmla="*/ 1076 w 1274"/>
                  <a:gd name="T11" fmla="*/ 0 h 1390"/>
                  <a:gd name="T12" fmla="*/ 1149 w 1274"/>
                  <a:gd name="T13" fmla="*/ 153 h 1390"/>
                  <a:gd name="T14" fmla="*/ 1274 w 1274"/>
                  <a:gd name="T15" fmla="*/ 0 h 1390"/>
                  <a:gd name="T16" fmla="*/ 1076 w 1274"/>
                  <a:gd name="T17" fmla="*/ 0 h 1390"/>
                  <a:gd name="T18" fmla="*/ 1076 w 1274"/>
                  <a:gd name="T19" fmla="*/ 189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4" h="1390">
                    <a:moveTo>
                      <a:pt x="1076" y="189"/>
                    </a:moveTo>
                    <a:lnTo>
                      <a:pt x="1004" y="36"/>
                    </a:lnTo>
                    <a:lnTo>
                      <a:pt x="0" y="1269"/>
                    </a:lnTo>
                    <a:lnTo>
                      <a:pt x="145" y="1390"/>
                    </a:lnTo>
                    <a:lnTo>
                      <a:pt x="1149" y="153"/>
                    </a:lnTo>
                    <a:lnTo>
                      <a:pt x="1076" y="0"/>
                    </a:lnTo>
                    <a:lnTo>
                      <a:pt x="1149" y="153"/>
                    </a:lnTo>
                    <a:lnTo>
                      <a:pt x="1274" y="0"/>
                    </a:lnTo>
                    <a:lnTo>
                      <a:pt x="1076" y="0"/>
                    </a:lnTo>
                    <a:lnTo>
                      <a:pt x="1076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7" name="Rectangle 139">
                <a:extLst>
                  <a:ext uri="{FF2B5EF4-FFF2-40B4-BE49-F238E27FC236}">
                    <a16:creationId xmlns:a16="http://schemas.microsoft.com/office/drawing/2014/main" id="{96F9314A-6F3A-0735-3A7B-55CA05456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" y="9072"/>
                <a:ext cx="28" cy="44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8" name="Freeform 140">
                <a:extLst>
                  <a:ext uri="{FF2B5EF4-FFF2-40B4-BE49-F238E27FC236}">
                    <a16:creationId xmlns:a16="http://schemas.microsoft.com/office/drawing/2014/main" id="{4E6AB785-BB29-A119-060F-6700B96E50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46" y="9072"/>
                <a:ext cx="24" cy="958"/>
              </a:xfrm>
              <a:custGeom>
                <a:avLst/>
                <a:gdLst>
                  <a:gd name="T0" fmla="*/ 0 w 24"/>
                  <a:gd name="T1" fmla="*/ 447 h 958"/>
                  <a:gd name="T2" fmla="*/ 0 w 24"/>
                  <a:gd name="T3" fmla="*/ 0 h 958"/>
                  <a:gd name="T4" fmla="*/ 24 w 24"/>
                  <a:gd name="T5" fmla="*/ 0 h 958"/>
                  <a:gd name="T6" fmla="*/ 24 w 24"/>
                  <a:gd name="T7" fmla="*/ 447 h 958"/>
                  <a:gd name="T8" fmla="*/ 0 w 24"/>
                  <a:gd name="T9" fmla="*/ 447 h 958"/>
                  <a:gd name="T10" fmla="*/ 24 w 24"/>
                  <a:gd name="T11" fmla="*/ 910 h 958"/>
                  <a:gd name="T12" fmla="*/ 24 w 24"/>
                  <a:gd name="T13" fmla="*/ 958 h 958"/>
                  <a:gd name="T14" fmla="*/ 4 w 24"/>
                  <a:gd name="T15" fmla="*/ 938 h 958"/>
                  <a:gd name="T16" fmla="*/ 24 w 24"/>
                  <a:gd name="T17" fmla="*/ 910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958"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  <a:moveTo>
                      <a:pt x="24" y="910"/>
                    </a:moveTo>
                    <a:lnTo>
                      <a:pt x="24" y="958"/>
                    </a:lnTo>
                    <a:lnTo>
                      <a:pt x="4" y="938"/>
                    </a:lnTo>
                    <a:lnTo>
                      <a:pt x="24" y="910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9" name="Freeform 141">
                <a:extLst>
                  <a:ext uri="{FF2B5EF4-FFF2-40B4-BE49-F238E27FC236}">
                    <a16:creationId xmlns:a16="http://schemas.microsoft.com/office/drawing/2014/main" id="{0AAB14EB-EBD8-137F-5CD7-FCB0BAAFC6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0" y="9072"/>
                <a:ext cx="29" cy="983"/>
              </a:xfrm>
              <a:custGeom>
                <a:avLst/>
                <a:gdLst>
                  <a:gd name="T0" fmla="*/ 0 w 29"/>
                  <a:gd name="T1" fmla="*/ 958 h 983"/>
                  <a:gd name="T2" fmla="*/ 0 w 29"/>
                  <a:gd name="T3" fmla="*/ 910 h 983"/>
                  <a:gd name="T4" fmla="*/ 29 w 29"/>
                  <a:gd name="T5" fmla="*/ 878 h 983"/>
                  <a:gd name="T6" fmla="*/ 29 w 29"/>
                  <a:gd name="T7" fmla="*/ 983 h 983"/>
                  <a:gd name="T8" fmla="*/ 0 w 29"/>
                  <a:gd name="T9" fmla="*/ 958 h 983"/>
                  <a:gd name="T10" fmla="*/ 0 w 29"/>
                  <a:gd name="T11" fmla="*/ 447 h 983"/>
                  <a:gd name="T12" fmla="*/ 0 w 29"/>
                  <a:gd name="T13" fmla="*/ 0 h 983"/>
                  <a:gd name="T14" fmla="*/ 29 w 29"/>
                  <a:gd name="T15" fmla="*/ 0 h 983"/>
                  <a:gd name="T16" fmla="*/ 29 w 29"/>
                  <a:gd name="T17" fmla="*/ 447 h 983"/>
                  <a:gd name="T18" fmla="*/ 0 w 29"/>
                  <a:gd name="T19" fmla="*/ 447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983">
                    <a:moveTo>
                      <a:pt x="0" y="958"/>
                    </a:moveTo>
                    <a:lnTo>
                      <a:pt x="0" y="910"/>
                    </a:lnTo>
                    <a:lnTo>
                      <a:pt x="29" y="878"/>
                    </a:lnTo>
                    <a:lnTo>
                      <a:pt x="29" y="983"/>
                    </a:lnTo>
                    <a:lnTo>
                      <a:pt x="0" y="958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0" name="Freeform 142">
                <a:extLst>
                  <a:ext uri="{FF2B5EF4-FFF2-40B4-BE49-F238E27FC236}">
                    <a16:creationId xmlns:a16="http://schemas.microsoft.com/office/drawing/2014/main" id="{4FD2C828-F06D-76DC-27ED-E91CBEDEA3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9" y="9072"/>
                <a:ext cx="28" cy="1011"/>
              </a:xfrm>
              <a:custGeom>
                <a:avLst/>
                <a:gdLst>
                  <a:gd name="T0" fmla="*/ 0 w 28"/>
                  <a:gd name="T1" fmla="*/ 983 h 1011"/>
                  <a:gd name="T2" fmla="*/ 0 w 28"/>
                  <a:gd name="T3" fmla="*/ 878 h 1011"/>
                  <a:gd name="T4" fmla="*/ 28 w 28"/>
                  <a:gd name="T5" fmla="*/ 850 h 1011"/>
                  <a:gd name="T6" fmla="*/ 28 w 28"/>
                  <a:gd name="T7" fmla="*/ 1011 h 1011"/>
                  <a:gd name="T8" fmla="*/ 0 w 28"/>
                  <a:gd name="T9" fmla="*/ 983 h 1011"/>
                  <a:gd name="T10" fmla="*/ 0 w 28"/>
                  <a:gd name="T11" fmla="*/ 447 h 1011"/>
                  <a:gd name="T12" fmla="*/ 0 w 28"/>
                  <a:gd name="T13" fmla="*/ 0 h 1011"/>
                  <a:gd name="T14" fmla="*/ 28 w 28"/>
                  <a:gd name="T15" fmla="*/ 0 h 1011"/>
                  <a:gd name="T16" fmla="*/ 28 w 28"/>
                  <a:gd name="T17" fmla="*/ 447 h 1011"/>
                  <a:gd name="T18" fmla="*/ 0 w 28"/>
                  <a:gd name="T19" fmla="*/ 447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11">
                    <a:moveTo>
                      <a:pt x="0" y="983"/>
                    </a:moveTo>
                    <a:lnTo>
                      <a:pt x="0" y="878"/>
                    </a:lnTo>
                    <a:lnTo>
                      <a:pt x="28" y="850"/>
                    </a:lnTo>
                    <a:lnTo>
                      <a:pt x="28" y="1011"/>
                    </a:lnTo>
                    <a:lnTo>
                      <a:pt x="0" y="983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1" name="Freeform 143">
                <a:extLst>
                  <a:ext uri="{FF2B5EF4-FFF2-40B4-BE49-F238E27FC236}">
                    <a16:creationId xmlns:a16="http://schemas.microsoft.com/office/drawing/2014/main" id="{E20120B7-E340-9848-11B3-28C6005E5E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27" y="9072"/>
                <a:ext cx="28" cy="1035"/>
              </a:xfrm>
              <a:custGeom>
                <a:avLst/>
                <a:gdLst>
                  <a:gd name="T0" fmla="*/ 0 w 28"/>
                  <a:gd name="T1" fmla="*/ 1011 h 1035"/>
                  <a:gd name="T2" fmla="*/ 0 w 28"/>
                  <a:gd name="T3" fmla="*/ 850 h 1035"/>
                  <a:gd name="T4" fmla="*/ 28 w 28"/>
                  <a:gd name="T5" fmla="*/ 817 h 1035"/>
                  <a:gd name="T6" fmla="*/ 28 w 28"/>
                  <a:gd name="T7" fmla="*/ 1035 h 1035"/>
                  <a:gd name="T8" fmla="*/ 0 w 28"/>
                  <a:gd name="T9" fmla="*/ 1011 h 1035"/>
                  <a:gd name="T10" fmla="*/ 0 w 28"/>
                  <a:gd name="T11" fmla="*/ 447 h 1035"/>
                  <a:gd name="T12" fmla="*/ 0 w 28"/>
                  <a:gd name="T13" fmla="*/ 0 h 1035"/>
                  <a:gd name="T14" fmla="*/ 28 w 28"/>
                  <a:gd name="T15" fmla="*/ 0 h 1035"/>
                  <a:gd name="T16" fmla="*/ 28 w 28"/>
                  <a:gd name="T17" fmla="*/ 447 h 1035"/>
                  <a:gd name="T18" fmla="*/ 0 w 28"/>
                  <a:gd name="T19" fmla="*/ 447 h 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35">
                    <a:moveTo>
                      <a:pt x="0" y="1011"/>
                    </a:moveTo>
                    <a:lnTo>
                      <a:pt x="0" y="850"/>
                    </a:lnTo>
                    <a:lnTo>
                      <a:pt x="28" y="817"/>
                    </a:lnTo>
                    <a:lnTo>
                      <a:pt x="28" y="1035"/>
                    </a:lnTo>
                    <a:lnTo>
                      <a:pt x="0" y="1011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2" name="Freeform 144">
                <a:extLst>
                  <a:ext uri="{FF2B5EF4-FFF2-40B4-BE49-F238E27FC236}">
                    <a16:creationId xmlns:a16="http://schemas.microsoft.com/office/drawing/2014/main" id="{3A0D7164-F0B2-D0A7-AC0F-5D564DD5EE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5" y="9072"/>
                <a:ext cx="24" cy="1059"/>
              </a:xfrm>
              <a:custGeom>
                <a:avLst/>
                <a:gdLst>
                  <a:gd name="T0" fmla="*/ 0 w 24"/>
                  <a:gd name="T1" fmla="*/ 1035 h 1059"/>
                  <a:gd name="T2" fmla="*/ 0 w 24"/>
                  <a:gd name="T3" fmla="*/ 817 h 1059"/>
                  <a:gd name="T4" fmla="*/ 24 w 24"/>
                  <a:gd name="T5" fmla="*/ 785 h 1059"/>
                  <a:gd name="T6" fmla="*/ 24 w 24"/>
                  <a:gd name="T7" fmla="*/ 1059 h 1059"/>
                  <a:gd name="T8" fmla="*/ 0 w 24"/>
                  <a:gd name="T9" fmla="*/ 1035 h 1059"/>
                  <a:gd name="T10" fmla="*/ 0 w 24"/>
                  <a:gd name="T11" fmla="*/ 447 h 1059"/>
                  <a:gd name="T12" fmla="*/ 0 w 24"/>
                  <a:gd name="T13" fmla="*/ 0 h 1059"/>
                  <a:gd name="T14" fmla="*/ 24 w 24"/>
                  <a:gd name="T15" fmla="*/ 0 h 1059"/>
                  <a:gd name="T16" fmla="*/ 24 w 24"/>
                  <a:gd name="T17" fmla="*/ 447 h 1059"/>
                  <a:gd name="T18" fmla="*/ 0 w 24"/>
                  <a:gd name="T19" fmla="*/ 447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059">
                    <a:moveTo>
                      <a:pt x="0" y="1035"/>
                    </a:moveTo>
                    <a:lnTo>
                      <a:pt x="0" y="817"/>
                    </a:lnTo>
                    <a:lnTo>
                      <a:pt x="24" y="785"/>
                    </a:lnTo>
                    <a:lnTo>
                      <a:pt x="24" y="1059"/>
                    </a:lnTo>
                    <a:lnTo>
                      <a:pt x="0" y="1035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3" name="Freeform 145">
                <a:extLst>
                  <a:ext uri="{FF2B5EF4-FFF2-40B4-BE49-F238E27FC236}">
                    <a16:creationId xmlns:a16="http://schemas.microsoft.com/office/drawing/2014/main" id="{E57239A2-A5C2-38A4-2114-47A8609638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9" y="9072"/>
                <a:ext cx="29" cy="1087"/>
              </a:xfrm>
              <a:custGeom>
                <a:avLst/>
                <a:gdLst>
                  <a:gd name="T0" fmla="*/ 0 w 29"/>
                  <a:gd name="T1" fmla="*/ 1059 h 1087"/>
                  <a:gd name="T2" fmla="*/ 0 w 29"/>
                  <a:gd name="T3" fmla="*/ 785 h 1087"/>
                  <a:gd name="T4" fmla="*/ 29 w 29"/>
                  <a:gd name="T5" fmla="*/ 753 h 1087"/>
                  <a:gd name="T6" fmla="*/ 29 w 29"/>
                  <a:gd name="T7" fmla="*/ 1087 h 1087"/>
                  <a:gd name="T8" fmla="*/ 0 w 29"/>
                  <a:gd name="T9" fmla="*/ 1059 h 1087"/>
                  <a:gd name="T10" fmla="*/ 0 w 29"/>
                  <a:gd name="T11" fmla="*/ 447 h 1087"/>
                  <a:gd name="T12" fmla="*/ 0 w 29"/>
                  <a:gd name="T13" fmla="*/ 0 h 1087"/>
                  <a:gd name="T14" fmla="*/ 29 w 29"/>
                  <a:gd name="T15" fmla="*/ 0 h 1087"/>
                  <a:gd name="T16" fmla="*/ 29 w 29"/>
                  <a:gd name="T17" fmla="*/ 447 h 1087"/>
                  <a:gd name="T18" fmla="*/ 0 w 29"/>
                  <a:gd name="T19" fmla="*/ 447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1087">
                    <a:moveTo>
                      <a:pt x="0" y="1059"/>
                    </a:moveTo>
                    <a:lnTo>
                      <a:pt x="0" y="785"/>
                    </a:lnTo>
                    <a:lnTo>
                      <a:pt x="29" y="753"/>
                    </a:lnTo>
                    <a:lnTo>
                      <a:pt x="29" y="1087"/>
                    </a:lnTo>
                    <a:lnTo>
                      <a:pt x="0" y="1059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4" name="Freeform 146">
                <a:extLst>
                  <a:ext uri="{FF2B5EF4-FFF2-40B4-BE49-F238E27FC236}">
                    <a16:creationId xmlns:a16="http://schemas.microsoft.com/office/drawing/2014/main" id="{9F601448-F4F3-843D-97AE-87FF9E7D29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08" y="9072"/>
                <a:ext cx="28" cy="1112"/>
              </a:xfrm>
              <a:custGeom>
                <a:avLst/>
                <a:gdLst>
                  <a:gd name="T0" fmla="*/ 0 w 28"/>
                  <a:gd name="T1" fmla="*/ 1087 h 1112"/>
                  <a:gd name="T2" fmla="*/ 0 w 28"/>
                  <a:gd name="T3" fmla="*/ 753 h 1112"/>
                  <a:gd name="T4" fmla="*/ 28 w 28"/>
                  <a:gd name="T5" fmla="*/ 721 h 1112"/>
                  <a:gd name="T6" fmla="*/ 28 w 28"/>
                  <a:gd name="T7" fmla="*/ 1112 h 1112"/>
                  <a:gd name="T8" fmla="*/ 0 w 28"/>
                  <a:gd name="T9" fmla="*/ 1087 h 1112"/>
                  <a:gd name="T10" fmla="*/ 0 w 28"/>
                  <a:gd name="T11" fmla="*/ 447 h 1112"/>
                  <a:gd name="T12" fmla="*/ 0 w 28"/>
                  <a:gd name="T13" fmla="*/ 0 h 1112"/>
                  <a:gd name="T14" fmla="*/ 28 w 28"/>
                  <a:gd name="T15" fmla="*/ 0 h 1112"/>
                  <a:gd name="T16" fmla="*/ 28 w 28"/>
                  <a:gd name="T17" fmla="*/ 447 h 1112"/>
                  <a:gd name="T18" fmla="*/ 0 w 28"/>
                  <a:gd name="T19" fmla="*/ 447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12">
                    <a:moveTo>
                      <a:pt x="0" y="1087"/>
                    </a:moveTo>
                    <a:lnTo>
                      <a:pt x="0" y="753"/>
                    </a:lnTo>
                    <a:lnTo>
                      <a:pt x="28" y="721"/>
                    </a:lnTo>
                    <a:lnTo>
                      <a:pt x="28" y="1112"/>
                    </a:lnTo>
                    <a:lnTo>
                      <a:pt x="0" y="1087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5" name="Freeform 147">
                <a:extLst>
                  <a:ext uri="{FF2B5EF4-FFF2-40B4-BE49-F238E27FC236}">
                    <a16:creationId xmlns:a16="http://schemas.microsoft.com/office/drawing/2014/main" id="{D8FF09CC-EFB7-A482-4FAD-C3DEB1A428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6" y="9072"/>
                <a:ext cx="24" cy="1140"/>
              </a:xfrm>
              <a:custGeom>
                <a:avLst/>
                <a:gdLst>
                  <a:gd name="T0" fmla="*/ 0 w 24"/>
                  <a:gd name="T1" fmla="*/ 1112 h 1140"/>
                  <a:gd name="T2" fmla="*/ 0 w 24"/>
                  <a:gd name="T3" fmla="*/ 721 h 1140"/>
                  <a:gd name="T4" fmla="*/ 24 w 24"/>
                  <a:gd name="T5" fmla="*/ 689 h 1140"/>
                  <a:gd name="T6" fmla="*/ 24 w 24"/>
                  <a:gd name="T7" fmla="*/ 1140 h 1140"/>
                  <a:gd name="T8" fmla="*/ 0 w 24"/>
                  <a:gd name="T9" fmla="*/ 1112 h 1140"/>
                  <a:gd name="T10" fmla="*/ 0 w 24"/>
                  <a:gd name="T11" fmla="*/ 447 h 1140"/>
                  <a:gd name="T12" fmla="*/ 0 w 24"/>
                  <a:gd name="T13" fmla="*/ 0 h 1140"/>
                  <a:gd name="T14" fmla="*/ 24 w 24"/>
                  <a:gd name="T15" fmla="*/ 0 h 1140"/>
                  <a:gd name="T16" fmla="*/ 24 w 24"/>
                  <a:gd name="T17" fmla="*/ 447 h 1140"/>
                  <a:gd name="T18" fmla="*/ 0 w 24"/>
                  <a:gd name="T19" fmla="*/ 447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40">
                    <a:moveTo>
                      <a:pt x="0" y="1112"/>
                    </a:moveTo>
                    <a:lnTo>
                      <a:pt x="0" y="721"/>
                    </a:lnTo>
                    <a:lnTo>
                      <a:pt x="24" y="689"/>
                    </a:lnTo>
                    <a:lnTo>
                      <a:pt x="24" y="1140"/>
                    </a:lnTo>
                    <a:lnTo>
                      <a:pt x="0" y="111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6" name="Freeform 148">
                <a:extLst>
                  <a:ext uri="{FF2B5EF4-FFF2-40B4-BE49-F238E27FC236}">
                    <a16:creationId xmlns:a16="http://schemas.microsoft.com/office/drawing/2014/main" id="{34F2C982-D5D0-84EE-FB22-922A271801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0" y="9072"/>
                <a:ext cx="28" cy="1164"/>
              </a:xfrm>
              <a:custGeom>
                <a:avLst/>
                <a:gdLst>
                  <a:gd name="T0" fmla="*/ 0 w 28"/>
                  <a:gd name="T1" fmla="*/ 1140 h 1164"/>
                  <a:gd name="T2" fmla="*/ 0 w 28"/>
                  <a:gd name="T3" fmla="*/ 689 h 1164"/>
                  <a:gd name="T4" fmla="*/ 28 w 28"/>
                  <a:gd name="T5" fmla="*/ 656 h 1164"/>
                  <a:gd name="T6" fmla="*/ 28 w 28"/>
                  <a:gd name="T7" fmla="*/ 1164 h 1164"/>
                  <a:gd name="T8" fmla="*/ 0 w 28"/>
                  <a:gd name="T9" fmla="*/ 1140 h 1164"/>
                  <a:gd name="T10" fmla="*/ 0 w 28"/>
                  <a:gd name="T11" fmla="*/ 447 h 1164"/>
                  <a:gd name="T12" fmla="*/ 0 w 28"/>
                  <a:gd name="T13" fmla="*/ 0 h 1164"/>
                  <a:gd name="T14" fmla="*/ 28 w 28"/>
                  <a:gd name="T15" fmla="*/ 0 h 1164"/>
                  <a:gd name="T16" fmla="*/ 28 w 28"/>
                  <a:gd name="T17" fmla="*/ 447 h 1164"/>
                  <a:gd name="T18" fmla="*/ 0 w 28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64">
                    <a:moveTo>
                      <a:pt x="0" y="1140"/>
                    </a:moveTo>
                    <a:lnTo>
                      <a:pt x="0" y="689"/>
                    </a:lnTo>
                    <a:lnTo>
                      <a:pt x="28" y="656"/>
                    </a:lnTo>
                    <a:lnTo>
                      <a:pt x="28" y="1164"/>
                    </a:lnTo>
                    <a:lnTo>
                      <a:pt x="0" y="1140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7" name="Freeform 149">
                <a:extLst>
                  <a:ext uri="{FF2B5EF4-FFF2-40B4-BE49-F238E27FC236}">
                    <a16:creationId xmlns:a16="http://schemas.microsoft.com/office/drawing/2014/main" id="{DCC82F68-B680-9194-D712-92C1F370D2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8" y="9072"/>
                <a:ext cx="28" cy="1192"/>
              </a:xfrm>
              <a:custGeom>
                <a:avLst/>
                <a:gdLst>
                  <a:gd name="T0" fmla="*/ 0 w 28"/>
                  <a:gd name="T1" fmla="*/ 1164 h 1192"/>
                  <a:gd name="T2" fmla="*/ 0 w 28"/>
                  <a:gd name="T3" fmla="*/ 656 h 1192"/>
                  <a:gd name="T4" fmla="*/ 28 w 28"/>
                  <a:gd name="T5" fmla="*/ 624 h 1192"/>
                  <a:gd name="T6" fmla="*/ 28 w 28"/>
                  <a:gd name="T7" fmla="*/ 1192 h 1192"/>
                  <a:gd name="T8" fmla="*/ 0 w 28"/>
                  <a:gd name="T9" fmla="*/ 1164 h 1192"/>
                  <a:gd name="T10" fmla="*/ 0 w 28"/>
                  <a:gd name="T11" fmla="*/ 447 h 1192"/>
                  <a:gd name="T12" fmla="*/ 0 w 28"/>
                  <a:gd name="T13" fmla="*/ 0 h 1192"/>
                  <a:gd name="T14" fmla="*/ 28 w 28"/>
                  <a:gd name="T15" fmla="*/ 0 h 1192"/>
                  <a:gd name="T16" fmla="*/ 28 w 28"/>
                  <a:gd name="T17" fmla="*/ 447 h 1192"/>
                  <a:gd name="T18" fmla="*/ 0 w 28"/>
                  <a:gd name="T19" fmla="*/ 447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2">
                    <a:moveTo>
                      <a:pt x="0" y="1164"/>
                    </a:moveTo>
                    <a:lnTo>
                      <a:pt x="0" y="656"/>
                    </a:lnTo>
                    <a:lnTo>
                      <a:pt x="28" y="624"/>
                    </a:lnTo>
                    <a:lnTo>
                      <a:pt x="28" y="119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8" name="Freeform 150">
                <a:extLst>
                  <a:ext uri="{FF2B5EF4-FFF2-40B4-BE49-F238E27FC236}">
                    <a16:creationId xmlns:a16="http://schemas.microsoft.com/office/drawing/2014/main" id="{3CB444FC-9968-79D9-B048-EB049DFDAF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16" y="9072"/>
                <a:ext cx="24" cy="1216"/>
              </a:xfrm>
              <a:custGeom>
                <a:avLst/>
                <a:gdLst>
                  <a:gd name="T0" fmla="*/ 0 w 24"/>
                  <a:gd name="T1" fmla="*/ 1192 h 1216"/>
                  <a:gd name="T2" fmla="*/ 0 w 24"/>
                  <a:gd name="T3" fmla="*/ 624 h 1216"/>
                  <a:gd name="T4" fmla="*/ 24 w 24"/>
                  <a:gd name="T5" fmla="*/ 592 h 1216"/>
                  <a:gd name="T6" fmla="*/ 24 w 24"/>
                  <a:gd name="T7" fmla="*/ 1216 h 1216"/>
                  <a:gd name="T8" fmla="*/ 0 w 24"/>
                  <a:gd name="T9" fmla="*/ 1192 h 1216"/>
                  <a:gd name="T10" fmla="*/ 0 w 24"/>
                  <a:gd name="T11" fmla="*/ 447 h 1216"/>
                  <a:gd name="T12" fmla="*/ 0 w 24"/>
                  <a:gd name="T13" fmla="*/ 0 h 1216"/>
                  <a:gd name="T14" fmla="*/ 24 w 24"/>
                  <a:gd name="T15" fmla="*/ 0 h 1216"/>
                  <a:gd name="T16" fmla="*/ 24 w 24"/>
                  <a:gd name="T17" fmla="*/ 447 h 1216"/>
                  <a:gd name="T18" fmla="*/ 0 w 24"/>
                  <a:gd name="T19" fmla="*/ 447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216">
                    <a:moveTo>
                      <a:pt x="0" y="1192"/>
                    </a:moveTo>
                    <a:lnTo>
                      <a:pt x="0" y="624"/>
                    </a:lnTo>
                    <a:lnTo>
                      <a:pt x="24" y="592"/>
                    </a:lnTo>
                    <a:lnTo>
                      <a:pt x="24" y="1216"/>
                    </a:lnTo>
                    <a:lnTo>
                      <a:pt x="0" y="119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9" name="Freeform 151">
                <a:extLst>
                  <a:ext uri="{FF2B5EF4-FFF2-40B4-BE49-F238E27FC236}">
                    <a16:creationId xmlns:a16="http://schemas.microsoft.com/office/drawing/2014/main" id="{80AC2C75-EF07-5C9F-FB36-BC292991BE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0" y="9072"/>
                <a:ext cx="29" cy="1237"/>
              </a:xfrm>
              <a:custGeom>
                <a:avLst/>
                <a:gdLst>
                  <a:gd name="T0" fmla="*/ 0 w 29"/>
                  <a:gd name="T1" fmla="*/ 1216 h 1237"/>
                  <a:gd name="T2" fmla="*/ 0 w 29"/>
                  <a:gd name="T3" fmla="*/ 592 h 1237"/>
                  <a:gd name="T4" fmla="*/ 29 w 29"/>
                  <a:gd name="T5" fmla="*/ 560 h 1237"/>
                  <a:gd name="T6" fmla="*/ 29 w 29"/>
                  <a:gd name="T7" fmla="*/ 1232 h 1237"/>
                  <a:gd name="T8" fmla="*/ 25 w 29"/>
                  <a:gd name="T9" fmla="*/ 1237 h 1237"/>
                  <a:gd name="T10" fmla="*/ 0 w 29"/>
                  <a:gd name="T11" fmla="*/ 1216 h 1237"/>
                  <a:gd name="T12" fmla="*/ 0 w 29"/>
                  <a:gd name="T13" fmla="*/ 447 h 1237"/>
                  <a:gd name="T14" fmla="*/ 0 w 29"/>
                  <a:gd name="T15" fmla="*/ 0 h 1237"/>
                  <a:gd name="T16" fmla="*/ 29 w 29"/>
                  <a:gd name="T17" fmla="*/ 0 h 1237"/>
                  <a:gd name="T18" fmla="*/ 29 w 29"/>
                  <a:gd name="T19" fmla="*/ 447 h 1237"/>
                  <a:gd name="T20" fmla="*/ 0 w 29"/>
                  <a:gd name="T21" fmla="*/ 447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1237">
                    <a:moveTo>
                      <a:pt x="0" y="1216"/>
                    </a:moveTo>
                    <a:lnTo>
                      <a:pt x="0" y="592"/>
                    </a:lnTo>
                    <a:lnTo>
                      <a:pt x="29" y="560"/>
                    </a:lnTo>
                    <a:lnTo>
                      <a:pt x="29" y="1232"/>
                    </a:lnTo>
                    <a:lnTo>
                      <a:pt x="25" y="1237"/>
                    </a:lnTo>
                    <a:lnTo>
                      <a:pt x="0" y="121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0" name="Freeform 152">
                <a:extLst>
                  <a:ext uri="{FF2B5EF4-FFF2-40B4-BE49-F238E27FC236}">
                    <a16:creationId xmlns:a16="http://schemas.microsoft.com/office/drawing/2014/main" id="{DA5EF8E6-F826-BAD2-947A-A1C5E9542B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9" y="9072"/>
                <a:ext cx="28" cy="1232"/>
              </a:xfrm>
              <a:custGeom>
                <a:avLst/>
                <a:gdLst>
                  <a:gd name="T0" fmla="*/ 0 w 28"/>
                  <a:gd name="T1" fmla="*/ 1232 h 1232"/>
                  <a:gd name="T2" fmla="*/ 0 w 28"/>
                  <a:gd name="T3" fmla="*/ 560 h 1232"/>
                  <a:gd name="T4" fmla="*/ 28 w 28"/>
                  <a:gd name="T5" fmla="*/ 527 h 1232"/>
                  <a:gd name="T6" fmla="*/ 28 w 28"/>
                  <a:gd name="T7" fmla="*/ 1196 h 1232"/>
                  <a:gd name="T8" fmla="*/ 0 w 28"/>
                  <a:gd name="T9" fmla="*/ 1232 h 1232"/>
                  <a:gd name="T10" fmla="*/ 0 w 28"/>
                  <a:gd name="T11" fmla="*/ 447 h 1232"/>
                  <a:gd name="T12" fmla="*/ 0 w 28"/>
                  <a:gd name="T13" fmla="*/ 0 h 1232"/>
                  <a:gd name="T14" fmla="*/ 28 w 28"/>
                  <a:gd name="T15" fmla="*/ 0 h 1232"/>
                  <a:gd name="T16" fmla="*/ 28 w 28"/>
                  <a:gd name="T17" fmla="*/ 447 h 1232"/>
                  <a:gd name="T18" fmla="*/ 0 w 28"/>
                  <a:gd name="T19" fmla="*/ 447 h 1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232">
                    <a:moveTo>
                      <a:pt x="0" y="1232"/>
                    </a:moveTo>
                    <a:lnTo>
                      <a:pt x="0" y="560"/>
                    </a:lnTo>
                    <a:lnTo>
                      <a:pt x="28" y="527"/>
                    </a:lnTo>
                    <a:lnTo>
                      <a:pt x="28" y="1196"/>
                    </a:lnTo>
                    <a:lnTo>
                      <a:pt x="0" y="123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1" name="Freeform 153">
                <a:extLst>
                  <a:ext uri="{FF2B5EF4-FFF2-40B4-BE49-F238E27FC236}">
                    <a16:creationId xmlns:a16="http://schemas.microsoft.com/office/drawing/2014/main" id="{F317B24F-F530-51F3-E239-DC4833D1E8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97" y="9072"/>
                <a:ext cx="28" cy="1196"/>
              </a:xfrm>
              <a:custGeom>
                <a:avLst/>
                <a:gdLst>
                  <a:gd name="T0" fmla="*/ 0 w 28"/>
                  <a:gd name="T1" fmla="*/ 1196 h 1196"/>
                  <a:gd name="T2" fmla="*/ 0 w 28"/>
                  <a:gd name="T3" fmla="*/ 527 h 1196"/>
                  <a:gd name="T4" fmla="*/ 28 w 28"/>
                  <a:gd name="T5" fmla="*/ 495 h 1196"/>
                  <a:gd name="T6" fmla="*/ 28 w 28"/>
                  <a:gd name="T7" fmla="*/ 1164 h 1196"/>
                  <a:gd name="T8" fmla="*/ 0 w 28"/>
                  <a:gd name="T9" fmla="*/ 1196 h 1196"/>
                  <a:gd name="T10" fmla="*/ 0 w 28"/>
                  <a:gd name="T11" fmla="*/ 447 h 1196"/>
                  <a:gd name="T12" fmla="*/ 0 w 28"/>
                  <a:gd name="T13" fmla="*/ 0 h 1196"/>
                  <a:gd name="T14" fmla="*/ 28 w 28"/>
                  <a:gd name="T15" fmla="*/ 0 h 1196"/>
                  <a:gd name="T16" fmla="*/ 28 w 28"/>
                  <a:gd name="T17" fmla="*/ 447 h 1196"/>
                  <a:gd name="T18" fmla="*/ 0 w 28"/>
                  <a:gd name="T19" fmla="*/ 447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6">
                    <a:moveTo>
                      <a:pt x="0" y="1196"/>
                    </a:moveTo>
                    <a:lnTo>
                      <a:pt x="0" y="527"/>
                    </a:lnTo>
                    <a:lnTo>
                      <a:pt x="28" y="495"/>
                    </a:lnTo>
                    <a:lnTo>
                      <a:pt x="28" y="1164"/>
                    </a:lnTo>
                    <a:lnTo>
                      <a:pt x="0" y="119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2" name="Freeform 154">
                <a:extLst>
                  <a:ext uri="{FF2B5EF4-FFF2-40B4-BE49-F238E27FC236}">
                    <a16:creationId xmlns:a16="http://schemas.microsoft.com/office/drawing/2014/main" id="{E4DD2540-9C49-EFF6-8772-23D3AE7940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25" y="9072"/>
                <a:ext cx="24" cy="1164"/>
              </a:xfrm>
              <a:custGeom>
                <a:avLst/>
                <a:gdLst>
                  <a:gd name="T0" fmla="*/ 0 w 24"/>
                  <a:gd name="T1" fmla="*/ 1164 h 1164"/>
                  <a:gd name="T2" fmla="*/ 0 w 24"/>
                  <a:gd name="T3" fmla="*/ 495 h 1164"/>
                  <a:gd name="T4" fmla="*/ 24 w 24"/>
                  <a:gd name="T5" fmla="*/ 463 h 1164"/>
                  <a:gd name="T6" fmla="*/ 24 w 24"/>
                  <a:gd name="T7" fmla="*/ 1132 h 1164"/>
                  <a:gd name="T8" fmla="*/ 0 w 24"/>
                  <a:gd name="T9" fmla="*/ 1164 h 1164"/>
                  <a:gd name="T10" fmla="*/ 0 w 24"/>
                  <a:gd name="T11" fmla="*/ 447 h 1164"/>
                  <a:gd name="T12" fmla="*/ 0 w 24"/>
                  <a:gd name="T13" fmla="*/ 0 h 1164"/>
                  <a:gd name="T14" fmla="*/ 24 w 24"/>
                  <a:gd name="T15" fmla="*/ 0 h 1164"/>
                  <a:gd name="T16" fmla="*/ 24 w 24"/>
                  <a:gd name="T17" fmla="*/ 447 h 1164"/>
                  <a:gd name="T18" fmla="*/ 0 w 24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64">
                    <a:moveTo>
                      <a:pt x="0" y="1164"/>
                    </a:moveTo>
                    <a:lnTo>
                      <a:pt x="0" y="495"/>
                    </a:lnTo>
                    <a:lnTo>
                      <a:pt x="24" y="463"/>
                    </a:lnTo>
                    <a:lnTo>
                      <a:pt x="24" y="113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3" name="Freeform 155">
                <a:extLst>
                  <a:ext uri="{FF2B5EF4-FFF2-40B4-BE49-F238E27FC236}">
                    <a16:creationId xmlns:a16="http://schemas.microsoft.com/office/drawing/2014/main" id="{E9455BE3-3115-CFBE-7950-442223C2D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9072"/>
                <a:ext cx="29" cy="1132"/>
              </a:xfrm>
              <a:custGeom>
                <a:avLst/>
                <a:gdLst>
                  <a:gd name="T0" fmla="*/ 0 w 29"/>
                  <a:gd name="T1" fmla="*/ 1132 h 1132"/>
                  <a:gd name="T2" fmla="*/ 0 w 29"/>
                  <a:gd name="T3" fmla="*/ 463 h 1132"/>
                  <a:gd name="T4" fmla="*/ 12 w 29"/>
                  <a:gd name="T5" fmla="*/ 447 h 1132"/>
                  <a:gd name="T6" fmla="*/ 0 w 29"/>
                  <a:gd name="T7" fmla="*/ 447 h 1132"/>
                  <a:gd name="T8" fmla="*/ 0 w 29"/>
                  <a:gd name="T9" fmla="*/ 0 h 1132"/>
                  <a:gd name="T10" fmla="*/ 29 w 29"/>
                  <a:gd name="T11" fmla="*/ 0 h 1132"/>
                  <a:gd name="T12" fmla="*/ 29 w 29"/>
                  <a:gd name="T13" fmla="*/ 1100 h 1132"/>
                  <a:gd name="T14" fmla="*/ 0 w 29"/>
                  <a:gd name="T15" fmla="*/ 113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1132">
                    <a:moveTo>
                      <a:pt x="0" y="1132"/>
                    </a:moveTo>
                    <a:lnTo>
                      <a:pt x="0" y="463"/>
                    </a:lnTo>
                    <a:lnTo>
                      <a:pt x="12" y="447"/>
                    </a:lnTo>
                    <a:lnTo>
                      <a:pt x="0" y="44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1100"/>
                    </a:lnTo>
                    <a:lnTo>
                      <a:pt x="0" y="1132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4" name="Freeform 156">
                <a:extLst>
                  <a:ext uri="{FF2B5EF4-FFF2-40B4-BE49-F238E27FC236}">
                    <a16:creationId xmlns:a16="http://schemas.microsoft.com/office/drawing/2014/main" id="{E340ED03-C4AF-6CF8-A2A2-48A73C44D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9072"/>
                <a:ext cx="28" cy="1100"/>
              </a:xfrm>
              <a:custGeom>
                <a:avLst/>
                <a:gdLst>
                  <a:gd name="T0" fmla="*/ 0 w 28"/>
                  <a:gd name="T1" fmla="*/ 1100 h 1100"/>
                  <a:gd name="T2" fmla="*/ 0 w 28"/>
                  <a:gd name="T3" fmla="*/ 0 h 1100"/>
                  <a:gd name="T4" fmla="*/ 28 w 28"/>
                  <a:gd name="T5" fmla="*/ 0 h 1100"/>
                  <a:gd name="T6" fmla="*/ 28 w 28"/>
                  <a:gd name="T7" fmla="*/ 1063 h 1100"/>
                  <a:gd name="T8" fmla="*/ 0 w 28"/>
                  <a:gd name="T9" fmla="*/ 1100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100">
                    <a:moveTo>
                      <a:pt x="0" y="1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063"/>
                    </a:lnTo>
                    <a:lnTo>
                      <a:pt x="0" y="1100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5" name="Freeform 157">
                <a:extLst>
                  <a:ext uri="{FF2B5EF4-FFF2-40B4-BE49-F238E27FC236}">
                    <a16:creationId xmlns:a16="http://schemas.microsoft.com/office/drawing/2014/main" id="{2C65D41B-3D8E-1006-EC02-93BBB77F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6" y="9072"/>
                <a:ext cx="24" cy="1063"/>
              </a:xfrm>
              <a:custGeom>
                <a:avLst/>
                <a:gdLst>
                  <a:gd name="T0" fmla="*/ 0 w 24"/>
                  <a:gd name="T1" fmla="*/ 1063 h 1063"/>
                  <a:gd name="T2" fmla="*/ 0 w 24"/>
                  <a:gd name="T3" fmla="*/ 0 h 1063"/>
                  <a:gd name="T4" fmla="*/ 24 w 24"/>
                  <a:gd name="T5" fmla="*/ 0 h 1063"/>
                  <a:gd name="T6" fmla="*/ 24 w 24"/>
                  <a:gd name="T7" fmla="*/ 1031 h 1063"/>
                  <a:gd name="T8" fmla="*/ 0 w 24"/>
                  <a:gd name="T9" fmla="*/ 1063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063">
                    <a:moveTo>
                      <a:pt x="0" y="106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031"/>
                    </a:lnTo>
                    <a:lnTo>
                      <a:pt x="0" y="1063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6" name="Freeform 158">
                <a:extLst>
                  <a:ext uri="{FF2B5EF4-FFF2-40B4-BE49-F238E27FC236}">
                    <a16:creationId xmlns:a16="http://schemas.microsoft.com/office/drawing/2014/main" id="{BA099987-C29B-8164-2852-18CDCA5D9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0" y="9072"/>
                <a:ext cx="28" cy="1031"/>
              </a:xfrm>
              <a:custGeom>
                <a:avLst/>
                <a:gdLst>
                  <a:gd name="T0" fmla="*/ 0 w 28"/>
                  <a:gd name="T1" fmla="*/ 1031 h 1031"/>
                  <a:gd name="T2" fmla="*/ 0 w 28"/>
                  <a:gd name="T3" fmla="*/ 0 h 1031"/>
                  <a:gd name="T4" fmla="*/ 28 w 28"/>
                  <a:gd name="T5" fmla="*/ 0 h 1031"/>
                  <a:gd name="T6" fmla="*/ 28 w 28"/>
                  <a:gd name="T7" fmla="*/ 999 h 1031"/>
                  <a:gd name="T8" fmla="*/ 0 w 28"/>
                  <a:gd name="T9" fmla="*/ 1031 h 1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31">
                    <a:moveTo>
                      <a:pt x="0" y="1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99"/>
                    </a:lnTo>
                    <a:lnTo>
                      <a:pt x="0" y="1031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7" name="Freeform 159">
                <a:extLst>
                  <a:ext uri="{FF2B5EF4-FFF2-40B4-BE49-F238E27FC236}">
                    <a16:creationId xmlns:a16="http://schemas.microsoft.com/office/drawing/2014/main" id="{68E09906-8655-320C-09C9-98C6B5DA8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9072"/>
                <a:ext cx="28" cy="999"/>
              </a:xfrm>
              <a:custGeom>
                <a:avLst/>
                <a:gdLst>
                  <a:gd name="T0" fmla="*/ 0 w 28"/>
                  <a:gd name="T1" fmla="*/ 999 h 999"/>
                  <a:gd name="T2" fmla="*/ 0 w 28"/>
                  <a:gd name="T3" fmla="*/ 0 h 999"/>
                  <a:gd name="T4" fmla="*/ 28 w 28"/>
                  <a:gd name="T5" fmla="*/ 0 h 999"/>
                  <a:gd name="T6" fmla="*/ 28 w 28"/>
                  <a:gd name="T7" fmla="*/ 967 h 999"/>
                  <a:gd name="T8" fmla="*/ 0 w 28"/>
                  <a:gd name="T9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99">
                    <a:moveTo>
                      <a:pt x="0" y="99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67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8" name="Freeform 160">
                <a:extLst>
                  <a:ext uri="{FF2B5EF4-FFF2-40B4-BE49-F238E27FC236}">
                    <a16:creationId xmlns:a16="http://schemas.microsoft.com/office/drawing/2014/main" id="{60A6C82A-6EC3-5232-B7AF-0D809902E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9072"/>
                <a:ext cx="25" cy="967"/>
              </a:xfrm>
              <a:custGeom>
                <a:avLst/>
                <a:gdLst>
                  <a:gd name="T0" fmla="*/ 0 w 25"/>
                  <a:gd name="T1" fmla="*/ 967 h 967"/>
                  <a:gd name="T2" fmla="*/ 0 w 25"/>
                  <a:gd name="T3" fmla="*/ 0 h 967"/>
                  <a:gd name="T4" fmla="*/ 25 w 25"/>
                  <a:gd name="T5" fmla="*/ 0 h 967"/>
                  <a:gd name="T6" fmla="*/ 25 w 25"/>
                  <a:gd name="T7" fmla="*/ 930 h 967"/>
                  <a:gd name="T8" fmla="*/ 0 w 25"/>
                  <a:gd name="T9" fmla="*/ 967 h 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967">
                    <a:moveTo>
                      <a:pt x="0" y="967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930"/>
                    </a:lnTo>
                    <a:lnTo>
                      <a:pt x="0" y="967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9" name="Freeform 161">
                <a:extLst>
                  <a:ext uri="{FF2B5EF4-FFF2-40B4-BE49-F238E27FC236}">
                    <a16:creationId xmlns:a16="http://schemas.microsoft.com/office/drawing/2014/main" id="{B1F84D2D-2F3E-E9C9-6CA5-9487DA82E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" y="9072"/>
                <a:ext cx="28" cy="930"/>
              </a:xfrm>
              <a:custGeom>
                <a:avLst/>
                <a:gdLst>
                  <a:gd name="T0" fmla="*/ 0 w 28"/>
                  <a:gd name="T1" fmla="*/ 930 h 930"/>
                  <a:gd name="T2" fmla="*/ 0 w 28"/>
                  <a:gd name="T3" fmla="*/ 0 h 930"/>
                  <a:gd name="T4" fmla="*/ 28 w 28"/>
                  <a:gd name="T5" fmla="*/ 0 h 930"/>
                  <a:gd name="T6" fmla="*/ 28 w 28"/>
                  <a:gd name="T7" fmla="*/ 898 h 930"/>
                  <a:gd name="T8" fmla="*/ 0 w 28"/>
                  <a:gd name="T9" fmla="*/ 93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30">
                    <a:moveTo>
                      <a:pt x="0" y="93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98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0" name="Freeform 162">
                <a:extLst>
                  <a:ext uri="{FF2B5EF4-FFF2-40B4-BE49-F238E27FC236}">
                    <a16:creationId xmlns:a16="http://schemas.microsoft.com/office/drawing/2014/main" id="{F0637892-F44B-8942-9D6B-52D4BDBA4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9072"/>
                <a:ext cx="28" cy="898"/>
              </a:xfrm>
              <a:custGeom>
                <a:avLst/>
                <a:gdLst>
                  <a:gd name="T0" fmla="*/ 0 w 28"/>
                  <a:gd name="T1" fmla="*/ 898 h 898"/>
                  <a:gd name="T2" fmla="*/ 0 w 28"/>
                  <a:gd name="T3" fmla="*/ 0 h 898"/>
                  <a:gd name="T4" fmla="*/ 28 w 28"/>
                  <a:gd name="T5" fmla="*/ 0 h 898"/>
                  <a:gd name="T6" fmla="*/ 28 w 28"/>
                  <a:gd name="T7" fmla="*/ 866 h 898"/>
                  <a:gd name="T8" fmla="*/ 0 w 28"/>
                  <a:gd name="T9" fmla="*/ 898 h 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98">
                    <a:moveTo>
                      <a:pt x="0" y="89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66"/>
                    </a:lnTo>
                    <a:lnTo>
                      <a:pt x="0" y="898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1" name="Freeform 163">
                <a:extLst>
                  <a:ext uri="{FF2B5EF4-FFF2-40B4-BE49-F238E27FC236}">
                    <a16:creationId xmlns:a16="http://schemas.microsoft.com/office/drawing/2014/main" id="{BF3ACB84-7AF7-3617-F2B8-52F11D1FC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9072"/>
                <a:ext cx="28" cy="866"/>
              </a:xfrm>
              <a:custGeom>
                <a:avLst/>
                <a:gdLst>
                  <a:gd name="T0" fmla="*/ 0 w 28"/>
                  <a:gd name="T1" fmla="*/ 866 h 866"/>
                  <a:gd name="T2" fmla="*/ 0 w 28"/>
                  <a:gd name="T3" fmla="*/ 0 h 866"/>
                  <a:gd name="T4" fmla="*/ 28 w 28"/>
                  <a:gd name="T5" fmla="*/ 0 h 866"/>
                  <a:gd name="T6" fmla="*/ 28 w 28"/>
                  <a:gd name="T7" fmla="*/ 834 h 866"/>
                  <a:gd name="T8" fmla="*/ 0 w 28"/>
                  <a:gd name="T9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66">
                    <a:moveTo>
                      <a:pt x="0" y="8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34"/>
                    </a:lnTo>
                    <a:lnTo>
                      <a:pt x="0" y="866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2" name="Freeform 164">
                <a:extLst>
                  <a:ext uri="{FF2B5EF4-FFF2-40B4-BE49-F238E27FC236}">
                    <a16:creationId xmlns:a16="http://schemas.microsoft.com/office/drawing/2014/main" id="{46196A16-CF75-20BA-42F5-1B081CF38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9072"/>
                <a:ext cx="24" cy="834"/>
              </a:xfrm>
              <a:custGeom>
                <a:avLst/>
                <a:gdLst>
                  <a:gd name="T0" fmla="*/ 0 w 24"/>
                  <a:gd name="T1" fmla="*/ 834 h 834"/>
                  <a:gd name="T2" fmla="*/ 0 w 24"/>
                  <a:gd name="T3" fmla="*/ 0 h 834"/>
                  <a:gd name="T4" fmla="*/ 24 w 24"/>
                  <a:gd name="T5" fmla="*/ 0 h 834"/>
                  <a:gd name="T6" fmla="*/ 24 w 24"/>
                  <a:gd name="T7" fmla="*/ 797 h 834"/>
                  <a:gd name="T8" fmla="*/ 0 w 24"/>
                  <a:gd name="T9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834">
                    <a:moveTo>
                      <a:pt x="0" y="8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97"/>
                    </a:lnTo>
                    <a:lnTo>
                      <a:pt x="0" y="834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3" name="Freeform 165">
                <a:extLst>
                  <a:ext uri="{FF2B5EF4-FFF2-40B4-BE49-F238E27FC236}">
                    <a16:creationId xmlns:a16="http://schemas.microsoft.com/office/drawing/2014/main" id="{364BCF9A-8E50-379A-CF3C-61932A6AB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9" y="9072"/>
                <a:ext cx="29" cy="797"/>
              </a:xfrm>
              <a:custGeom>
                <a:avLst/>
                <a:gdLst>
                  <a:gd name="T0" fmla="*/ 0 w 29"/>
                  <a:gd name="T1" fmla="*/ 797 h 797"/>
                  <a:gd name="T2" fmla="*/ 0 w 29"/>
                  <a:gd name="T3" fmla="*/ 0 h 797"/>
                  <a:gd name="T4" fmla="*/ 29 w 29"/>
                  <a:gd name="T5" fmla="*/ 0 h 797"/>
                  <a:gd name="T6" fmla="*/ 29 w 29"/>
                  <a:gd name="T7" fmla="*/ 765 h 797"/>
                  <a:gd name="T8" fmla="*/ 0 w 29"/>
                  <a:gd name="T9" fmla="*/ 797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7">
                    <a:moveTo>
                      <a:pt x="0" y="79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765"/>
                    </a:lnTo>
                    <a:lnTo>
                      <a:pt x="0" y="79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4" name="Freeform 166">
                <a:extLst>
                  <a:ext uri="{FF2B5EF4-FFF2-40B4-BE49-F238E27FC236}">
                    <a16:creationId xmlns:a16="http://schemas.microsoft.com/office/drawing/2014/main" id="{0C98BF1B-B679-990E-18B9-765FCDC9B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9072"/>
                <a:ext cx="28" cy="765"/>
              </a:xfrm>
              <a:custGeom>
                <a:avLst/>
                <a:gdLst>
                  <a:gd name="T0" fmla="*/ 0 w 28"/>
                  <a:gd name="T1" fmla="*/ 765 h 765"/>
                  <a:gd name="T2" fmla="*/ 0 w 28"/>
                  <a:gd name="T3" fmla="*/ 0 h 765"/>
                  <a:gd name="T4" fmla="*/ 28 w 28"/>
                  <a:gd name="T5" fmla="*/ 0 h 765"/>
                  <a:gd name="T6" fmla="*/ 28 w 28"/>
                  <a:gd name="T7" fmla="*/ 733 h 765"/>
                  <a:gd name="T8" fmla="*/ 0 w 28"/>
                  <a:gd name="T9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65">
                    <a:moveTo>
                      <a:pt x="0" y="76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733"/>
                    </a:lnTo>
                    <a:lnTo>
                      <a:pt x="0" y="765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5" name="Freeform 167">
                <a:extLst>
                  <a:ext uri="{FF2B5EF4-FFF2-40B4-BE49-F238E27FC236}">
                    <a16:creationId xmlns:a16="http://schemas.microsoft.com/office/drawing/2014/main" id="{E6DEAB82-DE50-F4E2-9A06-BB653C116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" y="9072"/>
                <a:ext cx="24" cy="733"/>
              </a:xfrm>
              <a:custGeom>
                <a:avLst/>
                <a:gdLst>
                  <a:gd name="T0" fmla="*/ 0 w 24"/>
                  <a:gd name="T1" fmla="*/ 733 h 733"/>
                  <a:gd name="T2" fmla="*/ 0 w 24"/>
                  <a:gd name="T3" fmla="*/ 0 h 733"/>
                  <a:gd name="T4" fmla="*/ 24 w 24"/>
                  <a:gd name="T5" fmla="*/ 0 h 733"/>
                  <a:gd name="T6" fmla="*/ 24 w 24"/>
                  <a:gd name="T7" fmla="*/ 701 h 733"/>
                  <a:gd name="T8" fmla="*/ 0 w 24"/>
                  <a:gd name="T9" fmla="*/ 733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733">
                    <a:moveTo>
                      <a:pt x="0" y="73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01"/>
                    </a:lnTo>
                    <a:lnTo>
                      <a:pt x="0" y="73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6" name="Freeform 168">
                <a:extLst>
                  <a:ext uri="{FF2B5EF4-FFF2-40B4-BE49-F238E27FC236}">
                    <a16:creationId xmlns:a16="http://schemas.microsoft.com/office/drawing/2014/main" id="{FCC25965-4977-F007-724D-1A18BA1C0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9072"/>
                <a:ext cx="28" cy="701"/>
              </a:xfrm>
              <a:custGeom>
                <a:avLst/>
                <a:gdLst>
                  <a:gd name="T0" fmla="*/ 0 w 28"/>
                  <a:gd name="T1" fmla="*/ 701 h 701"/>
                  <a:gd name="T2" fmla="*/ 0 w 28"/>
                  <a:gd name="T3" fmla="*/ 0 h 701"/>
                  <a:gd name="T4" fmla="*/ 28 w 28"/>
                  <a:gd name="T5" fmla="*/ 0 h 701"/>
                  <a:gd name="T6" fmla="*/ 28 w 28"/>
                  <a:gd name="T7" fmla="*/ 664 h 701"/>
                  <a:gd name="T8" fmla="*/ 0 w 28"/>
                  <a:gd name="T9" fmla="*/ 701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01">
                    <a:moveTo>
                      <a:pt x="0" y="7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64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7" name="Freeform 169">
                <a:extLst>
                  <a:ext uri="{FF2B5EF4-FFF2-40B4-BE49-F238E27FC236}">
                    <a16:creationId xmlns:a16="http://schemas.microsoft.com/office/drawing/2014/main" id="{00489EAF-4F31-DE0A-8313-0C75232BC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8" y="9072"/>
                <a:ext cx="28" cy="664"/>
              </a:xfrm>
              <a:custGeom>
                <a:avLst/>
                <a:gdLst>
                  <a:gd name="T0" fmla="*/ 0 w 28"/>
                  <a:gd name="T1" fmla="*/ 664 h 664"/>
                  <a:gd name="T2" fmla="*/ 0 w 28"/>
                  <a:gd name="T3" fmla="*/ 0 h 664"/>
                  <a:gd name="T4" fmla="*/ 28 w 28"/>
                  <a:gd name="T5" fmla="*/ 0 h 664"/>
                  <a:gd name="T6" fmla="*/ 28 w 28"/>
                  <a:gd name="T7" fmla="*/ 632 h 664"/>
                  <a:gd name="T8" fmla="*/ 0 w 28"/>
                  <a:gd name="T9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64">
                    <a:moveTo>
                      <a:pt x="0" y="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32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8" name="Freeform 170">
                <a:extLst>
                  <a:ext uri="{FF2B5EF4-FFF2-40B4-BE49-F238E27FC236}">
                    <a16:creationId xmlns:a16="http://schemas.microsoft.com/office/drawing/2014/main" id="{B066C0F3-93D2-666D-D610-1F21B90F0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6" y="9072"/>
                <a:ext cx="29" cy="632"/>
              </a:xfrm>
              <a:custGeom>
                <a:avLst/>
                <a:gdLst>
                  <a:gd name="T0" fmla="*/ 0 w 29"/>
                  <a:gd name="T1" fmla="*/ 632 h 632"/>
                  <a:gd name="T2" fmla="*/ 0 w 29"/>
                  <a:gd name="T3" fmla="*/ 0 h 632"/>
                  <a:gd name="T4" fmla="*/ 29 w 29"/>
                  <a:gd name="T5" fmla="*/ 0 h 632"/>
                  <a:gd name="T6" fmla="*/ 29 w 29"/>
                  <a:gd name="T7" fmla="*/ 600 h 632"/>
                  <a:gd name="T8" fmla="*/ 0 w 29"/>
                  <a:gd name="T9" fmla="*/ 632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632">
                    <a:moveTo>
                      <a:pt x="0" y="6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600"/>
                    </a:lnTo>
                    <a:lnTo>
                      <a:pt x="0" y="632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9" name="Freeform 171">
                <a:extLst>
                  <a:ext uri="{FF2B5EF4-FFF2-40B4-BE49-F238E27FC236}">
                    <a16:creationId xmlns:a16="http://schemas.microsoft.com/office/drawing/2014/main" id="{80F8E5B6-F1D9-8045-7EE7-42B1A3440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5" y="9072"/>
                <a:ext cx="24" cy="600"/>
              </a:xfrm>
              <a:custGeom>
                <a:avLst/>
                <a:gdLst>
                  <a:gd name="T0" fmla="*/ 0 w 24"/>
                  <a:gd name="T1" fmla="*/ 600 h 600"/>
                  <a:gd name="T2" fmla="*/ 0 w 24"/>
                  <a:gd name="T3" fmla="*/ 0 h 600"/>
                  <a:gd name="T4" fmla="*/ 24 w 24"/>
                  <a:gd name="T5" fmla="*/ 0 h 600"/>
                  <a:gd name="T6" fmla="*/ 24 w 24"/>
                  <a:gd name="T7" fmla="*/ 568 h 600"/>
                  <a:gd name="T8" fmla="*/ 0 w 24"/>
                  <a:gd name="T9" fmla="*/ 60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00">
                    <a:moveTo>
                      <a:pt x="0" y="600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568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0" name="Freeform 172">
                <a:extLst>
                  <a:ext uri="{FF2B5EF4-FFF2-40B4-BE49-F238E27FC236}">
                    <a16:creationId xmlns:a16="http://schemas.microsoft.com/office/drawing/2014/main" id="{1E2D554D-AF84-4061-0120-9EB4AFDF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9" y="9072"/>
                <a:ext cx="28" cy="568"/>
              </a:xfrm>
              <a:custGeom>
                <a:avLst/>
                <a:gdLst>
                  <a:gd name="T0" fmla="*/ 0 w 28"/>
                  <a:gd name="T1" fmla="*/ 568 h 568"/>
                  <a:gd name="T2" fmla="*/ 0 w 28"/>
                  <a:gd name="T3" fmla="*/ 0 h 568"/>
                  <a:gd name="T4" fmla="*/ 28 w 28"/>
                  <a:gd name="T5" fmla="*/ 0 h 568"/>
                  <a:gd name="T6" fmla="*/ 28 w 28"/>
                  <a:gd name="T7" fmla="*/ 531 h 568"/>
                  <a:gd name="T8" fmla="*/ 0 w 28"/>
                  <a:gd name="T9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68">
                    <a:moveTo>
                      <a:pt x="0" y="5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531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1" name="Freeform 173">
                <a:extLst>
                  <a:ext uri="{FF2B5EF4-FFF2-40B4-BE49-F238E27FC236}">
                    <a16:creationId xmlns:a16="http://schemas.microsoft.com/office/drawing/2014/main" id="{C2982047-DED9-01E7-B2DD-E37F3FF0D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9072"/>
                <a:ext cx="28" cy="531"/>
              </a:xfrm>
              <a:custGeom>
                <a:avLst/>
                <a:gdLst>
                  <a:gd name="T0" fmla="*/ 0 w 28"/>
                  <a:gd name="T1" fmla="*/ 531 h 531"/>
                  <a:gd name="T2" fmla="*/ 0 w 28"/>
                  <a:gd name="T3" fmla="*/ 0 h 531"/>
                  <a:gd name="T4" fmla="*/ 28 w 28"/>
                  <a:gd name="T5" fmla="*/ 0 h 531"/>
                  <a:gd name="T6" fmla="*/ 28 w 28"/>
                  <a:gd name="T7" fmla="*/ 499 h 531"/>
                  <a:gd name="T8" fmla="*/ 0 w 28"/>
                  <a:gd name="T9" fmla="*/ 531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31">
                    <a:moveTo>
                      <a:pt x="0" y="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99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2" name="Freeform 174">
                <a:extLst>
                  <a:ext uri="{FF2B5EF4-FFF2-40B4-BE49-F238E27FC236}">
                    <a16:creationId xmlns:a16="http://schemas.microsoft.com/office/drawing/2014/main" id="{23A1B45D-64A9-FC6F-E0C9-EE6AE7381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9072"/>
                <a:ext cx="24" cy="499"/>
              </a:xfrm>
              <a:custGeom>
                <a:avLst/>
                <a:gdLst>
                  <a:gd name="T0" fmla="*/ 0 w 24"/>
                  <a:gd name="T1" fmla="*/ 499 h 499"/>
                  <a:gd name="T2" fmla="*/ 0 w 24"/>
                  <a:gd name="T3" fmla="*/ 0 h 499"/>
                  <a:gd name="T4" fmla="*/ 24 w 24"/>
                  <a:gd name="T5" fmla="*/ 0 h 499"/>
                  <a:gd name="T6" fmla="*/ 24 w 24"/>
                  <a:gd name="T7" fmla="*/ 467 h 499"/>
                  <a:gd name="T8" fmla="*/ 0 w 24"/>
                  <a:gd name="T9" fmla="*/ 49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99">
                    <a:moveTo>
                      <a:pt x="0" y="49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67"/>
                    </a:lnTo>
                    <a:lnTo>
                      <a:pt x="0" y="499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3" name="Freeform 175">
                <a:extLst>
                  <a:ext uri="{FF2B5EF4-FFF2-40B4-BE49-F238E27FC236}">
                    <a16:creationId xmlns:a16="http://schemas.microsoft.com/office/drawing/2014/main" id="{B21BAEAF-73EB-8873-A3EA-836AF258F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9072"/>
                <a:ext cx="29" cy="467"/>
              </a:xfrm>
              <a:custGeom>
                <a:avLst/>
                <a:gdLst>
                  <a:gd name="T0" fmla="*/ 0 w 29"/>
                  <a:gd name="T1" fmla="*/ 467 h 467"/>
                  <a:gd name="T2" fmla="*/ 0 w 29"/>
                  <a:gd name="T3" fmla="*/ 0 h 467"/>
                  <a:gd name="T4" fmla="*/ 29 w 29"/>
                  <a:gd name="T5" fmla="*/ 0 h 467"/>
                  <a:gd name="T6" fmla="*/ 29 w 29"/>
                  <a:gd name="T7" fmla="*/ 435 h 467"/>
                  <a:gd name="T8" fmla="*/ 0 w 29"/>
                  <a:gd name="T9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67">
                    <a:moveTo>
                      <a:pt x="0" y="46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35"/>
                    </a:lnTo>
                    <a:lnTo>
                      <a:pt x="0" y="46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4" name="Freeform 176">
                <a:extLst>
                  <a:ext uri="{FF2B5EF4-FFF2-40B4-BE49-F238E27FC236}">
                    <a16:creationId xmlns:a16="http://schemas.microsoft.com/office/drawing/2014/main" id="{D6540F8D-12F6-24E5-9BFA-D9EECF1CF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8" y="9072"/>
                <a:ext cx="28" cy="435"/>
              </a:xfrm>
              <a:custGeom>
                <a:avLst/>
                <a:gdLst>
                  <a:gd name="T0" fmla="*/ 0 w 28"/>
                  <a:gd name="T1" fmla="*/ 435 h 435"/>
                  <a:gd name="T2" fmla="*/ 0 w 28"/>
                  <a:gd name="T3" fmla="*/ 0 h 435"/>
                  <a:gd name="T4" fmla="*/ 28 w 28"/>
                  <a:gd name="T5" fmla="*/ 0 h 435"/>
                  <a:gd name="T6" fmla="*/ 28 w 28"/>
                  <a:gd name="T7" fmla="*/ 398 h 435"/>
                  <a:gd name="T8" fmla="*/ 0 w 28"/>
                  <a:gd name="T9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435">
                    <a:moveTo>
                      <a:pt x="0" y="43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98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5" name="Freeform 177">
                <a:extLst>
                  <a:ext uri="{FF2B5EF4-FFF2-40B4-BE49-F238E27FC236}">
                    <a16:creationId xmlns:a16="http://schemas.microsoft.com/office/drawing/2014/main" id="{A887AF73-C232-0B22-186E-AD73C3926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6" y="9072"/>
                <a:ext cx="24" cy="398"/>
              </a:xfrm>
              <a:custGeom>
                <a:avLst/>
                <a:gdLst>
                  <a:gd name="T0" fmla="*/ 0 w 24"/>
                  <a:gd name="T1" fmla="*/ 398 h 398"/>
                  <a:gd name="T2" fmla="*/ 0 w 24"/>
                  <a:gd name="T3" fmla="*/ 0 h 398"/>
                  <a:gd name="T4" fmla="*/ 24 w 24"/>
                  <a:gd name="T5" fmla="*/ 0 h 398"/>
                  <a:gd name="T6" fmla="*/ 24 w 24"/>
                  <a:gd name="T7" fmla="*/ 366 h 398"/>
                  <a:gd name="T8" fmla="*/ 0 w 24"/>
                  <a:gd name="T9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8">
                    <a:moveTo>
                      <a:pt x="0" y="398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366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6" name="Freeform 178">
                <a:extLst>
                  <a:ext uri="{FF2B5EF4-FFF2-40B4-BE49-F238E27FC236}">
                    <a16:creationId xmlns:a16="http://schemas.microsoft.com/office/drawing/2014/main" id="{5D4132DD-08E0-4EA8-6368-8DFCB59ED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9072"/>
                <a:ext cx="28" cy="366"/>
              </a:xfrm>
              <a:custGeom>
                <a:avLst/>
                <a:gdLst>
                  <a:gd name="T0" fmla="*/ 0 w 28"/>
                  <a:gd name="T1" fmla="*/ 366 h 366"/>
                  <a:gd name="T2" fmla="*/ 0 w 28"/>
                  <a:gd name="T3" fmla="*/ 0 h 366"/>
                  <a:gd name="T4" fmla="*/ 28 w 28"/>
                  <a:gd name="T5" fmla="*/ 0 h 366"/>
                  <a:gd name="T6" fmla="*/ 28 w 28"/>
                  <a:gd name="T7" fmla="*/ 334 h 366"/>
                  <a:gd name="T8" fmla="*/ 0 w 28"/>
                  <a:gd name="T9" fmla="*/ 36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66">
                    <a:moveTo>
                      <a:pt x="0" y="3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34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7" name="Freeform 179">
                <a:extLst>
                  <a:ext uri="{FF2B5EF4-FFF2-40B4-BE49-F238E27FC236}">
                    <a16:creationId xmlns:a16="http://schemas.microsoft.com/office/drawing/2014/main" id="{CE66E751-539D-361C-AF40-5AA5F6F1E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9072"/>
                <a:ext cx="28" cy="334"/>
              </a:xfrm>
              <a:custGeom>
                <a:avLst/>
                <a:gdLst>
                  <a:gd name="T0" fmla="*/ 0 w 28"/>
                  <a:gd name="T1" fmla="*/ 334 h 334"/>
                  <a:gd name="T2" fmla="*/ 0 w 28"/>
                  <a:gd name="T3" fmla="*/ 0 h 334"/>
                  <a:gd name="T4" fmla="*/ 28 w 28"/>
                  <a:gd name="T5" fmla="*/ 0 h 334"/>
                  <a:gd name="T6" fmla="*/ 28 w 28"/>
                  <a:gd name="T7" fmla="*/ 302 h 334"/>
                  <a:gd name="T8" fmla="*/ 0 w 28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4">
                    <a:moveTo>
                      <a:pt x="0" y="33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02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8" name="Freeform 180">
                <a:extLst>
                  <a:ext uri="{FF2B5EF4-FFF2-40B4-BE49-F238E27FC236}">
                    <a16:creationId xmlns:a16="http://schemas.microsoft.com/office/drawing/2014/main" id="{981CC34B-0405-C10F-7322-EC4CCBDF3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" y="9072"/>
                <a:ext cx="29" cy="302"/>
              </a:xfrm>
              <a:custGeom>
                <a:avLst/>
                <a:gdLst>
                  <a:gd name="T0" fmla="*/ 0 w 29"/>
                  <a:gd name="T1" fmla="*/ 302 h 302"/>
                  <a:gd name="T2" fmla="*/ 0 w 29"/>
                  <a:gd name="T3" fmla="*/ 0 h 302"/>
                  <a:gd name="T4" fmla="*/ 29 w 29"/>
                  <a:gd name="T5" fmla="*/ 0 h 302"/>
                  <a:gd name="T6" fmla="*/ 29 w 29"/>
                  <a:gd name="T7" fmla="*/ 265 h 302"/>
                  <a:gd name="T8" fmla="*/ 0 w 29"/>
                  <a:gd name="T9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02">
                    <a:moveTo>
                      <a:pt x="0" y="30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65"/>
                    </a:lnTo>
                    <a:lnTo>
                      <a:pt x="0" y="302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9" name="Freeform 181">
                <a:extLst>
                  <a:ext uri="{FF2B5EF4-FFF2-40B4-BE49-F238E27FC236}">
                    <a16:creationId xmlns:a16="http://schemas.microsoft.com/office/drawing/2014/main" id="{FE0DBC7A-79BF-B06A-1886-DC1D5EE16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5" y="9072"/>
                <a:ext cx="24" cy="265"/>
              </a:xfrm>
              <a:custGeom>
                <a:avLst/>
                <a:gdLst>
                  <a:gd name="T0" fmla="*/ 0 w 24"/>
                  <a:gd name="T1" fmla="*/ 265 h 265"/>
                  <a:gd name="T2" fmla="*/ 0 w 24"/>
                  <a:gd name="T3" fmla="*/ 0 h 265"/>
                  <a:gd name="T4" fmla="*/ 24 w 24"/>
                  <a:gd name="T5" fmla="*/ 0 h 265"/>
                  <a:gd name="T6" fmla="*/ 24 w 24"/>
                  <a:gd name="T7" fmla="*/ 233 h 265"/>
                  <a:gd name="T8" fmla="*/ 0 w 24"/>
                  <a:gd name="T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5">
                    <a:moveTo>
                      <a:pt x="0" y="265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233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0" name="Freeform 182">
                <a:extLst>
                  <a:ext uri="{FF2B5EF4-FFF2-40B4-BE49-F238E27FC236}">
                    <a16:creationId xmlns:a16="http://schemas.microsoft.com/office/drawing/2014/main" id="{AD0E707A-BB4C-FDD8-75D3-B85CFA2C3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9072"/>
                <a:ext cx="28" cy="233"/>
              </a:xfrm>
              <a:custGeom>
                <a:avLst/>
                <a:gdLst>
                  <a:gd name="T0" fmla="*/ 0 w 28"/>
                  <a:gd name="T1" fmla="*/ 233 h 233"/>
                  <a:gd name="T2" fmla="*/ 0 w 28"/>
                  <a:gd name="T3" fmla="*/ 0 h 233"/>
                  <a:gd name="T4" fmla="*/ 28 w 28"/>
                  <a:gd name="T5" fmla="*/ 0 h 233"/>
                  <a:gd name="T6" fmla="*/ 28 w 28"/>
                  <a:gd name="T7" fmla="*/ 201 h 233"/>
                  <a:gd name="T8" fmla="*/ 0 w 28"/>
                  <a:gd name="T9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33">
                    <a:moveTo>
                      <a:pt x="0" y="233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1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1" name="Freeform 183">
                <a:extLst>
                  <a:ext uri="{FF2B5EF4-FFF2-40B4-BE49-F238E27FC236}">
                    <a16:creationId xmlns:a16="http://schemas.microsoft.com/office/drawing/2014/main" id="{95A56471-FAC2-09CB-04BE-5CA1E136D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7" y="9072"/>
                <a:ext cx="28" cy="201"/>
              </a:xfrm>
              <a:custGeom>
                <a:avLst/>
                <a:gdLst>
                  <a:gd name="T0" fmla="*/ 0 w 28"/>
                  <a:gd name="T1" fmla="*/ 201 h 201"/>
                  <a:gd name="T2" fmla="*/ 0 w 28"/>
                  <a:gd name="T3" fmla="*/ 0 h 201"/>
                  <a:gd name="T4" fmla="*/ 28 w 28"/>
                  <a:gd name="T5" fmla="*/ 0 h 201"/>
                  <a:gd name="T6" fmla="*/ 28 w 28"/>
                  <a:gd name="T7" fmla="*/ 169 h 201"/>
                  <a:gd name="T8" fmla="*/ 0 w 28"/>
                  <a:gd name="T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1">
                    <a:moveTo>
                      <a:pt x="0" y="2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9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2" name="Freeform 184">
                <a:extLst>
                  <a:ext uri="{FF2B5EF4-FFF2-40B4-BE49-F238E27FC236}">
                    <a16:creationId xmlns:a16="http://schemas.microsoft.com/office/drawing/2014/main" id="{80B1F83F-ECDD-3309-529D-BC492C9B4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5" y="9072"/>
                <a:ext cx="24" cy="169"/>
              </a:xfrm>
              <a:custGeom>
                <a:avLst/>
                <a:gdLst>
                  <a:gd name="T0" fmla="*/ 0 w 24"/>
                  <a:gd name="T1" fmla="*/ 169 h 169"/>
                  <a:gd name="T2" fmla="*/ 0 w 24"/>
                  <a:gd name="T3" fmla="*/ 0 h 169"/>
                  <a:gd name="T4" fmla="*/ 24 w 24"/>
                  <a:gd name="T5" fmla="*/ 0 h 169"/>
                  <a:gd name="T6" fmla="*/ 24 w 24"/>
                  <a:gd name="T7" fmla="*/ 132 h 169"/>
                  <a:gd name="T8" fmla="*/ 0 w 24"/>
                  <a:gd name="T9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9">
                    <a:moveTo>
                      <a:pt x="0" y="16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32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3" name="Freeform 185">
                <a:extLst>
                  <a:ext uri="{FF2B5EF4-FFF2-40B4-BE49-F238E27FC236}">
                    <a16:creationId xmlns:a16="http://schemas.microsoft.com/office/drawing/2014/main" id="{6062816D-2798-3E97-7A0E-628BED00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9072"/>
                <a:ext cx="29" cy="132"/>
              </a:xfrm>
              <a:custGeom>
                <a:avLst/>
                <a:gdLst>
                  <a:gd name="T0" fmla="*/ 0 w 29"/>
                  <a:gd name="T1" fmla="*/ 132 h 132"/>
                  <a:gd name="T2" fmla="*/ 0 w 29"/>
                  <a:gd name="T3" fmla="*/ 0 h 132"/>
                  <a:gd name="T4" fmla="*/ 29 w 29"/>
                  <a:gd name="T5" fmla="*/ 0 h 132"/>
                  <a:gd name="T6" fmla="*/ 29 w 29"/>
                  <a:gd name="T7" fmla="*/ 100 h 132"/>
                  <a:gd name="T8" fmla="*/ 0 w 29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2">
                    <a:moveTo>
                      <a:pt x="0" y="1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00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4" name="Freeform 186">
                <a:extLst>
                  <a:ext uri="{FF2B5EF4-FFF2-40B4-BE49-F238E27FC236}">
                    <a16:creationId xmlns:a16="http://schemas.microsoft.com/office/drawing/2014/main" id="{80A0B023-CC75-E902-A0DE-C8DED2791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9072"/>
                <a:ext cx="28" cy="100"/>
              </a:xfrm>
              <a:custGeom>
                <a:avLst/>
                <a:gdLst>
                  <a:gd name="T0" fmla="*/ 0 w 28"/>
                  <a:gd name="T1" fmla="*/ 100 h 100"/>
                  <a:gd name="T2" fmla="*/ 0 w 28"/>
                  <a:gd name="T3" fmla="*/ 0 h 100"/>
                  <a:gd name="T4" fmla="*/ 28 w 28"/>
                  <a:gd name="T5" fmla="*/ 0 h 100"/>
                  <a:gd name="T6" fmla="*/ 28 w 28"/>
                  <a:gd name="T7" fmla="*/ 68 h 100"/>
                  <a:gd name="T8" fmla="*/ 0 w 28"/>
                  <a:gd name="T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0">
                    <a:moveTo>
                      <a:pt x="0" y="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8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5" name="Freeform 187">
                <a:extLst>
                  <a:ext uri="{FF2B5EF4-FFF2-40B4-BE49-F238E27FC236}">
                    <a16:creationId xmlns:a16="http://schemas.microsoft.com/office/drawing/2014/main" id="{2547DB7E-C291-592B-A7A1-7467C4F98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9072"/>
                <a:ext cx="28" cy="68"/>
              </a:xfrm>
              <a:custGeom>
                <a:avLst/>
                <a:gdLst>
                  <a:gd name="T0" fmla="*/ 0 w 28"/>
                  <a:gd name="T1" fmla="*/ 68 h 68"/>
                  <a:gd name="T2" fmla="*/ 0 w 28"/>
                  <a:gd name="T3" fmla="*/ 0 h 68"/>
                  <a:gd name="T4" fmla="*/ 28 w 28"/>
                  <a:gd name="T5" fmla="*/ 0 h 68"/>
                  <a:gd name="T6" fmla="*/ 28 w 28"/>
                  <a:gd name="T7" fmla="*/ 36 h 68"/>
                  <a:gd name="T8" fmla="*/ 0 w 2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8">
                    <a:moveTo>
                      <a:pt x="0" y="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6" name="Freeform 188">
                <a:extLst>
                  <a:ext uri="{FF2B5EF4-FFF2-40B4-BE49-F238E27FC236}">
                    <a16:creationId xmlns:a16="http://schemas.microsoft.com/office/drawing/2014/main" id="{2CD21F06-F22C-C9BA-ECE3-6C6873907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4" y="9072"/>
                <a:ext cx="24" cy="36"/>
              </a:xfrm>
              <a:custGeom>
                <a:avLst/>
                <a:gdLst>
                  <a:gd name="T0" fmla="*/ 0 w 24"/>
                  <a:gd name="T1" fmla="*/ 36 h 36"/>
                  <a:gd name="T2" fmla="*/ 0 w 24"/>
                  <a:gd name="T3" fmla="*/ 0 h 36"/>
                  <a:gd name="T4" fmla="*/ 24 w 24"/>
                  <a:gd name="T5" fmla="*/ 0 h 36"/>
                  <a:gd name="T6" fmla="*/ 0 w 24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36">
                    <a:moveTo>
                      <a:pt x="0" y="36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7" name="Freeform 189">
                <a:extLst>
                  <a:ext uri="{FF2B5EF4-FFF2-40B4-BE49-F238E27FC236}">
                    <a16:creationId xmlns:a16="http://schemas.microsoft.com/office/drawing/2014/main" id="{C8CEDB3B-334A-07D1-38FC-AAC42BAF7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0" y="8604"/>
                <a:ext cx="189" cy="472"/>
              </a:xfrm>
              <a:custGeom>
                <a:avLst/>
                <a:gdLst>
                  <a:gd name="T0" fmla="*/ 93 w 189"/>
                  <a:gd name="T1" fmla="*/ 0 h 472"/>
                  <a:gd name="T2" fmla="*/ 0 w 189"/>
                  <a:gd name="T3" fmla="*/ 93 h 472"/>
                  <a:gd name="T4" fmla="*/ 0 w 189"/>
                  <a:gd name="T5" fmla="*/ 472 h 472"/>
                  <a:gd name="T6" fmla="*/ 189 w 189"/>
                  <a:gd name="T7" fmla="*/ 472 h 472"/>
                  <a:gd name="T8" fmla="*/ 189 w 189"/>
                  <a:gd name="T9" fmla="*/ 93 h 472"/>
                  <a:gd name="T10" fmla="*/ 93 w 189"/>
                  <a:gd name="T11" fmla="*/ 189 h 472"/>
                  <a:gd name="T12" fmla="*/ 93 w 189"/>
                  <a:gd name="T13" fmla="*/ 0 h 472"/>
                  <a:gd name="T14" fmla="*/ 0 w 189"/>
                  <a:gd name="T15" fmla="*/ 0 h 472"/>
                  <a:gd name="T16" fmla="*/ 0 w 189"/>
                  <a:gd name="T17" fmla="*/ 93 h 472"/>
                  <a:gd name="T18" fmla="*/ 93 w 189"/>
                  <a:gd name="T19" fmla="*/ 0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72">
                    <a:moveTo>
                      <a:pt x="93" y="0"/>
                    </a:moveTo>
                    <a:lnTo>
                      <a:pt x="0" y="93"/>
                    </a:lnTo>
                    <a:lnTo>
                      <a:pt x="0" y="472"/>
                    </a:lnTo>
                    <a:lnTo>
                      <a:pt x="189" y="472"/>
                    </a:lnTo>
                    <a:lnTo>
                      <a:pt x="189" y="93"/>
                    </a:lnTo>
                    <a:lnTo>
                      <a:pt x="93" y="189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8" name="Freeform 190">
                <a:extLst>
                  <a:ext uri="{FF2B5EF4-FFF2-40B4-BE49-F238E27FC236}">
                    <a16:creationId xmlns:a16="http://schemas.microsoft.com/office/drawing/2014/main" id="{27737A42-B872-5461-F131-0501CFB59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8604"/>
                <a:ext cx="507" cy="189"/>
              </a:xfrm>
              <a:custGeom>
                <a:avLst/>
                <a:gdLst>
                  <a:gd name="T0" fmla="*/ 507 w 507"/>
                  <a:gd name="T1" fmla="*/ 93 h 189"/>
                  <a:gd name="T2" fmla="*/ 415 w 507"/>
                  <a:gd name="T3" fmla="*/ 0 h 189"/>
                  <a:gd name="T4" fmla="*/ 0 w 507"/>
                  <a:gd name="T5" fmla="*/ 0 h 189"/>
                  <a:gd name="T6" fmla="*/ 0 w 507"/>
                  <a:gd name="T7" fmla="*/ 189 h 189"/>
                  <a:gd name="T8" fmla="*/ 415 w 507"/>
                  <a:gd name="T9" fmla="*/ 189 h 189"/>
                  <a:gd name="T10" fmla="*/ 318 w 507"/>
                  <a:gd name="T11" fmla="*/ 93 h 189"/>
                  <a:gd name="T12" fmla="*/ 507 w 507"/>
                  <a:gd name="T13" fmla="*/ 93 h 189"/>
                  <a:gd name="T14" fmla="*/ 507 w 507"/>
                  <a:gd name="T15" fmla="*/ 0 h 189"/>
                  <a:gd name="T16" fmla="*/ 415 w 507"/>
                  <a:gd name="T17" fmla="*/ 0 h 189"/>
                  <a:gd name="T18" fmla="*/ 507 w 50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7" h="189">
                    <a:moveTo>
                      <a:pt x="507" y="93"/>
                    </a:moveTo>
                    <a:lnTo>
                      <a:pt x="415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15" y="189"/>
                    </a:lnTo>
                    <a:lnTo>
                      <a:pt x="318" y="93"/>
                    </a:lnTo>
                    <a:lnTo>
                      <a:pt x="507" y="93"/>
                    </a:lnTo>
                    <a:lnTo>
                      <a:pt x="507" y="0"/>
                    </a:lnTo>
                    <a:lnTo>
                      <a:pt x="415" y="0"/>
                    </a:lnTo>
                    <a:lnTo>
                      <a:pt x="507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9" name="Freeform 191">
                <a:extLst>
                  <a:ext uri="{FF2B5EF4-FFF2-40B4-BE49-F238E27FC236}">
                    <a16:creationId xmlns:a16="http://schemas.microsoft.com/office/drawing/2014/main" id="{349AA46D-6D35-F1D6-CF79-F1CCB3853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8697"/>
                <a:ext cx="189" cy="1898"/>
              </a:xfrm>
              <a:custGeom>
                <a:avLst/>
                <a:gdLst>
                  <a:gd name="T0" fmla="*/ 97 w 189"/>
                  <a:gd name="T1" fmla="*/ 1708 h 1898"/>
                  <a:gd name="T2" fmla="*/ 189 w 189"/>
                  <a:gd name="T3" fmla="*/ 1805 h 1898"/>
                  <a:gd name="T4" fmla="*/ 189 w 189"/>
                  <a:gd name="T5" fmla="*/ 0 h 1898"/>
                  <a:gd name="T6" fmla="*/ 0 w 189"/>
                  <a:gd name="T7" fmla="*/ 0 h 1898"/>
                  <a:gd name="T8" fmla="*/ 0 w 189"/>
                  <a:gd name="T9" fmla="*/ 1805 h 1898"/>
                  <a:gd name="T10" fmla="*/ 97 w 189"/>
                  <a:gd name="T11" fmla="*/ 1898 h 1898"/>
                  <a:gd name="T12" fmla="*/ 0 w 189"/>
                  <a:gd name="T13" fmla="*/ 1805 h 1898"/>
                  <a:gd name="T14" fmla="*/ 0 w 189"/>
                  <a:gd name="T15" fmla="*/ 1898 h 1898"/>
                  <a:gd name="T16" fmla="*/ 97 w 189"/>
                  <a:gd name="T17" fmla="*/ 1898 h 1898"/>
                  <a:gd name="T18" fmla="*/ 97 w 189"/>
                  <a:gd name="T19" fmla="*/ 1708 h 1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98">
                    <a:moveTo>
                      <a:pt x="97" y="1708"/>
                    </a:moveTo>
                    <a:lnTo>
                      <a:pt x="189" y="180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805"/>
                    </a:lnTo>
                    <a:lnTo>
                      <a:pt x="97" y="1898"/>
                    </a:lnTo>
                    <a:lnTo>
                      <a:pt x="0" y="1805"/>
                    </a:lnTo>
                    <a:lnTo>
                      <a:pt x="0" y="1898"/>
                    </a:lnTo>
                    <a:lnTo>
                      <a:pt x="97" y="1898"/>
                    </a:lnTo>
                    <a:lnTo>
                      <a:pt x="97" y="17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0" name="Freeform 192">
                <a:extLst>
                  <a:ext uri="{FF2B5EF4-FFF2-40B4-BE49-F238E27FC236}">
                    <a16:creationId xmlns:a16="http://schemas.microsoft.com/office/drawing/2014/main" id="{800462C3-3775-126C-A7F6-3F3B39446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405"/>
                <a:ext cx="600" cy="190"/>
              </a:xfrm>
              <a:custGeom>
                <a:avLst/>
                <a:gdLst>
                  <a:gd name="T0" fmla="*/ 411 w 600"/>
                  <a:gd name="T1" fmla="*/ 97 h 190"/>
                  <a:gd name="T2" fmla="*/ 503 w 600"/>
                  <a:gd name="T3" fmla="*/ 0 h 190"/>
                  <a:gd name="T4" fmla="*/ 0 w 600"/>
                  <a:gd name="T5" fmla="*/ 0 h 190"/>
                  <a:gd name="T6" fmla="*/ 0 w 600"/>
                  <a:gd name="T7" fmla="*/ 190 h 190"/>
                  <a:gd name="T8" fmla="*/ 503 w 600"/>
                  <a:gd name="T9" fmla="*/ 190 h 190"/>
                  <a:gd name="T10" fmla="*/ 600 w 600"/>
                  <a:gd name="T11" fmla="*/ 97 h 190"/>
                  <a:gd name="T12" fmla="*/ 503 w 600"/>
                  <a:gd name="T13" fmla="*/ 190 h 190"/>
                  <a:gd name="T14" fmla="*/ 600 w 600"/>
                  <a:gd name="T15" fmla="*/ 190 h 190"/>
                  <a:gd name="T16" fmla="*/ 600 w 600"/>
                  <a:gd name="T17" fmla="*/ 97 h 190"/>
                  <a:gd name="T18" fmla="*/ 411 w 600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90">
                    <a:moveTo>
                      <a:pt x="411" y="97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3" y="190"/>
                    </a:lnTo>
                    <a:lnTo>
                      <a:pt x="600" y="97"/>
                    </a:lnTo>
                    <a:lnTo>
                      <a:pt x="503" y="190"/>
                    </a:lnTo>
                    <a:lnTo>
                      <a:pt x="600" y="190"/>
                    </a:lnTo>
                    <a:lnTo>
                      <a:pt x="600" y="97"/>
                    </a:lnTo>
                    <a:lnTo>
                      <a:pt x="411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1" name="Freeform 193">
                <a:extLst>
                  <a:ext uri="{FF2B5EF4-FFF2-40B4-BE49-F238E27FC236}">
                    <a16:creationId xmlns:a16="http://schemas.microsoft.com/office/drawing/2014/main" id="{9EF0FF8D-F4C8-D769-0BC9-EF18E2B8C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7726"/>
                <a:ext cx="189" cy="2776"/>
              </a:xfrm>
              <a:custGeom>
                <a:avLst/>
                <a:gdLst>
                  <a:gd name="T0" fmla="*/ 92 w 189"/>
                  <a:gd name="T1" fmla="*/ 189 h 2776"/>
                  <a:gd name="T2" fmla="*/ 0 w 189"/>
                  <a:gd name="T3" fmla="*/ 92 h 2776"/>
                  <a:gd name="T4" fmla="*/ 0 w 189"/>
                  <a:gd name="T5" fmla="*/ 2776 h 2776"/>
                  <a:gd name="T6" fmla="*/ 189 w 189"/>
                  <a:gd name="T7" fmla="*/ 2776 h 2776"/>
                  <a:gd name="T8" fmla="*/ 189 w 189"/>
                  <a:gd name="T9" fmla="*/ 92 h 2776"/>
                  <a:gd name="T10" fmla="*/ 92 w 189"/>
                  <a:gd name="T11" fmla="*/ 0 h 2776"/>
                  <a:gd name="T12" fmla="*/ 189 w 189"/>
                  <a:gd name="T13" fmla="*/ 92 h 2776"/>
                  <a:gd name="T14" fmla="*/ 189 w 189"/>
                  <a:gd name="T15" fmla="*/ 0 h 2776"/>
                  <a:gd name="T16" fmla="*/ 92 w 189"/>
                  <a:gd name="T17" fmla="*/ 0 h 2776"/>
                  <a:gd name="T18" fmla="*/ 92 w 189"/>
                  <a:gd name="T19" fmla="*/ 189 h 2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76">
                    <a:moveTo>
                      <a:pt x="92" y="189"/>
                    </a:moveTo>
                    <a:lnTo>
                      <a:pt x="0" y="92"/>
                    </a:lnTo>
                    <a:lnTo>
                      <a:pt x="0" y="2776"/>
                    </a:lnTo>
                    <a:lnTo>
                      <a:pt x="189" y="2776"/>
                    </a:lnTo>
                    <a:lnTo>
                      <a:pt x="189" y="92"/>
                    </a:lnTo>
                    <a:lnTo>
                      <a:pt x="92" y="0"/>
                    </a:lnTo>
                    <a:lnTo>
                      <a:pt x="189" y="92"/>
                    </a:lnTo>
                    <a:lnTo>
                      <a:pt x="189" y="0"/>
                    </a:lnTo>
                    <a:lnTo>
                      <a:pt x="92" y="0"/>
                    </a:lnTo>
                    <a:lnTo>
                      <a:pt x="92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2" name="Freeform 194">
                <a:extLst>
                  <a:ext uri="{FF2B5EF4-FFF2-40B4-BE49-F238E27FC236}">
                    <a16:creationId xmlns:a16="http://schemas.microsoft.com/office/drawing/2014/main" id="{52D6294C-B145-9F83-47F6-FA20955B8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726"/>
                <a:ext cx="600" cy="189"/>
              </a:xfrm>
              <a:custGeom>
                <a:avLst/>
                <a:gdLst>
                  <a:gd name="T0" fmla="*/ 189 w 600"/>
                  <a:gd name="T1" fmla="*/ 92 h 189"/>
                  <a:gd name="T2" fmla="*/ 97 w 600"/>
                  <a:gd name="T3" fmla="*/ 189 h 189"/>
                  <a:gd name="T4" fmla="*/ 600 w 600"/>
                  <a:gd name="T5" fmla="*/ 189 h 189"/>
                  <a:gd name="T6" fmla="*/ 600 w 600"/>
                  <a:gd name="T7" fmla="*/ 0 h 189"/>
                  <a:gd name="T8" fmla="*/ 97 w 600"/>
                  <a:gd name="T9" fmla="*/ 0 h 189"/>
                  <a:gd name="T10" fmla="*/ 0 w 600"/>
                  <a:gd name="T11" fmla="*/ 92 h 189"/>
                  <a:gd name="T12" fmla="*/ 97 w 600"/>
                  <a:gd name="T13" fmla="*/ 0 h 189"/>
                  <a:gd name="T14" fmla="*/ 0 w 600"/>
                  <a:gd name="T15" fmla="*/ 0 h 189"/>
                  <a:gd name="T16" fmla="*/ 0 w 600"/>
                  <a:gd name="T17" fmla="*/ 92 h 189"/>
                  <a:gd name="T18" fmla="*/ 189 w 600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0" y="189"/>
                    </a:lnTo>
                    <a:lnTo>
                      <a:pt x="600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3" name="Freeform 195">
                <a:extLst>
                  <a:ext uri="{FF2B5EF4-FFF2-40B4-BE49-F238E27FC236}">
                    <a16:creationId xmlns:a16="http://schemas.microsoft.com/office/drawing/2014/main" id="{FB6CB373-3194-576E-230F-D914A492C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818"/>
                <a:ext cx="189" cy="464"/>
              </a:xfrm>
              <a:custGeom>
                <a:avLst/>
                <a:gdLst>
                  <a:gd name="T0" fmla="*/ 97 w 189"/>
                  <a:gd name="T1" fmla="*/ 464 h 464"/>
                  <a:gd name="T2" fmla="*/ 189 w 189"/>
                  <a:gd name="T3" fmla="*/ 371 h 464"/>
                  <a:gd name="T4" fmla="*/ 189 w 189"/>
                  <a:gd name="T5" fmla="*/ 0 h 464"/>
                  <a:gd name="T6" fmla="*/ 0 w 189"/>
                  <a:gd name="T7" fmla="*/ 0 h 464"/>
                  <a:gd name="T8" fmla="*/ 0 w 189"/>
                  <a:gd name="T9" fmla="*/ 371 h 464"/>
                  <a:gd name="T10" fmla="*/ 97 w 189"/>
                  <a:gd name="T11" fmla="*/ 274 h 464"/>
                  <a:gd name="T12" fmla="*/ 97 w 189"/>
                  <a:gd name="T13" fmla="*/ 464 h 464"/>
                  <a:gd name="T14" fmla="*/ 189 w 189"/>
                  <a:gd name="T15" fmla="*/ 464 h 464"/>
                  <a:gd name="T16" fmla="*/ 189 w 189"/>
                  <a:gd name="T17" fmla="*/ 371 h 464"/>
                  <a:gd name="T18" fmla="*/ 97 w 189"/>
                  <a:gd name="T19" fmla="*/ 464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64">
                    <a:moveTo>
                      <a:pt x="97" y="464"/>
                    </a:moveTo>
                    <a:lnTo>
                      <a:pt x="189" y="371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371"/>
                    </a:lnTo>
                    <a:lnTo>
                      <a:pt x="97" y="274"/>
                    </a:lnTo>
                    <a:lnTo>
                      <a:pt x="97" y="464"/>
                    </a:lnTo>
                    <a:lnTo>
                      <a:pt x="189" y="464"/>
                    </a:lnTo>
                    <a:lnTo>
                      <a:pt x="189" y="371"/>
                    </a:lnTo>
                    <a:lnTo>
                      <a:pt x="97" y="4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4" name="Freeform 196">
                <a:extLst>
                  <a:ext uri="{FF2B5EF4-FFF2-40B4-BE49-F238E27FC236}">
                    <a16:creationId xmlns:a16="http://schemas.microsoft.com/office/drawing/2014/main" id="{F02EAE4C-09D8-648B-65F4-B717F9494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8092"/>
                <a:ext cx="512" cy="190"/>
              </a:xfrm>
              <a:custGeom>
                <a:avLst/>
                <a:gdLst>
                  <a:gd name="T0" fmla="*/ 0 w 512"/>
                  <a:gd name="T1" fmla="*/ 97 h 190"/>
                  <a:gd name="T2" fmla="*/ 97 w 512"/>
                  <a:gd name="T3" fmla="*/ 190 h 190"/>
                  <a:gd name="T4" fmla="*/ 512 w 512"/>
                  <a:gd name="T5" fmla="*/ 190 h 190"/>
                  <a:gd name="T6" fmla="*/ 512 w 512"/>
                  <a:gd name="T7" fmla="*/ 0 h 190"/>
                  <a:gd name="T8" fmla="*/ 97 w 512"/>
                  <a:gd name="T9" fmla="*/ 0 h 190"/>
                  <a:gd name="T10" fmla="*/ 189 w 512"/>
                  <a:gd name="T11" fmla="*/ 97 h 190"/>
                  <a:gd name="T12" fmla="*/ 0 w 512"/>
                  <a:gd name="T13" fmla="*/ 97 h 190"/>
                  <a:gd name="T14" fmla="*/ 0 w 512"/>
                  <a:gd name="T15" fmla="*/ 190 h 190"/>
                  <a:gd name="T16" fmla="*/ 97 w 512"/>
                  <a:gd name="T17" fmla="*/ 190 h 190"/>
                  <a:gd name="T18" fmla="*/ 0 w 512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190">
                    <a:moveTo>
                      <a:pt x="0" y="97"/>
                    </a:moveTo>
                    <a:lnTo>
                      <a:pt x="97" y="190"/>
                    </a:lnTo>
                    <a:lnTo>
                      <a:pt x="512" y="190"/>
                    </a:lnTo>
                    <a:lnTo>
                      <a:pt x="512" y="0"/>
                    </a:lnTo>
                    <a:lnTo>
                      <a:pt x="97" y="0"/>
                    </a:lnTo>
                    <a:lnTo>
                      <a:pt x="189" y="97"/>
                    </a:lnTo>
                    <a:lnTo>
                      <a:pt x="0" y="97"/>
                    </a:lnTo>
                    <a:lnTo>
                      <a:pt x="0" y="190"/>
                    </a:lnTo>
                    <a:lnTo>
                      <a:pt x="97" y="190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5" name="Freeform 197">
                <a:extLst>
                  <a:ext uri="{FF2B5EF4-FFF2-40B4-BE49-F238E27FC236}">
                    <a16:creationId xmlns:a16="http://schemas.microsoft.com/office/drawing/2014/main" id="{250F14A4-B8BC-82A9-D897-E0354F416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7722"/>
                <a:ext cx="193" cy="467"/>
              </a:xfrm>
              <a:custGeom>
                <a:avLst/>
                <a:gdLst>
                  <a:gd name="T0" fmla="*/ 97 w 193"/>
                  <a:gd name="T1" fmla="*/ 189 h 467"/>
                  <a:gd name="T2" fmla="*/ 4 w 193"/>
                  <a:gd name="T3" fmla="*/ 92 h 467"/>
                  <a:gd name="T4" fmla="*/ 0 w 193"/>
                  <a:gd name="T5" fmla="*/ 467 h 467"/>
                  <a:gd name="T6" fmla="*/ 189 w 193"/>
                  <a:gd name="T7" fmla="*/ 467 h 467"/>
                  <a:gd name="T8" fmla="*/ 193 w 193"/>
                  <a:gd name="T9" fmla="*/ 92 h 467"/>
                  <a:gd name="T10" fmla="*/ 97 w 193"/>
                  <a:gd name="T11" fmla="*/ 0 h 467"/>
                  <a:gd name="T12" fmla="*/ 193 w 193"/>
                  <a:gd name="T13" fmla="*/ 92 h 467"/>
                  <a:gd name="T14" fmla="*/ 193 w 193"/>
                  <a:gd name="T15" fmla="*/ 0 h 467"/>
                  <a:gd name="T16" fmla="*/ 97 w 193"/>
                  <a:gd name="T17" fmla="*/ 0 h 467"/>
                  <a:gd name="T18" fmla="*/ 97 w 193"/>
                  <a:gd name="T19" fmla="*/ 189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3" h="467">
                    <a:moveTo>
                      <a:pt x="97" y="189"/>
                    </a:moveTo>
                    <a:lnTo>
                      <a:pt x="4" y="92"/>
                    </a:lnTo>
                    <a:lnTo>
                      <a:pt x="0" y="467"/>
                    </a:lnTo>
                    <a:lnTo>
                      <a:pt x="189" y="467"/>
                    </a:lnTo>
                    <a:lnTo>
                      <a:pt x="193" y="92"/>
                    </a:lnTo>
                    <a:lnTo>
                      <a:pt x="97" y="0"/>
                    </a:lnTo>
                    <a:lnTo>
                      <a:pt x="193" y="92"/>
                    </a:lnTo>
                    <a:lnTo>
                      <a:pt x="193" y="0"/>
                    </a:lnTo>
                    <a:lnTo>
                      <a:pt x="97" y="0"/>
                    </a:lnTo>
                    <a:lnTo>
                      <a:pt x="97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6" name="Freeform 198">
                <a:extLst>
                  <a:ext uri="{FF2B5EF4-FFF2-40B4-BE49-F238E27FC236}">
                    <a16:creationId xmlns:a16="http://schemas.microsoft.com/office/drawing/2014/main" id="{BA5B2440-322B-0AF1-FC53-0E5BB3C99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722"/>
                <a:ext cx="605" cy="189"/>
              </a:xfrm>
              <a:custGeom>
                <a:avLst/>
                <a:gdLst>
                  <a:gd name="T0" fmla="*/ 189 w 605"/>
                  <a:gd name="T1" fmla="*/ 92 h 189"/>
                  <a:gd name="T2" fmla="*/ 97 w 605"/>
                  <a:gd name="T3" fmla="*/ 189 h 189"/>
                  <a:gd name="T4" fmla="*/ 605 w 605"/>
                  <a:gd name="T5" fmla="*/ 189 h 189"/>
                  <a:gd name="T6" fmla="*/ 605 w 605"/>
                  <a:gd name="T7" fmla="*/ 0 h 189"/>
                  <a:gd name="T8" fmla="*/ 97 w 605"/>
                  <a:gd name="T9" fmla="*/ 0 h 189"/>
                  <a:gd name="T10" fmla="*/ 0 w 605"/>
                  <a:gd name="T11" fmla="*/ 92 h 189"/>
                  <a:gd name="T12" fmla="*/ 97 w 605"/>
                  <a:gd name="T13" fmla="*/ 0 h 189"/>
                  <a:gd name="T14" fmla="*/ 0 w 605"/>
                  <a:gd name="T15" fmla="*/ 0 h 189"/>
                  <a:gd name="T16" fmla="*/ 0 w 605"/>
                  <a:gd name="T17" fmla="*/ 92 h 189"/>
                  <a:gd name="T18" fmla="*/ 189 w 605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5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5" y="189"/>
                    </a:lnTo>
                    <a:lnTo>
                      <a:pt x="605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7" name="Freeform 199">
                <a:extLst>
                  <a:ext uri="{FF2B5EF4-FFF2-40B4-BE49-F238E27FC236}">
                    <a16:creationId xmlns:a16="http://schemas.microsoft.com/office/drawing/2014/main" id="{1B478560-57D6-EC2B-E422-7DE2D71D5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814"/>
                <a:ext cx="189" cy="2716"/>
              </a:xfrm>
              <a:custGeom>
                <a:avLst/>
                <a:gdLst>
                  <a:gd name="T0" fmla="*/ 4 w 189"/>
                  <a:gd name="T1" fmla="*/ 2088 h 2716"/>
                  <a:gd name="T2" fmla="*/ 189 w 189"/>
                  <a:gd name="T3" fmla="*/ 2116 h 2716"/>
                  <a:gd name="T4" fmla="*/ 189 w 189"/>
                  <a:gd name="T5" fmla="*/ 0 h 2716"/>
                  <a:gd name="T6" fmla="*/ 0 w 189"/>
                  <a:gd name="T7" fmla="*/ 0 h 2716"/>
                  <a:gd name="T8" fmla="*/ 0 w 189"/>
                  <a:gd name="T9" fmla="*/ 2116 h 2716"/>
                  <a:gd name="T10" fmla="*/ 185 w 189"/>
                  <a:gd name="T11" fmla="*/ 2144 h 2716"/>
                  <a:gd name="T12" fmla="*/ 0 w 189"/>
                  <a:gd name="T13" fmla="*/ 2116 h 2716"/>
                  <a:gd name="T14" fmla="*/ 0 w 189"/>
                  <a:gd name="T15" fmla="*/ 2716 h 2716"/>
                  <a:gd name="T16" fmla="*/ 185 w 189"/>
                  <a:gd name="T17" fmla="*/ 2144 h 2716"/>
                  <a:gd name="T18" fmla="*/ 4 w 189"/>
                  <a:gd name="T19" fmla="*/ 2088 h 2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16">
                    <a:moveTo>
                      <a:pt x="4" y="2088"/>
                    </a:moveTo>
                    <a:lnTo>
                      <a:pt x="189" y="2116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2116"/>
                    </a:lnTo>
                    <a:lnTo>
                      <a:pt x="185" y="2144"/>
                    </a:lnTo>
                    <a:lnTo>
                      <a:pt x="0" y="2116"/>
                    </a:lnTo>
                    <a:lnTo>
                      <a:pt x="0" y="2716"/>
                    </a:lnTo>
                    <a:lnTo>
                      <a:pt x="185" y="2144"/>
                    </a:lnTo>
                    <a:lnTo>
                      <a:pt x="4" y="20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8" name="Freeform 200">
                <a:extLst>
                  <a:ext uri="{FF2B5EF4-FFF2-40B4-BE49-F238E27FC236}">
                    <a16:creationId xmlns:a16="http://schemas.microsoft.com/office/drawing/2014/main" id="{ACAF5031-1923-55F4-3EA4-796030A08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2" y="9011"/>
                <a:ext cx="697" cy="947"/>
              </a:xfrm>
              <a:custGeom>
                <a:avLst/>
                <a:gdLst>
                  <a:gd name="T0" fmla="*/ 508 w 697"/>
                  <a:gd name="T1" fmla="*/ 65 h 947"/>
                  <a:gd name="T2" fmla="*/ 536 w 697"/>
                  <a:gd name="T3" fmla="*/ 0 h 947"/>
                  <a:gd name="T4" fmla="*/ 447 w 697"/>
                  <a:gd name="T5" fmla="*/ 93 h 947"/>
                  <a:gd name="T6" fmla="*/ 363 w 697"/>
                  <a:gd name="T7" fmla="*/ 193 h 947"/>
                  <a:gd name="T8" fmla="*/ 286 w 697"/>
                  <a:gd name="T9" fmla="*/ 298 h 947"/>
                  <a:gd name="T10" fmla="*/ 218 w 697"/>
                  <a:gd name="T11" fmla="*/ 407 h 947"/>
                  <a:gd name="T12" fmla="*/ 153 w 697"/>
                  <a:gd name="T13" fmla="*/ 524 h 947"/>
                  <a:gd name="T14" fmla="*/ 97 w 697"/>
                  <a:gd name="T15" fmla="*/ 641 h 947"/>
                  <a:gd name="T16" fmla="*/ 44 w 697"/>
                  <a:gd name="T17" fmla="*/ 766 h 947"/>
                  <a:gd name="T18" fmla="*/ 0 w 697"/>
                  <a:gd name="T19" fmla="*/ 891 h 947"/>
                  <a:gd name="T20" fmla="*/ 181 w 697"/>
                  <a:gd name="T21" fmla="*/ 947 h 947"/>
                  <a:gd name="T22" fmla="*/ 222 w 697"/>
                  <a:gd name="T23" fmla="*/ 830 h 947"/>
                  <a:gd name="T24" fmla="*/ 266 w 697"/>
                  <a:gd name="T25" fmla="*/ 717 h 947"/>
                  <a:gd name="T26" fmla="*/ 322 w 697"/>
                  <a:gd name="T27" fmla="*/ 608 h 947"/>
                  <a:gd name="T28" fmla="*/ 379 w 697"/>
                  <a:gd name="T29" fmla="*/ 504 h 947"/>
                  <a:gd name="T30" fmla="*/ 443 w 697"/>
                  <a:gd name="T31" fmla="*/ 403 h 947"/>
                  <a:gd name="T32" fmla="*/ 512 w 697"/>
                  <a:gd name="T33" fmla="*/ 310 h 947"/>
                  <a:gd name="T34" fmla="*/ 588 w 697"/>
                  <a:gd name="T35" fmla="*/ 218 h 947"/>
                  <a:gd name="T36" fmla="*/ 669 w 697"/>
                  <a:gd name="T37" fmla="*/ 133 h 947"/>
                  <a:gd name="T38" fmla="*/ 697 w 697"/>
                  <a:gd name="T39" fmla="*/ 65 h 947"/>
                  <a:gd name="T40" fmla="*/ 669 w 697"/>
                  <a:gd name="T41" fmla="*/ 133 h 947"/>
                  <a:gd name="T42" fmla="*/ 697 w 697"/>
                  <a:gd name="T43" fmla="*/ 105 h 947"/>
                  <a:gd name="T44" fmla="*/ 697 w 697"/>
                  <a:gd name="T45" fmla="*/ 65 h 947"/>
                  <a:gd name="T46" fmla="*/ 508 w 697"/>
                  <a:gd name="T47" fmla="*/ 65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7" h="947">
                    <a:moveTo>
                      <a:pt x="508" y="65"/>
                    </a:moveTo>
                    <a:lnTo>
                      <a:pt x="536" y="0"/>
                    </a:lnTo>
                    <a:lnTo>
                      <a:pt x="447" y="93"/>
                    </a:lnTo>
                    <a:lnTo>
                      <a:pt x="363" y="193"/>
                    </a:lnTo>
                    <a:lnTo>
                      <a:pt x="286" y="298"/>
                    </a:lnTo>
                    <a:lnTo>
                      <a:pt x="218" y="407"/>
                    </a:lnTo>
                    <a:lnTo>
                      <a:pt x="153" y="524"/>
                    </a:lnTo>
                    <a:lnTo>
                      <a:pt x="97" y="641"/>
                    </a:lnTo>
                    <a:lnTo>
                      <a:pt x="44" y="766"/>
                    </a:lnTo>
                    <a:lnTo>
                      <a:pt x="0" y="891"/>
                    </a:lnTo>
                    <a:lnTo>
                      <a:pt x="181" y="947"/>
                    </a:lnTo>
                    <a:lnTo>
                      <a:pt x="222" y="830"/>
                    </a:lnTo>
                    <a:lnTo>
                      <a:pt x="266" y="717"/>
                    </a:lnTo>
                    <a:lnTo>
                      <a:pt x="322" y="608"/>
                    </a:lnTo>
                    <a:lnTo>
                      <a:pt x="379" y="504"/>
                    </a:lnTo>
                    <a:lnTo>
                      <a:pt x="443" y="403"/>
                    </a:lnTo>
                    <a:lnTo>
                      <a:pt x="512" y="310"/>
                    </a:lnTo>
                    <a:lnTo>
                      <a:pt x="588" y="218"/>
                    </a:lnTo>
                    <a:lnTo>
                      <a:pt x="669" y="133"/>
                    </a:lnTo>
                    <a:lnTo>
                      <a:pt x="697" y="65"/>
                    </a:lnTo>
                    <a:lnTo>
                      <a:pt x="669" y="133"/>
                    </a:lnTo>
                    <a:lnTo>
                      <a:pt x="697" y="105"/>
                    </a:lnTo>
                    <a:lnTo>
                      <a:pt x="697" y="65"/>
                    </a:lnTo>
                    <a:lnTo>
                      <a:pt x="508" y="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9" name="Freeform 201">
                <a:extLst>
                  <a:ext uri="{FF2B5EF4-FFF2-40B4-BE49-F238E27FC236}">
                    <a16:creationId xmlns:a16="http://schemas.microsoft.com/office/drawing/2014/main" id="{5AE1D471-38A7-72AC-5F19-8D850C109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" y="7814"/>
                <a:ext cx="28" cy="2116"/>
              </a:xfrm>
              <a:custGeom>
                <a:avLst/>
                <a:gdLst>
                  <a:gd name="T0" fmla="*/ 0 w 28"/>
                  <a:gd name="T1" fmla="*/ 2116 h 2116"/>
                  <a:gd name="T2" fmla="*/ 0 w 28"/>
                  <a:gd name="T3" fmla="*/ 0 h 2116"/>
                  <a:gd name="T4" fmla="*/ 28 w 28"/>
                  <a:gd name="T5" fmla="*/ 0 h 2116"/>
                  <a:gd name="T6" fmla="*/ 28 w 28"/>
                  <a:gd name="T7" fmla="*/ 2031 h 2116"/>
                  <a:gd name="T8" fmla="*/ 24 w 28"/>
                  <a:gd name="T9" fmla="*/ 2043 h 2116"/>
                  <a:gd name="T10" fmla="*/ 20 w 28"/>
                  <a:gd name="T11" fmla="*/ 2051 h 2116"/>
                  <a:gd name="T12" fmla="*/ 16 w 28"/>
                  <a:gd name="T13" fmla="*/ 2063 h 2116"/>
                  <a:gd name="T14" fmla="*/ 12 w 28"/>
                  <a:gd name="T15" fmla="*/ 2075 h 2116"/>
                  <a:gd name="T16" fmla="*/ 8 w 28"/>
                  <a:gd name="T17" fmla="*/ 2084 h 2116"/>
                  <a:gd name="T18" fmla="*/ 4 w 28"/>
                  <a:gd name="T19" fmla="*/ 2096 h 2116"/>
                  <a:gd name="T20" fmla="*/ 0 w 28"/>
                  <a:gd name="T21" fmla="*/ 2108 h 2116"/>
                  <a:gd name="T22" fmla="*/ 0 w 28"/>
                  <a:gd name="T23" fmla="*/ 2116 h 2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116">
                    <a:moveTo>
                      <a:pt x="0" y="211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31"/>
                    </a:lnTo>
                    <a:lnTo>
                      <a:pt x="24" y="2043"/>
                    </a:lnTo>
                    <a:lnTo>
                      <a:pt x="20" y="2051"/>
                    </a:lnTo>
                    <a:lnTo>
                      <a:pt x="16" y="2063"/>
                    </a:lnTo>
                    <a:lnTo>
                      <a:pt x="12" y="2075"/>
                    </a:lnTo>
                    <a:lnTo>
                      <a:pt x="8" y="2084"/>
                    </a:lnTo>
                    <a:lnTo>
                      <a:pt x="4" y="2096"/>
                    </a:lnTo>
                    <a:lnTo>
                      <a:pt x="0" y="2108"/>
                    </a:lnTo>
                    <a:lnTo>
                      <a:pt x="0" y="2116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0" name="Freeform 202">
                <a:extLst>
                  <a:ext uri="{FF2B5EF4-FFF2-40B4-BE49-F238E27FC236}">
                    <a16:creationId xmlns:a16="http://schemas.microsoft.com/office/drawing/2014/main" id="{4B1BB073-08BC-AFF0-2052-0BB679B2E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7814"/>
                <a:ext cx="28" cy="2031"/>
              </a:xfrm>
              <a:custGeom>
                <a:avLst/>
                <a:gdLst>
                  <a:gd name="T0" fmla="*/ 0 w 28"/>
                  <a:gd name="T1" fmla="*/ 2031 h 2031"/>
                  <a:gd name="T2" fmla="*/ 0 w 28"/>
                  <a:gd name="T3" fmla="*/ 0 h 2031"/>
                  <a:gd name="T4" fmla="*/ 28 w 28"/>
                  <a:gd name="T5" fmla="*/ 0 h 2031"/>
                  <a:gd name="T6" fmla="*/ 28 w 28"/>
                  <a:gd name="T7" fmla="*/ 1955 h 2031"/>
                  <a:gd name="T8" fmla="*/ 24 w 28"/>
                  <a:gd name="T9" fmla="*/ 1967 h 2031"/>
                  <a:gd name="T10" fmla="*/ 20 w 28"/>
                  <a:gd name="T11" fmla="*/ 1975 h 2031"/>
                  <a:gd name="T12" fmla="*/ 16 w 28"/>
                  <a:gd name="T13" fmla="*/ 1983 h 2031"/>
                  <a:gd name="T14" fmla="*/ 12 w 28"/>
                  <a:gd name="T15" fmla="*/ 1995 h 2031"/>
                  <a:gd name="T16" fmla="*/ 8 w 28"/>
                  <a:gd name="T17" fmla="*/ 2003 h 2031"/>
                  <a:gd name="T18" fmla="*/ 4 w 28"/>
                  <a:gd name="T19" fmla="*/ 2011 h 2031"/>
                  <a:gd name="T20" fmla="*/ 4 w 28"/>
                  <a:gd name="T21" fmla="*/ 2023 h 2031"/>
                  <a:gd name="T22" fmla="*/ 0 w 28"/>
                  <a:gd name="T23" fmla="*/ 2031 h 2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031">
                    <a:moveTo>
                      <a:pt x="0" y="2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955"/>
                    </a:lnTo>
                    <a:lnTo>
                      <a:pt x="24" y="1967"/>
                    </a:lnTo>
                    <a:lnTo>
                      <a:pt x="20" y="1975"/>
                    </a:lnTo>
                    <a:lnTo>
                      <a:pt x="16" y="1983"/>
                    </a:lnTo>
                    <a:lnTo>
                      <a:pt x="12" y="1995"/>
                    </a:lnTo>
                    <a:lnTo>
                      <a:pt x="8" y="2003"/>
                    </a:lnTo>
                    <a:lnTo>
                      <a:pt x="4" y="2011"/>
                    </a:lnTo>
                    <a:lnTo>
                      <a:pt x="4" y="2023"/>
                    </a:lnTo>
                    <a:lnTo>
                      <a:pt x="0" y="2031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1" name="Freeform 203">
                <a:extLst>
                  <a:ext uri="{FF2B5EF4-FFF2-40B4-BE49-F238E27FC236}">
                    <a16:creationId xmlns:a16="http://schemas.microsoft.com/office/drawing/2014/main" id="{CF1BCC47-B03F-E6A9-1A55-BDA1682D0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7814"/>
                <a:ext cx="28" cy="1955"/>
              </a:xfrm>
              <a:custGeom>
                <a:avLst/>
                <a:gdLst>
                  <a:gd name="T0" fmla="*/ 0 w 28"/>
                  <a:gd name="T1" fmla="*/ 1955 h 1955"/>
                  <a:gd name="T2" fmla="*/ 0 w 28"/>
                  <a:gd name="T3" fmla="*/ 0 h 1955"/>
                  <a:gd name="T4" fmla="*/ 28 w 28"/>
                  <a:gd name="T5" fmla="*/ 0 h 1955"/>
                  <a:gd name="T6" fmla="*/ 28 w 28"/>
                  <a:gd name="T7" fmla="*/ 1886 h 1955"/>
                  <a:gd name="T8" fmla="*/ 24 w 28"/>
                  <a:gd name="T9" fmla="*/ 1894 h 1955"/>
                  <a:gd name="T10" fmla="*/ 20 w 28"/>
                  <a:gd name="T11" fmla="*/ 1906 h 1955"/>
                  <a:gd name="T12" fmla="*/ 16 w 28"/>
                  <a:gd name="T13" fmla="*/ 1914 h 1955"/>
                  <a:gd name="T14" fmla="*/ 12 w 28"/>
                  <a:gd name="T15" fmla="*/ 1922 h 1955"/>
                  <a:gd name="T16" fmla="*/ 8 w 28"/>
                  <a:gd name="T17" fmla="*/ 1930 h 1955"/>
                  <a:gd name="T18" fmla="*/ 4 w 28"/>
                  <a:gd name="T19" fmla="*/ 1938 h 1955"/>
                  <a:gd name="T20" fmla="*/ 4 w 28"/>
                  <a:gd name="T21" fmla="*/ 1947 h 1955"/>
                  <a:gd name="T22" fmla="*/ 0 w 28"/>
                  <a:gd name="T23" fmla="*/ 1955 h 1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955">
                    <a:moveTo>
                      <a:pt x="0" y="19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886"/>
                    </a:lnTo>
                    <a:lnTo>
                      <a:pt x="24" y="1894"/>
                    </a:lnTo>
                    <a:lnTo>
                      <a:pt x="20" y="1906"/>
                    </a:lnTo>
                    <a:lnTo>
                      <a:pt x="16" y="1914"/>
                    </a:lnTo>
                    <a:lnTo>
                      <a:pt x="12" y="1922"/>
                    </a:lnTo>
                    <a:lnTo>
                      <a:pt x="8" y="1930"/>
                    </a:lnTo>
                    <a:lnTo>
                      <a:pt x="4" y="1938"/>
                    </a:lnTo>
                    <a:lnTo>
                      <a:pt x="4" y="1947"/>
                    </a:lnTo>
                    <a:lnTo>
                      <a:pt x="0" y="1955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2" name="Freeform 204">
                <a:extLst>
                  <a:ext uri="{FF2B5EF4-FFF2-40B4-BE49-F238E27FC236}">
                    <a16:creationId xmlns:a16="http://schemas.microsoft.com/office/drawing/2014/main" id="{A76B2ECF-ED22-2DE2-EC71-9D9C63ADE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9" y="7814"/>
                <a:ext cx="29" cy="1886"/>
              </a:xfrm>
              <a:custGeom>
                <a:avLst/>
                <a:gdLst>
                  <a:gd name="T0" fmla="*/ 0 w 29"/>
                  <a:gd name="T1" fmla="*/ 1886 h 1886"/>
                  <a:gd name="T2" fmla="*/ 0 w 29"/>
                  <a:gd name="T3" fmla="*/ 0 h 1886"/>
                  <a:gd name="T4" fmla="*/ 29 w 29"/>
                  <a:gd name="T5" fmla="*/ 0 h 1886"/>
                  <a:gd name="T6" fmla="*/ 29 w 29"/>
                  <a:gd name="T7" fmla="*/ 1826 h 1886"/>
                  <a:gd name="T8" fmla="*/ 25 w 29"/>
                  <a:gd name="T9" fmla="*/ 1834 h 1886"/>
                  <a:gd name="T10" fmla="*/ 21 w 29"/>
                  <a:gd name="T11" fmla="*/ 1842 h 1886"/>
                  <a:gd name="T12" fmla="*/ 16 w 29"/>
                  <a:gd name="T13" fmla="*/ 1850 h 1886"/>
                  <a:gd name="T14" fmla="*/ 12 w 29"/>
                  <a:gd name="T15" fmla="*/ 1858 h 1886"/>
                  <a:gd name="T16" fmla="*/ 8 w 29"/>
                  <a:gd name="T17" fmla="*/ 1866 h 1886"/>
                  <a:gd name="T18" fmla="*/ 8 w 29"/>
                  <a:gd name="T19" fmla="*/ 1870 h 1886"/>
                  <a:gd name="T20" fmla="*/ 4 w 29"/>
                  <a:gd name="T21" fmla="*/ 1878 h 1886"/>
                  <a:gd name="T22" fmla="*/ 0 w 29"/>
                  <a:gd name="T23" fmla="*/ 1886 h 1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886">
                    <a:moveTo>
                      <a:pt x="0" y="188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826"/>
                    </a:lnTo>
                    <a:lnTo>
                      <a:pt x="25" y="1834"/>
                    </a:lnTo>
                    <a:lnTo>
                      <a:pt x="21" y="1842"/>
                    </a:lnTo>
                    <a:lnTo>
                      <a:pt x="16" y="1850"/>
                    </a:lnTo>
                    <a:lnTo>
                      <a:pt x="12" y="1858"/>
                    </a:lnTo>
                    <a:lnTo>
                      <a:pt x="8" y="1866"/>
                    </a:lnTo>
                    <a:lnTo>
                      <a:pt x="8" y="1870"/>
                    </a:lnTo>
                    <a:lnTo>
                      <a:pt x="4" y="1878"/>
                    </a:lnTo>
                    <a:lnTo>
                      <a:pt x="0" y="1886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3" name="Freeform 205">
                <a:extLst>
                  <a:ext uri="{FF2B5EF4-FFF2-40B4-BE49-F238E27FC236}">
                    <a16:creationId xmlns:a16="http://schemas.microsoft.com/office/drawing/2014/main" id="{3EC20BA3-F9EF-7F72-A935-2BB3D9F61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" y="7814"/>
                <a:ext cx="28" cy="1826"/>
              </a:xfrm>
              <a:custGeom>
                <a:avLst/>
                <a:gdLst>
                  <a:gd name="T0" fmla="*/ 0 w 28"/>
                  <a:gd name="T1" fmla="*/ 1826 h 1826"/>
                  <a:gd name="T2" fmla="*/ 0 w 28"/>
                  <a:gd name="T3" fmla="*/ 0 h 1826"/>
                  <a:gd name="T4" fmla="*/ 28 w 28"/>
                  <a:gd name="T5" fmla="*/ 0 h 1826"/>
                  <a:gd name="T6" fmla="*/ 28 w 28"/>
                  <a:gd name="T7" fmla="*/ 1769 h 1826"/>
                  <a:gd name="T8" fmla="*/ 24 w 28"/>
                  <a:gd name="T9" fmla="*/ 1773 h 1826"/>
                  <a:gd name="T10" fmla="*/ 20 w 28"/>
                  <a:gd name="T11" fmla="*/ 1781 h 1826"/>
                  <a:gd name="T12" fmla="*/ 16 w 28"/>
                  <a:gd name="T13" fmla="*/ 1789 h 1826"/>
                  <a:gd name="T14" fmla="*/ 12 w 28"/>
                  <a:gd name="T15" fmla="*/ 1797 h 1826"/>
                  <a:gd name="T16" fmla="*/ 12 w 28"/>
                  <a:gd name="T17" fmla="*/ 1805 h 1826"/>
                  <a:gd name="T18" fmla="*/ 8 w 28"/>
                  <a:gd name="T19" fmla="*/ 1810 h 1826"/>
                  <a:gd name="T20" fmla="*/ 4 w 28"/>
                  <a:gd name="T21" fmla="*/ 1818 h 1826"/>
                  <a:gd name="T22" fmla="*/ 0 w 28"/>
                  <a:gd name="T23" fmla="*/ 1826 h 1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826">
                    <a:moveTo>
                      <a:pt x="0" y="182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69"/>
                    </a:lnTo>
                    <a:lnTo>
                      <a:pt x="24" y="1773"/>
                    </a:lnTo>
                    <a:lnTo>
                      <a:pt x="20" y="1781"/>
                    </a:lnTo>
                    <a:lnTo>
                      <a:pt x="16" y="1789"/>
                    </a:lnTo>
                    <a:lnTo>
                      <a:pt x="12" y="1797"/>
                    </a:lnTo>
                    <a:lnTo>
                      <a:pt x="12" y="1805"/>
                    </a:lnTo>
                    <a:lnTo>
                      <a:pt x="8" y="1810"/>
                    </a:lnTo>
                    <a:lnTo>
                      <a:pt x="4" y="1818"/>
                    </a:lnTo>
                    <a:lnTo>
                      <a:pt x="0" y="1826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4" name="Freeform 206">
                <a:extLst>
                  <a:ext uri="{FF2B5EF4-FFF2-40B4-BE49-F238E27FC236}">
                    <a16:creationId xmlns:a16="http://schemas.microsoft.com/office/drawing/2014/main" id="{E8DB5456-66AE-79AB-03C8-497263FE4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7814"/>
                <a:ext cx="28" cy="1769"/>
              </a:xfrm>
              <a:custGeom>
                <a:avLst/>
                <a:gdLst>
                  <a:gd name="T0" fmla="*/ 0 w 28"/>
                  <a:gd name="T1" fmla="*/ 1769 h 1769"/>
                  <a:gd name="T2" fmla="*/ 0 w 28"/>
                  <a:gd name="T3" fmla="*/ 0 h 1769"/>
                  <a:gd name="T4" fmla="*/ 28 w 28"/>
                  <a:gd name="T5" fmla="*/ 0 h 1769"/>
                  <a:gd name="T6" fmla="*/ 28 w 28"/>
                  <a:gd name="T7" fmla="*/ 1717 h 1769"/>
                  <a:gd name="T8" fmla="*/ 24 w 28"/>
                  <a:gd name="T9" fmla="*/ 1721 h 1769"/>
                  <a:gd name="T10" fmla="*/ 20 w 28"/>
                  <a:gd name="T11" fmla="*/ 1729 h 1769"/>
                  <a:gd name="T12" fmla="*/ 16 w 28"/>
                  <a:gd name="T13" fmla="*/ 1733 h 1769"/>
                  <a:gd name="T14" fmla="*/ 16 w 28"/>
                  <a:gd name="T15" fmla="*/ 1741 h 1769"/>
                  <a:gd name="T16" fmla="*/ 12 w 28"/>
                  <a:gd name="T17" fmla="*/ 1749 h 1769"/>
                  <a:gd name="T18" fmla="*/ 8 w 28"/>
                  <a:gd name="T19" fmla="*/ 1753 h 1769"/>
                  <a:gd name="T20" fmla="*/ 4 w 28"/>
                  <a:gd name="T21" fmla="*/ 1761 h 1769"/>
                  <a:gd name="T22" fmla="*/ 0 w 28"/>
                  <a:gd name="T23" fmla="*/ 1769 h 1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69">
                    <a:moveTo>
                      <a:pt x="0" y="176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17"/>
                    </a:lnTo>
                    <a:lnTo>
                      <a:pt x="24" y="1721"/>
                    </a:lnTo>
                    <a:lnTo>
                      <a:pt x="20" y="1729"/>
                    </a:lnTo>
                    <a:lnTo>
                      <a:pt x="16" y="1733"/>
                    </a:lnTo>
                    <a:lnTo>
                      <a:pt x="16" y="1741"/>
                    </a:lnTo>
                    <a:lnTo>
                      <a:pt x="12" y="1749"/>
                    </a:lnTo>
                    <a:lnTo>
                      <a:pt x="8" y="1753"/>
                    </a:lnTo>
                    <a:lnTo>
                      <a:pt x="4" y="1761"/>
                    </a:lnTo>
                    <a:lnTo>
                      <a:pt x="0" y="176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5" name="Freeform 207">
                <a:extLst>
                  <a:ext uri="{FF2B5EF4-FFF2-40B4-BE49-F238E27FC236}">
                    <a16:creationId xmlns:a16="http://schemas.microsoft.com/office/drawing/2014/main" id="{9589A176-0B23-51E1-C35F-2EF95A462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7814"/>
                <a:ext cx="28" cy="1717"/>
              </a:xfrm>
              <a:custGeom>
                <a:avLst/>
                <a:gdLst>
                  <a:gd name="T0" fmla="*/ 0 w 28"/>
                  <a:gd name="T1" fmla="*/ 1717 h 1717"/>
                  <a:gd name="T2" fmla="*/ 0 w 28"/>
                  <a:gd name="T3" fmla="*/ 0 h 1717"/>
                  <a:gd name="T4" fmla="*/ 28 w 28"/>
                  <a:gd name="T5" fmla="*/ 0 h 1717"/>
                  <a:gd name="T6" fmla="*/ 28 w 28"/>
                  <a:gd name="T7" fmla="*/ 1664 h 1717"/>
                  <a:gd name="T8" fmla="*/ 24 w 28"/>
                  <a:gd name="T9" fmla="*/ 1673 h 1717"/>
                  <a:gd name="T10" fmla="*/ 20 w 28"/>
                  <a:gd name="T11" fmla="*/ 1677 h 1717"/>
                  <a:gd name="T12" fmla="*/ 20 w 28"/>
                  <a:gd name="T13" fmla="*/ 1685 h 1717"/>
                  <a:gd name="T14" fmla="*/ 16 w 28"/>
                  <a:gd name="T15" fmla="*/ 1689 h 1717"/>
                  <a:gd name="T16" fmla="*/ 12 w 28"/>
                  <a:gd name="T17" fmla="*/ 1697 h 1717"/>
                  <a:gd name="T18" fmla="*/ 8 w 28"/>
                  <a:gd name="T19" fmla="*/ 1701 h 1717"/>
                  <a:gd name="T20" fmla="*/ 4 w 28"/>
                  <a:gd name="T21" fmla="*/ 1709 h 1717"/>
                  <a:gd name="T22" fmla="*/ 0 w 28"/>
                  <a:gd name="T23" fmla="*/ 1717 h 1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17">
                    <a:moveTo>
                      <a:pt x="0" y="171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64"/>
                    </a:lnTo>
                    <a:lnTo>
                      <a:pt x="24" y="1673"/>
                    </a:lnTo>
                    <a:lnTo>
                      <a:pt x="20" y="1677"/>
                    </a:lnTo>
                    <a:lnTo>
                      <a:pt x="20" y="1685"/>
                    </a:lnTo>
                    <a:lnTo>
                      <a:pt x="16" y="1689"/>
                    </a:lnTo>
                    <a:lnTo>
                      <a:pt x="12" y="1697"/>
                    </a:lnTo>
                    <a:lnTo>
                      <a:pt x="8" y="1701"/>
                    </a:lnTo>
                    <a:lnTo>
                      <a:pt x="4" y="1709"/>
                    </a:lnTo>
                    <a:lnTo>
                      <a:pt x="0" y="171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6" name="Freeform 208">
                <a:extLst>
                  <a:ext uri="{FF2B5EF4-FFF2-40B4-BE49-F238E27FC236}">
                    <a16:creationId xmlns:a16="http://schemas.microsoft.com/office/drawing/2014/main" id="{6A035784-36C0-0E3D-8117-802CE4EEA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7814"/>
                <a:ext cx="28" cy="1664"/>
              </a:xfrm>
              <a:custGeom>
                <a:avLst/>
                <a:gdLst>
                  <a:gd name="T0" fmla="*/ 0 w 28"/>
                  <a:gd name="T1" fmla="*/ 1664 h 1664"/>
                  <a:gd name="T2" fmla="*/ 0 w 28"/>
                  <a:gd name="T3" fmla="*/ 0 h 1664"/>
                  <a:gd name="T4" fmla="*/ 28 w 28"/>
                  <a:gd name="T5" fmla="*/ 0 h 1664"/>
                  <a:gd name="T6" fmla="*/ 28 w 28"/>
                  <a:gd name="T7" fmla="*/ 1616 h 1664"/>
                  <a:gd name="T8" fmla="*/ 24 w 28"/>
                  <a:gd name="T9" fmla="*/ 1624 h 1664"/>
                  <a:gd name="T10" fmla="*/ 24 w 28"/>
                  <a:gd name="T11" fmla="*/ 1628 h 1664"/>
                  <a:gd name="T12" fmla="*/ 20 w 28"/>
                  <a:gd name="T13" fmla="*/ 1636 h 1664"/>
                  <a:gd name="T14" fmla="*/ 16 w 28"/>
                  <a:gd name="T15" fmla="*/ 1640 h 1664"/>
                  <a:gd name="T16" fmla="*/ 12 w 28"/>
                  <a:gd name="T17" fmla="*/ 1648 h 1664"/>
                  <a:gd name="T18" fmla="*/ 8 w 28"/>
                  <a:gd name="T19" fmla="*/ 1652 h 1664"/>
                  <a:gd name="T20" fmla="*/ 4 w 28"/>
                  <a:gd name="T21" fmla="*/ 1660 h 1664"/>
                  <a:gd name="T22" fmla="*/ 0 w 28"/>
                  <a:gd name="T23" fmla="*/ 1664 h 1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664">
                    <a:moveTo>
                      <a:pt x="0" y="1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16"/>
                    </a:lnTo>
                    <a:lnTo>
                      <a:pt x="24" y="1624"/>
                    </a:lnTo>
                    <a:lnTo>
                      <a:pt x="24" y="1628"/>
                    </a:lnTo>
                    <a:lnTo>
                      <a:pt x="20" y="1636"/>
                    </a:lnTo>
                    <a:lnTo>
                      <a:pt x="16" y="1640"/>
                    </a:lnTo>
                    <a:lnTo>
                      <a:pt x="12" y="1648"/>
                    </a:lnTo>
                    <a:lnTo>
                      <a:pt x="8" y="1652"/>
                    </a:lnTo>
                    <a:lnTo>
                      <a:pt x="4" y="1660"/>
                    </a:lnTo>
                    <a:lnTo>
                      <a:pt x="0" y="16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7" name="Freeform 209">
                <a:extLst>
                  <a:ext uri="{FF2B5EF4-FFF2-40B4-BE49-F238E27FC236}">
                    <a16:creationId xmlns:a16="http://schemas.microsoft.com/office/drawing/2014/main" id="{CD6D49C6-FC8A-1F90-8A28-4827ABB63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0" y="7814"/>
                <a:ext cx="29" cy="1616"/>
              </a:xfrm>
              <a:custGeom>
                <a:avLst/>
                <a:gdLst>
                  <a:gd name="T0" fmla="*/ 0 w 29"/>
                  <a:gd name="T1" fmla="*/ 1616 h 1616"/>
                  <a:gd name="T2" fmla="*/ 0 w 29"/>
                  <a:gd name="T3" fmla="*/ 0 h 1616"/>
                  <a:gd name="T4" fmla="*/ 29 w 29"/>
                  <a:gd name="T5" fmla="*/ 0 h 1616"/>
                  <a:gd name="T6" fmla="*/ 29 w 29"/>
                  <a:gd name="T7" fmla="*/ 1572 h 1616"/>
                  <a:gd name="T8" fmla="*/ 29 w 29"/>
                  <a:gd name="T9" fmla="*/ 1580 h 1616"/>
                  <a:gd name="T10" fmla="*/ 25 w 29"/>
                  <a:gd name="T11" fmla="*/ 1584 h 1616"/>
                  <a:gd name="T12" fmla="*/ 21 w 29"/>
                  <a:gd name="T13" fmla="*/ 1592 h 1616"/>
                  <a:gd name="T14" fmla="*/ 17 w 29"/>
                  <a:gd name="T15" fmla="*/ 1596 h 1616"/>
                  <a:gd name="T16" fmla="*/ 12 w 29"/>
                  <a:gd name="T17" fmla="*/ 1600 h 1616"/>
                  <a:gd name="T18" fmla="*/ 8 w 29"/>
                  <a:gd name="T19" fmla="*/ 1608 h 1616"/>
                  <a:gd name="T20" fmla="*/ 4 w 29"/>
                  <a:gd name="T21" fmla="*/ 1612 h 1616"/>
                  <a:gd name="T22" fmla="*/ 0 w 29"/>
                  <a:gd name="T23" fmla="*/ 1616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616">
                    <a:moveTo>
                      <a:pt x="0" y="161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572"/>
                    </a:lnTo>
                    <a:lnTo>
                      <a:pt x="29" y="1580"/>
                    </a:lnTo>
                    <a:lnTo>
                      <a:pt x="25" y="1584"/>
                    </a:lnTo>
                    <a:lnTo>
                      <a:pt x="21" y="1592"/>
                    </a:lnTo>
                    <a:lnTo>
                      <a:pt x="17" y="1596"/>
                    </a:lnTo>
                    <a:lnTo>
                      <a:pt x="12" y="1600"/>
                    </a:lnTo>
                    <a:lnTo>
                      <a:pt x="8" y="1608"/>
                    </a:lnTo>
                    <a:lnTo>
                      <a:pt x="4" y="1612"/>
                    </a:lnTo>
                    <a:lnTo>
                      <a:pt x="0" y="1616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8" name="Freeform 210">
                <a:extLst>
                  <a:ext uri="{FF2B5EF4-FFF2-40B4-BE49-F238E27FC236}">
                    <a16:creationId xmlns:a16="http://schemas.microsoft.com/office/drawing/2014/main" id="{A528A7E2-77EE-52CC-782D-2A587C824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7814"/>
                <a:ext cx="32" cy="1572"/>
              </a:xfrm>
              <a:custGeom>
                <a:avLst/>
                <a:gdLst>
                  <a:gd name="T0" fmla="*/ 0 w 32"/>
                  <a:gd name="T1" fmla="*/ 1572 h 1572"/>
                  <a:gd name="T2" fmla="*/ 0 w 32"/>
                  <a:gd name="T3" fmla="*/ 0 h 1572"/>
                  <a:gd name="T4" fmla="*/ 32 w 32"/>
                  <a:gd name="T5" fmla="*/ 0 h 1572"/>
                  <a:gd name="T6" fmla="*/ 32 w 32"/>
                  <a:gd name="T7" fmla="*/ 1531 h 1572"/>
                  <a:gd name="T8" fmla="*/ 28 w 32"/>
                  <a:gd name="T9" fmla="*/ 1536 h 1572"/>
                  <a:gd name="T10" fmla="*/ 24 w 32"/>
                  <a:gd name="T11" fmla="*/ 1544 h 1572"/>
                  <a:gd name="T12" fmla="*/ 20 w 32"/>
                  <a:gd name="T13" fmla="*/ 1548 h 1572"/>
                  <a:gd name="T14" fmla="*/ 16 w 32"/>
                  <a:gd name="T15" fmla="*/ 1552 h 1572"/>
                  <a:gd name="T16" fmla="*/ 12 w 32"/>
                  <a:gd name="T17" fmla="*/ 1560 h 1572"/>
                  <a:gd name="T18" fmla="*/ 8 w 32"/>
                  <a:gd name="T19" fmla="*/ 1564 h 1572"/>
                  <a:gd name="T20" fmla="*/ 4 w 32"/>
                  <a:gd name="T21" fmla="*/ 1568 h 1572"/>
                  <a:gd name="T22" fmla="*/ 0 w 32"/>
                  <a:gd name="T23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572">
                    <a:moveTo>
                      <a:pt x="0" y="157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531"/>
                    </a:lnTo>
                    <a:lnTo>
                      <a:pt x="28" y="1536"/>
                    </a:lnTo>
                    <a:lnTo>
                      <a:pt x="24" y="1544"/>
                    </a:lnTo>
                    <a:lnTo>
                      <a:pt x="20" y="1548"/>
                    </a:lnTo>
                    <a:lnTo>
                      <a:pt x="16" y="1552"/>
                    </a:lnTo>
                    <a:lnTo>
                      <a:pt x="12" y="1560"/>
                    </a:lnTo>
                    <a:lnTo>
                      <a:pt x="8" y="1564"/>
                    </a:lnTo>
                    <a:lnTo>
                      <a:pt x="4" y="1568"/>
                    </a:lnTo>
                    <a:lnTo>
                      <a:pt x="0" y="1572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9" name="Freeform 211">
                <a:extLst>
                  <a:ext uri="{FF2B5EF4-FFF2-40B4-BE49-F238E27FC236}">
                    <a16:creationId xmlns:a16="http://schemas.microsoft.com/office/drawing/2014/main" id="{BC095EA1-F861-B072-7C15-CA24CA70C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1" y="7814"/>
                <a:ext cx="28" cy="1531"/>
              </a:xfrm>
              <a:custGeom>
                <a:avLst/>
                <a:gdLst>
                  <a:gd name="T0" fmla="*/ 0 w 28"/>
                  <a:gd name="T1" fmla="*/ 1531 h 1531"/>
                  <a:gd name="T2" fmla="*/ 0 w 28"/>
                  <a:gd name="T3" fmla="*/ 0 h 1531"/>
                  <a:gd name="T4" fmla="*/ 28 w 28"/>
                  <a:gd name="T5" fmla="*/ 0 h 1531"/>
                  <a:gd name="T6" fmla="*/ 28 w 28"/>
                  <a:gd name="T7" fmla="*/ 1491 h 1531"/>
                  <a:gd name="T8" fmla="*/ 24 w 28"/>
                  <a:gd name="T9" fmla="*/ 1495 h 1531"/>
                  <a:gd name="T10" fmla="*/ 20 w 28"/>
                  <a:gd name="T11" fmla="*/ 1503 h 1531"/>
                  <a:gd name="T12" fmla="*/ 16 w 28"/>
                  <a:gd name="T13" fmla="*/ 1507 h 1531"/>
                  <a:gd name="T14" fmla="*/ 12 w 28"/>
                  <a:gd name="T15" fmla="*/ 1511 h 1531"/>
                  <a:gd name="T16" fmla="*/ 8 w 28"/>
                  <a:gd name="T17" fmla="*/ 1515 h 1531"/>
                  <a:gd name="T18" fmla="*/ 4 w 28"/>
                  <a:gd name="T19" fmla="*/ 1523 h 1531"/>
                  <a:gd name="T20" fmla="*/ 0 w 28"/>
                  <a:gd name="T21" fmla="*/ 1527 h 1531"/>
                  <a:gd name="T22" fmla="*/ 0 w 28"/>
                  <a:gd name="T23" fmla="*/ 1531 h 1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531">
                    <a:moveTo>
                      <a:pt x="0" y="1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91"/>
                    </a:lnTo>
                    <a:lnTo>
                      <a:pt x="24" y="1495"/>
                    </a:lnTo>
                    <a:lnTo>
                      <a:pt x="20" y="1503"/>
                    </a:lnTo>
                    <a:lnTo>
                      <a:pt x="16" y="1507"/>
                    </a:lnTo>
                    <a:lnTo>
                      <a:pt x="12" y="1511"/>
                    </a:lnTo>
                    <a:lnTo>
                      <a:pt x="8" y="1515"/>
                    </a:lnTo>
                    <a:lnTo>
                      <a:pt x="4" y="1523"/>
                    </a:lnTo>
                    <a:lnTo>
                      <a:pt x="0" y="1527"/>
                    </a:lnTo>
                    <a:lnTo>
                      <a:pt x="0" y="1531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0" name="Freeform 212">
                <a:extLst>
                  <a:ext uri="{FF2B5EF4-FFF2-40B4-BE49-F238E27FC236}">
                    <a16:creationId xmlns:a16="http://schemas.microsoft.com/office/drawing/2014/main" id="{3E0172C9-7231-6525-D4AA-6C16C3D2D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9" y="7814"/>
                <a:ext cx="28" cy="1491"/>
              </a:xfrm>
              <a:custGeom>
                <a:avLst/>
                <a:gdLst>
                  <a:gd name="T0" fmla="*/ 0 w 28"/>
                  <a:gd name="T1" fmla="*/ 1491 h 1491"/>
                  <a:gd name="T2" fmla="*/ 0 w 28"/>
                  <a:gd name="T3" fmla="*/ 0 h 1491"/>
                  <a:gd name="T4" fmla="*/ 28 w 28"/>
                  <a:gd name="T5" fmla="*/ 0 h 1491"/>
                  <a:gd name="T6" fmla="*/ 28 w 28"/>
                  <a:gd name="T7" fmla="*/ 1455 h 1491"/>
                  <a:gd name="T8" fmla="*/ 24 w 28"/>
                  <a:gd name="T9" fmla="*/ 1459 h 1491"/>
                  <a:gd name="T10" fmla="*/ 20 w 28"/>
                  <a:gd name="T11" fmla="*/ 1463 h 1491"/>
                  <a:gd name="T12" fmla="*/ 16 w 28"/>
                  <a:gd name="T13" fmla="*/ 1467 h 1491"/>
                  <a:gd name="T14" fmla="*/ 12 w 28"/>
                  <a:gd name="T15" fmla="*/ 1471 h 1491"/>
                  <a:gd name="T16" fmla="*/ 8 w 28"/>
                  <a:gd name="T17" fmla="*/ 1479 h 1491"/>
                  <a:gd name="T18" fmla="*/ 4 w 28"/>
                  <a:gd name="T19" fmla="*/ 1483 h 1491"/>
                  <a:gd name="T20" fmla="*/ 0 w 28"/>
                  <a:gd name="T21" fmla="*/ 1487 h 1491"/>
                  <a:gd name="T22" fmla="*/ 0 w 28"/>
                  <a:gd name="T23" fmla="*/ 1491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91">
                    <a:moveTo>
                      <a:pt x="0" y="149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55"/>
                    </a:lnTo>
                    <a:lnTo>
                      <a:pt x="24" y="1459"/>
                    </a:lnTo>
                    <a:lnTo>
                      <a:pt x="20" y="1463"/>
                    </a:lnTo>
                    <a:lnTo>
                      <a:pt x="16" y="1467"/>
                    </a:lnTo>
                    <a:lnTo>
                      <a:pt x="12" y="1471"/>
                    </a:lnTo>
                    <a:lnTo>
                      <a:pt x="8" y="1479"/>
                    </a:lnTo>
                    <a:lnTo>
                      <a:pt x="4" y="1483"/>
                    </a:lnTo>
                    <a:lnTo>
                      <a:pt x="0" y="1487"/>
                    </a:lnTo>
                    <a:lnTo>
                      <a:pt x="0" y="1491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1" name="Freeform 213">
                <a:extLst>
                  <a:ext uri="{FF2B5EF4-FFF2-40B4-BE49-F238E27FC236}">
                    <a16:creationId xmlns:a16="http://schemas.microsoft.com/office/drawing/2014/main" id="{1FC966CA-DCF7-4F4A-8CB6-33C876AD6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7814"/>
                <a:ext cx="28" cy="1455"/>
              </a:xfrm>
              <a:custGeom>
                <a:avLst/>
                <a:gdLst>
                  <a:gd name="T0" fmla="*/ 0 w 28"/>
                  <a:gd name="T1" fmla="*/ 1455 h 1455"/>
                  <a:gd name="T2" fmla="*/ 0 w 28"/>
                  <a:gd name="T3" fmla="*/ 0 h 1455"/>
                  <a:gd name="T4" fmla="*/ 28 w 28"/>
                  <a:gd name="T5" fmla="*/ 0 h 1455"/>
                  <a:gd name="T6" fmla="*/ 28 w 28"/>
                  <a:gd name="T7" fmla="*/ 1419 h 1455"/>
                  <a:gd name="T8" fmla="*/ 24 w 28"/>
                  <a:gd name="T9" fmla="*/ 1423 h 1455"/>
                  <a:gd name="T10" fmla="*/ 20 w 28"/>
                  <a:gd name="T11" fmla="*/ 1427 h 1455"/>
                  <a:gd name="T12" fmla="*/ 16 w 28"/>
                  <a:gd name="T13" fmla="*/ 1431 h 1455"/>
                  <a:gd name="T14" fmla="*/ 12 w 28"/>
                  <a:gd name="T15" fmla="*/ 1435 h 1455"/>
                  <a:gd name="T16" fmla="*/ 8 w 28"/>
                  <a:gd name="T17" fmla="*/ 1439 h 1455"/>
                  <a:gd name="T18" fmla="*/ 4 w 28"/>
                  <a:gd name="T19" fmla="*/ 1443 h 1455"/>
                  <a:gd name="T20" fmla="*/ 4 w 28"/>
                  <a:gd name="T21" fmla="*/ 1451 h 1455"/>
                  <a:gd name="T22" fmla="*/ 0 w 28"/>
                  <a:gd name="T23" fmla="*/ 1455 h 1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55">
                    <a:moveTo>
                      <a:pt x="0" y="14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19"/>
                    </a:lnTo>
                    <a:lnTo>
                      <a:pt x="24" y="1423"/>
                    </a:lnTo>
                    <a:lnTo>
                      <a:pt x="20" y="1427"/>
                    </a:lnTo>
                    <a:lnTo>
                      <a:pt x="16" y="1431"/>
                    </a:lnTo>
                    <a:lnTo>
                      <a:pt x="12" y="1435"/>
                    </a:lnTo>
                    <a:lnTo>
                      <a:pt x="8" y="1439"/>
                    </a:lnTo>
                    <a:lnTo>
                      <a:pt x="4" y="1443"/>
                    </a:lnTo>
                    <a:lnTo>
                      <a:pt x="4" y="1451"/>
                    </a:lnTo>
                    <a:lnTo>
                      <a:pt x="0" y="1455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2" name="Freeform 214">
                <a:extLst>
                  <a:ext uri="{FF2B5EF4-FFF2-40B4-BE49-F238E27FC236}">
                    <a16:creationId xmlns:a16="http://schemas.microsoft.com/office/drawing/2014/main" id="{857886DD-8D30-4138-9EAC-AAB0F1F6E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" y="7814"/>
                <a:ext cx="29" cy="1419"/>
              </a:xfrm>
              <a:custGeom>
                <a:avLst/>
                <a:gdLst>
                  <a:gd name="T0" fmla="*/ 0 w 29"/>
                  <a:gd name="T1" fmla="*/ 1419 h 1419"/>
                  <a:gd name="T2" fmla="*/ 0 w 29"/>
                  <a:gd name="T3" fmla="*/ 0 h 1419"/>
                  <a:gd name="T4" fmla="*/ 29 w 29"/>
                  <a:gd name="T5" fmla="*/ 0 h 1419"/>
                  <a:gd name="T6" fmla="*/ 29 w 29"/>
                  <a:gd name="T7" fmla="*/ 1382 h 1419"/>
                  <a:gd name="T8" fmla="*/ 25 w 29"/>
                  <a:gd name="T9" fmla="*/ 1386 h 1419"/>
                  <a:gd name="T10" fmla="*/ 21 w 29"/>
                  <a:gd name="T11" fmla="*/ 1390 h 1419"/>
                  <a:gd name="T12" fmla="*/ 17 w 29"/>
                  <a:gd name="T13" fmla="*/ 1395 h 1419"/>
                  <a:gd name="T14" fmla="*/ 13 w 29"/>
                  <a:gd name="T15" fmla="*/ 1399 h 1419"/>
                  <a:gd name="T16" fmla="*/ 9 w 29"/>
                  <a:gd name="T17" fmla="*/ 1407 h 1419"/>
                  <a:gd name="T18" fmla="*/ 9 w 29"/>
                  <a:gd name="T19" fmla="*/ 1411 h 1419"/>
                  <a:gd name="T20" fmla="*/ 5 w 29"/>
                  <a:gd name="T21" fmla="*/ 1415 h 1419"/>
                  <a:gd name="T22" fmla="*/ 0 w 29"/>
                  <a:gd name="T23" fmla="*/ 1419 h 1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419">
                    <a:moveTo>
                      <a:pt x="0" y="1419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382"/>
                    </a:lnTo>
                    <a:lnTo>
                      <a:pt x="25" y="1386"/>
                    </a:lnTo>
                    <a:lnTo>
                      <a:pt x="21" y="1390"/>
                    </a:lnTo>
                    <a:lnTo>
                      <a:pt x="17" y="1395"/>
                    </a:lnTo>
                    <a:lnTo>
                      <a:pt x="13" y="1399"/>
                    </a:lnTo>
                    <a:lnTo>
                      <a:pt x="9" y="1407"/>
                    </a:lnTo>
                    <a:lnTo>
                      <a:pt x="9" y="1411"/>
                    </a:lnTo>
                    <a:lnTo>
                      <a:pt x="5" y="1415"/>
                    </a:lnTo>
                    <a:lnTo>
                      <a:pt x="0" y="1419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3" name="Freeform 215">
                <a:extLst>
                  <a:ext uri="{FF2B5EF4-FFF2-40B4-BE49-F238E27FC236}">
                    <a16:creationId xmlns:a16="http://schemas.microsoft.com/office/drawing/2014/main" id="{BF630E2E-C61C-FCFA-47FE-9C19D8183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4" y="7814"/>
                <a:ext cx="28" cy="1382"/>
              </a:xfrm>
              <a:custGeom>
                <a:avLst/>
                <a:gdLst>
                  <a:gd name="T0" fmla="*/ 0 w 28"/>
                  <a:gd name="T1" fmla="*/ 1382 h 1382"/>
                  <a:gd name="T2" fmla="*/ 0 w 28"/>
                  <a:gd name="T3" fmla="*/ 0 h 1382"/>
                  <a:gd name="T4" fmla="*/ 28 w 28"/>
                  <a:gd name="T5" fmla="*/ 0 h 1382"/>
                  <a:gd name="T6" fmla="*/ 28 w 28"/>
                  <a:gd name="T7" fmla="*/ 1350 h 1382"/>
                  <a:gd name="T8" fmla="*/ 24 w 28"/>
                  <a:gd name="T9" fmla="*/ 1354 h 1382"/>
                  <a:gd name="T10" fmla="*/ 20 w 28"/>
                  <a:gd name="T11" fmla="*/ 1358 h 1382"/>
                  <a:gd name="T12" fmla="*/ 16 w 28"/>
                  <a:gd name="T13" fmla="*/ 1362 h 1382"/>
                  <a:gd name="T14" fmla="*/ 12 w 28"/>
                  <a:gd name="T15" fmla="*/ 1366 h 1382"/>
                  <a:gd name="T16" fmla="*/ 12 w 28"/>
                  <a:gd name="T17" fmla="*/ 1370 h 1382"/>
                  <a:gd name="T18" fmla="*/ 8 w 28"/>
                  <a:gd name="T19" fmla="*/ 1374 h 1382"/>
                  <a:gd name="T20" fmla="*/ 4 w 28"/>
                  <a:gd name="T21" fmla="*/ 1378 h 1382"/>
                  <a:gd name="T22" fmla="*/ 0 w 28"/>
                  <a:gd name="T23" fmla="*/ 1382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82">
                    <a:moveTo>
                      <a:pt x="0" y="1382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50"/>
                    </a:lnTo>
                    <a:lnTo>
                      <a:pt x="24" y="1354"/>
                    </a:lnTo>
                    <a:lnTo>
                      <a:pt x="20" y="1358"/>
                    </a:lnTo>
                    <a:lnTo>
                      <a:pt x="16" y="1362"/>
                    </a:lnTo>
                    <a:lnTo>
                      <a:pt x="12" y="1366"/>
                    </a:lnTo>
                    <a:lnTo>
                      <a:pt x="12" y="1370"/>
                    </a:lnTo>
                    <a:lnTo>
                      <a:pt x="8" y="1374"/>
                    </a:lnTo>
                    <a:lnTo>
                      <a:pt x="4" y="1378"/>
                    </a:lnTo>
                    <a:lnTo>
                      <a:pt x="0" y="1382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4" name="Freeform 216">
                <a:extLst>
                  <a:ext uri="{FF2B5EF4-FFF2-40B4-BE49-F238E27FC236}">
                    <a16:creationId xmlns:a16="http://schemas.microsoft.com/office/drawing/2014/main" id="{7429F2DE-BE59-6974-AAD0-68E9258A8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2" y="7814"/>
                <a:ext cx="28" cy="1350"/>
              </a:xfrm>
              <a:custGeom>
                <a:avLst/>
                <a:gdLst>
                  <a:gd name="T0" fmla="*/ 0 w 28"/>
                  <a:gd name="T1" fmla="*/ 1350 h 1350"/>
                  <a:gd name="T2" fmla="*/ 0 w 28"/>
                  <a:gd name="T3" fmla="*/ 0 h 1350"/>
                  <a:gd name="T4" fmla="*/ 28 w 28"/>
                  <a:gd name="T5" fmla="*/ 0 h 1350"/>
                  <a:gd name="T6" fmla="*/ 28 w 28"/>
                  <a:gd name="T7" fmla="*/ 1318 h 1350"/>
                  <a:gd name="T8" fmla="*/ 24 w 28"/>
                  <a:gd name="T9" fmla="*/ 1322 h 1350"/>
                  <a:gd name="T10" fmla="*/ 20 w 28"/>
                  <a:gd name="T11" fmla="*/ 1326 h 1350"/>
                  <a:gd name="T12" fmla="*/ 16 w 28"/>
                  <a:gd name="T13" fmla="*/ 1330 h 1350"/>
                  <a:gd name="T14" fmla="*/ 16 w 28"/>
                  <a:gd name="T15" fmla="*/ 1334 h 1350"/>
                  <a:gd name="T16" fmla="*/ 12 w 28"/>
                  <a:gd name="T17" fmla="*/ 1338 h 1350"/>
                  <a:gd name="T18" fmla="*/ 8 w 28"/>
                  <a:gd name="T19" fmla="*/ 1342 h 1350"/>
                  <a:gd name="T20" fmla="*/ 4 w 28"/>
                  <a:gd name="T21" fmla="*/ 1346 h 1350"/>
                  <a:gd name="T22" fmla="*/ 0 w 28"/>
                  <a:gd name="T23" fmla="*/ 1350 h 1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50">
                    <a:moveTo>
                      <a:pt x="0" y="135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18"/>
                    </a:lnTo>
                    <a:lnTo>
                      <a:pt x="24" y="1322"/>
                    </a:lnTo>
                    <a:lnTo>
                      <a:pt x="20" y="1326"/>
                    </a:lnTo>
                    <a:lnTo>
                      <a:pt x="16" y="1330"/>
                    </a:lnTo>
                    <a:lnTo>
                      <a:pt x="16" y="1334"/>
                    </a:lnTo>
                    <a:lnTo>
                      <a:pt x="12" y="1338"/>
                    </a:lnTo>
                    <a:lnTo>
                      <a:pt x="8" y="1342"/>
                    </a:lnTo>
                    <a:lnTo>
                      <a:pt x="4" y="1346"/>
                    </a:lnTo>
                    <a:lnTo>
                      <a:pt x="0" y="1350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5" name="Freeform 217">
                <a:extLst>
                  <a:ext uri="{FF2B5EF4-FFF2-40B4-BE49-F238E27FC236}">
                    <a16:creationId xmlns:a16="http://schemas.microsoft.com/office/drawing/2014/main" id="{D02E6B0A-C231-13C1-B047-7A32385E4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7814"/>
                <a:ext cx="28" cy="1318"/>
              </a:xfrm>
              <a:custGeom>
                <a:avLst/>
                <a:gdLst>
                  <a:gd name="T0" fmla="*/ 0 w 28"/>
                  <a:gd name="T1" fmla="*/ 1318 h 1318"/>
                  <a:gd name="T2" fmla="*/ 0 w 28"/>
                  <a:gd name="T3" fmla="*/ 0 h 1318"/>
                  <a:gd name="T4" fmla="*/ 28 w 28"/>
                  <a:gd name="T5" fmla="*/ 0 h 1318"/>
                  <a:gd name="T6" fmla="*/ 28 w 28"/>
                  <a:gd name="T7" fmla="*/ 1286 h 1318"/>
                  <a:gd name="T8" fmla="*/ 24 w 28"/>
                  <a:gd name="T9" fmla="*/ 1290 h 1318"/>
                  <a:gd name="T10" fmla="*/ 20 w 28"/>
                  <a:gd name="T11" fmla="*/ 1294 h 1318"/>
                  <a:gd name="T12" fmla="*/ 16 w 28"/>
                  <a:gd name="T13" fmla="*/ 1298 h 1318"/>
                  <a:gd name="T14" fmla="*/ 16 w 28"/>
                  <a:gd name="T15" fmla="*/ 1302 h 1318"/>
                  <a:gd name="T16" fmla="*/ 12 w 28"/>
                  <a:gd name="T17" fmla="*/ 1306 h 1318"/>
                  <a:gd name="T18" fmla="*/ 8 w 28"/>
                  <a:gd name="T19" fmla="*/ 1310 h 1318"/>
                  <a:gd name="T20" fmla="*/ 4 w 28"/>
                  <a:gd name="T21" fmla="*/ 1314 h 1318"/>
                  <a:gd name="T22" fmla="*/ 0 w 28"/>
                  <a:gd name="T23" fmla="*/ 1318 h 1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18">
                    <a:moveTo>
                      <a:pt x="0" y="131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286"/>
                    </a:lnTo>
                    <a:lnTo>
                      <a:pt x="24" y="1290"/>
                    </a:lnTo>
                    <a:lnTo>
                      <a:pt x="20" y="1294"/>
                    </a:lnTo>
                    <a:lnTo>
                      <a:pt x="16" y="1298"/>
                    </a:lnTo>
                    <a:lnTo>
                      <a:pt x="16" y="1302"/>
                    </a:lnTo>
                    <a:lnTo>
                      <a:pt x="12" y="1306"/>
                    </a:lnTo>
                    <a:lnTo>
                      <a:pt x="8" y="1310"/>
                    </a:lnTo>
                    <a:lnTo>
                      <a:pt x="4" y="1314"/>
                    </a:lnTo>
                    <a:lnTo>
                      <a:pt x="0" y="1318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6" name="Freeform 218">
                <a:extLst>
                  <a:ext uri="{FF2B5EF4-FFF2-40B4-BE49-F238E27FC236}">
                    <a16:creationId xmlns:a16="http://schemas.microsoft.com/office/drawing/2014/main" id="{E539B58D-EAB0-3B0E-483D-0A4016E2F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8" y="7814"/>
                <a:ext cx="29" cy="1286"/>
              </a:xfrm>
              <a:custGeom>
                <a:avLst/>
                <a:gdLst>
                  <a:gd name="T0" fmla="*/ 0 w 29"/>
                  <a:gd name="T1" fmla="*/ 1286 h 1286"/>
                  <a:gd name="T2" fmla="*/ 0 w 29"/>
                  <a:gd name="T3" fmla="*/ 0 h 1286"/>
                  <a:gd name="T4" fmla="*/ 25 w 29"/>
                  <a:gd name="T5" fmla="*/ 0 h 1286"/>
                  <a:gd name="T6" fmla="*/ 25 w 29"/>
                  <a:gd name="T7" fmla="*/ 375 h 1286"/>
                  <a:gd name="T8" fmla="*/ 29 w 29"/>
                  <a:gd name="T9" fmla="*/ 375 h 1286"/>
                  <a:gd name="T10" fmla="*/ 29 w 29"/>
                  <a:gd name="T11" fmla="*/ 883 h 1286"/>
                  <a:gd name="T12" fmla="*/ 25 w 29"/>
                  <a:gd name="T13" fmla="*/ 883 h 1286"/>
                  <a:gd name="T14" fmla="*/ 25 w 29"/>
                  <a:gd name="T15" fmla="*/ 1262 h 1286"/>
                  <a:gd name="T16" fmla="*/ 20 w 29"/>
                  <a:gd name="T17" fmla="*/ 1266 h 1286"/>
                  <a:gd name="T18" fmla="*/ 20 w 29"/>
                  <a:gd name="T19" fmla="*/ 1270 h 1286"/>
                  <a:gd name="T20" fmla="*/ 16 w 29"/>
                  <a:gd name="T21" fmla="*/ 1274 h 1286"/>
                  <a:gd name="T22" fmla="*/ 12 w 29"/>
                  <a:gd name="T23" fmla="*/ 1274 h 1286"/>
                  <a:gd name="T24" fmla="*/ 8 w 29"/>
                  <a:gd name="T25" fmla="*/ 1278 h 1286"/>
                  <a:gd name="T26" fmla="*/ 8 w 29"/>
                  <a:gd name="T27" fmla="*/ 1282 h 1286"/>
                  <a:gd name="T28" fmla="*/ 4 w 29"/>
                  <a:gd name="T29" fmla="*/ 1286 h 1286"/>
                  <a:gd name="T30" fmla="*/ 0 w 29"/>
                  <a:gd name="T31" fmla="*/ 1286 h 1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" h="1286">
                    <a:moveTo>
                      <a:pt x="0" y="1286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375"/>
                    </a:lnTo>
                    <a:lnTo>
                      <a:pt x="29" y="375"/>
                    </a:lnTo>
                    <a:lnTo>
                      <a:pt x="29" y="883"/>
                    </a:lnTo>
                    <a:lnTo>
                      <a:pt x="25" y="883"/>
                    </a:lnTo>
                    <a:lnTo>
                      <a:pt x="25" y="1262"/>
                    </a:lnTo>
                    <a:lnTo>
                      <a:pt x="20" y="1266"/>
                    </a:lnTo>
                    <a:lnTo>
                      <a:pt x="20" y="1270"/>
                    </a:lnTo>
                    <a:lnTo>
                      <a:pt x="16" y="1274"/>
                    </a:lnTo>
                    <a:lnTo>
                      <a:pt x="12" y="1274"/>
                    </a:lnTo>
                    <a:lnTo>
                      <a:pt x="8" y="1278"/>
                    </a:lnTo>
                    <a:lnTo>
                      <a:pt x="8" y="1282"/>
                    </a:lnTo>
                    <a:lnTo>
                      <a:pt x="4" y="1286"/>
                    </a:lnTo>
                    <a:lnTo>
                      <a:pt x="0" y="1286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7" name="Rectangle 219">
                <a:extLst>
                  <a:ext uri="{FF2B5EF4-FFF2-40B4-BE49-F238E27FC236}">
                    <a16:creationId xmlns:a16="http://schemas.microsoft.com/office/drawing/2014/main" id="{FC7A1D92-DD26-5FB0-0E0B-9D7CBD76F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7" y="8189"/>
                <a:ext cx="28" cy="508"/>
              </a:xfrm>
              <a:prstGeom prst="rect">
                <a:avLst/>
              </a:pr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8" name="Rectangle 220">
                <a:extLst>
                  <a:ext uri="{FF2B5EF4-FFF2-40B4-BE49-F238E27FC236}">
                    <a16:creationId xmlns:a16="http://schemas.microsoft.com/office/drawing/2014/main" id="{7F25E489-9987-C6DB-567C-8A4C9F692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5" y="8189"/>
                <a:ext cx="28" cy="508"/>
              </a:xfrm>
              <a:prstGeom prst="rect">
                <a:avLst/>
              </a:pr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9" name="Rectangle 221">
                <a:extLst>
                  <a:ext uri="{FF2B5EF4-FFF2-40B4-BE49-F238E27FC236}">
                    <a16:creationId xmlns:a16="http://schemas.microsoft.com/office/drawing/2014/main" id="{F3A98447-BE68-7533-35D5-342A9E68F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3" y="8189"/>
                <a:ext cx="32" cy="508"/>
              </a:xfrm>
              <a:prstGeom prst="rect">
                <a:avLst/>
              </a:pr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0" name="Rectangle 222">
                <a:extLst>
                  <a:ext uri="{FF2B5EF4-FFF2-40B4-BE49-F238E27FC236}">
                    <a16:creationId xmlns:a16="http://schemas.microsoft.com/office/drawing/2014/main" id="{F8F83C7B-B21B-43ED-45E2-C56DCD424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5" y="8189"/>
                <a:ext cx="28" cy="508"/>
              </a:xfrm>
              <a:prstGeom prst="rect">
                <a:avLst/>
              </a:pr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1" name="Rectangle 223">
                <a:extLst>
                  <a:ext uri="{FF2B5EF4-FFF2-40B4-BE49-F238E27FC236}">
                    <a16:creationId xmlns:a16="http://schemas.microsoft.com/office/drawing/2014/main" id="{97CDE6C1-324B-A90A-31F7-F6CA84DC4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3" y="8189"/>
                <a:ext cx="29" cy="508"/>
              </a:xfrm>
              <a:prstGeom prst="rect">
                <a:avLst/>
              </a:pr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2" name="Rectangle 224">
                <a:extLst>
                  <a:ext uri="{FF2B5EF4-FFF2-40B4-BE49-F238E27FC236}">
                    <a16:creationId xmlns:a16="http://schemas.microsoft.com/office/drawing/2014/main" id="{0DF2370E-F350-7337-296F-33C92382C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8189"/>
                <a:ext cx="28" cy="508"/>
              </a:xfrm>
              <a:prstGeom prst="rect">
                <a:avLst/>
              </a:pr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3" name="Rectangle 225">
                <a:extLst>
                  <a:ext uri="{FF2B5EF4-FFF2-40B4-BE49-F238E27FC236}">
                    <a16:creationId xmlns:a16="http://schemas.microsoft.com/office/drawing/2014/main" id="{F982C3DA-7D80-BD23-27F4-1C4C40B5A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8189"/>
                <a:ext cx="28" cy="508"/>
              </a:xfrm>
              <a:prstGeom prst="rect">
                <a:avLst/>
              </a:pr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4" name="Rectangle 226">
                <a:extLst>
                  <a:ext uri="{FF2B5EF4-FFF2-40B4-BE49-F238E27FC236}">
                    <a16:creationId xmlns:a16="http://schemas.microsoft.com/office/drawing/2014/main" id="{1B4B933F-5D83-0914-5100-514181D8C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8189"/>
                <a:ext cx="28" cy="508"/>
              </a:xfrm>
              <a:prstGeom prst="rect">
                <a:avLst/>
              </a:pr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5" name="Rectangle 227">
                <a:extLst>
                  <a:ext uri="{FF2B5EF4-FFF2-40B4-BE49-F238E27FC236}">
                    <a16:creationId xmlns:a16="http://schemas.microsoft.com/office/drawing/2014/main" id="{C2A70036-E84F-9601-5A86-43257CE03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" y="8189"/>
                <a:ext cx="28" cy="508"/>
              </a:xfrm>
              <a:prstGeom prst="rect">
                <a:avLst/>
              </a:pr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6" name="Rectangle 228">
                <a:extLst>
                  <a:ext uri="{FF2B5EF4-FFF2-40B4-BE49-F238E27FC236}">
                    <a16:creationId xmlns:a16="http://schemas.microsoft.com/office/drawing/2014/main" id="{91FE2D8D-2569-0EAB-0B7A-C8846AA1A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8189"/>
                <a:ext cx="29" cy="508"/>
              </a:xfrm>
              <a:prstGeom prst="rect">
                <a:avLst/>
              </a:pr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7" name="Rectangle 229">
                <a:extLst>
                  <a:ext uri="{FF2B5EF4-FFF2-40B4-BE49-F238E27FC236}">
                    <a16:creationId xmlns:a16="http://schemas.microsoft.com/office/drawing/2014/main" id="{0D693879-3DEA-E15F-4F7E-E8A93BDA5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" y="8189"/>
                <a:ext cx="28" cy="508"/>
              </a:xfrm>
              <a:prstGeom prst="rect">
                <a:avLst/>
              </a:pr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8" name="Rectangle 230">
                <a:extLst>
                  <a:ext uri="{FF2B5EF4-FFF2-40B4-BE49-F238E27FC236}">
                    <a16:creationId xmlns:a16="http://schemas.microsoft.com/office/drawing/2014/main" id="{1D297E91-A6D8-83EA-FE20-2986EE3F7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1" y="8189"/>
                <a:ext cx="28" cy="508"/>
              </a:xfrm>
              <a:prstGeom prst="rect">
                <a:avLst/>
              </a:pr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9" name="Rectangle 231">
                <a:extLst>
                  <a:ext uri="{FF2B5EF4-FFF2-40B4-BE49-F238E27FC236}">
                    <a16:creationId xmlns:a16="http://schemas.microsoft.com/office/drawing/2014/main" id="{BF928792-AA6B-D40E-94A8-2A6E6E0FF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8189"/>
                <a:ext cx="28" cy="508"/>
              </a:xfrm>
              <a:prstGeom prst="rect">
                <a:avLst/>
              </a:pr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0" name="Rectangle 232">
                <a:extLst>
                  <a:ext uri="{FF2B5EF4-FFF2-40B4-BE49-F238E27FC236}">
                    <a16:creationId xmlns:a16="http://schemas.microsoft.com/office/drawing/2014/main" id="{253F6518-7A1F-9CBD-F886-D57429A62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8189"/>
                <a:ext cx="33" cy="508"/>
              </a:xfrm>
              <a:prstGeom prst="rect">
                <a:avLst/>
              </a:pr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1" name="Freeform 233">
                <a:extLst>
                  <a:ext uri="{FF2B5EF4-FFF2-40B4-BE49-F238E27FC236}">
                    <a16:creationId xmlns:a16="http://schemas.microsoft.com/office/drawing/2014/main" id="{0F255B81-135F-0494-CAE7-530202503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0" y="7818"/>
                <a:ext cx="28" cy="2684"/>
              </a:xfrm>
              <a:custGeom>
                <a:avLst/>
                <a:gdLst>
                  <a:gd name="T0" fmla="*/ 0 w 28"/>
                  <a:gd name="T1" fmla="*/ 879 h 2684"/>
                  <a:gd name="T2" fmla="*/ 0 w 28"/>
                  <a:gd name="T3" fmla="*/ 371 h 2684"/>
                  <a:gd name="T4" fmla="*/ 8 w 28"/>
                  <a:gd name="T5" fmla="*/ 371 h 2684"/>
                  <a:gd name="T6" fmla="*/ 8 w 28"/>
                  <a:gd name="T7" fmla="*/ 0 h 2684"/>
                  <a:gd name="T8" fmla="*/ 28 w 28"/>
                  <a:gd name="T9" fmla="*/ 0 h 2684"/>
                  <a:gd name="T10" fmla="*/ 28 w 28"/>
                  <a:gd name="T11" fmla="*/ 2684 h 2684"/>
                  <a:gd name="T12" fmla="*/ 8 w 28"/>
                  <a:gd name="T13" fmla="*/ 2684 h 2684"/>
                  <a:gd name="T14" fmla="*/ 8 w 28"/>
                  <a:gd name="T15" fmla="*/ 879 h 2684"/>
                  <a:gd name="T16" fmla="*/ 0 w 28"/>
                  <a:gd name="T17" fmla="*/ 879 h 2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684">
                    <a:moveTo>
                      <a:pt x="0" y="879"/>
                    </a:moveTo>
                    <a:lnTo>
                      <a:pt x="0" y="371"/>
                    </a:lnTo>
                    <a:lnTo>
                      <a:pt x="8" y="371"/>
                    </a:lnTo>
                    <a:lnTo>
                      <a:pt x="8" y="0"/>
                    </a:lnTo>
                    <a:lnTo>
                      <a:pt x="28" y="0"/>
                    </a:lnTo>
                    <a:lnTo>
                      <a:pt x="28" y="2684"/>
                    </a:lnTo>
                    <a:lnTo>
                      <a:pt x="8" y="2684"/>
                    </a:lnTo>
                    <a:lnTo>
                      <a:pt x="8" y="879"/>
                    </a:lnTo>
                    <a:lnTo>
                      <a:pt x="0" y="879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2" name="Rectangle 234">
                <a:extLst>
                  <a:ext uri="{FF2B5EF4-FFF2-40B4-BE49-F238E27FC236}">
                    <a16:creationId xmlns:a16="http://schemas.microsoft.com/office/drawing/2014/main" id="{D28C82C3-7DB2-9C02-896F-754E0DB7D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7818"/>
                <a:ext cx="28" cy="2684"/>
              </a:xfrm>
              <a:prstGeom prst="rect">
                <a:avLst/>
              </a:pr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3" name="Rectangle 235">
                <a:extLst>
                  <a:ext uri="{FF2B5EF4-FFF2-40B4-BE49-F238E27FC236}">
                    <a16:creationId xmlns:a16="http://schemas.microsoft.com/office/drawing/2014/main" id="{5A937A93-1A28-CF52-F6D3-1B262B0A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6" y="7818"/>
                <a:ext cx="28" cy="2684"/>
              </a:xfrm>
              <a:prstGeom prst="rect">
                <a:avLst/>
              </a:pr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4" name="Rectangle 236">
                <a:extLst>
                  <a:ext uri="{FF2B5EF4-FFF2-40B4-BE49-F238E27FC236}">
                    <a16:creationId xmlns:a16="http://schemas.microsoft.com/office/drawing/2014/main" id="{15B3FCA7-7E47-B98A-DB3C-04E63DE0B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" y="7818"/>
                <a:ext cx="28" cy="2684"/>
              </a:xfrm>
              <a:prstGeom prst="rect">
                <a:avLst/>
              </a:pr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5" name="Rectangle 237">
                <a:extLst>
                  <a:ext uri="{FF2B5EF4-FFF2-40B4-BE49-F238E27FC236}">
                    <a16:creationId xmlns:a16="http://schemas.microsoft.com/office/drawing/2014/main" id="{70716416-7932-42DA-6FAB-A935F146B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7818"/>
                <a:ext cx="29" cy="2684"/>
              </a:xfrm>
              <a:prstGeom prst="rect">
                <a:avLst/>
              </a:pr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6" name="Rectangle 238">
                <a:extLst>
                  <a:ext uri="{FF2B5EF4-FFF2-40B4-BE49-F238E27FC236}">
                    <a16:creationId xmlns:a16="http://schemas.microsoft.com/office/drawing/2014/main" id="{2813C07C-CD5B-1363-01E5-3606953CF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7818"/>
                <a:ext cx="28" cy="2684"/>
              </a:xfrm>
              <a:prstGeom prst="rect">
                <a:avLst/>
              </a:pr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7" name="Rectangle 239">
                <a:extLst>
                  <a:ext uri="{FF2B5EF4-FFF2-40B4-BE49-F238E27FC236}">
                    <a16:creationId xmlns:a16="http://schemas.microsoft.com/office/drawing/2014/main" id="{05C27366-75B8-A5A2-1429-671ED8748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7818"/>
                <a:ext cx="28" cy="2684"/>
              </a:xfrm>
              <a:prstGeom prst="rect">
                <a:avLst/>
              </a:pr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8" name="Rectangle 240">
                <a:extLst>
                  <a:ext uri="{FF2B5EF4-FFF2-40B4-BE49-F238E27FC236}">
                    <a16:creationId xmlns:a16="http://schemas.microsoft.com/office/drawing/2014/main" id="{18EC52FF-C8C1-A71D-6267-1C2433593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7" y="7818"/>
                <a:ext cx="28" cy="2684"/>
              </a:xfrm>
              <a:prstGeom prst="rect">
                <a:avLst/>
              </a:pr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9" name="Rectangle 241">
                <a:extLst>
                  <a:ext uri="{FF2B5EF4-FFF2-40B4-BE49-F238E27FC236}">
                    <a16:creationId xmlns:a16="http://schemas.microsoft.com/office/drawing/2014/main" id="{4C7538C0-2DFB-DCE3-F057-DCA557A44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5" y="7818"/>
                <a:ext cx="28" cy="2684"/>
              </a:xfrm>
              <a:prstGeom prst="rect">
                <a:avLst/>
              </a:pr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0" name="Rectangle 242">
                <a:extLst>
                  <a:ext uri="{FF2B5EF4-FFF2-40B4-BE49-F238E27FC236}">
                    <a16:creationId xmlns:a16="http://schemas.microsoft.com/office/drawing/2014/main" id="{86559631-2B02-B092-D0C0-8E90969C5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3" y="7818"/>
                <a:ext cx="33" cy="2684"/>
              </a:xfrm>
              <a:prstGeom prst="rect">
                <a:avLst/>
              </a:pr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1" name="Rectangle 243">
                <a:extLst>
                  <a:ext uri="{FF2B5EF4-FFF2-40B4-BE49-F238E27FC236}">
                    <a16:creationId xmlns:a16="http://schemas.microsoft.com/office/drawing/2014/main" id="{FBA8D39E-4604-6865-87F5-88F5FAF42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7818"/>
                <a:ext cx="28" cy="2684"/>
              </a:xfrm>
              <a:prstGeom prst="rect">
                <a:avLst/>
              </a:pr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2" name="Rectangle 244">
                <a:extLst>
                  <a:ext uri="{FF2B5EF4-FFF2-40B4-BE49-F238E27FC236}">
                    <a16:creationId xmlns:a16="http://schemas.microsoft.com/office/drawing/2014/main" id="{77BC1D6A-3DBD-F5E6-5948-2FE3C0B02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" y="7818"/>
                <a:ext cx="28" cy="2684"/>
              </a:xfrm>
              <a:prstGeom prst="rect">
                <a:avLst/>
              </a:pr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3" name="Rectangle 245">
                <a:extLst>
                  <a:ext uri="{FF2B5EF4-FFF2-40B4-BE49-F238E27FC236}">
                    <a16:creationId xmlns:a16="http://schemas.microsoft.com/office/drawing/2014/main" id="{2F267743-A5C5-230F-7C8D-FC6037392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7818"/>
                <a:ext cx="28" cy="2684"/>
              </a:xfrm>
              <a:prstGeom prst="rect">
                <a:avLst/>
              </a:pr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4" name="Rectangle 246">
                <a:extLst>
                  <a:ext uri="{FF2B5EF4-FFF2-40B4-BE49-F238E27FC236}">
                    <a16:creationId xmlns:a16="http://schemas.microsoft.com/office/drawing/2014/main" id="{B2638EED-D7B8-9BC9-6DA1-FF75D46F5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0" y="7818"/>
                <a:ext cx="29" cy="2684"/>
              </a:xfrm>
              <a:prstGeom prst="rect">
                <a:avLst/>
              </a:pr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5" name="Rectangle 247">
                <a:extLst>
                  <a:ext uri="{FF2B5EF4-FFF2-40B4-BE49-F238E27FC236}">
                    <a16:creationId xmlns:a16="http://schemas.microsoft.com/office/drawing/2014/main" id="{07104443-9899-D35D-5E6E-029F4270D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7818"/>
                <a:ext cx="28" cy="2684"/>
              </a:xfrm>
              <a:prstGeom prst="rect">
                <a:avLst/>
              </a:pr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6" name="Rectangle 248">
                <a:extLst>
                  <a:ext uri="{FF2B5EF4-FFF2-40B4-BE49-F238E27FC236}">
                    <a16:creationId xmlns:a16="http://schemas.microsoft.com/office/drawing/2014/main" id="{ED5DCC13-5857-ED80-31E7-F3B043D2B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7" y="7818"/>
                <a:ext cx="28" cy="2684"/>
              </a:xfrm>
              <a:prstGeom prst="rect">
                <a:avLst/>
              </a:pr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7" name="Rectangle 249">
                <a:extLst>
                  <a:ext uri="{FF2B5EF4-FFF2-40B4-BE49-F238E27FC236}">
                    <a16:creationId xmlns:a16="http://schemas.microsoft.com/office/drawing/2014/main" id="{311898F0-BE6E-434B-20B9-B5641A38F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" y="7818"/>
                <a:ext cx="28" cy="2684"/>
              </a:xfrm>
              <a:prstGeom prst="rect">
                <a:avLst/>
              </a:pr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8" name="Rectangle 250">
                <a:extLst>
                  <a:ext uri="{FF2B5EF4-FFF2-40B4-BE49-F238E27FC236}">
                    <a16:creationId xmlns:a16="http://schemas.microsoft.com/office/drawing/2014/main" id="{38204EBE-BF3D-97F6-1B21-D76F200A8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3" y="7818"/>
                <a:ext cx="28" cy="2684"/>
              </a:xfrm>
              <a:prstGeom prst="rect">
                <a:avLst/>
              </a:pr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</p:grpSp>
        <p:sp>
          <p:nvSpPr>
            <p:cNvPr id="256" name="Rectangle 251">
              <a:extLst>
                <a:ext uri="{FF2B5EF4-FFF2-40B4-BE49-F238E27FC236}">
                  <a16:creationId xmlns:a16="http://schemas.microsoft.com/office/drawing/2014/main" id="{17C47E54-105D-DFB8-DB8B-0D9EB83A94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0" y="1704"/>
              <a:ext cx="3969" cy="2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</p:spTree>
    <p:extLst>
      <p:ext uri="{BB962C8B-B14F-4D97-AF65-F5344CB8AC3E}">
        <p14:creationId xmlns:p14="http://schemas.microsoft.com/office/powerpoint/2010/main" val="117294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>
            <a:extLst>
              <a:ext uri="{FF2B5EF4-FFF2-40B4-BE49-F238E27FC236}">
                <a16:creationId xmlns:a16="http://schemas.microsoft.com/office/drawing/2014/main" id="{DA2C09B7-B5A0-0C4C-2C66-DB2757825975}"/>
              </a:ext>
            </a:extLst>
          </p:cNvPr>
          <p:cNvGrpSpPr/>
          <p:nvPr/>
        </p:nvGrpSpPr>
        <p:grpSpPr>
          <a:xfrm>
            <a:off x="0" y="-1"/>
            <a:ext cx="12191999" cy="6858001"/>
            <a:chOff x="-57423" y="-1"/>
            <a:chExt cx="12191999" cy="6858001"/>
          </a:xfrm>
        </p:grpSpPr>
        <p:sp>
          <p:nvSpPr>
            <p:cNvPr id="21" name="Rectangle 20"/>
            <p:cNvSpPr/>
            <p:nvPr/>
          </p:nvSpPr>
          <p:spPr>
            <a:xfrm>
              <a:off x="-57423" y="-1"/>
              <a:ext cx="12191999" cy="6858001"/>
            </a:xfrm>
            <a:prstGeom prst="rect">
              <a:avLst/>
            </a:prstGeom>
            <a:gradFill>
              <a:gsLst>
                <a:gs pos="0">
                  <a:srgbClr val="CDCDCD">
                    <a:alpha val="88000"/>
                  </a:srgbClr>
                </a:gs>
                <a:gs pos="24000">
                  <a:schemeClr val="bg1">
                    <a:lumMod val="91000"/>
                    <a:lumOff val="9000"/>
                    <a:alpha val="88000"/>
                  </a:schemeClr>
                </a:gs>
                <a:gs pos="95000">
                  <a:schemeClr val="bg1">
                    <a:shade val="100000"/>
                    <a:satMod val="11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61867" y="6256731"/>
              <a:ext cx="317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</a:t>
              </a:r>
              <a:r>
                <a:rPr lang="bg-BG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ЗБНЗОК 2024 Г.</a:t>
              </a:r>
              <a:endParaRPr lang="en-US" sz="1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EB414EF2-061A-D337-3584-CCF42A7464F2}"/>
              </a:ext>
            </a:extLst>
          </p:cNvPr>
          <p:cNvSpPr txBox="1"/>
          <p:nvPr/>
        </p:nvSpPr>
        <p:spPr>
          <a:xfrm>
            <a:off x="377726" y="557700"/>
            <a:ext cx="11498457" cy="9849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 за домашно лечение на територията на страната, на обща стойността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1 029 425,7 хил. лв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които се включват:</a:t>
            </a:r>
          </a:p>
          <a:p>
            <a:pPr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0638" algn="just">
              <a:buFont typeface="Arial" panose="020B0604020202020204" pitchFamily="34" charset="0"/>
              <a:buChar char="•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лекарствени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 за домашно лечение на територията на страната, назначени с протокол, за които се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извършва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експертиза, със заложени в законопроекта за 2024 г. средства в размер на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698 994,5 хил. лв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5112"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0638" algn="just">
              <a:buFont typeface="Arial" panose="020B0604020202020204" pitchFamily="34" charset="0"/>
              <a:buChar char="•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лекарствени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 за домашно лечение на територията на страната, за които не се изисква протокол са заложени в законопроекта за 2024 г. средства в размер на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330 431, 2 хил. лв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лекарствени продукти за лечение на злокачествени заболявания и лекарствени продукти при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животозастрашаващи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кръвоизливи и спешни оперативни и инвазивни интервенции при пациенти с вродени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коагулопатии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включени в пакета здравни дейности, гарантиран от бюджета на НЗОК, и прилагани в условията на болнична медицинска помощ, които НЗОК заплаща извън стойността на оказваните медицински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в размер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910 009,6 хил. лв.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sz="20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4" name="Group 5">
            <a:extLst>
              <a:ext uri="{FF2B5EF4-FFF2-40B4-BE49-F238E27FC236}">
                <a16:creationId xmlns:a16="http://schemas.microsoft.com/office/drawing/2014/main" id="{7B203EB0-4FB2-00E0-1EF8-D886155C1936}"/>
              </a:ext>
            </a:extLst>
          </p:cNvPr>
          <p:cNvGrpSpPr>
            <a:grpSpLocks/>
          </p:cNvGrpSpPr>
          <p:nvPr/>
        </p:nvGrpSpPr>
        <p:grpSpPr bwMode="auto">
          <a:xfrm>
            <a:off x="172363" y="207260"/>
            <a:ext cx="965061" cy="662535"/>
            <a:chOff x="2840" y="1704"/>
            <a:chExt cx="3969" cy="2835"/>
          </a:xfrm>
        </p:grpSpPr>
        <p:grpSp>
          <p:nvGrpSpPr>
            <p:cNvPr id="255" name="Group 6">
              <a:extLst>
                <a:ext uri="{FF2B5EF4-FFF2-40B4-BE49-F238E27FC236}">
                  <a16:creationId xmlns:a16="http://schemas.microsoft.com/office/drawing/2014/main" id="{6B8DCA4F-F9F9-1E1B-0B76-BDD94F5FA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29" y="1738"/>
              <a:ext cx="2543" cy="2766"/>
              <a:chOff x="1798" y="7722"/>
              <a:chExt cx="4437" cy="4827"/>
            </a:xfrm>
          </p:grpSpPr>
          <p:sp>
            <p:nvSpPr>
              <p:cNvPr id="257" name="Freeform 7">
                <a:extLst>
                  <a:ext uri="{FF2B5EF4-FFF2-40B4-BE49-F238E27FC236}">
                    <a16:creationId xmlns:a16="http://schemas.microsoft.com/office/drawing/2014/main" id="{55E232F9-0994-39EC-ED2C-B9D64888B5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" y="9902"/>
                <a:ext cx="3990" cy="1337"/>
              </a:xfrm>
              <a:custGeom>
                <a:avLst/>
                <a:gdLst>
                  <a:gd name="T0" fmla="*/ 923 w 3990"/>
                  <a:gd name="T1" fmla="*/ 72 h 1337"/>
                  <a:gd name="T2" fmla="*/ 854 w 3990"/>
                  <a:gd name="T3" fmla="*/ 229 h 1337"/>
                  <a:gd name="T4" fmla="*/ 806 w 3990"/>
                  <a:gd name="T5" fmla="*/ 390 h 1337"/>
                  <a:gd name="T6" fmla="*/ 782 w 3990"/>
                  <a:gd name="T7" fmla="*/ 564 h 1337"/>
                  <a:gd name="T8" fmla="*/ 782 w 3990"/>
                  <a:gd name="T9" fmla="*/ 749 h 1337"/>
                  <a:gd name="T10" fmla="*/ 810 w 3990"/>
                  <a:gd name="T11" fmla="*/ 930 h 1337"/>
                  <a:gd name="T12" fmla="*/ 862 w 3990"/>
                  <a:gd name="T13" fmla="*/ 1104 h 1337"/>
                  <a:gd name="T14" fmla="*/ 943 w 3990"/>
                  <a:gd name="T15" fmla="*/ 1261 h 1337"/>
                  <a:gd name="T16" fmla="*/ 121 w 3990"/>
                  <a:gd name="T17" fmla="*/ 1333 h 1337"/>
                  <a:gd name="T18" fmla="*/ 68 w 3990"/>
                  <a:gd name="T19" fmla="*/ 1168 h 1337"/>
                  <a:gd name="T20" fmla="*/ 32 w 3990"/>
                  <a:gd name="T21" fmla="*/ 1003 h 1337"/>
                  <a:gd name="T22" fmla="*/ 8 w 3990"/>
                  <a:gd name="T23" fmla="*/ 830 h 1337"/>
                  <a:gd name="T24" fmla="*/ 0 w 3990"/>
                  <a:gd name="T25" fmla="*/ 652 h 1337"/>
                  <a:gd name="T26" fmla="*/ 8 w 3990"/>
                  <a:gd name="T27" fmla="*/ 483 h 1337"/>
                  <a:gd name="T28" fmla="*/ 28 w 3990"/>
                  <a:gd name="T29" fmla="*/ 318 h 1337"/>
                  <a:gd name="T30" fmla="*/ 64 w 3990"/>
                  <a:gd name="T31" fmla="*/ 157 h 1337"/>
                  <a:gd name="T32" fmla="*/ 109 w 3990"/>
                  <a:gd name="T33" fmla="*/ 0 h 1337"/>
                  <a:gd name="T34" fmla="*/ 3873 w 3990"/>
                  <a:gd name="T35" fmla="*/ 1333 h 1337"/>
                  <a:gd name="T36" fmla="*/ 3921 w 3990"/>
                  <a:gd name="T37" fmla="*/ 1172 h 1337"/>
                  <a:gd name="T38" fmla="*/ 3961 w 3990"/>
                  <a:gd name="T39" fmla="*/ 1003 h 1337"/>
                  <a:gd name="T40" fmla="*/ 3982 w 3990"/>
                  <a:gd name="T41" fmla="*/ 830 h 1337"/>
                  <a:gd name="T42" fmla="*/ 3990 w 3990"/>
                  <a:gd name="T43" fmla="*/ 652 h 1337"/>
                  <a:gd name="T44" fmla="*/ 3982 w 3990"/>
                  <a:gd name="T45" fmla="*/ 483 h 1337"/>
                  <a:gd name="T46" fmla="*/ 3961 w 3990"/>
                  <a:gd name="T47" fmla="*/ 318 h 1337"/>
                  <a:gd name="T48" fmla="*/ 3929 w 3990"/>
                  <a:gd name="T49" fmla="*/ 157 h 1337"/>
                  <a:gd name="T50" fmla="*/ 3881 w 3990"/>
                  <a:gd name="T51" fmla="*/ 0 h 1337"/>
                  <a:gd name="T52" fmla="*/ 3063 w 3990"/>
                  <a:gd name="T53" fmla="*/ 72 h 1337"/>
                  <a:gd name="T54" fmla="*/ 3135 w 3990"/>
                  <a:gd name="T55" fmla="*/ 225 h 1337"/>
                  <a:gd name="T56" fmla="*/ 3184 w 3990"/>
                  <a:gd name="T57" fmla="*/ 390 h 1337"/>
                  <a:gd name="T58" fmla="*/ 3208 w 3990"/>
                  <a:gd name="T59" fmla="*/ 564 h 1337"/>
                  <a:gd name="T60" fmla="*/ 3208 w 3990"/>
                  <a:gd name="T61" fmla="*/ 745 h 1337"/>
                  <a:gd name="T62" fmla="*/ 3180 w 3990"/>
                  <a:gd name="T63" fmla="*/ 930 h 1337"/>
                  <a:gd name="T64" fmla="*/ 3127 w 3990"/>
                  <a:gd name="T65" fmla="*/ 1100 h 1337"/>
                  <a:gd name="T66" fmla="*/ 3047 w 3990"/>
                  <a:gd name="T67" fmla="*/ 1261 h 1337"/>
                  <a:gd name="T68" fmla="*/ 3873 w 3990"/>
                  <a:gd name="T69" fmla="*/ 1333 h 1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90" h="1337">
                    <a:moveTo>
                      <a:pt x="967" y="0"/>
                    </a:moveTo>
                    <a:lnTo>
                      <a:pt x="923" y="72"/>
                    </a:lnTo>
                    <a:lnTo>
                      <a:pt x="886" y="149"/>
                    </a:lnTo>
                    <a:lnTo>
                      <a:pt x="854" y="229"/>
                    </a:lnTo>
                    <a:lnTo>
                      <a:pt x="826" y="310"/>
                    </a:lnTo>
                    <a:lnTo>
                      <a:pt x="806" y="390"/>
                    </a:lnTo>
                    <a:lnTo>
                      <a:pt x="790" y="475"/>
                    </a:lnTo>
                    <a:lnTo>
                      <a:pt x="782" y="564"/>
                    </a:lnTo>
                    <a:lnTo>
                      <a:pt x="778" y="652"/>
                    </a:lnTo>
                    <a:lnTo>
                      <a:pt x="782" y="749"/>
                    </a:lnTo>
                    <a:lnTo>
                      <a:pt x="790" y="838"/>
                    </a:lnTo>
                    <a:lnTo>
                      <a:pt x="810" y="930"/>
                    </a:lnTo>
                    <a:lnTo>
                      <a:pt x="834" y="1019"/>
                    </a:lnTo>
                    <a:lnTo>
                      <a:pt x="862" y="1104"/>
                    </a:lnTo>
                    <a:lnTo>
                      <a:pt x="899" y="1184"/>
                    </a:lnTo>
                    <a:lnTo>
                      <a:pt x="943" y="1261"/>
                    </a:lnTo>
                    <a:lnTo>
                      <a:pt x="987" y="1337"/>
                    </a:lnTo>
                    <a:lnTo>
                      <a:pt x="121" y="1333"/>
                    </a:lnTo>
                    <a:lnTo>
                      <a:pt x="93" y="1253"/>
                    </a:lnTo>
                    <a:lnTo>
                      <a:pt x="68" y="1168"/>
                    </a:lnTo>
                    <a:lnTo>
                      <a:pt x="48" y="1087"/>
                    </a:lnTo>
                    <a:lnTo>
                      <a:pt x="32" y="1003"/>
                    </a:lnTo>
                    <a:lnTo>
                      <a:pt x="16" y="918"/>
                    </a:lnTo>
                    <a:lnTo>
                      <a:pt x="8" y="830"/>
                    </a:lnTo>
                    <a:lnTo>
                      <a:pt x="0" y="741"/>
                    </a:lnTo>
                    <a:lnTo>
                      <a:pt x="0" y="652"/>
                    </a:lnTo>
                    <a:lnTo>
                      <a:pt x="0" y="568"/>
                    </a:lnTo>
                    <a:lnTo>
                      <a:pt x="8" y="483"/>
                    </a:lnTo>
                    <a:lnTo>
                      <a:pt x="16" y="398"/>
                    </a:lnTo>
                    <a:lnTo>
                      <a:pt x="28" y="318"/>
                    </a:lnTo>
                    <a:lnTo>
                      <a:pt x="44" y="237"/>
                    </a:lnTo>
                    <a:lnTo>
                      <a:pt x="64" y="157"/>
                    </a:lnTo>
                    <a:lnTo>
                      <a:pt x="84" y="76"/>
                    </a:lnTo>
                    <a:lnTo>
                      <a:pt x="109" y="0"/>
                    </a:lnTo>
                    <a:lnTo>
                      <a:pt x="967" y="0"/>
                    </a:lnTo>
                    <a:close/>
                    <a:moveTo>
                      <a:pt x="3873" y="1333"/>
                    </a:moveTo>
                    <a:lnTo>
                      <a:pt x="3897" y="1253"/>
                    </a:lnTo>
                    <a:lnTo>
                      <a:pt x="3921" y="1172"/>
                    </a:lnTo>
                    <a:lnTo>
                      <a:pt x="3941" y="1087"/>
                    </a:lnTo>
                    <a:lnTo>
                      <a:pt x="3961" y="1003"/>
                    </a:lnTo>
                    <a:lnTo>
                      <a:pt x="3973" y="918"/>
                    </a:lnTo>
                    <a:lnTo>
                      <a:pt x="3982" y="830"/>
                    </a:lnTo>
                    <a:lnTo>
                      <a:pt x="3990" y="741"/>
                    </a:lnTo>
                    <a:lnTo>
                      <a:pt x="3990" y="652"/>
                    </a:lnTo>
                    <a:lnTo>
                      <a:pt x="3990" y="568"/>
                    </a:lnTo>
                    <a:lnTo>
                      <a:pt x="3982" y="483"/>
                    </a:lnTo>
                    <a:lnTo>
                      <a:pt x="3973" y="398"/>
                    </a:lnTo>
                    <a:lnTo>
                      <a:pt x="3961" y="318"/>
                    </a:lnTo>
                    <a:lnTo>
                      <a:pt x="3945" y="237"/>
                    </a:lnTo>
                    <a:lnTo>
                      <a:pt x="3929" y="157"/>
                    </a:lnTo>
                    <a:lnTo>
                      <a:pt x="3905" y="76"/>
                    </a:lnTo>
                    <a:lnTo>
                      <a:pt x="3881" y="0"/>
                    </a:lnTo>
                    <a:lnTo>
                      <a:pt x="3022" y="0"/>
                    </a:lnTo>
                    <a:lnTo>
                      <a:pt x="3063" y="72"/>
                    </a:lnTo>
                    <a:lnTo>
                      <a:pt x="3103" y="149"/>
                    </a:lnTo>
                    <a:lnTo>
                      <a:pt x="3135" y="225"/>
                    </a:lnTo>
                    <a:lnTo>
                      <a:pt x="3163" y="306"/>
                    </a:lnTo>
                    <a:lnTo>
                      <a:pt x="3184" y="390"/>
                    </a:lnTo>
                    <a:lnTo>
                      <a:pt x="3200" y="475"/>
                    </a:lnTo>
                    <a:lnTo>
                      <a:pt x="3208" y="564"/>
                    </a:lnTo>
                    <a:lnTo>
                      <a:pt x="3212" y="652"/>
                    </a:lnTo>
                    <a:lnTo>
                      <a:pt x="3208" y="745"/>
                    </a:lnTo>
                    <a:lnTo>
                      <a:pt x="3200" y="838"/>
                    </a:lnTo>
                    <a:lnTo>
                      <a:pt x="3180" y="930"/>
                    </a:lnTo>
                    <a:lnTo>
                      <a:pt x="3155" y="1015"/>
                    </a:lnTo>
                    <a:lnTo>
                      <a:pt x="3127" y="1100"/>
                    </a:lnTo>
                    <a:lnTo>
                      <a:pt x="3091" y="1180"/>
                    </a:lnTo>
                    <a:lnTo>
                      <a:pt x="3047" y="1261"/>
                    </a:lnTo>
                    <a:lnTo>
                      <a:pt x="2998" y="1333"/>
                    </a:lnTo>
                    <a:lnTo>
                      <a:pt x="3873" y="1333"/>
                    </a:lnTo>
                    <a:close/>
                  </a:path>
                </a:pathLst>
              </a:custGeom>
              <a:solidFill>
                <a:srgbClr val="00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8" name="Freeform 8">
                <a:extLst>
                  <a:ext uri="{FF2B5EF4-FFF2-40B4-BE49-F238E27FC236}">
                    <a16:creationId xmlns:a16="http://schemas.microsoft.com/office/drawing/2014/main" id="{1068695C-8B6B-E880-142F-7EB9E470B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11235"/>
                <a:ext cx="3748" cy="1314"/>
              </a:xfrm>
              <a:custGeom>
                <a:avLst/>
                <a:gdLst>
                  <a:gd name="T0" fmla="*/ 911 w 3748"/>
                  <a:gd name="T1" fmla="*/ 61 h 1314"/>
                  <a:gd name="T2" fmla="*/ 1007 w 3748"/>
                  <a:gd name="T3" fmla="*/ 169 h 1314"/>
                  <a:gd name="T4" fmla="*/ 1116 w 3748"/>
                  <a:gd name="T5" fmla="*/ 270 h 1314"/>
                  <a:gd name="T6" fmla="*/ 1233 w 3748"/>
                  <a:gd name="T7" fmla="*/ 355 h 1314"/>
                  <a:gd name="T8" fmla="*/ 1362 w 3748"/>
                  <a:gd name="T9" fmla="*/ 423 h 1314"/>
                  <a:gd name="T10" fmla="*/ 1499 w 3748"/>
                  <a:gd name="T11" fmla="*/ 480 h 1314"/>
                  <a:gd name="T12" fmla="*/ 1644 w 3748"/>
                  <a:gd name="T13" fmla="*/ 516 h 1314"/>
                  <a:gd name="T14" fmla="*/ 1797 w 3748"/>
                  <a:gd name="T15" fmla="*/ 536 h 1314"/>
                  <a:gd name="T16" fmla="*/ 1950 w 3748"/>
                  <a:gd name="T17" fmla="*/ 536 h 1314"/>
                  <a:gd name="T18" fmla="*/ 2103 w 3748"/>
                  <a:gd name="T19" fmla="*/ 516 h 1314"/>
                  <a:gd name="T20" fmla="*/ 2248 w 3748"/>
                  <a:gd name="T21" fmla="*/ 480 h 1314"/>
                  <a:gd name="T22" fmla="*/ 2386 w 3748"/>
                  <a:gd name="T23" fmla="*/ 423 h 1314"/>
                  <a:gd name="T24" fmla="*/ 2514 w 3748"/>
                  <a:gd name="T25" fmla="*/ 355 h 1314"/>
                  <a:gd name="T26" fmla="*/ 2631 w 3748"/>
                  <a:gd name="T27" fmla="*/ 270 h 1314"/>
                  <a:gd name="T28" fmla="*/ 2740 w 3748"/>
                  <a:gd name="T29" fmla="*/ 174 h 1314"/>
                  <a:gd name="T30" fmla="*/ 2837 w 3748"/>
                  <a:gd name="T31" fmla="*/ 61 h 1314"/>
                  <a:gd name="T32" fmla="*/ 3748 w 3748"/>
                  <a:gd name="T33" fmla="*/ 4 h 1314"/>
                  <a:gd name="T34" fmla="*/ 3691 w 3748"/>
                  <a:gd name="T35" fmla="*/ 145 h 1314"/>
                  <a:gd name="T36" fmla="*/ 3623 w 3748"/>
                  <a:gd name="T37" fmla="*/ 278 h 1314"/>
                  <a:gd name="T38" fmla="*/ 3542 w 3748"/>
                  <a:gd name="T39" fmla="*/ 407 h 1314"/>
                  <a:gd name="T40" fmla="*/ 3458 w 3748"/>
                  <a:gd name="T41" fmla="*/ 532 h 1314"/>
                  <a:gd name="T42" fmla="*/ 3361 w 3748"/>
                  <a:gd name="T43" fmla="*/ 645 h 1314"/>
                  <a:gd name="T44" fmla="*/ 3256 w 3748"/>
                  <a:gd name="T45" fmla="*/ 754 h 1314"/>
                  <a:gd name="T46" fmla="*/ 3147 w 3748"/>
                  <a:gd name="T47" fmla="*/ 854 h 1314"/>
                  <a:gd name="T48" fmla="*/ 3026 w 3748"/>
                  <a:gd name="T49" fmla="*/ 947 h 1314"/>
                  <a:gd name="T50" fmla="*/ 2901 w 3748"/>
                  <a:gd name="T51" fmla="*/ 1028 h 1314"/>
                  <a:gd name="T52" fmla="*/ 2768 w 3748"/>
                  <a:gd name="T53" fmla="*/ 1100 h 1314"/>
                  <a:gd name="T54" fmla="*/ 2631 w 3748"/>
                  <a:gd name="T55" fmla="*/ 1165 h 1314"/>
                  <a:gd name="T56" fmla="*/ 2490 w 3748"/>
                  <a:gd name="T57" fmla="*/ 1217 h 1314"/>
                  <a:gd name="T58" fmla="*/ 2341 w 3748"/>
                  <a:gd name="T59" fmla="*/ 1261 h 1314"/>
                  <a:gd name="T60" fmla="*/ 2188 w 3748"/>
                  <a:gd name="T61" fmla="*/ 1290 h 1314"/>
                  <a:gd name="T62" fmla="*/ 2035 w 3748"/>
                  <a:gd name="T63" fmla="*/ 1310 h 1314"/>
                  <a:gd name="T64" fmla="*/ 1874 w 3748"/>
                  <a:gd name="T65" fmla="*/ 1314 h 1314"/>
                  <a:gd name="T66" fmla="*/ 1712 w 3748"/>
                  <a:gd name="T67" fmla="*/ 1310 h 1314"/>
                  <a:gd name="T68" fmla="*/ 1559 w 3748"/>
                  <a:gd name="T69" fmla="*/ 1290 h 1314"/>
                  <a:gd name="T70" fmla="*/ 1406 w 3748"/>
                  <a:gd name="T71" fmla="*/ 1261 h 1314"/>
                  <a:gd name="T72" fmla="*/ 1257 w 3748"/>
                  <a:gd name="T73" fmla="*/ 1217 h 1314"/>
                  <a:gd name="T74" fmla="*/ 1116 w 3748"/>
                  <a:gd name="T75" fmla="*/ 1165 h 1314"/>
                  <a:gd name="T76" fmla="*/ 975 w 3748"/>
                  <a:gd name="T77" fmla="*/ 1100 h 1314"/>
                  <a:gd name="T78" fmla="*/ 846 w 3748"/>
                  <a:gd name="T79" fmla="*/ 1028 h 1314"/>
                  <a:gd name="T80" fmla="*/ 717 w 3748"/>
                  <a:gd name="T81" fmla="*/ 943 h 1314"/>
                  <a:gd name="T82" fmla="*/ 600 w 3748"/>
                  <a:gd name="T83" fmla="*/ 854 h 1314"/>
                  <a:gd name="T84" fmla="*/ 487 w 3748"/>
                  <a:gd name="T85" fmla="*/ 754 h 1314"/>
                  <a:gd name="T86" fmla="*/ 383 w 3748"/>
                  <a:gd name="T87" fmla="*/ 645 h 1314"/>
                  <a:gd name="T88" fmla="*/ 290 w 3748"/>
                  <a:gd name="T89" fmla="*/ 528 h 1314"/>
                  <a:gd name="T90" fmla="*/ 201 w 3748"/>
                  <a:gd name="T91" fmla="*/ 407 h 1314"/>
                  <a:gd name="T92" fmla="*/ 125 w 3748"/>
                  <a:gd name="T93" fmla="*/ 278 h 1314"/>
                  <a:gd name="T94" fmla="*/ 56 w 3748"/>
                  <a:gd name="T95" fmla="*/ 141 h 1314"/>
                  <a:gd name="T96" fmla="*/ 0 w 3748"/>
                  <a:gd name="T97" fmla="*/ 0 h 1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48" h="1314">
                    <a:moveTo>
                      <a:pt x="866" y="0"/>
                    </a:moveTo>
                    <a:lnTo>
                      <a:pt x="911" y="61"/>
                    </a:lnTo>
                    <a:lnTo>
                      <a:pt x="955" y="117"/>
                    </a:lnTo>
                    <a:lnTo>
                      <a:pt x="1007" y="169"/>
                    </a:lnTo>
                    <a:lnTo>
                      <a:pt x="1060" y="222"/>
                    </a:lnTo>
                    <a:lnTo>
                      <a:pt x="1116" y="270"/>
                    </a:lnTo>
                    <a:lnTo>
                      <a:pt x="1172" y="310"/>
                    </a:lnTo>
                    <a:lnTo>
                      <a:pt x="1233" y="355"/>
                    </a:lnTo>
                    <a:lnTo>
                      <a:pt x="1297" y="391"/>
                    </a:lnTo>
                    <a:lnTo>
                      <a:pt x="1362" y="423"/>
                    </a:lnTo>
                    <a:lnTo>
                      <a:pt x="1430" y="452"/>
                    </a:lnTo>
                    <a:lnTo>
                      <a:pt x="1499" y="480"/>
                    </a:lnTo>
                    <a:lnTo>
                      <a:pt x="1571" y="500"/>
                    </a:lnTo>
                    <a:lnTo>
                      <a:pt x="1644" y="516"/>
                    </a:lnTo>
                    <a:lnTo>
                      <a:pt x="1721" y="528"/>
                    </a:lnTo>
                    <a:lnTo>
                      <a:pt x="1797" y="536"/>
                    </a:lnTo>
                    <a:lnTo>
                      <a:pt x="1874" y="536"/>
                    </a:lnTo>
                    <a:lnTo>
                      <a:pt x="1950" y="536"/>
                    </a:lnTo>
                    <a:lnTo>
                      <a:pt x="2027" y="528"/>
                    </a:lnTo>
                    <a:lnTo>
                      <a:pt x="2103" y="516"/>
                    </a:lnTo>
                    <a:lnTo>
                      <a:pt x="2176" y="500"/>
                    </a:lnTo>
                    <a:lnTo>
                      <a:pt x="2248" y="480"/>
                    </a:lnTo>
                    <a:lnTo>
                      <a:pt x="2317" y="452"/>
                    </a:lnTo>
                    <a:lnTo>
                      <a:pt x="2386" y="423"/>
                    </a:lnTo>
                    <a:lnTo>
                      <a:pt x="2450" y="391"/>
                    </a:lnTo>
                    <a:lnTo>
                      <a:pt x="2514" y="355"/>
                    </a:lnTo>
                    <a:lnTo>
                      <a:pt x="2575" y="315"/>
                    </a:lnTo>
                    <a:lnTo>
                      <a:pt x="2631" y="270"/>
                    </a:lnTo>
                    <a:lnTo>
                      <a:pt x="2688" y="222"/>
                    </a:lnTo>
                    <a:lnTo>
                      <a:pt x="2740" y="174"/>
                    </a:lnTo>
                    <a:lnTo>
                      <a:pt x="2789" y="117"/>
                    </a:lnTo>
                    <a:lnTo>
                      <a:pt x="2837" y="61"/>
                    </a:lnTo>
                    <a:lnTo>
                      <a:pt x="2877" y="4"/>
                    </a:lnTo>
                    <a:lnTo>
                      <a:pt x="3748" y="4"/>
                    </a:lnTo>
                    <a:lnTo>
                      <a:pt x="3719" y="73"/>
                    </a:lnTo>
                    <a:lnTo>
                      <a:pt x="3691" y="145"/>
                    </a:lnTo>
                    <a:lnTo>
                      <a:pt x="3655" y="214"/>
                    </a:lnTo>
                    <a:lnTo>
                      <a:pt x="3623" y="278"/>
                    </a:lnTo>
                    <a:lnTo>
                      <a:pt x="3582" y="343"/>
                    </a:lnTo>
                    <a:lnTo>
                      <a:pt x="3542" y="407"/>
                    </a:lnTo>
                    <a:lnTo>
                      <a:pt x="3502" y="472"/>
                    </a:lnTo>
                    <a:lnTo>
                      <a:pt x="3458" y="532"/>
                    </a:lnTo>
                    <a:lnTo>
                      <a:pt x="3409" y="589"/>
                    </a:lnTo>
                    <a:lnTo>
                      <a:pt x="3361" y="645"/>
                    </a:lnTo>
                    <a:lnTo>
                      <a:pt x="3312" y="701"/>
                    </a:lnTo>
                    <a:lnTo>
                      <a:pt x="3256" y="754"/>
                    </a:lnTo>
                    <a:lnTo>
                      <a:pt x="3204" y="806"/>
                    </a:lnTo>
                    <a:lnTo>
                      <a:pt x="3147" y="854"/>
                    </a:lnTo>
                    <a:lnTo>
                      <a:pt x="3087" y="903"/>
                    </a:lnTo>
                    <a:lnTo>
                      <a:pt x="3026" y="947"/>
                    </a:lnTo>
                    <a:lnTo>
                      <a:pt x="2966" y="987"/>
                    </a:lnTo>
                    <a:lnTo>
                      <a:pt x="2901" y="1028"/>
                    </a:lnTo>
                    <a:lnTo>
                      <a:pt x="2837" y="1068"/>
                    </a:lnTo>
                    <a:lnTo>
                      <a:pt x="2768" y="1100"/>
                    </a:lnTo>
                    <a:lnTo>
                      <a:pt x="2704" y="1137"/>
                    </a:lnTo>
                    <a:lnTo>
                      <a:pt x="2631" y="1165"/>
                    </a:lnTo>
                    <a:lnTo>
                      <a:pt x="2563" y="1193"/>
                    </a:lnTo>
                    <a:lnTo>
                      <a:pt x="2490" y="1217"/>
                    </a:lnTo>
                    <a:lnTo>
                      <a:pt x="2418" y="1241"/>
                    </a:lnTo>
                    <a:lnTo>
                      <a:pt x="2341" y="1261"/>
                    </a:lnTo>
                    <a:lnTo>
                      <a:pt x="2265" y="1278"/>
                    </a:lnTo>
                    <a:lnTo>
                      <a:pt x="2188" y="1290"/>
                    </a:lnTo>
                    <a:lnTo>
                      <a:pt x="2111" y="1302"/>
                    </a:lnTo>
                    <a:lnTo>
                      <a:pt x="2035" y="1310"/>
                    </a:lnTo>
                    <a:lnTo>
                      <a:pt x="1954" y="1314"/>
                    </a:lnTo>
                    <a:lnTo>
                      <a:pt x="1874" y="1314"/>
                    </a:lnTo>
                    <a:lnTo>
                      <a:pt x="1793" y="1314"/>
                    </a:lnTo>
                    <a:lnTo>
                      <a:pt x="1712" y="1310"/>
                    </a:lnTo>
                    <a:lnTo>
                      <a:pt x="1636" y="1302"/>
                    </a:lnTo>
                    <a:lnTo>
                      <a:pt x="1559" y="1290"/>
                    </a:lnTo>
                    <a:lnTo>
                      <a:pt x="1483" y="1278"/>
                    </a:lnTo>
                    <a:lnTo>
                      <a:pt x="1406" y="1261"/>
                    </a:lnTo>
                    <a:lnTo>
                      <a:pt x="1330" y="1241"/>
                    </a:lnTo>
                    <a:lnTo>
                      <a:pt x="1257" y="1217"/>
                    </a:lnTo>
                    <a:lnTo>
                      <a:pt x="1185" y="1193"/>
                    </a:lnTo>
                    <a:lnTo>
                      <a:pt x="1116" y="1165"/>
                    </a:lnTo>
                    <a:lnTo>
                      <a:pt x="1044" y="1132"/>
                    </a:lnTo>
                    <a:lnTo>
                      <a:pt x="975" y="1100"/>
                    </a:lnTo>
                    <a:lnTo>
                      <a:pt x="911" y="1064"/>
                    </a:lnTo>
                    <a:lnTo>
                      <a:pt x="846" y="1028"/>
                    </a:lnTo>
                    <a:lnTo>
                      <a:pt x="782" y="987"/>
                    </a:lnTo>
                    <a:lnTo>
                      <a:pt x="717" y="943"/>
                    </a:lnTo>
                    <a:lnTo>
                      <a:pt x="657" y="899"/>
                    </a:lnTo>
                    <a:lnTo>
                      <a:pt x="600" y="854"/>
                    </a:lnTo>
                    <a:lnTo>
                      <a:pt x="544" y="802"/>
                    </a:lnTo>
                    <a:lnTo>
                      <a:pt x="487" y="754"/>
                    </a:lnTo>
                    <a:lnTo>
                      <a:pt x="435" y="701"/>
                    </a:lnTo>
                    <a:lnTo>
                      <a:pt x="383" y="645"/>
                    </a:lnTo>
                    <a:lnTo>
                      <a:pt x="334" y="589"/>
                    </a:lnTo>
                    <a:lnTo>
                      <a:pt x="290" y="528"/>
                    </a:lnTo>
                    <a:lnTo>
                      <a:pt x="246" y="468"/>
                    </a:lnTo>
                    <a:lnTo>
                      <a:pt x="201" y="407"/>
                    </a:lnTo>
                    <a:lnTo>
                      <a:pt x="161" y="343"/>
                    </a:lnTo>
                    <a:lnTo>
                      <a:pt x="125" y="278"/>
                    </a:lnTo>
                    <a:lnTo>
                      <a:pt x="88" y="210"/>
                    </a:lnTo>
                    <a:lnTo>
                      <a:pt x="56" y="141"/>
                    </a:lnTo>
                    <a:lnTo>
                      <a:pt x="28" y="73"/>
                    </a:lnTo>
                    <a:lnTo>
                      <a:pt x="0" y="0"/>
                    </a:lnTo>
                    <a:lnTo>
                      <a:pt x="866" y="0"/>
                    </a:lnTo>
                    <a:close/>
                  </a:path>
                </a:pathLst>
              </a:custGeom>
              <a:solidFill>
                <a:srgbClr val="E5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9" name="Freeform 9">
                <a:extLst>
                  <a:ext uri="{FF2B5EF4-FFF2-40B4-BE49-F238E27FC236}">
                    <a16:creationId xmlns:a16="http://schemas.microsoft.com/office/drawing/2014/main" id="{44119684-E700-E275-34C4-4631F1651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8560"/>
                <a:ext cx="3772" cy="1342"/>
              </a:xfrm>
              <a:custGeom>
                <a:avLst/>
                <a:gdLst>
                  <a:gd name="T0" fmla="*/ 2913 w 3772"/>
                  <a:gd name="T1" fmla="*/ 1342 h 1342"/>
                  <a:gd name="T2" fmla="*/ 2821 w 3772"/>
                  <a:gd name="T3" fmla="*/ 1221 h 1342"/>
                  <a:gd name="T4" fmla="*/ 2720 w 3772"/>
                  <a:gd name="T5" fmla="*/ 1108 h 1342"/>
                  <a:gd name="T6" fmla="*/ 2603 w 3772"/>
                  <a:gd name="T7" fmla="*/ 1011 h 1342"/>
                  <a:gd name="T8" fmla="*/ 2478 w 3772"/>
                  <a:gd name="T9" fmla="*/ 931 h 1342"/>
                  <a:gd name="T10" fmla="*/ 2341 w 3772"/>
                  <a:gd name="T11" fmla="*/ 866 h 1342"/>
                  <a:gd name="T12" fmla="*/ 2196 w 3772"/>
                  <a:gd name="T13" fmla="*/ 818 h 1342"/>
                  <a:gd name="T14" fmla="*/ 2043 w 3772"/>
                  <a:gd name="T15" fmla="*/ 785 h 1342"/>
                  <a:gd name="T16" fmla="*/ 1886 w 3772"/>
                  <a:gd name="T17" fmla="*/ 777 h 1342"/>
                  <a:gd name="T18" fmla="*/ 1729 w 3772"/>
                  <a:gd name="T19" fmla="*/ 785 h 1342"/>
                  <a:gd name="T20" fmla="*/ 1575 w 3772"/>
                  <a:gd name="T21" fmla="*/ 818 h 1342"/>
                  <a:gd name="T22" fmla="*/ 1426 w 3772"/>
                  <a:gd name="T23" fmla="*/ 866 h 1342"/>
                  <a:gd name="T24" fmla="*/ 1289 w 3772"/>
                  <a:gd name="T25" fmla="*/ 935 h 1342"/>
                  <a:gd name="T26" fmla="*/ 1164 w 3772"/>
                  <a:gd name="T27" fmla="*/ 1015 h 1342"/>
                  <a:gd name="T28" fmla="*/ 1047 w 3772"/>
                  <a:gd name="T29" fmla="*/ 1112 h 1342"/>
                  <a:gd name="T30" fmla="*/ 947 w 3772"/>
                  <a:gd name="T31" fmla="*/ 1221 h 1342"/>
                  <a:gd name="T32" fmla="*/ 858 w 3772"/>
                  <a:gd name="T33" fmla="*/ 1342 h 1342"/>
                  <a:gd name="T34" fmla="*/ 28 w 3772"/>
                  <a:gd name="T35" fmla="*/ 1269 h 1342"/>
                  <a:gd name="T36" fmla="*/ 88 w 3772"/>
                  <a:gd name="T37" fmla="*/ 1128 h 1342"/>
                  <a:gd name="T38" fmla="*/ 161 w 3772"/>
                  <a:gd name="T39" fmla="*/ 995 h 1342"/>
                  <a:gd name="T40" fmla="*/ 241 w 3772"/>
                  <a:gd name="T41" fmla="*/ 866 h 1342"/>
                  <a:gd name="T42" fmla="*/ 334 w 3772"/>
                  <a:gd name="T43" fmla="*/ 741 h 1342"/>
                  <a:gd name="T44" fmla="*/ 435 w 3772"/>
                  <a:gd name="T45" fmla="*/ 628 h 1342"/>
                  <a:gd name="T46" fmla="*/ 544 w 3772"/>
                  <a:gd name="T47" fmla="*/ 520 h 1342"/>
                  <a:gd name="T48" fmla="*/ 657 w 3772"/>
                  <a:gd name="T49" fmla="*/ 423 h 1342"/>
                  <a:gd name="T50" fmla="*/ 781 w 3772"/>
                  <a:gd name="T51" fmla="*/ 334 h 1342"/>
                  <a:gd name="T52" fmla="*/ 910 w 3772"/>
                  <a:gd name="T53" fmla="*/ 254 h 1342"/>
                  <a:gd name="T54" fmla="*/ 1047 w 3772"/>
                  <a:gd name="T55" fmla="*/ 185 h 1342"/>
                  <a:gd name="T56" fmla="*/ 1188 w 3772"/>
                  <a:gd name="T57" fmla="*/ 125 h 1342"/>
                  <a:gd name="T58" fmla="*/ 1338 w 3772"/>
                  <a:gd name="T59" fmla="*/ 76 h 1342"/>
                  <a:gd name="T60" fmla="*/ 1491 w 3772"/>
                  <a:gd name="T61" fmla="*/ 40 h 1342"/>
                  <a:gd name="T62" fmla="*/ 1644 w 3772"/>
                  <a:gd name="T63" fmla="*/ 12 h 1342"/>
                  <a:gd name="T64" fmla="*/ 1805 w 3772"/>
                  <a:gd name="T65" fmla="*/ 0 h 1342"/>
                  <a:gd name="T66" fmla="*/ 1966 w 3772"/>
                  <a:gd name="T67" fmla="*/ 0 h 1342"/>
                  <a:gd name="T68" fmla="*/ 2128 w 3772"/>
                  <a:gd name="T69" fmla="*/ 12 h 1342"/>
                  <a:gd name="T70" fmla="*/ 2285 w 3772"/>
                  <a:gd name="T71" fmla="*/ 40 h 1342"/>
                  <a:gd name="T72" fmla="*/ 2434 w 3772"/>
                  <a:gd name="T73" fmla="*/ 76 h 1342"/>
                  <a:gd name="T74" fmla="*/ 2583 w 3772"/>
                  <a:gd name="T75" fmla="*/ 125 h 1342"/>
                  <a:gd name="T76" fmla="*/ 2724 w 3772"/>
                  <a:gd name="T77" fmla="*/ 185 h 1342"/>
                  <a:gd name="T78" fmla="*/ 2861 w 3772"/>
                  <a:gd name="T79" fmla="*/ 254 h 1342"/>
                  <a:gd name="T80" fmla="*/ 2990 w 3772"/>
                  <a:gd name="T81" fmla="*/ 334 h 1342"/>
                  <a:gd name="T82" fmla="*/ 3115 w 3772"/>
                  <a:gd name="T83" fmla="*/ 423 h 1342"/>
                  <a:gd name="T84" fmla="*/ 3228 w 3772"/>
                  <a:gd name="T85" fmla="*/ 520 h 1342"/>
                  <a:gd name="T86" fmla="*/ 3337 w 3772"/>
                  <a:gd name="T87" fmla="*/ 628 h 1342"/>
                  <a:gd name="T88" fmla="*/ 3437 w 3772"/>
                  <a:gd name="T89" fmla="*/ 741 h 1342"/>
                  <a:gd name="T90" fmla="*/ 3530 w 3772"/>
                  <a:gd name="T91" fmla="*/ 866 h 1342"/>
                  <a:gd name="T92" fmla="*/ 3611 w 3772"/>
                  <a:gd name="T93" fmla="*/ 995 h 1342"/>
                  <a:gd name="T94" fmla="*/ 3683 w 3772"/>
                  <a:gd name="T95" fmla="*/ 1128 h 1342"/>
                  <a:gd name="T96" fmla="*/ 3744 w 3772"/>
                  <a:gd name="T97" fmla="*/ 1269 h 1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72" h="1342">
                    <a:moveTo>
                      <a:pt x="3772" y="1342"/>
                    </a:moveTo>
                    <a:lnTo>
                      <a:pt x="2913" y="1342"/>
                    </a:lnTo>
                    <a:lnTo>
                      <a:pt x="2869" y="1277"/>
                    </a:lnTo>
                    <a:lnTo>
                      <a:pt x="2821" y="1221"/>
                    </a:lnTo>
                    <a:lnTo>
                      <a:pt x="2772" y="1164"/>
                    </a:lnTo>
                    <a:lnTo>
                      <a:pt x="2720" y="1108"/>
                    </a:lnTo>
                    <a:lnTo>
                      <a:pt x="2664" y="1059"/>
                    </a:lnTo>
                    <a:lnTo>
                      <a:pt x="2603" y="1011"/>
                    </a:lnTo>
                    <a:lnTo>
                      <a:pt x="2543" y="971"/>
                    </a:lnTo>
                    <a:lnTo>
                      <a:pt x="2478" y="931"/>
                    </a:lnTo>
                    <a:lnTo>
                      <a:pt x="2410" y="898"/>
                    </a:lnTo>
                    <a:lnTo>
                      <a:pt x="2341" y="866"/>
                    </a:lnTo>
                    <a:lnTo>
                      <a:pt x="2269" y="838"/>
                    </a:lnTo>
                    <a:lnTo>
                      <a:pt x="2196" y="818"/>
                    </a:lnTo>
                    <a:lnTo>
                      <a:pt x="2119" y="802"/>
                    </a:lnTo>
                    <a:lnTo>
                      <a:pt x="2043" y="785"/>
                    </a:lnTo>
                    <a:lnTo>
                      <a:pt x="1966" y="777"/>
                    </a:lnTo>
                    <a:lnTo>
                      <a:pt x="1886" y="777"/>
                    </a:lnTo>
                    <a:lnTo>
                      <a:pt x="1805" y="777"/>
                    </a:lnTo>
                    <a:lnTo>
                      <a:pt x="1729" y="785"/>
                    </a:lnTo>
                    <a:lnTo>
                      <a:pt x="1648" y="802"/>
                    </a:lnTo>
                    <a:lnTo>
                      <a:pt x="1575" y="818"/>
                    </a:lnTo>
                    <a:lnTo>
                      <a:pt x="1499" y="838"/>
                    </a:lnTo>
                    <a:lnTo>
                      <a:pt x="1426" y="866"/>
                    </a:lnTo>
                    <a:lnTo>
                      <a:pt x="1358" y="898"/>
                    </a:lnTo>
                    <a:lnTo>
                      <a:pt x="1289" y="935"/>
                    </a:lnTo>
                    <a:lnTo>
                      <a:pt x="1225" y="971"/>
                    </a:lnTo>
                    <a:lnTo>
                      <a:pt x="1164" y="1015"/>
                    </a:lnTo>
                    <a:lnTo>
                      <a:pt x="1104" y="1059"/>
                    </a:lnTo>
                    <a:lnTo>
                      <a:pt x="1047" y="1112"/>
                    </a:lnTo>
                    <a:lnTo>
                      <a:pt x="995" y="1164"/>
                    </a:lnTo>
                    <a:lnTo>
                      <a:pt x="947" y="1221"/>
                    </a:lnTo>
                    <a:lnTo>
                      <a:pt x="898" y="1281"/>
                    </a:lnTo>
                    <a:lnTo>
                      <a:pt x="858" y="1342"/>
                    </a:lnTo>
                    <a:lnTo>
                      <a:pt x="0" y="1342"/>
                    </a:lnTo>
                    <a:lnTo>
                      <a:pt x="28" y="1269"/>
                    </a:lnTo>
                    <a:lnTo>
                      <a:pt x="56" y="1196"/>
                    </a:lnTo>
                    <a:lnTo>
                      <a:pt x="88" y="1128"/>
                    </a:lnTo>
                    <a:lnTo>
                      <a:pt x="125" y="1059"/>
                    </a:lnTo>
                    <a:lnTo>
                      <a:pt x="161" y="995"/>
                    </a:lnTo>
                    <a:lnTo>
                      <a:pt x="201" y="927"/>
                    </a:lnTo>
                    <a:lnTo>
                      <a:pt x="241" y="866"/>
                    </a:lnTo>
                    <a:lnTo>
                      <a:pt x="286" y="802"/>
                    </a:lnTo>
                    <a:lnTo>
                      <a:pt x="334" y="741"/>
                    </a:lnTo>
                    <a:lnTo>
                      <a:pt x="382" y="685"/>
                    </a:lnTo>
                    <a:lnTo>
                      <a:pt x="435" y="628"/>
                    </a:lnTo>
                    <a:lnTo>
                      <a:pt x="487" y="572"/>
                    </a:lnTo>
                    <a:lnTo>
                      <a:pt x="544" y="520"/>
                    </a:lnTo>
                    <a:lnTo>
                      <a:pt x="600" y="471"/>
                    </a:lnTo>
                    <a:lnTo>
                      <a:pt x="657" y="423"/>
                    </a:lnTo>
                    <a:lnTo>
                      <a:pt x="721" y="379"/>
                    </a:lnTo>
                    <a:lnTo>
                      <a:pt x="781" y="334"/>
                    </a:lnTo>
                    <a:lnTo>
                      <a:pt x="846" y="294"/>
                    </a:lnTo>
                    <a:lnTo>
                      <a:pt x="910" y="254"/>
                    </a:lnTo>
                    <a:lnTo>
                      <a:pt x="979" y="217"/>
                    </a:lnTo>
                    <a:lnTo>
                      <a:pt x="1047" y="185"/>
                    </a:lnTo>
                    <a:lnTo>
                      <a:pt x="1120" y="153"/>
                    </a:lnTo>
                    <a:lnTo>
                      <a:pt x="1188" y="125"/>
                    </a:lnTo>
                    <a:lnTo>
                      <a:pt x="1261" y="101"/>
                    </a:lnTo>
                    <a:lnTo>
                      <a:pt x="1338" y="76"/>
                    </a:lnTo>
                    <a:lnTo>
                      <a:pt x="1414" y="56"/>
                    </a:lnTo>
                    <a:lnTo>
                      <a:pt x="1491" y="40"/>
                    </a:lnTo>
                    <a:lnTo>
                      <a:pt x="1567" y="24"/>
                    </a:lnTo>
                    <a:lnTo>
                      <a:pt x="1644" y="12"/>
                    </a:lnTo>
                    <a:lnTo>
                      <a:pt x="1724" y="4"/>
                    </a:lnTo>
                    <a:lnTo>
                      <a:pt x="1805" y="0"/>
                    </a:lnTo>
                    <a:lnTo>
                      <a:pt x="1886" y="0"/>
                    </a:lnTo>
                    <a:lnTo>
                      <a:pt x="1966" y="0"/>
                    </a:lnTo>
                    <a:lnTo>
                      <a:pt x="2047" y="4"/>
                    </a:lnTo>
                    <a:lnTo>
                      <a:pt x="2128" y="12"/>
                    </a:lnTo>
                    <a:lnTo>
                      <a:pt x="2204" y="24"/>
                    </a:lnTo>
                    <a:lnTo>
                      <a:pt x="2285" y="40"/>
                    </a:lnTo>
                    <a:lnTo>
                      <a:pt x="2361" y="56"/>
                    </a:lnTo>
                    <a:lnTo>
                      <a:pt x="2434" y="76"/>
                    </a:lnTo>
                    <a:lnTo>
                      <a:pt x="2510" y="101"/>
                    </a:lnTo>
                    <a:lnTo>
                      <a:pt x="2583" y="125"/>
                    </a:lnTo>
                    <a:lnTo>
                      <a:pt x="2655" y="153"/>
                    </a:lnTo>
                    <a:lnTo>
                      <a:pt x="2724" y="185"/>
                    </a:lnTo>
                    <a:lnTo>
                      <a:pt x="2792" y="217"/>
                    </a:lnTo>
                    <a:lnTo>
                      <a:pt x="2861" y="254"/>
                    </a:lnTo>
                    <a:lnTo>
                      <a:pt x="2925" y="294"/>
                    </a:lnTo>
                    <a:lnTo>
                      <a:pt x="2990" y="334"/>
                    </a:lnTo>
                    <a:lnTo>
                      <a:pt x="3050" y="379"/>
                    </a:lnTo>
                    <a:lnTo>
                      <a:pt x="3115" y="423"/>
                    </a:lnTo>
                    <a:lnTo>
                      <a:pt x="3171" y="471"/>
                    </a:lnTo>
                    <a:lnTo>
                      <a:pt x="3228" y="520"/>
                    </a:lnTo>
                    <a:lnTo>
                      <a:pt x="3284" y="572"/>
                    </a:lnTo>
                    <a:lnTo>
                      <a:pt x="3337" y="628"/>
                    </a:lnTo>
                    <a:lnTo>
                      <a:pt x="3389" y="685"/>
                    </a:lnTo>
                    <a:lnTo>
                      <a:pt x="3437" y="741"/>
                    </a:lnTo>
                    <a:lnTo>
                      <a:pt x="3486" y="802"/>
                    </a:lnTo>
                    <a:lnTo>
                      <a:pt x="3530" y="866"/>
                    </a:lnTo>
                    <a:lnTo>
                      <a:pt x="3570" y="927"/>
                    </a:lnTo>
                    <a:lnTo>
                      <a:pt x="3611" y="995"/>
                    </a:lnTo>
                    <a:lnTo>
                      <a:pt x="3647" y="1059"/>
                    </a:lnTo>
                    <a:lnTo>
                      <a:pt x="3683" y="1128"/>
                    </a:lnTo>
                    <a:lnTo>
                      <a:pt x="3715" y="1196"/>
                    </a:lnTo>
                    <a:lnTo>
                      <a:pt x="3744" y="1269"/>
                    </a:lnTo>
                    <a:lnTo>
                      <a:pt x="3772" y="1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0" name="Freeform 10">
                <a:extLst>
                  <a:ext uri="{FF2B5EF4-FFF2-40B4-BE49-F238E27FC236}">
                    <a16:creationId xmlns:a16="http://schemas.microsoft.com/office/drawing/2014/main" id="{B78C5DC8-29AA-E36B-EBE2-7BF48F1F5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9881"/>
                <a:ext cx="875" cy="37"/>
              </a:xfrm>
              <a:custGeom>
                <a:avLst/>
                <a:gdLst>
                  <a:gd name="T0" fmla="*/ 0 w 875"/>
                  <a:gd name="T1" fmla="*/ 29 h 37"/>
                  <a:gd name="T2" fmla="*/ 16 w 875"/>
                  <a:gd name="T3" fmla="*/ 37 h 37"/>
                  <a:gd name="T4" fmla="*/ 875 w 875"/>
                  <a:gd name="T5" fmla="*/ 37 h 37"/>
                  <a:gd name="T6" fmla="*/ 875 w 875"/>
                  <a:gd name="T7" fmla="*/ 4 h 37"/>
                  <a:gd name="T8" fmla="*/ 16 w 875"/>
                  <a:gd name="T9" fmla="*/ 0 h 37"/>
                  <a:gd name="T10" fmla="*/ 28 w 875"/>
                  <a:gd name="T11" fmla="*/ 8 h 37"/>
                  <a:gd name="T12" fmla="*/ 0 w 875"/>
                  <a:gd name="T13" fmla="*/ 29 h 37"/>
                  <a:gd name="T14" fmla="*/ 4 w 875"/>
                  <a:gd name="T15" fmla="*/ 37 h 37"/>
                  <a:gd name="T16" fmla="*/ 16 w 875"/>
                  <a:gd name="T17" fmla="*/ 37 h 37"/>
                  <a:gd name="T18" fmla="*/ 0 w 875"/>
                  <a:gd name="T19" fmla="*/ 2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5" h="37">
                    <a:moveTo>
                      <a:pt x="0" y="29"/>
                    </a:moveTo>
                    <a:lnTo>
                      <a:pt x="16" y="37"/>
                    </a:lnTo>
                    <a:lnTo>
                      <a:pt x="875" y="37"/>
                    </a:lnTo>
                    <a:lnTo>
                      <a:pt x="875" y="4"/>
                    </a:lnTo>
                    <a:lnTo>
                      <a:pt x="16" y="0"/>
                    </a:lnTo>
                    <a:lnTo>
                      <a:pt x="28" y="8"/>
                    </a:lnTo>
                    <a:lnTo>
                      <a:pt x="0" y="29"/>
                    </a:lnTo>
                    <a:lnTo>
                      <a:pt x="4" y="37"/>
                    </a:lnTo>
                    <a:lnTo>
                      <a:pt x="16" y="3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1" name="Freeform 11">
                <a:extLst>
                  <a:ext uri="{FF2B5EF4-FFF2-40B4-BE49-F238E27FC236}">
                    <a16:creationId xmlns:a16="http://schemas.microsoft.com/office/drawing/2014/main" id="{79D9DBFF-38D5-EA88-4D88-788F3C2E0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9321"/>
                <a:ext cx="1039" cy="589"/>
              </a:xfrm>
              <a:custGeom>
                <a:avLst/>
                <a:gdLst>
                  <a:gd name="T0" fmla="*/ 0 w 1039"/>
                  <a:gd name="T1" fmla="*/ 33 h 589"/>
                  <a:gd name="T2" fmla="*/ 80 w 1039"/>
                  <a:gd name="T3" fmla="*/ 37 h 589"/>
                  <a:gd name="T4" fmla="*/ 157 w 1039"/>
                  <a:gd name="T5" fmla="*/ 45 h 589"/>
                  <a:gd name="T6" fmla="*/ 233 w 1039"/>
                  <a:gd name="T7" fmla="*/ 57 h 589"/>
                  <a:gd name="T8" fmla="*/ 306 w 1039"/>
                  <a:gd name="T9" fmla="*/ 73 h 589"/>
                  <a:gd name="T10" fmla="*/ 379 w 1039"/>
                  <a:gd name="T11" fmla="*/ 93 h 589"/>
                  <a:gd name="T12" fmla="*/ 451 w 1039"/>
                  <a:gd name="T13" fmla="*/ 121 h 589"/>
                  <a:gd name="T14" fmla="*/ 520 w 1039"/>
                  <a:gd name="T15" fmla="*/ 149 h 589"/>
                  <a:gd name="T16" fmla="*/ 584 w 1039"/>
                  <a:gd name="T17" fmla="*/ 186 h 589"/>
                  <a:gd name="T18" fmla="*/ 649 w 1039"/>
                  <a:gd name="T19" fmla="*/ 222 h 589"/>
                  <a:gd name="T20" fmla="*/ 709 w 1039"/>
                  <a:gd name="T21" fmla="*/ 266 h 589"/>
                  <a:gd name="T22" fmla="*/ 765 w 1039"/>
                  <a:gd name="T23" fmla="*/ 311 h 589"/>
                  <a:gd name="T24" fmla="*/ 822 w 1039"/>
                  <a:gd name="T25" fmla="*/ 359 h 589"/>
                  <a:gd name="T26" fmla="*/ 874 w 1039"/>
                  <a:gd name="T27" fmla="*/ 411 h 589"/>
                  <a:gd name="T28" fmla="*/ 923 w 1039"/>
                  <a:gd name="T29" fmla="*/ 468 h 589"/>
                  <a:gd name="T30" fmla="*/ 971 w 1039"/>
                  <a:gd name="T31" fmla="*/ 528 h 589"/>
                  <a:gd name="T32" fmla="*/ 1011 w 1039"/>
                  <a:gd name="T33" fmla="*/ 589 h 589"/>
                  <a:gd name="T34" fmla="*/ 1039 w 1039"/>
                  <a:gd name="T35" fmla="*/ 568 h 589"/>
                  <a:gd name="T36" fmla="*/ 995 w 1039"/>
                  <a:gd name="T37" fmla="*/ 508 h 589"/>
                  <a:gd name="T38" fmla="*/ 951 w 1039"/>
                  <a:gd name="T39" fmla="*/ 448 h 589"/>
                  <a:gd name="T40" fmla="*/ 898 w 1039"/>
                  <a:gd name="T41" fmla="*/ 391 h 589"/>
                  <a:gd name="T42" fmla="*/ 846 w 1039"/>
                  <a:gd name="T43" fmla="*/ 335 h 589"/>
                  <a:gd name="T44" fmla="*/ 790 w 1039"/>
                  <a:gd name="T45" fmla="*/ 286 h 589"/>
                  <a:gd name="T46" fmla="*/ 729 w 1039"/>
                  <a:gd name="T47" fmla="*/ 238 h 589"/>
                  <a:gd name="T48" fmla="*/ 665 w 1039"/>
                  <a:gd name="T49" fmla="*/ 194 h 589"/>
                  <a:gd name="T50" fmla="*/ 600 w 1039"/>
                  <a:gd name="T51" fmla="*/ 157 h 589"/>
                  <a:gd name="T52" fmla="*/ 532 w 1039"/>
                  <a:gd name="T53" fmla="*/ 121 h 589"/>
                  <a:gd name="T54" fmla="*/ 463 w 1039"/>
                  <a:gd name="T55" fmla="*/ 89 h 589"/>
                  <a:gd name="T56" fmla="*/ 391 w 1039"/>
                  <a:gd name="T57" fmla="*/ 61 h 589"/>
                  <a:gd name="T58" fmla="*/ 314 w 1039"/>
                  <a:gd name="T59" fmla="*/ 41 h 589"/>
                  <a:gd name="T60" fmla="*/ 237 w 1039"/>
                  <a:gd name="T61" fmla="*/ 20 h 589"/>
                  <a:gd name="T62" fmla="*/ 161 w 1039"/>
                  <a:gd name="T63" fmla="*/ 8 h 589"/>
                  <a:gd name="T64" fmla="*/ 80 w 1039"/>
                  <a:gd name="T65" fmla="*/ 0 h 589"/>
                  <a:gd name="T66" fmla="*/ 0 w 1039"/>
                  <a:gd name="T67" fmla="*/ 0 h 589"/>
                  <a:gd name="T68" fmla="*/ 0 w 1039"/>
                  <a:gd name="T69" fmla="*/ 33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39" h="589">
                    <a:moveTo>
                      <a:pt x="0" y="33"/>
                    </a:moveTo>
                    <a:lnTo>
                      <a:pt x="80" y="37"/>
                    </a:lnTo>
                    <a:lnTo>
                      <a:pt x="157" y="45"/>
                    </a:lnTo>
                    <a:lnTo>
                      <a:pt x="233" y="57"/>
                    </a:lnTo>
                    <a:lnTo>
                      <a:pt x="306" y="73"/>
                    </a:lnTo>
                    <a:lnTo>
                      <a:pt x="379" y="93"/>
                    </a:lnTo>
                    <a:lnTo>
                      <a:pt x="451" y="121"/>
                    </a:lnTo>
                    <a:lnTo>
                      <a:pt x="520" y="149"/>
                    </a:lnTo>
                    <a:lnTo>
                      <a:pt x="584" y="186"/>
                    </a:lnTo>
                    <a:lnTo>
                      <a:pt x="649" y="222"/>
                    </a:lnTo>
                    <a:lnTo>
                      <a:pt x="709" y="266"/>
                    </a:lnTo>
                    <a:lnTo>
                      <a:pt x="765" y="311"/>
                    </a:lnTo>
                    <a:lnTo>
                      <a:pt x="822" y="359"/>
                    </a:lnTo>
                    <a:lnTo>
                      <a:pt x="874" y="411"/>
                    </a:lnTo>
                    <a:lnTo>
                      <a:pt x="923" y="468"/>
                    </a:lnTo>
                    <a:lnTo>
                      <a:pt x="971" y="528"/>
                    </a:lnTo>
                    <a:lnTo>
                      <a:pt x="1011" y="589"/>
                    </a:lnTo>
                    <a:lnTo>
                      <a:pt x="1039" y="568"/>
                    </a:lnTo>
                    <a:lnTo>
                      <a:pt x="995" y="508"/>
                    </a:lnTo>
                    <a:lnTo>
                      <a:pt x="951" y="448"/>
                    </a:lnTo>
                    <a:lnTo>
                      <a:pt x="898" y="391"/>
                    </a:lnTo>
                    <a:lnTo>
                      <a:pt x="846" y="335"/>
                    </a:lnTo>
                    <a:lnTo>
                      <a:pt x="790" y="286"/>
                    </a:lnTo>
                    <a:lnTo>
                      <a:pt x="729" y="238"/>
                    </a:lnTo>
                    <a:lnTo>
                      <a:pt x="665" y="194"/>
                    </a:lnTo>
                    <a:lnTo>
                      <a:pt x="600" y="157"/>
                    </a:lnTo>
                    <a:lnTo>
                      <a:pt x="532" y="121"/>
                    </a:lnTo>
                    <a:lnTo>
                      <a:pt x="463" y="89"/>
                    </a:lnTo>
                    <a:lnTo>
                      <a:pt x="391" y="61"/>
                    </a:lnTo>
                    <a:lnTo>
                      <a:pt x="314" y="41"/>
                    </a:lnTo>
                    <a:lnTo>
                      <a:pt x="237" y="20"/>
                    </a:lnTo>
                    <a:lnTo>
                      <a:pt x="161" y="8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2" name="Freeform 12">
                <a:extLst>
                  <a:ext uri="{FF2B5EF4-FFF2-40B4-BE49-F238E27FC236}">
                    <a16:creationId xmlns:a16="http://schemas.microsoft.com/office/drawing/2014/main" id="{675ACE13-A77B-8C9A-620D-7309BBDE7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9321"/>
                <a:ext cx="1044" cy="597"/>
              </a:xfrm>
              <a:custGeom>
                <a:avLst/>
                <a:gdLst>
                  <a:gd name="T0" fmla="*/ 16 w 1044"/>
                  <a:gd name="T1" fmla="*/ 597 h 597"/>
                  <a:gd name="T2" fmla="*/ 28 w 1044"/>
                  <a:gd name="T3" fmla="*/ 593 h 597"/>
                  <a:gd name="T4" fmla="*/ 72 w 1044"/>
                  <a:gd name="T5" fmla="*/ 528 h 597"/>
                  <a:gd name="T6" fmla="*/ 117 w 1044"/>
                  <a:gd name="T7" fmla="*/ 472 h 597"/>
                  <a:gd name="T8" fmla="*/ 165 w 1044"/>
                  <a:gd name="T9" fmla="*/ 415 h 597"/>
                  <a:gd name="T10" fmla="*/ 218 w 1044"/>
                  <a:gd name="T11" fmla="*/ 363 h 597"/>
                  <a:gd name="T12" fmla="*/ 274 w 1044"/>
                  <a:gd name="T13" fmla="*/ 315 h 597"/>
                  <a:gd name="T14" fmla="*/ 334 w 1044"/>
                  <a:gd name="T15" fmla="*/ 266 h 597"/>
                  <a:gd name="T16" fmla="*/ 395 w 1044"/>
                  <a:gd name="T17" fmla="*/ 226 h 597"/>
                  <a:gd name="T18" fmla="*/ 459 w 1044"/>
                  <a:gd name="T19" fmla="*/ 186 h 597"/>
                  <a:gd name="T20" fmla="*/ 524 w 1044"/>
                  <a:gd name="T21" fmla="*/ 153 h 597"/>
                  <a:gd name="T22" fmla="*/ 592 w 1044"/>
                  <a:gd name="T23" fmla="*/ 121 h 597"/>
                  <a:gd name="T24" fmla="*/ 665 w 1044"/>
                  <a:gd name="T25" fmla="*/ 93 h 597"/>
                  <a:gd name="T26" fmla="*/ 737 w 1044"/>
                  <a:gd name="T27" fmla="*/ 73 h 597"/>
                  <a:gd name="T28" fmla="*/ 810 w 1044"/>
                  <a:gd name="T29" fmla="*/ 57 h 597"/>
                  <a:gd name="T30" fmla="*/ 887 w 1044"/>
                  <a:gd name="T31" fmla="*/ 45 h 597"/>
                  <a:gd name="T32" fmla="*/ 963 w 1044"/>
                  <a:gd name="T33" fmla="*/ 37 h 597"/>
                  <a:gd name="T34" fmla="*/ 1044 w 1044"/>
                  <a:gd name="T35" fmla="*/ 33 h 597"/>
                  <a:gd name="T36" fmla="*/ 1044 w 1044"/>
                  <a:gd name="T37" fmla="*/ 0 h 597"/>
                  <a:gd name="T38" fmla="*/ 963 w 1044"/>
                  <a:gd name="T39" fmla="*/ 0 h 597"/>
                  <a:gd name="T40" fmla="*/ 882 w 1044"/>
                  <a:gd name="T41" fmla="*/ 8 h 597"/>
                  <a:gd name="T42" fmla="*/ 806 w 1044"/>
                  <a:gd name="T43" fmla="*/ 20 h 597"/>
                  <a:gd name="T44" fmla="*/ 725 w 1044"/>
                  <a:gd name="T45" fmla="*/ 41 h 597"/>
                  <a:gd name="T46" fmla="*/ 653 w 1044"/>
                  <a:gd name="T47" fmla="*/ 61 h 597"/>
                  <a:gd name="T48" fmla="*/ 580 w 1044"/>
                  <a:gd name="T49" fmla="*/ 89 h 597"/>
                  <a:gd name="T50" fmla="*/ 508 w 1044"/>
                  <a:gd name="T51" fmla="*/ 121 h 597"/>
                  <a:gd name="T52" fmla="*/ 439 w 1044"/>
                  <a:gd name="T53" fmla="*/ 157 h 597"/>
                  <a:gd name="T54" fmla="*/ 375 w 1044"/>
                  <a:gd name="T55" fmla="*/ 198 h 597"/>
                  <a:gd name="T56" fmla="*/ 314 w 1044"/>
                  <a:gd name="T57" fmla="*/ 242 h 597"/>
                  <a:gd name="T58" fmla="*/ 254 w 1044"/>
                  <a:gd name="T59" fmla="*/ 286 h 597"/>
                  <a:gd name="T60" fmla="*/ 197 w 1044"/>
                  <a:gd name="T61" fmla="*/ 339 h 597"/>
                  <a:gd name="T62" fmla="*/ 141 w 1044"/>
                  <a:gd name="T63" fmla="*/ 391 h 597"/>
                  <a:gd name="T64" fmla="*/ 93 w 1044"/>
                  <a:gd name="T65" fmla="*/ 448 h 597"/>
                  <a:gd name="T66" fmla="*/ 44 w 1044"/>
                  <a:gd name="T67" fmla="*/ 508 h 597"/>
                  <a:gd name="T68" fmla="*/ 0 w 1044"/>
                  <a:gd name="T69" fmla="*/ 572 h 597"/>
                  <a:gd name="T70" fmla="*/ 16 w 1044"/>
                  <a:gd name="T71" fmla="*/ 564 h 597"/>
                  <a:gd name="T72" fmla="*/ 16 w 1044"/>
                  <a:gd name="T73" fmla="*/ 597 h 597"/>
                  <a:gd name="T74" fmla="*/ 24 w 1044"/>
                  <a:gd name="T75" fmla="*/ 597 h 597"/>
                  <a:gd name="T76" fmla="*/ 28 w 1044"/>
                  <a:gd name="T77" fmla="*/ 593 h 597"/>
                  <a:gd name="T78" fmla="*/ 16 w 1044"/>
                  <a:gd name="T79" fmla="*/ 597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4" h="597">
                    <a:moveTo>
                      <a:pt x="16" y="597"/>
                    </a:moveTo>
                    <a:lnTo>
                      <a:pt x="28" y="593"/>
                    </a:lnTo>
                    <a:lnTo>
                      <a:pt x="72" y="528"/>
                    </a:lnTo>
                    <a:lnTo>
                      <a:pt x="117" y="472"/>
                    </a:lnTo>
                    <a:lnTo>
                      <a:pt x="165" y="415"/>
                    </a:lnTo>
                    <a:lnTo>
                      <a:pt x="218" y="363"/>
                    </a:lnTo>
                    <a:lnTo>
                      <a:pt x="274" y="315"/>
                    </a:lnTo>
                    <a:lnTo>
                      <a:pt x="334" y="266"/>
                    </a:lnTo>
                    <a:lnTo>
                      <a:pt x="395" y="226"/>
                    </a:lnTo>
                    <a:lnTo>
                      <a:pt x="459" y="186"/>
                    </a:lnTo>
                    <a:lnTo>
                      <a:pt x="524" y="153"/>
                    </a:lnTo>
                    <a:lnTo>
                      <a:pt x="592" y="121"/>
                    </a:lnTo>
                    <a:lnTo>
                      <a:pt x="665" y="93"/>
                    </a:lnTo>
                    <a:lnTo>
                      <a:pt x="737" y="73"/>
                    </a:lnTo>
                    <a:lnTo>
                      <a:pt x="810" y="57"/>
                    </a:lnTo>
                    <a:lnTo>
                      <a:pt x="887" y="45"/>
                    </a:lnTo>
                    <a:lnTo>
                      <a:pt x="963" y="37"/>
                    </a:lnTo>
                    <a:lnTo>
                      <a:pt x="1044" y="33"/>
                    </a:lnTo>
                    <a:lnTo>
                      <a:pt x="1044" y="0"/>
                    </a:lnTo>
                    <a:lnTo>
                      <a:pt x="963" y="0"/>
                    </a:lnTo>
                    <a:lnTo>
                      <a:pt x="882" y="8"/>
                    </a:lnTo>
                    <a:lnTo>
                      <a:pt x="806" y="20"/>
                    </a:lnTo>
                    <a:lnTo>
                      <a:pt x="725" y="41"/>
                    </a:lnTo>
                    <a:lnTo>
                      <a:pt x="653" y="61"/>
                    </a:lnTo>
                    <a:lnTo>
                      <a:pt x="580" y="89"/>
                    </a:lnTo>
                    <a:lnTo>
                      <a:pt x="508" y="121"/>
                    </a:lnTo>
                    <a:lnTo>
                      <a:pt x="439" y="157"/>
                    </a:lnTo>
                    <a:lnTo>
                      <a:pt x="375" y="198"/>
                    </a:lnTo>
                    <a:lnTo>
                      <a:pt x="314" y="242"/>
                    </a:lnTo>
                    <a:lnTo>
                      <a:pt x="254" y="286"/>
                    </a:lnTo>
                    <a:lnTo>
                      <a:pt x="197" y="339"/>
                    </a:lnTo>
                    <a:lnTo>
                      <a:pt x="141" y="391"/>
                    </a:lnTo>
                    <a:lnTo>
                      <a:pt x="93" y="448"/>
                    </a:lnTo>
                    <a:lnTo>
                      <a:pt x="44" y="508"/>
                    </a:lnTo>
                    <a:lnTo>
                      <a:pt x="0" y="572"/>
                    </a:lnTo>
                    <a:lnTo>
                      <a:pt x="16" y="564"/>
                    </a:lnTo>
                    <a:lnTo>
                      <a:pt x="16" y="597"/>
                    </a:lnTo>
                    <a:lnTo>
                      <a:pt x="24" y="597"/>
                    </a:lnTo>
                    <a:lnTo>
                      <a:pt x="28" y="593"/>
                    </a:lnTo>
                    <a:lnTo>
                      <a:pt x="16" y="597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3" name="Freeform 13">
                <a:extLst>
                  <a:ext uri="{FF2B5EF4-FFF2-40B4-BE49-F238E27FC236}">
                    <a16:creationId xmlns:a16="http://schemas.microsoft.com/office/drawing/2014/main" id="{0F27D250-55D5-84CD-083B-EBB5F0947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1" y="9885"/>
                <a:ext cx="883" cy="33"/>
              </a:xfrm>
              <a:custGeom>
                <a:avLst/>
                <a:gdLst>
                  <a:gd name="T0" fmla="*/ 9 w 883"/>
                  <a:gd name="T1" fmla="*/ 13 h 33"/>
                  <a:gd name="T2" fmla="*/ 25 w 883"/>
                  <a:gd name="T3" fmla="*/ 33 h 33"/>
                  <a:gd name="T4" fmla="*/ 883 w 883"/>
                  <a:gd name="T5" fmla="*/ 33 h 33"/>
                  <a:gd name="T6" fmla="*/ 883 w 883"/>
                  <a:gd name="T7" fmla="*/ 0 h 33"/>
                  <a:gd name="T8" fmla="*/ 25 w 883"/>
                  <a:gd name="T9" fmla="*/ 0 h 33"/>
                  <a:gd name="T10" fmla="*/ 41 w 883"/>
                  <a:gd name="T11" fmla="*/ 21 h 33"/>
                  <a:gd name="T12" fmla="*/ 9 w 883"/>
                  <a:gd name="T13" fmla="*/ 13 h 33"/>
                  <a:gd name="T14" fmla="*/ 0 w 883"/>
                  <a:gd name="T15" fmla="*/ 33 h 33"/>
                  <a:gd name="T16" fmla="*/ 25 w 883"/>
                  <a:gd name="T17" fmla="*/ 33 h 33"/>
                  <a:gd name="T18" fmla="*/ 9 w 883"/>
                  <a:gd name="T19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3" h="33">
                    <a:moveTo>
                      <a:pt x="9" y="13"/>
                    </a:moveTo>
                    <a:lnTo>
                      <a:pt x="25" y="33"/>
                    </a:lnTo>
                    <a:lnTo>
                      <a:pt x="883" y="33"/>
                    </a:lnTo>
                    <a:lnTo>
                      <a:pt x="883" y="0"/>
                    </a:lnTo>
                    <a:lnTo>
                      <a:pt x="25" y="0"/>
                    </a:lnTo>
                    <a:lnTo>
                      <a:pt x="41" y="21"/>
                    </a:lnTo>
                    <a:lnTo>
                      <a:pt x="9" y="13"/>
                    </a:lnTo>
                    <a:lnTo>
                      <a:pt x="0" y="33"/>
                    </a:lnTo>
                    <a:lnTo>
                      <a:pt x="25" y="3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2" name="Freeform 14">
                <a:extLst>
                  <a:ext uri="{FF2B5EF4-FFF2-40B4-BE49-F238E27FC236}">
                    <a16:creationId xmlns:a16="http://schemas.microsoft.com/office/drawing/2014/main" id="{CC3350ED-560E-F8B0-A555-E6F422DF9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0" y="8544"/>
                <a:ext cx="1902" cy="1362"/>
              </a:xfrm>
              <a:custGeom>
                <a:avLst/>
                <a:gdLst>
                  <a:gd name="T0" fmla="*/ 1821 w 1902"/>
                  <a:gd name="T1" fmla="*/ 0 h 1362"/>
                  <a:gd name="T2" fmla="*/ 1660 w 1902"/>
                  <a:gd name="T3" fmla="*/ 12 h 1362"/>
                  <a:gd name="T4" fmla="*/ 1503 w 1902"/>
                  <a:gd name="T5" fmla="*/ 40 h 1362"/>
                  <a:gd name="T6" fmla="*/ 1350 w 1902"/>
                  <a:gd name="T7" fmla="*/ 76 h 1362"/>
                  <a:gd name="T8" fmla="*/ 1200 w 1902"/>
                  <a:gd name="T9" fmla="*/ 125 h 1362"/>
                  <a:gd name="T10" fmla="*/ 1055 w 1902"/>
                  <a:gd name="T11" fmla="*/ 185 h 1362"/>
                  <a:gd name="T12" fmla="*/ 918 w 1902"/>
                  <a:gd name="T13" fmla="*/ 254 h 1362"/>
                  <a:gd name="T14" fmla="*/ 789 w 1902"/>
                  <a:gd name="T15" fmla="*/ 334 h 1362"/>
                  <a:gd name="T16" fmla="*/ 664 w 1902"/>
                  <a:gd name="T17" fmla="*/ 427 h 1362"/>
                  <a:gd name="T18" fmla="*/ 548 w 1902"/>
                  <a:gd name="T19" fmla="*/ 523 h 1362"/>
                  <a:gd name="T20" fmla="*/ 439 w 1902"/>
                  <a:gd name="T21" fmla="*/ 632 h 1362"/>
                  <a:gd name="T22" fmla="*/ 338 w 1902"/>
                  <a:gd name="T23" fmla="*/ 749 h 1362"/>
                  <a:gd name="T24" fmla="*/ 245 w 1902"/>
                  <a:gd name="T25" fmla="*/ 870 h 1362"/>
                  <a:gd name="T26" fmla="*/ 161 w 1902"/>
                  <a:gd name="T27" fmla="*/ 999 h 1362"/>
                  <a:gd name="T28" fmla="*/ 88 w 1902"/>
                  <a:gd name="T29" fmla="*/ 1136 h 1362"/>
                  <a:gd name="T30" fmla="*/ 28 w 1902"/>
                  <a:gd name="T31" fmla="*/ 1277 h 1362"/>
                  <a:gd name="T32" fmla="*/ 32 w 1902"/>
                  <a:gd name="T33" fmla="*/ 1362 h 1362"/>
                  <a:gd name="T34" fmla="*/ 88 w 1902"/>
                  <a:gd name="T35" fmla="*/ 1221 h 1362"/>
                  <a:gd name="T36" fmla="*/ 157 w 1902"/>
                  <a:gd name="T37" fmla="*/ 1084 h 1362"/>
                  <a:gd name="T38" fmla="*/ 229 w 1902"/>
                  <a:gd name="T39" fmla="*/ 955 h 1362"/>
                  <a:gd name="T40" fmla="*/ 318 w 1902"/>
                  <a:gd name="T41" fmla="*/ 830 h 1362"/>
                  <a:gd name="T42" fmla="*/ 411 w 1902"/>
                  <a:gd name="T43" fmla="*/ 713 h 1362"/>
                  <a:gd name="T44" fmla="*/ 515 w 1902"/>
                  <a:gd name="T45" fmla="*/ 600 h 1362"/>
                  <a:gd name="T46" fmla="*/ 628 w 1902"/>
                  <a:gd name="T47" fmla="*/ 499 h 1362"/>
                  <a:gd name="T48" fmla="*/ 745 w 1902"/>
                  <a:gd name="T49" fmla="*/ 407 h 1362"/>
                  <a:gd name="T50" fmla="*/ 870 w 1902"/>
                  <a:gd name="T51" fmla="*/ 322 h 1362"/>
                  <a:gd name="T52" fmla="*/ 1003 w 1902"/>
                  <a:gd name="T53" fmla="*/ 249 h 1362"/>
                  <a:gd name="T54" fmla="*/ 1140 w 1902"/>
                  <a:gd name="T55" fmla="*/ 185 h 1362"/>
                  <a:gd name="T56" fmla="*/ 1285 w 1902"/>
                  <a:gd name="T57" fmla="*/ 133 h 1362"/>
                  <a:gd name="T58" fmla="*/ 1434 w 1902"/>
                  <a:gd name="T59" fmla="*/ 88 h 1362"/>
                  <a:gd name="T60" fmla="*/ 1583 w 1902"/>
                  <a:gd name="T61" fmla="*/ 56 h 1362"/>
                  <a:gd name="T62" fmla="*/ 1740 w 1902"/>
                  <a:gd name="T63" fmla="*/ 40 h 1362"/>
                  <a:gd name="T64" fmla="*/ 1902 w 1902"/>
                  <a:gd name="T65" fmla="*/ 32 h 1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2" h="1362">
                    <a:moveTo>
                      <a:pt x="1902" y="0"/>
                    </a:moveTo>
                    <a:lnTo>
                      <a:pt x="1821" y="0"/>
                    </a:lnTo>
                    <a:lnTo>
                      <a:pt x="1740" y="4"/>
                    </a:lnTo>
                    <a:lnTo>
                      <a:pt x="1660" y="12"/>
                    </a:lnTo>
                    <a:lnTo>
                      <a:pt x="1579" y="24"/>
                    </a:lnTo>
                    <a:lnTo>
                      <a:pt x="1503" y="40"/>
                    </a:lnTo>
                    <a:lnTo>
                      <a:pt x="1426" y="56"/>
                    </a:lnTo>
                    <a:lnTo>
                      <a:pt x="1350" y="76"/>
                    </a:lnTo>
                    <a:lnTo>
                      <a:pt x="1273" y="100"/>
                    </a:lnTo>
                    <a:lnTo>
                      <a:pt x="1200" y="125"/>
                    </a:lnTo>
                    <a:lnTo>
                      <a:pt x="1128" y="153"/>
                    </a:lnTo>
                    <a:lnTo>
                      <a:pt x="1055" y="185"/>
                    </a:lnTo>
                    <a:lnTo>
                      <a:pt x="987" y="217"/>
                    </a:lnTo>
                    <a:lnTo>
                      <a:pt x="918" y="254"/>
                    </a:lnTo>
                    <a:lnTo>
                      <a:pt x="854" y="294"/>
                    </a:lnTo>
                    <a:lnTo>
                      <a:pt x="789" y="334"/>
                    </a:lnTo>
                    <a:lnTo>
                      <a:pt x="725" y="378"/>
                    </a:lnTo>
                    <a:lnTo>
                      <a:pt x="664" y="427"/>
                    </a:lnTo>
                    <a:lnTo>
                      <a:pt x="604" y="475"/>
                    </a:lnTo>
                    <a:lnTo>
                      <a:pt x="548" y="523"/>
                    </a:lnTo>
                    <a:lnTo>
                      <a:pt x="491" y="576"/>
                    </a:lnTo>
                    <a:lnTo>
                      <a:pt x="439" y="632"/>
                    </a:lnTo>
                    <a:lnTo>
                      <a:pt x="386" y="689"/>
                    </a:lnTo>
                    <a:lnTo>
                      <a:pt x="338" y="749"/>
                    </a:lnTo>
                    <a:lnTo>
                      <a:pt x="290" y="810"/>
                    </a:lnTo>
                    <a:lnTo>
                      <a:pt x="245" y="870"/>
                    </a:lnTo>
                    <a:lnTo>
                      <a:pt x="201" y="934"/>
                    </a:lnTo>
                    <a:lnTo>
                      <a:pt x="161" y="999"/>
                    </a:lnTo>
                    <a:lnTo>
                      <a:pt x="124" y="1067"/>
                    </a:lnTo>
                    <a:lnTo>
                      <a:pt x="88" y="1136"/>
                    </a:lnTo>
                    <a:lnTo>
                      <a:pt x="56" y="1208"/>
                    </a:lnTo>
                    <a:lnTo>
                      <a:pt x="28" y="1277"/>
                    </a:lnTo>
                    <a:lnTo>
                      <a:pt x="0" y="1354"/>
                    </a:lnTo>
                    <a:lnTo>
                      <a:pt x="32" y="1362"/>
                    </a:lnTo>
                    <a:lnTo>
                      <a:pt x="60" y="1293"/>
                    </a:lnTo>
                    <a:lnTo>
                      <a:pt x="88" y="1221"/>
                    </a:lnTo>
                    <a:lnTo>
                      <a:pt x="120" y="1152"/>
                    </a:lnTo>
                    <a:lnTo>
                      <a:pt x="157" y="1084"/>
                    </a:lnTo>
                    <a:lnTo>
                      <a:pt x="193" y="1019"/>
                    </a:lnTo>
                    <a:lnTo>
                      <a:pt x="229" y="955"/>
                    </a:lnTo>
                    <a:lnTo>
                      <a:pt x="274" y="890"/>
                    </a:lnTo>
                    <a:lnTo>
                      <a:pt x="318" y="830"/>
                    </a:lnTo>
                    <a:lnTo>
                      <a:pt x="362" y="769"/>
                    </a:lnTo>
                    <a:lnTo>
                      <a:pt x="411" y="713"/>
                    </a:lnTo>
                    <a:lnTo>
                      <a:pt x="463" y="656"/>
                    </a:lnTo>
                    <a:lnTo>
                      <a:pt x="515" y="600"/>
                    </a:lnTo>
                    <a:lnTo>
                      <a:pt x="568" y="552"/>
                    </a:lnTo>
                    <a:lnTo>
                      <a:pt x="628" y="499"/>
                    </a:lnTo>
                    <a:lnTo>
                      <a:pt x="685" y="451"/>
                    </a:lnTo>
                    <a:lnTo>
                      <a:pt x="745" y="407"/>
                    </a:lnTo>
                    <a:lnTo>
                      <a:pt x="806" y="362"/>
                    </a:lnTo>
                    <a:lnTo>
                      <a:pt x="870" y="322"/>
                    </a:lnTo>
                    <a:lnTo>
                      <a:pt x="934" y="286"/>
                    </a:lnTo>
                    <a:lnTo>
                      <a:pt x="1003" y="249"/>
                    </a:lnTo>
                    <a:lnTo>
                      <a:pt x="1072" y="217"/>
                    </a:lnTo>
                    <a:lnTo>
                      <a:pt x="1140" y="185"/>
                    </a:lnTo>
                    <a:lnTo>
                      <a:pt x="1213" y="157"/>
                    </a:lnTo>
                    <a:lnTo>
                      <a:pt x="1285" y="133"/>
                    </a:lnTo>
                    <a:lnTo>
                      <a:pt x="1358" y="108"/>
                    </a:lnTo>
                    <a:lnTo>
                      <a:pt x="1434" y="88"/>
                    </a:lnTo>
                    <a:lnTo>
                      <a:pt x="1507" y="72"/>
                    </a:lnTo>
                    <a:lnTo>
                      <a:pt x="1583" y="56"/>
                    </a:lnTo>
                    <a:lnTo>
                      <a:pt x="1664" y="48"/>
                    </a:lnTo>
                    <a:lnTo>
                      <a:pt x="1740" y="40"/>
                    </a:lnTo>
                    <a:lnTo>
                      <a:pt x="1821" y="32"/>
                    </a:lnTo>
                    <a:lnTo>
                      <a:pt x="1902" y="32"/>
                    </a:lnTo>
                    <a:lnTo>
                      <a:pt x="190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3" name="Freeform 15">
                <a:extLst>
                  <a:ext uri="{FF2B5EF4-FFF2-40B4-BE49-F238E27FC236}">
                    <a16:creationId xmlns:a16="http://schemas.microsoft.com/office/drawing/2014/main" id="{655E13A4-A701-A470-BF6B-541EC9727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8544"/>
                <a:ext cx="1910" cy="1374"/>
              </a:xfrm>
              <a:custGeom>
                <a:avLst/>
                <a:gdLst>
                  <a:gd name="T0" fmla="*/ 1902 w 1910"/>
                  <a:gd name="T1" fmla="*/ 1354 h 1374"/>
                  <a:gd name="T2" fmla="*/ 1845 w 1910"/>
                  <a:gd name="T3" fmla="*/ 1208 h 1374"/>
                  <a:gd name="T4" fmla="*/ 1777 w 1910"/>
                  <a:gd name="T5" fmla="*/ 1067 h 1374"/>
                  <a:gd name="T6" fmla="*/ 1700 w 1910"/>
                  <a:gd name="T7" fmla="*/ 934 h 1374"/>
                  <a:gd name="T8" fmla="*/ 1612 w 1910"/>
                  <a:gd name="T9" fmla="*/ 810 h 1374"/>
                  <a:gd name="T10" fmla="*/ 1515 w 1910"/>
                  <a:gd name="T11" fmla="*/ 689 h 1374"/>
                  <a:gd name="T12" fmla="*/ 1410 w 1910"/>
                  <a:gd name="T13" fmla="*/ 576 h 1374"/>
                  <a:gd name="T14" fmla="*/ 1297 w 1910"/>
                  <a:gd name="T15" fmla="*/ 475 h 1374"/>
                  <a:gd name="T16" fmla="*/ 1176 w 1910"/>
                  <a:gd name="T17" fmla="*/ 378 h 1374"/>
                  <a:gd name="T18" fmla="*/ 1048 w 1910"/>
                  <a:gd name="T19" fmla="*/ 294 h 1374"/>
                  <a:gd name="T20" fmla="*/ 915 w 1910"/>
                  <a:gd name="T21" fmla="*/ 217 h 1374"/>
                  <a:gd name="T22" fmla="*/ 773 w 1910"/>
                  <a:gd name="T23" fmla="*/ 153 h 1374"/>
                  <a:gd name="T24" fmla="*/ 628 w 1910"/>
                  <a:gd name="T25" fmla="*/ 100 h 1374"/>
                  <a:gd name="T26" fmla="*/ 479 w 1910"/>
                  <a:gd name="T27" fmla="*/ 56 h 1374"/>
                  <a:gd name="T28" fmla="*/ 322 w 1910"/>
                  <a:gd name="T29" fmla="*/ 24 h 1374"/>
                  <a:gd name="T30" fmla="*/ 161 w 1910"/>
                  <a:gd name="T31" fmla="*/ 4 h 1374"/>
                  <a:gd name="T32" fmla="*/ 0 w 1910"/>
                  <a:gd name="T33" fmla="*/ 0 h 1374"/>
                  <a:gd name="T34" fmla="*/ 80 w 1910"/>
                  <a:gd name="T35" fmla="*/ 32 h 1374"/>
                  <a:gd name="T36" fmla="*/ 237 w 1910"/>
                  <a:gd name="T37" fmla="*/ 48 h 1374"/>
                  <a:gd name="T38" fmla="*/ 395 w 1910"/>
                  <a:gd name="T39" fmla="*/ 72 h 1374"/>
                  <a:gd name="T40" fmla="*/ 544 w 1910"/>
                  <a:gd name="T41" fmla="*/ 108 h 1374"/>
                  <a:gd name="T42" fmla="*/ 689 w 1910"/>
                  <a:gd name="T43" fmla="*/ 157 h 1374"/>
                  <a:gd name="T44" fmla="*/ 830 w 1910"/>
                  <a:gd name="T45" fmla="*/ 217 h 1374"/>
                  <a:gd name="T46" fmla="*/ 967 w 1910"/>
                  <a:gd name="T47" fmla="*/ 286 h 1374"/>
                  <a:gd name="T48" fmla="*/ 1096 w 1910"/>
                  <a:gd name="T49" fmla="*/ 362 h 1374"/>
                  <a:gd name="T50" fmla="*/ 1217 w 1910"/>
                  <a:gd name="T51" fmla="*/ 451 h 1374"/>
                  <a:gd name="T52" fmla="*/ 1330 w 1910"/>
                  <a:gd name="T53" fmla="*/ 552 h 1374"/>
                  <a:gd name="T54" fmla="*/ 1438 w 1910"/>
                  <a:gd name="T55" fmla="*/ 656 h 1374"/>
                  <a:gd name="T56" fmla="*/ 1539 w 1910"/>
                  <a:gd name="T57" fmla="*/ 769 h 1374"/>
                  <a:gd name="T58" fmla="*/ 1628 w 1910"/>
                  <a:gd name="T59" fmla="*/ 890 h 1374"/>
                  <a:gd name="T60" fmla="*/ 1708 w 1910"/>
                  <a:gd name="T61" fmla="*/ 1019 h 1374"/>
                  <a:gd name="T62" fmla="*/ 1781 w 1910"/>
                  <a:gd name="T63" fmla="*/ 1152 h 1374"/>
                  <a:gd name="T64" fmla="*/ 1841 w 1910"/>
                  <a:gd name="T65" fmla="*/ 1293 h 1374"/>
                  <a:gd name="T66" fmla="*/ 1886 w 1910"/>
                  <a:gd name="T67" fmla="*/ 1341 h 1374"/>
                  <a:gd name="T68" fmla="*/ 1910 w 1910"/>
                  <a:gd name="T69" fmla="*/ 1374 h 1374"/>
                  <a:gd name="T70" fmla="*/ 1886 w 1910"/>
                  <a:gd name="T71" fmla="*/ 1374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10" h="1374">
                    <a:moveTo>
                      <a:pt x="1886" y="1374"/>
                    </a:moveTo>
                    <a:lnTo>
                      <a:pt x="1902" y="1354"/>
                    </a:lnTo>
                    <a:lnTo>
                      <a:pt x="1874" y="1277"/>
                    </a:lnTo>
                    <a:lnTo>
                      <a:pt x="1845" y="1208"/>
                    </a:lnTo>
                    <a:lnTo>
                      <a:pt x="1813" y="1136"/>
                    </a:lnTo>
                    <a:lnTo>
                      <a:pt x="1777" y="1067"/>
                    </a:lnTo>
                    <a:lnTo>
                      <a:pt x="1741" y="999"/>
                    </a:lnTo>
                    <a:lnTo>
                      <a:pt x="1700" y="934"/>
                    </a:lnTo>
                    <a:lnTo>
                      <a:pt x="1656" y="870"/>
                    </a:lnTo>
                    <a:lnTo>
                      <a:pt x="1612" y="810"/>
                    </a:lnTo>
                    <a:lnTo>
                      <a:pt x="1563" y="749"/>
                    </a:lnTo>
                    <a:lnTo>
                      <a:pt x="1515" y="689"/>
                    </a:lnTo>
                    <a:lnTo>
                      <a:pt x="1463" y="632"/>
                    </a:lnTo>
                    <a:lnTo>
                      <a:pt x="1410" y="576"/>
                    </a:lnTo>
                    <a:lnTo>
                      <a:pt x="1354" y="523"/>
                    </a:lnTo>
                    <a:lnTo>
                      <a:pt x="1297" y="475"/>
                    </a:lnTo>
                    <a:lnTo>
                      <a:pt x="1237" y="427"/>
                    </a:lnTo>
                    <a:lnTo>
                      <a:pt x="1176" y="378"/>
                    </a:lnTo>
                    <a:lnTo>
                      <a:pt x="1112" y="334"/>
                    </a:lnTo>
                    <a:lnTo>
                      <a:pt x="1048" y="294"/>
                    </a:lnTo>
                    <a:lnTo>
                      <a:pt x="983" y="254"/>
                    </a:lnTo>
                    <a:lnTo>
                      <a:pt x="915" y="217"/>
                    </a:lnTo>
                    <a:lnTo>
                      <a:pt x="846" y="185"/>
                    </a:lnTo>
                    <a:lnTo>
                      <a:pt x="773" y="153"/>
                    </a:lnTo>
                    <a:lnTo>
                      <a:pt x="701" y="125"/>
                    </a:lnTo>
                    <a:lnTo>
                      <a:pt x="628" y="100"/>
                    </a:lnTo>
                    <a:lnTo>
                      <a:pt x="552" y="76"/>
                    </a:lnTo>
                    <a:lnTo>
                      <a:pt x="479" y="56"/>
                    </a:lnTo>
                    <a:lnTo>
                      <a:pt x="399" y="40"/>
                    </a:lnTo>
                    <a:lnTo>
                      <a:pt x="322" y="24"/>
                    </a:lnTo>
                    <a:lnTo>
                      <a:pt x="242" y="12"/>
                    </a:lnTo>
                    <a:lnTo>
                      <a:pt x="161" y="4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80" y="32"/>
                    </a:lnTo>
                    <a:lnTo>
                      <a:pt x="161" y="40"/>
                    </a:lnTo>
                    <a:lnTo>
                      <a:pt x="237" y="48"/>
                    </a:lnTo>
                    <a:lnTo>
                      <a:pt x="318" y="56"/>
                    </a:lnTo>
                    <a:lnTo>
                      <a:pt x="395" y="72"/>
                    </a:lnTo>
                    <a:lnTo>
                      <a:pt x="471" y="88"/>
                    </a:lnTo>
                    <a:lnTo>
                      <a:pt x="544" y="108"/>
                    </a:lnTo>
                    <a:lnTo>
                      <a:pt x="616" y="133"/>
                    </a:lnTo>
                    <a:lnTo>
                      <a:pt x="689" y="157"/>
                    </a:lnTo>
                    <a:lnTo>
                      <a:pt x="761" y="185"/>
                    </a:lnTo>
                    <a:lnTo>
                      <a:pt x="830" y="217"/>
                    </a:lnTo>
                    <a:lnTo>
                      <a:pt x="898" y="249"/>
                    </a:lnTo>
                    <a:lnTo>
                      <a:pt x="967" y="286"/>
                    </a:lnTo>
                    <a:lnTo>
                      <a:pt x="1031" y="322"/>
                    </a:lnTo>
                    <a:lnTo>
                      <a:pt x="1096" y="362"/>
                    </a:lnTo>
                    <a:lnTo>
                      <a:pt x="1156" y="407"/>
                    </a:lnTo>
                    <a:lnTo>
                      <a:pt x="1217" y="451"/>
                    </a:lnTo>
                    <a:lnTo>
                      <a:pt x="1273" y="499"/>
                    </a:lnTo>
                    <a:lnTo>
                      <a:pt x="1330" y="552"/>
                    </a:lnTo>
                    <a:lnTo>
                      <a:pt x="1386" y="600"/>
                    </a:lnTo>
                    <a:lnTo>
                      <a:pt x="1438" y="656"/>
                    </a:lnTo>
                    <a:lnTo>
                      <a:pt x="1491" y="713"/>
                    </a:lnTo>
                    <a:lnTo>
                      <a:pt x="1539" y="769"/>
                    </a:lnTo>
                    <a:lnTo>
                      <a:pt x="1584" y="830"/>
                    </a:lnTo>
                    <a:lnTo>
                      <a:pt x="1628" y="890"/>
                    </a:lnTo>
                    <a:lnTo>
                      <a:pt x="1672" y="955"/>
                    </a:lnTo>
                    <a:lnTo>
                      <a:pt x="1708" y="1019"/>
                    </a:lnTo>
                    <a:lnTo>
                      <a:pt x="1745" y="1084"/>
                    </a:lnTo>
                    <a:lnTo>
                      <a:pt x="1781" y="1152"/>
                    </a:lnTo>
                    <a:lnTo>
                      <a:pt x="1813" y="1221"/>
                    </a:lnTo>
                    <a:lnTo>
                      <a:pt x="1841" y="1293"/>
                    </a:lnTo>
                    <a:lnTo>
                      <a:pt x="1870" y="1362"/>
                    </a:lnTo>
                    <a:lnTo>
                      <a:pt x="1886" y="1341"/>
                    </a:lnTo>
                    <a:lnTo>
                      <a:pt x="1886" y="1374"/>
                    </a:lnTo>
                    <a:lnTo>
                      <a:pt x="1910" y="1374"/>
                    </a:lnTo>
                    <a:lnTo>
                      <a:pt x="1902" y="1354"/>
                    </a:lnTo>
                    <a:lnTo>
                      <a:pt x="1886" y="1374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4" name="Freeform 16">
                <a:extLst>
                  <a:ext uri="{FF2B5EF4-FFF2-40B4-BE49-F238E27FC236}">
                    <a16:creationId xmlns:a16="http://schemas.microsoft.com/office/drawing/2014/main" id="{48D41AF3-6B32-CFBA-95B7-69577AC63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9885"/>
                <a:ext cx="443" cy="556"/>
              </a:xfrm>
              <a:custGeom>
                <a:avLst/>
                <a:gdLst>
                  <a:gd name="T0" fmla="*/ 435 w 443"/>
                  <a:gd name="T1" fmla="*/ 69 h 556"/>
                  <a:gd name="T2" fmla="*/ 298 w 443"/>
                  <a:gd name="T3" fmla="*/ 77 h 556"/>
                  <a:gd name="T4" fmla="*/ 0 w 443"/>
                  <a:gd name="T5" fmla="*/ 436 h 556"/>
                  <a:gd name="T6" fmla="*/ 145 w 443"/>
                  <a:gd name="T7" fmla="*/ 556 h 556"/>
                  <a:gd name="T8" fmla="*/ 443 w 443"/>
                  <a:gd name="T9" fmla="*/ 198 h 556"/>
                  <a:gd name="T10" fmla="*/ 306 w 443"/>
                  <a:gd name="T11" fmla="*/ 206 h 556"/>
                  <a:gd name="T12" fmla="*/ 435 w 443"/>
                  <a:gd name="T13" fmla="*/ 69 h 556"/>
                  <a:gd name="T14" fmla="*/ 362 w 443"/>
                  <a:gd name="T15" fmla="*/ 0 h 556"/>
                  <a:gd name="T16" fmla="*/ 298 w 443"/>
                  <a:gd name="T17" fmla="*/ 77 h 556"/>
                  <a:gd name="T18" fmla="*/ 435 w 443"/>
                  <a:gd name="T19" fmla="*/ 69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3" h="556">
                    <a:moveTo>
                      <a:pt x="435" y="69"/>
                    </a:moveTo>
                    <a:lnTo>
                      <a:pt x="298" y="77"/>
                    </a:lnTo>
                    <a:lnTo>
                      <a:pt x="0" y="436"/>
                    </a:lnTo>
                    <a:lnTo>
                      <a:pt x="145" y="556"/>
                    </a:lnTo>
                    <a:lnTo>
                      <a:pt x="443" y="198"/>
                    </a:lnTo>
                    <a:lnTo>
                      <a:pt x="306" y="206"/>
                    </a:lnTo>
                    <a:lnTo>
                      <a:pt x="435" y="69"/>
                    </a:lnTo>
                    <a:lnTo>
                      <a:pt x="362" y="0"/>
                    </a:lnTo>
                    <a:lnTo>
                      <a:pt x="298" y="77"/>
                    </a:lnTo>
                    <a:lnTo>
                      <a:pt x="435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5" name="Freeform 17">
                <a:extLst>
                  <a:ext uri="{FF2B5EF4-FFF2-40B4-BE49-F238E27FC236}">
                    <a16:creationId xmlns:a16="http://schemas.microsoft.com/office/drawing/2014/main" id="{E4AE72C8-33C1-3093-DF51-8C4404BC3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5" y="9954"/>
                <a:ext cx="995" cy="911"/>
              </a:xfrm>
              <a:custGeom>
                <a:avLst/>
                <a:gdLst>
                  <a:gd name="T0" fmla="*/ 983 w 995"/>
                  <a:gd name="T1" fmla="*/ 862 h 911"/>
                  <a:gd name="T2" fmla="*/ 955 w 995"/>
                  <a:gd name="T3" fmla="*/ 770 h 911"/>
                  <a:gd name="T4" fmla="*/ 129 w 995"/>
                  <a:gd name="T5" fmla="*/ 0 h 911"/>
                  <a:gd name="T6" fmla="*/ 0 w 995"/>
                  <a:gd name="T7" fmla="*/ 137 h 911"/>
                  <a:gd name="T8" fmla="*/ 826 w 995"/>
                  <a:gd name="T9" fmla="*/ 911 h 911"/>
                  <a:gd name="T10" fmla="*/ 802 w 995"/>
                  <a:gd name="T11" fmla="*/ 818 h 911"/>
                  <a:gd name="T12" fmla="*/ 983 w 995"/>
                  <a:gd name="T13" fmla="*/ 862 h 911"/>
                  <a:gd name="T14" fmla="*/ 995 w 995"/>
                  <a:gd name="T15" fmla="*/ 810 h 911"/>
                  <a:gd name="T16" fmla="*/ 955 w 995"/>
                  <a:gd name="T17" fmla="*/ 770 h 911"/>
                  <a:gd name="T18" fmla="*/ 983 w 995"/>
                  <a:gd name="T19" fmla="*/ 862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95" h="911">
                    <a:moveTo>
                      <a:pt x="983" y="862"/>
                    </a:moveTo>
                    <a:lnTo>
                      <a:pt x="955" y="770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826" y="911"/>
                    </a:lnTo>
                    <a:lnTo>
                      <a:pt x="802" y="818"/>
                    </a:lnTo>
                    <a:lnTo>
                      <a:pt x="983" y="862"/>
                    </a:lnTo>
                    <a:lnTo>
                      <a:pt x="995" y="810"/>
                    </a:lnTo>
                    <a:lnTo>
                      <a:pt x="955" y="770"/>
                    </a:lnTo>
                    <a:lnTo>
                      <a:pt x="983" y="8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6" name="Freeform 18">
                <a:extLst>
                  <a:ext uri="{FF2B5EF4-FFF2-40B4-BE49-F238E27FC236}">
                    <a16:creationId xmlns:a16="http://schemas.microsoft.com/office/drawing/2014/main" id="{9F575CF1-76FC-C2FD-FD4E-8465F49C4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772"/>
                <a:ext cx="1156" cy="963"/>
              </a:xfrm>
              <a:custGeom>
                <a:avLst/>
                <a:gdLst>
                  <a:gd name="T0" fmla="*/ 0 w 1156"/>
                  <a:gd name="T1" fmla="*/ 963 h 963"/>
                  <a:gd name="T2" fmla="*/ 52 w 1156"/>
                  <a:gd name="T3" fmla="*/ 963 h 963"/>
                  <a:gd name="T4" fmla="*/ 104 w 1156"/>
                  <a:gd name="T5" fmla="*/ 959 h 963"/>
                  <a:gd name="T6" fmla="*/ 157 w 1156"/>
                  <a:gd name="T7" fmla="*/ 955 h 963"/>
                  <a:gd name="T8" fmla="*/ 209 w 1156"/>
                  <a:gd name="T9" fmla="*/ 947 h 963"/>
                  <a:gd name="T10" fmla="*/ 306 w 1156"/>
                  <a:gd name="T11" fmla="*/ 923 h 963"/>
                  <a:gd name="T12" fmla="*/ 403 w 1156"/>
                  <a:gd name="T13" fmla="*/ 894 h 963"/>
                  <a:gd name="T14" fmla="*/ 495 w 1156"/>
                  <a:gd name="T15" fmla="*/ 854 h 963"/>
                  <a:gd name="T16" fmla="*/ 584 w 1156"/>
                  <a:gd name="T17" fmla="*/ 810 h 963"/>
                  <a:gd name="T18" fmla="*/ 665 w 1156"/>
                  <a:gd name="T19" fmla="*/ 757 h 963"/>
                  <a:gd name="T20" fmla="*/ 745 w 1156"/>
                  <a:gd name="T21" fmla="*/ 697 h 963"/>
                  <a:gd name="T22" fmla="*/ 818 w 1156"/>
                  <a:gd name="T23" fmla="*/ 632 h 963"/>
                  <a:gd name="T24" fmla="*/ 886 w 1156"/>
                  <a:gd name="T25" fmla="*/ 564 h 963"/>
                  <a:gd name="T26" fmla="*/ 951 w 1156"/>
                  <a:gd name="T27" fmla="*/ 487 h 963"/>
                  <a:gd name="T28" fmla="*/ 1003 w 1156"/>
                  <a:gd name="T29" fmla="*/ 407 h 963"/>
                  <a:gd name="T30" fmla="*/ 1056 w 1156"/>
                  <a:gd name="T31" fmla="*/ 322 h 963"/>
                  <a:gd name="T32" fmla="*/ 1096 w 1156"/>
                  <a:gd name="T33" fmla="*/ 234 h 963"/>
                  <a:gd name="T34" fmla="*/ 1132 w 1156"/>
                  <a:gd name="T35" fmla="*/ 141 h 963"/>
                  <a:gd name="T36" fmla="*/ 1156 w 1156"/>
                  <a:gd name="T37" fmla="*/ 44 h 963"/>
                  <a:gd name="T38" fmla="*/ 975 w 1156"/>
                  <a:gd name="T39" fmla="*/ 0 h 963"/>
                  <a:gd name="T40" fmla="*/ 951 w 1156"/>
                  <a:gd name="T41" fmla="*/ 80 h 963"/>
                  <a:gd name="T42" fmla="*/ 923 w 1156"/>
                  <a:gd name="T43" fmla="*/ 161 h 963"/>
                  <a:gd name="T44" fmla="*/ 886 w 1156"/>
                  <a:gd name="T45" fmla="*/ 234 h 963"/>
                  <a:gd name="T46" fmla="*/ 846 w 1156"/>
                  <a:gd name="T47" fmla="*/ 306 h 963"/>
                  <a:gd name="T48" fmla="*/ 798 w 1156"/>
                  <a:gd name="T49" fmla="*/ 375 h 963"/>
                  <a:gd name="T50" fmla="*/ 745 w 1156"/>
                  <a:gd name="T51" fmla="*/ 439 h 963"/>
                  <a:gd name="T52" fmla="*/ 689 w 1156"/>
                  <a:gd name="T53" fmla="*/ 495 h 963"/>
                  <a:gd name="T54" fmla="*/ 624 w 1156"/>
                  <a:gd name="T55" fmla="*/ 552 h 963"/>
                  <a:gd name="T56" fmla="*/ 560 w 1156"/>
                  <a:gd name="T57" fmla="*/ 600 h 963"/>
                  <a:gd name="T58" fmla="*/ 487 w 1156"/>
                  <a:gd name="T59" fmla="*/ 645 h 963"/>
                  <a:gd name="T60" fmla="*/ 415 w 1156"/>
                  <a:gd name="T61" fmla="*/ 685 h 963"/>
                  <a:gd name="T62" fmla="*/ 338 w 1156"/>
                  <a:gd name="T63" fmla="*/ 713 h 963"/>
                  <a:gd name="T64" fmla="*/ 258 w 1156"/>
                  <a:gd name="T65" fmla="*/ 741 h 963"/>
                  <a:gd name="T66" fmla="*/ 173 w 1156"/>
                  <a:gd name="T67" fmla="*/ 757 h 963"/>
                  <a:gd name="T68" fmla="*/ 133 w 1156"/>
                  <a:gd name="T69" fmla="*/ 765 h 963"/>
                  <a:gd name="T70" fmla="*/ 88 w 1156"/>
                  <a:gd name="T71" fmla="*/ 769 h 963"/>
                  <a:gd name="T72" fmla="*/ 44 w 1156"/>
                  <a:gd name="T73" fmla="*/ 773 h 963"/>
                  <a:gd name="T74" fmla="*/ 0 w 1156"/>
                  <a:gd name="T75" fmla="*/ 773 h 963"/>
                  <a:gd name="T76" fmla="*/ 0 w 1156"/>
                  <a:gd name="T77" fmla="*/ 963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56" h="963">
                    <a:moveTo>
                      <a:pt x="0" y="963"/>
                    </a:moveTo>
                    <a:lnTo>
                      <a:pt x="52" y="963"/>
                    </a:lnTo>
                    <a:lnTo>
                      <a:pt x="104" y="959"/>
                    </a:lnTo>
                    <a:lnTo>
                      <a:pt x="157" y="955"/>
                    </a:lnTo>
                    <a:lnTo>
                      <a:pt x="209" y="947"/>
                    </a:lnTo>
                    <a:lnTo>
                      <a:pt x="306" y="923"/>
                    </a:lnTo>
                    <a:lnTo>
                      <a:pt x="403" y="894"/>
                    </a:lnTo>
                    <a:lnTo>
                      <a:pt x="495" y="854"/>
                    </a:lnTo>
                    <a:lnTo>
                      <a:pt x="584" y="810"/>
                    </a:lnTo>
                    <a:lnTo>
                      <a:pt x="665" y="757"/>
                    </a:lnTo>
                    <a:lnTo>
                      <a:pt x="745" y="697"/>
                    </a:lnTo>
                    <a:lnTo>
                      <a:pt x="818" y="632"/>
                    </a:lnTo>
                    <a:lnTo>
                      <a:pt x="886" y="564"/>
                    </a:lnTo>
                    <a:lnTo>
                      <a:pt x="951" y="487"/>
                    </a:lnTo>
                    <a:lnTo>
                      <a:pt x="1003" y="407"/>
                    </a:lnTo>
                    <a:lnTo>
                      <a:pt x="1056" y="322"/>
                    </a:lnTo>
                    <a:lnTo>
                      <a:pt x="1096" y="234"/>
                    </a:lnTo>
                    <a:lnTo>
                      <a:pt x="1132" y="141"/>
                    </a:lnTo>
                    <a:lnTo>
                      <a:pt x="1156" y="44"/>
                    </a:lnTo>
                    <a:lnTo>
                      <a:pt x="975" y="0"/>
                    </a:lnTo>
                    <a:lnTo>
                      <a:pt x="951" y="80"/>
                    </a:lnTo>
                    <a:lnTo>
                      <a:pt x="923" y="161"/>
                    </a:lnTo>
                    <a:lnTo>
                      <a:pt x="886" y="234"/>
                    </a:lnTo>
                    <a:lnTo>
                      <a:pt x="846" y="306"/>
                    </a:lnTo>
                    <a:lnTo>
                      <a:pt x="798" y="375"/>
                    </a:lnTo>
                    <a:lnTo>
                      <a:pt x="745" y="439"/>
                    </a:lnTo>
                    <a:lnTo>
                      <a:pt x="689" y="495"/>
                    </a:lnTo>
                    <a:lnTo>
                      <a:pt x="624" y="552"/>
                    </a:lnTo>
                    <a:lnTo>
                      <a:pt x="560" y="600"/>
                    </a:lnTo>
                    <a:lnTo>
                      <a:pt x="487" y="645"/>
                    </a:lnTo>
                    <a:lnTo>
                      <a:pt x="415" y="685"/>
                    </a:lnTo>
                    <a:lnTo>
                      <a:pt x="338" y="713"/>
                    </a:lnTo>
                    <a:lnTo>
                      <a:pt x="258" y="741"/>
                    </a:lnTo>
                    <a:lnTo>
                      <a:pt x="173" y="757"/>
                    </a:lnTo>
                    <a:lnTo>
                      <a:pt x="133" y="765"/>
                    </a:lnTo>
                    <a:lnTo>
                      <a:pt x="88" y="769"/>
                    </a:lnTo>
                    <a:lnTo>
                      <a:pt x="44" y="773"/>
                    </a:lnTo>
                    <a:lnTo>
                      <a:pt x="0" y="773"/>
                    </a:lnTo>
                    <a:lnTo>
                      <a:pt x="0" y="9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7" name="Freeform 19">
                <a:extLst>
                  <a:ext uri="{FF2B5EF4-FFF2-40B4-BE49-F238E27FC236}">
                    <a16:creationId xmlns:a16="http://schemas.microsoft.com/office/drawing/2014/main" id="{8F9785EA-F988-0090-AD3F-D9A4D8AA5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7" y="10506"/>
                <a:ext cx="1185" cy="1229"/>
              </a:xfrm>
              <a:custGeom>
                <a:avLst/>
                <a:gdLst>
                  <a:gd name="T0" fmla="*/ 4 w 1185"/>
                  <a:gd name="T1" fmla="*/ 101 h 1229"/>
                  <a:gd name="T2" fmla="*/ 16 w 1185"/>
                  <a:gd name="T3" fmla="*/ 213 h 1229"/>
                  <a:gd name="T4" fmla="*/ 40 w 1185"/>
                  <a:gd name="T5" fmla="*/ 326 h 1229"/>
                  <a:gd name="T6" fmla="*/ 72 w 1185"/>
                  <a:gd name="T7" fmla="*/ 435 h 1229"/>
                  <a:gd name="T8" fmla="*/ 117 w 1185"/>
                  <a:gd name="T9" fmla="*/ 540 h 1229"/>
                  <a:gd name="T10" fmla="*/ 169 w 1185"/>
                  <a:gd name="T11" fmla="*/ 637 h 1229"/>
                  <a:gd name="T12" fmla="*/ 230 w 1185"/>
                  <a:gd name="T13" fmla="*/ 729 h 1229"/>
                  <a:gd name="T14" fmla="*/ 298 w 1185"/>
                  <a:gd name="T15" fmla="*/ 818 h 1229"/>
                  <a:gd name="T16" fmla="*/ 371 w 1185"/>
                  <a:gd name="T17" fmla="*/ 898 h 1229"/>
                  <a:gd name="T18" fmla="*/ 455 w 1185"/>
                  <a:gd name="T19" fmla="*/ 971 h 1229"/>
                  <a:gd name="T20" fmla="*/ 544 w 1185"/>
                  <a:gd name="T21" fmla="*/ 1035 h 1229"/>
                  <a:gd name="T22" fmla="*/ 641 w 1185"/>
                  <a:gd name="T23" fmla="*/ 1092 h 1229"/>
                  <a:gd name="T24" fmla="*/ 741 w 1185"/>
                  <a:gd name="T25" fmla="*/ 1140 h 1229"/>
                  <a:gd name="T26" fmla="*/ 846 w 1185"/>
                  <a:gd name="T27" fmla="*/ 1176 h 1229"/>
                  <a:gd name="T28" fmla="*/ 955 w 1185"/>
                  <a:gd name="T29" fmla="*/ 1205 h 1229"/>
                  <a:gd name="T30" fmla="*/ 1068 w 1185"/>
                  <a:gd name="T31" fmla="*/ 1225 h 1229"/>
                  <a:gd name="T32" fmla="*/ 1185 w 1185"/>
                  <a:gd name="T33" fmla="*/ 1229 h 1229"/>
                  <a:gd name="T34" fmla="*/ 1136 w 1185"/>
                  <a:gd name="T35" fmla="*/ 1039 h 1229"/>
                  <a:gd name="T36" fmla="*/ 1040 w 1185"/>
                  <a:gd name="T37" fmla="*/ 1027 h 1229"/>
                  <a:gd name="T38" fmla="*/ 947 w 1185"/>
                  <a:gd name="T39" fmla="*/ 1011 h 1229"/>
                  <a:gd name="T40" fmla="*/ 854 w 1185"/>
                  <a:gd name="T41" fmla="*/ 983 h 1229"/>
                  <a:gd name="T42" fmla="*/ 770 w 1185"/>
                  <a:gd name="T43" fmla="*/ 947 h 1229"/>
                  <a:gd name="T44" fmla="*/ 689 w 1185"/>
                  <a:gd name="T45" fmla="*/ 903 h 1229"/>
                  <a:gd name="T46" fmla="*/ 608 w 1185"/>
                  <a:gd name="T47" fmla="*/ 850 h 1229"/>
                  <a:gd name="T48" fmla="*/ 540 w 1185"/>
                  <a:gd name="T49" fmla="*/ 794 h 1229"/>
                  <a:gd name="T50" fmla="*/ 471 w 1185"/>
                  <a:gd name="T51" fmla="*/ 729 h 1229"/>
                  <a:gd name="T52" fmla="*/ 411 w 1185"/>
                  <a:gd name="T53" fmla="*/ 657 h 1229"/>
                  <a:gd name="T54" fmla="*/ 355 w 1185"/>
                  <a:gd name="T55" fmla="*/ 580 h 1229"/>
                  <a:gd name="T56" fmla="*/ 310 w 1185"/>
                  <a:gd name="T57" fmla="*/ 500 h 1229"/>
                  <a:gd name="T58" fmla="*/ 270 w 1185"/>
                  <a:gd name="T59" fmla="*/ 415 h 1229"/>
                  <a:gd name="T60" fmla="*/ 238 w 1185"/>
                  <a:gd name="T61" fmla="*/ 326 h 1229"/>
                  <a:gd name="T62" fmla="*/ 213 w 1185"/>
                  <a:gd name="T63" fmla="*/ 234 h 1229"/>
                  <a:gd name="T64" fmla="*/ 197 w 1185"/>
                  <a:gd name="T65" fmla="*/ 137 h 1229"/>
                  <a:gd name="T66" fmla="*/ 101 w 1185"/>
                  <a:gd name="T67" fmla="*/ 189 h 1229"/>
                  <a:gd name="T68" fmla="*/ 0 w 1185"/>
                  <a:gd name="T69" fmla="*/ 0 h 1229"/>
                  <a:gd name="T70" fmla="*/ 101 w 1185"/>
                  <a:gd name="T71" fmla="*/ 0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85" h="1229">
                    <a:moveTo>
                      <a:pt x="101" y="0"/>
                    </a:moveTo>
                    <a:lnTo>
                      <a:pt x="4" y="101"/>
                    </a:lnTo>
                    <a:lnTo>
                      <a:pt x="12" y="157"/>
                    </a:lnTo>
                    <a:lnTo>
                      <a:pt x="16" y="213"/>
                    </a:lnTo>
                    <a:lnTo>
                      <a:pt x="28" y="270"/>
                    </a:lnTo>
                    <a:lnTo>
                      <a:pt x="40" y="326"/>
                    </a:lnTo>
                    <a:lnTo>
                      <a:pt x="56" y="383"/>
                    </a:lnTo>
                    <a:lnTo>
                      <a:pt x="72" y="435"/>
                    </a:lnTo>
                    <a:lnTo>
                      <a:pt x="93" y="487"/>
                    </a:lnTo>
                    <a:lnTo>
                      <a:pt x="117" y="540"/>
                    </a:lnTo>
                    <a:lnTo>
                      <a:pt x="141" y="588"/>
                    </a:lnTo>
                    <a:lnTo>
                      <a:pt x="169" y="637"/>
                    </a:lnTo>
                    <a:lnTo>
                      <a:pt x="197" y="685"/>
                    </a:lnTo>
                    <a:lnTo>
                      <a:pt x="230" y="729"/>
                    </a:lnTo>
                    <a:lnTo>
                      <a:pt x="262" y="774"/>
                    </a:lnTo>
                    <a:lnTo>
                      <a:pt x="298" y="818"/>
                    </a:lnTo>
                    <a:lnTo>
                      <a:pt x="334" y="858"/>
                    </a:lnTo>
                    <a:lnTo>
                      <a:pt x="371" y="898"/>
                    </a:lnTo>
                    <a:lnTo>
                      <a:pt x="411" y="935"/>
                    </a:lnTo>
                    <a:lnTo>
                      <a:pt x="455" y="971"/>
                    </a:lnTo>
                    <a:lnTo>
                      <a:pt x="500" y="1003"/>
                    </a:lnTo>
                    <a:lnTo>
                      <a:pt x="544" y="1035"/>
                    </a:lnTo>
                    <a:lnTo>
                      <a:pt x="592" y="1064"/>
                    </a:lnTo>
                    <a:lnTo>
                      <a:pt x="641" y="1092"/>
                    </a:lnTo>
                    <a:lnTo>
                      <a:pt x="689" y="1116"/>
                    </a:lnTo>
                    <a:lnTo>
                      <a:pt x="741" y="1140"/>
                    </a:lnTo>
                    <a:lnTo>
                      <a:pt x="790" y="1160"/>
                    </a:lnTo>
                    <a:lnTo>
                      <a:pt x="846" y="1176"/>
                    </a:lnTo>
                    <a:lnTo>
                      <a:pt x="899" y="1193"/>
                    </a:lnTo>
                    <a:lnTo>
                      <a:pt x="955" y="1205"/>
                    </a:lnTo>
                    <a:lnTo>
                      <a:pt x="1011" y="1217"/>
                    </a:lnTo>
                    <a:lnTo>
                      <a:pt x="1068" y="1225"/>
                    </a:lnTo>
                    <a:lnTo>
                      <a:pt x="1128" y="1229"/>
                    </a:lnTo>
                    <a:lnTo>
                      <a:pt x="1185" y="1229"/>
                    </a:lnTo>
                    <a:lnTo>
                      <a:pt x="1185" y="1039"/>
                    </a:lnTo>
                    <a:lnTo>
                      <a:pt x="1136" y="1039"/>
                    </a:lnTo>
                    <a:lnTo>
                      <a:pt x="1088" y="1035"/>
                    </a:lnTo>
                    <a:lnTo>
                      <a:pt x="1040" y="1027"/>
                    </a:lnTo>
                    <a:lnTo>
                      <a:pt x="991" y="1019"/>
                    </a:lnTo>
                    <a:lnTo>
                      <a:pt x="947" y="1011"/>
                    </a:lnTo>
                    <a:lnTo>
                      <a:pt x="903" y="999"/>
                    </a:lnTo>
                    <a:lnTo>
                      <a:pt x="854" y="983"/>
                    </a:lnTo>
                    <a:lnTo>
                      <a:pt x="814" y="967"/>
                    </a:lnTo>
                    <a:lnTo>
                      <a:pt x="770" y="947"/>
                    </a:lnTo>
                    <a:lnTo>
                      <a:pt x="729" y="927"/>
                    </a:lnTo>
                    <a:lnTo>
                      <a:pt x="689" y="903"/>
                    </a:lnTo>
                    <a:lnTo>
                      <a:pt x="649" y="878"/>
                    </a:lnTo>
                    <a:lnTo>
                      <a:pt x="608" y="850"/>
                    </a:lnTo>
                    <a:lnTo>
                      <a:pt x="572" y="822"/>
                    </a:lnTo>
                    <a:lnTo>
                      <a:pt x="540" y="794"/>
                    </a:lnTo>
                    <a:lnTo>
                      <a:pt x="504" y="761"/>
                    </a:lnTo>
                    <a:lnTo>
                      <a:pt x="471" y="729"/>
                    </a:lnTo>
                    <a:lnTo>
                      <a:pt x="439" y="693"/>
                    </a:lnTo>
                    <a:lnTo>
                      <a:pt x="411" y="657"/>
                    </a:lnTo>
                    <a:lnTo>
                      <a:pt x="383" y="620"/>
                    </a:lnTo>
                    <a:lnTo>
                      <a:pt x="355" y="580"/>
                    </a:lnTo>
                    <a:lnTo>
                      <a:pt x="330" y="544"/>
                    </a:lnTo>
                    <a:lnTo>
                      <a:pt x="310" y="500"/>
                    </a:lnTo>
                    <a:lnTo>
                      <a:pt x="286" y="459"/>
                    </a:lnTo>
                    <a:lnTo>
                      <a:pt x="270" y="415"/>
                    </a:lnTo>
                    <a:lnTo>
                      <a:pt x="254" y="371"/>
                    </a:lnTo>
                    <a:lnTo>
                      <a:pt x="238" y="326"/>
                    </a:lnTo>
                    <a:lnTo>
                      <a:pt x="226" y="282"/>
                    </a:lnTo>
                    <a:lnTo>
                      <a:pt x="213" y="234"/>
                    </a:lnTo>
                    <a:lnTo>
                      <a:pt x="205" y="185"/>
                    </a:lnTo>
                    <a:lnTo>
                      <a:pt x="197" y="137"/>
                    </a:lnTo>
                    <a:lnTo>
                      <a:pt x="193" y="89"/>
                    </a:lnTo>
                    <a:lnTo>
                      <a:pt x="101" y="189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4" y="101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8" name="Freeform 20">
                <a:extLst>
                  <a:ext uri="{FF2B5EF4-FFF2-40B4-BE49-F238E27FC236}">
                    <a16:creationId xmlns:a16="http://schemas.microsoft.com/office/drawing/2014/main" id="{83889D50-CD8E-37EC-7EEC-FD6910983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06"/>
                <a:ext cx="600" cy="189"/>
              </a:xfrm>
              <a:custGeom>
                <a:avLst/>
                <a:gdLst>
                  <a:gd name="T0" fmla="*/ 600 w 600"/>
                  <a:gd name="T1" fmla="*/ 85 h 189"/>
                  <a:gd name="T2" fmla="*/ 503 w 600"/>
                  <a:gd name="T3" fmla="*/ 0 h 189"/>
                  <a:gd name="T4" fmla="*/ 0 w 600"/>
                  <a:gd name="T5" fmla="*/ 0 h 189"/>
                  <a:gd name="T6" fmla="*/ 0 w 600"/>
                  <a:gd name="T7" fmla="*/ 189 h 189"/>
                  <a:gd name="T8" fmla="*/ 503 w 600"/>
                  <a:gd name="T9" fmla="*/ 189 h 189"/>
                  <a:gd name="T10" fmla="*/ 411 w 600"/>
                  <a:gd name="T11" fmla="*/ 105 h 189"/>
                  <a:gd name="T12" fmla="*/ 600 w 600"/>
                  <a:gd name="T13" fmla="*/ 85 h 189"/>
                  <a:gd name="T14" fmla="*/ 592 w 600"/>
                  <a:gd name="T15" fmla="*/ 0 h 189"/>
                  <a:gd name="T16" fmla="*/ 503 w 600"/>
                  <a:gd name="T17" fmla="*/ 0 h 189"/>
                  <a:gd name="T18" fmla="*/ 600 w 600"/>
                  <a:gd name="T19" fmla="*/ 8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600" y="85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03" y="189"/>
                    </a:lnTo>
                    <a:lnTo>
                      <a:pt x="411" y="105"/>
                    </a:lnTo>
                    <a:lnTo>
                      <a:pt x="600" y="85"/>
                    </a:lnTo>
                    <a:lnTo>
                      <a:pt x="592" y="0"/>
                    </a:lnTo>
                    <a:lnTo>
                      <a:pt x="503" y="0"/>
                    </a:lnTo>
                    <a:lnTo>
                      <a:pt x="600" y="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9" name="Freeform 21">
                <a:extLst>
                  <a:ext uri="{FF2B5EF4-FFF2-40B4-BE49-F238E27FC236}">
                    <a16:creationId xmlns:a16="http://schemas.microsoft.com/office/drawing/2014/main" id="{6E0A8D4A-96A4-CD9B-CFC6-CFAB616E4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0591"/>
                <a:ext cx="673" cy="644"/>
              </a:xfrm>
              <a:custGeom>
                <a:avLst/>
                <a:gdLst>
                  <a:gd name="T0" fmla="*/ 673 w 673"/>
                  <a:gd name="T1" fmla="*/ 455 h 644"/>
                  <a:gd name="T2" fmla="*/ 624 w 673"/>
                  <a:gd name="T3" fmla="*/ 451 h 644"/>
                  <a:gd name="T4" fmla="*/ 580 w 673"/>
                  <a:gd name="T5" fmla="*/ 443 h 644"/>
                  <a:gd name="T6" fmla="*/ 536 w 673"/>
                  <a:gd name="T7" fmla="*/ 435 h 644"/>
                  <a:gd name="T8" fmla="*/ 495 w 673"/>
                  <a:gd name="T9" fmla="*/ 419 h 644"/>
                  <a:gd name="T10" fmla="*/ 455 w 673"/>
                  <a:gd name="T11" fmla="*/ 398 h 644"/>
                  <a:gd name="T12" fmla="*/ 415 w 673"/>
                  <a:gd name="T13" fmla="*/ 378 h 644"/>
                  <a:gd name="T14" fmla="*/ 379 w 673"/>
                  <a:gd name="T15" fmla="*/ 350 h 644"/>
                  <a:gd name="T16" fmla="*/ 346 w 673"/>
                  <a:gd name="T17" fmla="*/ 322 h 644"/>
                  <a:gd name="T18" fmla="*/ 314 w 673"/>
                  <a:gd name="T19" fmla="*/ 290 h 644"/>
                  <a:gd name="T20" fmla="*/ 286 w 673"/>
                  <a:gd name="T21" fmla="*/ 253 h 644"/>
                  <a:gd name="T22" fmla="*/ 262 w 673"/>
                  <a:gd name="T23" fmla="*/ 217 h 644"/>
                  <a:gd name="T24" fmla="*/ 237 w 673"/>
                  <a:gd name="T25" fmla="*/ 177 h 644"/>
                  <a:gd name="T26" fmla="*/ 221 w 673"/>
                  <a:gd name="T27" fmla="*/ 137 h 644"/>
                  <a:gd name="T28" fmla="*/ 205 w 673"/>
                  <a:gd name="T29" fmla="*/ 92 h 644"/>
                  <a:gd name="T30" fmla="*/ 193 w 673"/>
                  <a:gd name="T31" fmla="*/ 48 h 644"/>
                  <a:gd name="T32" fmla="*/ 189 w 673"/>
                  <a:gd name="T33" fmla="*/ 0 h 644"/>
                  <a:gd name="T34" fmla="*/ 0 w 673"/>
                  <a:gd name="T35" fmla="*/ 20 h 644"/>
                  <a:gd name="T36" fmla="*/ 8 w 673"/>
                  <a:gd name="T37" fmla="*/ 84 h 644"/>
                  <a:gd name="T38" fmla="*/ 24 w 673"/>
                  <a:gd name="T39" fmla="*/ 145 h 644"/>
                  <a:gd name="T40" fmla="*/ 44 w 673"/>
                  <a:gd name="T41" fmla="*/ 205 h 644"/>
                  <a:gd name="T42" fmla="*/ 68 w 673"/>
                  <a:gd name="T43" fmla="*/ 261 h 644"/>
                  <a:gd name="T44" fmla="*/ 96 w 673"/>
                  <a:gd name="T45" fmla="*/ 318 h 644"/>
                  <a:gd name="T46" fmla="*/ 133 w 673"/>
                  <a:gd name="T47" fmla="*/ 366 h 644"/>
                  <a:gd name="T48" fmla="*/ 173 w 673"/>
                  <a:gd name="T49" fmla="*/ 415 h 644"/>
                  <a:gd name="T50" fmla="*/ 213 w 673"/>
                  <a:gd name="T51" fmla="*/ 459 h 644"/>
                  <a:gd name="T52" fmla="*/ 262 w 673"/>
                  <a:gd name="T53" fmla="*/ 499 h 644"/>
                  <a:gd name="T54" fmla="*/ 314 w 673"/>
                  <a:gd name="T55" fmla="*/ 535 h 644"/>
                  <a:gd name="T56" fmla="*/ 366 w 673"/>
                  <a:gd name="T57" fmla="*/ 568 h 644"/>
                  <a:gd name="T58" fmla="*/ 423 w 673"/>
                  <a:gd name="T59" fmla="*/ 592 h 644"/>
                  <a:gd name="T60" fmla="*/ 483 w 673"/>
                  <a:gd name="T61" fmla="*/ 616 h 644"/>
                  <a:gd name="T62" fmla="*/ 544 w 673"/>
                  <a:gd name="T63" fmla="*/ 628 h 644"/>
                  <a:gd name="T64" fmla="*/ 608 w 673"/>
                  <a:gd name="T65" fmla="*/ 640 h 644"/>
                  <a:gd name="T66" fmla="*/ 673 w 673"/>
                  <a:gd name="T67" fmla="*/ 644 h 644"/>
                  <a:gd name="T68" fmla="*/ 673 w 673"/>
                  <a:gd name="T69" fmla="*/ 455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73" h="644">
                    <a:moveTo>
                      <a:pt x="673" y="455"/>
                    </a:moveTo>
                    <a:lnTo>
                      <a:pt x="624" y="451"/>
                    </a:lnTo>
                    <a:lnTo>
                      <a:pt x="580" y="443"/>
                    </a:lnTo>
                    <a:lnTo>
                      <a:pt x="536" y="435"/>
                    </a:lnTo>
                    <a:lnTo>
                      <a:pt x="495" y="419"/>
                    </a:lnTo>
                    <a:lnTo>
                      <a:pt x="455" y="398"/>
                    </a:lnTo>
                    <a:lnTo>
                      <a:pt x="415" y="378"/>
                    </a:lnTo>
                    <a:lnTo>
                      <a:pt x="379" y="350"/>
                    </a:lnTo>
                    <a:lnTo>
                      <a:pt x="346" y="322"/>
                    </a:lnTo>
                    <a:lnTo>
                      <a:pt x="314" y="290"/>
                    </a:lnTo>
                    <a:lnTo>
                      <a:pt x="286" y="253"/>
                    </a:lnTo>
                    <a:lnTo>
                      <a:pt x="262" y="217"/>
                    </a:lnTo>
                    <a:lnTo>
                      <a:pt x="237" y="177"/>
                    </a:lnTo>
                    <a:lnTo>
                      <a:pt x="221" y="137"/>
                    </a:lnTo>
                    <a:lnTo>
                      <a:pt x="205" y="92"/>
                    </a:lnTo>
                    <a:lnTo>
                      <a:pt x="193" y="48"/>
                    </a:lnTo>
                    <a:lnTo>
                      <a:pt x="189" y="0"/>
                    </a:lnTo>
                    <a:lnTo>
                      <a:pt x="0" y="20"/>
                    </a:lnTo>
                    <a:lnTo>
                      <a:pt x="8" y="84"/>
                    </a:lnTo>
                    <a:lnTo>
                      <a:pt x="24" y="145"/>
                    </a:lnTo>
                    <a:lnTo>
                      <a:pt x="44" y="205"/>
                    </a:lnTo>
                    <a:lnTo>
                      <a:pt x="68" y="261"/>
                    </a:lnTo>
                    <a:lnTo>
                      <a:pt x="96" y="318"/>
                    </a:lnTo>
                    <a:lnTo>
                      <a:pt x="133" y="366"/>
                    </a:lnTo>
                    <a:lnTo>
                      <a:pt x="173" y="415"/>
                    </a:lnTo>
                    <a:lnTo>
                      <a:pt x="213" y="459"/>
                    </a:lnTo>
                    <a:lnTo>
                      <a:pt x="262" y="499"/>
                    </a:lnTo>
                    <a:lnTo>
                      <a:pt x="314" y="535"/>
                    </a:lnTo>
                    <a:lnTo>
                      <a:pt x="366" y="568"/>
                    </a:lnTo>
                    <a:lnTo>
                      <a:pt x="423" y="592"/>
                    </a:lnTo>
                    <a:lnTo>
                      <a:pt x="483" y="616"/>
                    </a:lnTo>
                    <a:lnTo>
                      <a:pt x="544" y="628"/>
                    </a:lnTo>
                    <a:lnTo>
                      <a:pt x="608" y="640"/>
                    </a:lnTo>
                    <a:lnTo>
                      <a:pt x="673" y="644"/>
                    </a:lnTo>
                    <a:lnTo>
                      <a:pt x="673" y="4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0" name="Freeform 22">
                <a:extLst>
                  <a:ext uri="{FF2B5EF4-FFF2-40B4-BE49-F238E27FC236}">
                    <a16:creationId xmlns:a16="http://schemas.microsoft.com/office/drawing/2014/main" id="{0A978A73-BAC1-6253-5565-DEA8F0B9C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824"/>
                <a:ext cx="600" cy="411"/>
              </a:xfrm>
              <a:custGeom>
                <a:avLst/>
                <a:gdLst>
                  <a:gd name="T0" fmla="*/ 407 w 600"/>
                  <a:gd name="T1" fmla="*/ 137 h 411"/>
                  <a:gd name="T2" fmla="*/ 395 w 600"/>
                  <a:gd name="T3" fmla="*/ 12 h 411"/>
                  <a:gd name="T4" fmla="*/ 362 w 600"/>
                  <a:gd name="T5" fmla="*/ 57 h 411"/>
                  <a:gd name="T6" fmla="*/ 318 w 600"/>
                  <a:gd name="T7" fmla="*/ 97 h 411"/>
                  <a:gd name="T8" fmla="*/ 274 w 600"/>
                  <a:gd name="T9" fmla="*/ 133 h 411"/>
                  <a:gd name="T10" fmla="*/ 225 w 600"/>
                  <a:gd name="T11" fmla="*/ 165 h 411"/>
                  <a:gd name="T12" fmla="*/ 173 w 600"/>
                  <a:gd name="T13" fmla="*/ 190 h 411"/>
                  <a:gd name="T14" fmla="*/ 117 w 600"/>
                  <a:gd name="T15" fmla="*/ 206 h 411"/>
                  <a:gd name="T16" fmla="*/ 88 w 600"/>
                  <a:gd name="T17" fmla="*/ 210 h 411"/>
                  <a:gd name="T18" fmla="*/ 60 w 600"/>
                  <a:gd name="T19" fmla="*/ 218 h 411"/>
                  <a:gd name="T20" fmla="*/ 32 w 600"/>
                  <a:gd name="T21" fmla="*/ 218 h 411"/>
                  <a:gd name="T22" fmla="*/ 0 w 600"/>
                  <a:gd name="T23" fmla="*/ 222 h 411"/>
                  <a:gd name="T24" fmla="*/ 0 w 600"/>
                  <a:gd name="T25" fmla="*/ 411 h 411"/>
                  <a:gd name="T26" fmla="*/ 40 w 600"/>
                  <a:gd name="T27" fmla="*/ 407 h 411"/>
                  <a:gd name="T28" fmla="*/ 84 w 600"/>
                  <a:gd name="T29" fmla="*/ 403 h 411"/>
                  <a:gd name="T30" fmla="*/ 125 w 600"/>
                  <a:gd name="T31" fmla="*/ 399 h 411"/>
                  <a:gd name="T32" fmla="*/ 169 w 600"/>
                  <a:gd name="T33" fmla="*/ 387 h 411"/>
                  <a:gd name="T34" fmla="*/ 242 w 600"/>
                  <a:gd name="T35" fmla="*/ 363 h 411"/>
                  <a:gd name="T36" fmla="*/ 314 w 600"/>
                  <a:gd name="T37" fmla="*/ 331 h 411"/>
                  <a:gd name="T38" fmla="*/ 383 w 600"/>
                  <a:gd name="T39" fmla="*/ 290 h 411"/>
                  <a:gd name="T40" fmla="*/ 447 w 600"/>
                  <a:gd name="T41" fmla="*/ 238 h 411"/>
                  <a:gd name="T42" fmla="*/ 503 w 600"/>
                  <a:gd name="T43" fmla="*/ 186 h 411"/>
                  <a:gd name="T44" fmla="*/ 552 w 600"/>
                  <a:gd name="T45" fmla="*/ 121 h 411"/>
                  <a:gd name="T46" fmla="*/ 540 w 600"/>
                  <a:gd name="T47" fmla="*/ 0 h 411"/>
                  <a:gd name="T48" fmla="*/ 552 w 600"/>
                  <a:gd name="T49" fmla="*/ 121 h 411"/>
                  <a:gd name="T50" fmla="*/ 600 w 600"/>
                  <a:gd name="T51" fmla="*/ 53 h 411"/>
                  <a:gd name="T52" fmla="*/ 540 w 600"/>
                  <a:gd name="T53" fmla="*/ 0 h 411"/>
                  <a:gd name="T54" fmla="*/ 407 w 600"/>
                  <a:gd name="T55" fmla="*/ 13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00" h="411">
                    <a:moveTo>
                      <a:pt x="407" y="137"/>
                    </a:moveTo>
                    <a:lnTo>
                      <a:pt x="395" y="12"/>
                    </a:lnTo>
                    <a:lnTo>
                      <a:pt x="362" y="57"/>
                    </a:lnTo>
                    <a:lnTo>
                      <a:pt x="318" y="97"/>
                    </a:lnTo>
                    <a:lnTo>
                      <a:pt x="274" y="133"/>
                    </a:lnTo>
                    <a:lnTo>
                      <a:pt x="225" y="165"/>
                    </a:lnTo>
                    <a:lnTo>
                      <a:pt x="173" y="190"/>
                    </a:lnTo>
                    <a:lnTo>
                      <a:pt x="117" y="206"/>
                    </a:lnTo>
                    <a:lnTo>
                      <a:pt x="88" y="210"/>
                    </a:lnTo>
                    <a:lnTo>
                      <a:pt x="60" y="218"/>
                    </a:lnTo>
                    <a:lnTo>
                      <a:pt x="32" y="218"/>
                    </a:lnTo>
                    <a:lnTo>
                      <a:pt x="0" y="222"/>
                    </a:lnTo>
                    <a:lnTo>
                      <a:pt x="0" y="411"/>
                    </a:lnTo>
                    <a:lnTo>
                      <a:pt x="40" y="407"/>
                    </a:lnTo>
                    <a:lnTo>
                      <a:pt x="84" y="403"/>
                    </a:lnTo>
                    <a:lnTo>
                      <a:pt x="125" y="399"/>
                    </a:lnTo>
                    <a:lnTo>
                      <a:pt x="169" y="387"/>
                    </a:lnTo>
                    <a:lnTo>
                      <a:pt x="242" y="363"/>
                    </a:lnTo>
                    <a:lnTo>
                      <a:pt x="314" y="331"/>
                    </a:lnTo>
                    <a:lnTo>
                      <a:pt x="383" y="290"/>
                    </a:lnTo>
                    <a:lnTo>
                      <a:pt x="447" y="238"/>
                    </a:lnTo>
                    <a:lnTo>
                      <a:pt x="503" y="186"/>
                    </a:lnTo>
                    <a:lnTo>
                      <a:pt x="552" y="121"/>
                    </a:lnTo>
                    <a:lnTo>
                      <a:pt x="540" y="0"/>
                    </a:lnTo>
                    <a:lnTo>
                      <a:pt x="552" y="121"/>
                    </a:lnTo>
                    <a:lnTo>
                      <a:pt x="600" y="53"/>
                    </a:lnTo>
                    <a:lnTo>
                      <a:pt x="540" y="0"/>
                    </a:lnTo>
                    <a:lnTo>
                      <a:pt x="407" y="1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1" name="Freeform 23">
                <a:extLst>
                  <a:ext uri="{FF2B5EF4-FFF2-40B4-BE49-F238E27FC236}">
                    <a16:creationId xmlns:a16="http://schemas.microsoft.com/office/drawing/2014/main" id="{C090601D-82CC-9AC7-BC7C-826A65171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2" y="10313"/>
                <a:ext cx="730" cy="648"/>
              </a:xfrm>
              <a:custGeom>
                <a:avLst/>
                <a:gdLst>
                  <a:gd name="T0" fmla="*/ 57 w 730"/>
                  <a:gd name="T1" fmla="*/ 8 h 648"/>
                  <a:gd name="T2" fmla="*/ 65 w 730"/>
                  <a:gd name="T3" fmla="*/ 137 h 648"/>
                  <a:gd name="T4" fmla="*/ 597 w 730"/>
                  <a:gd name="T5" fmla="*/ 648 h 648"/>
                  <a:gd name="T6" fmla="*/ 730 w 730"/>
                  <a:gd name="T7" fmla="*/ 511 h 648"/>
                  <a:gd name="T8" fmla="*/ 194 w 730"/>
                  <a:gd name="T9" fmla="*/ 0 h 648"/>
                  <a:gd name="T10" fmla="*/ 202 w 730"/>
                  <a:gd name="T11" fmla="*/ 128 h 648"/>
                  <a:gd name="T12" fmla="*/ 57 w 730"/>
                  <a:gd name="T13" fmla="*/ 8 h 648"/>
                  <a:gd name="T14" fmla="*/ 0 w 730"/>
                  <a:gd name="T15" fmla="*/ 76 h 648"/>
                  <a:gd name="T16" fmla="*/ 65 w 730"/>
                  <a:gd name="T17" fmla="*/ 137 h 648"/>
                  <a:gd name="T18" fmla="*/ 57 w 730"/>
                  <a:gd name="T19" fmla="*/ 8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0" h="648">
                    <a:moveTo>
                      <a:pt x="57" y="8"/>
                    </a:moveTo>
                    <a:lnTo>
                      <a:pt x="65" y="137"/>
                    </a:lnTo>
                    <a:lnTo>
                      <a:pt x="597" y="648"/>
                    </a:lnTo>
                    <a:lnTo>
                      <a:pt x="730" y="511"/>
                    </a:lnTo>
                    <a:lnTo>
                      <a:pt x="194" y="0"/>
                    </a:lnTo>
                    <a:lnTo>
                      <a:pt x="202" y="128"/>
                    </a:lnTo>
                    <a:lnTo>
                      <a:pt x="57" y="8"/>
                    </a:lnTo>
                    <a:lnTo>
                      <a:pt x="0" y="76"/>
                    </a:lnTo>
                    <a:lnTo>
                      <a:pt x="65" y="137"/>
                    </a:lnTo>
                    <a:lnTo>
                      <a:pt x="57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2" name="Freeform 24">
                <a:extLst>
                  <a:ext uri="{FF2B5EF4-FFF2-40B4-BE49-F238E27FC236}">
                    <a16:creationId xmlns:a16="http://schemas.microsoft.com/office/drawing/2014/main" id="{B7A565A5-77D8-3125-0CE2-C84172E4E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99"/>
                <a:ext cx="44" cy="249"/>
              </a:xfrm>
              <a:custGeom>
                <a:avLst/>
                <a:gdLst>
                  <a:gd name="T0" fmla="*/ 44 w 44"/>
                  <a:gd name="T1" fmla="*/ 0 h 249"/>
                  <a:gd name="T2" fmla="*/ 44 w 44"/>
                  <a:gd name="T3" fmla="*/ 249 h 249"/>
                  <a:gd name="T4" fmla="*/ 32 w 44"/>
                  <a:gd name="T5" fmla="*/ 221 h 249"/>
                  <a:gd name="T6" fmla="*/ 28 w 44"/>
                  <a:gd name="T7" fmla="*/ 189 h 249"/>
                  <a:gd name="T8" fmla="*/ 20 w 44"/>
                  <a:gd name="T9" fmla="*/ 161 h 249"/>
                  <a:gd name="T10" fmla="*/ 12 w 44"/>
                  <a:gd name="T11" fmla="*/ 129 h 249"/>
                  <a:gd name="T12" fmla="*/ 8 w 44"/>
                  <a:gd name="T13" fmla="*/ 96 h 249"/>
                  <a:gd name="T14" fmla="*/ 4 w 44"/>
                  <a:gd name="T15" fmla="*/ 64 h 249"/>
                  <a:gd name="T16" fmla="*/ 0 w 44"/>
                  <a:gd name="T17" fmla="*/ 32 h 249"/>
                  <a:gd name="T18" fmla="*/ 0 w 44"/>
                  <a:gd name="T19" fmla="*/ 0 h 249"/>
                  <a:gd name="T20" fmla="*/ 44 w 44"/>
                  <a:gd name="T21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249">
                    <a:moveTo>
                      <a:pt x="44" y="0"/>
                    </a:moveTo>
                    <a:lnTo>
                      <a:pt x="44" y="249"/>
                    </a:lnTo>
                    <a:lnTo>
                      <a:pt x="32" y="221"/>
                    </a:lnTo>
                    <a:lnTo>
                      <a:pt x="28" y="189"/>
                    </a:lnTo>
                    <a:lnTo>
                      <a:pt x="20" y="161"/>
                    </a:lnTo>
                    <a:lnTo>
                      <a:pt x="12" y="129"/>
                    </a:lnTo>
                    <a:lnTo>
                      <a:pt x="8" y="96"/>
                    </a:lnTo>
                    <a:lnTo>
                      <a:pt x="4" y="64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3" name="Freeform 25">
                <a:extLst>
                  <a:ext uri="{FF2B5EF4-FFF2-40B4-BE49-F238E27FC236}">
                    <a16:creationId xmlns:a16="http://schemas.microsoft.com/office/drawing/2014/main" id="{BB44FEEC-C1BA-8F24-BDB6-22DB684E7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0599"/>
                <a:ext cx="40" cy="370"/>
              </a:xfrm>
              <a:custGeom>
                <a:avLst/>
                <a:gdLst>
                  <a:gd name="T0" fmla="*/ 0 w 40"/>
                  <a:gd name="T1" fmla="*/ 249 h 370"/>
                  <a:gd name="T2" fmla="*/ 0 w 40"/>
                  <a:gd name="T3" fmla="*/ 0 h 370"/>
                  <a:gd name="T4" fmla="*/ 40 w 40"/>
                  <a:gd name="T5" fmla="*/ 0 h 370"/>
                  <a:gd name="T6" fmla="*/ 40 w 40"/>
                  <a:gd name="T7" fmla="*/ 370 h 370"/>
                  <a:gd name="T8" fmla="*/ 36 w 40"/>
                  <a:gd name="T9" fmla="*/ 354 h 370"/>
                  <a:gd name="T10" fmla="*/ 28 w 40"/>
                  <a:gd name="T11" fmla="*/ 342 h 370"/>
                  <a:gd name="T12" fmla="*/ 24 w 40"/>
                  <a:gd name="T13" fmla="*/ 326 h 370"/>
                  <a:gd name="T14" fmla="*/ 16 w 40"/>
                  <a:gd name="T15" fmla="*/ 310 h 370"/>
                  <a:gd name="T16" fmla="*/ 12 w 40"/>
                  <a:gd name="T17" fmla="*/ 294 h 370"/>
                  <a:gd name="T18" fmla="*/ 8 w 40"/>
                  <a:gd name="T19" fmla="*/ 282 h 370"/>
                  <a:gd name="T20" fmla="*/ 4 w 40"/>
                  <a:gd name="T21" fmla="*/ 266 h 370"/>
                  <a:gd name="T22" fmla="*/ 0 w 40"/>
                  <a:gd name="T23" fmla="*/ 249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370">
                    <a:moveTo>
                      <a:pt x="0" y="249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370"/>
                    </a:lnTo>
                    <a:lnTo>
                      <a:pt x="36" y="354"/>
                    </a:lnTo>
                    <a:lnTo>
                      <a:pt x="28" y="342"/>
                    </a:lnTo>
                    <a:lnTo>
                      <a:pt x="24" y="326"/>
                    </a:lnTo>
                    <a:lnTo>
                      <a:pt x="16" y="310"/>
                    </a:lnTo>
                    <a:lnTo>
                      <a:pt x="12" y="294"/>
                    </a:lnTo>
                    <a:lnTo>
                      <a:pt x="8" y="282"/>
                    </a:lnTo>
                    <a:lnTo>
                      <a:pt x="4" y="26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4" name="Freeform 26">
                <a:extLst>
                  <a:ext uri="{FF2B5EF4-FFF2-40B4-BE49-F238E27FC236}">
                    <a16:creationId xmlns:a16="http://schemas.microsoft.com/office/drawing/2014/main" id="{7341119A-30E9-BCF9-ED83-1A6836F37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0599"/>
                <a:ext cx="45" cy="459"/>
              </a:xfrm>
              <a:custGeom>
                <a:avLst/>
                <a:gdLst>
                  <a:gd name="T0" fmla="*/ 0 w 45"/>
                  <a:gd name="T1" fmla="*/ 370 h 459"/>
                  <a:gd name="T2" fmla="*/ 0 w 45"/>
                  <a:gd name="T3" fmla="*/ 0 h 459"/>
                  <a:gd name="T4" fmla="*/ 45 w 45"/>
                  <a:gd name="T5" fmla="*/ 0 h 459"/>
                  <a:gd name="T6" fmla="*/ 45 w 45"/>
                  <a:gd name="T7" fmla="*/ 459 h 459"/>
                  <a:gd name="T8" fmla="*/ 37 w 45"/>
                  <a:gd name="T9" fmla="*/ 447 h 459"/>
                  <a:gd name="T10" fmla="*/ 32 w 45"/>
                  <a:gd name="T11" fmla="*/ 439 h 459"/>
                  <a:gd name="T12" fmla="*/ 28 w 45"/>
                  <a:gd name="T13" fmla="*/ 427 h 459"/>
                  <a:gd name="T14" fmla="*/ 20 w 45"/>
                  <a:gd name="T15" fmla="*/ 415 h 459"/>
                  <a:gd name="T16" fmla="*/ 16 w 45"/>
                  <a:gd name="T17" fmla="*/ 403 h 459"/>
                  <a:gd name="T18" fmla="*/ 12 w 45"/>
                  <a:gd name="T19" fmla="*/ 394 h 459"/>
                  <a:gd name="T20" fmla="*/ 4 w 45"/>
                  <a:gd name="T21" fmla="*/ 382 h 459"/>
                  <a:gd name="T22" fmla="*/ 0 w 45"/>
                  <a:gd name="T23" fmla="*/ 37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459">
                    <a:moveTo>
                      <a:pt x="0" y="37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459"/>
                    </a:lnTo>
                    <a:lnTo>
                      <a:pt x="37" y="447"/>
                    </a:lnTo>
                    <a:lnTo>
                      <a:pt x="32" y="439"/>
                    </a:lnTo>
                    <a:lnTo>
                      <a:pt x="28" y="427"/>
                    </a:lnTo>
                    <a:lnTo>
                      <a:pt x="20" y="415"/>
                    </a:lnTo>
                    <a:lnTo>
                      <a:pt x="16" y="403"/>
                    </a:lnTo>
                    <a:lnTo>
                      <a:pt x="12" y="394"/>
                    </a:lnTo>
                    <a:lnTo>
                      <a:pt x="4" y="382"/>
                    </a:lnTo>
                    <a:lnTo>
                      <a:pt x="0" y="370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5" name="Freeform 27">
                <a:extLst>
                  <a:ext uri="{FF2B5EF4-FFF2-40B4-BE49-F238E27FC236}">
                    <a16:creationId xmlns:a16="http://schemas.microsoft.com/office/drawing/2014/main" id="{4C1C93C3-5169-FFF0-D3F4-FC0BD99B3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0599"/>
                <a:ext cx="44" cy="531"/>
              </a:xfrm>
              <a:custGeom>
                <a:avLst/>
                <a:gdLst>
                  <a:gd name="T0" fmla="*/ 0 w 44"/>
                  <a:gd name="T1" fmla="*/ 459 h 531"/>
                  <a:gd name="T2" fmla="*/ 0 w 44"/>
                  <a:gd name="T3" fmla="*/ 0 h 531"/>
                  <a:gd name="T4" fmla="*/ 44 w 44"/>
                  <a:gd name="T5" fmla="*/ 0 h 531"/>
                  <a:gd name="T6" fmla="*/ 44 w 44"/>
                  <a:gd name="T7" fmla="*/ 531 h 531"/>
                  <a:gd name="T8" fmla="*/ 36 w 44"/>
                  <a:gd name="T9" fmla="*/ 523 h 531"/>
                  <a:gd name="T10" fmla="*/ 32 w 44"/>
                  <a:gd name="T11" fmla="*/ 515 h 531"/>
                  <a:gd name="T12" fmla="*/ 24 w 44"/>
                  <a:gd name="T13" fmla="*/ 507 h 531"/>
                  <a:gd name="T14" fmla="*/ 20 w 44"/>
                  <a:gd name="T15" fmla="*/ 495 h 531"/>
                  <a:gd name="T16" fmla="*/ 16 w 44"/>
                  <a:gd name="T17" fmla="*/ 487 h 531"/>
                  <a:gd name="T18" fmla="*/ 8 w 44"/>
                  <a:gd name="T19" fmla="*/ 479 h 531"/>
                  <a:gd name="T20" fmla="*/ 4 w 44"/>
                  <a:gd name="T21" fmla="*/ 471 h 531"/>
                  <a:gd name="T22" fmla="*/ 0 w 44"/>
                  <a:gd name="T23" fmla="*/ 459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531">
                    <a:moveTo>
                      <a:pt x="0" y="459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531"/>
                    </a:lnTo>
                    <a:lnTo>
                      <a:pt x="36" y="523"/>
                    </a:lnTo>
                    <a:lnTo>
                      <a:pt x="32" y="515"/>
                    </a:lnTo>
                    <a:lnTo>
                      <a:pt x="24" y="507"/>
                    </a:lnTo>
                    <a:lnTo>
                      <a:pt x="20" y="495"/>
                    </a:lnTo>
                    <a:lnTo>
                      <a:pt x="16" y="487"/>
                    </a:lnTo>
                    <a:lnTo>
                      <a:pt x="8" y="479"/>
                    </a:lnTo>
                    <a:lnTo>
                      <a:pt x="4" y="471"/>
                    </a:lnTo>
                    <a:lnTo>
                      <a:pt x="0" y="45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6" name="Freeform 28">
                <a:extLst>
                  <a:ext uri="{FF2B5EF4-FFF2-40B4-BE49-F238E27FC236}">
                    <a16:creationId xmlns:a16="http://schemas.microsoft.com/office/drawing/2014/main" id="{8ADAF1B0-F57E-A4D1-4A71-A39F6B626F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10599"/>
                <a:ext cx="40" cy="596"/>
              </a:xfrm>
              <a:custGeom>
                <a:avLst/>
                <a:gdLst>
                  <a:gd name="T0" fmla="*/ 0 w 40"/>
                  <a:gd name="T1" fmla="*/ 531 h 596"/>
                  <a:gd name="T2" fmla="*/ 0 w 40"/>
                  <a:gd name="T3" fmla="*/ 0 h 596"/>
                  <a:gd name="T4" fmla="*/ 40 w 40"/>
                  <a:gd name="T5" fmla="*/ 0 h 596"/>
                  <a:gd name="T6" fmla="*/ 40 w 40"/>
                  <a:gd name="T7" fmla="*/ 596 h 596"/>
                  <a:gd name="T8" fmla="*/ 36 w 40"/>
                  <a:gd name="T9" fmla="*/ 588 h 596"/>
                  <a:gd name="T10" fmla="*/ 28 w 40"/>
                  <a:gd name="T11" fmla="*/ 580 h 596"/>
                  <a:gd name="T12" fmla="*/ 24 w 40"/>
                  <a:gd name="T13" fmla="*/ 572 h 596"/>
                  <a:gd name="T14" fmla="*/ 20 w 40"/>
                  <a:gd name="T15" fmla="*/ 564 h 596"/>
                  <a:gd name="T16" fmla="*/ 12 w 40"/>
                  <a:gd name="T17" fmla="*/ 556 h 596"/>
                  <a:gd name="T18" fmla="*/ 8 w 40"/>
                  <a:gd name="T19" fmla="*/ 548 h 596"/>
                  <a:gd name="T20" fmla="*/ 4 w 40"/>
                  <a:gd name="T21" fmla="*/ 540 h 596"/>
                  <a:gd name="T22" fmla="*/ 0 w 40"/>
                  <a:gd name="T23" fmla="*/ 531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596">
                    <a:moveTo>
                      <a:pt x="0" y="53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596"/>
                    </a:lnTo>
                    <a:lnTo>
                      <a:pt x="36" y="588"/>
                    </a:lnTo>
                    <a:lnTo>
                      <a:pt x="28" y="580"/>
                    </a:lnTo>
                    <a:lnTo>
                      <a:pt x="24" y="572"/>
                    </a:lnTo>
                    <a:lnTo>
                      <a:pt x="20" y="564"/>
                    </a:lnTo>
                    <a:lnTo>
                      <a:pt x="12" y="556"/>
                    </a:lnTo>
                    <a:lnTo>
                      <a:pt x="8" y="548"/>
                    </a:lnTo>
                    <a:lnTo>
                      <a:pt x="4" y="540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7" name="Freeform 29">
                <a:extLst>
                  <a:ext uri="{FF2B5EF4-FFF2-40B4-BE49-F238E27FC236}">
                    <a16:creationId xmlns:a16="http://schemas.microsoft.com/office/drawing/2014/main" id="{3B2C6147-373B-EF72-26BB-383AEDB27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0599"/>
                <a:ext cx="45" cy="652"/>
              </a:xfrm>
              <a:custGeom>
                <a:avLst/>
                <a:gdLst>
                  <a:gd name="T0" fmla="*/ 0 w 45"/>
                  <a:gd name="T1" fmla="*/ 596 h 652"/>
                  <a:gd name="T2" fmla="*/ 0 w 45"/>
                  <a:gd name="T3" fmla="*/ 0 h 652"/>
                  <a:gd name="T4" fmla="*/ 45 w 45"/>
                  <a:gd name="T5" fmla="*/ 0 h 652"/>
                  <a:gd name="T6" fmla="*/ 45 w 45"/>
                  <a:gd name="T7" fmla="*/ 652 h 652"/>
                  <a:gd name="T8" fmla="*/ 36 w 45"/>
                  <a:gd name="T9" fmla="*/ 644 h 652"/>
                  <a:gd name="T10" fmla="*/ 32 w 45"/>
                  <a:gd name="T11" fmla="*/ 636 h 652"/>
                  <a:gd name="T12" fmla="*/ 28 w 45"/>
                  <a:gd name="T13" fmla="*/ 632 h 652"/>
                  <a:gd name="T14" fmla="*/ 20 w 45"/>
                  <a:gd name="T15" fmla="*/ 624 h 652"/>
                  <a:gd name="T16" fmla="*/ 16 w 45"/>
                  <a:gd name="T17" fmla="*/ 616 h 652"/>
                  <a:gd name="T18" fmla="*/ 12 w 45"/>
                  <a:gd name="T19" fmla="*/ 612 h 652"/>
                  <a:gd name="T20" fmla="*/ 4 w 45"/>
                  <a:gd name="T21" fmla="*/ 604 h 652"/>
                  <a:gd name="T22" fmla="*/ 0 w 45"/>
                  <a:gd name="T23" fmla="*/ 59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652">
                    <a:moveTo>
                      <a:pt x="0" y="596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652"/>
                    </a:lnTo>
                    <a:lnTo>
                      <a:pt x="36" y="644"/>
                    </a:lnTo>
                    <a:lnTo>
                      <a:pt x="32" y="636"/>
                    </a:lnTo>
                    <a:lnTo>
                      <a:pt x="28" y="632"/>
                    </a:lnTo>
                    <a:lnTo>
                      <a:pt x="20" y="624"/>
                    </a:lnTo>
                    <a:lnTo>
                      <a:pt x="16" y="616"/>
                    </a:lnTo>
                    <a:lnTo>
                      <a:pt x="12" y="612"/>
                    </a:lnTo>
                    <a:lnTo>
                      <a:pt x="4" y="604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8" name="Freeform 30">
                <a:extLst>
                  <a:ext uri="{FF2B5EF4-FFF2-40B4-BE49-F238E27FC236}">
                    <a16:creationId xmlns:a16="http://schemas.microsoft.com/office/drawing/2014/main" id="{D3A8EE76-07A6-C7E8-F9C3-0D38686BD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0599"/>
                <a:ext cx="44" cy="701"/>
              </a:xfrm>
              <a:custGeom>
                <a:avLst/>
                <a:gdLst>
                  <a:gd name="T0" fmla="*/ 0 w 44"/>
                  <a:gd name="T1" fmla="*/ 652 h 701"/>
                  <a:gd name="T2" fmla="*/ 0 w 44"/>
                  <a:gd name="T3" fmla="*/ 0 h 701"/>
                  <a:gd name="T4" fmla="*/ 44 w 44"/>
                  <a:gd name="T5" fmla="*/ 0 h 701"/>
                  <a:gd name="T6" fmla="*/ 44 w 44"/>
                  <a:gd name="T7" fmla="*/ 701 h 701"/>
                  <a:gd name="T8" fmla="*/ 36 w 44"/>
                  <a:gd name="T9" fmla="*/ 693 h 701"/>
                  <a:gd name="T10" fmla="*/ 32 w 44"/>
                  <a:gd name="T11" fmla="*/ 689 h 701"/>
                  <a:gd name="T12" fmla="*/ 24 w 44"/>
                  <a:gd name="T13" fmla="*/ 681 h 701"/>
                  <a:gd name="T14" fmla="*/ 20 w 44"/>
                  <a:gd name="T15" fmla="*/ 677 h 701"/>
                  <a:gd name="T16" fmla="*/ 16 w 44"/>
                  <a:gd name="T17" fmla="*/ 668 h 701"/>
                  <a:gd name="T18" fmla="*/ 8 w 44"/>
                  <a:gd name="T19" fmla="*/ 664 h 701"/>
                  <a:gd name="T20" fmla="*/ 4 w 44"/>
                  <a:gd name="T21" fmla="*/ 656 h 701"/>
                  <a:gd name="T22" fmla="*/ 0 w 44"/>
                  <a:gd name="T23" fmla="*/ 652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01">
                    <a:moveTo>
                      <a:pt x="0" y="652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01"/>
                    </a:lnTo>
                    <a:lnTo>
                      <a:pt x="36" y="693"/>
                    </a:lnTo>
                    <a:lnTo>
                      <a:pt x="32" y="689"/>
                    </a:lnTo>
                    <a:lnTo>
                      <a:pt x="24" y="681"/>
                    </a:lnTo>
                    <a:lnTo>
                      <a:pt x="20" y="677"/>
                    </a:lnTo>
                    <a:lnTo>
                      <a:pt x="16" y="668"/>
                    </a:lnTo>
                    <a:lnTo>
                      <a:pt x="8" y="664"/>
                    </a:lnTo>
                    <a:lnTo>
                      <a:pt x="4" y="656"/>
                    </a:lnTo>
                    <a:lnTo>
                      <a:pt x="0" y="65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9" name="Freeform 31">
                <a:extLst>
                  <a:ext uri="{FF2B5EF4-FFF2-40B4-BE49-F238E27FC236}">
                    <a16:creationId xmlns:a16="http://schemas.microsoft.com/office/drawing/2014/main" id="{207F49DC-4D5B-D1DE-9E77-213A3B300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0599"/>
                <a:ext cx="40" cy="741"/>
              </a:xfrm>
              <a:custGeom>
                <a:avLst/>
                <a:gdLst>
                  <a:gd name="T0" fmla="*/ 0 w 40"/>
                  <a:gd name="T1" fmla="*/ 701 h 741"/>
                  <a:gd name="T2" fmla="*/ 0 w 40"/>
                  <a:gd name="T3" fmla="*/ 0 h 741"/>
                  <a:gd name="T4" fmla="*/ 40 w 40"/>
                  <a:gd name="T5" fmla="*/ 0 h 741"/>
                  <a:gd name="T6" fmla="*/ 40 w 40"/>
                  <a:gd name="T7" fmla="*/ 741 h 741"/>
                  <a:gd name="T8" fmla="*/ 36 w 40"/>
                  <a:gd name="T9" fmla="*/ 737 h 741"/>
                  <a:gd name="T10" fmla="*/ 28 w 40"/>
                  <a:gd name="T11" fmla="*/ 733 h 741"/>
                  <a:gd name="T12" fmla="*/ 24 w 40"/>
                  <a:gd name="T13" fmla="*/ 725 h 741"/>
                  <a:gd name="T14" fmla="*/ 20 w 40"/>
                  <a:gd name="T15" fmla="*/ 721 h 741"/>
                  <a:gd name="T16" fmla="*/ 12 w 40"/>
                  <a:gd name="T17" fmla="*/ 717 h 741"/>
                  <a:gd name="T18" fmla="*/ 8 w 40"/>
                  <a:gd name="T19" fmla="*/ 709 h 741"/>
                  <a:gd name="T20" fmla="*/ 4 w 40"/>
                  <a:gd name="T21" fmla="*/ 705 h 741"/>
                  <a:gd name="T22" fmla="*/ 0 w 40"/>
                  <a:gd name="T23" fmla="*/ 701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741">
                    <a:moveTo>
                      <a:pt x="0" y="70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741"/>
                    </a:lnTo>
                    <a:lnTo>
                      <a:pt x="36" y="737"/>
                    </a:lnTo>
                    <a:lnTo>
                      <a:pt x="28" y="733"/>
                    </a:lnTo>
                    <a:lnTo>
                      <a:pt x="24" y="725"/>
                    </a:lnTo>
                    <a:lnTo>
                      <a:pt x="20" y="721"/>
                    </a:lnTo>
                    <a:lnTo>
                      <a:pt x="12" y="717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0" name="Freeform 32">
                <a:extLst>
                  <a:ext uri="{FF2B5EF4-FFF2-40B4-BE49-F238E27FC236}">
                    <a16:creationId xmlns:a16="http://schemas.microsoft.com/office/drawing/2014/main" id="{0BE33C52-9A80-A9DD-957E-DC7D024D6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" y="10599"/>
                <a:ext cx="44" cy="781"/>
              </a:xfrm>
              <a:custGeom>
                <a:avLst/>
                <a:gdLst>
                  <a:gd name="T0" fmla="*/ 0 w 44"/>
                  <a:gd name="T1" fmla="*/ 741 h 781"/>
                  <a:gd name="T2" fmla="*/ 0 w 44"/>
                  <a:gd name="T3" fmla="*/ 0 h 781"/>
                  <a:gd name="T4" fmla="*/ 44 w 44"/>
                  <a:gd name="T5" fmla="*/ 0 h 781"/>
                  <a:gd name="T6" fmla="*/ 44 w 44"/>
                  <a:gd name="T7" fmla="*/ 781 h 781"/>
                  <a:gd name="T8" fmla="*/ 40 w 44"/>
                  <a:gd name="T9" fmla="*/ 777 h 781"/>
                  <a:gd name="T10" fmla="*/ 32 w 44"/>
                  <a:gd name="T11" fmla="*/ 773 h 781"/>
                  <a:gd name="T12" fmla="*/ 28 w 44"/>
                  <a:gd name="T13" fmla="*/ 765 h 781"/>
                  <a:gd name="T14" fmla="*/ 20 w 44"/>
                  <a:gd name="T15" fmla="*/ 761 h 781"/>
                  <a:gd name="T16" fmla="*/ 16 w 44"/>
                  <a:gd name="T17" fmla="*/ 757 h 781"/>
                  <a:gd name="T18" fmla="*/ 12 w 44"/>
                  <a:gd name="T19" fmla="*/ 753 h 781"/>
                  <a:gd name="T20" fmla="*/ 8 w 44"/>
                  <a:gd name="T21" fmla="*/ 749 h 781"/>
                  <a:gd name="T22" fmla="*/ 0 w 44"/>
                  <a:gd name="T23" fmla="*/ 741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81">
                    <a:moveTo>
                      <a:pt x="0" y="741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81"/>
                    </a:lnTo>
                    <a:lnTo>
                      <a:pt x="40" y="777"/>
                    </a:lnTo>
                    <a:lnTo>
                      <a:pt x="32" y="773"/>
                    </a:lnTo>
                    <a:lnTo>
                      <a:pt x="28" y="765"/>
                    </a:lnTo>
                    <a:lnTo>
                      <a:pt x="20" y="761"/>
                    </a:lnTo>
                    <a:lnTo>
                      <a:pt x="16" y="757"/>
                    </a:lnTo>
                    <a:lnTo>
                      <a:pt x="12" y="753"/>
                    </a:lnTo>
                    <a:lnTo>
                      <a:pt x="8" y="749"/>
                    </a:lnTo>
                    <a:lnTo>
                      <a:pt x="0" y="741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1" name="Freeform 33">
                <a:extLst>
                  <a:ext uri="{FF2B5EF4-FFF2-40B4-BE49-F238E27FC236}">
                    <a16:creationId xmlns:a16="http://schemas.microsoft.com/office/drawing/2014/main" id="{1533EC1F-46E9-524A-D0DC-1934394A1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" y="10599"/>
                <a:ext cx="45" cy="818"/>
              </a:xfrm>
              <a:custGeom>
                <a:avLst/>
                <a:gdLst>
                  <a:gd name="T0" fmla="*/ 0 w 45"/>
                  <a:gd name="T1" fmla="*/ 781 h 818"/>
                  <a:gd name="T2" fmla="*/ 0 w 45"/>
                  <a:gd name="T3" fmla="*/ 0 h 818"/>
                  <a:gd name="T4" fmla="*/ 45 w 45"/>
                  <a:gd name="T5" fmla="*/ 0 h 818"/>
                  <a:gd name="T6" fmla="*/ 45 w 45"/>
                  <a:gd name="T7" fmla="*/ 818 h 818"/>
                  <a:gd name="T8" fmla="*/ 37 w 45"/>
                  <a:gd name="T9" fmla="*/ 814 h 818"/>
                  <a:gd name="T10" fmla="*/ 33 w 45"/>
                  <a:gd name="T11" fmla="*/ 810 h 818"/>
                  <a:gd name="T12" fmla="*/ 29 w 45"/>
                  <a:gd name="T13" fmla="*/ 805 h 818"/>
                  <a:gd name="T14" fmla="*/ 21 w 45"/>
                  <a:gd name="T15" fmla="*/ 797 h 818"/>
                  <a:gd name="T16" fmla="*/ 17 w 45"/>
                  <a:gd name="T17" fmla="*/ 793 h 818"/>
                  <a:gd name="T18" fmla="*/ 13 w 45"/>
                  <a:gd name="T19" fmla="*/ 789 h 818"/>
                  <a:gd name="T20" fmla="*/ 5 w 45"/>
                  <a:gd name="T21" fmla="*/ 785 h 818"/>
                  <a:gd name="T22" fmla="*/ 0 w 45"/>
                  <a:gd name="T23" fmla="*/ 781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818">
                    <a:moveTo>
                      <a:pt x="0" y="781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818"/>
                    </a:lnTo>
                    <a:lnTo>
                      <a:pt x="37" y="814"/>
                    </a:lnTo>
                    <a:lnTo>
                      <a:pt x="33" y="810"/>
                    </a:lnTo>
                    <a:lnTo>
                      <a:pt x="29" y="805"/>
                    </a:lnTo>
                    <a:lnTo>
                      <a:pt x="21" y="797"/>
                    </a:lnTo>
                    <a:lnTo>
                      <a:pt x="17" y="793"/>
                    </a:lnTo>
                    <a:lnTo>
                      <a:pt x="13" y="789"/>
                    </a:lnTo>
                    <a:lnTo>
                      <a:pt x="5" y="785"/>
                    </a:lnTo>
                    <a:lnTo>
                      <a:pt x="0" y="781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2" name="Freeform 34">
                <a:extLst>
                  <a:ext uri="{FF2B5EF4-FFF2-40B4-BE49-F238E27FC236}">
                    <a16:creationId xmlns:a16="http://schemas.microsoft.com/office/drawing/2014/main" id="{19D13634-F426-D140-8ABA-1647912DF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9" y="10599"/>
                <a:ext cx="40" cy="850"/>
              </a:xfrm>
              <a:custGeom>
                <a:avLst/>
                <a:gdLst>
                  <a:gd name="T0" fmla="*/ 0 w 40"/>
                  <a:gd name="T1" fmla="*/ 818 h 850"/>
                  <a:gd name="T2" fmla="*/ 0 w 40"/>
                  <a:gd name="T3" fmla="*/ 0 h 850"/>
                  <a:gd name="T4" fmla="*/ 40 w 40"/>
                  <a:gd name="T5" fmla="*/ 0 h 850"/>
                  <a:gd name="T6" fmla="*/ 40 w 40"/>
                  <a:gd name="T7" fmla="*/ 850 h 850"/>
                  <a:gd name="T8" fmla="*/ 36 w 40"/>
                  <a:gd name="T9" fmla="*/ 846 h 850"/>
                  <a:gd name="T10" fmla="*/ 32 w 40"/>
                  <a:gd name="T11" fmla="*/ 842 h 850"/>
                  <a:gd name="T12" fmla="*/ 24 w 40"/>
                  <a:gd name="T13" fmla="*/ 838 h 850"/>
                  <a:gd name="T14" fmla="*/ 20 w 40"/>
                  <a:gd name="T15" fmla="*/ 834 h 850"/>
                  <a:gd name="T16" fmla="*/ 16 w 40"/>
                  <a:gd name="T17" fmla="*/ 830 h 850"/>
                  <a:gd name="T18" fmla="*/ 8 w 40"/>
                  <a:gd name="T19" fmla="*/ 826 h 850"/>
                  <a:gd name="T20" fmla="*/ 4 w 40"/>
                  <a:gd name="T21" fmla="*/ 822 h 850"/>
                  <a:gd name="T22" fmla="*/ 0 w 40"/>
                  <a:gd name="T23" fmla="*/ 818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850">
                    <a:moveTo>
                      <a:pt x="0" y="818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850"/>
                    </a:lnTo>
                    <a:lnTo>
                      <a:pt x="36" y="846"/>
                    </a:lnTo>
                    <a:lnTo>
                      <a:pt x="32" y="842"/>
                    </a:lnTo>
                    <a:lnTo>
                      <a:pt x="24" y="838"/>
                    </a:lnTo>
                    <a:lnTo>
                      <a:pt x="20" y="834"/>
                    </a:lnTo>
                    <a:lnTo>
                      <a:pt x="16" y="830"/>
                    </a:lnTo>
                    <a:lnTo>
                      <a:pt x="8" y="826"/>
                    </a:lnTo>
                    <a:lnTo>
                      <a:pt x="4" y="822"/>
                    </a:lnTo>
                    <a:lnTo>
                      <a:pt x="0" y="818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3" name="Freeform 35">
                <a:extLst>
                  <a:ext uri="{FF2B5EF4-FFF2-40B4-BE49-F238E27FC236}">
                    <a16:creationId xmlns:a16="http://schemas.microsoft.com/office/drawing/2014/main" id="{4026232B-A359-7D1D-F88A-D0C04FB65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9" y="10599"/>
                <a:ext cx="44" cy="878"/>
              </a:xfrm>
              <a:custGeom>
                <a:avLst/>
                <a:gdLst>
                  <a:gd name="T0" fmla="*/ 0 w 44"/>
                  <a:gd name="T1" fmla="*/ 850 h 878"/>
                  <a:gd name="T2" fmla="*/ 0 w 44"/>
                  <a:gd name="T3" fmla="*/ 0 h 878"/>
                  <a:gd name="T4" fmla="*/ 32 w 44"/>
                  <a:gd name="T5" fmla="*/ 0 h 878"/>
                  <a:gd name="T6" fmla="*/ 36 w 44"/>
                  <a:gd name="T7" fmla="*/ 12 h 878"/>
                  <a:gd name="T8" fmla="*/ 36 w 44"/>
                  <a:gd name="T9" fmla="*/ 20 h 878"/>
                  <a:gd name="T10" fmla="*/ 36 w 44"/>
                  <a:gd name="T11" fmla="*/ 28 h 878"/>
                  <a:gd name="T12" fmla="*/ 36 w 44"/>
                  <a:gd name="T13" fmla="*/ 36 h 878"/>
                  <a:gd name="T14" fmla="*/ 40 w 44"/>
                  <a:gd name="T15" fmla="*/ 44 h 878"/>
                  <a:gd name="T16" fmla="*/ 40 w 44"/>
                  <a:gd name="T17" fmla="*/ 52 h 878"/>
                  <a:gd name="T18" fmla="*/ 40 w 44"/>
                  <a:gd name="T19" fmla="*/ 64 h 878"/>
                  <a:gd name="T20" fmla="*/ 44 w 44"/>
                  <a:gd name="T21" fmla="*/ 72 h 878"/>
                  <a:gd name="T22" fmla="*/ 44 w 44"/>
                  <a:gd name="T23" fmla="*/ 878 h 878"/>
                  <a:gd name="T24" fmla="*/ 40 w 44"/>
                  <a:gd name="T25" fmla="*/ 874 h 878"/>
                  <a:gd name="T26" fmla="*/ 32 w 44"/>
                  <a:gd name="T27" fmla="*/ 870 h 878"/>
                  <a:gd name="T28" fmla="*/ 28 w 44"/>
                  <a:gd name="T29" fmla="*/ 866 h 878"/>
                  <a:gd name="T30" fmla="*/ 24 w 44"/>
                  <a:gd name="T31" fmla="*/ 862 h 878"/>
                  <a:gd name="T32" fmla="*/ 16 w 44"/>
                  <a:gd name="T33" fmla="*/ 858 h 878"/>
                  <a:gd name="T34" fmla="*/ 12 w 44"/>
                  <a:gd name="T35" fmla="*/ 854 h 878"/>
                  <a:gd name="T36" fmla="*/ 8 w 44"/>
                  <a:gd name="T37" fmla="*/ 850 h 878"/>
                  <a:gd name="T38" fmla="*/ 0 w 44"/>
                  <a:gd name="T39" fmla="*/ 850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4" h="878">
                    <a:moveTo>
                      <a:pt x="0" y="8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6" y="12"/>
                    </a:lnTo>
                    <a:lnTo>
                      <a:pt x="36" y="20"/>
                    </a:lnTo>
                    <a:lnTo>
                      <a:pt x="36" y="28"/>
                    </a:lnTo>
                    <a:lnTo>
                      <a:pt x="36" y="36"/>
                    </a:lnTo>
                    <a:lnTo>
                      <a:pt x="40" y="44"/>
                    </a:lnTo>
                    <a:lnTo>
                      <a:pt x="40" y="52"/>
                    </a:lnTo>
                    <a:lnTo>
                      <a:pt x="40" y="64"/>
                    </a:lnTo>
                    <a:lnTo>
                      <a:pt x="44" y="72"/>
                    </a:lnTo>
                    <a:lnTo>
                      <a:pt x="44" y="878"/>
                    </a:lnTo>
                    <a:lnTo>
                      <a:pt x="40" y="874"/>
                    </a:lnTo>
                    <a:lnTo>
                      <a:pt x="32" y="870"/>
                    </a:lnTo>
                    <a:lnTo>
                      <a:pt x="28" y="866"/>
                    </a:lnTo>
                    <a:lnTo>
                      <a:pt x="24" y="862"/>
                    </a:lnTo>
                    <a:lnTo>
                      <a:pt x="16" y="858"/>
                    </a:lnTo>
                    <a:lnTo>
                      <a:pt x="12" y="854"/>
                    </a:lnTo>
                    <a:lnTo>
                      <a:pt x="8" y="850"/>
                    </a:lnTo>
                    <a:lnTo>
                      <a:pt x="0" y="850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4" name="Freeform 36">
                <a:extLst>
                  <a:ext uri="{FF2B5EF4-FFF2-40B4-BE49-F238E27FC236}">
                    <a16:creationId xmlns:a16="http://schemas.microsoft.com/office/drawing/2014/main" id="{39BEC802-E332-4F48-1E5D-8C9D60DC7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10671"/>
                <a:ext cx="45" cy="830"/>
              </a:xfrm>
              <a:custGeom>
                <a:avLst/>
                <a:gdLst>
                  <a:gd name="T0" fmla="*/ 0 w 45"/>
                  <a:gd name="T1" fmla="*/ 806 h 830"/>
                  <a:gd name="T2" fmla="*/ 0 w 45"/>
                  <a:gd name="T3" fmla="*/ 0 h 830"/>
                  <a:gd name="T4" fmla="*/ 4 w 45"/>
                  <a:gd name="T5" fmla="*/ 16 h 830"/>
                  <a:gd name="T6" fmla="*/ 9 w 45"/>
                  <a:gd name="T7" fmla="*/ 32 h 830"/>
                  <a:gd name="T8" fmla="*/ 13 w 45"/>
                  <a:gd name="T9" fmla="*/ 48 h 830"/>
                  <a:gd name="T10" fmla="*/ 17 w 45"/>
                  <a:gd name="T11" fmla="*/ 65 h 830"/>
                  <a:gd name="T12" fmla="*/ 25 w 45"/>
                  <a:gd name="T13" fmla="*/ 81 h 830"/>
                  <a:gd name="T14" fmla="*/ 29 w 45"/>
                  <a:gd name="T15" fmla="*/ 97 h 830"/>
                  <a:gd name="T16" fmla="*/ 37 w 45"/>
                  <a:gd name="T17" fmla="*/ 113 h 830"/>
                  <a:gd name="T18" fmla="*/ 45 w 45"/>
                  <a:gd name="T19" fmla="*/ 129 h 830"/>
                  <a:gd name="T20" fmla="*/ 45 w 45"/>
                  <a:gd name="T21" fmla="*/ 830 h 830"/>
                  <a:gd name="T22" fmla="*/ 37 w 45"/>
                  <a:gd name="T23" fmla="*/ 826 h 830"/>
                  <a:gd name="T24" fmla="*/ 33 w 45"/>
                  <a:gd name="T25" fmla="*/ 826 h 830"/>
                  <a:gd name="T26" fmla="*/ 29 w 45"/>
                  <a:gd name="T27" fmla="*/ 822 h 830"/>
                  <a:gd name="T28" fmla="*/ 21 w 45"/>
                  <a:gd name="T29" fmla="*/ 818 h 830"/>
                  <a:gd name="T30" fmla="*/ 17 w 45"/>
                  <a:gd name="T31" fmla="*/ 814 h 830"/>
                  <a:gd name="T32" fmla="*/ 13 w 45"/>
                  <a:gd name="T33" fmla="*/ 810 h 830"/>
                  <a:gd name="T34" fmla="*/ 4 w 45"/>
                  <a:gd name="T35" fmla="*/ 806 h 830"/>
                  <a:gd name="T36" fmla="*/ 0 w 45"/>
                  <a:gd name="T37" fmla="*/ 806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830">
                    <a:moveTo>
                      <a:pt x="0" y="806"/>
                    </a:moveTo>
                    <a:lnTo>
                      <a:pt x="0" y="0"/>
                    </a:lnTo>
                    <a:lnTo>
                      <a:pt x="4" y="16"/>
                    </a:lnTo>
                    <a:lnTo>
                      <a:pt x="9" y="32"/>
                    </a:lnTo>
                    <a:lnTo>
                      <a:pt x="13" y="48"/>
                    </a:lnTo>
                    <a:lnTo>
                      <a:pt x="17" y="65"/>
                    </a:lnTo>
                    <a:lnTo>
                      <a:pt x="25" y="81"/>
                    </a:lnTo>
                    <a:lnTo>
                      <a:pt x="29" y="97"/>
                    </a:lnTo>
                    <a:lnTo>
                      <a:pt x="37" y="113"/>
                    </a:lnTo>
                    <a:lnTo>
                      <a:pt x="45" y="129"/>
                    </a:lnTo>
                    <a:lnTo>
                      <a:pt x="45" y="830"/>
                    </a:lnTo>
                    <a:lnTo>
                      <a:pt x="37" y="826"/>
                    </a:lnTo>
                    <a:lnTo>
                      <a:pt x="33" y="826"/>
                    </a:lnTo>
                    <a:lnTo>
                      <a:pt x="29" y="822"/>
                    </a:lnTo>
                    <a:lnTo>
                      <a:pt x="21" y="818"/>
                    </a:lnTo>
                    <a:lnTo>
                      <a:pt x="17" y="814"/>
                    </a:lnTo>
                    <a:lnTo>
                      <a:pt x="13" y="810"/>
                    </a:lnTo>
                    <a:lnTo>
                      <a:pt x="4" y="806"/>
                    </a:lnTo>
                    <a:lnTo>
                      <a:pt x="0" y="806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5" name="Freeform 37">
                <a:extLst>
                  <a:ext uri="{FF2B5EF4-FFF2-40B4-BE49-F238E27FC236}">
                    <a16:creationId xmlns:a16="http://schemas.microsoft.com/office/drawing/2014/main" id="{A5763CAC-3488-C44E-9AF8-9AD21110A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0800"/>
                <a:ext cx="40" cy="725"/>
              </a:xfrm>
              <a:custGeom>
                <a:avLst/>
                <a:gdLst>
                  <a:gd name="T0" fmla="*/ 0 w 40"/>
                  <a:gd name="T1" fmla="*/ 701 h 725"/>
                  <a:gd name="T2" fmla="*/ 0 w 40"/>
                  <a:gd name="T3" fmla="*/ 0 h 725"/>
                  <a:gd name="T4" fmla="*/ 4 w 40"/>
                  <a:gd name="T5" fmla="*/ 8 h 725"/>
                  <a:gd name="T6" fmla="*/ 8 w 40"/>
                  <a:gd name="T7" fmla="*/ 16 h 725"/>
                  <a:gd name="T8" fmla="*/ 12 w 40"/>
                  <a:gd name="T9" fmla="*/ 28 h 725"/>
                  <a:gd name="T10" fmla="*/ 20 w 40"/>
                  <a:gd name="T11" fmla="*/ 36 h 725"/>
                  <a:gd name="T12" fmla="*/ 24 w 40"/>
                  <a:gd name="T13" fmla="*/ 48 h 725"/>
                  <a:gd name="T14" fmla="*/ 28 w 40"/>
                  <a:gd name="T15" fmla="*/ 56 h 725"/>
                  <a:gd name="T16" fmla="*/ 36 w 40"/>
                  <a:gd name="T17" fmla="*/ 65 h 725"/>
                  <a:gd name="T18" fmla="*/ 40 w 40"/>
                  <a:gd name="T19" fmla="*/ 77 h 725"/>
                  <a:gd name="T20" fmla="*/ 40 w 40"/>
                  <a:gd name="T21" fmla="*/ 725 h 725"/>
                  <a:gd name="T22" fmla="*/ 36 w 40"/>
                  <a:gd name="T23" fmla="*/ 721 h 725"/>
                  <a:gd name="T24" fmla="*/ 32 w 40"/>
                  <a:gd name="T25" fmla="*/ 717 h 725"/>
                  <a:gd name="T26" fmla="*/ 24 w 40"/>
                  <a:gd name="T27" fmla="*/ 717 h 725"/>
                  <a:gd name="T28" fmla="*/ 20 w 40"/>
                  <a:gd name="T29" fmla="*/ 713 h 725"/>
                  <a:gd name="T30" fmla="*/ 16 w 40"/>
                  <a:gd name="T31" fmla="*/ 709 h 725"/>
                  <a:gd name="T32" fmla="*/ 8 w 40"/>
                  <a:gd name="T33" fmla="*/ 709 h 725"/>
                  <a:gd name="T34" fmla="*/ 4 w 40"/>
                  <a:gd name="T35" fmla="*/ 705 h 725"/>
                  <a:gd name="T36" fmla="*/ 0 w 40"/>
                  <a:gd name="T37" fmla="*/ 701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725">
                    <a:moveTo>
                      <a:pt x="0" y="701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8" y="16"/>
                    </a:lnTo>
                    <a:lnTo>
                      <a:pt x="12" y="28"/>
                    </a:lnTo>
                    <a:lnTo>
                      <a:pt x="20" y="36"/>
                    </a:lnTo>
                    <a:lnTo>
                      <a:pt x="24" y="48"/>
                    </a:lnTo>
                    <a:lnTo>
                      <a:pt x="28" y="56"/>
                    </a:lnTo>
                    <a:lnTo>
                      <a:pt x="36" y="65"/>
                    </a:lnTo>
                    <a:lnTo>
                      <a:pt x="40" y="77"/>
                    </a:lnTo>
                    <a:lnTo>
                      <a:pt x="40" y="725"/>
                    </a:lnTo>
                    <a:lnTo>
                      <a:pt x="36" y="721"/>
                    </a:lnTo>
                    <a:lnTo>
                      <a:pt x="32" y="717"/>
                    </a:lnTo>
                    <a:lnTo>
                      <a:pt x="24" y="717"/>
                    </a:lnTo>
                    <a:lnTo>
                      <a:pt x="20" y="713"/>
                    </a:lnTo>
                    <a:lnTo>
                      <a:pt x="16" y="709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6" name="Freeform 38">
                <a:extLst>
                  <a:ext uri="{FF2B5EF4-FFF2-40B4-BE49-F238E27FC236}">
                    <a16:creationId xmlns:a16="http://schemas.microsoft.com/office/drawing/2014/main" id="{985A6B56-A5B4-EF4C-A22C-36D6C82AB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0877"/>
                <a:ext cx="44" cy="668"/>
              </a:xfrm>
              <a:custGeom>
                <a:avLst/>
                <a:gdLst>
                  <a:gd name="T0" fmla="*/ 0 w 44"/>
                  <a:gd name="T1" fmla="*/ 648 h 668"/>
                  <a:gd name="T2" fmla="*/ 0 w 44"/>
                  <a:gd name="T3" fmla="*/ 0 h 668"/>
                  <a:gd name="T4" fmla="*/ 4 w 44"/>
                  <a:gd name="T5" fmla="*/ 4 h 668"/>
                  <a:gd name="T6" fmla="*/ 12 w 44"/>
                  <a:gd name="T7" fmla="*/ 12 h 668"/>
                  <a:gd name="T8" fmla="*/ 16 w 44"/>
                  <a:gd name="T9" fmla="*/ 20 h 668"/>
                  <a:gd name="T10" fmla="*/ 20 w 44"/>
                  <a:gd name="T11" fmla="*/ 28 h 668"/>
                  <a:gd name="T12" fmla="*/ 28 w 44"/>
                  <a:gd name="T13" fmla="*/ 36 h 668"/>
                  <a:gd name="T14" fmla="*/ 32 w 44"/>
                  <a:gd name="T15" fmla="*/ 40 h 668"/>
                  <a:gd name="T16" fmla="*/ 36 w 44"/>
                  <a:gd name="T17" fmla="*/ 48 h 668"/>
                  <a:gd name="T18" fmla="*/ 44 w 44"/>
                  <a:gd name="T19" fmla="*/ 56 h 668"/>
                  <a:gd name="T20" fmla="*/ 44 w 44"/>
                  <a:gd name="T21" fmla="*/ 668 h 668"/>
                  <a:gd name="T22" fmla="*/ 40 w 44"/>
                  <a:gd name="T23" fmla="*/ 664 h 668"/>
                  <a:gd name="T24" fmla="*/ 32 w 44"/>
                  <a:gd name="T25" fmla="*/ 664 h 668"/>
                  <a:gd name="T26" fmla="*/ 28 w 44"/>
                  <a:gd name="T27" fmla="*/ 660 h 668"/>
                  <a:gd name="T28" fmla="*/ 24 w 44"/>
                  <a:gd name="T29" fmla="*/ 656 h 668"/>
                  <a:gd name="T30" fmla="*/ 16 w 44"/>
                  <a:gd name="T31" fmla="*/ 656 h 668"/>
                  <a:gd name="T32" fmla="*/ 12 w 44"/>
                  <a:gd name="T33" fmla="*/ 652 h 668"/>
                  <a:gd name="T34" fmla="*/ 8 w 44"/>
                  <a:gd name="T35" fmla="*/ 648 h 668"/>
                  <a:gd name="T36" fmla="*/ 0 w 44"/>
                  <a:gd name="T37" fmla="*/ 648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668">
                    <a:moveTo>
                      <a:pt x="0" y="6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12"/>
                    </a:lnTo>
                    <a:lnTo>
                      <a:pt x="16" y="20"/>
                    </a:lnTo>
                    <a:lnTo>
                      <a:pt x="20" y="28"/>
                    </a:lnTo>
                    <a:lnTo>
                      <a:pt x="28" y="36"/>
                    </a:lnTo>
                    <a:lnTo>
                      <a:pt x="32" y="40"/>
                    </a:lnTo>
                    <a:lnTo>
                      <a:pt x="36" y="48"/>
                    </a:lnTo>
                    <a:lnTo>
                      <a:pt x="44" y="56"/>
                    </a:lnTo>
                    <a:lnTo>
                      <a:pt x="44" y="668"/>
                    </a:lnTo>
                    <a:lnTo>
                      <a:pt x="40" y="664"/>
                    </a:lnTo>
                    <a:lnTo>
                      <a:pt x="32" y="664"/>
                    </a:lnTo>
                    <a:lnTo>
                      <a:pt x="28" y="660"/>
                    </a:lnTo>
                    <a:lnTo>
                      <a:pt x="24" y="656"/>
                    </a:lnTo>
                    <a:lnTo>
                      <a:pt x="16" y="656"/>
                    </a:lnTo>
                    <a:lnTo>
                      <a:pt x="12" y="652"/>
                    </a:lnTo>
                    <a:lnTo>
                      <a:pt x="8" y="648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7" name="Freeform 39">
                <a:extLst>
                  <a:ext uri="{FF2B5EF4-FFF2-40B4-BE49-F238E27FC236}">
                    <a16:creationId xmlns:a16="http://schemas.microsoft.com/office/drawing/2014/main" id="{E3EFDBC2-2801-FEE5-11CB-9D15B608F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10933"/>
                <a:ext cx="45" cy="633"/>
              </a:xfrm>
              <a:custGeom>
                <a:avLst/>
                <a:gdLst>
                  <a:gd name="T0" fmla="*/ 0 w 45"/>
                  <a:gd name="T1" fmla="*/ 612 h 633"/>
                  <a:gd name="T2" fmla="*/ 0 w 45"/>
                  <a:gd name="T3" fmla="*/ 0 h 633"/>
                  <a:gd name="T4" fmla="*/ 4 w 45"/>
                  <a:gd name="T5" fmla="*/ 4 h 633"/>
                  <a:gd name="T6" fmla="*/ 8 w 45"/>
                  <a:gd name="T7" fmla="*/ 12 h 633"/>
                  <a:gd name="T8" fmla="*/ 17 w 45"/>
                  <a:gd name="T9" fmla="*/ 16 h 633"/>
                  <a:gd name="T10" fmla="*/ 21 w 45"/>
                  <a:gd name="T11" fmla="*/ 24 h 633"/>
                  <a:gd name="T12" fmla="*/ 25 w 45"/>
                  <a:gd name="T13" fmla="*/ 28 h 633"/>
                  <a:gd name="T14" fmla="*/ 33 w 45"/>
                  <a:gd name="T15" fmla="*/ 32 h 633"/>
                  <a:gd name="T16" fmla="*/ 37 w 45"/>
                  <a:gd name="T17" fmla="*/ 40 h 633"/>
                  <a:gd name="T18" fmla="*/ 45 w 45"/>
                  <a:gd name="T19" fmla="*/ 44 h 633"/>
                  <a:gd name="T20" fmla="*/ 45 w 45"/>
                  <a:gd name="T21" fmla="*/ 633 h 633"/>
                  <a:gd name="T22" fmla="*/ 37 w 45"/>
                  <a:gd name="T23" fmla="*/ 629 h 633"/>
                  <a:gd name="T24" fmla="*/ 33 w 45"/>
                  <a:gd name="T25" fmla="*/ 625 h 633"/>
                  <a:gd name="T26" fmla="*/ 29 w 45"/>
                  <a:gd name="T27" fmla="*/ 625 h 633"/>
                  <a:gd name="T28" fmla="*/ 21 w 45"/>
                  <a:gd name="T29" fmla="*/ 621 h 633"/>
                  <a:gd name="T30" fmla="*/ 17 w 45"/>
                  <a:gd name="T31" fmla="*/ 621 h 633"/>
                  <a:gd name="T32" fmla="*/ 13 w 45"/>
                  <a:gd name="T33" fmla="*/ 617 h 633"/>
                  <a:gd name="T34" fmla="*/ 4 w 45"/>
                  <a:gd name="T35" fmla="*/ 617 h 633"/>
                  <a:gd name="T36" fmla="*/ 0 w 45"/>
                  <a:gd name="T37" fmla="*/ 612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633">
                    <a:moveTo>
                      <a:pt x="0" y="612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7" y="16"/>
                    </a:lnTo>
                    <a:lnTo>
                      <a:pt x="21" y="24"/>
                    </a:lnTo>
                    <a:lnTo>
                      <a:pt x="25" y="28"/>
                    </a:lnTo>
                    <a:lnTo>
                      <a:pt x="33" y="32"/>
                    </a:lnTo>
                    <a:lnTo>
                      <a:pt x="37" y="40"/>
                    </a:lnTo>
                    <a:lnTo>
                      <a:pt x="45" y="44"/>
                    </a:lnTo>
                    <a:lnTo>
                      <a:pt x="45" y="633"/>
                    </a:lnTo>
                    <a:lnTo>
                      <a:pt x="37" y="629"/>
                    </a:lnTo>
                    <a:lnTo>
                      <a:pt x="33" y="625"/>
                    </a:lnTo>
                    <a:lnTo>
                      <a:pt x="29" y="625"/>
                    </a:lnTo>
                    <a:lnTo>
                      <a:pt x="21" y="621"/>
                    </a:lnTo>
                    <a:lnTo>
                      <a:pt x="17" y="621"/>
                    </a:lnTo>
                    <a:lnTo>
                      <a:pt x="13" y="617"/>
                    </a:lnTo>
                    <a:lnTo>
                      <a:pt x="4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8" name="Freeform 40">
                <a:extLst>
                  <a:ext uri="{FF2B5EF4-FFF2-40B4-BE49-F238E27FC236}">
                    <a16:creationId xmlns:a16="http://schemas.microsoft.com/office/drawing/2014/main" id="{BD79AFB7-90F4-6026-0637-68AC21CA1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7" y="10977"/>
                <a:ext cx="40" cy="605"/>
              </a:xfrm>
              <a:custGeom>
                <a:avLst/>
                <a:gdLst>
                  <a:gd name="T0" fmla="*/ 0 w 40"/>
                  <a:gd name="T1" fmla="*/ 589 h 605"/>
                  <a:gd name="T2" fmla="*/ 0 w 40"/>
                  <a:gd name="T3" fmla="*/ 0 h 605"/>
                  <a:gd name="T4" fmla="*/ 4 w 40"/>
                  <a:gd name="T5" fmla="*/ 4 h 605"/>
                  <a:gd name="T6" fmla="*/ 8 w 40"/>
                  <a:gd name="T7" fmla="*/ 12 h 605"/>
                  <a:gd name="T8" fmla="*/ 12 w 40"/>
                  <a:gd name="T9" fmla="*/ 16 h 605"/>
                  <a:gd name="T10" fmla="*/ 20 w 40"/>
                  <a:gd name="T11" fmla="*/ 21 h 605"/>
                  <a:gd name="T12" fmla="*/ 24 w 40"/>
                  <a:gd name="T13" fmla="*/ 25 h 605"/>
                  <a:gd name="T14" fmla="*/ 32 w 40"/>
                  <a:gd name="T15" fmla="*/ 29 h 605"/>
                  <a:gd name="T16" fmla="*/ 36 w 40"/>
                  <a:gd name="T17" fmla="*/ 33 h 605"/>
                  <a:gd name="T18" fmla="*/ 40 w 40"/>
                  <a:gd name="T19" fmla="*/ 37 h 605"/>
                  <a:gd name="T20" fmla="*/ 40 w 40"/>
                  <a:gd name="T21" fmla="*/ 605 h 605"/>
                  <a:gd name="T22" fmla="*/ 36 w 40"/>
                  <a:gd name="T23" fmla="*/ 601 h 605"/>
                  <a:gd name="T24" fmla="*/ 32 w 40"/>
                  <a:gd name="T25" fmla="*/ 601 h 605"/>
                  <a:gd name="T26" fmla="*/ 24 w 40"/>
                  <a:gd name="T27" fmla="*/ 597 h 605"/>
                  <a:gd name="T28" fmla="*/ 20 w 40"/>
                  <a:gd name="T29" fmla="*/ 597 h 605"/>
                  <a:gd name="T30" fmla="*/ 16 w 40"/>
                  <a:gd name="T31" fmla="*/ 593 h 605"/>
                  <a:gd name="T32" fmla="*/ 8 w 40"/>
                  <a:gd name="T33" fmla="*/ 593 h 605"/>
                  <a:gd name="T34" fmla="*/ 4 w 40"/>
                  <a:gd name="T35" fmla="*/ 589 h 605"/>
                  <a:gd name="T36" fmla="*/ 0 w 40"/>
                  <a:gd name="T37" fmla="*/ 589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605">
                    <a:moveTo>
                      <a:pt x="0" y="589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2" y="16"/>
                    </a:lnTo>
                    <a:lnTo>
                      <a:pt x="20" y="21"/>
                    </a:lnTo>
                    <a:lnTo>
                      <a:pt x="24" y="25"/>
                    </a:lnTo>
                    <a:lnTo>
                      <a:pt x="32" y="29"/>
                    </a:lnTo>
                    <a:lnTo>
                      <a:pt x="36" y="33"/>
                    </a:lnTo>
                    <a:lnTo>
                      <a:pt x="40" y="37"/>
                    </a:lnTo>
                    <a:lnTo>
                      <a:pt x="40" y="605"/>
                    </a:lnTo>
                    <a:lnTo>
                      <a:pt x="36" y="601"/>
                    </a:lnTo>
                    <a:lnTo>
                      <a:pt x="32" y="601"/>
                    </a:lnTo>
                    <a:lnTo>
                      <a:pt x="24" y="597"/>
                    </a:lnTo>
                    <a:lnTo>
                      <a:pt x="20" y="597"/>
                    </a:lnTo>
                    <a:lnTo>
                      <a:pt x="16" y="593"/>
                    </a:lnTo>
                    <a:lnTo>
                      <a:pt x="8" y="593"/>
                    </a:lnTo>
                    <a:lnTo>
                      <a:pt x="4" y="589"/>
                    </a:lnTo>
                    <a:lnTo>
                      <a:pt x="0" y="589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9" name="Freeform 41">
                <a:extLst>
                  <a:ext uri="{FF2B5EF4-FFF2-40B4-BE49-F238E27FC236}">
                    <a16:creationId xmlns:a16="http://schemas.microsoft.com/office/drawing/2014/main" id="{BD391B73-FAA7-879E-7067-CF8582EFBB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11014"/>
                <a:ext cx="44" cy="580"/>
              </a:xfrm>
              <a:custGeom>
                <a:avLst/>
                <a:gdLst>
                  <a:gd name="T0" fmla="*/ 0 w 44"/>
                  <a:gd name="T1" fmla="*/ 568 h 580"/>
                  <a:gd name="T2" fmla="*/ 0 w 44"/>
                  <a:gd name="T3" fmla="*/ 0 h 580"/>
                  <a:gd name="T4" fmla="*/ 8 w 44"/>
                  <a:gd name="T5" fmla="*/ 4 h 580"/>
                  <a:gd name="T6" fmla="*/ 12 w 44"/>
                  <a:gd name="T7" fmla="*/ 8 h 580"/>
                  <a:gd name="T8" fmla="*/ 16 w 44"/>
                  <a:gd name="T9" fmla="*/ 12 h 580"/>
                  <a:gd name="T10" fmla="*/ 24 w 44"/>
                  <a:gd name="T11" fmla="*/ 16 h 580"/>
                  <a:gd name="T12" fmla="*/ 28 w 44"/>
                  <a:gd name="T13" fmla="*/ 20 h 580"/>
                  <a:gd name="T14" fmla="*/ 32 w 44"/>
                  <a:gd name="T15" fmla="*/ 24 h 580"/>
                  <a:gd name="T16" fmla="*/ 40 w 44"/>
                  <a:gd name="T17" fmla="*/ 28 h 580"/>
                  <a:gd name="T18" fmla="*/ 44 w 44"/>
                  <a:gd name="T19" fmla="*/ 32 h 580"/>
                  <a:gd name="T20" fmla="*/ 44 w 44"/>
                  <a:gd name="T21" fmla="*/ 580 h 580"/>
                  <a:gd name="T22" fmla="*/ 40 w 44"/>
                  <a:gd name="T23" fmla="*/ 580 h 580"/>
                  <a:gd name="T24" fmla="*/ 32 w 44"/>
                  <a:gd name="T25" fmla="*/ 576 h 580"/>
                  <a:gd name="T26" fmla="*/ 28 w 44"/>
                  <a:gd name="T27" fmla="*/ 576 h 580"/>
                  <a:gd name="T28" fmla="*/ 24 w 44"/>
                  <a:gd name="T29" fmla="*/ 572 h 580"/>
                  <a:gd name="T30" fmla="*/ 16 w 44"/>
                  <a:gd name="T31" fmla="*/ 572 h 580"/>
                  <a:gd name="T32" fmla="*/ 12 w 44"/>
                  <a:gd name="T33" fmla="*/ 572 h 580"/>
                  <a:gd name="T34" fmla="*/ 8 w 44"/>
                  <a:gd name="T35" fmla="*/ 568 h 580"/>
                  <a:gd name="T36" fmla="*/ 0 w 44"/>
                  <a:gd name="T37" fmla="*/ 568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80">
                    <a:moveTo>
                      <a:pt x="0" y="568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12" y="8"/>
                    </a:lnTo>
                    <a:lnTo>
                      <a:pt x="16" y="12"/>
                    </a:lnTo>
                    <a:lnTo>
                      <a:pt x="24" y="16"/>
                    </a:lnTo>
                    <a:lnTo>
                      <a:pt x="28" y="20"/>
                    </a:lnTo>
                    <a:lnTo>
                      <a:pt x="32" y="24"/>
                    </a:lnTo>
                    <a:lnTo>
                      <a:pt x="40" y="28"/>
                    </a:lnTo>
                    <a:lnTo>
                      <a:pt x="44" y="32"/>
                    </a:lnTo>
                    <a:lnTo>
                      <a:pt x="44" y="580"/>
                    </a:lnTo>
                    <a:lnTo>
                      <a:pt x="40" y="580"/>
                    </a:lnTo>
                    <a:lnTo>
                      <a:pt x="32" y="576"/>
                    </a:lnTo>
                    <a:lnTo>
                      <a:pt x="28" y="576"/>
                    </a:lnTo>
                    <a:lnTo>
                      <a:pt x="24" y="572"/>
                    </a:lnTo>
                    <a:lnTo>
                      <a:pt x="16" y="572"/>
                    </a:lnTo>
                    <a:lnTo>
                      <a:pt x="12" y="572"/>
                    </a:lnTo>
                    <a:lnTo>
                      <a:pt x="8" y="568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0" name="Freeform 42">
                <a:extLst>
                  <a:ext uri="{FF2B5EF4-FFF2-40B4-BE49-F238E27FC236}">
                    <a16:creationId xmlns:a16="http://schemas.microsoft.com/office/drawing/2014/main" id="{0EF46D57-F1D8-7ACC-1E29-4D0D39A5E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11046"/>
                <a:ext cx="45" cy="560"/>
              </a:xfrm>
              <a:custGeom>
                <a:avLst/>
                <a:gdLst>
                  <a:gd name="T0" fmla="*/ 0 w 45"/>
                  <a:gd name="T1" fmla="*/ 548 h 560"/>
                  <a:gd name="T2" fmla="*/ 0 w 45"/>
                  <a:gd name="T3" fmla="*/ 0 h 560"/>
                  <a:gd name="T4" fmla="*/ 4 w 45"/>
                  <a:gd name="T5" fmla="*/ 4 h 560"/>
                  <a:gd name="T6" fmla="*/ 12 w 45"/>
                  <a:gd name="T7" fmla="*/ 8 h 560"/>
                  <a:gd name="T8" fmla="*/ 17 w 45"/>
                  <a:gd name="T9" fmla="*/ 12 h 560"/>
                  <a:gd name="T10" fmla="*/ 21 w 45"/>
                  <a:gd name="T11" fmla="*/ 12 h 560"/>
                  <a:gd name="T12" fmla="*/ 29 w 45"/>
                  <a:gd name="T13" fmla="*/ 16 h 560"/>
                  <a:gd name="T14" fmla="*/ 33 w 45"/>
                  <a:gd name="T15" fmla="*/ 20 h 560"/>
                  <a:gd name="T16" fmla="*/ 37 w 45"/>
                  <a:gd name="T17" fmla="*/ 24 h 560"/>
                  <a:gd name="T18" fmla="*/ 45 w 45"/>
                  <a:gd name="T19" fmla="*/ 24 h 560"/>
                  <a:gd name="T20" fmla="*/ 45 w 45"/>
                  <a:gd name="T21" fmla="*/ 560 h 560"/>
                  <a:gd name="T22" fmla="*/ 37 w 45"/>
                  <a:gd name="T23" fmla="*/ 560 h 560"/>
                  <a:gd name="T24" fmla="*/ 33 w 45"/>
                  <a:gd name="T25" fmla="*/ 556 h 560"/>
                  <a:gd name="T26" fmla="*/ 29 w 45"/>
                  <a:gd name="T27" fmla="*/ 556 h 560"/>
                  <a:gd name="T28" fmla="*/ 21 w 45"/>
                  <a:gd name="T29" fmla="*/ 556 h 560"/>
                  <a:gd name="T30" fmla="*/ 17 w 45"/>
                  <a:gd name="T31" fmla="*/ 552 h 560"/>
                  <a:gd name="T32" fmla="*/ 12 w 45"/>
                  <a:gd name="T33" fmla="*/ 552 h 560"/>
                  <a:gd name="T34" fmla="*/ 4 w 45"/>
                  <a:gd name="T35" fmla="*/ 552 h 560"/>
                  <a:gd name="T36" fmla="*/ 0 w 45"/>
                  <a:gd name="T37" fmla="*/ 54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60">
                    <a:moveTo>
                      <a:pt x="0" y="5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8"/>
                    </a:lnTo>
                    <a:lnTo>
                      <a:pt x="17" y="12"/>
                    </a:lnTo>
                    <a:lnTo>
                      <a:pt x="21" y="12"/>
                    </a:lnTo>
                    <a:lnTo>
                      <a:pt x="29" y="16"/>
                    </a:lnTo>
                    <a:lnTo>
                      <a:pt x="33" y="20"/>
                    </a:lnTo>
                    <a:lnTo>
                      <a:pt x="37" y="24"/>
                    </a:lnTo>
                    <a:lnTo>
                      <a:pt x="45" y="24"/>
                    </a:lnTo>
                    <a:lnTo>
                      <a:pt x="45" y="560"/>
                    </a:lnTo>
                    <a:lnTo>
                      <a:pt x="37" y="560"/>
                    </a:lnTo>
                    <a:lnTo>
                      <a:pt x="33" y="556"/>
                    </a:lnTo>
                    <a:lnTo>
                      <a:pt x="29" y="556"/>
                    </a:lnTo>
                    <a:lnTo>
                      <a:pt x="21" y="556"/>
                    </a:lnTo>
                    <a:lnTo>
                      <a:pt x="17" y="552"/>
                    </a:lnTo>
                    <a:lnTo>
                      <a:pt x="12" y="552"/>
                    </a:lnTo>
                    <a:lnTo>
                      <a:pt x="4" y="552"/>
                    </a:lnTo>
                    <a:lnTo>
                      <a:pt x="0" y="548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1" name="Freeform 43">
                <a:extLst>
                  <a:ext uri="{FF2B5EF4-FFF2-40B4-BE49-F238E27FC236}">
                    <a16:creationId xmlns:a16="http://schemas.microsoft.com/office/drawing/2014/main" id="{DC7C85E9-4D39-5CA9-2FF3-564254534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1070"/>
                <a:ext cx="40" cy="548"/>
              </a:xfrm>
              <a:custGeom>
                <a:avLst/>
                <a:gdLst>
                  <a:gd name="T0" fmla="*/ 0 w 40"/>
                  <a:gd name="T1" fmla="*/ 536 h 548"/>
                  <a:gd name="T2" fmla="*/ 0 w 40"/>
                  <a:gd name="T3" fmla="*/ 0 h 548"/>
                  <a:gd name="T4" fmla="*/ 4 w 40"/>
                  <a:gd name="T5" fmla="*/ 4 h 548"/>
                  <a:gd name="T6" fmla="*/ 8 w 40"/>
                  <a:gd name="T7" fmla="*/ 8 h 548"/>
                  <a:gd name="T8" fmla="*/ 16 w 40"/>
                  <a:gd name="T9" fmla="*/ 8 h 548"/>
                  <a:gd name="T10" fmla="*/ 20 w 40"/>
                  <a:gd name="T11" fmla="*/ 12 h 548"/>
                  <a:gd name="T12" fmla="*/ 24 w 40"/>
                  <a:gd name="T13" fmla="*/ 16 h 548"/>
                  <a:gd name="T14" fmla="*/ 32 w 40"/>
                  <a:gd name="T15" fmla="*/ 16 h 548"/>
                  <a:gd name="T16" fmla="*/ 36 w 40"/>
                  <a:gd name="T17" fmla="*/ 20 h 548"/>
                  <a:gd name="T18" fmla="*/ 40 w 40"/>
                  <a:gd name="T19" fmla="*/ 24 h 548"/>
                  <a:gd name="T20" fmla="*/ 40 w 40"/>
                  <a:gd name="T21" fmla="*/ 548 h 548"/>
                  <a:gd name="T22" fmla="*/ 36 w 40"/>
                  <a:gd name="T23" fmla="*/ 544 h 548"/>
                  <a:gd name="T24" fmla="*/ 32 w 40"/>
                  <a:gd name="T25" fmla="*/ 544 h 548"/>
                  <a:gd name="T26" fmla="*/ 24 w 40"/>
                  <a:gd name="T27" fmla="*/ 544 h 548"/>
                  <a:gd name="T28" fmla="*/ 20 w 40"/>
                  <a:gd name="T29" fmla="*/ 540 h 548"/>
                  <a:gd name="T30" fmla="*/ 16 w 40"/>
                  <a:gd name="T31" fmla="*/ 540 h 548"/>
                  <a:gd name="T32" fmla="*/ 8 w 40"/>
                  <a:gd name="T33" fmla="*/ 540 h 548"/>
                  <a:gd name="T34" fmla="*/ 4 w 40"/>
                  <a:gd name="T35" fmla="*/ 536 h 548"/>
                  <a:gd name="T36" fmla="*/ 0 w 40"/>
                  <a:gd name="T37" fmla="*/ 536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48">
                    <a:moveTo>
                      <a:pt x="0" y="536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8"/>
                    </a:lnTo>
                    <a:lnTo>
                      <a:pt x="16" y="8"/>
                    </a:lnTo>
                    <a:lnTo>
                      <a:pt x="20" y="12"/>
                    </a:lnTo>
                    <a:lnTo>
                      <a:pt x="24" y="16"/>
                    </a:lnTo>
                    <a:lnTo>
                      <a:pt x="32" y="16"/>
                    </a:lnTo>
                    <a:lnTo>
                      <a:pt x="36" y="20"/>
                    </a:lnTo>
                    <a:lnTo>
                      <a:pt x="40" y="24"/>
                    </a:lnTo>
                    <a:lnTo>
                      <a:pt x="40" y="548"/>
                    </a:lnTo>
                    <a:lnTo>
                      <a:pt x="36" y="544"/>
                    </a:lnTo>
                    <a:lnTo>
                      <a:pt x="32" y="544"/>
                    </a:lnTo>
                    <a:lnTo>
                      <a:pt x="24" y="544"/>
                    </a:lnTo>
                    <a:lnTo>
                      <a:pt x="20" y="540"/>
                    </a:lnTo>
                    <a:lnTo>
                      <a:pt x="16" y="540"/>
                    </a:lnTo>
                    <a:lnTo>
                      <a:pt x="8" y="540"/>
                    </a:lnTo>
                    <a:lnTo>
                      <a:pt x="4" y="53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2" name="Freeform 44">
                <a:extLst>
                  <a:ext uri="{FF2B5EF4-FFF2-40B4-BE49-F238E27FC236}">
                    <a16:creationId xmlns:a16="http://schemas.microsoft.com/office/drawing/2014/main" id="{4156DA17-4296-3968-E88E-132AE5DAD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" y="11094"/>
                <a:ext cx="44" cy="532"/>
              </a:xfrm>
              <a:custGeom>
                <a:avLst/>
                <a:gdLst>
                  <a:gd name="T0" fmla="*/ 0 w 44"/>
                  <a:gd name="T1" fmla="*/ 524 h 532"/>
                  <a:gd name="T2" fmla="*/ 0 w 44"/>
                  <a:gd name="T3" fmla="*/ 0 h 532"/>
                  <a:gd name="T4" fmla="*/ 8 w 44"/>
                  <a:gd name="T5" fmla="*/ 0 h 532"/>
                  <a:gd name="T6" fmla="*/ 12 w 44"/>
                  <a:gd name="T7" fmla="*/ 4 h 532"/>
                  <a:gd name="T8" fmla="*/ 16 w 44"/>
                  <a:gd name="T9" fmla="*/ 4 h 532"/>
                  <a:gd name="T10" fmla="*/ 24 w 44"/>
                  <a:gd name="T11" fmla="*/ 8 h 532"/>
                  <a:gd name="T12" fmla="*/ 28 w 44"/>
                  <a:gd name="T13" fmla="*/ 8 h 532"/>
                  <a:gd name="T14" fmla="*/ 32 w 44"/>
                  <a:gd name="T15" fmla="*/ 12 h 532"/>
                  <a:gd name="T16" fmla="*/ 40 w 44"/>
                  <a:gd name="T17" fmla="*/ 12 h 532"/>
                  <a:gd name="T18" fmla="*/ 44 w 44"/>
                  <a:gd name="T19" fmla="*/ 16 h 532"/>
                  <a:gd name="T20" fmla="*/ 44 w 44"/>
                  <a:gd name="T21" fmla="*/ 532 h 532"/>
                  <a:gd name="T22" fmla="*/ 40 w 44"/>
                  <a:gd name="T23" fmla="*/ 532 h 532"/>
                  <a:gd name="T24" fmla="*/ 32 w 44"/>
                  <a:gd name="T25" fmla="*/ 528 h 532"/>
                  <a:gd name="T26" fmla="*/ 28 w 44"/>
                  <a:gd name="T27" fmla="*/ 528 h 532"/>
                  <a:gd name="T28" fmla="*/ 24 w 44"/>
                  <a:gd name="T29" fmla="*/ 528 h 532"/>
                  <a:gd name="T30" fmla="*/ 16 w 44"/>
                  <a:gd name="T31" fmla="*/ 528 h 532"/>
                  <a:gd name="T32" fmla="*/ 12 w 44"/>
                  <a:gd name="T33" fmla="*/ 524 h 532"/>
                  <a:gd name="T34" fmla="*/ 8 w 44"/>
                  <a:gd name="T35" fmla="*/ 524 h 532"/>
                  <a:gd name="T36" fmla="*/ 0 w 44"/>
                  <a:gd name="T37" fmla="*/ 524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32">
                    <a:moveTo>
                      <a:pt x="0" y="524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4" y="8"/>
                    </a:lnTo>
                    <a:lnTo>
                      <a:pt x="28" y="8"/>
                    </a:lnTo>
                    <a:lnTo>
                      <a:pt x="32" y="12"/>
                    </a:lnTo>
                    <a:lnTo>
                      <a:pt x="40" y="12"/>
                    </a:lnTo>
                    <a:lnTo>
                      <a:pt x="44" y="16"/>
                    </a:lnTo>
                    <a:lnTo>
                      <a:pt x="44" y="532"/>
                    </a:lnTo>
                    <a:lnTo>
                      <a:pt x="40" y="532"/>
                    </a:lnTo>
                    <a:lnTo>
                      <a:pt x="32" y="528"/>
                    </a:lnTo>
                    <a:lnTo>
                      <a:pt x="28" y="528"/>
                    </a:lnTo>
                    <a:lnTo>
                      <a:pt x="24" y="528"/>
                    </a:lnTo>
                    <a:lnTo>
                      <a:pt x="16" y="528"/>
                    </a:lnTo>
                    <a:lnTo>
                      <a:pt x="12" y="524"/>
                    </a:lnTo>
                    <a:lnTo>
                      <a:pt x="8" y="524"/>
                    </a:lnTo>
                    <a:lnTo>
                      <a:pt x="0" y="524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3" name="Freeform 45">
                <a:extLst>
                  <a:ext uri="{FF2B5EF4-FFF2-40B4-BE49-F238E27FC236}">
                    <a16:creationId xmlns:a16="http://schemas.microsoft.com/office/drawing/2014/main" id="{94E27FA1-16F0-92F5-BB99-4D716E8E2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0" y="11110"/>
                <a:ext cx="45" cy="520"/>
              </a:xfrm>
              <a:custGeom>
                <a:avLst/>
                <a:gdLst>
                  <a:gd name="T0" fmla="*/ 0 w 45"/>
                  <a:gd name="T1" fmla="*/ 516 h 520"/>
                  <a:gd name="T2" fmla="*/ 0 w 45"/>
                  <a:gd name="T3" fmla="*/ 0 h 520"/>
                  <a:gd name="T4" fmla="*/ 4 w 45"/>
                  <a:gd name="T5" fmla="*/ 0 h 520"/>
                  <a:gd name="T6" fmla="*/ 12 w 45"/>
                  <a:gd name="T7" fmla="*/ 4 h 520"/>
                  <a:gd name="T8" fmla="*/ 16 w 45"/>
                  <a:gd name="T9" fmla="*/ 4 h 520"/>
                  <a:gd name="T10" fmla="*/ 20 w 45"/>
                  <a:gd name="T11" fmla="*/ 4 h 520"/>
                  <a:gd name="T12" fmla="*/ 29 w 45"/>
                  <a:gd name="T13" fmla="*/ 8 h 520"/>
                  <a:gd name="T14" fmla="*/ 33 w 45"/>
                  <a:gd name="T15" fmla="*/ 8 h 520"/>
                  <a:gd name="T16" fmla="*/ 37 w 45"/>
                  <a:gd name="T17" fmla="*/ 8 h 520"/>
                  <a:gd name="T18" fmla="*/ 45 w 45"/>
                  <a:gd name="T19" fmla="*/ 12 h 520"/>
                  <a:gd name="T20" fmla="*/ 45 w 45"/>
                  <a:gd name="T21" fmla="*/ 520 h 520"/>
                  <a:gd name="T22" fmla="*/ 37 w 45"/>
                  <a:gd name="T23" fmla="*/ 520 h 520"/>
                  <a:gd name="T24" fmla="*/ 33 w 45"/>
                  <a:gd name="T25" fmla="*/ 520 h 520"/>
                  <a:gd name="T26" fmla="*/ 29 w 45"/>
                  <a:gd name="T27" fmla="*/ 520 h 520"/>
                  <a:gd name="T28" fmla="*/ 20 w 45"/>
                  <a:gd name="T29" fmla="*/ 520 h 520"/>
                  <a:gd name="T30" fmla="*/ 16 w 45"/>
                  <a:gd name="T31" fmla="*/ 516 h 520"/>
                  <a:gd name="T32" fmla="*/ 12 w 45"/>
                  <a:gd name="T33" fmla="*/ 516 h 520"/>
                  <a:gd name="T34" fmla="*/ 4 w 45"/>
                  <a:gd name="T35" fmla="*/ 516 h 520"/>
                  <a:gd name="T36" fmla="*/ 0 w 45"/>
                  <a:gd name="T37" fmla="*/ 516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20">
                    <a:moveTo>
                      <a:pt x="0" y="516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9" y="8"/>
                    </a:lnTo>
                    <a:lnTo>
                      <a:pt x="33" y="8"/>
                    </a:lnTo>
                    <a:lnTo>
                      <a:pt x="37" y="8"/>
                    </a:lnTo>
                    <a:lnTo>
                      <a:pt x="45" y="12"/>
                    </a:lnTo>
                    <a:lnTo>
                      <a:pt x="45" y="520"/>
                    </a:lnTo>
                    <a:lnTo>
                      <a:pt x="37" y="520"/>
                    </a:lnTo>
                    <a:lnTo>
                      <a:pt x="33" y="520"/>
                    </a:lnTo>
                    <a:lnTo>
                      <a:pt x="29" y="520"/>
                    </a:lnTo>
                    <a:lnTo>
                      <a:pt x="20" y="520"/>
                    </a:lnTo>
                    <a:lnTo>
                      <a:pt x="16" y="516"/>
                    </a:lnTo>
                    <a:lnTo>
                      <a:pt x="12" y="516"/>
                    </a:lnTo>
                    <a:lnTo>
                      <a:pt x="4" y="516"/>
                    </a:lnTo>
                    <a:lnTo>
                      <a:pt x="0" y="516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4" name="Freeform 46">
                <a:extLst>
                  <a:ext uri="{FF2B5EF4-FFF2-40B4-BE49-F238E27FC236}">
                    <a16:creationId xmlns:a16="http://schemas.microsoft.com/office/drawing/2014/main" id="{100B888F-45C3-80AD-B045-B76C9CDEF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11122"/>
                <a:ext cx="40" cy="516"/>
              </a:xfrm>
              <a:custGeom>
                <a:avLst/>
                <a:gdLst>
                  <a:gd name="T0" fmla="*/ 0 w 40"/>
                  <a:gd name="T1" fmla="*/ 508 h 516"/>
                  <a:gd name="T2" fmla="*/ 0 w 40"/>
                  <a:gd name="T3" fmla="*/ 0 h 516"/>
                  <a:gd name="T4" fmla="*/ 4 w 40"/>
                  <a:gd name="T5" fmla="*/ 0 h 516"/>
                  <a:gd name="T6" fmla="*/ 8 w 40"/>
                  <a:gd name="T7" fmla="*/ 0 h 516"/>
                  <a:gd name="T8" fmla="*/ 16 w 40"/>
                  <a:gd name="T9" fmla="*/ 4 h 516"/>
                  <a:gd name="T10" fmla="*/ 20 w 40"/>
                  <a:gd name="T11" fmla="*/ 4 h 516"/>
                  <a:gd name="T12" fmla="*/ 24 w 40"/>
                  <a:gd name="T13" fmla="*/ 4 h 516"/>
                  <a:gd name="T14" fmla="*/ 32 w 40"/>
                  <a:gd name="T15" fmla="*/ 8 h 516"/>
                  <a:gd name="T16" fmla="*/ 36 w 40"/>
                  <a:gd name="T17" fmla="*/ 8 h 516"/>
                  <a:gd name="T18" fmla="*/ 40 w 40"/>
                  <a:gd name="T19" fmla="*/ 8 h 516"/>
                  <a:gd name="T20" fmla="*/ 40 w 40"/>
                  <a:gd name="T21" fmla="*/ 516 h 516"/>
                  <a:gd name="T22" fmla="*/ 36 w 40"/>
                  <a:gd name="T23" fmla="*/ 512 h 516"/>
                  <a:gd name="T24" fmla="*/ 32 w 40"/>
                  <a:gd name="T25" fmla="*/ 512 h 516"/>
                  <a:gd name="T26" fmla="*/ 24 w 40"/>
                  <a:gd name="T27" fmla="*/ 512 h 516"/>
                  <a:gd name="T28" fmla="*/ 20 w 40"/>
                  <a:gd name="T29" fmla="*/ 512 h 516"/>
                  <a:gd name="T30" fmla="*/ 16 w 40"/>
                  <a:gd name="T31" fmla="*/ 512 h 516"/>
                  <a:gd name="T32" fmla="*/ 8 w 40"/>
                  <a:gd name="T33" fmla="*/ 512 h 516"/>
                  <a:gd name="T34" fmla="*/ 4 w 40"/>
                  <a:gd name="T35" fmla="*/ 512 h 516"/>
                  <a:gd name="T36" fmla="*/ 0 w 40"/>
                  <a:gd name="T37" fmla="*/ 508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16">
                    <a:moveTo>
                      <a:pt x="0" y="508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32" y="8"/>
                    </a:lnTo>
                    <a:lnTo>
                      <a:pt x="36" y="8"/>
                    </a:lnTo>
                    <a:lnTo>
                      <a:pt x="40" y="8"/>
                    </a:lnTo>
                    <a:lnTo>
                      <a:pt x="40" y="516"/>
                    </a:lnTo>
                    <a:lnTo>
                      <a:pt x="36" y="512"/>
                    </a:lnTo>
                    <a:lnTo>
                      <a:pt x="32" y="512"/>
                    </a:lnTo>
                    <a:lnTo>
                      <a:pt x="24" y="512"/>
                    </a:lnTo>
                    <a:lnTo>
                      <a:pt x="20" y="512"/>
                    </a:lnTo>
                    <a:lnTo>
                      <a:pt x="16" y="512"/>
                    </a:lnTo>
                    <a:lnTo>
                      <a:pt x="8" y="512"/>
                    </a:lnTo>
                    <a:lnTo>
                      <a:pt x="4" y="512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5" name="Freeform 47">
                <a:extLst>
                  <a:ext uri="{FF2B5EF4-FFF2-40B4-BE49-F238E27FC236}">
                    <a16:creationId xmlns:a16="http://schemas.microsoft.com/office/drawing/2014/main" id="{C294B559-3946-EB33-EA93-FF68BCC9AC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5" y="10373"/>
                <a:ext cx="44" cy="1265"/>
              </a:xfrm>
              <a:custGeom>
                <a:avLst/>
                <a:gdLst>
                  <a:gd name="T0" fmla="*/ 0 w 44"/>
                  <a:gd name="T1" fmla="*/ 1265 h 1265"/>
                  <a:gd name="T2" fmla="*/ 0 w 44"/>
                  <a:gd name="T3" fmla="*/ 757 h 1265"/>
                  <a:gd name="T4" fmla="*/ 8 w 44"/>
                  <a:gd name="T5" fmla="*/ 757 h 1265"/>
                  <a:gd name="T6" fmla="*/ 12 w 44"/>
                  <a:gd name="T7" fmla="*/ 757 h 1265"/>
                  <a:gd name="T8" fmla="*/ 16 w 44"/>
                  <a:gd name="T9" fmla="*/ 762 h 1265"/>
                  <a:gd name="T10" fmla="*/ 24 w 44"/>
                  <a:gd name="T11" fmla="*/ 762 h 1265"/>
                  <a:gd name="T12" fmla="*/ 28 w 44"/>
                  <a:gd name="T13" fmla="*/ 762 h 1265"/>
                  <a:gd name="T14" fmla="*/ 32 w 44"/>
                  <a:gd name="T15" fmla="*/ 762 h 1265"/>
                  <a:gd name="T16" fmla="*/ 40 w 44"/>
                  <a:gd name="T17" fmla="*/ 762 h 1265"/>
                  <a:gd name="T18" fmla="*/ 44 w 44"/>
                  <a:gd name="T19" fmla="*/ 762 h 1265"/>
                  <a:gd name="T20" fmla="*/ 44 w 44"/>
                  <a:gd name="T21" fmla="*/ 1265 h 1265"/>
                  <a:gd name="T22" fmla="*/ 40 w 44"/>
                  <a:gd name="T23" fmla="*/ 1265 h 1265"/>
                  <a:gd name="T24" fmla="*/ 32 w 44"/>
                  <a:gd name="T25" fmla="*/ 1265 h 1265"/>
                  <a:gd name="T26" fmla="*/ 28 w 44"/>
                  <a:gd name="T27" fmla="*/ 1265 h 1265"/>
                  <a:gd name="T28" fmla="*/ 24 w 44"/>
                  <a:gd name="T29" fmla="*/ 1265 h 1265"/>
                  <a:gd name="T30" fmla="*/ 16 w 44"/>
                  <a:gd name="T31" fmla="*/ 1265 h 1265"/>
                  <a:gd name="T32" fmla="*/ 12 w 44"/>
                  <a:gd name="T33" fmla="*/ 1265 h 1265"/>
                  <a:gd name="T34" fmla="*/ 8 w 44"/>
                  <a:gd name="T35" fmla="*/ 1265 h 1265"/>
                  <a:gd name="T36" fmla="*/ 0 w 44"/>
                  <a:gd name="T37" fmla="*/ 1265 h 1265"/>
                  <a:gd name="T38" fmla="*/ 44 w 44"/>
                  <a:gd name="T39" fmla="*/ 0 h 1265"/>
                  <a:gd name="T40" fmla="*/ 44 w 44"/>
                  <a:gd name="T41" fmla="*/ 16 h 1265"/>
                  <a:gd name="T42" fmla="*/ 36 w 44"/>
                  <a:gd name="T43" fmla="*/ 8 h 1265"/>
                  <a:gd name="T44" fmla="*/ 44 w 44"/>
                  <a:gd name="T45" fmla="*/ 0 h 1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" h="1265">
                    <a:moveTo>
                      <a:pt x="0" y="1265"/>
                    </a:moveTo>
                    <a:lnTo>
                      <a:pt x="0" y="757"/>
                    </a:lnTo>
                    <a:lnTo>
                      <a:pt x="8" y="757"/>
                    </a:lnTo>
                    <a:lnTo>
                      <a:pt x="12" y="757"/>
                    </a:lnTo>
                    <a:lnTo>
                      <a:pt x="16" y="762"/>
                    </a:lnTo>
                    <a:lnTo>
                      <a:pt x="24" y="762"/>
                    </a:lnTo>
                    <a:lnTo>
                      <a:pt x="28" y="762"/>
                    </a:lnTo>
                    <a:lnTo>
                      <a:pt x="32" y="762"/>
                    </a:lnTo>
                    <a:lnTo>
                      <a:pt x="40" y="762"/>
                    </a:lnTo>
                    <a:lnTo>
                      <a:pt x="44" y="762"/>
                    </a:lnTo>
                    <a:lnTo>
                      <a:pt x="44" y="1265"/>
                    </a:lnTo>
                    <a:lnTo>
                      <a:pt x="40" y="1265"/>
                    </a:lnTo>
                    <a:lnTo>
                      <a:pt x="32" y="1265"/>
                    </a:lnTo>
                    <a:lnTo>
                      <a:pt x="28" y="1265"/>
                    </a:lnTo>
                    <a:lnTo>
                      <a:pt x="24" y="1265"/>
                    </a:lnTo>
                    <a:lnTo>
                      <a:pt x="16" y="1265"/>
                    </a:lnTo>
                    <a:lnTo>
                      <a:pt x="12" y="1265"/>
                    </a:lnTo>
                    <a:lnTo>
                      <a:pt x="8" y="1265"/>
                    </a:lnTo>
                    <a:lnTo>
                      <a:pt x="0" y="1265"/>
                    </a:lnTo>
                    <a:close/>
                    <a:moveTo>
                      <a:pt x="44" y="0"/>
                    </a:moveTo>
                    <a:lnTo>
                      <a:pt x="44" y="16"/>
                    </a:lnTo>
                    <a:lnTo>
                      <a:pt x="36" y="8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6" name="Freeform 48">
                <a:extLst>
                  <a:ext uri="{FF2B5EF4-FFF2-40B4-BE49-F238E27FC236}">
                    <a16:creationId xmlns:a16="http://schemas.microsoft.com/office/drawing/2014/main" id="{72EBB7E2-D6F2-0CED-3237-FEAD213B64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9" y="10321"/>
                <a:ext cx="45" cy="1321"/>
              </a:xfrm>
              <a:custGeom>
                <a:avLst/>
                <a:gdLst>
                  <a:gd name="T0" fmla="*/ 0 w 45"/>
                  <a:gd name="T1" fmla="*/ 1317 h 1321"/>
                  <a:gd name="T2" fmla="*/ 0 w 45"/>
                  <a:gd name="T3" fmla="*/ 814 h 1321"/>
                  <a:gd name="T4" fmla="*/ 4 w 45"/>
                  <a:gd name="T5" fmla="*/ 818 h 1321"/>
                  <a:gd name="T6" fmla="*/ 12 w 45"/>
                  <a:gd name="T7" fmla="*/ 818 h 1321"/>
                  <a:gd name="T8" fmla="*/ 16 w 45"/>
                  <a:gd name="T9" fmla="*/ 818 h 1321"/>
                  <a:gd name="T10" fmla="*/ 20 w 45"/>
                  <a:gd name="T11" fmla="*/ 818 h 1321"/>
                  <a:gd name="T12" fmla="*/ 29 w 45"/>
                  <a:gd name="T13" fmla="*/ 818 h 1321"/>
                  <a:gd name="T14" fmla="*/ 33 w 45"/>
                  <a:gd name="T15" fmla="*/ 818 h 1321"/>
                  <a:gd name="T16" fmla="*/ 37 w 45"/>
                  <a:gd name="T17" fmla="*/ 818 h 1321"/>
                  <a:gd name="T18" fmla="*/ 45 w 45"/>
                  <a:gd name="T19" fmla="*/ 818 h 1321"/>
                  <a:gd name="T20" fmla="*/ 45 w 45"/>
                  <a:gd name="T21" fmla="*/ 1321 h 1321"/>
                  <a:gd name="T22" fmla="*/ 37 w 45"/>
                  <a:gd name="T23" fmla="*/ 1321 h 1321"/>
                  <a:gd name="T24" fmla="*/ 33 w 45"/>
                  <a:gd name="T25" fmla="*/ 1321 h 1321"/>
                  <a:gd name="T26" fmla="*/ 29 w 45"/>
                  <a:gd name="T27" fmla="*/ 1321 h 1321"/>
                  <a:gd name="T28" fmla="*/ 20 w 45"/>
                  <a:gd name="T29" fmla="*/ 1321 h 1321"/>
                  <a:gd name="T30" fmla="*/ 16 w 45"/>
                  <a:gd name="T31" fmla="*/ 1317 h 1321"/>
                  <a:gd name="T32" fmla="*/ 12 w 45"/>
                  <a:gd name="T33" fmla="*/ 1317 h 1321"/>
                  <a:gd name="T34" fmla="*/ 4 w 45"/>
                  <a:gd name="T35" fmla="*/ 1317 h 1321"/>
                  <a:gd name="T36" fmla="*/ 0 w 45"/>
                  <a:gd name="T37" fmla="*/ 1317 h 1321"/>
                  <a:gd name="T38" fmla="*/ 0 w 45"/>
                  <a:gd name="T39" fmla="*/ 68 h 1321"/>
                  <a:gd name="T40" fmla="*/ 0 w 45"/>
                  <a:gd name="T41" fmla="*/ 52 h 1321"/>
                  <a:gd name="T42" fmla="*/ 45 w 45"/>
                  <a:gd name="T43" fmla="*/ 0 h 1321"/>
                  <a:gd name="T44" fmla="*/ 45 w 45"/>
                  <a:gd name="T45" fmla="*/ 108 h 1321"/>
                  <a:gd name="T46" fmla="*/ 0 w 45"/>
                  <a:gd name="T47" fmla="*/ 6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321">
                    <a:moveTo>
                      <a:pt x="0" y="1317"/>
                    </a:moveTo>
                    <a:lnTo>
                      <a:pt x="0" y="814"/>
                    </a:lnTo>
                    <a:lnTo>
                      <a:pt x="4" y="818"/>
                    </a:lnTo>
                    <a:lnTo>
                      <a:pt x="12" y="818"/>
                    </a:lnTo>
                    <a:lnTo>
                      <a:pt x="16" y="818"/>
                    </a:lnTo>
                    <a:lnTo>
                      <a:pt x="20" y="818"/>
                    </a:lnTo>
                    <a:lnTo>
                      <a:pt x="29" y="818"/>
                    </a:lnTo>
                    <a:lnTo>
                      <a:pt x="33" y="818"/>
                    </a:lnTo>
                    <a:lnTo>
                      <a:pt x="37" y="818"/>
                    </a:lnTo>
                    <a:lnTo>
                      <a:pt x="45" y="818"/>
                    </a:lnTo>
                    <a:lnTo>
                      <a:pt x="45" y="1321"/>
                    </a:lnTo>
                    <a:lnTo>
                      <a:pt x="37" y="1321"/>
                    </a:lnTo>
                    <a:lnTo>
                      <a:pt x="33" y="1321"/>
                    </a:lnTo>
                    <a:lnTo>
                      <a:pt x="29" y="1321"/>
                    </a:lnTo>
                    <a:lnTo>
                      <a:pt x="20" y="1321"/>
                    </a:lnTo>
                    <a:lnTo>
                      <a:pt x="16" y="1317"/>
                    </a:lnTo>
                    <a:lnTo>
                      <a:pt x="12" y="1317"/>
                    </a:lnTo>
                    <a:lnTo>
                      <a:pt x="4" y="1317"/>
                    </a:lnTo>
                    <a:lnTo>
                      <a:pt x="0" y="1317"/>
                    </a:lnTo>
                    <a:close/>
                    <a:moveTo>
                      <a:pt x="0" y="68"/>
                    </a:moveTo>
                    <a:lnTo>
                      <a:pt x="0" y="52"/>
                    </a:lnTo>
                    <a:lnTo>
                      <a:pt x="45" y="0"/>
                    </a:lnTo>
                    <a:lnTo>
                      <a:pt x="45" y="10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7" name="Freeform 49">
                <a:extLst>
                  <a:ext uri="{FF2B5EF4-FFF2-40B4-BE49-F238E27FC236}">
                    <a16:creationId xmlns:a16="http://schemas.microsoft.com/office/drawing/2014/main" id="{6E6C650F-485E-ACC6-B803-1446FD5306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4" y="10268"/>
                <a:ext cx="40" cy="1374"/>
              </a:xfrm>
              <a:custGeom>
                <a:avLst/>
                <a:gdLst>
                  <a:gd name="T0" fmla="*/ 0 w 40"/>
                  <a:gd name="T1" fmla="*/ 1374 h 1374"/>
                  <a:gd name="T2" fmla="*/ 0 w 40"/>
                  <a:gd name="T3" fmla="*/ 871 h 1374"/>
                  <a:gd name="T4" fmla="*/ 0 w 40"/>
                  <a:gd name="T5" fmla="*/ 871 h 1374"/>
                  <a:gd name="T6" fmla="*/ 0 w 40"/>
                  <a:gd name="T7" fmla="*/ 871 h 1374"/>
                  <a:gd name="T8" fmla="*/ 4 w 40"/>
                  <a:gd name="T9" fmla="*/ 871 h 1374"/>
                  <a:gd name="T10" fmla="*/ 4 w 40"/>
                  <a:gd name="T11" fmla="*/ 871 h 1374"/>
                  <a:gd name="T12" fmla="*/ 4 w 40"/>
                  <a:gd name="T13" fmla="*/ 871 h 1374"/>
                  <a:gd name="T14" fmla="*/ 4 w 40"/>
                  <a:gd name="T15" fmla="*/ 871 h 1374"/>
                  <a:gd name="T16" fmla="*/ 8 w 40"/>
                  <a:gd name="T17" fmla="*/ 871 h 1374"/>
                  <a:gd name="T18" fmla="*/ 8 w 40"/>
                  <a:gd name="T19" fmla="*/ 871 h 1374"/>
                  <a:gd name="T20" fmla="*/ 12 w 40"/>
                  <a:gd name="T21" fmla="*/ 871 h 1374"/>
                  <a:gd name="T22" fmla="*/ 16 w 40"/>
                  <a:gd name="T23" fmla="*/ 871 h 1374"/>
                  <a:gd name="T24" fmla="*/ 20 w 40"/>
                  <a:gd name="T25" fmla="*/ 871 h 1374"/>
                  <a:gd name="T26" fmla="*/ 24 w 40"/>
                  <a:gd name="T27" fmla="*/ 871 h 1374"/>
                  <a:gd name="T28" fmla="*/ 28 w 40"/>
                  <a:gd name="T29" fmla="*/ 871 h 1374"/>
                  <a:gd name="T30" fmla="*/ 32 w 40"/>
                  <a:gd name="T31" fmla="*/ 871 h 1374"/>
                  <a:gd name="T32" fmla="*/ 36 w 40"/>
                  <a:gd name="T33" fmla="*/ 871 h 1374"/>
                  <a:gd name="T34" fmla="*/ 40 w 40"/>
                  <a:gd name="T35" fmla="*/ 871 h 1374"/>
                  <a:gd name="T36" fmla="*/ 40 w 40"/>
                  <a:gd name="T37" fmla="*/ 1374 h 1374"/>
                  <a:gd name="T38" fmla="*/ 36 w 40"/>
                  <a:gd name="T39" fmla="*/ 1374 h 1374"/>
                  <a:gd name="T40" fmla="*/ 32 w 40"/>
                  <a:gd name="T41" fmla="*/ 1374 h 1374"/>
                  <a:gd name="T42" fmla="*/ 28 w 40"/>
                  <a:gd name="T43" fmla="*/ 1374 h 1374"/>
                  <a:gd name="T44" fmla="*/ 24 w 40"/>
                  <a:gd name="T45" fmla="*/ 1374 h 1374"/>
                  <a:gd name="T46" fmla="*/ 20 w 40"/>
                  <a:gd name="T47" fmla="*/ 1374 h 1374"/>
                  <a:gd name="T48" fmla="*/ 16 w 40"/>
                  <a:gd name="T49" fmla="*/ 1374 h 1374"/>
                  <a:gd name="T50" fmla="*/ 12 w 40"/>
                  <a:gd name="T51" fmla="*/ 1374 h 1374"/>
                  <a:gd name="T52" fmla="*/ 8 w 40"/>
                  <a:gd name="T53" fmla="*/ 1374 h 1374"/>
                  <a:gd name="T54" fmla="*/ 8 w 40"/>
                  <a:gd name="T55" fmla="*/ 1374 h 1374"/>
                  <a:gd name="T56" fmla="*/ 4 w 40"/>
                  <a:gd name="T57" fmla="*/ 1374 h 1374"/>
                  <a:gd name="T58" fmla="*/ 4 w 40"/>
                  <a:gd name="T59" fmla="*/ 1374 h 1374"/>
                  <a:gd name="T60" fmla="*/ 4 w 40"/>
                  <a:gd name="T61" fmla="*/ 1374 h 1374"/>
                  <a:gd name="T62" fmla="*/ 4 w 40"/>
                  <a:gd name="T63" fmla="*/ 1374 h 1374"/>
                  <a:gd name="T64" fmla="*/ 0 w 40"/>
                  <a:gd name="T65" fmla="*/ 1374 h 1374"/>
                  <a:gd name="T66" fmla="*/ 0 w 40"/>
                  <a:gd name="T67" fmla="*/ 1374 h 1374"/>
                  <a:gd name="T68" fmla="*/ 0 w 40"/>
                  <a:gd name="T69" fmla="*/ 1374 h 1374"/>
                  <a:gd name="T70" fmla="*/ 0 w 40"/>
                  <a:gd name="T71" fmla="*/ 161 h 1374"/>
                  <a:gd name="T72" fmla="*/ 0 w 40"/>
                  <a:gd name="T73" fmla="*/ 53 h 1374"/>
                  <a:gd name="T74" fmla="*/ 40 w 40"/>
                  <a:gd name="T75" fmla="*/ 0 h 1374"/>
                  <a:gd name="T76" fmla="*/ 40 w 40"/>
                  <a:gd name="T77" fmla="*/ 202 h 1374"/>
                  <a:gd name="T78" fmla="*/ 0 w 40"/>
                  <a:gd name="T79" fmla="*/ 161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0" h="1374">
                    <a:moveTo>
                      <a:pt x="0" y="1374"/>
                    </a:moveTo>
                    <a:lnTo>
                      <a:pt x="0" y="871"/>
                    </a:lnTo>
                    <a:lnTo>
                      <a:pt x="0" y="871"/>
                    </a:lnTo>
                    <a:lnTo>
                      <a:pt x="0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8" y="871"/>
                    </a:lnTo>
                    <a:lnTo>
                      <a:pt x="8" y="871"/>
                    </a:lnTo>
                    <a:lnTo>
                      <a:pt x="12" y="871"/>
                    </a:lnTo>
                    <a:lnTo>
                      <a:pt x="16" y="871"/>
                    </a:lnTo>
                    <a:lnTo>
                      <a:pt x="20" y="871"/>
                    </a:lnTo>
                    <a:lnTo>
                      <a:pt x="24" y="871"/>
                    </a:lnTo>
                    <a:lnTo>
                      <a:pt x="28" y="871"/>
                    </a:lnTo>
                    <a:lnTo>
                      <a:pt x="32" y="871"/>
                    </a:lnTo>
                    <a:lnTo>
                      <a:pt x="36" y="871"/>
                    </a:lnTo>
                    <a:lnTo>
                      <a:pt x="40" y="871"/>
                    </a:lnTo>
                    <a:lnTo>
                      <a:pt x="40" y="1374"/>
                    </a:lnTo>
                    <a:lnTo>
                      <a:pt x="36" y="1374"/>
                    </a:lnTo>
                    <a:lnTo>
                      <a:pt x="32" y="1374"/>
                    </a:lnTo>
                    <a:lnTo>
                      <a:pt x="28" y="1374"/>
                    </a:lnTo>
                    <a:lnTo>
                      <a:pt x="24" y="1374"/>
                    </a:lnTo>
                    <a:lnTo>
                      <a:pt x="20" y="1374"/>
                    </a:lnTo>
                    <a:lnTo>
                      <a:pt x="16" y="1374"/>
                    </a:lnTo>
                    <a:lnTo>
                      <a:pt x="12" y="1374"/>
                    </a:lnTo>
                    <a:lnTo>
                      <a:pt x="8" y="1374"/>
                    </a:lnTo>
                    <a:lnTo>
                      <a:pt x="8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0" y="1374"/>
                    </a:lnTo>
                    <a:lnTo>
                      <a:pt x="0" y="1374"/>
                    </a:lnTo>
                    <a:lnTo>
                      <a:pt x="0" y="1374"/>
                    </a:lnTo>
                    <a:close/>
                    <a:moveTo>
                      <a:pt x="0" y="161"/>
                    </a:moveTo>
                    <a:lnTo>
                      <a:pt x="0" y="53"/>
                    </a:lnTo>
                    <a:lnTo>
                      <a:pt x="40" y="0"/>
                    </a:lnTo>
                    <a:lnTo>
                      <a:pt x="40" y="202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8" name="Freeform 50">
                <a:extLst>
                  <a:ext uri="{FF2B5EF4-FFF2-40B4-BE49-F238E27FC236}">
                    <a16:creationId xmlns:a16="http://schemas.microsoft.com/office/drawing/2014/main" id="{ADFF7DD9-2B6C-BCAA-F684-938A945AD1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4" y="10216"/>
                <a:ext cx="44" cy="1426"/>
              </a:xfrm>
              <a:custGeom>
                <a:avLst/>
                <a:gdLst>
                  <a:gd name="T0" fmla="*/ 0 w 44"/>
                  <a:gd name="T1" fmla="*/ 1426 h 1426"/>
                  <a:gd name="T2" fmla="*/ 0 w 44"/>
                  <a:gd name="T3" fmla="*/ 923 h 1426"/>
                  <a:gd name="T4" fmla="*/ 8 w 44"/>
                  <a:gd name="T5" fmla="*/ 923 h 1426"/>
                  <a:gd name="T6" fmla="*/ 12 w 44"/>
                  <a:gd name="T7" fmla="*/ 923 h 1426"/>
                  <a:gd name="T8" fmla="*/ 16 w 44"/>
                  <a:gd name="T9" fmla="*/ 923 h 1426"/>
                  <a:gd name="T10" fmla="*/ 24 w 44"/>
                  <a:gd name="T11" fmla="*/ 919 h 1426"/>
                  <a:gd name="T12" fmla="*/ 28 w 44"/>
                  <a:gd name="T13" fmla="*/ 919 h 1426"/>
                  <a:gd name="T14" fmla="*/ 32 w 44"/>
                  <a:gd name="T15" fmla="*/ 919 h 1426"/>
                  <a:gd name="T16" fmla="*/ 40 w 44"/>
                  <a:gd name="T17" fmla="*/ 919 h 1426"/>
                  <a:gd name="T18" fmla="*/ 44 w 44"/>
                  <a:gd name="T19" fmla="*/ 919 h 1426"/>
                  <a:gd name="T20" fmla="*/ 44 w 44"/>
                  <a:gd name="T21" fmla="*/ 1422 h 1426"/>
                  <a:gd name="T22" fmla="*/ 40 w 44"/>
                  <a:gd name="T23" fmla="*/ 1422 h 1426"/>
                  <a:gd name="T24" fmla="*/ 32 w 44"/>
                  <a:gd name="T25" fmla="*/ 1422 h 1426"/>
                  <a:gd name="T26" fmla="*/ 28 w 44"/>
                  <a:gd name="T27" fmla="*/ 1422 h 1426"/>
                  <a:gd name="T28" fmla="*/ 24 w 44"/>
                  <a:gd name="T29" fmla="*/ 1422 h 1426"/>
                  <a:gd name="T30" fmla="*/ 16 w 44"/>
                  <a:gd name="T31" fmla="*/ 1422 h 1426"/>
                  <a:gd name="T32" fmla="*/ 12 w 44"/>
                  <a:gd name="T33" fmla="*/ 1422 h 1426"/>
                  <a:gd name="T34" fmla="*/ 8 w 44"/>
                  <a:gd name="T35" fmla="*/ 1422 h 1426"/>
                  <a:gd name="T36" fmla="*/ 0 w 44"/>
                  <a:gd name="T37" fmla="*/ 1426 h 1426"/>
                  <a:gd name="T38" fmla="*/ 0 w 44"/>
                  <a:gd name="T39" fmla="*/ 254 h 1426"/>
                  <a:gd name="T40" fmla="*/ 0 w 44"/>
                  <a:gd name="T41" fmla="*/ 52 h 1426"/>
                  <a:gd name="T42" fmla="*/ 44 w 44"/>
                  <a:gd name="T43" fmla="*/ 0 h 1426"/>
                  <a:gd name="T44" fmla="*/ 44 w 44"/>
                  <a:gd name="T45" fmla="*/ 294 h 1426"/>
                  <a:gd name="T46" fmla="*/ 0 w 44"/>
                  <a:gd name="T47" fmla="*/ 254 h 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426">
                    <a:moveTo>
                      <a:pt x="0" y="1426"/>
                    </a:moveTo>
                    <a:lnTo>
                      <a:pt x="0" y="923"/>
                    </a:lnTo>
                    <a:lnTo>
                      <a:pt x="8" y="923"/>
                    </a:lnTo>
                    <a:lnTo>
                      <a:pt x="12" y="923"/>
                    </a:lnTo>
                    <a:lnTo>
                      <a:pt x="16" y="923"/>
                    </a:lnTo>
                    <a:lnTo>
                      <a:pt x="24" y="919"/>
                    </a:lnTo>
                    <a:lnTo>
                      <a:pt x="28" y="919"/>
                    </a:lnTo>
                    <a:lnTo>
                      <a:pt x="32" y="919"/>
                    </a:lnTo>
                    <a:lnTo>
                      <a:pt x="40" y="919"/>
                    </a:lnTo>
                    <a:lnTo>
                      <a:pt x="44" y="919"/>
                    </a:lnTo>
                    <a:lnTo>
                      <a:pt x="44" y="1422"/>
                    </a:lnTo>
                    <a:lnTo>
                      <a:pt x="40" y="1422"/>
                    </a:lnTo>
                    <a:lnTo>
                      <a:pt x="32" y="1422"/>
                    </a:lnTo>
                    <a:lnTo>
                      <a:pt x="28" y="1422"/>
                    </a:lnTo>
                    <a:lnTo>
                      <a:pt x="24" y="1422"/>
                    </a:lnTo>
                    <a:lnTo>
                      <a:pt x="16" y="1422"/>
                    </a:lnTo>
                    <a:lnTo>
                      <a:pt x="12" y="1422"/>
                    </a:lnTo>
                    <a:lnTo>
                      <a:pt x="8" y="1422"/>
                    </a:lnTo>
                    <a:lnTo>
                      <a:pt x="0" y="1426"/>
                    </a:lnTo>
                    <a:close/>
                    <a:moveTo>
                      <a:pt x="0" y="254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294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9" name="Freeform 51">
                <a:extLst>
                  <a:ext uri="{FF2B5EF4-FFF2-40B4-BE49-F238E27FC236}">
                    <a16:creationId xmlns:a16="http://schemas.microsoft.com/office/drawing/2014/main" id="{63D42AC4-4859-50D3-E33D-9EF27DAB0E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78" y="10163"/>
                <a:ext cx="45" cy="1475"/>
              </a:xfrm>
              <a:custGeom>
                <a:avLst/>
                <a:gdLst>
                  <a:gd name="T0" fmla="*/ 0 w 45"/>
                  <a:gd name="T1" fmla="*/ 1475 h 1475"/>
                  <a:gd name="T2" fmla="*/ 0 w 45"/>
                  <a:gd name="T3" fmla="*/ 972 h 1475"/>
                  <a:gd name="T4" fmla="*/ 4 w 45"/>
                  <a:gd name="T5" fmla="*/ 972 h 1475"/>
                  <a:gd name="T6" fmla="*/ 12 w 45"/>
                  <a:gd name="T7" fmla="*/ 967 h 1475"/>
                  <a:gd name="T8" fmla="*/ 16 w 45"/>
                  <a:gd name="T9" fmla="*/ 967 h 1475"/>
                  <a:gd name="T10" fmla="*/ 20 w 45"/>
                  <a:gd name="T11" fmla="*/ 967 h 1475"/>
                  <a:gd name="T12" fmla="*/ 28 w 45"/>
                  <a:gd name="T13" fmla="*/ 967 h 1475"/>
                  <a:gd name="T14" fmla="*/ 33 w 45"/>
                  <a:gd name="T15" fmla="*/ 967 h 1475"/>
                  <a:gd name="T16" fmla="*/ 37 w 45"/>
                  <a:gd name="T17" fmla="*/ 963 h 1475"/>
                  <a:gd name="T18" fmla="*/ 45 w 45"/>
                  <a:gd name="T19" fmla="*/ 963 h 1475"/>
                  <a:gd name="T20" fmla="*/ 45 w 45"/>
                  <a:gd name="T21" fmla="*/ 1471 h 1475"/>
                  <a:gd name="T22" fmla="*/ 37 w 45"/>
                  <a:gd name="T23" fmla="*/ 1471 h 1475"/>
                  <a:gd name="T24" fmla="*/ 33 w 45"/>
                  <a:gd name="T25" fmla="*/ 1471 h 1475"/>
                  <a:gd name="T26" fmla="*/ 28 w 45"/>
                  <a:gd name="T27" fmla="*/ 1471 h 1475"/>
                  <a:gd name="T28" fmla="*/ 20 w 45"/>
                  <a:gd name="T29" fmla="*/ 1475 h 1475"/>
                  <a:gd name="T30" fmla="*/ 16 w 45"/>
                  <a:gd name="T31" fmla="*/ 1475 h 1475"/>
                  <a:gd name="T32" fmla="*/ 12 w 45"/>
                  <a:gd name="T33" fmla="*/ 1475 h 1475"/>
                  <a:gd name="T34" fmla="*/ 4 w 45"/>
                  <a:gd name="T35" fmla="*/ 1475 h 1475"/>
                  <a:gd name="T36" fmla="*/ 0 w 45"/>
                  <a:gd name="T37" fmla="*/ 1475 h 1475"/>
                  <a:gd name="T38" fmla="*/ 0 w 45"/>
                  <a:gd name="T39" fmla="*/ 347 h 1475"/>
                  <a:gd name="T40" fmla="*/ 0 w 45"/>
                  <a:gd name="T41" fmla="*/ 53 h 1475"/>
                  <a:gd name="T42" fmla="*/ 45 w 45"/>
                  <a:gd name="T43" fmla="*/ 0 h 1475"/>
                  <a:gd name="T44" fmla="*/ 45 w 45"/>
                  <a:gd name="T45" fmla="*/ 391 h 1475"/>
                  <a:gd name="T46" fmla="*/ 0 w 45"/>
                  <a:gd name="T47" fmla="*/ 347 h 1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5">
                    <a:moveTo>
                      <a:pt x="0" y="1475"/>
                    </a:moveTo>
                    <a:lnTo>
                      <a:pt x="0" y="972"/>
                    </a:lnTo>
                    <a:lnTo>
                      <a:pt x="4" y="972"/>
                    </a:lnTo>
                    <a:lnTo>
                      <a:pt x="12" y="967"/>
                    </a:lnTo>
                    <a:lnTo>
                      <a:pt x="16" y="967"/>
                    </a:lnTo>
                    <a:lnTo>
                      <a:pt x="20" y="967"/>
                    </a:lnTo>
                    <a:lnTo>
                      <a:pt x="28" y="967"/>
                    </a:lnTo>
                    <a:lnTo>
                      <a:pt x="33" y="967"/>
                    </a:lnTo>
                    <a:lnTo>
                      <a:pt x="37" y="963"/>
                    </a:lnTo>
                    <a:lnTo>
                      <a:pt x="45" y="963"/>
                    </a:lnTo>
                    <a:lnTo>
                      <a:pt x="45" y="1471"/>
                    </a:lnTo>
                    <a:lnTo>
                      <a:pt x="37" y="1471"/>
                    </a:lnTo>
                    <a:lnTo>
                      <a:pt x="33" y="1471"/>
                    </a:lnTo>
                    <a:lnTo>
                      <a:pt x="28" y="1471"/>
                    </a:lnTo>
                    <a:lnTo>
                      <a:pt x="20" y="1475"/>
                    </a:lnTo>
                    <a:lnTo>
                      <a:pt x="16" y="1475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5"/>
                    </a:lnTo>
                    <a:close/>
                    <a:moveTo>
                      <a:pt x="0" y="347"/>
                    </a:moveTo>
                    <a:lnTo>
                      <a:pt x="0" y="53"/>
                    </a:lnTo>
                    <a:lnTo>
                      <a:pt x="45" y="0"/>
                    </a:lnTo>
                    <a:lnTo>
                      <a:pt x="45" y="391"/>
                    </a:lnTo>
                    <a:lnTo>
                      <a:pt x="0" y="347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0" name="Freeform 52">
                <a:extLst>
                  <a:ext uri="{FF2B5EF4-FFF2-40B4-BE49-F238E27FC236}">
                    <a16:creationId xmlns:a16="http://schemas.microsoft.com/office/drawing/2014/main" id="{759CC513-C60E-DB55-793F-80FF94C8C3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23" y="10111"/>
                <a:ext cx="40" cy="1523"/>
              </a:xfrm>
              <a:custGeom>
                <a:avLst/>
                <a:gdLst>
                  <a:gd name="T0" fmla="*/ 0 w 40"/>
                  <a:gd name="T1" fmla="*/ 1523 h 1523"/>
                  <a:gd name="T2" fmla="*/ 0 w 40"/>
                  <a:gd name="T3" fmla="*/ 1015 h 1523"/>
                  <a:gd name="T4" fmla="*/ 4 w 40"/>
                  <a:gd name="T5" fmla="*/ 1015 h 1523"/>
                  <a:gd name="T6" fmla="*/ 8 w 40"/>
                  <a:gd name="T7" fmla="*/ 1011 h 1523"/>
                  <a:gd name="T8" fmla="*/ 16 w 40"/>
                  <a:gd name="T9" fmla="*/ 1011 h 1523"/>
                  <a:gd name="T10" fmla="*/ 20 w 40"/>
                  <a:gd name="T11" fmla="*/ 1011 h 1523"/>
                  <a:gd name="T12" fmla="*/ 24 w 40"/>
                  <a:gd name="T13" fmla="*/ 1007 h 1523"/>
                  <a:gd name="T14" fmla="*/ 32 w 40"/>
                  <a:gd name="T15" fmla="*/ 1007 h 1523"/>
                  <a:gd name="T16" fmla="*/ 36 w 40"/>
                  <a:gd name="T17" fmla="*/ 1007 h 1523"/>
                  <a:gd name="T18" fmla="*/ 40 w 40"/>
                  <a:gd name="T19" fmla="*/ 1003 h 1523"/>
                  <a:gd name="T20" fmla="*/ 40 w 40"/>
                  <a:gd name="T21" fmla="*/ 1519 h 1523"/>
                  <a:gd name="T22" fmla="*/ 36 w 40"/>
                  <a:gd name="T23" fmla="*/ 1519 h 1523"/>
                  <a:gd name="T24" fmla="*/ 32 w 40"/>
                  <a:gd name="T25" fmla="*/ 1519 h 1523"/>
                  <a:gd name="T26" fmla="*/ 24 w 40"/>
                  <a:gd name="T27" fmla="*/ 1519 h 1523"/>
                  <a:gd name="T28" fmla="*/ 20 w 40"/>
                  <a:gd name="T29" fmla="*/ 1519 h 1523"/>
                  <a:gd name="T30" fmla="*/ 16 w 40"/>
                  <a:gd name="T31" fmla="*/ 1523 h 1523"/>
                  <a:gd name="T32" fmla="*/ 8 w 40"/>
                  <a:gd name="T33" fmla="*/ 1523 h 1523"/>
                  <a:gd name="T34" fmla="*/ 4 w 40"/>
                  <a:gd name="T35" fmla="*/ 1523 h 1523"/>
                  <a:gd name="T36" fmla="*/ 0 w 40"/>
                  <a:gd name="T37" fmla="*/ 1523 h 1523"/>
                  <a:gd name="T38" fmla="*/ 0 w 40"/>
                  <a:gd name="T39" fmla="*/ 443 h 1523"/>
                  <a:gd name="T40" fmla="*/ 0 w 40"/>
                  <a:gd name="T41" fmla="*/ 52 h 1523"/>
                  <a:gd name="T42" fmla="*/ 40 w 40"/>
                  <a:gd name="T43" fmla="*/ 0 h 1523"/>
                  <a:gd name="T44" fmla="*/ 40 w 40"/>
                  <a:gd name="T45" fmla="*/ 484 h 1523"/>
                  <a:gd name="T46" fmla="*/ 0 w 40"/>
                  <a:gd name="T47" fmla="*/ 443 h 1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23">
                    <a:moveTo>
                      <a:pt x="0" y="1523"/>
                    </a:moveTo>
                    <a:lnTo>
                      <a:pt x="0" y="1015"/>
                    </a:lnTo>
                    <a:lnTo>
                      <a:pt x="4" y="1015"/>
                    </a:lnTo>
                    <a:lnTo>
                      <a:pt x="8" y="1011"/>
                    </a:lnTo>
                    <a:lnTo>
                      <a:pt x="16" y="1011"/>
                    </a:lnTo>
                    <a:lnTo>
                      <a:pt x="20" y="1011"/>
                    </a:lnTo>
                    <a:lnTo>
                      <a:pt x="24" y="1007"/>
                    </a:lnTo>
                    <a:lnTo>
                      <a:pt x="32" y="1007"/>
                    </a:lnTo>
                    <a:lnTo>
                      <a:pt x="36" y="1007"/>
                    </a:lnTo>
                    <a:lnTo>
                      <a:pt x="40" y="1003"/>
                    </a:lnTo>
                    <a:lnTo>
                      <a:pt x="40" y="1519"/>
                    </a:lnTo>
                    <a:lnTo>
                      <a:pt x="36" y="1519"/>
                    </a:lnTo>
                    <a:lnTo>
                      <a:pt x="32" y="1519"/>
                    </a:lnTo>
                    <a:lnTo>
                      <a:pt x="24" y="1519"/>
                    </a:lnTo>
                    <a:lnTo>
                      <a:pt x="20" y="1519"/>
                    </a:lnTo>
                    <a:lnTo>
                      <a:pt x="16" y="1523"/>
                    </a:lnTo>
                    <a:lnTo>
                      <a:pt x="8" y="1523"/>
                    </a:lnTo>
                    <a:lnTo>
                      <a:pt x="4" y="1523"/>
                    </a:lnTo>
                    <a:lnTo>
                      <a:pt x="0" y="1523"/>
                    </a:lnTo>
                    <a:close/>
                    <a:moveTo>
                      <a:pt x="0" y="443"/>
                    </a:moveTo>
                    <a:lnTo>
                      <a:pt x="0" y="52"/>
                    </a:lnTo>
                    <a:lnTo>
                      <a:pt x="40" y="0"/>
                    </a:lnTo>
                    <a:lnTo>
                      <a:pt x="40" y="484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1" name="Freeform 53">
                <a:extLst>
                  <a:ext uri="{FF2B5EF4-FFF2-40B4-BE49-F238E27FC236}">
                    <a16:creationId xmlns:a16="http://schemas.microsoft.com/office/drawing/2014/main" id="{A4BDE197-2089-94B1-397C-26C3D57067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63" y="10059"/>
                <a:ext cx="44" cy="1571"/>
              </a:xfrm>
              <a:custGeom>
                <a:avLst/>
                <a:gdLst>
                  <a:gd name="T0" fmla="*/ 0 w 44"/>
                  <a:gd name="T1" fmla="*/ 1571 h 1571"/>
                  <a:gd name="T2" fmla="*/ 0 w 44"/>
                  <a:gd name="T3" fmla="*/ 1055 h 1571"/>
                  <a:gd name="T4" fmla="*/ 8 w 44"/>
                  <a:gd name="T5" fmla="*/ 1055 h 1571"/>
                  <a:gd name="T6" fmla="*/ 12 w 44"/>
                  <a:gd name="T7" fmla="*/ 1051 h 1571"/>
                  <a:gd name="T8" fmla="*/ 16 w 44"/>
                  <a:gd name="T9" fmla="*/ 1051 h 1571"/>
                  <a:gd name="T10" fmla="*/ 24 w 44"/>
                  <a:gd name="T11" fmla="*/ 1051 h 1571"/>
                  <a:gd name="T12" fmla="*/ 28 w 44"/>
                  <a:gd name="T13" fmla="*/ 1047 h 1571"/>
                  <a:gd name="T14" fmla="*/ 32 w 44"/>
                  <a:gd name="T15" fmla="*/ 1047 h 1571"/>
                  <a:gd name="T16" fmla="*/ 40 w 44"/>
                  <a:gd name="T17" fmla="*/ 1043 h 1571"/>
                  <a:gd name="T18" fmla="*/ 44 w 44"/>
                  <a:gd name="T19" fmla="*/ 1043 h 1571"/>
                  <a:gd name="T20" fmla="*/ 44 w 44"/>
                  <a:gd name="T21" fmla="*/ 1563 h 1571"/>
                  <a:gd name="T22" fmla="*/ 40 w 44"/>
                  <a:gd name="T23" fmla="*/ 1563 h 1571"/>
                  <a:gd name="T24" fmla="*/ 32 w 44"/>
                  <a:gd name="T25" fmla="*/ 1563 h 1571"/>
                  <a:gd name="T26" fmla="*/ 28 w 44"/>
                  <a:gd name="T27" fmla="*/ 1567 h 1571"/>
                  <a:gd name="T28" fmla="*/ 24 w 44"/>
                  <a:gd name="T29" fmla="*/ 1567 h 1571"/>
                  <a:gd name="T30" fmla="*/ 16 w 44"/>
                  <a:gd name="T31" fmla="*/ 1567 h 1571"/>
                  <a:gd name="T32" fmla="*/ 12 w 44"/>
                  <a:gd name="T33" fmla="*/ 1567 h 1571"/>
                  <a:gd name="T34" fmla="*/ 8 w 44"/>
                  <a:gd name="T35" fmla="*/ 1567 h 1571"/>
                  <a:gd name="T36" fmla="*/ 0 w 44"/>
                  <a:gd name="T37" fmla="*/ 1571 h 1571"/>
                  <a:gd name="T38" fmla="*/ 0 w 44"/>
                  <a:gd name="T39" fmla="*/ 536 h 1571"/>
                  <a:gd name="T40" fmla="*/ 0 w 44"/>
                  <a:gd name="T41" fmla="*/ 52 h 1571"/>
                  <a:gd name="T42" fmla="*/ 44 w 44"/>
                  <a:gd name="T43" fmla="*/ 0 h 1571"/>
                  <a:gd name="T44" fmla="*/ 44 w 44"/>
                  <a:gd name="T45" fmla="*/ 576 h 1571"/>
                  <a:gd name="T46" fmla="*/ 0 w 44"/>
                  <a:gd name="T47" fmla="*/ 536 h 1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71">
                    <a:moveTo>
                      <a:pt x="0" y="1571"/>
                    </a:moveTo>
                    <a:lnTo>
                      <a:pt x="0" y="1055"/>
                    </a:lnTo>
                    <a:lnTo>
                      <a:pt x="8" y="1055"/>
                    </a:lnTo>
                    <a:lnTo>
                      <a:pt x="12" y="1051"/>
                    </a:lnTo>
                    <a:lnTo>
                      <a:pt x="16" y="1051"/>
                    </a:lnTo>
                    <a:lnTo>
                      <a:pt x="24" y="1051"/>
                    </a:lnTo>
                    <a:lnTo>
                      <a:pt x="28" y="1047"/>
                    </a:lnTo>
                    <a:lnTo>
                      <a:pt x="32" y="1047"/>
                    </a:lnTo>
                    <a:lnTo>
                      <a:pt x="40" y="1043"/>
                    </a:lnTo>
                    <a:lnTo>
                      <a:pt x="44" y="1043"/>
                    </a:lnTo>
                    <a:lnTo>
                      <a:pt x="44" y="1563"/>
                    </a:lnTo>
                    <a:lnTo>
                      <a:pt x="40" y="1563"/>
                    </a:lnTo>
                    <a:lnTo>
                      <a:pt x="32" y="1563"/>
                    </a:lnTo>
                    <a:lnTo>
                      <a:pt x="28" y="1567"/>
                    </a:lnTo>
                    <a:lnTo>
                      <a:pt x="24" y="1567"/>
                    </a:lnTo>
                    <a:lnTo>
                      <a:pt x="16" y="1567"/>
                    </a:lnTo>
                    <a:lnTo>
                      <a:pt x="12" y="1567"/>
                    </a:lnTo>
                    <a:lnTo>
                      <a:pt x="8" y="1567"/>
                    </a:lnTo>
                    <a:lnTo>
                      <a:pt x="0" y="1571"/>
                    </a:lnTo>
                    <a:close/>
                    <a:moveTo>
                      <a:pt x="0" y="536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57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2" name="Freeform 54">
                <a:extLst>
                  <a:ext uri="{FF2B5EF4-FFF2-40B4-BE49-F238E27FC236}">
                    <a16:creationId xmlns:a16="http://schemas.microsoft.com/office/drawing/2014/main" id="{B4B0A682-6E85-3045-406A-C77570DE58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07" y="10022"/>
                <a:ext cx="45" cy="1600"/>
              </a:xfrm>
              <a:custGeom>
                <a:avLst/>
                <a:gdLst>
                  <a:gd name="T0" fmla="*/ 0 w 45"/>
                  <a:gd name="T1" fmla="*/ 1600 h 1600"/>
                  <a:gd name="T2" fmla="*/ 0 w 45"/>
                  <a:gd name="T3" fmla="*/ 1080 h 1600"/>
                  <a:gd name="T4" fmla="*/ 4 w 45"/>
                  <a:gd name="T5" fmla="*/ 1076 h 1600"/>
                  <a:gd name="T6" fmla="*/ 12 w 45"/>
                  <a:gd name="T7" fmla="*/ 1076 h 1600"/>
                  <a:gd name="T8" fmla="*/ 16 w 45"/>
                  <a:gd name="T9" fmla="*/ 1072 h 1600"/>
                  <a:gd name="T10" fmla="*/ 20 w 45"/>
                  <a:gd name="T11" fmla="*/ 1072 h 1600"/>
                  <a:gd name="T12" fmla="*/ 28 w 45"/>
                  <a:gd name="T13" fmla="*/ 1068 h 1600"/>
                  <a:gd name="T14" fmla="*/ 32 w 45"/>
                  <a:gd name="T15" fmla="*/ 1064 h 1600"/>
                  <a:gd name="T16" fmla="*/ 37 w 45"/>
                  <a:gd name="T17" fmla="*/ 1064 h 1600"/>
                  <a:gd name="T18" fmla="*/ 45 w 45"/>
                  <a:gd name="T19" fmla="*/ 1060 h 1600"/>
                  <a:gd name="T20" fmla="*/ 45 w 45"/>
                  <a:gd name="T21" fmla="*/ 1592 h 1600"/>
                  <a:gd name="T22" fmla="*/ 37 w 45"/>
                  <a:gd name="T23" fmla="*/ 1592 h 1600"/>
                  <a:gd name="T24" fmla="*/ 32 w 45"/>
                  <a:gd name="T25" fmla="*/ 1592 h 1600"/>
                  <a:gd name="T26" fmla="*/ 28 w 45"/>
                  <a:gd name="T27" fmla="*/ 1592 h 1600"/>
                  <a:gd name="T28" fmla="*/ 20 w 45"/>
                  <a:gd name="T29" fmla="*/ 1596 h 1600"/>
                  <a:gd name="T30" fmla="*/ 16 w 45"/>
                  <a:gd name="T31" fmla="*/ 1596 h 1600"/>
                  <a:gd name="T32" fmla="*/ 12 w 45"/>
                  <a:gd name="T33" fmla="*/ 1596 h 1600"/>
                  <a:gd name="T34" fmla="*/ 4 w 45"/>
                  <a:gd name="T35" fmla="*/ 1600 h 1600"/>
                  <a:gd name="T36" fmla="*/ 0 w 45"/>
                  <a:gd name="T37" fmla="*/ 1600 h 1600"/>
                  <a:gd name="T38" fmla="*/ 0 w 45"/>
                  <a:gd name="T39" fmla="*/ 613 h 1600"/>
                  <a:gd name="T40" fmla="*/ 0 w 45"/>
                  <a:gd name="T41" fmla="*/ 37 h 1600"/>
                  <a:gd name="T42" fmla="*/ 32 w 45"/>
                  <a:gd name="T43" fmla="*/ 0 h 1600"/>
                  <a:gd name="T44" fmla="*/ 45 w 45"/>
                  <a:gd name="T45" fmla="*/ 13 h 1600"/>
                  <a:gd name="T46" fmla="*/ 45 w 45"/>
                  <a:gd name="T47" fmla="*/ 653 h 1600"/>
                  <a:gd name="T48" fmla="*/ 0 w 45"/>
                  <a:gd name="T49" fmla="*/ 613 h 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1600">
                    <a:moveTo>
                      <a:pt x="0" y="1600"/>
                    </a:moveTo>
                    <a:lnTo>
                      <a:pt x="0" y="1080"/>
                    </a:lnTo>
                    <a:lnTo>
                      <a:pt x="4" y="1076"/>
                    </a:lnTo>
                    <a:lnTo>
                      <a:pt x="12" y="1076"/>
                    </a:lnTo>
                    <a:lnTo>
                      <a:pt x="16" y="1072"/>
                    </a:lnTo>
                    <a:lnTo>
                      <a:pt x="20" y="1072"/>
                    </a:lnTo>
                    <a:lnTo>
                      <a:pt x="28" y="1068"/>
                    </a:lnTo>
                    <a:lnTo>
                      <a:pt x="32" y="1064"/>
                    </a:lnTo>
                    <a:lnTo>
                      <a:pt x="37" y="1064"/>
                    </a:lnTo>
                    <a:lnTo>
                      <a:pt x="45" y="1060"/>
                    </a:lnTo>
                    <a:lnTo>
                      <a:pt x="45" y="1592"/>
                    </a:lnTo>
                    <a:lnTo>
                      <a:pt x="37" y="1592"/>
                    </a:lnTo>
                    <a:lnTo>
                      <a:pt x="32" y="1592"/>
                    </a:lnTo>
                    <a:lnTo>
                      <a:pt x="28" y="1592"/>
                    </a:lnTo>
                    <a:lnTo>
                      <a:pt x="20" y="1596"/>
                    </a:lnTo>
                    <a:lnTo>
                      <a:pt x="16" y="1596"/>
                    </a:lnTo>
                    <a:lnTo>
                      <a:pt x="12" y="1596"/>
                    </a:lnTo>
                    <a:lnTo>
                      <a:pt x="4" y="1600"/>
                    </a:lnTo>
                    <a:lnTo>
                      <a:pt x="0" y="1600"/>
                    </a:lnTo>
                    <a:close/>
                    <a:moveTo>
                      <a:pt x="0" y="613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45" y="13"/>
                    </a:lnTo>
                    <a:lnTo>
                      <a:pt x="45" y="653"/>
                    </a:lnTo>
                    <a:lnTo>
                      <a:pt x="0" y="613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3" name="Freeform 55">
                <a:extLst>
                  <a:ext uri="{FF2B5EF4-FFF2-40B4-BE49-F238E27FC236}">
                    <a16:creationId xmlns:a16="http://schemas.microsoft.com/office/drawing/2014/main" id="{4B5CF226-19BD-8830-6769-98917246D8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52" y="10035"/>
                <a:ext cx="40" cy="1579"/>
              </a:xfrm>
              <a:custGeom>
                <a:avLst/>
                <a:gdLst>
                  <a:gd name="T0" fmla="*/ 0 w 40"/>
                  <a:gd name="T1" fmla="*/ 1579 h 1579"/>
                  <a:gd name="T2" fmla="*/ 0 w 40"/>
                  <a:gd name="T3" fmla="*/ 1047 h 1579"/>
                  <a:gd name="T4" fmla="*/ 4 w 40"/>
                  <a:gd name="T5" fmla="*/ 1043 h 1579"/>
                  <a:gd name="T6" fmla="*/ 8 w 40"/>
                  <a:gd name="T7" fmla="*/ 1043 h 1579"/>
                  <a:gd name="T8" fmla="*/ 16 w 40"/>
                  <a:gd name="T9" fmla="*/ 1039 h 1579"/>
                  <a:gd name="T10" fmla="*/ 20 w 40"/>
                  <a:gd name="T11" fmla="*/ 1035 h 1579"/>
                  <a:gd name="T12" fmla="*/ 24 w 40"/>
                  <a:gd name="T13" fmla="*/ 1035 h 1579"/>
                  <a:gd name="T14" fmla="*/ 32 w 40"/>
                  <a:gd name="T15" fmla="*/ 1031 h 1579"/>
                  <a:gd name="T16" fmla="*/ 36 w 40"/>
                  <a:gd name="T17" fmla="*/ 1027 h 1579"/>
                  <a:gd name="T18" fmla="*/ 40 w 40"/>
                  <a:gd name="T19" fmla="*/ 1023 h 1579"/>
                  <a:gd name="T20" fmla="*/ 40 w 40"/>
                  <a:gd name="T21" fmla="*/ 1567 h 1579"/>
                  <a:gd name="T22" fmla="*/ 36 w 40"/>
                  <a:gd name="T23" fmla="*/ 1567 h 1579"/>
                  <a:gd name="T24" fmla="*/ 32 w 40"/>
                  <a:gd name="T25" fmla="*/ 1567 h 1579"/>
                  <a:gd name="T26" fmla="*/ 24 w 40"/>
                  <a:gd name="T27" fmla="*/ 1571 h 1579"/>
                  <a:gd name="T28" fmla="*/ 20 w 40"/>
                  <a:gd name="T29" fmla="*/ 1571 h 1579"/>
                  <a:gd name="T30" fmla="*/ 16 w 40"/>
                  <a:gd name="T31" fmla="*/ 1575 h 1579"/>
                  <a:gd name="T32" fmla="*/ 8 w 40"/>
                  <a:gd name="T33" fmla="*/ 1575 h 1579"/>
                  <a:gd name="T34" fmla="*/ 4 w 40"/>
                  <a:gd name="T35" fmla="*/ 1575 h 1579"/>
                  <a:gd name="T36" fmla="*/ 0 w 40"/>
                  <a:gd name="T37" fmla="*/ 1579 h 1579"/>
                  <a:gd name="T38" fmla="*/ 0 w 40"/>
                  <a:gd name="T39" fmla="*/ 640 h 1579"/>
                  <a:gd name="T40" fmla="*/ 0 w 40"/>
                  <a:gd name="T41" fmla="*/ 0 h 1579"/>
                  <a:gd name="T42" fmla="*/ 40 w 40"/>
                  <a:gd name="T43" fmla="*/ 40 h 1579"/>
                  <a:gd name="T44" fmla="*/ 40 w 40"/>
                  <a:gd name="T45" fmla="*/ 680 h 1579"/>
                  <a:gd name="T46" fmla="*/ 0 w 40"/>
                  <a:gd name="T47" fmla="*/ 640 h 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79">
                    <a:moveTo>
                      <a:pt x="0" y="1579"/>
                    </a:moveTo>
                    <a:lnTo>
                      <a:pt x="0" y="1047"/>
                    </a:lnTo>
                    <a:lnTo>
                      <a:pt x="4" y="1043"/>
                    </a:lnTo>
                    <a:lnTo>
                      <a:pt x="8" y="1043"/>
                    </a:lnTo>
                    <a:lnTo>
                      <a:pt x="16" y="1039"/>
                    </a:lnTo>
                    <a:lnTo>
                      <a:pt x="20" y="1035"/>
                    </a:lnTo>
                    <a:lnTo>
                      <a:pt x="24" y="1035"/>
                    </a:lnTo>
                    <a:lnTo>
                      <a:pt x="32" y="1031"/>
                    </a:lnTo>
                    <a:lnTo>
                      <a:pt x="36" y="1027"/>
                    </a:lnTo>
                    <a:lnTo>
                      <a:pt x="40" y="1023"/>
                    </a:lnTo>
                    <a:lnTo>
                      <a:pt x="40" y="1567"/>
                    </a:lnTo>
                    <a:lnTo>
                      <a:pt x="36" y="1567"/>
                    </a:lnTo>
                    <a:lnTo>
                      <a:pt x="32" y="1567"/>
                    </a:lnTo>
                    <a:lnTo>
                      <a:pt x="24" y="1571"/>
                    </a:lnTo>
                    <a:lnTo>
                      <a:pt x="20" y="1571"/>
                    </a:lnTo>
                    <a:lnTo>
                      <a:pt x="16" y="1575"/>
                    </a:lnTo>
                    <a:lnTo>
                      <a:pt x="8" y="1575"/>
                    </a:lnTo>
                    <a:lnTo>
                      <a:pt x="4" y="1575"/>
                    </a:lnTo>
                    <a:lnTo>
                      <a:pt x="0" y="1579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0" y="40"/>
                    </a:lnTo>
                    <a:lnTo>
                      <a:pt x="40" y="680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4" name="Freeform 56">
                <a:extLst>
                  <a:ext uri="{FF2B5EF4-FFF2-40B4-BE49-F238E27FC236}">
                    <a16:creationId xmlns:a16="http://schemas.microsoft.com/office/drawing/2014/main" id="{12A2A0D6-5C5F-9ED4-BE2A-7CAF36774B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2" y="10075"/>
                <a:ext cx="44" cy="1527"/>
              </a:xfrm>
              <a:custGeom>
                <a:avLst/>
                <a:gdLst>
                  <a:gd name="T0" fmla="*/ 0 w 44"/>
                  <a:gd name="T1" fmla="*/ 1527 h 1527"/>
                  <a:gd name="T2" fmla="*/ 0 w 44"/>
                  <a:gd name="T3" fmla="*/ 983 h 1527"/>
                  <a:gd name="T4" fmla="*/ 8 w 44"/>
                  <a:gd name="T5" fmla="*/ 983 h 1527"/>
                  <a:gd name="T6" fmla="*/ 12 w 44"/>
                  <a:gd name="T7" fmla="*/ 979 h 1527"/>
                  <a:gd name="T8" fmla="*/ 16 w 44"/>
                  <a:gd name="T9" fmla="*/ 975 h 1527"/>
                  <a:gd name="T10" fmla="*/ 24 w 44"/>
                  <a:gd name="T11" fmla="*/ 971 h 1527"/>
                  <a:gd name="T12" fmla="*/ 28 w 44"/>
                  <a:gd name="T13" fmla="*/ 967 h 1527"/>
                  <a:gd name="T14" fmla="*/ 32 w 44"/>
                  <a:gd name="T15" fmla="*/ 963 h 1527"/>
                  <a:gd name="T16" fmla="*/ 40 w 44"/>
                  <a:gd name="T17" fmla="*/ 959 h 1527"/>
                  <a:gd name="T18" fmla="*/ 44 w 44"/>
                  <a:gd name="T19" fmla="*/ 959 h 1527"/>
                  <a:gd name="T20" fmla="*/ 44 w 44"/>
                  <a:gd name="T21" fmla="*/ 1515 h 1527"/>
                  <a:gd name="T22" fmla="*/ 40 w 44"/>
                  <a:gd name="T23" fmla="*/ 1515 h 1527"/>
                  <a:gd name="T24" fmla="*/ 32 w 44"/>
                  <a:gd name="T25" fmla="*/ 1515 h 1527"/>
                  <a:gd name="T26" fmla="*/ 28 w 44"/>
                  <a:gd name="T27" fmla="*/ 1519 h 1527"/>
                  <a:gd name="T28" fmla="*/ 24 w 44"/>
                  <a:gd name="T29" fmla="*/ 1519 h 1527"/>
                  <a:gd name="T30" fmla="*/ 16 w 44"/>
                  <a:gd name="T31" fmla="*/ 1523 h 1527"/>
                  <a:gd name="T32" fmla="*/ 12 w 44"/>
                  <a:gd name="T33" fmla="*/ 1523 h 1527"/>
                  <a:gd name="T34" fmla="*/ 8 w 44"/>
                  <a:gd name="T35" fmla="*/ 1523 h 1527"/>
                  <a:gd name="T36" fmla="*/ 0 w 44"/>
                  <a:gd name="T37" fmla="*/ 1527 h 1527"/>
                  <a:gd name="T38" fmla="*/ 0 w 44"/>
                  <a:gd name="T39" fmla="*/ 640 h 1527"/>
                  <a:gd name="T40" fmla="*/ 0 w 44"/>
                  <a:gd name="T41" fmla="*/ 0 h 1527"/>
                  <a:gd name="T42" fmla="*/ 44 w 44"/>
                  <a:gd name="T43" fmla="*/ 36 h 1527"/>
                  <a:gd name="T44" fmla="*/ 44 w 44"/>
                  <a:gd name="T45" fmla="*/ 685 h 1527"/>
                  <a:gd name="T46" fmla="*/ 0 w 44"/>
                  <a:gd name="T47" fmla="*/ 640 h 1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27">
                    <a:moveTo>
                      <a:pt x="0" y="1527"/>
                    </a:moveTo>
                    <a:lnTo>
                      <a:pt x="0" y="983"/>
                    </a:lnTo>
                    <a:lnTo>
                      <a:pt x="8" y="983"/>
                    </a:lnTo>
                    <a:lnTo>
                      <a:pt x="12" y="979"/>
                    </a:lnTo>
                    <a:lnTo>
                      <a:pt x="16" y="975"/>
                    </a:lnTo>
                    <a:lnTo>
                      <a:pt x="24" y="971"/>
                    </a:lnTo>
                    <a:lnTo>
                      <a:pt x="28" y="967"/>
                    </a:lnTo>
                    <a:lnTo>
                      <a:pt x="32" y="963"/>
                    </a:lnTo>
                    <a:lnTo>
                      <a:pt x="40" y="959"/>
                    </a:lnTo>
                    <a:lnTo>
                      <a:pt x="44" y="959"/>
                    </a:lnTo>
                    <a:lnTo>
                      <a:pt x="44" y="1515"/>
                    </a:lnTo>
                    <a:lnTo>
                      <a:pt x="40" y="1515"/>
                    </a:lnTo>
                    <a:lnTo>
                      <a:pt x="32" y="1515"/>
                    </a:lnTo>
                    <a:lnTo>
                      <a:pt x="28" y="1519"/>
                    </a:lnTo>
                    <a:lnTo>
                      <a:pt x="24" y="1519"/>
                    </a:lnTo>
                    <a:lnTo>
                      <a:pt x="16" y="1523"/>
                    </a:lnTo>
                    <a:lnTo>
                      <a:pt x="12" y="1523"/>
                    </a:lnTo>
                    <a:lnTo>
                      <a:pt x="8" y="1523"/>
                    </a:lnTo>
                    <a:lnTo>
                      <a:pt x="0" y="1527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4" y="36"/>
                    </a:lnTo>
                    <a:lnTo>
                      <a:pt x="44" y="685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5" name="Freeform 57">
                <a:extLst>
                  <a:ext uri="{FF2B5EF4-FFF2-40B4-BE49-F238E27FC236}">
                    <a16:creationId xmlns:a16="http://schemas.microsoft.com/office/drawing/2014/main" id="{3DA27C80-DFA3-E968-9539-F0A63500ED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36" y="10111"/>
                <a:ext cx="45" cy="1479"/>
              </a:xfrm>
              <a:custGeom>
                <a:avLst/>
                <a:gdLst>
                  <a:gd name="T0" fmla="*/ 0 w 45"/>
                  <a:gd name="T1" fmla="*/ 1479 h 1479"/>
                  <a:gd name="T2" fmla="*/ 0 w 45"/>
                  <a:gd name="T3" fmla="*/ 923 h 1479"/>
                  <a:gd name="T4" fmla="*/ 4 w 45"/>
                  <a:gd name="T5" fmla="*/ 919 h 1479"/>
                  <a:gd name="T6" fmla="*/ 12 w 45"/>
                  <a:gd name="T7" fmla="*/ 915 h 1479"/>
                  <a:gd name="T8" fmla="*/ 16 w 45"/>
                  <a:gd name="T9" fmla="*/ 907 h 1479"/>
                  <a:gd name="T10" fmla="*/ 20 w 45"/>
                  <a:gd name="T11" fmla="*/ 903 h 1479"/>
                  <a:gd name="T12" fmla="*/ 28 w 45"/>
                  <a:gd name="T13" fmla="*/ 899 h 1479"/>
                  <a:gd name="T14" fmla="*/ 32 w 45"/>
                  <a:gd name="T15" fmla="*/ 895 h 1479"/>
                  <a:gd name="T16" fmla="*/ 36 w 45"/>
                  <a:gd name="T17" fmla="*/ 891 h 1479"/>
                  <a:gd name="T18" fmla="*/ 45 w 45"/>
                  <a:gd name="T19" fmla="*/ 887 h 1479"/>
                  <a:gd name="T20" fmla="*/ 45 w 45"/>
                  <a:gd name="T21" fmla="*/ 1463 h 1479"/>
                  <a:gd name="T22" fmla="*/ 36 w 45"/>
                  <a:gd name="T23" fmla="*/ 1463 h 1479"/>
                  <a:gd name="T24" fmla="*/ 32 w 45"/>
                  <a:gd name="T25" fmla="*/ 1467 h 1479"/>
                  <a:gd name="T26" fmla="*/ 28 w 45"/>
                  <a:gd name="T27" fmla="*/ 1467 h 1479"/>
                  <a:gd name="T28" fmla="*/ 20 w 45"/>
                  <a:gd name="T29" fmla="*/ 1471 h 1479"/>
                  <a:gd name="T30" fmla="*/ 16 w 45"/>
                  <a:gd name="T31" fmla="*/ 1471 h 1479"/>
                  <a:gd name="T32" fmla="*/ 12 w 45"/>
                  <a:gd name="T33" fmla="*/ 1475 h 1479"/>
                  <a:gd name="T34" fmla="*/ 4 w 45"/>
                  <a:gd name="T35" fmla="*/ 1475 h 1479"/>
                  <a:gd name="T36" fmla="*/ 0 w 45"/>
                  <a:gd name="T37" fmla="*/ 1479 h 1479"/>
                  <a:gd name="T38" fmla="*/ 0 w 45"/>
                  <a:gd name="T39" fmla="*/ 649 h 1479"/>
                  <a:gd name="T40" fmla="*/ 0 w 45"/>
                  <a:gd name="T41" fmla="*/ 0 h 1479"/>
                  <a:gd name="T42" fmla="*/ 45 w 45"/>
                  <a:gd name="T43" fmla="*/ 40 h 1479"/>
                  <a:gd name="T44" fmla="*/ 45 w 45"/>
                  <a:gd name="T45" fmla="*/ 689 h 1479"/>
                  <a:gd name="T46" fmla="*/ 0 w 45"/>
                  <a:gd name="T47" fmla="*/ 649 h 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9">
                    <a:moveTo>
                      <a:pt x="0" y="1479"/>
                    </a:moveTo>
                    <a:lnTo>
                      <a:pt x="0" y="923"/>
                    </a:lnTo>
                    <a:lnTo>
                      <a:pt x="4" y="919"/>
                    </a:lnTo>
                    <a:lnTo>
                      <a:pt x="12" y="915"/>
                    </a:lnTo>
                    <a:lnTo>
                      <a:pt x="16" y="907"/>
                    </a:lnTo>
                    <a:lnTo>
                      <a:pt x="20" y="903"/>
                    </a:lnTo>
                    <a:lnTo>
                      <a:pt x="28" y="899"/>
                    </a:lnTo>
                    <a:lnTo>
                      <a:pt x="32" y="895"/>
                    </a:lnTo>
                    <a:lnTo>
                      <a:pt x="36" y="891"/>
                    </a:lnTo>
                    <a:lnTo>
                      <a:pt x="45" y="887"/>
                    </a:lnTo>
                    <a:lnTo>
                      <a:pt x="45" y="1463"/>
                    </a:lnTo>
                    <a:lnTo>
                      <a:pt x="36" y="1463"/>
                    </a:lnTo>
                    <a:lnTo>
                      <a:pt x="32" y="1467"/>
                    </a:lnTo>
                    <a:lnTo>
                      <a:pt x="28" y="1467"/>
                    </a:lnTo>
                    <a:lnTo>
                      <a:pt x="20" y="1471"/>
                    </a:lnTo>
                    <a:lnTo>
                      <a:pt x="16" y="1471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9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5" y="40"/>
                    </a:lnTo>
                    <a:lnTo>
                      <a:pt x="45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6" name="Freeform 58">
                <a:extLst>
                  <a:ext uri="{FF2B5EF4-FFF2-40B4-BE49-F238E27FC236}">
                    <a16:creationId xmlns:a16="http://schemas.microsoft.com/office/drawing/2014/main" id="{4525D9E0-AD90-F1F7-4C7D-DD23236724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81" y="10151"/>
                <a:ext cx="40" cy="1423"/>
              </a:xfrm>
              <a:custGeom>
                <a:avLst/>
                <a:gdLst>
                  <a:gd name="T0" fmla="*/ 0 w 40"/>
                  <a:gd name="T1" fmla="*/ 1423 h 1423"/>
                  <a:gd name="T2" fmla="*/ 0 w 40"/>
                  <a:gd name="T3" fmla="*/ 847 h 1423"/>
                  <a:gd name="T4" fmla="*/ 4 w 40"/>
                  <a:gd name="T5" fmla="*/ 842 h 1423"/>
                  <a:gd name="T6" fmla="*/ 8 w 40"/>
                  <a:gd name="T7" fmla="*/ 838 h 1423"/>
                  <a:gd name="T8" fmla="*/ 16 w 40"/>
                  <a:gd name="T9" fmla="*/ 830 h 1423"/>
                  <a:gd name="T10" fmla="*/ 20 w 40"/>
                  <a:gd name="T11" fmla="*/ 826 h 1423"/>
                  <a:gd name="T12" fmla="*/ 24 w 40"/>
                  <a:gd name="T13" fmla="*/ 822 h 1423"/>
                  <a:gd name="T14" fmla="*/ 32 w 40"/>
                  <a:gd name="T15" fmla="*/ 818 h 1423"/>
                  <a:gd name="T16" fmla="*/ 36 w 40"/>
                  <a:gd name="T17" fmla="*/ 810 h 1423"/>
                  <a:gd name="T18" fmla="*/ 40 w 40"/>
                  <a:gd name="T19" fmla="*/ 806 h 1423"/>
                  <a:gd name="T20" fmla="*/ 40 w 40"/>
                  <a:gd name="T21" fmla="*/ 1407 h 1423"/>
                  <a:gd name="T22" fmla="*/ 36 w 40"/>
                  <a:gd name="T23" fmla="*/ 1407 h 1423"/>
                  <a:gd name="T24" fmla="*/ 32 w 40"/>
                  <a:gd name="T25" fmla="*/ 1411 h 1423"/>
                  <a:gd name="T26" fmla="*/ 24 w 40"/>
                  <a:gd name="T27" fmla="*/ 1411 h 1423"/>
                  <a:gd name="T28" fmla="*/ 20 w 40"/>
                  <a:gd name="T29" fmla="*/ 1415 h 1423"/>
                  <a:gd name="T30" fmla="*/ 16 w 40"/>
                  <a:gd name="T31" fmla="*/ 1415 h 1423"/>
                  <a:gd name="T32" fmla="*/ 8 w 40"/>
                  <a:gd name="T33" fmla="*/ 1419 h 1423"/>
                  <a:gd name="T34" fmla="*/ 4 w 40"/>
                  <a:gd name="T35" fmla="*/ 1419 h 1423"/>
                  <a:gd name="T36" fmla="*/ 0 w 40"/>
                  <a:gd name="T37" fmla="*/ 1423 h 1423"/>
                  <a:gd name="T38" fmla="*/ 0 w 40"/>
                  <a:gd name="T39" fmla="*/ 649 h 1423"/>
                  <a:gd name="T40" fmla="*/ 0 w 40"/>
                  <a:gd name="T41" fmla="*/ 0 h 1423"/>
                  <a:gd name="T42" fmla="*/ 40 w 40"/>
                  <a:gd name="T43" fmla="*/ 41 h 1423"/>
                  <a:gd name="T44" fmla="*/ 40 w 40"/>
                  <a:gd name="T45" fmla="*/ 689 h 1423"/>
                  <a:gd name="T46" fmla="*/ 0 w 40"/>
                  <a:gd name="T47" fmla="*/ 649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423">
                    <a:moveTo>
                      <a:pt x="0" y="1423"/>
                    </a:moveTo>
                    <a:lnTo>
                      <a:pt x="0" y="847"/>
                    </a:lnTo>
                    <a:lnTo>
                      <a:pt x="4" y="842"/>
                    </a:lnTo>
                    <a:lnTo>
                      <a:pt x="8" y="838"/>
                    </a:lnTo>
                    <a:lnTo>
                      <a:pt x="16" y="830"/>
                    </a:lnTo>
                    <a:lnTo>
                      <a:pt x="20" y="826"/>
                    </a:lnTo>
                    <a:lnTo>
                      <a:pt x="24" y="822"/>
                    </a:lnTo>
                    <a:lnTo>
                      <a:pt x="32" y="818"/>
                    </a:lnTo>
                    <a:lnTo>
                      <a:pt x="36" y="810"/>
                    </a:lnTo>
                    <a:lnTo>
                      <a:pt x="40" y="806"/>
                    </a:lnTo>
                    <a:lnTo>
                      <a:pt x="40" y="1407"/>
                    </a:lnTo>
                    <a:lnTo>
                      <a:pt x="36" y="1407"/>
                    </a:lnTo>
                    <a:lnTo>
                      <a:pt x="32" y="1411"/>
                    </a:lnTo>
                    <a:lnTo>
                      <a:pt x="24" y="1411"/>
                    </a:lnTo>
                    <a:lnTo>
                      <a:pt x="20" y="1415"/>
                    </a:lnTo>
                    <a:lnTo>
                      <a:pt x="16" y="1415"/>
                    </a:lnTo>
                    <a:lnTo>
                      <a:pt x="8" y="1419"/>
                    </a:lnTo>
                    <a:lnTo>
                      <a:pt x="4" y="1419"/>
                    </a:lnTo>
                    <a:lnTo>
                      <a:pt x="0" y="1423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0" y="41"/>
                    </a:lnTo>
                    <a:lnTo>
                      <a:pt x="40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7" name="Freeform 59">
                <a:extLst>
                  <a:ext uri="{FF2B5EF4-FFF2-40B4-BE49-F238E27FC236}">
                    <a16:creationId xmlns:a16="http://schemas.microsoft.com/office/drawing/2014/main" id="{C566B8E8-7C47-F0B5-E802-8C7F062F48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21" y="10192"/>
                <a:ext cx="44" cy="1366"/>
              </a:xfrm>
              <a:custGeom>
                <a:avLst/>
                <a:gdLst>
                  <a:gd name="T0" fmla="*/ 0 w 44"/>
                  <a:gd name="T1" fmla="*/ 1366 h 1366"/>
                  <a:gd name="T2" fmla="*/ 0 w 44"/>
                  <a:gd name="T3" fmla="*/ 765 h 1366"/>
                  <a:gd name="T4" fmla="*/ 8 w 44"/>
                  <a:gd name="T5" fmla="*/ 757 h 1366"/>
                  <a:gd name="T6" fmla="*/ 12 w 44"/>
                  <a:gd name="T7" fmla="*/ 753 h 1366"/>
                  <a:gd name="T8" fmla="*/ 20 w 44"/>
                  <a:gd name="T9" fmla="*/ 745 h 1366"/>
                  <a:gd name="T10" fmla="*/ 24 w 44"/>
                  <a:gd name="T11" fmla="*/ 741 h 1366"/>
                  <a:gd name="T12" fmla="*/ 28 w 44"/>
                  <a:gd name="T13" fmla="*/ 733 h 1366"/>
                  <a:gd name="T14" fmla="*/ 36 w 44"/>
                  <a:gd name="T15" fmla="*/ 725 h 1366"/>
                  <a:gd name="T16" fmla="*/ 40 w 44"/>
                  <a:gd name="T17" fmla="*/ 721 h 1366"/>
                  <a:gd name="T18" fmla="*/ 44 w 44"/>
                  <a:gd name="T19" fmla="*/ 713 h 1366"/>
                  <a:gd name="T20" fmla="*/ 44 w 44"/>
                  <a:gd name="T21" fmla="*/ 1345 h 1366"/>
                  <a:gd name="T22" fmla="*/ 40 w 44"/>
                  <a:gd name="T23" fmla="*/ 1345 h 1366"/>
                  <a:gd name="T24" fmla="*/ 32 w 44"/>
                  <a:gd name="T25" fmla="*/ 1349 h 1366"/>
                  <a:gd name="T26" fmla="*/ 28 w 44"/>
                  <a:gd name="T27" fmla="*/ 1353 h 1366"/>
                  <a:gd name="T28" fmla="*/ 24 w 44"/>
                  <a:gd name="T29" fmla="*/ 1353 h 1366"/>
                  <a:gd name="T30" fmla="*/ 16 w 44"/>
                  <a:gd name="T31" fmla="*/ 1358 h 1366"/>
                  <a:gd name="T32" fmla="*/ 12 w 44"/>
                  <a:gd name="T33" fmla="*/ 1358 h 1366"/>
                  <a:gd name="T34" fmla="*/ 8 w 44"/>
                  <a:gd name="T35" fmla="*/ 1362 h 1366"/>
                  <a:gd name="T36" fmla="*/ 0 w 44"/>
                  <a:gd name="T37" fmla="*/ 1366 h 1366"/>
                  <a:gd name="T38" fmla="*/ 0 w 44"/>
                  <a:gd name="T39" fmla="*/ 648 h 1366"/>
                  <a:gd name="T40" fmla="*/ 0 w 44"/>
                  <a:gd name="T41" fmla="*/ 0 h 1366"/>
                  <a:gd name="T42" fmla="*/ 44 w 44"/>
                  <a:gd name="T43" fmla="*/ 40 h 1366"/>
                  <a:gd name="T44" fmla="*/ 44 w 44"/>
                  <a:gd name="T45" fmla="*/ 689 h 1366"/>
                  <a:gd name="T46" fmla="*/ 0 w 44"/>
                  <a:gd name="T47" fmla="*/ 648 h 1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366">
                    <a:moveTo>
                      <a:pt x="0" y="1366"/>
                    </a:moveTo>
                    <a:lnTo>
                      <a:pt x="0" y="765"/>
                    </a:lnTo>
                    <a:lnTo>
                      <a:pt x="8" y="757"/>
                    </a:lnTo>
                    <a:lnTo>
                      <a:pt x="12" y="753"/>
                    </a:lnTo>
                    <a:lnTo>
                      <a:pt x="20" y="745"/>
                    </a:lnTo>
                    <a:lnTo>
                      <a:pt x="24" y="741"/>
                    </a:lnTo>
                    <a:lnTo>
                      <a:pt x="28" y="733"/>
                    </a:lnTo>
                    <a:lnTo>
                      <a:pt x="36" y="725"/>
                    </a:lnTo>
                    <a:lnTo>
                      <a:pt x="40" y="721"/>
                    </a:lnTo>
                    <a:lnTo>
                      <a:pt x="44" y="713"/>
                    </a:lnTo>
                    <a:lnTo>
                      <a:pt x="44" y="1345"/>
                    </a:lnTo>
                    <a:lnTo>
                      <a:pt x="40" y="1345"/>
                    </a:lnTo>
                    <a:lnTo>
                      <a:pt x="32" y="1349"/>
                    </a:lnTo>
                    <a:lnTo>
                      <a:pt x="28" y="1353"/>
                    </a:lnTo>
                    <a:lnTo>
                      <a:pt x="24" y="1353"/>
                    </a:lnTo>
                    <a:lnTo>
                      <a:pt x="16" y="1358"/>
                    </a:lnTo>
                    <a:lnTo>
                      <a:pt x="12" y="1358"/>
                    </a:lnTo>
                    <a:lnTo>
                      <a:pt x="8" y="1362"/>
                    </a:lnTo>
                    <a:lnTo>
                      <a:pt x="0" y="1366"/>
                    </a:lnTo>
                    <a:close/>
                    <a:moveTo>
                      <a:pt x="0" y="648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689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8" name="Freeform 60">
                <a:extLst>
                  <a:ext uri="{FF2B5EF4-FFF2-40B4-BE49-F238E27FC236}">
                    <a16:creationId xmlns:a16="http://schemas.microsoft.com/office/drawing/2014/main" id="{473DCA32-3271-4B7F-EDAC-E69092CE4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10232"/>
                <a:ext cx="44" cy="1305"/>
              </a:xfrm>
              <a:custGeom>
                <a:avLst/>
                <a:gdLst>
                  <a:gd name="T0" fmla="*/ 0 w 44"/>
                  <a:gd name="T1" fmla="*/ 1305 h 1305"/>
                  <a:gd name="T2" fmla="*/ 0 w 44"/>
                  <a:gd name="T3" fmla="*/ 673 h 1305"/>
                  <a:gd name="T4" fmla="*/ 0 w 44"/>
                  <a:gd name="T5" fmla="*/ 673 h 1305"/>
                  <a:gd name="T6" fmla="*/ 4 w 44"/>
                  <a:gd name="T7" fmla="*/ 669 h 1305"/>
                  <a:gd name="T8" fmla="*/ 4 w 44"/>
                  <a:gd name="T9" fmla="*/ 669 h 1305"/>
                  <a:gd name="T10" fmla="*/ 4 w 44"/>
                  <a:gd name="T11" fmla="*/ 665 h 1305"/>
                  <a:gd name="T12" fmla="*/ 8 w 44"/>
                  <a:gd name="T13" fmla="*/ 665 h 1305"/>
                  <a:gd name="T14" fmla="*/ 8 w 44"/>
                  <a:gd name="T15" fmla="*/ 661 h 1305"/>
                  <a:gd name="T16" fmla="*/ 8 w 44"/>
                  <a:gd name="T17" fmla="*/ 661 h 1305"/>
                  <a:gd name="T18" fmla="*/ 12 w 44"/>
                  <a:gd name="T19" fmla="*/ 661 h 1305"/>
                  <a:gd name="T20" fmla="*/ 0 w 44"/>
                  <a:gd name="T21" fmla="*/ 649 h 1305"/>
                  <a:gd name="T22" fmla="*/ 0 w 44"/>
                  <a:gd name="T23" fmla="*/ 0 h 1305"/>
                  <a:gd name="T24" fmla="*/ 44 w 44"/>
                  <a:gd name="T25" fmla="*/ 40 h 1305"/>
                  <a:gd name="T26" fmla="*/ 44 w 44"/>
                  <a:gd name="T27" fmla="*/ 1281 h 1305"/>
                  <a:gd name="T28" fmla="*/ 36 w 44"/>
                  <a:gd name="T29" fmla="*/ 1285 h 1305"/>
                  <a:gd name="T30" fmla="*/ 32 w 44"/>
                  <a:gd name="T31" fmla="*/ 1289 h 1305"/>
                  <a:gd name="T32" fmla="*/ 28 w 44"/>
                  <a:gd name="T33" fmla="*/ 1293 h 1305"/>
                  <a:gd name="T34" fmla="*/ 20 w 44"/>
                  <a:gd name="T35" fmla="*/ 1293 h 1305"/>
                  <a:gd name="T36" fmla="*/ 16 w 44"/>
                  <a:gd name="T37" fmla="*/ 1297 h 1305"/>
                  <a:gd name="T38" fmla="*/ 12 w 44"/>
                  <a:gd name="T39" fmla="*/ 1301 h 1305"/>
                  <a:gd name="T40" fmla="*/ 4 w 44"/>
                  <a:gd name="T41" fmla="*/ 1301 h 1305"/>
                  <a:gd name="T42" fmla="*/ 0 w 44"/>
                  <a:gd name="T43" fmla="*/ 1305 h 1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1305">
                    <a:moveTo>
                      <a:pt x="0" y="1305"/>
                    </a:moveTo>
                    <a:lnTo>
                      <a:pt x="0" y="673"/>
                    </a:lnTo>
                    <a:lnTo>
                      <a:pt x="0" y="673"/>
                    </a:lnTo>
                    <a:lnTo>
                      <a:pt x="4" y="669"/>
                    </a:lnTo>
                    <a:lnTo>
                      <a:pt x="4" y="669"/>
                    </a:lnTo>
                    <a:lnTo>
                      <a:pt x="4" y="665"/>
                    </a:lnTo>
                    <a:lnTo>
                      <a:pt x="8" y="665"/>
                    </a:lnTo>
                    <a:lnTo>
                      <a:pt x="8" y="661"/>
                    </a:lnTo>
                    <a:lnTo>
                      <a:pt x="8" y="661"/>
                    </a:lnTo>
                    <a:lnTo>
                      <a:pt x="12" y="661"/>
                    </a:lnTo>
                    <a:lnTo>
                      <a:pt x="0" y="649"/>
                    </a:lnTo>
                    <a:lnTo>
                      <a:pt x="0" y="0"/>
                    </a:lnTo>
                    <a:lnTo>
                      <a:pt x="44" y="40"/>
                    </a:lnTo>
                    <a:lnTo>
                      <a:pt x="44" y="1281"/>
                    </a:lnTo>
                    <a:lnTo>
                      <a:pt x="36" y="1285"/>
                    </a:lnTo>
                    <a:lnTo>
                      <a:pt x="32" y="1289"/>
                    </a:lnTo>
                    <a:lnTo>
                      <a:pt x="28" y="1293"/>
                    </a:lnTo>
                    <a:lnTo>
                      <a:pt x="20" y="1293"/>
                    </a:lnTo>
                    <a:lnTo>
                      <a:pt x="16" y="1297"/>
                    </a:lnTo>
                    <a:lnTo>
                      <a:pt x="12" y="1301"/>
                    </a:lnTo>
                    <a:lnTo>
                      <a:pt x="4" y="1301"/>
                    </a:lnTo>
                    <a:lnTo>
                      <a:pt x="0" y="1305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9" name="Freeform 61">
                <a:extLst>
                  <a:ext uri="{FF2B5EF4-FFF2-40B4-BE49-F238E27FC236}">
                    <a16:creationId xmlns:a16="http://schemas.microsoft.com/office/drawing/2014/main" id="{8A522889-D356-B484-13F8-173C12F1D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9" y="10272"/>
                <a:ext cx="41" cy="1241"/>
              </a:xfrm>
              <a:custGeom>
                <a:avLst/>
                <a:gdLst>
                  <a:gd name="T0" fmla="*/ 0 w 41"/>
                  <a:gd name="T1" fmla="*/ 1241 h 1241"/>
                  <a:gd name="T2" fmla="*/ 0 w 41"/>
                  <a:gd name="T3" fmla="*/ 0 h 1241"/>
                  <a:gd name="T4" fmla="*/ 41 w 41"/>
                  <a:gd name="T5" fmla="*/ 41 h 1241"/>
                  <a:gd name="T6" fmla="*/ 41 w 41"/>
                  <a:gd name="T7" fmla="*/ 1221 h 1241"/>
                  <a:gd name="T8" fmla="*/ 37 w 41"/>
                  <a:gd name="T9" fmla="*/ 1221 h 1241"/>
                  <a:gd name="T10" fmla="*/ 33 w 41"/>
                  <a:gd name="T11" fmla="*/ 1225 h 1241"/>
                  <a:gd name="T12" fmla="*/ 25 w 41"/>
                  <a:gd name="T13" fmla="*/ 1229 h 1241"/>
                  <a:gd name="T14" fmla="*/ 21 w 41"/>
                  <a:gd name="T15" fmla="*/ 1233 h 1241"/>
                  <a:gd name="T16" fmla="*/ 17 w 41"/>
                  <a:gd name="T17" fmla="*/ 1233 h 1241"/>
                  <a:gd name="T18" fmla="*/ 9 w 41"/>
                  <a:gd name="T19" fmla="*/ 1237 h 1241"/>
                  <a:gd name="T20" fmla="*/ 5 w 41"/>
                  <a:gd name="T21" fmla="*/ 1241 h 1241"/>
                  <a:gd name="T22" fmla="*/ 0 w 41"/>
                  <a:gd name="T23" fmla="*/ 1241 h 1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241">
                    <a:moveTo>
                      <a:pt x="0" y="1241"/>
                    </a:moveTo>
                    <a:lnTo>
                      <a:pt x="0" y="0"/>
                    </a:lnTo>
                    <a:lnTo>
                      <a:pt x="41" y="41"/>
                    </a:lnTo>
                    <a:lnTo>
                      <a:pt x="41" y="1221"/>
                    </a:lnTo>
                    <a:lnTo>
                      <a:pt x="37" y="1221"/>
                    </a:lnTo>
                    <a:lnTo>
                      <a:pt x="33" y="1225"/>
                    </a:lnTo>
                    <a:lnTo>
                      <a:pt x="25" y="1229"/>
                    </a:lnTo>
                    <a:lnTo>
                      <a:pt x="21" y="1233"/>
                    </a:lnTo>
                    <a:lnTo>
                      <a:pt x="17" y="1233"/>
                    </a:lnTo>
                    <a:lnTo>
                      <a:pt x="9" y="1237"/>
                    </a:lnTo>
                    <a:lnTo>
                      <a:pt x="5" y="1241"/>
                    </a:lnTo>
                    <a:lnTo>
                      <a:pt x="0" y="1241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0" name="Freeform 62">
                <a:extLst>
                  <a:ext uri="{FF2B5EF4-FFF2-40B4-BE49-F238E27FC236}">
                    <a16:creationId xmlns:a16="http://schemas.microsoft.com/office/drawing/2014/main" id="{E2FD2A03-BF5A-0DAE-2BC9-B1BFAC713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10313"/>
                <a:ext cx="44" cy="1180"/>
              </a:xfrm>
              <a:custGeom>
                <a:avLst/>
                <a:gdLst>
                  <a:gd name="T0" fmla="*/ 0 w 44"/>
                  <a:gd name="T1" fmla="*/ 1180 h 1180"/>
                  <a:gd name="T2" fmla="*/ 0 w 44"/>
                  <a:gd name="T3" fmla="*/ 0 h 1180"/>
                  <a:gd name="T4" fmla="*/ 44 w 44"/>
                  <a:gd name="T5" fmla="*/ 40 h 1180"/>
                  <a:gd name="T6" fmla="*/ 44 w 44"/>
                  <a:gd name="T7" fmla="*/ 1152 h 1180"/>
                  <a:gd name="T8" fmla="*/ 40 w 44"/>
                  <a:gd name="T9" fmla="*/ 1156 h 1180"/>
                  <a:gd name="T10" fmla="*/ 32 w 44"/>
                  <a:gd name="T11" fmla="*/ 1160 h 1180"/>
                  <a:gd name="T12" fmla="*/ 28 w 44"/>
                  <a:gd name="T13" fmla="*/ 1160 h 1180"/>
                  <a:gd name="T14" fmla="*/ 24 w 44"/>
                  <a:gd name="T15" fmla="*/ 1164 h 1180"/>
                  <a:gd name="T16" fmla="*/ 16 w 44"/>
                  <a:gd name="T17" fmla="*/ 1168 h 1180"/>
                  <a:gd name="T18" fmla="*/ 12 w 44"/>
                  <a:gd name="T19" fmla="*/ 1172 h 1180"/>
                  <a:gd name="T20" fmla="*/ 8 w 44"/>
                  <a:gd name="T21" fmla="*/ 1176 h 1180"/>
                  <a:gd name="T22" fmla="*/ 0 w 44"/>
                  <a:gd name="T23" fmla="*/ 118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80">
                    <a:moveTo>
                      <a:pt x="0" y="1180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152"/>
                    </a:lnTo>
                    <a:lnTo>
                      <a:pt x="40" y="1156"/>
                    </a:lnTo>
                    <a:lnTo>
                      <a:pt x="32" y="1160"/>
                    </a:lnTo>
                    <a:lnTo>
                      <a:pt x="28" y="1160"/>
                    </a:lnTo>
                    <a:lnTo>
                      <a:pt x="24" y="1164"/>
                    </a:lnTo>
                    <a:lnTo>
                      <a:pt x="16" y="1168"/>
                    </a:lnTo>
                    <a:lnTo>
                      <a:pt x="12" y="1172"/>
                    </a:lnTo>
                    <a:lnTo>
                      <a:pt x="8" y="1176"/>
                    </a:lnTo>
                    <a:lnTo>
                      <a:pt x="0" y="1180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1" name="Freeform 63">
                <a:extLst>
                  <a:ext uri="{FF2B5EF4-FFF2-40B4-BE49-F238E27FC236}">
                    <a16:creationId xmlns:a16="http://schemas.microsoft.com/office/drawing/2014/main" id="{5B2A5101-C5BB-BCC6-9DF2-BDB20DDC3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0353"/>
                <a:ext cx="44" cy="1112"/>
              </a:xfrm>
              <a:custGeom>
                <a:avLst/>
                <a:gdLst>
                  <a:gd name="T0" fmla="*/ 0 w 44"/>
                  <a:gd name="T1" fmla="*/ 1112 h 1112"/>
                  <a:gd name="T2" fmla="*/ 0 w 44"/>
                  <a:gd name="T3" fmla="*/ 0 h 1112"/>
                  <a:gd name="T4" fmla="*/ 44 w 44"/>
                  <a:gd name="T5" fmla="*/ 40 h 1112"/>
                  <a:gd name="T6" fmla="*/ 44 w 44"/>
                  <a:gd name="T7" fmla="*/ 1084 h 1112"/>
                  <a:gd name="T8" fmla="*/ 36 w 44"/>
                  <a:gd name="T9" fmla="*/ 1088 h 1112"/>
                  <a:gd name="T10" fmla="*/ 32 w 44"/>
                  <a:gd name="T11" fmla="*/ 1092 h 1112"/>
                  <a:gd name="T12" fmla="*/ 28 w 44"/>
                  <a:gd name="T13" fmla="*/ 1092 h 1112"/>
                  <a:gd name="T14" fmla="*/ 20 w 44"/>
                  <a:gd name="T15" fmla="*/ 1096 h 1112"/>
                  <a:gd name="T16" fmla="*/ 16 w 44"/>
                  <a:gd name="T17" fmla="*/ 1100 h 1112"/>
                  <a:gd name="T18" fmla="*/ 12 w 44"/>
                  <a:gd name="T19" fmla="*/ 1104 h 1112"/>
                  <a:gd name="T20" fmla="*/ 4 w 44"/>
                  <a:gd name="T21" fmla="*/ 1108 h 1112"/>
                  <a:gd name="T22" fmla="*/ 0 w 44"/>
                  <a:gd name="T23" fmla="*/ 1112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12">
                    <a:moveTo>
                      <a:pt x="0" y="1112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084"/>
                    </a:lnTo>
                    <a:lnTo>
                      <a:pt x="36" y="1088"/>
                    </a:lnTo>
                    <a:lnTo>
                      <a:pt x="32" y="1092"/>
                    </a:lnTo>
                    <a:lnTo>
                      <a:pt x="28" y="1092"/>
                    </a:lnTo>
                    <a:lnTo>
                      <a:pt x="20" y="1096"/>
                    </a:lnTo>
                    <a:lnTo>
                      <a:pt x="16" y="1100"/>
                    </a:lnTo>
                    <a:lnTo>
                      <a:pt x="12" y="1104"/>
                    </a:lnTo>
                    <a:lnTo>
                      <a:pt x="4" y="1108"/>
                    </a:lnTo>
                    <a:lnTo>
                      <a:pt x="0" y="1112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2" name="Freeform 64">
                <a:extLst>
                  <a:ext uri="{FF2B5EF4-FFF2-40B4-BE49-F238E27FC236}">
                    <a16:creationId xmlns:a16="http://schemas.microsoft.com/office/drawing/2014/main" id="{59729976-C8E7-3E5C-A7D9-9BCF7FDC83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0393"/>
                <a:ext cx="41" cy="1044"/>
              </a:xfrm>
              <a:custGeom>
                <a:avLst/>
                <a:gdLst>
                  <a:gd name="T0" fmla="*/ 0 w 41"/>
                  <a:gd name="T1" fmla="*/ 1044 h 1044"/>
                  <a:gd name="T2" fmla="*/ 0 w 41"/>
                  <a:gd name="T3" fmla="*/ 0 h 1044"/>
                  <a:gd name="T4" fmla="*/ 41 w 41"/>
                  <a:gd name="T5" fmla="*/ 40 h 1044"/>
                  <a:gd name="T6" fmla="*/ 41 w 41"/>
                  <a:gd name="T7" fmla="*/ 1011 h 1044"/>
                  <a:gd name="T8" fmla="*/ 37 w 41"/>
                  <a:gd name="T9" fmla="*/ 1016 h 1044"/>
                  <a:gd name="T10" fmla="*/ 33 w 41"/>
                  <a:gd name="T11" fmla="*/ 1020 h 1044"/>
                  <a:gd name="T12" fmla="*/ 25 w 41"/>
                  <a:gd name="T13" fmla="*/ 1024 h 1044"/>
                  <a:gd name="T14" fmla="*/ 21 w 41"/>
                  <a:gd name="T15" fmla="*/ 1028 h 1044"/>
                  <a:gd name="T16" fmla="*/ 17 w 41"/>
                  <a:gd name="T17" fmla="*/ 1032 h 1044"/>
                  <a:gd name="T18" fmla="*/ 9 w 41"/>
                  <a:gd name="T19" fmla="*/ 1036 h 1044"/>
                  <a:gd name="T20" fmla="*/ 4 w 41"/>
                  <a:gd name="T21" fmla="*/ 1040 h 1044"/>
                  <a:gd name="T22" fmla="*/ 0 w 41"/>
                  <a:gd name="T23" fmla="*/ 1044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044">
                    <a:moveTo>
                      <a:pt x="0" y="104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1011"/>
                    </a:lnTo>
                    <a:lnTo>
                      <a:pt x="37" y="1016"/>
                    </a:lnTo>
                    <a:lnTo>
                      <a:pt x="33" y="1020"/>
                    </a:lnTo>
                    <a:lnTo>
                      <a:pt x="25" y="1024"/>
                    </a:lnTo>
                    <a:lnTo>
                      <a:pt x="21" y="1028"/>
                    </a:lnTo>
                    <a:lnTo>
                      <a:pt x="17" y="1032"/>
                    </a:lnTo>
                    <a:lnTo>
                      <a:pt x="9" y="1036"/>
                    </a:lnTo>
                    <a:lnTo>
                      <a:pt x="4" y="1040"/>
                    </a:lnTo>
                    <a:lnTo>
                      <a:pt x="0" y="104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3" name="Freeform 65">
                <a:extLst>
                  <a:ext uri="{FF2B5EF4-FFF2-40B4-BE49-F238E27FC236}">
                    <a16:creationId xmlns:a16="http://schemas.microsoft.com/office/drawing/2014/main" id="{1CD1C6A4-CBAB-B519-019E-E5E8E4957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10433"/>
                <a:ext cx="44" cy="971"/>
              </a:xfrm>
              <a:custGeom>
                <a:avLst/>
                <a:gdLst>
                  <a:gd name="T0" fmla="*/ 0 w 44"/>
                  <a:gd name="T1" fmla="*/ 971 h 971"/>
                  <a:gd name="T2" fmla="*/ 0 w 44"/>
                  <a:gd name="T3" fmla="*/ 0 h 971"/>
                  <a:gd name="T4" fmla="*/ 44 w 44"/>
                  <a:gd name="T5" fmla="*/ 41 h 971"/>
                  <a:gd name="T6" fmla="*/ 44 w 44"/>
                  <a:gd name="T7" fmla="*/ 935 h 971"/>
                  <a:gd name="T8" fmla="*/ 40 w 44"/>
                  <a:gd name="T9" fmla="*/ 939 h 971"/>
                  <a:gd name="T10" fmla="*/ 32 w 44"/>
                  <a:gd name="T11" fmla="*/ 943 h 971"/>
                  <a:gd name="T12" fmla="*/ 28 w 44"/>
                  <a:gd name="T13" fmla="*/ 947 h 971"/>
                  <a:gd name="T14" fmla="*/ 24 w 44"/>
                  <a:gd name="T15" fmla="*/ 951 h 971"/>
                  <a:gd name="T16" fmla="*/ 16 w 44"/>
                  <a:gd name="T17" fmla="*/ 955 h 971"/>
                  <a:gd name="T18" fmla="*/ 12 w 44"/>
                  <a:gd name="T19" fmla="*/ 959 h 971"/>
                  <a:gd name="T20" fmla="*/ 8 w 44"/>
                  <a:gd name="T21" fmla="*/ 963 h 971"/>
                  <a:gd name="T22" fmla="*/ 0 w 44"/>
                  <a:gd name="T23" fmla="*/ 971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971">
                    <a:moveTo>
                      <a:pt x="0" y="971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935"/>
                    </a:lnTo>
                    <a:lnTo>
                      <a:pt x="40" y="939"/>
                    </a:lnTo>
                    <a:lnTo>
                      <a:pt x="32" y="943"/>
                    </a:lnTo>
                    <a:lnTo>
                      <a:pt x="28" y="947"/>
                    </a:lnTo>
                    <a:lnTo>
                      <a:pt x="24" y="951"/>
                    </a:lnTo>
                    <a:lnTo>
                      <a:pt x="16" y="955"/>
                    </a:lnTo>
                    <a:lnTo>
                      <a:pt x="12" y="959"/>
                    </a:lnTo>
                    <a:lnTo>
                      <a:pt x="8" y="963"/>
                    </a:lnTo>
                    <a:lnTo>
                      <a:pt x="0" y="971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4" name="Freeform 66">
                <a:extLst>
                  <a:ext uri="{FF2B5EF4-FFF2-40B4-BE49-F238E27FC236}">
                    <a16:creationId xmlns:a16="http://schemas.microsoft.com/office/drawing/2014/main" id="{8363AD4F-5E0F-73FA-3F17-762A8A9DC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10474"/>
                <a:ext cx="44" cy="894"/>
              </a:xfrm>
              <a:custGeom>
                <a:avLst/>
                <a:gdLst>
                  <a:gd name="T0" fmla="*/ 0 w 44"/>
                  <a:gd name="T1" fmla="*/ 894 h 894"/>
                  <a:gd name="T2" fmla="*/ 0 w 44"/>
                  <a:gd name="T3" fmla="*/ 0 h 894"/>
                  <a:gd name="T4" fmla="*/ 44 w 44"/>
                  <a:gd name="T5" fmla="*/ 40 h 894"/>
                  <a:gd name="T6" fmla="*/ 44 w 44"/>
                  <a:gd name="T7" fmla="*/ 854 h 894"/>
                  <a:gd name="T8" fmla="*/ 36 w 44"/>
                  <a:gd name="T9" fmla="*/ 858 h 894"/>
                  <a:gd name="T10" fmla="*/ 32 w 44"/>
                  <a:gd name="T11" fmla="*/ 862 h 894"/>
                  <a:gd name="T12" fmla="*/ 28 w 44"/>
                  <a:gd name="T13" fmla="*/ 870 h 894"/>
                  <a:gd name="T14" fmla="*/ 20 w 44"/>
                  <a:gd name="T15" fmla="*/ 874 h 894"/>
                  <a:gd name="T16" fmla="*/ 16 w 44"/>
                  <a:gd name="T17" fmla="*/ 878 h 894"/>
                  <a:gd name="T18" fmla="*/ 12 w 44"/>
                  <a:gd name="T19" fmla="*/ 882 h 894"/>
                  <a:gd name="T20" fmla="*/ 4 w 44"/>
                  <a:gd name="T21" fmla="*/ 886 h 894"/>
                  <a:gd name="T22" fmla="*/ 0 w 44"/>
                  <a:gd name="T23" fmla="*/ 894 h 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894">
                    <a:moveTo>
                      <a:pt x="0" y="894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854"/>
                    </a:lnTo>
                    <a:lnTo>
                      <a:pt x="36" y="858"/>
                    </a:lnTo>
                    <a:lnTo>
                      <a:pt x="32" y="862"/>
                    </a:lnTo>
                    <a:lnTo>
                      <a:pt x="28" y="870"/>
                    </a:lnTo>
                    <a:lnTo>
                      <a:pt x="20" y="874"/>
                    </a:lnTo>
                    <a:lnTo>
                      <a:pt x="16" y="878"/>
                    </a:lnTo>
                    <a:lnTo>
                      <a:pt x="12" y="882"/>
                    </a:lnTo>
                    <a:lnTo>
                      <a:pt x="4" y="886"/>
                    </a:lnTo>
                    <a:lnTo>
                      <a:pt x="0" y="89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5" name="Freeform 67">
                <a:extLst>
                  <a:ext uri="{FF2B5EF4-FFF2-40B4-BE49-F238E27FC236}">
                    <a16:creationId xmlns:a16="http://schemas.microsoft.com/office/drawing/2014/main" id="{48A8E0ED-61F3-60EA-79E2-6387271B0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0514"/>
                <a:ext cx="41" cy="814"/>
              </a:xfrm>
              <a:custGeom>
                <a:avLst/>
                <a:gdLst>
                  <a:gd name="T0" fmla="*/ 0 w 41"/>
                  <a:gd name="T1" fmla="*/ 814 h 814"/>
                  <a:gd name="T2" fmla="*/ 0 w 41"/>
                  <a:gd name="T3" fmla="*/ 0 h 814"/>
                  <a:gd name="T4" fmla="*/ 41 w 41"/>
                  <a:gd name="T5" fmla="*/ 40 h 814"/>
                  <a:gd name="T6" fmla="*/ 41 w 41"/>
                  <a:gd name="T7" fmla="*/ 770 h 814"/>
                  <a:gd name="T8" fmla="*/ 37 w 41"/>
                  <a:gd name="T9" fmla="*/ 774 h 814"/>
                  <a:gd name="T10" fmla="*/ 33 w 41"/>
                  <a:gd name="T11" fmla="*/ 778 h 814"/>
                  <a:gd name="T12" fmla="*/ 25 w 41"/>
                  <a:gd name="T13" fmla="*/ 786 h 814"/>
                  <a:gd name="T14" fmla="*/ 21 w 41"/>
                  <a:gd name="T15" fmla="*/ 790 h 814"/>
                  <a:gd name="T16" fmla="*/ 17 w 41"/>
                  <a:gd name="T17" fmla="*/ 798 h 814"/>
                  <a:gd name="T18" fmla="*/ 8 w 41"/>
                  <a:gd name="T19" fmla="*/ 802 h 814"/>
                  <a:gd name="T20" fmla="*/ 4 w 41"/>
                  <a:gd name="T21" fmla="*/ 806 h 814"/>
                  <a:gd name="T22" fmla="*/ 0 w 41"/>
                  <a:gd name="T23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814">
                    <a:moveTo>
                      <a:pt x="0" y="81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770"/>
                    </a:lnTo>
                    <a:lnTo>
                      <a:pt x="37" y="774"/>
                    </a:lnTo>
                    <a:lnTo>
                      <a:pt x="33" y="778"/>
                    </a:lnTo>
                    <a:lnTo>
                      <a:pt x="25" y="786"/>
                    </a:lnTo>
                    <a:lnTo>
                      <a:pt x="21" y="790"/>
                    </a:lnTo>
                    <a:lnTo>
                      <a:pt x="17" y="798"/>
                    </a:lnTo>
                    <a:lnTo>
                      <a:pt x="8" y="802"/>
                    </a:lnTo>
                    <a:lnTo>
                      <a:pt x="4" y="806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6" name="Freeform 68">
                <a:extLst>
                  <a:ext uri="{FF2B5EF4-FFF2-40B4-BE49-F238E27FC236}">
                    <a16:creationId xmlns:a16="http://schemas.microsoft.com/office/drawing/2014/main" id="{AAD333FB-A36F-35A3-2E7F-DED6E7F28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8" y="10554"/>
                <a:ext cx="44" cy="730"/>
              </a:xfrm>
              <a:custGeom>
                <a:avLst/>
                <a:gdLst>
                  <a:gd name="T0" fmla="*/ 0 w 44"/>
                  <a:gd name="T1" fmla="*/ 730 h 730"/>
                  <a:gd name="T2" fmla="*/ 0 w 44"/>
                  <a:gd name="T3" fmla="*/ 0 h 730"/>
                  <a:gd name="T4" fmla="*/ 44 w 44"/>
                  <a:gd name="T5" fmla="*/ 41 h 730"/>
                  <a:gd name="T6" fmla="*/ 44 w 44"/>
                  <a:gd name="T7" fmla="*/ 677 h 730"/>
                  <a:gd name="T8" fmla="*/ 40 w 44"/>
                  <a:gd name="T9" fmla="*/ 685 h 730"/>
                  <a:gd name="T10" fmla="*/ 32 w 44"/>
                  <a:gd name="T11" fmla="*/ 689 h 730"/>
                  <a:gd name="T12" fmla="*/ 28 w 44"/>
                  <a:gd name="T13" fmla="*/ 697 h 730"/>
                  <a:gd name="T14" fmla="*/ 24 w 44"/>
                  <a:gd name="T15" fmla="*/ 705 h 730"/>
                  <a:gd name="T16" fmla="*/ 16 w 44"/>
                  <a:gd name="T17" fmla="*/ 709 h 730"/>
                  <a:gd name="T18" fmla="*/ 12 w 44"/>
                  <a:gd name="T19" fmla="*/ 718 h 730"/>
                  <a:gd name="T20" fmla="*/ 8 w 44"/>
                  <a:gd name="T21" fmla="*/ 722 h 730"/>
                  <a:gd name="T22" fmla="*/ 0 w 44"/>
                  <a:gd name="T23" fmla="*/ 730 h 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30">
                    <a:moveTo>
                      <a:pt x="0" y="730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677"/>
                    </a:lnTo>
                    <a:lnTo>
                      <a:pt x="40" y="685"/>
                    </a:lnTo>
                    <a:lnTo>
                      <a:pt x="32" y="689"/>
                    </a:lnTo>
                    <a:lnTo>
                      <a:pt x="28" y="697"/>
                    </a:lnTo>
                    <a:lnTo>
                      <a:pt x="24" y="705"/>
                    </a:lnTo>
                    <a:lnTo>
                      <a:pt x="16" y="709"/>
                    </a:lnTo>
                    <a:lnTo>
                      <a:pt x="12" y="718"/>
                    </a:lnTo>
                    <a:lnTo>
                      <a:pt x="8" y="722"/>
                    </a:lnTo>
                    <a:lnTo>
                      <a:pt x="0" y="730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7" name="Freeform 69">
                <a:extLst>
                  <a:ext uri="{FF2B5EF4-FFF2-40B4-BE49-F238E27FC236}">
                    <a16:creationId xmlns:a16="http://schemas.microsoft.com/office/drawing/2014/main" id="{4F1A96B0-5356-D510-3408-697A5C56D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10595"/>
                <a:ext cx="44" cy="636"/>
              </a:xfrm>
              <a:custGeom>
                <a:avLst/>
                <a:gdLst>
                  <a:gd name="T0" fmla="*/ 0 w 44"/>
                  <a:gd name="T1" fmla="*/ 636 h 636"/>
                  <a:gd name="T2" fmla="*/ 0 w 44"/>
                  <a:gd name="T3" fmla="*/ 0 h 636"/>
                  <a:gd name="T4" fmla="*/ 44 w 44"/>
                  <a:gd name="T5" fmla="*/ 40 h 636"/>
                  <a:gd name="T6" fmla="*/ 44 w 44"/>
                  <a:gd name="T7" fmla="*/ 580 h 636"/>
                  <a:gd name="T8" fmla="*/ 36 w 44"/>
                  <a:gd name="T9" fmla="*/ 588 h 636"/>
                  <a:gd name="T10" fmla="*/ 32 w 44"/>
                  <a:gd name="T11" fmla="*/ 596 h 636"/>
                  <a:gd name="T12" fmla="*/ 28 w 44"/>
                  <a:gd name="T13" fmla="*/ 604 h 636"/>
                  <a:gd name="T14" fmla="*/ 24 w 44"/>
                  <a:gd name="T15" fmla="*/ 608 h 636"/>
                  <a:gd name="T16" fmla="*/ 16 w 44"/>
                  <a:gd name="T17" fmla="*/ 616 h 636"/>
                  <a:gd name="T18" fmla="*/ 12 w 44"/>
                  <a:gd name="T19" fmla="*/ 624 h 636"/>
                  <a:gd name="T20" fmla="*/ 4 w 44"/>
                  <a:gd name="T21" fmla="*/ 632 h 636"/>
                  <a:gd name="T22" fmla="*/ 0 w 44"/>
                  <a:gd name="T23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636">
                    <a:moveTo>
                      <a:pt x="0" y="636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580"/>
                    </a:lnTo>
                    <a:lnTo>
                      <a:pt x="36" y="588"/>
                    </a:lnTo>
                    <a:lnTo>
                      <a:pt x="32" y="596"/>
                    </a:lnTo>
                    <a:lnTo>
                      <a:pt x="28" y="604"/>
                    </a:lnTo>
                    <a:lnTo>
                      <a:pt x="24" y="608"/>
                    </a:lnTo>
                    <a:lnTo>
                      <a:pt x="16" y="616"/>
                    </a:lnTo>
                    <a:lnTo>
                      <a:pt x="12" y="624"/>
                    </a:lnTo>
                    <a:lnTo>
                      <a:pt x="4" y="632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8" name="Freeform 70">
                <a:extLst>
                  <a:ext uri="{FF2B5EF4-FFF2-40B4-BE49-F238E27FC236}">
                    <a16:creationId xmlns:a16="http://schemas.microsoft.com/office/drawing/2014/main" id="{AC73CA07-2507-2FA8-FACA-1E4CEF53F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6" y="10635"/>
                <a:ext cx="41" cy="540"/>
              </a:xfrm>
              <a:custGeom>
                <a:avLst/>
                <a:gdLst>
                  <a:gd name="T0" fmla="*/ 0 w 41"/>
                  <a:gd name="T1" fmla="*/ 540 h 540"/>
                  <a:gd name="T2" fmla="*/ 0 w 41"/>
                  <a:gd name="T3" fmla="*/ 0 h 540"/>
                  <a:gd name="T4" fmla="*/ 41 w 41"/>
                  <a:gd name="T5" fmla="*/ 40 h 540"/>
                  <a:gd name="T6" fmla="*/ 41 w 41"/>
                  <a:gd name="T7" fmla="*/ 475 h 540"/>
                  <a:gd name="T8" fmla="*/ 37 w 41"/>
                  <a:gd name="T9" fmla="*/ 483 h 540"/>
                  <a:gd name="T10" fmla="*/ 33 w 41"/>
                  <a:gd name="T11" fmla="*/ 491 h 540"/>
                  <a:gd name="T12" fmla="*/ 29 w 41"/>
                  <a:gd name="T13" fmla="*/ 500 h 540"/>
                  <a:gd name="T14" fmla="*/ 21 w 41"/>
                  <a:gd name="T15" fmla="*/ 508 h 540"/>
                  <a:gd name="T16" fmla="*/ 16 w 41"/>
                  <a:gd name="T17" fmla="*/ 516 h 540"/>
                  <a:gd name="T18" fmla="*/ 12 w 41"/>
                  <a:gd name="T19" fmla="*/ 524 h 540"/>
                  <a:gd name="T20" fmla="*/ 4 w 41"/>
                  <a:gd name="T21" fmla="*/ 532 h 540"/>
                  <a:gd name="T22" fmla="*/ 0 w 41"/>
                  <a:gd name="T23" fmla="*/ 54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540">
                    <a:moveTo>
                      <a:pt x="0" y="540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475"/>
                    </a:lnTo>
                    <a:lnTo>
                      <a:pt x="37" y="483"/>
                    </a:lnTo>
                    <a:lnTo>
                      <a:pt x="33" y="491"/>
                    </a:lnTo>
                    <a:lnTo>
                      <a:pt x="29" y="500"/>
                    </a:lnTo>
                    <a:lnTo>
                      <a:pt x="21" y="508"/>
                    </a:lnTo>
                    <a:lnTo>
                      <a:pt x="16" y="516"/>
                    </a:lnTo>
                    <a:lnTo>
                      <a:pt x="12" y="524"/>
                    </a:lnTo>
                    <a:lnTo>
                      <a:pt x="4" y="532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9" name="Freeform 71">
                <a:extLst>
                  <a:ext uri="{FF2B5EF4-FFF2-40B4-BE49-F238E27FC236}">
                    <a16:creationId xmlns:a16="http://schemas.microsoft.com/office/drawing/2014/main" id="{C20F266E-BAAB-9B1D-FE78-55E0D477B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7" y="10675"/>
                <a:ext cx="44" cy="435"/>
              </a:xfrm>
              <a:custGeom>
                <a:avLst/>
                <a:gdLst>
                  <a:gd name="T0" fmla="*/ 0 w 44"/>
                  <a:gd name="T1" fmla="*/ 435 h 435"/>
                  <a:gd name="T2" fmla="*/ 0 w 44"/>
                  <a:gd name="T3" fmla="*/ 0 h 435"/>
                  <a:gd name="T4" fmla="*/ 44 w 44"/>
                  <a:gd name="T5" fmla="*/ 40 h 435"/>
                  <a:gd name="T6" fmla="*/ 44 w 44"/>
                  <a:gd name="T7" fmla="*/ 359 h 435"/>
                  <a:gd name="T8" fmla="*/ 40 w 44"/>
                  <a:gd name="T9" fmla="*/ 367 h 435"/>
                  <a:gd name="T10" fmla="*/ 36 w 44"/>
                  <a:gd name="T11" fmla="*/ 379 h 435"/>
                  <a:gd name="T12" fmla="*/ 28 w 44"/>
                  <a:gd name="T13" fmla="*/ 387 h 435"/>
                  <a:gd name="T14" fmla="*/ 24 w 44"/>
                  <a:gd name="T15" fmla="*/ 395 h 435"/>
                  <a:gd name="T16" fmla="*/ 20 w 44"/>
                  <a:gd name="T17" fmla="*/ 407 h 435"/>
                  <a:gd name="T18" fmla="*/ 12 w 44"/>
                  <a:gd name="T19" fmla="*/ 415 h 435"/>
                  <a:gd name="T20" fmla="*/ 8 w 44"/>
                  <a:gd name="T21" fmla="*/ 427 h 435"/>
                  <a:gd name="T22" fmla="*/ 0 w 44"/>
                  <a:gd name="T23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435">
                    <a:moveTo>
                      <a:pt x="0" y="435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359"/>
                    </a:lnTo>
                    <a:lnTo>
                      <a:pt x="40" y="367"/>
                    </a:lnTo>
                    <a:lnTo>
                      <a:pt x="36" y="379"/>
                    </a:lnTo>
                    <a:lnTo>
                      <a:pt x="28" y="387"/>
                    </a:lnTo>
                    <a:lnTo>
                      <a:pt x="24" y="395"/>
                    </a:lnTo>
                    <a:lnTo>
                      <a:pt x="20" y="407"/>
                    </a:lnTo>
                    <a:lnTo>
                      <a:pt x="12" y="415"/>
                    </a:lnTo>
                    <a:lnTo>
                      <a:pt x="8" y="427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0" name="Freeform 72">
                <a:extLst>
                  <a:ext uri="{FF2B5EF4-FFF2-40B4-BE49-F238E27FC236}">
                    <a16:creationId xmlns:a16="http://schemas.microsoft.com/office/drawing/2014/main" id="{6D25F199-CC59-6A63-D3A0-40A2F1614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10715"/>
                <a:ext cx="44" cy="319"/>
              </a:xfrm>
              <a:custGeom>
                <a:avLst/>
                <a:gdLst>
                  <a:gd name="T0" fmla="*/ 0 w 44"/>
                  <a:gd name="T1" fmla="*/ 319 h 319"/>
                  <a:gd name="T2" fmla="*/ 0 w 44"/>
                  <a:gd name="T3" fmla="*/ 0 h 319"/>
                  <a:gd name="T4" fmla="*/ 44 w 44"/>
                  <a:gd name="T5" fmla="*/ 41 h 319"/>
                  <a:gd name="T6" fmla="*/ 44 w 44"/>
                  <a:gd name="T7" fmla="*/ 218 h 319"/>
                  <a:gd name="T8" fmla="*/ 40 w 44"/>
                  <a:gd name="T9" fmla="*/ 230 h 319"/>
                  <a:gd name="T10" fmla="*/ 32 w 44"/>
                  <a:gd name="T11" fmla="*/ 246 h 319"/>
                  <a:gd name="T12" fmla="*/ 28 w 44"/>
                  <a:gd name="T13" fmla="*/ 258 h 319"/>
                  <a:gd name="T14" fmla="*/ 24 w 44"/>
                  <a:gd name="T15" fmla="*/ 270 h 319"/>
                  <a:gd name="T16" fmla="*/ 16 w 44"/>
                  <a:gd name="T17" fmla="*/ 283 h 319"/>
                  <a:gd name="T18" fmla="*/ 12 w 44"/>
                  <a:gd name="T19" fmla="*/ 295 h 319"/>
                  <a:gd name="T20" fmla="*/ 8 w 44"/>
                  <a:gd name="T21" fmla="*/ 307 h 319"/>
                  <a:gd name="T22" fmla="*/ 0 w 44"/>
                  <a:gd name="T23" fmla="*/ 319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319">
                    <a:moveTo>
                      <a:pt x="0" y="319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218"/>
                    </a:lnTo>
                    <a:lnTo>
                      <a:pt x="40" y="230"/>
                    </a:lnTo>
                    <a:lnTo>
                      <a:pt x="32" y="246"/>
                    </a:lnTo>
                    <a:lnTo>
                      <a:pt x="28" y="258"/>
                    </a:lnTo>
                    <a:lnTo>
                      <a:pt x="24" y="270"/>
                    </a:lnTo>
                    <a:lnTo>
                      <a:pt x="16" y="283"/>
                    </a:lnTo>
                    <a:lnTo>
                      <a:pt x="12" y="295"/>
                    </a:lnTo>
                    <a:lnTo>
                      <a:pt x="8" y="307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1" name="Freeform 73">
                <a:extLst>
                  <a:ext uri="{FF2B5EF4-FFF2-40B4-BE49-F238E27FC236}">
                    <a16:creationId xmlns:a16="http://schemas.microsoft.com/office/drawing/2014/main" id="{D7BB06AD-C674-8ACC-BABF-983001A6F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" y="10756"/>
                <a:ext cx="41" cy="177"/>
              </a:xfrm>
              <a:custGeom>
                <a:avLst/>
                <a:gdLst>
                  <a:gd name="T0" fmla="*/ 0 w 41"/>
                  <a:gd name="T1" fmla="*/ 177 h 177"/>
                  <a:gd name="T2" fmla="*/ 0 w 41"/>
                  <a:gd name="T3" fmla="*/ 0 h 177"/>
                  <a:gd name="T4" fmla="*/ 41 w 41"/>
                  <a:gd name="T5" fmla="*/ 40 h 177"/>
                  <a:gd name="T6" fmla="*/ 37 w 41"/>
                  <a:gd name="T7" fmla="*/ 56 h 177"/>
                  <a:gd name="T8" fmla="*/ 33 w 41"/>
                  <a:gd name="T9" fmla="*/ 72 h 177"/>
                  <a:gd name="T10" fmla="*/ 29 w 41"/>
                  <a:gd name="T11" fmla="*/ 92 h 177"/>
                  <a:gd name="T12" fmla="*/ 25 w 41"/>
                  <a:gd name="T13" fmla="*/ 109 h 177"/>
                  <a:gd name="T14" fmla="*/ 16 w 41"/>
                  <a:gd name="T15" fmla="*/ 129 h 177"/>
                  <a:gd name="T16" fmla="*/ 12 w 41"/>
                  <a:gd name="T17" fmla="*/ 145 h 177"/>
                  <a:gd name="T18" fmla="*/ 4 w 41"/>
                  <a:gd name="T19" fmla="*/ 161 h 177"/>
                  <a:gd name="T20" fmla="*/ 0 w 41"/>
                  <a:gd name="T2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177">
                    <a:moveTo>
                      <a:pt x="0" y="177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37" y="56"/>
                    </a:lnTo>
                    <a:lnTo>
                      <a:pt x="33" y="72"/>
                    </a:lnTo>
                    <a:lnTo>
                      <a:pt x="29" y="92"/>
                    </a:lnTo>
                    <a:lnTo>
                      <a:pt x="25" y="109"/>
                    </a:lnTo>
                    <a:lnTo>
                      <a:pt x="16" y="129"/>
                    </a:lnTo>
                    <a:lnTo>
                      <a:pt x="12" y="145"/>
                    </a:lnTo>
                    <a:lnTo>
                      <a:pt x="4" y="161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2" name="Freeform 74">
                <a:extLst>
                  <a:ext uri="{FF2B5EF4-FFF2-40B4-BE49-F238E27FC236}">
                    <a16:creationId xmlns:a16="http://schemas.microsoft.com/office/drawing/2014/main" id="{8CCCFFB4-CC5A-6AF9-25F8-CB9C9EC3A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6" y="8979"/>
                <a:ext cx="709" cy="189"/>
              </a:xfrm>
              <a:custGeom>
                <a:avLst/>
                <a:gdLst>
                  <a:gd name="T0" fmla="*/ 584 w 709"/>
                  <a:gd name="T1" fmla="*/ 157 h 189"/>
                  <a:gd name="T2" fmla="*/ 512 w 709"/>
                  <a:gd name="T3" fmla="*/ 0 h 189"/>
                  <a:gd name="T4" fmla="*/ 0 w 709"/>
                  <a:gd name="T5" fmla="*/ 0 h 189"/>
                  <a:gd name="T6" fmla="*/ 0 w 709"/>
                  <a:gd name="T7" fmla="*/ 189 h 189"/>
                  <a:gd name="T8" fmla="*/ 512 w 709"/>
                  <a:gd name="T9" fmla="*/ 189 h 189"/>
                  <a:gd name="T10" fmla="*/ 439 w 709"/>
                  <a:gd name="T11" fmla="*/ 36 h 189"/>
                  <a:gd name="T12" fmla="*/ 584 w 709"/>
                  <a:gd name="T13" fmla="*/ 157 h 189"/>
                  <a:gd name="T14" fmla="*/ 709 w 709"/>
                  <a:gd name="T15" fmla="*/ 0 h 189"/>
                  <a:gd name="T16" fmla="*/ 512 w 709"/>
                  <a:gd name="T17" fmla="*/ 0 h 189"/>
                  <a:gd name="T18" fmla="*/ 584 w 70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9" h="189">
                    <a:moveTo>
                      <a:pt x="584" y="157"/>
                    </a:moveTo>
                    <a:lnTo>
                      <a:pt x="512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12" y="189"/>
                    </a:lnTo>
                    <a:lnTo>
                      <a:pt x="439" y="36"/>
                    </a:lnTo>
                    <a:lnTo>
                      <a:pt x="584" y="157"/>
                    </a:lnTo>
                    <a:lnTo>
                      <a:pt x="709" y="0"/>
                    </a:lnTo>
                    <a:lnTo>
                      <a:pt x="512" y="0"/>
                    </a:lnTo>
                    <a:lnTo>
                      <a:pt x="584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3" name="Freeform 75">
                <a:extLst>
                  <a:ext uri="{FF2B5EF4-FFF2-40B4-BE49-F238E27FC236}">
                    <a16:creationId xmlns:a16="http://schemas.microsoft.com/office/drawing/2014/main" id="{88AC451C-0CD6-9C8F-1873-051DD2D9C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6" y="9015"/>
                <a:ext cx="1124" cy="1245"/>
              </a:xfrm>
              <a:custGeom>
                <a:avLst/>
                <a:gdLst>
                  <a:gd name="T0" fmla="*/ 197 w 1124"/>
                  <a:gd name="T1" fmla="*/ 1108 h 1245"/>
                  <a:gd name="T2" fmla="*/ 201 w 1124"/>
                  <a:gd name="T3" fmla="*/ 1237 h 1245"/>
                  <a:gd name="T4" fmla="*/ 1124 w 1124"/>
                  <a:gd name="T5" fmla="*/ 121 h 1245"/>
                  <a:gd name="T6" fmla="*/ 979 w 1124"/>
                  <a:gd name="T7" fmla="*/ 0 h 1245"/>
                  <a:gd name="T8" fmla="*/ 56 w 1124"/>
                  <a:gd name="T9" fmla="*/ 1116 h 1245"/>
                  <a:gd name="T10" fmla="*/ 64 w 1124"/>
                  <a:gd name="T11" fmla="*/ 1245 h 1245"/>
                  <a:gd name="T12" fmla="*/ 56 w 1124"/>
                  <a:gd name="T13" fmla="*/ 1116 h 1245"/>
                  <a:gd name="T14" fmla="*/ 0 w 1124"/>
                  <a:gd name="T15" fmla="*/ 1185 h 1245"/>
                  <a:gd name="T16" fmla="*/ 64 w 1124"/>
                  <a:gd name="T17" fmla="*/ 1245 h 1245"/>
                  <a:gd name="T18" fmla="*/ 197 w 1124"/>
                  <a:gd name="T19" fmla="*/ 1108 h 1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24" h="1245">
                    <a:moveTo>
                      <a:pt x="197" y="1108"/>
                    </a:moveTo>
                    <a:lnTo>
                      <a:pt x="201" y="1237"/>
                    </a:lnTo>
                    <a:lnTo>
                      <a:pt x="1124" y="121"/>
                    </a:lnTo>
                    <a:lnTo>
                      <a:pt x="979" y="0"/>
                    </a:lnTo>
                    <a:lnTo>
                      <a:pt x="56" y="1116"/>
                    </a:lnTo>
                    <a:lnTo>
                      <a:pt x="64" y="1245"/>
                    </a:lnTo>
                    <a:lnTo>
                      <a:pt x="56" y="1116"/>
                    </a:lnTo>
                    <a:lnTo>
                      <a:pt x="0" y="1185"/>
                    </a:lnTo>
                    <a:lnTo>
                      <a:pt x="64" y="1245"/>
                    </a:lnTo>
                    <a:lnTo>
                      <a:pt x="197" y="1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4" name="Freeform 76">
                <a:extLst>
                  <a:ext uri="{FF2B5EF4-FFF2-40B4-BE49-F238E27FC236}">
                    <a16:creationId xmlns:a16="http://schemas.microsoft.com/office/drawing/2014/main" id="{601F4FFE-6F42-2F82-38FD-F26894A78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" y="10123"/>
                <a:ext cx="1080" cy="1016"/>
              </a:xfrm>
              <a:custGeom>
                <a:avLst/>
                <a:gdLst>
                  <a:gd name="T0" fmla="*/ 1080 w 1080"/>
                  <a:gd name="T1" fmla="*/ 947 h 1016"/>
                  <a:gd name="T2" fmla="*/ 1052 w 1080"/>
                  <a:gd name="T3" fmla="*/ 879 h 1016"/>
                  <a:gd name="T4" fmla="*/ 133 w 1080"/>
                  <a:gd name="T5" fmla="*/ 0 h 1016"/>
                  <a:gd name="T6" fmla="*/ 0 w 1080"/>
                  <a:gd name="T7" fmla="*/ 137 h 1016"/>
                  <a:gd name="T8" fmla="*/ 923 w 1080"/>
                  <a:gd name="T9" fmla="*/ 1016 h 1016"/>
                  <a:gd name="T10" fmla="*/ 891 w 1080"/>
                  <a:gd name="T11" fmla="*/ 947 h 1016"/>
                  <a:gd name="T12" fmla="*/ 1080 w 1080"/>
                  <a:gd name="T13" fmla="*/ 947 h 1016"/>
                  <a:gd name="T14" fmla="*/ 1080 w 1080"/>
                  <a:gd name="T15" fmla="*/ 907 h 1016"/>
                  <a:gd name="T16" fmla="*/ 1052 w 1080"/>
                  <a:gd name="T17" fmla="*/ 879 h 1016"/>
                  <a:gd name="T18" fmla="*/ 1080 w 1080"/>
                  <a:gd name="T19" fmla="*/ 947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0" h="1016">
                    <a:moveTo>
                      <a:pt x="1080" y="947"/>
                    </a:moveTo>
                    <a:lnTo>
                      <a:pt x="1052" y="879"/>
                    </a:lnTo>
                    <a:lnTo>
                      <a:pt x="133" y="0"/>
                    </a:lnTo>
                    <a:lnTo>
                      <a:pt x="0" y="137"/>
                    </a:lnTo>
                    <a:lnTo>
                      <a:pt x="923" y="1016"/>
                    </a:lnTo>
                    <a:lnTo>
                      <a:pt x="891" y="947"/>
                    </a:lnTo>
                    <a:lnTo>
                      <a:pt x="1080" y="947"/>
                    </a:lnTo>
                    <a:lnTo>
                      <a:pt x="1080" y="907"/>
                    </a:lnTo>
                    <a:lnTo>
                      <a:pt x="1052" y="879"/>
                    </a:lnTo>
                    <a:lnTo>
                      <a:pt x="1080" y="9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5" name="Freeform 77">
                <a:extLst>
                  <a:ext uri="{FF2B5EF4-FFF2-40B4-BE49-F238E27FC236}">
                    <a16:creationId xmlns:a16="http://schemas.microsoft.com/office/drawing/2014/main" id="{47F05A95-D20E-B9E7-08FD-26364DE31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" y="11070"/>
                <a:ext cx="189" cy="814"/>
              </a:xfrm>
              <a:custGeom>
                <a:avLst/>
                <a:gdLst>
                  <a:gd name="T0" fmla="*/ 32 w 189"/>
                  <a:gd name="T1" fmla="*/ 661 h 814"/>
                  <a:gd name="T2" fmla="*/ 189 w 189"/>
                  <a:gd name="T3" fmla="*/ 592 h 814"/>
                  <a:gd name="T4" fmla="*/ 189 w 189"/>
                  <a:gd name="T5" fmla="*/ 0 h 814"/>
                  <a:gd name="T6" fmla="*/ 0 w 189"/>
                  <a:gd name="T7" fmla="*/ 0 h 814"/>
                  <a:gd name="T8" fmla="*/ 0 w 189"/>
                  <a:gd name="T9" fmla="*/ 592 h 814"/>
                  <a:gd name="T10" fmla="*/ 161 w 189"/>
                  <a:gd name="T11" fmla="*/ 524 h 814"/>
                  <a:gd name="T12" fmla="*/ 32 w 189"/>
                  <a:gd name="T13" fmla="*/ 661 h 814"/>
                  <a:gd name="T14" fmla="*/ 189 w 189"/>
                  <a:gd name="T15" fmla="*/ 814 h 814"/>
                  <a:gd name="T16" fmla="*/ 189 w 189"/>
                  <a:gd name="T17" fmla="*/ 592 h 814"/>
                  <a:gd name="T18" fmla="*/ 32 w 189"/>
                  <a:gd name="T19" fmla="*/ 661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814">
                    <a:moveTo>
                      <a:pt x="32" y="661"/>
                    </a:moveTo>
                    <a:lnTo>
                      <a:pt x="189" y="592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592"/>
                    </a:lnTo>
                    <a:lnTo>
                      <a:pt x="161" y="524"/>
                    </a:lnTo>
                    <a:lnTo>
                      <a:pt x="32" y="661"/>
                    </a:lnTo>
                    <a:lnTo>
                      <a:pt x="189" y="814"/>
                    </a:lnTo>
                    <a:lnTo>
                      <a:pt x="189" y="592"/>
                    </a:lnTo>
                    <a:lnTo>
                      <a:pt x="32" y="6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6" name="Freeform 78">
                <a:extLst>
                  <a:ext uri="{FF2B5EF4-FFF2-40B4-BE49-F238E27FC236}">
                    <a16:creationId xmlns:a16="http://schemas.microsoft.com/office/drawing/2014/main" id="{12B57608-A224-B108-A76D-C4AE32711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10075"/>
                <a:ext cx="1765" cy="1656"/>
              </a:xfrm>
              <a:custGeom>
                <a:avLst/>
                <a:gdLst>
                  <a:gd name="T0" fmla="*/ 0 w 1765"/>
                  <a:gd name="T1" fmla="*/ 68 h 1656"/>
                  <a:gd name="T2" fmla="*/ 32 w 1765"/>
                  <a:gd name="T3" fmla="*/ 137 h 1656"/>
                  <a:gd name="T4" fmla="*/ 1636 w 1765"/>
                  <a:gd name="T5" fmla="*/ 1656 h 1656"/>
                  <a:gd name="T6" fmla="*/ 1765 w 1765"/>
                  <a:gd name="T7" fmla="*/ 1519 h 1656"/>
                  <a:gd name="T8" fmla="*/ 161 w 1765"/>
                  <a:gd name="T9" fmla="*/ 0 h 1656"/>
                  <a:gd name="T10" fmla="*/ 189 w 1765"/>
                  <a:gd name="T11" fmla="*/ 68 h 1656"/>
                  <a:gd name="T12" fmla="*/ 0 w 1765"/>
                  <a:gd name="T13" fmla="*/ 68 h 1656"/>
                  <a:gd name="T14" fmla="*/ 0 w 1765"/>
                  <a:gd name="T15" fmla="*/ 109 h 1656"/>
                  <a:gd name="T16" fmla="*/ 32 w 1765"/>
                  <a:gd name="T17" fmla="*/ 137 h 1656"/>
                  <a:gd name="T18" fmla="*/ 0 w 1765"/>
                  <a:gd name="T19" fmla="*/ 68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5" h="1656">
                    <a:moveTo>
                      <a:pt x="0" y="68"/>
                    </a:moveTo>
                    <a:lnTo>
                      <a:pt x="32" y="137"/>
                    </a:lnTo>
                    <a:lnTo>
                      <a:pt x="1636" y="1656"/>
                    </a:lnTo>
                    <a:lnTo>
                      <a:pt x="1765" y="1519"/>
                    </a:lnTo>
                    <a:lnTo>
                      <a:pt x="161" y="0"/>
                    </a:lnTo>
                    <a:lnTo>
                      <a:pt x="189" y="68"/>
                    </a:lnTo>
                    <a:lnTo>
                      <a:pt x="0" y="68"/>
                    </a:lnTo>
                    <a:lnTo>
                      <a:pt x="0" y="109"/>
                    </a:lnTo>
                    <a:lnTo>
                      <a:pt x="32" y="137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7" name="Freeform 79">
                <a:extLst>
                  <a:ext uri="{FF2B5EF4-FFF2-40B4-BE49-F238E27FC236}">
                    <a16:creationId xmlns:a16="http://schemas.microsoft.com/office/drawing/2014/main" id="{2CEB65E5-4073-864C-CEFE-D00B92383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8096"/>
                <a:ext cx="189" cy="2047"/>
              </a:xfrm>
              <a:custGeom>
                <a:avLst/>
                <a:gdLst>
                  <a:gd name="T0" fmla="*/ 97 w 189"/>
                  <a:gd name="T1" fmla="*/ 0 h 2047"/>
                  <a:gd name="T2" fmla="*/ 0 w 189"/>
                  <a:gd name="T3" fmla="*/ 97 h 2047"/>
                  <a:gd name="T4" fmla="*/ 0 w 189"/>
                  <a:gd name="T5" fmla="*/ 2047 h 2047"/>
                  <a:gd name="T6" fmla="*/ 189 w 189"/>
                  <a:gd name="T7" fmla="*/ 2047 h 2047"/>
                  <a:gd name="T8" fmla="*/ 189 w 189"/>
                  <a:gd name="T9" fmla="*/ 97 h 2047"/>
                  <a:gd name="T10" fmla="*/ 97 w 189"/>
                  <a:gd name="T11" fmla="*/ 190 h 2047"/>
                  <a:gd name="T12" fmla="*/ 97 w 189"/>
                  <a:gd name="T13" fmla="*/ 0 h 2047"/>
                  <a:gd name="T14" fmla="*/ 0 w 189"/>
                  <a:gd name="T15" fmla="*/ 0 h 2047"/>
                  <a:gd name="T16" fmla="*/ 0 w 189"/>
                  <a:gd name="T17" fmla="*/ 97 h 2047"/>
                  <a:gd name="T18" fmla="*/ 97 w 189"/>
                  <a:gd name="T19" fmla="*/ 0 h 2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047">
                    <a:moveTo>
                      <a:pt x="97" y="0"/>
                    </a:moveTo>
                    <a:lnTo>
                      <a:pt x="0" y="97"/>
                    </a:lnTo>
                    <a:lnTo>
                      <a:pt x="0" y="2047"/>
                    </a:lnTo>
                    <a:lnTo>
                      <a:pt x="189" y="2047"/>
                    </a:lnTo>
                    <a:lnTo>
                      <a:pt x="189" y="97"/>
                    </a:lnTo>
                    <a:lnTo>
                      <a:pt x="97" y="190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7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8" name="Freeform 80">
                <a:extLst>
                  <a:ext uri="{FF2B5EF4-FFF2-40B4-BE49-F238E27FC236}">
                    <a16:creationId xmlns:a16="http://schemas.microsoft.com/office/drawing/2014/main" id="{8D2F86E2-5496-8F54-764C-770D36789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096"/>
                <a:ext cx="604" cy="190"/>
              </a:xfrm>
              <a:custGeom>
                <a:avLst/>
                <a:gdLst>
                  <a:gd name="T0" fmla="*/ 604 w 604"/>
                  <a:gd name="T1" fmla="*/ 97 h 190"/>
                  <a:gd name="T2" fmla="*/ 507 w 604"/>
                  <a:gd name="T3" fmla="*/ 0 h 190"/>
                  <a:gd name="T4" fmla="*/ 0 w 604"/>
                  <a:gd name="T5" fmla="*/ 0 h 190"/>
                  <a:gd name="T6" fmla="*/ 0 w 604"/>
                  <a:gd name="T7" fmla="*/ 190 h 190"/>
                  <a:gd name="T8" fmla="*/ 507 w 604"/>
                  <a:gd name="T9" fmla="*/ 190 h 190"/>
                  <a:gd name="T10" fmla="*/ 415 w 604"/>
                  <a:gd name="T11" fmla="*/ 97 h 190"/>
                  <a:gd name="T12" fmla="*/ 604 w 604"/>
                  <a:gd name="T13" fmla="*/ 97 h 190"/>
                  <a:gd name="T14" fmla="*/ 604 w 604"/>
                  <a:gd name="T15" fmla="*/ 0 h 190"/>
                  <a:gd name="T16" fmla="*/ 507 w 604"/>
                  <a:gd name="T17" fmla="*/ 0 h 190"/>
                  <a:gd name="T18" fmla="*/ 604 w 604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4" h="190">
                    <a:moveTo>
                      <a:pt x="604" y="97"/>
                    </a:moveTo>
                    <a:lnTo>
                      <a:pt x="507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7" y="190"/>
                    </a:lnTo>
                    <a:lnTo>
                      <a:pt x="415" y="97"/>
                    </a:lnTo>
                    <a:lnTo>
                      <a:pt x="604" y="97"/>
                    </a:lnTo>
                    <a:lnTo>
                      <a:pt x="604" y="0"/>
                    </a:lnTo>
                    <a:lnTo>
                      <a:pt x="507" y="0"/>
                    </a:lnTo>
                    <a:lnTo>
                      <a:pt x="604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9" name="Freeform 81">
                <a:extLst>
                  <a:ext uri="{FF2B5EF4-FFF2-40B4-BE49-F238E27FC236}">
                    <a16:creationId xmlns:a16="http://schemas.microsoft.com/office/drawing/2014/main" id="{94727B6B-953C-A937-6969-1A7C83FAC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189" cy="1805"/>
              </a:xfrm>
              <a:custGeom>
                <a:avLst/>
                <a:gdLst>
                  <a:gd name="T0" fmla="*/ 20 w 189"/>
                  <a:gd name="T1" fmla="*/ 1491 h 1805"/>
                  <a:gd name="T2" fmla="*/ 189 w 189"/>
                  <a:gd name="T3" fmla="*/ 1555 h 1805"/>
                  <a:gd name="T4" fmla="*/ 189 w 189"/>
                  <a:gd name="T5" fmla="*/ 0 h 1805"/>
                  <a:gd name="T6" fmla="*/ 0 w 189"/>
                  <a:gd name="T7" fmla="*/ 0 h 1805"/>
                  <a:gd name="T8" fmla="*/ 0 w 189"/>
                  <a:gd name="T9" fmla="*/ 1555 h 1805"/>
                  <a:gd name="T10" fmla="*/ 165 w 189"/>
                  <a:gd name="T11" fmla="*/ 1616 h 1805"/>
                  <a:gd name="T12" fmla="*/ 0 w 189"/>
                  <a:gd name="T13" fmla="*/ 1555 h 1805"/>
                  <a:gd name="T14" fmla="*/ 0 w 189"/>
                  <a:gd name="T15" fmla="*/ 1805 h 1805"/>
                  <a:gd name="T16" fmla="*/ 165 w 189"/>
                  <a:gd name="T17" fmla="*/ 1616 h 1805"/>
                  <a:gd name="T18" fmla="*/ 20 w 189"/>
                  <a:gd name="T19" fmla="*/ 1491 h 1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05">
                    <a:moveTo>
                      <a:pt x="20" y="1491"/>
                    </a:moveTo>
                    <a:lnTo>
                      <a:pt x="189" y="155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555"/>
                    </a:lnTo>
                    <a:lnTo>
                      <a:pt x="165" y="1616"/>
                    </a:lnTo>
                    <a:lnTo>
                      <a:pt x="0" y="1555"/>
                    </a:lnTo>
                    <a:lnTo>
                      <a:pt x="0" y="1805"/>
                    </a:lnTo>
                    <a:lnTo>
                      <a:pt x="165" y="1616"/>
                    </a:lnTo>
                    <a:lnTo>
                      <a:pt x="20" y="14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0" name="Freeform 82">
                <a:extLst>
                  <a:ext uri="{FF2B5EF4-FFF2-40B4-BE49-F238E27FC236}">
                    <a16:creationId xmlns:a16="http://schemas.microsoft.com/office/drawing/2014/main" id="{B0628AD8-BB94-3C94-9552-923CC2361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9" y="8979"/>
                <a:ext cx="729" cy="830"/>
              </a:xfrm>
              <a:custGeom>
                <a:avLst/>
                <a:gdLst>
                  <a:gd name="T0" fmla="*/ 657 w 729"/>
                  <a:gd name="T1" fmla="*/ 0 h 830"/>
                  <a:gd name="T2" fmla="*/ 584 w 729"/>
                  <a:gd name="T3" fmla="*/ 32 h 830"/>
                  <a:gd name="T4" fmla="*/ 0 w 729"/>
                  <a:gd name="T5" fmla="*/ 705 h 830"/>
                  <a:gd name="T6" fmla="*/ 145 w 729"/>
                  <a:gd name="T7" fmla="*/ 830 h 830"/>
                  <a:gd name="T8" fmla="*/ 729 w 729"/>
                  <a:gd name="T9" fmla="*/ 157 h 830"/>
                  <a:gd name="T10" fmla="*/ 657 w 729"/>
                  <a:gd name="T11" fmla="*/ 189 h 830"/>
                  <a:gd name="T12" fmla="*/ 657 w 729"/>
                  <a:gd name="T13" fmla="*/ 0 h 830"/>
                  <a:gd name="T14" fmla="*/ 612 w 729"/>
                  <a:gd name="T15" fmla="*/ 0 h 830"/>
                  <a:gd name="T16" fmla="*/ 584 w 729"/>
                  <a:gd name="T17" fmla="*/ 32 h 830"/>
                  <a:gd name="T18" fmla="*/ 657 w 729"/>
                  <a:gd name="T19" fmla="*/ 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9" h="830">
                    <a:moveTo>
                      <a:pt x="657" y="0"/>
                    </a:moveTo>
                    <a:lnTo>
                      <a:pt x="584" y="32"/>
                    </a:lnTo>
                    <a:lnTo>
                      <a:pt x="0" y="705"/>
                    </a:lnTo>
                    <a:lnTo>
                      <a:pt x="145" y="830"/>
                    </a:lnTo>
                    <a:lnTo>
                      <a:pt x="729" y="157"/>
                    </a:lnTo>
                    <a:lnTo>
                      <a:pt x="657" y="189"/>
                    </a:lnTo>
                    <a:lnTo>
                      <a:pt x="657" y="0"/>
                    </a:lnTo>
                    <a:lnTo>
                      <a:pt x="612" y="0"/>
                    </a:lnTo>
                    <a:lnTo>
                      <a:pt x="584" y="32"/>
                    </a:lnTo>
                    <a:lnTo>
                      <a:pt x="6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1" name="Freeform 83">
                <a:extLst>
                  <a:ext uri="{FF2B5EF4-FFF2-40B4-BE49-F238E27FC236}">
                    <a16:creationId xmlns:a16="http://schemas.microsoft.com/office/drawing/2014/main" id="{CB167D09-BB1C-11A6-8DAF-C7A1764A8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193"/>
                <a:ext cx="32" cy="1979"/>
              </a:xfrm>
              <a:custGeom>
                <a:avLst/>
                <a:gdLst>
                  <a:gd name="T0" fmla="*/ 0 w 32"/>
                  <a:gd name="T1" fmla="*/ 1950 h 1979"/>
                  <a:gd name="T2" fmla="*/ 0 w 32"/>
                  <a:gd name="T3" fmla="*/ 0 h 1979"/>
                  <a:gd name="T4" fmla="*/ 32 w 32"/>
                  <a:gd name="T5" fmla="*/ 0 h 1979"/>
                  <a:gd name="T6" fmla="*/ 32 w 32"/>
                  <a:gd name="T7" fmla="*/ 1979 h 1979"/>
                  <a:gd name="T8" fmla="*/ 0 w 32"/>
                  <a:gd name="T9" fmla="*/ 1950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79">
                    <a:moveTo>
                      <a:pt x="0" y="19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79"/>
                    </a:lnTo>
                    <a:lnTo>
                      <a:pt x="0" y="195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2" name="Freeform 84">
                <a:extLst>
                  <a:ext uri="{FF2B5EF4-FFF2-40B4-BE49-F238E27FC236}">
                    <a16:creationId xmlns:a16="http://schemas.microsoft.com/office/drawing/2014/main" id="{81BEEDA4-A4E8-721B-188B-99CD0CE99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6" y="8193"/>
                <a:ext cx="32" cy="2011"/>
              </a:xfrm>
              <a:custGeom>
                <a:avLst/>
                <a:gdLst>
                  <a:gd name="T0" fmla="*/ 0 w 32"/>
                  <a:gd name="T1" fmla="*/ 1979 h 2011"/>
                  <a:gd name="T2" fmla="*/ 0 w 32"/>
                  <a:gd name="T3" fmla="*/ 0 h 2011"/>
                  <a:gd name="T4" fmla="*/ 32 w 32"/>
                  <a:gd name="T5" fmla="*/ 0 h 2011"/>
                  <a:gd name="T6" fmla="*/ 32 w 32"/>
                  <a:gd name="T7" fmla="*/ 2011 h 2011"/>
                  <a:gd name="T8" fmla="*/ 0 w 32"/>
                  <a:gd name="T9" fmla="*/ 1979 h 2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11">
                    <a:moveTo>
                      <a:pt x="0" y="197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11"/>
                    </a:lnTo>
                    <a:lnTo>
                      <a:pt x="0" y="197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3" name="Freeform 85">
                <a:extLst>
                  <a:ext uri="{FF2B5EF4-FFF2-40B4-BE49-F238E27FC236}">
                    <a16:creationId xmlns:a16="http://schemas.microsoft.com/office/drawing/2014/main" id="{90BAC788-577D-1863-EA46-9F516933A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8193"/>
                <a:ext cx="32" cy="2039"/>
              </a:xfrm>
              <a:custGeom>
                <a:avLst/>
                <a:gdLst>
                  <a:gd name="T0" fmla="*/ 0 w 32"/>
                  <a:gd name="T1" fmla="*/ 2011 h 2039"/>
                  <a:gd name="T2" fmla="*/ 0 w 32"/>
                  <a:gd name="T3" fmla="*/ 0 h 2039"/>
                  <a:gd name="T4" fmla="*/ 32 w 32"/>
                  <a:gd name="T5" fmla="*/ 0 h 2039"/>
                  <a:gd name="T6" fmla="*/ 32 w 32"/>
                  <a:gd name="T7" fmla="*/ 2039 h 2039"/>
                  <a:gd name="T8" fmla="*/ 0 w 32"/>
                  <a:gd name="T9" fmla="*/ 2011 h 2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39">
                    <a:moveTo>
                      <a:pt x="0" y="201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39"/>
                    </a:lnTo>
                    <a:lnTo>
                      <a:pt x="0" y="2011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4" name="Freeform 86">
                <a:extLst>
                  <a:ext uri="{FF2B5EF4-FFF2-40B4-BE49-F238E27FC236}">
                    <a16:creationId xmlns:a16="http://schemas.microsoft.com/office/drawing/2014/main" id="{7A02D4B7-7E46-1821-D318-FC26D11B4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0" y="8193"/>
                <a:ext cx="33" cy="2071"/>
              </a:xfrm>
              <a:custGeom>
                <a:avLst/>
                <a:gdLst>
                  <a:gd name="T0" fmla="*/ 0 w 33"/>
                  <a:gd name="T1" fmla="*/ 2039 h 2071"/>
                  <a:gd name="T2" fmla="*/ 0 w 33"/>
                  <a:gd name="T3" fmla="*/ 0 h 2071"/>
                  <a:gd name="T4" fmla="*/ 33 w 33"/>
                  <a:gd name="T5" fmla="*/ 0 h 2071"/>
                  <a:gd name="T6" fmla="*/ 33 w 33"/>
                  <a:gd name="T7" fmla="*/ 2071 h 2071"/>
                  <a:gd name="T8" fmla="*/ 0 w 33"/>
                  <a:gd name="T9" fmla="*/ 2039 h 2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71">
                    <a:moveTo>
                      <a:pt x="0" y="2039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071"/>
                    </a:lnTo>
                    <a:lnTo>
                      <a:pt x="0" y="203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5" name="Freeform 87">
                <a:extLst>
                  <a:ext uri="{FF2B5EF4-FFF2-40B4-BE49-F238E27FC236}">
                    <a16:creationId xmlns:a16="http://schemas.microsoft.com/office/drawing/2014/main" id="{16C043F2-17B2-D0CB-5411-C4A68DD4C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3" y="8193"/>
                <a:ext cx="32" cy="2099"/>
              </a:xfrm>
              <a:custGeom>
                <a:avLst/>
                <a:gdLst>
                  <a:gd name="T0" fmla="*/ 0 w 32"/>
                  <a:gd name="T1" fmla="*/ 2071 h 2099"/>
                  <a:gd name="T2" fmla="*/ 0 w 32"/>
                  <a:gd name="T3" fmla="*/ 0 h 2099"/>
                  <a:gd name="T4" fmla="*/ 32 w 32"/>
                  <a:gd name="T5" fmla="*/ 0 h 2099"/>
                  <a:gd name="T6" fmla="*/ 32 w 32"/>
                  <a:gd name="T7" fmla="*/ 2099 h 2099"/>
                  <a:gd name="T8" fmla="*/ 0 w 32"/>
                  <a:gd name="T9" fmla="*/ 2071 h 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99">
                    <a:moveTo>
                      <a:pt x="0" y="20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99"/>
                    </a:lnTo>
                    <a:lnTo>
                      <a:pt x="0" y="207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6" name="Freeform 88">
                <a:extLst>
                  <a:ext uri="{FF2B5EF4-FFF2-40B4-BE49-F238E27FC236}">
                    <a16:creationId xmlns:a16="http://schemas.microsoft.com/office/drawing/2014/main" id="{CEBA5C05-ABB5-E143-1996-10F7FA434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8193"/>
                <a:ext cx="32" cy="2132"/>
              </a:xfrm>
              <a:custGeom>
                <a:avLst/>
                <a:gdLst>
                  <a:gd name="T0" fmla="*/ 0 w 32"/>
                  <a:gd name="T1" fmla="*/ 2099 h 2132"/>
                  <a:gd name="T2" fmla="*/ 0 w 32"/>
                  <a:gd name="T3" fmla="*/ 0 h 2132"/>
                  <a:gd name="T4" fmla="*/ 32 w 32"/>
                  <a:gd name="T5" fmla="*/ 0 h 2132"/>
                  <a:gd name="T6" fmla="*/ 32 w 32"/>
                  <a:gd name="T7" fmla="*/ 2132 h 2132"/>
                  <a:gd name="T8" fmla="*/ 0 w 32"/>
                  <a:gd name="T9" fmla="*/ 2099 h 2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32">
                    <a:moveTo>
                      <a:pt x="0" y="209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32"/>
                    </a:lnTo>
                    <a:lnTo>
                      <a:pt x="0" y="209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7" name="Freeform 89">
                <a:extLst>
                  <a:ext uri="{FF2B5EF4-FFF2-40B4-BE49-F238E27FC236}">
                    <a16:creationId xmlns:a16="http://schemas.microsoft.com/office/drawing/2014/main" id="{52E147FF-DE2E-0F48-FB1F-968A0E46E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8193"/>
                <a:ext cx="32" cy="2164"/>
              </a:xfrm>
              <a:custGeom>
                <a:avLst/>
                <a:gdLst>
                  <a:gd name="T0" fmla="*/ 0 w 32"/>
                  <a:gd name="T1" fmla="*/ 2132 h 2164"/>
                  <a:gd name="T2" fmla="*/ 0 w 32"/>
                  <a:gd name="T3" fmla="*/ 0 h 2164"/>
                  <a:gd name="T4" fmla="*/ 32 w 32"/>
                  <a:gd name="T5" fmla="*/ 0 h 2164"/>
                  <a:gd name="T6" fmla="*/ 32 w 32"/>
                  <a:gd name="T7" fmla="*/ 2164 h 2164"/>
                  <a:gd name="T8" fmla="*/ 0 w 32"/>
                  <a:gd name="T9" fmla="*/ 2132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64">
                    <a:moveTo>
                      <a:pt x="0" y="213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64"/>
                    </a:lnTo>
                    <a:lnTo>
                      <a:pt x="0" y="213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8" name="Freeform 90">
                <a:extLst>
                  <a:ext uri="{FF2B5EF4-FFF2-40B4-BE49-F238E27FC236}">
                    <a16:creationId xmlns:a16="http://schemas.microsoft.com/office/drawing/2014/main" id="{1FAC4BB6-E2B2-FC03-9ECE-111B5C223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8193"/>
                <a:ext cx="29" cy="2192"/>
              </a:xfrm>
              <a:custGeom>
                <a:avLst/>
                <a:gdLst>
                  <a:gd name="T0" fmla="*/ 0 w 29"/>
                  <a:gd name="T1" fmla="*/ 2164 h 2192"/>
                  <a:gd name="T2" fmla="*/ 0 w 29"/>
                  <a:gd name="T3" fmla="*/ 0 h 2192"/>
                  <a:gd name="T4" fmla="*/ 29 w 29"/>
                  <a:gd name="T5" fmla="*/ 0 h 2192"/>
                  <a:gd name="T6" fmla="*/ 29 w 29"/>
                  <a:gd name="T7" fmla="*/ 2192 h 2192"/>
                  <a:gd name="T8" fmla="*/ 0 w 29"/>
                  <a:gd name="T9" fmla="*/ 2164 h 2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192">
                    <a:moveTo>
                      <a:pt x="0" y="2164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192"/>
                    </a:lnTo>
                    <a:lnTo>
                      <a:pt x="0" y="21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9" name="Freeform 91">
                <a:extLst>
                  <a:ext uri="{FF2B5EF4-FFF2-40B4-BE49-F238E27FC236}">
                    <a16:creationId xmlns:a16="http://schemas.microsoft.com/office/drawing/2014/main" id="{8A59535E-01BA-EFDC-163B-C18FFAFE2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8193"/>
                <a:ext cx="32" cy="2224"/>
              </a:xfrm>
              <a:custGeom>
                <a:avLst/>
                <a:gdLst>
                  <a:gd name="T0" fmla="*/ 0 w 32"/>
                  <a:gd name="T1" fmla="*/ 2192 h 2224"/>
                  <a:gd name="T2" fmla="*/ 0 w 32"/>
                  <a:gd name="T3" fmla="*/ 0 h 2224"/>
                  <a:gd name="T4" fmla="*/ 32 w 32"/>
                  <a:gd name="T5" fmla="*/ 0 h 2224"/>
                  <a:gd name="T6" fmla="*/ 32 w 32"/>
                  <a:gd name="T7" fmla="*/ 2224 h 2224"/>
                  <a:gd name="T8" fmla="*/ 0 w 32"/>
                  <a:gd name="T9" fmla="*/ 2192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24">
                    <a:moveTo>
                      <a:pt x="0" y="219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24"/>
                    </a:lnTo>
                    <a:lnTo>
                      <a:pt x="0" y="2192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0" name="Freeform 92">
                <a:extLst>
                  <a:ext uri="{FF2B5EF4-FFF2-40B4-BE49-F238E27FC236}">
                    <a16:creationId xmlns:a16="http://schemas.microsoft.com/office/drawing/2014/main" id="{2915B555-B2D6-FC47-13AC-CF30D2460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0" y="8193"/>
                <a:ext cx="32" cy="2252"/>
              </a:xfrm>
              <a:custGeom>
                <a:avLst/>
                <a:gdLst>
                  <a:gd name="T0" fmla="*/ 0 w 32"/>
                  <a:gd name="T1" fmla="*/ 2224 h 2252"/>
                  <a:gd name="T2" fmla="*/ 0 w 32"/>
                  <a:gd name="T3" fmla="*/ 0 h 2252"/>
                  <a:gd name="T4" fmla="*/ 32 w 32"/>
                  <a:gd name="T5" fmla="*/ 0 h 2252"/>
                  <a:gd name="T6" fmla="*/ 32 w 32"/>
                  <a:gd name="T7" fmla="*/ 2252 h 2252"/>
                  <a:gd name="T8" fmla="*/ 0 w 32"/>
                  <a:gd name="T9" fmla="*/ 2224 h 2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52">
                    <a:moveTo>
                      <a:pt x="0" y="2224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52"/>
                    </a:lnTo>
                    <a:lnTo>
                      <a:pt x="0" y="2224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1" name="Freeform 93">
                <a:extLst>
                  <a:ext uri="{FF2B5EF4-FFF2-40B4-BE49-F238E27FC236}">
                    <a16:creationId xmlns:a16="http://schemas.microsoft.com/office/drawing/2014/main" id="{7AE5C5F9-511A-91B0-1C7B-665C43DE4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8193"/>
                <a:ext cx="32" cy="2285"/>
              </a:xfrm>
              <a:custGeom>
                <a:avLst/>
                <a:gdLst>
                  <a:gd name="T0" fmla="*/ 0 w 32"/>
                  <a:gd name="T1" fmla="*/ 2252 h 2285"/>
                  <a:gd name="T2" fmla="*/ 0 w 32"/>
                  <a:gd name="T3" fmla="*/ 0 h 2285"/>
                  <a:gd name="T4" fmla="*/ 32 w 32"/>
                  <a:gd name="T5" fmla="*/ 0 h 2285"/>
                  <a:gd name="T6" fmla="*/ 32 w 32"/>
                  <a:gd name="T7" fmla="*/ 2285 h 2285"/>
                  <a:gd name="T8" fmla="*/ 0 w 32"/>
                  <a:gd name="T9" fmla="*/ 2252 h 2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85">
                    <a:moveTo>
                      <a:pt x="0" y="225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85"/>
                    </a:lnTo>
                    <a:lnTo>
                      <a:pt x="0" y="2252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2" name="Freeform 94">
                <a:extLst>
                  <a:ext uri="{FF2B5EF4-FFF2-40B4-BE49-F238E27FC236}">
                    <a16:creationId xmlns:a16="http://schemas.microsoft.com/office/drawing/2014/main" id="{C38D366B-993B-DB09-38D1-090E0744D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4" y="8193"/>
                <a:ext cx="33" cy="2313"/>
              </a:xfrm>
              <a:custGeom>
                <a:avLst/>
                <a:gdLst>
                  <a:gd name="T0" fmla="*/ 0 w 33"/>
                  <a:gd name="T1" fmla="*/ 2285 h 2313"/>
                  <a:gd name="T2" fmla="*/ 0 w 33"/>
                  <a:gd name="T3" fmla="*/ 0 h 2313"/>
                  <a:gd name="T4" fmla="*/ 33 w 33"/>
                  <a:gd name="T5" fmla="*/ 0 h 2313"/>
                  <a:gd name="T6" fmla="*/ 33 w 33"/>
                  <a:gd name="T7" fmla="*/ 2313 h 2313"/>
                  <a:gd name="T8" fmla="*/ 0 w 33"/>
                  <a:gd name="T9" fmla="*/ 2285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13">
                    <a:moveTo>
                      <a:pt x="0" y="2285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313"/>
                    </a:lnTo>
                    <a:lnTo>
                      <a:pt x="0" y="2285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3" name="Freeform 95">
                <a:extLst>
                  <a:ext uri="{FF2B5EF4-FFF2-40B4-BE49-F238E27FC236}">
                    <a16:creationId xmlns:a16="http://schemas.microsoft.com/office/drawing/2014/main" id="{28E508E7-9C0B-2CB7-912A-73CDB7D77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7" y="8193"/>
                <a:ext cx="32" cy="2345"/>
              </a:xfrm>
              <a:custGeom>
                <a:avLst/>
                <a:gdLst>
                  <a:gd name="T0" fmla="*/ 0 w 32"/>
                  <a:gd name="T1" fmla="*/ 2313 h 2345"/>
                  <a:gd name="T2" fmla="*/ 0 w 32"/>
                  <a:gd name="T3" fmla="*/ 0 h 2345"/>
                  <a:gd name="T4" fmla="*/ 32 w 32"/>
                  <a:gd name="T5" fmla="*/ 0 h 2345"/>
                  <a:gd name="T6" fmla="*/ 32 w 32"/>
                  <a:gd name="T7" fmla="*/ 2345 h 2345"/>
                  <a:gd name="T8" fmla="*/ 0 w 32"/>
                  <a:gd name="T9" fmla="*/ 2313 h 2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45">
                    <a:moveTo>
                      <a:pt x="0" y="231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45"/>
                    </a:lnTo>
                    <a:lnTo>
                      <a:pt x="0" y="2313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4" name="Freeform 96">
                <a:extLst>
                  <a:ext uri="{FF2B5EF4-FFF2-40B4-BE49-F238E27FC236}">
                    <a16:creationId xmlns:a16="http://schemas.microsoft.com/office/drawing/2014/main" id="{9B66FF63-386C-BD43-3E62-8C67FFE86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32" cy="2373"/>
              </a:xfrm>
              <a:custGeom>
                <a:avLst/>
                <a:gdLst>
                  <a:gd name="T0" fmla="*/ 0 w 32"/>
                  <a:gd name="T1" fmla="*/ 2345 h 2373"/>
                  <a:gd name="T2" fmla="*/ 0 w 32"/>
                  <a:gd name="T3" fmla="*/ 0 h 2373"/>
                  <a:gd name="T4" fmla="*/ 32 w 32"/>
                  <a:gd name="T5" fmla="*/ 0 h 2373"/>
                  <a:gd name="T6" fmla="*/ 32 w 32"/>
                  <a:gd name="T7" fmla="*/ 2373 h 2373"/>
                  <a:gd name="T8" fmla="*/ 0 w 32"/>
                  <a:gd name="T9" fmla="*/ 2345 h 2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73">
                    <a:moveTo>
                      <a:pt x="0" y="2345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73"/>
                    </a:lnTo>
                    <a:lnTo>
                      <a:pt x="0" y="2345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5" name="Freeform 97">
                <a:extLst>
                  <a:ext uri="{FF2B5EF4-FFF2-40B4-BE49-F238E27FC236}">
                    <a16:creationId xmlns:a16="http://schemas.microsoft.com/office/drawing/2014/main" id="{28CA3B54-255A-D0AA-D12A-A27EC7B04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8193"/>
                <a:ext cx="32" cy="2406"/>
              </a:xfrm>
              <a:custGeom>
                <a:avLst/>
                <a:gdLst>
                  <a:gd name="T0" fmla="*/ 0 w 32"/>
                  <a:gd name="T1" fmla="*/ 2373 h 2406"/>
                  <a:gd name="T2" fmla="*/ 0 w 32"/>
                  <a:gd name="T3" fmla="*/ 0 h 2406"/>
                  <a:gd name="T4" fmla="*/ 32 w 32"/>
                  <a:gd name="T5" fmla="*/ 0 h 2406"/>
                  <a:gd name="T6" fmla="*/ 32 w 32"/>
                  <a:gd name="T7" fmla="*/ 2406 h 2406"/>
                  <a:gd name="T8" fmla="*/ 0 w 32"/>
                  <a:gd name="T9" fmla="*/ 2373 h 2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406">
                    <a:moveTo>
                      <a:pt x="0" y="237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406"/>
                    </a:lnTo>
                    <a:lnTo>
                      <a:pt x="0" y="2373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6" name="Freeform 98">
                <a:extLst>
                  <a:ext uri="{FF2B5EF4-FFF2-40B4-BE49-F238E27FC236}">
                    <a16:creationId xmlns:a16="http://schemas.microsoft.com/office/drawing/2014/main" id="{4D46D09C-DD23-94A5-4DA6-37ECAA63A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8193"/>
                <a:ext cx="32" cy="2438"/>
              </a:xfrm>
              <a:custGeom>
                <a:avLst/>
                <a:gdLst>
                  <a:gd name="T0" fmla="*/ 0 w 32"/>
                  <a:gd name="T1" fmla="*/ 2406 h 2438"/>
                  <a:gd name="T2" fmla="*/ 0 w 32"/>
                  <a:gd name="T3" fmla="*/ 0 h 2438"/>
                  <a:gd name="T4" fmla="*/ 28 w 32"/>
                  <a:gd name="T5" fmla="*/ 0 h 2438"/>
                  <a:gd name="T6" fmla="*/ 28 w 32"/>
                  <a:gd name="T7" fmla="*/ 1555 h 2438"/>
                  <a:gd name="T8" fmla="*/ 32 w 32"/>
                  <a:gd name="T9" fmla="*/ 1551 h 2438"/>
                  <a:gd name="T10" fmla="*/ 32 w 32"/>
                  <a:gd name="T11" fmla="*/ 2438 h 2438"/>
                  <a:gd name="T12" fmla="*/ 0 w 32"/>
                  <a:gd name="T13" fmla="*/ 2406 h 2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438">
                    <a:moveTo>
                      <a:pt x="0" y="240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555"/>
                    </a:lnTo>
                    <a:lnTo>
                      <a:pt x="32" y="1551"/>
                    </a:lnTo>
                    <a:lnTo>
                      <a:pt x="32" y="2438"/>
                    </a:lnTo>
                    <a:lnTo>
                      <a:pt x="0" y="2406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7" name="Freeform 99">
                <a:extLst>
                  <a:ext uri="{FF2B5EF4-FFF2-40B4-BE49-F238E27FC236}">
                    <a16:creationId xmlns:a16="http://schemas.microsoft.com/office/drawing/2014/main" id="{959CF71C-93B7-C615-377E-7FAD85C0F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" y="9704"/>
                <a:ext cx="33" cy="955"/>
              </a:xfrm>
              <a:custGeom>
                <a:avLst/>
                <a:gdLst>
                  <a:gd name="T0" fmla="*/ 0 w 33"/>
                  <a:gd name="T1" fmla="*/ 927 h 955"/>
                  <a:gd name="T2" fmla="*/ 0 w 33"/>
                  <a:gd name="T3" fmla="*/ 40 h 955"/>
                  <a:gd name="T4" fmla="*/ 33 w 33"/>
                  <a:gd name="T5" fmla="*/ 0 h 955"/>
                  <a:gd name="T6" fmla="*/ 33 w 33"/>
                  <a:gd name="T7" fmla="*/ 955 h 955"/>
                  <a:gd name="T8" fmla="*/ 0 w 33"/>
                  <a:gd name="T9" fmla="*/ 927 h 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955">
                    <a:moveTo>
                      <a:pt x="0" y="927"/>
                    </a:moveTo>
                    <a:lnTo>
                      <a:pt x="0" y="40"/>
                    </a:lnTo>
                    <a:lnTo>
                      <a:pt x="33" y="0"/>
                    </a:lnTo>
                    <a:lnTo>
                      <a:pt x="33" y="955"/>
                    </a:lnTo>
                    <a:lnTo>
                      <a:pt x="0" y="927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8" name="Freeform 100">
                <a:extLst>
                  <a:ext uri="{FF2B5EF4-FFF2-40B4-BE49-F238E27FC236}">
                    <a16:creationId xmlns:a16="http://schemas.microsoft.com/office/drawing/2014/main" id="{14455BAC-CC77-75E3-C0BA-CE4C57CC1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8" y="9668"/>
                <a:ext cx="32" cy="1023"/>
              </a:xfrm>
              <a:custGeom>
                <a:avLst/>
                <a:gdLst>
                  <a:gd name="T0" fmla="*/ 0 w 32"/>
                  <a:gd name="T1" fmla="*/ 991 h 1023"/>
                  <a:gd name="T2" fmla="*/ 0 w 32"/>
                  <a:gd name="T3" fmla="*/ 36 h 1023"/>
                  <a:gd name="T4" fmla="*/ 32 w 32"/>
                  <a:gd name="T5" fmla="*/ 0 h 1023"/>
                  <a:gd name="T6" fmla="*/ 32 w 32"/>
                  <a:gd name="T7" fmla="*/ 1023 h 1023"/>
                  <a:gd name="T8" fmla="*/ 0 w 32"/>
                  <a:gd name="T9" fmla="*/ 99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23">
                    <a:moveTo>
                      <a:pt x="0" y="99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23"/>
                    </a:lnTo>
                    <a:lnTo>
                      <a:pt x="0" y="991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9" name="Freeform 101">
                <a:extLst>
                  <a:ext uri="{FF2B5EF4-FFF2-40B4-BE49-F238E27FC236}">
                    <a16:creationId xmlns:a16="http://schemas.microsoft.com/office/drawing/2014/main" id="{9F314771-AAAC-809E-63EE-12B3167F4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0" y="9632"/>
                <a:ext cx="32" cy="1087"/>
              </a:xfrm>
              <a:custGeom>
                <a:avLst/>
                <a:gdLst>
                  <a:gd name="T0" fmla="*/ 0 w 32"/>
                  <a:gd name="T1" fmla="*/ 1059 h 1087"/>
                  <a:gd name="T2" fmla="*/ 0 w 32"/>
                  <a:gd name="T3" fmla="*/ 36 h 1087"/>
                  <a:gd name="T4" fmla="*/ 32 w 32"/>
                  <a:gd name="T5" fmla="*/ 0 h 1087"/>
                  <a:gd name="T6" fmla="*/ 32 w 32"/>
                  <a:gd name="T7" fmla="*/ 1087 h 1087"/>
                  <a:gd name="T8" fmla="*/ 0 w 32"/>
                  <a:gd name="T9" fmla="*/ 1059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87">
                    <a:moveTo>
                      <a:pt x="0" y="1059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87"/>
                    </a:lnTo>
                    <a:lnTo>
                      <a:pt x="0" y="1059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0" name="Freeform 102">
                <a:extLst>
                  <a:ext uri="{FF2B5EF4-FFF2-40B4-BE49-F238E27FC236}">
                    <a16:creationId xmlns:a16="http://schemas.microsoft.com/office/drawing/2014/main" id="{B8DA1605-E400-35C5-F10D-52E81296C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9595"/>
                <a:ext cx="32" cy="1157"/>
              </a:xfrm>
              <a:custGeom>
                <a:avLst/>
                <a:gdLst>
                  <a:gd name="T0" fmla="*/ 0 w 32"/>
                  <a:gd name="T1" fmla="*/ 1124 h 1157"/>
                  <a:gd name="T2" fmla="*/ 0 w 32"/>
                  <a:gd name="T3" fmla="*/ 37 h 1157"/>
                  <a:gd name="T4" fmla="*/ 32 w 32"/>
                  <a:gd name="T5" fmla="*/ 0 h 1157"/>
                  <a:gd name="T6" fmla="*/ 32 w 32"/>
                  <a:gd name="T7" fmla="*/ 1157 h 1157"/>
                  <a:gd name="T8" fmla="*/ 0 w 32"/>
                  <a:gd name="T9" fmla="*/ 1124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157">
                    <a:moveTo>
                      <a:pt x="0" y="1124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1157"/>
                    </a:lnTo>
                    <a:lnTo>
                      <a:pt x="0" y="1124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1" name="Freeform 103">
                <a:extLst>
                  <a:ext uri="{FF2B5EF4-FFF2-40B4-BE49-F238E27FC236}">
                    <a16:creationId xmlns:a16="http://schemas.microsoft.com/office/drawing/2014/main" id="{98D0D67F-7542-B44E-3ABA-1F60CEA77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4" y="9559"/>
                <a:ext cx="33" cy="1221"/>
              </a:xfrm>
              <a:custGeom>
                <a:avLst/>
                <a:gdLst>
                  <a:gd name="T0" fmla="*/ 0 w 33"/>
                  <a:gd name="T1" fmla="*/ 1193 h 1221"/>
                  <a:gd name="T2" fmla="*/ 0 w 33"/>
                  <a:gd name="T3" fmla="*/ 36 h 1221"/>
                  <a:gd name="T4" fmla="*/ 33 w 33"/>
                  <a:gd name="T5" fmla="*/ 0 h 1221"/>
                  <a:gd name="T6" fmla="*/ 33 w 33"/>
                  <a:gd name="T7" fmla="*/ 1221 h 1221"/>
                  <a:gd name="T8" fmla="*/ 0 w 33"/>
                  <a:gd name="T9" fmla="*/ 1193 h 1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221">
                    <a:moveTo>
                      <a:pt x="0" y="119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1221"/>
                    </a:lnTo>
                    <a:lnTo>
                      <a:pt x="0" y="1193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2" name="Freeform 104">
                <a:extLst>
                  <a:ext uri="{FF2B5EF4-FFF2-40B4-BE49-F238E27FC236}">
                    <a16:creationId xmlns:a16="http://schemas.microsoft.com/office/drawing/2014/main" id="{F11B40AE-A5C4-CB8D-2ACB-F2030381F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7" y="9519"/>
                <a:ext cx="32" cy="1293"/>
              </a:xfrm>
              <a:custGeom>
                <a:avLst/>
                <a:gdLst>
                  <a:gd name="T0" fmla="*/ 0 w 32"/>
                  <a:gd name="T1" fmla="*/ 1261 h 1293"/>
                  <a:gd name="T2" fmla="*/ 0 w 32"/>
                  <a:gd name="T3" fmla="*/ 40 h 1293"/>
                  <a:gd name="T4" fmla="*/ 32 w 32"/>
                  <a:gd name="T5" fmla="*/ 0 h 1293"/>
                  <a:gd name="T6" fmla="*/ 32 w 32"/>
                  <a:gd name="T7" fmla="*/ 648 h 1293"/>
                  <a:gd name="T8" fmla="*/ 8 w 32"/>
                  <a:gd name="T9" fmla="*/ 673 h 1293"/>
                  <a:gd name="T10" fmla="*/ 32 w 32"/>
                  <a:gd name="T11" fmla="*/ 697 h 1293"/>
                  <a:gd name="T12" fmla="*/ 32 w 32"/>
                  <a:gd name="T13" fmla="*/ 1293 h 1293"/>
                  <a:gd name="T14" fmla="*/ 0 w 32"/>
                  <a:gd name="T15" fmla="*/ 1261 h 1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293">
                    <a:moveTo>
                      <a:pt x="0" y="1261"/>
                    </a:moveTo>
                    <a:lnTo>
                      <a:pt x="0" y="40"/>
                    </a:lnTo>
                    <a:lnTo>
                      <a:pt x="32" y="0"/>
                    </a:lnTo>
                    <a:lnTo>
                      <a:pt x="32" y="648"/>
                    </a:lnTo>
                    <a:lnTo>
                      <a:pt x="8" y="673"/>
                    </a:lnTo>
                    <a:lnTo>
                      <a:pt x="32" y="697"/>
                    </a:lnTo>
                    <a:lnTo>
                      <a:pt x="32" y="1293"/>
                    </a:lnTo>
                    <a:lnTo>
                      <a:pt x="0" y="1261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3" name="Freeform 105">
                <a:extLst>
                  <a:ext uri="{FF2B5EF4-FFF2-40B4-BE49-F238E27FC236}">
                    <a16:creationId xmlns:a16="http://schemas.microsoft.com/office/drawing/2014/main" id="{A10E07F1-A15C-110B-CF3D-B80A51D0B0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9" y="9482"/>
                <a:ext cx="32" cy="1358"/>
              </a:xfrm>
              <a:custGeom>
                <a:avLst/>
                <a:gdLst>
                  <a:gd name="T0" fmla="*/ 0 w 32"/>
                  <a:gd name="T1" fmla="*/ 1330 h 1358"/>
                  <a:gd name="T2" fmla="*/ 0 w 32"/>
                  <a:gd name="T3" fmla="*/ 734 h 1358"/>
                  <a:gd name="T4" fmla="*/ 32 w 32"/>
                  <a:gd name="T5" fmla="*/ 762 h 1358"/>
                  <a:gd name="T6" fmla="*/ 32 w 32"/>
                  <a:gd name="T7" fmla="*/ 1358 h 1358"/>
                  <a:gd name="T8" fmla="*/ 0 w 32"/>
                  <a:gd name="T9" fmla="*/ 1330 h 1358"/>
                  <a:gd name="T10" fmla="*/ 0 w 32"/>
                  <a:gd name="T11" fmla="*/ 685 h 1358"/>
                  <a:gd name="T12" fmla="*/ 0 w 32"/>
                  <a:gd name="T13" fmla="*/ 37 h 1358"/>
                  <a:gd name="T14" fmla="*/ 32 w 32"/>
                  <a:gd name="T15" fmla="*/ 0 h 1358"/>
                  <a:gd name="T16" fmla="*/ 32 w 32"/>
                  <a:gd name="T17" fmla="*/ 645 h 1358"/>
                  <a:gd name="T18" fmla="*/ 0 w 32"/>
                  <a:gd name="T19" fmla="*/ 685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358">
                    <a:moveTo>
                      <a:pt x="0" y="1330"/>
                    </a:moveTo>
                    <a:lnTo>
                      <a:pt x="0" y="734"/>
                    </a:lnTo>
                    <a:lnTo>
                      <a:pt x="32" y="762"/>
                    </a:lnTo>
                    <a:lnTo>
                      <a:pt x="32" y="1358"/>
                    </a:lnTo>
                    <a:lnTo>
                      <a:pt x="0" y="1330"/>
                    </a:lnTo>
                    <a:close/>
                    <a:moveTo>
                      <a:pt x="0" y="685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645"/>
                    </a:lnTo>
                    <a:lnTo>
                      <a:pt x="0" y="685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4" name="Freeform 106">
                <a:extLst>
                  <a:ext uri="{FF2B5EF4-FFF2-40B4-BE49-F238E27FC236}">
                    <a16:creationId xmlns:a16="http://schemas.microsoft.com/office/drawing/2014/main" id="{CB1F66D6-AFF1-30C4-30F4-0B68B5631C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1" y="9446"/>
                <a:ext cx="32" cy="1427"/>
              </a:xfrm>
              <a:custGeom>
                <a:avLst/>
                <a:gdLst>
                  <a:gd name="T0" fmla="*/ 0 w 32"/>
                  <a:gd name="T1" fmla="*/ 1394 h 1427"/>
                  <a:gd name="T2" fmla="*/ 0 w 32"/>
                  <a:gd name="T3" fmla="*/ 798 h 1427"/>
                  <a:gd name="T4" fmla="*/ 32 w 32"/>
                  <a:gd name="T5" fmla="*/ 830 h 1427"/>
                  <a:gd name="T6" fmla="*/ 32 w 32"/>
                  <a:gd name="T7" fmla="*/ 1427 h 1427"/>
                  <a:gd name="T8" fmla="*/ 0 w 32"/>
                  <a:gd name="T9" fmla="*/ 1394 h 1427"/>
                  <a:gd name="T10" fmla="*/ 0 w 32"/>
                  <a:gd name="T11" fmla="*/ 681 h 1427"/>
                  <a:gd name="T12" fmla="*/ 0 w 32"/>
                  <a:gd name="T13" fmla="*/ 36 h 1427"/>
                  <a:gd name="T14" fmla="*/ 32 w 32"/>
                  <a:gd name="T15" fmla="*/ 0 h 1427"/>
                  <a:gd name="T16" fmla="*/ 32 w 32"/>
                  <a:gd name="T17" fmla="*/ 641 h 1427"/>
                  <a:gd name="T18" fmla="*/ 0 w 32"/>
                  <a:gd name="T19" fmla="*/ 681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427">
                    <a:moveTo>
                      <a:pt x="0" y="1394"/>
                    </a:moveTo>
                    <a:lnTo>
                      <a:pt x="0" y="798"/>
                    </a:lnTo>
                    <a:lnTo>
                      <a:pt x="32" y="830"/>
                    </a:lnTo>
                    <a:lnTo>
                      <a:pt x="32" y="1427"/>
                    </a:lnTo>
                    <a:lnTo>
                      <a:pt x="0" y="1394"/>
                    </a:lnTo>
                    <a:close/>
                    <a:moveTo>
                      <a:pt x="0" y="68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41"/>
                    </a:lnTo>
                    <a:lnTo>
                      <a:pt x="0" y="681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5" name="Freeform 107">
                <a:extLst>
                  <a:ext uri="{FF2B5EF4-FFF2-40B4-BE49-F238E27FC236}">
                    <a16:creationId xmlns:a16="http://schemas.microsoft.com/office/drawing/2014/main" id="{12FC83B0-9DAD-E803-C862-BD92433522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3" y="9410"/>
                <a:ext cx="33" cy="1495"/>
              </a:xfrm>
              <a:custGeom>
                <a:avLst/>
                <a:gdLst>
                  <a:gd name="T0" fmla="*/ 0 w 33"/>
                  <a:gd name="T1" fmla="*/ 1463 h 1495"/>
                  <a:gd name="T2" fmla="*/ 0 w 33"/>
                  <a:gd name="T3" fmla="*/ 866 h 1495"/>
                  <a:gd name="T4" fmla="*/ 33 w 33"/>
                  <a:gd name="T5" fmla="*/ 894 h 1495"/>
                  <a:gd name="T6" fmla="*/ 33 w 33"/>
                  <a:gd name="T7" fmla="*/ 1495 h 1495"/>
                  <a:gd name="T8" fmla="*/ 0 w 33"/>
                  <a:gd name="T9" fmla="*/ 1463 h 1495"/>
                  <a:gd name="T10" fmla="*/ 0 w 33"/>
                  <a:gd name="T11" fmla="*/ 677 h 1495"/>
                  <a:gd name="T12" fmla="*/ 0 w 33"/>
                  <a:gd name="T13" fmla="*/ 36 h 1495"/>
                  <a:gd name="T14" fmla="*/ 33 w 33"/>
                  <a:gd name="T15" fmla="*/ 0 h 1495"/>
                  <a:gd name="T16" fmla="*/ 33 w 33"/>
                  <a:gd name="T17" fmla="*/ 641 h 1495"/>
                  <a:gd name="T18" fmla="*/ 0 w 33"/>
                  <a:gd name="T19" fmla="*/ 677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495">
                    <a:moveTo>
                      <a:pt x="0" y="1463"/>
                    </a:moveTo>
                    <a:lnTo>
                      <a:pt x="0" y="866"/>
                    </a:lnTo>
                    <a:lnTo>
                      <a:pt x="33" y="894"/>
                    </a:lnTo>
                    <a:lnTo>
                      <a:pt x="33" y="1495"/>
                    </a:lnTo>
                    <a:lnTo>
                      <a:pt x="0" y="1463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41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6" name="Freeform 108">
                <a:extLst>
                  <a:ext uri="{FF2B5EF4-FFF2-40B4-BE49-F238E27FC236}">
                    <a16:creationId xmlns:a16="http://schemas.microsoft.com/office/drawing/2014/main" id="{803A2CCF-8FAC-FA84-A9EF-FE70C9171B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6" y="9374"/>
                <a:ext cx="32" cy="1559"/>
              </a:xfrm>
              <a:custGeom>
                <a:avLst/>
                <a:gdLst>
                  <a:gd name="T0" fmla="*/ 0 w 32"/>
                  <a:gd name="T1" fmla="*/ 1531 h 1559"/>
                  <a:gd name="T2" fmla="*/ 0 w 32"/>
                  <a:gd name="T3" fmla="*/ 930 h 1559"/>
                  <a:gd name="T4" fmla="*/ 32 w 32"/>
                  <a:gd name="T5" fmla="*/ 963 h 1559"/>
                  <a:gd name="T6" fmla="*/ 32 w 32"/>
                  <a:gd name="T7" fmla="*/ 1559 h 1559"/>
                  <a:gd name="T8" fmla="*/ 0 w 32"/>
                  <a:gd name="T9" fmla="*/ 1531 h 1559"/>
                  <a:gd name="T10" fmla="*/ 0 w 32"/>
                  <a:gd name="T11" fmla="*/ 677 h 1559"/>
                  <a:gd name="T12" fmla="*/ 0 w 32"/>
                  <a:gd name="T13" fmla="*/ 36 h 1559"/>
                  <a:gd name="T14" fmla="*/ 32 w 32"/>
                  <a:gd name="T15" fmla="*/ 0 h 1559"/>
                  <a:gd name="T16" fmla="*/ 32 w 32"/>
                  <a:gd name="T17" fmla="*/ 636 h 1559"/>
                  <a:gd name="T18" fmla="*/ 0 w 32"/>
                  <a:gd name="T19" fmla="*/ 677 h 1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559">
                    <a:moveTo>
                      <a:pt x="0" y="1531"/>
                    </a:moveTo>
                    <a:lnTo>
                      <a:pt x="0" y="930"/>
                    </a:lnTo>
                    <a:lnTo>
                      <a:pt x="32" y="963"/>
                    </a:lnTo>
                    <a:lnTo>
                      <a:pt x="32" y="1559"/>
                    </a:lnTo>
                    <a:lnTo>
                      <a:pt x="0" y="1531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6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7" name="Freeform 109">
                <a:extLst>
                  <a:ext uri="{FF2B5EF4-FFF2-40B4-BE49-F238E27FC236}">
                    <a16:creationId xmlns:a16="http://schemas.microsoft.com/office/drawing/2014/main" id="{4E9D4D2B-C738-98FD-B93F-7FFFBE94AB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68" y="9333"/>
                <a:ext cx="32" cy="1632"/>
              </a:xfrm>
              <a:custGeom>
                <a:avLst/>
                <a:gdLst>
                  <a:gd name="T0" fmla="*/ 0 w 32"/>
                  <a:gd name="T1" fmla="*/ 1600 h 1632"/>
                  <a:gd name="T2" fmla="*/ 0 w 32"/>
                  <a:gd name="T3" fmla="*/ 1004 h 1632"/>
                  <a:gd name="T4" fmla="*/ 32 w 32"/>
                  <a:gd name="T5" fmla="*/ 1036 h 1632"/>
                  <a:gd name="T6" fmla="*/ 32 w 32"/>
                  <a:gd name="T7" fmla="*/ 1632 h 1632"/>
                  <a:gd name="T8" fmla="*/ 0 w 32"/>
                  <a:gd name="T9" fmla="*/ 1600 h 1632"/>
                  <a:gd name="T10" fmla="*/ 0 w 32"/>
                  <a:gd name="T11" fmla="*/ 677 h 1632"/>
                  <a:gd name="T12" fmla="*/ 0 w 32"/>
                  <a:gd name="T13" fmla="*/ 41 h 1632"/>
                  <a:gd name="T14" fmla="*/ 32 w 32"/>
                  <a:gd name="T15" fmla="*/ 0 h 1632"/>
                  <a:gd name="T16" fmla="*/ 32 w 32"/>
                  <a:gd name="T17" fmla="*/ 637 h 1632"/>
                  <a:gd name="T18" fmla="*/ 0 w 32"/>
                  <a:gd name="T19" fmla="*/ 677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32">
                    <a:moveTo>
                      <a:pt x="0" y="1600"/>
                    </a:moveTo>
                    <a:lnTo>
                      <a:pt x="0" y="1004"/>
                    </a:lnTo>
                    <a:lnTo>
                      <a:pt x="32" y="1036"/>
                    </a:lnTo>
                    <a:lnTo>
                      <a:pt x="32" y="1632"/>
                    </a:lnTo>
                    <a:lnTo>
                      <a:pt x="0" y="1600"/>
                    </a:lnTo>
                    <a:close/>
                    <a:moveTo>
                      <a:pt x="0" y="677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8" name="Freeform 110">
                <a:extLst>
                  <a:ext uri="{FF2B5EF4-FFF2-40B4-BE49-F238E27FC236}">
                    <a16:creationId xmlns:a16="http://schemas.microsoft.com/office/drawing/2014/main" id="{35B7383E-0038-AF86-B377-9FDDA24416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00" y="9297"/>
                <a:ext cx="32" cy="1696"/>
              </a:xfrm>
              <a:custGeom>
                <a:avLst/>
                <a:gdLst>
                  <a:gd name="T0" fmla="*/ 0 w 32"/>
                  <a:gd name="T1" fmla="*/ 1668 h 1696"/>
                  <a:gd name="T2" fmla="*/ 0 w 32"/>
                  <a:gd name="T3" fmla="*/ 1072 h 1696"/>
                  <a:gd name="T4" fmla="*/ 32 w 32"/>
                  <a:gd name="T5" fmla="*/ 1100 h 1696"/>
                  <a:gd name="T6" fmla="*/ 32 w 32"/>
                  <a:gd name="T7" fmla="*/ 1696 h 1696"/>
                  <a:gd name="T8" fmla="*/ 0 w 32"/>
                  <a:gd name="T9" fmla="*/ 1668 h 1696"/>
                  <a:gd name="T10" fmla="*/ 0 w 32"/>
                  <a:gd name="T11" fmla="*/ 673 h 1696"/>
                  <a:gd name="T12" fmla="*/ 0 w 32"/>
                  <a:gd name="T13" fmla="*/ 36 h 1696"/>
                  <a:gd name="T14" fmla="*/ 32 w 32"/>
                  <a:gd name="T15" fmla="*/ 0 h 1696"/>
                  <a:gd name="T16" fmla="*/ 32 w 32"/>
                  <a:gd name="T17" fmla="*/ 637 h 1696"/>
                  <a:gd name="T18" fmla="*/ 0 w 32"/>
                  <a:gd name="T19" fmla="*/ 67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96">
                    <a:moveTo>
                      <a:pt x="0" y="1668"/>
                    </a:moveTo>
                    <a:lnTo>
                      <a:pt x="0" y="1072"/>
                    </a:lnTo>
                    <a:lnTo>
                      <a:pt x="32" y="1100"/>
                    </a:lnTo>
                    <a:lnTo>
                      <a:pt x="32" y="1696"/>
                    </a:lnTo>
                    <a:lnTo>
                      <a:pt x="0" y="1668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9" name="Freeform 111">
                <a:extLst>
                  <a:ext uri="{FF2B5EF4-FFF2-40B4-BE49-F238E27FC236}">
                    <a16:creationId xmlns:a16="http://schemas.microsoft.com/office/drawing/2014/main" id="{A2EFCE7C-80FD-9E10-DBE9-EB12141C61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32" y="9261"/>
                <a:ext cx="33" cy="1765"/>
              </a:xfrm>
              <a:custGeom>
                <a:avLst/>
                <a:gdLst>
                  <a:gd name="T0" fmla="*/ 0 w 33"/>
                  <a:gd name="T1" fmla="*/ 1732 h 1765"/>
                  <a:gd name="T2" fmla="*/ 0 w 33"/>
                  <a:gd name="T3" fmla="*/ 1136 h 1765"/>
                  <a:gd name="T4" fmla="*/ 33 w 33"/>
                  <a:gd name="T5" fmla="*/ 1168 h 1765"/>
                  <a:gd name="T6" fmla="*/ 33 w 33"/>
                  <a:gd name="T7" fmla="*/ 1765 h 1765"/>
                  <a:gd name="T8" fmla="*/ 0 w 33"/>
                  <a:gd name="T9" fmla="*/ 1732 h 1765"/>
                  <a:gd name="T10" fmla="*/ 0 w 33"/>
                  <a:gd name="T11" fmla="*/ 673 h 1765"/>
                  <a:gd name="T12" fmla="*/ 0 w 33"/>
                  <a:gd name="T13" fmla="*/ 36 h 1765"/>
                  <a:gd name="T14" fmla="*/ 33 w 33"/>
                  <a:gd name="T15" fmla="*/ 0 h 1765"/>
                  <a:gd name="T16" fmla="*/ 33 w 33"/>
                  <a:gd name="T17" fmla="*/ 632 h 1765"/>
                  <a:gd name="T18" fmla="*/ 0 w 33"/>
                  <a:gd name="T19" fmla="*/ 673 h 1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765">
                    <a:moveTo>
                      <a:pt x="0" y="1732"/>
                    </a:moveTo>
                    <a:lnTo>
                      <a:pt x="0" y="1136"/>
                    </a:lnTo>
                    <a:lnTo>
                      <a:pt x="33" y="1168"/>
                    </a:lnTo>
                    <a:lnTo>
                      <a:pt x="33" y="1765"/>
                    </a:lnTo>
                    <a:lnTo>
                      <a:pt x="0" y="1732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32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0" name="Freeform 112">
                <a:extLst>
                  <a:ext uri="{FF2B5EF4-FFF2-40B4-BE49-F238E27FC236}">
                    <a16:creationId xmlns:a16="http://schemas.microsoft.com/office/drawing/2014/main" id="{6AEE64C0-51A7-A3D4-763E-028DE705BB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5" y="9225"/>
                <a:ext cx="32" cy="1829"/>
              </a:xfrm>
              <a:custGeom>
                <a:avLst/>
                <a:gdLst>
                  <a:gd name="T0" fmla="*/ 0 w 32"/>
                  <a:gd name="T1" fmla="*/ 1801 h 1829"/>
                  <a:gd name="T2" fmla="*/ 0 w 32"/>
                  <a:gd name="T3" fmla="*/ 1204 h 1829"/>
                  <a:gd name="T4" fmla="*/ 32 w 32"/>
                  <a:gd name="T5" fmla="*/ 1233 h 1829"/>
                  <a:gd name="T6" fmla="*/ 32 w 32"/>
                  <a:gd name="T7" fmla="*/ 1829 h 1829"/>
                  <a:gd name="T8" fmla="*/ 0 w 32"/>
                  <a:gd name="T9" fmla="*/ 1801 h 1829"/>
                  <a:gd name="T10" fmla="*/ 0 w 32"/>
                  <a:gd name="T11" fmla="*/ 668 h 1829"/>
                  <a:gd name="T12" fmla="*/ 0 w 32"/>
                  <a:gd name="T13" fmla="*/ 36 h 1829"/>
                  <a:gd name="T14" fmla="*/ 32 w 32"/>
                  <a:gd name="T15" fmla="*/ 0 h 1829"/>
                  <a:gd name="T16" fmla="*/ 32 w 32"/>
                  <a:gd name="T17" fmla="*/ 628 h 1829"/>
                  <a:gd name="T18" fmla="*/ 0 w 32"/>
                  <a:gd name="T19" fmla="*/ 668 h 1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29">
                    <a:moveTo>
                      <a:pt x="0" y="1801"/>
                    </a:moveTo>
                    <a:lnTo>
                      <a:pt x="0" y="1204"/>
                    </a:lnTo>
                    <a:lnTo>
                      <a:pt x="32" y="1233"/>
                    </a:lnTo>
                    <a:lnTo>
                      <a:pt x="32" y="1829"/>
                    </a:lnTo>
                    <a:lnTo>
                      <a:pt x="0" y="1801"/>
                    </a:lnTo>
                    <a:close/>
                    <a:moveTo>
                      <a:pt x="0" y="668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8"/>
                    </a:lnTo>
                    <a:lnTo>
                      <a:pt x="0" y="668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1" name="Freeform 113">
                <a:extLst>
                  <a:ext uri="{FF2B5EF4-FFF2-40B4-BE49-F238E27FC236}">
                    <a16:creationId xmlns:a16="http://schemas.microsoft.com/office/drawing/2014/main" id="{D6783EFA-1B3B-7D69-93BE-913FFB21FD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97" y="9184"/>
                <a:ext cx="32" cy="1902"/>
              </a:xfrm>
              <a:custGeom>
                <a:avLst/>
                <a:gdLst>
                  <a:gd name="T0" fmla="*/ 0 w 32"/>
                  <a:gd name="T1" fmla="*/ 1870 h 1902"/>
                  <a:gd name="T2" fmla="*/ 0 w 32"/>
                  <a:gd name="T3" fmla="*/ 1274 h 1902"/>
                  <a:gd name="T4" fmla="*/ 32 w 32"/>
                  <a:gd name="T5" fmla="*/ 1306 h 1902"/>
                  <a:gd name="T6" fmla="*/ 32 w 32"/>
                  <a:gd name="T7" fmla="*/ 1902 h 1902"/>
                  <a:gd name="T8" fmla="*/ 0 w 32"/>
                  <a:gd name="T9" fmla="*/ 1870 h 1902"/>
                  <a:gd name="T10" fmla="*/ 0 w 32"/>
                  <a:gd name="T11" fmla="*/ 669 h 1902"/>
                  <a:gd name="T12" fmla="*/ 0 w 32"/>
                  <a:gd name="T13" fmla="*/ 41 h 1902"/>
                  <a:gd name="T14" fmla="*/ 32 w 32"/>
                  <a:gd name="T15" fmla="*/ 0 h 1902"/>
                  <a:gd name="T16" fmla="*/ 32 w 32"/>
                  <a:gd name="T17" fmla="*/ 633 h 1902"/>
                  <a:gd name="T18" fmla="*/ 0 w 32"/>
                  <a:gd name="T19" fmla="*/ 669 h 1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902">
                    <a:moveTo>
                      <a:pt x="0" y="1870"/>
                    </a:moveTo>
                    <a:lnTo>
                      <a:pt x="0" y="1274"/>
                    </a:lnTo>
                    <a:lnTo>
                      <a:pt x="32" y="1306"/>
                    </a:lnTo>
                    <a:lnTo>
                      <a:pt x="32" y="1902"/>
                    </a:lnTo>
                    <a:lnTo>
                      <a:pt x="0" y="1870"/>
                    </a:lnTo>
                    <a:close/>
                    <a:moveTo>
                      <a:pt x="0" y="669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3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2" name="Freeform 114">
                <a:extLst>
                  <a:ext uri="{FF2B5EF4-FFF2-40B4-BE49-F238E27FC236}">
                    <a16:creationId xmlns:a16="http://schemas.microsoft.com/office/drawing/2014/main" id="{3CD752EB-8FB4-8274-020B-ED6E4E1B62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29" y="9148"/>
                <a:ext cx="28" cy="1966"/>
              </a:xfrm>
              <a:custGeom>
                <a:avLst/>
                <a:gdLst>
                  <a:gd name="T0" fmla="*/ 0 w 28"/>
                  <a:gd name="T1" fmla="*/ 1938 h 1966"/>
                  <a:gd name="T2" fmla="*/ 0 w 28"/>
                  <a:gd name="T3" fmla="*/ 1342 h 1966"/>
                  <a:gd name="T4" fmla="*/ 28 w 28"/>
                  <a:gd name="T5" fmla="*/ 1374 h 1966"/>
                  <a:gd name="T6" fmla="*/ 28 w 28"/>
                  <a:gd name="T7" fmla="*/ 1966 h 1966"/>
                  <a:gd name="T8" fmla="*/ 0 w 28"/>
                  <a:gd name="T9" fmla="*/ 1938 h 1966"/>
                  <a:gd name="T10" fmla="*/ 0 w 28"/>
                  <a:gd name="T11" fmla="*/ 669 h 1966"/>
                  <a:gd name="T12" fmla="*/ 0 w 28"/>
                  <a:gd name="T13" fmla="*/ 36 h 1966"/>
                  <a:gd name="T14" fmla="*/ 28 w 28"/>
                  <a:gd name="T15" fmla="*/ 0 h 1966"/>
                  <a:gd name="T16" fmla="*/ 28 w 28"/>
                  <a:gd name="T17" fmla="*/ 629 h 1966"/>
                  <a:gd name="T18" fmla="*/ 0 w 28"/>
                  <a:gd name="T19" fmla="*/ 669 h 1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966">
                    <a:moveTo>
                      <a:pt x="0" y="1938"/>
                    </a:moveTo>
                    <a:lnTo>
                      <a:pt x="0" y="1342"/>
                    </a:lnTo>
                    <a:lnTo>
                      <a:pt x="28" y="1374"/>
                    </a:lnTo>
                    <a:lnTo>
                      <a:pt x="28" y="1966"/>
                    </a:lnTo>
                    <a:lnTo>
                      <a:pt x="0" y="1938"/>
                    </a:lnTo>
                    <a:close/>
                    <a:moveTo>
                      <a:pt x="0" y="669"/>
                    </a:moveTo>
                    <a:lnTo>
                      <a:pt x="0" y="36"/>
                    </a:lnTo>
                    <a:lnTo>
                      <a:pt x="28" y="0"/>
                    </a:lnTo>
                    <a:lnTo>
                      <a:pt x="28" y="629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3" name="Freeform 115">
                <a:extLst>
                  <a:ext uri="{FF2B5EF4-FFF2-40B4-BE49-F238E27FC236}">
                    <a16:creationId xmlns:a16="http://schemas.microsoft.com/office/drawing/2014/main" id="{DB57B36C-F0CD-AC0C-D057-86E755501B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57" y="9112"/>
                <a:ext cx="33" cy="2035"/>
              </a:xfrm>
              <a:custGeom>
                <a:avLst/>
                <a:gdLst>
                  <a:gd name="T0" fmla="*/ 0 w 33"/>
                  <a:gd name="T1" fmla="*/ 2002 h 2035"/>
                  <a:gd name="T2" fmla="*/ 0 w 33"/>
                  <a:gd name="T3" fmla="*/ 1410 h 2035"/>
                  <a:gd name="T4" fmla="*/ 33 w 33"/>
                  <a:gd name="T5" fmla="*/ 1438 h 2035"/>
                  <a:gd name="T6" fmla="*/ 33 w 33"/>
                  <a:gd name="T7" fmla="*/ 2035 h 2035"/>
                  <a:gd name="T8" fmla="*/ 0 w 33"/>
                  <a:gd name="T9" fmla="*/ 2002 h 2035"/>
                  <a:gd name="T10" fmla="*/ 0 w 33"/>
                  <a:gd name="T11" fmla="*/ 665 h 2035"/>
                  <a:gd name="T12" fmla="*/ 0 w 33"/>
                  <a:gd name="T13" fmla="*/ 36 h 2035"/>
                  <a:gd name="T14" fmla="*/ 33 w 33"/>
                  <a:gd name="T15" fmla="*/ 0 h 2035"/>
                  <a:gd name="T16" fmla="*/ 33 w 33"/>
                  <a:gd name="T17" fmla="*/ 624 h 2035"/>
                  <a:gd name="T18" fmla="*/ 0 w 33"/>
                  <a:gd name="T19" fmla="*/ 665 h 2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035">
                    <a:moveTo>
                      <a:pt x="0" y="2002"/>
                    </a:moveTo>
                    <a:lnTo>
                      <a:pt x="0" y="1410"/>
                    </a:lnTo>
                    <a:lnTo>
                      <a:pt x="33" y="1438"/>
                    </a:lnTo>
                    <a:lnTo>
                      <a:pt x="33" y="2035"/>
                    </a:lnTo>
                    <a:lnTo>
                      <a:pt x="0" y="2002"/>
                    </a:lnTo>
                    <a:close/>
                    <a:moveTo>
                      <a:pt x="0" y="665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24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4" name="Freeform 116">
                <a:extLst>
                  <a:ext uri="{FF2B5EF4-FFF2-40B4-BE49-F238E27FC236}">
                    <a16:creationId xmlns:a16="http://schemas.microsoft.com/office/drawing/2014/main" id="{813B040D-1B46-FE7D-0A09-DFBB4898E9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90" y="9076"/>
                <a:ext cx="32" cy="2103"/>
              </a:xfrm>
              <a:custGeom>
                <a:avLst/>
                <a:gdLst>
                  <a:gd name="T0" fmla="*/ 0 w 32"/>
                  <a:gd name="T1" fmla="*/ 2071 h 2103"/>
                  <a:gd name="T2" fmla="*/ 0 w 32"/>
                  <a:gd name="T3" fmla="*/ 1474 h 2103"/>
                  <a:gd name="T4" fmla="*/ 32 w 32"/>
                  <a:gd name="T5" fmla="*/ 1506 h 2103"/>
                  <a:gd name="T6" fmla="*/ 32 w 32"/>
                  <a:gd name="T7" fmla="*/ 2103 h 2103"/>
                  <a:gd name="T8" fmla="*/ 0 w 32"/>
                  <a:gd name="T9" fmla="*/ 2071 h 2103"/>
                  <a:gd name="T10" fmla="*/ 0 w 32"/>
                  <a:gd name="T11" fmla="*/ 660 h 2103"/>
                  <a:gd name="T12" fmla="*/ 0 w 32"/>
                  <a:gd name="T13" fmla="*/ 36 h 2103"/>
                  <a:gd name="T14" fmla="*/ 32 w 32"/>
                  <a:gd name="T15" fmla="*/ 0 h 2103"/>
                  <a:gd name="T16" fmla="*/ 32 w 32"/>
                  <a:gd name="T17" fmla="*/ 620 h 2103"/>
                  <a:gd name="T18" fmla="*/ 0 w 32"/>
                  <a:gd name="T19" fmla="*/ 660 h 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03">
                    <a:moveTo>
                      <a:pt x="0" y="2071"/>
                    </a:moveTo>
                    <a:lnTo>
                      <a:pt x="0" y="1474"/>
                    </a:lnTo>
                    <a:lnTo>
                      <a:pt x="32" y="1506"/>
                    </a:lnTo>
                    <a:lnTo>
                      <a:pt x="32" y="2103"/>
                    </a:lnTo>
                    <a:lnTo>
                      <a:pt x="0" y="2071"/>
                    </a:lnTo>
                    <a:close/>
                    <a:moveTo>
                      <a:pt x="0" y="660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0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5" name="Freeform 117">
                <a:extLst>
                  <a:ext uri="{FF2B5EF4-FFF2-40B4-BE49-F238E27FC236}">
                    <a16:creationId xmlns:a16="http://schemas.microsoft.com/office/drawing/2014/main" id="{D2B1DC93-EFA4-3655-E72E-7CFF9A4279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2" y="9072"/>
                <a:ext cx="32" cy="2135"/>
              </a:xfrm>
              <a:custGeom>
                <a:avLst/>
                <a:gdLst>
                  <a:gd name="T0" fmla="*/ 0 w 32"/>
                  <a:gd name="T1" fmla="*/ 2107 h 2135"/>
                  <a:gd name="T2" fmla="*/ 0 w 32"/>
                  <a:gd name="T3" fmla="*/ 1510 h 2135"/>
                  <a:gd name="T4" fmla="*/ 32 w 32"/>
                  <a:gd name="T5" fmla="*/ 1539 h 2135"/>
                  <a:gd name="T6" fmla="*/ 32 w 32"/>
                  <a:gd name="T7" fmla="*/ 2135 h 2135"/>
                  <a:gd name="T8" fmla="*/ 0 w 32"/>
                  <a:gd name="T9" fmla="*/ 2107 h 2135"/>
                  <a:gd name="T10" fmla="*/ 0 w 32"/>
                  <a:gd name="T11" fmla="*/ 624 h 2135"/>
                  <a:gd name="T12" fmla="*/ 0 w 32"/>
                  <a:gd name="T13" fmla="*/ 4 h 2135"/>
                  <a:gd name="T14" fmla="*/ 4 w 32"/>
                  <a:gd name="T15" fmla="*/ 0 h 2135"/>
                  <a:gd name="T16" fmla="*/ 32 w 32"/>
                  <a:gd name="T17" fmla="*/ 0 h 2135"/>
                  <a:gd name="T18" fmla="*/ 32 w 32"/>
                  <a:gd name="T19" fmla="*/ 588 h 2135"/>
                  <a:gd name="T20" fmla="*/ 0 w 32"/>
                  <a:gd name="T21" fmla="*/ 624 h 2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2135">
                    <a:moveTo>
                      <a:pt x="0" y="2107"/>
                    </a:moveTo>
                    <a:lnTo>
                      <a:pt x="0" y="1510"/>
                    </a:lnTo>
                    <a:lnTo>
                      <a:pt x="32" y="1539"/>
                    </a:lnTo>
                    <a:lnTo>
                      <a:pt x="32" y="2135"/>
                    </a:lnTo>
                    <a:lnTo>
                      <a:pt x="0" y="2107"/>
                    </a:lnTo>
                    <a:close/>
                    <a:moveTo>
                      <a:pt x="0" y="62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2" y="588"/>
                    </a:lnTo>
                    <a:lnTo>
                      <a:pt x="0" y="624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6" name="Freeform 118">
                <a:extLst>
                  <a:ext uri="{FF2B5EF4-FFF2-40B4-BE49-F238E27FC236}">
                    <a16:creationId xmlns:a16="http://schemas.microsoft.com/office/drawing/2014/main" id="{7BA7637A-664F-27A5-0467-A9558ABF19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54" y="9072"/>
                <a:ext cx="32" cy="2167"/>
              </a:xfrm>
              <a:custGeom>
                <a:avLst/>
                <a:gdLst>
                  <a:gd name="T0" fmla="*/ 0 w 32"/>
                  <a:gd name="T1" fmla="*/ 2135 h 2167"/>
                  <a:gd name="T2" fmla="*/ 0 w 32"/>
                  <a:gd name="T3" fmla="*/ 1539 h 2167"/>
                  <a:gd name="T4" fmla="*/ 32 w 32"/>
                  <a:gd name="T5" fmla="*/ 1571 h 2167"/>
                  <a:gd name="T6" fmla="*/ 32 w 32"/>
                  <a:gd name="T7" fmla="*/ 2167 h 2167"/>
                  <a:gd name="T8" fmla="*/ 0 w 32"/>
                  <a:gd name="T9" fmla="*/ 2135 h 2167"/>
                  <a:gd name="T10" fmla="*/ 0 w 32"/>
                  <a:gd name="T11" fmla="*/ 588 h 2167"/>
                  <a:gd name="T12" fmla="*/ 0 w 32"/>
                  <a:gd name="T13" fmla="*/ 0 h 2167"/>
                  <a:gd name="T14" fmla="*/ 32 w 32"/>
                  <a:gd name="T15" fmla="*/ 0 h 2167"/>
                  <a:gd name="T16" fmla="*/ 32 w 32"/>
                  <a:gd name="T17" fmla="*/ 547 h 2167"/>
                  <a:gd name="T18" fmla="*/ 0 w 32"/>
                  <a:gd name="T19" fmla="*/ 588 h 2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67">
                    <a:moveTo>
                      <a:pt x="0" y="2135"/>
                    </a:moveTo>
                    <a:lnTo>
                      <a:pt x="0" y="1539"/>
                    </a:lnTo>
                    <a:lnTo>
                      <a:pt x="32" y="1571"/>
                    </a:lnTo>
                    <a:lnTo>
                      <a:pt x="32" y="2167"/>
                    </a:lnTo>
                    <a:lnTo>
                      <a:pt x="0" y="2135"/>
                    </a:lnTo>
                    <a:close/>
                    <a:moveTo>
                      <a:pt x="0" y="588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547"/>
                    </a:lnTo>
                    <a:lnTo>
                      <a:pt x="0" y="58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7" name="Freeform 119">
                <a:extLst>
                  <a:ext uri="{FF2B5EF4-FFF2-40B4-BE49-F238E27FC236}">
                    <a16:creationId xmlns:a16="http://schemas.microsoft.com/office/drawing/2014/main" id="{5270BAF9-2EEE-EB31-8F8D-FE6DE1B325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86" y="9072"/>
                <a:ext cx="33" cy="2195"/>
              </a:xfrm>
              <a:custGeom>
                <a:avLst/>
                <a:gdLst>
                  <a:gd name="T0" fmla="*/ 0 w 33"/>
                  <a:gd name="T1" fmla="*/ 2167 h 2195"/>
                  <a:gd name="T2" fmla="*/ 0 w 33"/>
                  <a:gd name="T3" fmla="*/ 1571 h 2195"/>
                  <a:gd name="T4" fmla="*/ 33 w 33"/>
                  <a:gd name="T5" fmla="*/ 1603 h 2195"/>
                  <a:gd name="T6" fmla="*/ 33 w 33"/>
                  <a:gd name="T7" fmla="*/ 2195 h 2195"/>
                  <a:gd name="T8" fmla="*/ 0 w 33"/>
                  <a:gd name="T9" fmla="*/ 2167 h 2195"/>
                  <a:gd name="T10" fmla="*/ 0 w 33"/>
                  <a:gd name="T11" fmla="*/ 547 h 2195"/>
                  <a:gd name="T12" fmla="*/ 0 w 33"/>
                  <a:gd name="T13" fmla="*/ 0 h 2195"/>
                  <a:gd name="T14" fmla="*/ 33 w 33"/>
                  <a:gd name="T15" fmla="*/ 0 h 2195"/>
                  <a:gd name="T16" fmla="*/ 33 w 33"/>
                  <a:gd name="T17" fmla="*/ 507 h 2195"/>
                  <a:gd name="T18" fmla="*/ 0 w 33"/>
                  <a:gd name="T19" fmla="*/ 547 h 2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195">
                    <a:moveTo>
                      <a:pt x="0" y="2167"/>
                    </a:moveTo>
                    <a:lnTo>
                      <a:pt x="0" y="1571"/>
                    </a:lnTo>
                    <a:lnTo>
                      <a:pt x="33" y="1603"/>
                    </a:lnTo>
                    <a:lnTo>
                      <a:pt x="33" y="2195"/>
                    </a:lnTo>
                    <a:lnTo>
                      <a:pt x="0" y="2167"/>
                    </a:lnTo>
                    <a:close/>
                    <a:moveTo>
                      <a:pt x="0" y="547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507"/>
                    </a:lnTo>
                    <a:lnTo>
                      <a:pt x="0" y="54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8" name="Freeform 120">
                <a:extLst>
                  <a:ext uri="{FF2B5EF4-FFF2-40B4-BE49-F238E27FC236}">
                    <a16:creationId xmlns:a16="http://schemas.microsoft.com/office/drawing/2014/main" id="{DF07A2D9-77C3-52B9-0CEE-A967393E1C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19" y="9072"/>
                <a:ext cx="32" cy="2228"/>
              </a:xfrm>
              <a:custGeom>
                <a:avLst/>
                <a:gdLst>
                  <a:gd name="T0" fmla="*/ 0 w 32"/>
                  <a:gd name="T1" fmla="*/ 2195 h 2228"/>
                  <a:gd name="T2" fmla="*/ 0 w 32"/>
                  <a:gd name="T3" fmla="*/ 1603 h 2228"/>
                  <a:gd name="T4" fmla="*/ 32 w 32"/>
                  <a:gd name="T5" fmla="*/ 1631 h 2228"/>
                  <a:gd name="T6" fmla="*/ 32 w 32"/>
                  <a:gd name="T7" fmla="*/ 2228 h 2228"/>
                  <a:gd name="T8" fmla="*/ 0 w 32"/>
                  <a:gd name="T9" fmla="*/ 2195 h 2228"/>
                  <a:gd name="T10" fmla="*/ 0 w 32"/>
                  <a:gd name="T11" fmla="*/ 507 h 2228"/>
                  <a:gd name="T12" fmla="*/ 0 w 32"/>
                  <a:gd name="T13" fmla="*/ 0 h 2228"/>
                  <a:gd name="T14" fmla="*/ 32 w 32"/>
                  <a:gd name="T15" fmla="*/ 0 h 2228"/>
                  <a:gd name="T16" fmla="*/ 32 w 32"/>
                  <a:gd name="T17" fmla="*/ 471 h 2228"/>
                  <a:gd name="T18" fmla="*/ 0 w 32"/>
                  <a:gd name="T19" fmla="*/ 507 h 2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28">
                    <a:moveTo>
                      <a:pt x="0" y="2195"/>
                    </a:moveTo>
                    <a:lnTo>
                      <a:pt x="0" y="1603"/>
                    </a:lnTo>
                    <a:lnTo>
                      <a:pt x="32" y="1631"/>
                    </a:lnTo>
                    <a:lnTo>
                      <a:pt x="32" y="2228"/>
                    </a:lnTo>
                    <a:lnTo>
                      <a:pt x="0" y="2195"/>
                    </a:lnTo>
                    <a:close/>
                    <a:moveTo>
                      <a:pt x="0" y="507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71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9" name="Freeform 121">
                <a:extLst>
                  <a:ext uri="{FF2B5EF4-FFF2-40B4-BE49-F238E27FC236}">
                    <a16:creationId xmlns:a16="http://schemas.microsoft.com/office/drawing/2014/main" id="{CF27AEBA-2AD9-3210-6246-AF9D808B36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1" y="9072"/>
                <a:ext cx="32" cy="2256"/>
              </a:xfrm>
              <a:custGeom>
                <a:avLst/>
                <a:gdLst>
                  <a:gd name="T0" fmla="*/ 0 w 32"/>
                  <a:gd name="T1" fmla="*/ 2228 h 2256"/>
                  <a:gd name="T2" fmla="*/ 0 w 32"/>
                  <a:gd name="T3" fmla="*/ 1631 h 2256"/>
                  <a:gd name="T4" fmla="*/ 32 w 32"/>
                  <a:gd name="T5" fmla="*/ 1664 h 2256"/>
                  <a:gd name="T6" fmla="*/ 32 w 32"/>
                  <a:gd name="T7" fmla="*/ 2256 h 2256"/>
                  <a:gd name="T8" fmla="*/ 0 w 32"/>
                  <a:gd name="T9" fmla="*/ 2228 h 2256"/>
                  <a:gd name="T10" fmla="*/ 0 w 32"/>
                  <a:gd name="T11" fmla="*/ 471 h 2256"/>
                  <a:gd name="T12" fmla="*/ 0 w 32"/>
                  <a:gd name="T13" fmla="*/ 0 h 2256"/>
                  <a:gd name="T14" fmla="*/ 32 w 32"/>
                  <a:gd name="T15" fmla="*/ 0 h 2256"/>
                  <a:gd name="T16" fmla="*/ 32 w 32"/>
                  <a:gd name="T17" fmla="*/ 431 h 2256"/>
                  <a:gd name="T18" fmla="*/ 0 w 32"/>
                  <a:gd name="T19" fmla="*/ 471 h 2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56">
                    <a:moveTo>
                      <a:pt x="0" y="2228"/>
                    </a:moveTo>
                    <a:lnTo>
                      <a:pt x="0" y="1631"/>
                    </a:lnTo>
                    <a:lnTo>
                      <a:pt x="32" y="1664"/>
                    </a:lnTo>
                    <a:lnTo>
                      <a:pt x="32" y="2256"/>
                    </a:lnTo>
                    <a:lnTo>
                      <a:pt x="0" y="2228"/>
                    </a:lnTo>
                    <a:close/>
                    <a:moveTo>
                      <a:pt x="0" y="4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31"/>
                    </a:lnTo>
                    <a:lnTo>
                      <a:pt x="0" y="471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0" name="Freeform 122">
                <a:extLst>
                  <a:ext uri="{FF2B5EF4-FFF2-40B4-BE49-F238E27FC236}">
                    <a16:creationId xmlns:a16="http://schemas.microsoft.com/office/drawing/2014/main" id="{ADDFAC6F-050A-7A93-6266-E30D13CF2C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83" y="9072"/>
                <a:ext cx="32" cy="2288"/>
              </a:xfrm>
              <a:custGeom>
                <a:avLst/>
                <a:gdLst>
                  <a:gd name="T0" fmla="*/ 0 w 32"/>
                  <a:gd name="T1" fmla="*/ 2256 h 2288"/>
                  <a:gd name="T2" fmla="*/ 0 w 32"/>
                  <a:gd name="T3" fmla="*/ 1664 h 2288"/>
                  <a:gd name="T4" fmla="*/ 32 w 32"/>
                  <a:gd name="T5" fmla="*/ 1692 h 2288"/>
                  <a:gd name="T6" fmla="*/ 32 w 32"/>
                  <a:gd name="T7" fmla="*/ 2288 h 2288"/>
                  <a:gd name="T8" fmla="*/ 0 w 32"/>
                  <a:gd name="T9" fmla="*/ 2256 h 2288"/>
                  <a:gd name="T10" fmla="*/ 0 w 32"/>
                  <a:gd name="T11" fmla="*/ 431 h 2288"/>
                  <a:gd name="T12" fmla="*/ 0 w 32"/>
                  <a:gd name="T13" fmla="*/ 0 h 2288"/>
                  <a:gd name="T14" fmla="*/ 32 w 32"/>
                  <a:gd name="T15" fmla="*/ 0 h 2288"/>
                  <a:gd name="T16" fmla="*/ 32 w 32"/>
                  <a:gd name="T17" fmla="*/ 390 h 2288"/>
                  <a:gd name="T18" fmla="*/ 0 w 32"/>
                  <a:gd name="T19" fmla="*/ 431 h 2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88">
                    <a:moveTo>
                      <a:pt x="0" y="2256"/>
                    </a:moveTo>
                    <a:lnTo>
                      <a:pt x="0" y="1664"/>
                    </a:lnTo>
                    <a:lnTo>
                      <a:pt x="32" y="1692"/>
                    </a:lnTo>
                    <a:lnTo>
                      <a:pt x="32" y="2288"/>
                    </a:lnTo>
                    <a:lnTo>
                      <a:pt x="0" y="2256"/>
                    </a:lnTo>
                    <a:close/>
                    <a:moveTo>
                      <a:pt x="0" y="43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90"/>
                    </a:lnTo>
                    <a:lnTo>
                      <a:pt x="0" y="431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1" name="Freeform 123">
                <a:extLst>
                  <a:ext uri="{FF2B5EF4-FFF2-40B4-BE49-F238E27FC236}">
                    <a16:creationId xmlns:a16="http://schemas.microsoft.com/office/drawing/2014/main" id="{D9C2807C-AD59-AC4B-1286-E37E78A0BF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15" y="9072"/>
                <a:ext cx="32" cy="2316"/>
              </a:xfrm>
              <a:custGeom>
                <a:avLst/>
                <a:gdLst>
                  <a:gd name="T0" fmla="*/ 0 w 32"/>
                  <a:gd name="T1" fmla="*/ 2288 h 2316"/>
                  <a:gd name="T2" fmla="*/ 0 w 32"/>
                  <a:gd name="T3" fmla="*/ 1692 h 2316"/>
                  <a:gd name="T4" fmla="*/ 32 w 32"/>
                  <a:gd name="T5" fmla="*/ 1724 h 2316"/>
                  <a:gd name="T6" fmla="*/ 32 w 32"/>
                  <a:gd name="T7" fmla="*/ 2316 h 2316"/>
                  <a:gd name="T8" fmla="*/ 0 w 32"/>
                  <a:gd name="T9" fmla="*/ 2288 h 2316"/>
                  <a:gd name="T10" fmla="*/ 0 w 32"/>
                  <a:gd name="T11" fmla="*/ 390 h 2316"/>
                  <a:gd name="T12" fmla="*/ 0 w 32"/>
                  <a:gd name="T13" fmla="*/ 0 h 2316"/>
                  <a:gd name="T14" fmla="*/ 32 w 32"/>
                  <a:gd name="T15" fmla="*/ 0 h 2316"/>
                  <a:gd name="T16" fmla="*/ 32 w 32"/>
                  <a:gd name="T17" fmla="*/ 354 h 2316"/>
                  <a:gd name="T18" fmla="*/ 0 w 32"/>
                  <a:gd name="T19" fmla="*/ 39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16">
                    <a:moveTo>
                      <a:pt x="0" y="2288"/>
                    </a:moveTo>
                    <a:lnTo>
                      <a:pt x="0" y="1692"/>
                    </a:lnTo>
                    <a:lnTo>
                      <a:pt x="32" y="1724"/>
                    </a:lnTo>
                    <a:lnTo>
                      <a:pt x="32" y="2316"/>
                    </a:lnTo>
                    <a:lnTo>
                      <a:pt x="0" y="2288"/>
                    </a:lnTo>
                    <a:close/>
                    <a:moveTo>
                      <a:pt x="0" y="39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54"/>
                    </a:lnTo>
                    <a:lnTo>
                      <a:pt x="0" y="390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2" name="Freeform 124">
                <a:extLst>
                  <a:ext uri="{FF2B5EF4-FFF2-40B4-BE49-F238E27FC236}">
                    <a16:creationId xmlns:a16="http://schemas.microsoft.com/office/drawing/2014/main" id="{0640A535-2C0F-E455-DB7D-87C515518D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47" y="9072"/>
                <a:ext cx="33" cy="2349"/>
              </a:xfrm>
              <a:custGeom>
                <a:avLst/>
                <a:gdLst>
                  <a:gd name="T0" fmla="*/ 0 w 33"/>
                  <a:gd name="T1" fmla="*/ 2316 h 2349"/>
                  <a:gd name="T2" fmla="*/ 0 w 33"/>
                  <a:gd name="T3" fmla="*/ 1724 h 2349"/>
                  <a:gd name="T4" fmla="*/ 33 w 33"/>
                  <a:gd name="T5" fmla="*/ 1756 h 2349"/>
                  <a:gd name="T6" fmla="*/ 33 w 33"/>
                  <a:gd name="T7" fmla="*/ 2349 h 2349"/>
                  <a:gd name="T8" fmla="*/ 0 w 33"/>
                  <a:gd name="T9" fmla="*/ 2316 h 2349"/>
                  <a:gd name="T10" fmla="*/ 0 w 33"/>
                  <a:gd name="T11" fmla="*/ 354 h 2349"/>
                  <a:gd name="T12" fmla="*/ 0 w 33"/>
                  <a:gd name="T13" fmla="*/ 0 h 2349"/>
                  <a:gd name="T14" fmla="*/ 33 w 33"/>
                  <a:gd name="T15" fmla="*/ 0 h 2349"/>
                  <a:gd name="T16" fmla="*/ 33 w 33"/>
                  <a:gd name="T17" fmla="*/ 314 h 2349"/>
                  <a:gd name="T18" fmla="*/ 0 w 33"/>
                  <a:gd name="T19" fmla="*/ 354 h 2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349">
                    <a:moveTo>
                      <a:pt x="0" y="2316"/>
                    </a:moveTo>
                    <a:lnTo>
                      <a:pt x="0" y="1724"/>
                    </a:lnTo>
                    <a:lnTo>
                      <a:pt x="33" y="1756"/>
                    </a:lnTo>
                    <a:lnTo>
                      <a:pt x="33" y="2349"/>
                    </a:lnTo>
                    <a:lnTo>
                      <a:pt x="0" y="2316"/>
                    </a:lnTo>
                    <a:close/>
                    <a:moveTo>
                      <a:pt x="0" y="354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314"/>
                    </a:lnTo>
                    <a:lnTo>
                      <a:pt x="0" y="354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3" name="Freeform 125">
                <a:extLst>
                  <a:ext uri="{FF2B5EF4-FFF2-40B4-BE49-F238E27FC236}">
                    <a16:creationId xmlns:a16="http://schemas.microsoft.com/office/drawing/2014/main" id="{E4B255B7-3284-CD48-43FE-3AAB2C9433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80" y="9072"/>
                <a:ext cx="32" cy="2377"/>
              </a:xfrm>
              <a:custGeom>
                <a:avLst/>
                <a:gdLst>
                  <a:gd name="T0" fmla="*/ 0 w 32"/>
                  <a:gd name="T1" fmla="*/ 2349 h 2377"/>
                  <a:gd name="T2" fmla="*/ 0 w 32"/>
                  <a:gd name="T3" fmla="*/ 1756 h 2377"/>
                  <a:gd name="T4" fmla="*/ 32 w 32"/>
                  <a:gd name="T5" fmla="*/ 1784 h 2377"/>
                  <a:gd name="T6" fmla="*/ 32 w 32"/>
                  <a:gd name="T7" fmla="*/ 2377 h 2377"/>
                  <a:gd name="T8" fmla="*/ 0 w 32"/>
                  <a:gd name="T9" fmla="*/ 2349 h 2377"/>
                  <a:gd name="T10" fmla="*/ 0 w 32"/>
                  <a:gd name="T11" fmla="*/ 314 h 2377"/>
                  <a:gd name="T12" fmla="*/ 0 w 32"/>
                  <a:gd name="T13" fmla="*/ 0 h 2377"/>
                  <a:gd name="T14" fmla="*/ 32 w 32"/>
                  <a:gd name="T15" fmla="*/ 4 h 2377"/>
                  <a:gd name="T16" fmla="*/ 32 w 32"/>
                  <a:gd name="T17" fmla="*/ 273 h 2377"/>
                  <a:gd name="T18" fmla="*/ 0 w 32"/>
                  <a:gd name="T19" fmla="*/ 314 h 2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77">
                    <a:moveTo>
                      <a:pt x="0" y="2349"/>
                    </a:moveTo>
                    <a:lnTo>
                      <a:pt x="0" y="1756"/>
                    </a:lnTo>
                    <a:lnTo>
                      <a:pt x="32" y="1784"/>
                    </a:lnTo>
                    <a:lnTo>
                      <a:pt x="32" y="2377"/>
                    </a:lnTo>
                    <a:lnTo>
                      <a:pt x="0" y="2349"/>
                    </a:lnTo>
                    <a:close/>
                    <a:moveTo>
                      <a:pt x="0" y="314"/>
                    </a:moveTo>
                    <a:lnTo>
                      <a:pt x="0" y="0"/>
                    </a:lnTo>
                    <a:lnTo>
                      <a:pt x="32" y="4"/>
                    </a:lnTo>
                    <a:lnTo>
                      <a:pt x="32" y="273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4" name="Freeform 126">
                <a:extLst>
                  <a:ext uri="{FF2B5EF4-FFF2-40B4-BE49-F238E27FC236}">
                    <a16:creationId xmlns:a16="http://schemas.microsoft.com/office/drawing/2014/main" id="{09CCECB4-3C8F-1500-2535-42B6053C18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2" y="9076"/>
                <a:ext cx="32" cy="2405"/>
              </a:xfrm>
              <a:custGeom>
                <a:avLst/>
                <a:gdLst>
                  <a:gd name="T0" fmla="*/ 0 w 32"/>
                  <a:gd name="T1" fmla="*/ 2373 h 2405"/>
                  <a:gd name="T2" fmla="*/ 0 w 32"/>
                  <a:gd name="T3" fmla="*/ 1780 h 2405"/>
                  <a:gd name="T4" fmla="*/ 32 w 32"/>
                  <a:gd name="T5" fmla="*/ 1813 h 2405"/>
                  <a:gd name="T6" fmla="*/ 32 w 32"/>
                  <a:gd name="T7" fmla="*/ 2405 h 2405"/>
                  <a:gd name="T8" fmla="*/ 0 w 32"/>
                  <a:gd name="T9" fmla="*/ 2373 h 2405"/>
                  <a:gd name="T10" fmla="*/ 0 w 32"/>
                  <a:gd name="T11" fmla="*/ 269 h 2405"/>
                  <a:gd name="T12" fmla="*/ 0 w 32"/>
                  <a:gd name="T13" fmla="*/ 0 h 2405"/>
                  <a:gd name="T14" fmla="*/ 32 w 32"/>
                  <a:gd name="T15" fmla="*/ 0 h 2405"/>
                  <a:gd name="T16" fmla="*/ 32 w 32"/>
                  <a:gd name="T17" fmla="*/ 233 h 2405"/>
                  <a:gd name="T18" fmla="*/ 0 w 32"/>
                  <a:gd name="T19" fmla="*/ 269 h 2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05">
                    <a:moveTo>
                      <a:pt x="0" y="2373"/>
                    </a:moveTo>
                    <a:lnTo>
                      <a:pt x="0" y="1780"/>
                    </a:lnTo>
                    <a:lnTo>
                      <a:pt x="32" y="1813"/>
                    </a:lnTo>
                    <a:lnTo>
                      <a:pt x="32" y="2405"/>
                    </a:lnTo>
                    <a:lnTo>
                      <a:pt x="0" y="2373"/>
                    </a:lnTo>
                    <a:close/>
                    <a:moveTo>
                      <a:pt x="0" y="26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3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5" name="Freeform 127">
                <a:extLst>
                  <a:ext uri="{FF2B5EF4-FFF2-40B4-BE49-F238E27FC236}">
                    <a16:creationId xmlns:a16="http://schemas.microsoft.com/office/drawing/2014/main" id="{5BA0C0F1-EC5B-4B9F-D4EE-4F4083BBC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44" y="9076"/>
                <a:ext cx="32" cy="2437"/>
              </a:xfrm>
              <a:custGeom>
                <a:avLst/>
                <a:gdLst>
                  <a:gd name="T0" fmla="*/ 0 w 32"/>
                  <a:gd name="T1" fmla="*/ 2405 h 2437"/>
                  <a:gd name="T2" fmla="*/ 0 w 32"/>
                  <a:gd name="T3" fmla="*/ 1813 h 2437"/>
                  <a:gd name="T4" fmla="*/ 32 w 32"/>
                  <a:gd name="T5" fmla="*/ 1841 h 2437"/>
                  <a:gd name="T6" fmla="*/ 32 w 32"/>
                  <a:gd name="T7" fmla="*/ 2437 h 2437"/>
                  <a:gd name="T8" fmla="*/ 0 w 32"/>
                  <a:gd name="T9" fmla="*/ 2405 h 2437"/>
                  <a:gd name="T10" fmla="*/ 0 w 32"/>
                  <a:gd name="T11" fmla="*/ 233 h 2437"/>
                  <a:gd name="T12" fmla="*/ 0 w 32"/>
                  <a:gd name="T13" fmla="*/ 0 h 2437"/>
                  <a:gd name="T14" fmla="*/ 32 w 32"/>
                  <a:gd name="T15" fmla="*/ 0 h 2437"/>
                  <a:gd name="T16" fmla="*/ 32 w 32"/>
                  <a:gd name="T17" fmla="*/ 193 h 2437"/>
                  <a:gd name="T18" fmla="*/ 0 w 32"/>
                  <a:gd name="T19" fmla="*/ 233 h 2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37">
                    <a:moveTo>
                      <a:pt x="0" y="2405"/>
                    </a:moveTo>
                    <a:lnTo>
                      <a:pt x="0" y="1813"/>
                    </a:lnTo>
                    <a:lnTo>
                      <a:pt x="32" y="1841"/>
                    </a:lnTo>
                    <a:lnTo>
                      <a:pt x="32" y="2437"/>
                    </a:lnTo>
                    <a:lnTo>
                      <a:pt x="0" y="2405"/>
                    </a:lnTo>
                    <a:close/>
                    <a:moveTo>
                      <a:pt x="0" y="23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3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6" name="Freeform 128">
                <a:extLst>
                  <a:ext uri="{FF2B5EF4-FFF2-40B4-BE49-F238E27FC236}">
                    <a16:creationId xmlns:a16="http://schemas.microsoft.com/office/drawing/2014/main" id="{0A400117-C908-B875-193F-AFC37E587B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76" y="9076"/>
                <a:ext cx="33" cy="2465"/>
              </a:xfrm>
              <a:custGeom>
                <a:avLst/>
                <a:gdLst>
                  <a:gd name="T0" fmla="*/ 0 w 33"/>
                  <a:gd name="T1" fmla="*/ 2437 h 2465"/>
                  <a:gd name="T2" fmla="*/ 0 w 33"/>
                  <a:gd name="T3" fmla="*/ 1841 h 2465"/>
                  <a:gd name="T4" fmla="*/ 33 w 33"/>
                  <a:gd name="T5" fmla="*/ 1873 h 2465"/>
                  <a:gd name="T6" fmla="*/ 33 w 33"/>
                  <a:gd name="T7" fmla="*/ 2465 h 2465"/>
                  <a:gd name="T8" fmla="*/ 0 w 33"/>
                  <a:gd name="T9" fmla="*/ 2437 h 2465"/>
                  <a:gd name="T10" fmla="*/ 0 w 33"/>
                  <a:gd name="T11" fmla="*/ 193 h 2465"/>
                  <a:gd name="T12" fmla="*/ 0 w 33"/>
                  <a:gd name="T13" fmla="*/ 0 h 2465"/>
                  <a:gd name="T14" fmla="*/ 33 w 33"/>
                  <a:gd name="T15" fmla="*/ 0 h 2465"/>
                  <a:gd name="T16" fmla="*/ 33 w 33"/>
                  <a:gd name="T17" fmla="*/ 153 h 2465"/>
                  <a:gd name="T18" fmla="*/ 0 w 33"/>
                  <a:gd name="T19" fmla="*/ 193 h 2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465">
                    <a:moveTo>
                      <a:pt x="0" y="2437"/>
                    </a:moveTo>
                    <a:lnTo>
                      <a:pt x="0" y="1841"/>
                    </a:lnTo>
                    <a:lnTo>
                      <a:pt x="33" y="1873"/>
                    </a:lnTo>
                    <a:lnTo>
                      <a:pt x="33" y="2465"/>
                    </a:lnTo>
                    <a:lnTo>
                      <a:pt x="0" y="2437"/>
                    </a:lnTo>
                    <a:close/>
                    <a:moveTo>
                      <a:pt x="0" y="193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153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7" name="Freeform 129">
                <a:extLst>
                  <a:ext uri="{FF2B5EF4-FFF2-40B4-BE49-F238E27FC236}">
                    <a16:creationId xmlns:a16="http://schemas.microsoft.com/office/drawing/2014/main" id="{484E0765-B478-DE2E-6C35-6AAE9518A8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9" y="9076"/>
                <a:ext cx="32" cy="2498"/>
              </a:xfrm>
              <a:custGeom>
                <a:avLst/>
                <a:gdLst>
                  <a:gd name="T0" fmla="*/ 0 w 32"/>
                  <a:gd name="T1" fmla="*/ 2465 h 2498"/>
                  <a:gd name="T2" fmla="*/ 0 w 32"/>
                  <a:gd name="T3" fmla="*/ 1873 h 2498"/>
                  <a:gd name="T4" fmla="*/ 32 w 32"/>
                  <a:gd name="T5" fmla="*/ 1901 h 2498"/>
                  <a:gd name="T6" fmla="*/ 32 w 32"/>
                  <a:gd name="T7" fmla="*/ 2498 h 2498"/>
                  <a:gd name="T8" fmla="*/ 0 w 32"/>
                  <a:gd name="T9" fmla="*/ 2465 h 2498"/>
                  <a:gd name="T10" fmla="*/ 0 w 32"/>
                  <a:gd name="T11" fmla="*/ 153 h 2498"/>
                  <a:gd name="T12" fmla="*/ 0 w 32"/>
                  <a:gd name="T13" fmla="*/ 0 h 2498"/>
                  <a:gd name="T14" fmla="*/ 32 w 32"/>
                  <a:gd name="T15" fmla="*/ 0 h 2498"/>
                  <a:gd name="T16" fmla="*/ 32 w 32"/>
                  <a:gd name="T17" fmla="*/ 116 h 2498"/>
                  <a:gd name="T18" fmla="*/ 0 w 32"/>
                  <a:gd name="T19" fmla="*/ 153 h 2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98">
                    <a:moveTo>
                      <a:pt x="0" y="2465"/>
                    </a:moveTo>
                    <a:lnTo>
                      <a:pt x="0" y="1873"/>
                    </a:lnTo>
                    <a:lnTo>
                      <a:pt x="32" y="1901"/>
                    </a:lnTo>
                    <a:lnTo>
                      <a:pt x="32" y="2498"/>
                    </a:lnTo>
                    <a:lnTo>
                      <a:pt x="0" y="2465"/>
                    </a:lnTo>
                    <a:close/>
                    <a:moveTo>
                      <a:pt x="0" y="15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16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8" name="Freeform 130">
                <a:extLst>
                  <a:ext uri="{FF2B5EF4-FFF2-40B4-BE49-F238E27FC236}">
                    <a16:creationId xmlns:a16="http://schemas.microsoft.com/office/drawing/2014/main" id="{73554328-DCBA-AA5F-5D68-1D71757736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1" y="9076"/>
                <a:ext cx="32" cy="2526"/>
              </a:xfrm>
              <a:custGeom>
                <a:avLst/>
                <a:gdLst>
                  <a:gd name="T0" fmla="*/ 0 w 32"/>
                  <a:gd name="T1" fmla="*/ 2498 h 2526"/>
                  <a:gd name="T2" fmla="*/ 0 w 32"/>
                  <a:gd name="T3" fmla="*/ 1901 h 2526"/>
                  <a:gd name="T4" fmla="*/ 32 w 32"/>
                  <a:gd name="T5" fmla="*/ 1934 h 2526"/>
                  <a:gd name="T6" fmla="*/ 32 w 32"/>
                  <a:gd name="T7" fmla="*/ 2526 h 2526"/>
                  <a:gd name="T8" fmla="*/ 0 w 32"/>
                  <a:gd name="T9" fmla="*/ 2498 h 2526"/>
                  <a:gd name="T10" fmla="*/ 0 w 32"/>
                  <a:gd name="T11" fmla="*/ 116 h 2526"/>
                  <a:gd name="T12" fmla="*/ 0 w 32"/>
                  <a:gd name="T13" fmla="*/ 0 h 2526"/>
                  <a:gd name="T14" fmla="*/ 32 w 32"/>
                  <a:gd name="T15" fmla="*/ 0 h 2526"/>
                  <a:gd name="T16" fmla="*/ 32 w 32"/>
                  <a:gd name="T17" fmla="*/ 76 h 2526"/>
                  <a:gd name="T18" fmla="*/ 0 w 32"/>
                  <a:gd name="T19" fmla="*/ 116 h 2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26">
                    <a:moveTo>
                      <a:pt x="0" y="2498"/>
                    </a:moveTo>
                    <a:lnTo>
                      <a:pt x="0" y="1901"/>
                    </a:lnTo>
                    <a:lnTo>
                      <a:pt x="32" y="1934"/>
                    </a:lnTo>
                    <a:lnTo>
                      <a:pt x="32" y="2526"/>
                    </a:lnTo>
                    <a:lnTo>
                      <a:pt x="0" y="2498"/>
                    </a:lnTo>
                    <a:close/>
                    <a:moveTo>
                      <a:pt x="0" y="11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7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9" name="Freeform 131">
                <a:extLst>
                  <a:ext uri="{FF2B5EF4-FFF2-40B4-BE49-F238E27FC236}">
                    <a16:creationId xmlns:a16="http://schemas.microsoft.com/office/drawing/2014/main" id="{8FE715D5-ECB5-9BAC-7A4F-0C8FC48458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73" y="9076"/>
                <a:ext cx="32" cy="2558"/>
              </a:xfrm>
              <a:custGeom>
                <a:avLst/>
                <a:gdLst>
                  <a:gd name="T0" fmla="*/ 0 w 32"/>
                  <a:gd name="T1" fmla="*/ 2526 h 2558"/>
                  <a:gd name="T2" fmla="*/ 0 w 32"/>
                  <a:gd name="T3" fmla="*/ 1934 h 2558"/>
                  <a:gd name="T4" fmla="*/ 32 w 32"/>
                  <a:gd name="T5" fmla="*/ 1966 h 2558"/>
                  <a:gd name="T6" fmla="*/ 32 w 32"/>
                  <a:gd name="T7" fmla="*/ 2558 h 2558"/>
                  <a:gd name="T8" fmla="*/ 0 w 32"/>
                  <a:gd name="T9" fmla="*/ 2526 h 2558"/>
                  <a:gd name="T10" fmla="*/ 0 w 32"/>
                  <a:gd name="T11" fmla="*/ 76 h 2558"/>
                  <a:gd name="T12" fmla="*/ 0 w 32"/>
                  <a:gd name="T13" fmla="*/ 0 h 2558"/>
                  <a:gd name="T14" fmla="*/ 32 w 32"/>
                  <a:gd name="T15" fmla="*/ 0 h 2558"/>
                  <a:gd name="T16" fmla="*/ 32 w 32"/>
                  <a:gd name="T17" fmla="*/ 36 h 2558"/>
                  <a:gd name="T18" fmla="*/ 0 w 32"/>
                  <a:gd name="T19" fmla="*/ 76 h 2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58">
                    <a:moveTo>
                      <a:pt x="0" y="2526"/>
                    </a:moveTo>
                    <a:lnTo>
                      <a:pt x="0" y="1934"/>
                    </a:lnTo>
                    <a:lnTo>
                      <a:pt x="32" y="1966"/>
                    </a:lnTo>
                    <a:lnTo>
                      <a:pt x="32" y="2558"/>
                    </a:lnTo>
                    <a:lnTo>
                      <a:pt x="0" y="2526"/>
                    </a:lnTo>
                    <a:close/>
                    <a:moveTo>
                      <a:pt x="0" y="7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0" name="Freeform 132">
                <a:extLst>
                  <a:ext uri="{FF2B5EF4-FFF2-40B4-BE49-F238E27FC236}">
                    <a16:creationId xmlns:a16="http://schemas.microsoft.com/office/drawing/2014/main" id="{4A1D3544-7741-32C4-4AA5-3ED327245D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05" y="9076"/>
                <a:ext cx="33" cy="2586"/>
              </a:xfrm>
              <a:custGeom>
                <a:avLst/>
                <a:gdLst>
                  <a:gd name="T0" fmla="*/ 0 w 33"/>
                  <a:gd name="T1" fmla="*/ 2558 h 2586"/>
                  <a:gd name="T2" fmla="*/ 0 w 33"/>
                  <a:gd name="T3" fmla="*/ 1966 h 2586"/>
                  <a:gd name="T4" fmla="*/ 33 w 33"/>
                  <a:gd name="T5" fmla="*/ 1994 h 2586"/>
                  <a:gd name="T6" fmla="*/ 33 w 33"/>
                  <a:gd name="T7" fmla="*/ 2586 h 2586"/>
                  <a:gd name="T8" fmla="*/ 0 w 33"/>
                  <a:gd name="T9" fmla="*/ 2558 h 2586"/>
                  <a:gd name="T10" fmla="*/ 0 w 33"/>
                  <a:gd name="T11" fmla="*/ 36 h 2586"/>
                  <a:gd name="T12" fmla="*/ 0 w 33"/>
                  <a:gd name="T13" fmla="*/ 0 h 2586"/>
                  <a:gd name="T14" fmla="*/ 33 w 33"/>
                  <a:gd name="T15" fmla="*/ 0 h 2586"/>
                  <a:gd name="T16" fmla="*/ 0 w 33"/>
                  <a:gd name="T17" fmla="*/ 36 h 2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586">
                    <a:moveTo>
                      <a:pt x="0" y="2558"/>
                    </a:moveTo>
                    <a:lnTo>
                      <a:pt x="0" y="1966"/>
                    </a:lnTo>
                    <a:lnTo>
                      <a:pt x="33" y="1994"/>
                    </a:lnTo>
                    <a:lnTo>
                      <a:pt x="33" y="2586"/>
                    </a:lnTo>
                    <a:lnTo>
                      <a:pt x="0" y="2558"/>
                    </a:lnTo>
                    <a:close/>
                    <a:moveTo>
                      <a:pt x="0" y="36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1" name="Freeform 133">
                <a:extLst>
                  <a:ext uri="{FF2B5EF4-FFF2-40B4-BE49-F238E27FC236}">
                    <a16:creationId xmlns:a16="http://schemas.microsoft.com/office/drawing/2014/main" id="{73321305-8E3E-75B9-5DA6-C64D1F7FF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8979"/>
                <a:ext cx="1447" cy="189"/>
              </a:xfrm>
              <a:custGeom>
                <a:avLst/>
                <a:gdLst>
                  <a:gd name="T0" fmla="*/ 194 w 1447"/>
                  <a:gd name="T1" fmla="*/ 93 h 189"/>
                  <a:gd name="T2" fmla="*/ 97 w 1447"/>
                  <a:gd name="T3" fmla="*/ 189 h 189"/>
                  <a:gd name="T4" fmla="*/ 1447 w 1447"/>
                  <a:gd name="T5" fmla="*/ 189 h 189"/>
                  <a:gd name="T6" fmla="*/ 1447 w 1447"/>
                  <a:gd name="T7" fmla="*/ 0 h 189"/>
                  <a:gd name="T8" fmla="*/ 97 w 1447"/>
                  <a:gd name="T9" fmla="*/ 0 h 189"/>
                  <a:gd name="T10" fmla="*/ 0 w 1447"/>
                  <a:gd name="T11" fmla="*/ 93 h 189"/>
                  <a:gd name="T12" fmla="*/ 97 w 1447"/>
                  <a:gd name="T13" fmla="*/ 0 h 189"/>
                  <a:gd name="T14" fmla="*/ 0 w 1447"/>
                  <a:gd name="T15" fmla="*/ 0 h 189"/>
                  <a:gd name="T16" fmla="*/ 0 w 1447"/>
                  <a:gd name="T17" fmla="*/ 93 h 189"/>
                  <a:gd name="T18" fmla="*/ 194 w 144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7" h="189">
                    <a:moveTo>
                      <a:pt x="194" y="93"/>
                    </a:moveTo>
                    <a:lnTo>
                      <a:pt x="97" y="189"/>
                    </a:lnTo>
                    <a:lnTo>
                      <a:pt x="1447" y="189"/>
                    </a:lnTo>
                    <a:lnTo>
                      <a:pt x="1447" y="0"/>
                    </a:lnTo>
                    <a:lnTo>
                      <a:pt x="97" y="0"/>
                    </a:lnTo>
                    <a:lnTo>
                      <a:pt x="0" y="93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194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2" name="Freeform 134">
                <a:extLst>
                  <a:ext uri="{FF2B5EF4-FFF2-40B4-BE49-F238E27FC236}">
                    <a16:creationId xmlns:a16="http://schemas.microsoft.com/office/drawing/2014/main" id="{1146DCE7-DCE7-3ED8-245C-519E22048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072"/>
                <a:ext cx="194" cy="543"/>
              </a:xfrm>
              <a:custGeom>
                <a:avLst/>
                <a:gdLst>
                  <a:gd name="T0" fmla="*/ 97 w 194"/>
                  <a:gd name="T1" fmla="*/ 354 h 543"/>
                  <a:gd name="T2" fmla="*/ 194 w 194"/>
                  <a:gd name="T3" fmla="*/ 447 h 543"/>
                  <a:gd name="T4" fmla="*/ 194 w 194"/>
                  <a:gd name="T5" fmla="*/ 0 h 543"/>
                  <a:gd name="T6" fmla="*/ 0 w 194"/>
                  <a:gd name="T7" fmla="*/ 0 h 543"/>
                  <a:gd name="T8" fmla="*/ 0 w 194"/>
                  <a:gd name="T9" fmla="*/ 447 h 543"/>
                  <a:gd name="T10" fmla="*/ 97 w 194"/>
                  <a:gd name="T11" fmla="*/ 543 h 543"/>
                  <a:gd name="T12" fmla="*/ 0 w 194"/>
                  <a:gd name="T13" fmla="*/ 447 h 543"/>
                  <a:gd name="T14" fmla="*/ 0 w 194"/>
                  <a:gd name="T15" fmla="*/ 543 h 543"/>
                  <a:gd name="T16" fmla="*/ 97 w 194"/>
                  <a:gd name="T17" fmla="*/ 543 h 543"/>
                  <a:gd name="T18" fmla="*/ 97 w 194"/>
                  <a:gd name="T19" fmla="*/ 354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4" h="543">
                    <a:moveTo>
                      <a:pt x="97" y="354"/>
                    </a:moveTo>
                    <a:lnTo>
                      <a:pt x="194" y="447"/>
                    </a:lnTo>
                    <a:lnTo>
                      <a:pt x="194" y="0"/>
                    </a:lnTo>
                    <a:lnTo>
                      <a:pt x="0" y="0"/>
                    </a:lnTo>
                    <a:lnTo>
                      <a:pt x="0" y="447"/>
                    </a:lnTo>
                    <a:lnTo>
                      <a:pt x="97" y="543"/>
                    </a:lnTo>
                    <a:lnTo>
                      <a:pt x="0" y="447"/>
                    </a:lnTo>
                    <a:lnTo>
                      <a:pt x="0" y="543"/>
                    </a:lnTo>
                    <a:lnTo>
                      <a:pt x="97" y="543"/>
                    </a:lnTo>
                    <a:lnTo>
                      <a:pt x="97" y="3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3" name="Freeform 135">
                <a:extLst>
                  <a:ext uri="{FF2B5EF4-FFF2-40B4-BE49-F238E27FC236}">
                    <a16:creationId xmlns:a16="http://schemas.microsoft.com/office/drawing/2014/main" id="{F774C437-6B82-17CB-FDE9-751CD8805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9426"/>
                <a:ext cx="649" cy="189"/>
              </a:xfrm>
              <a:custGeom>
                <a:avLst/>
                <a:gdLst>
                  <a:gd name="T0" fmla="*/ 516 w 649"/>
                  <a:gd name="T1" fmla="*/ 157 h 189"/>
                  <a:gd name="T2" fmla="*/ 443 w 649"/>
                  <a:gd name="T3" fmla="*/ 0 h 189"/>
                  <a:gd name="T4" fmla="*/ 0 w 649"/>
                  <a:gd name="T5" fmla="*/ 0 h 189"/>
                  <a:gd name="T6" fmla="*/ 0 w 649"/>
                  <a:gd name="T7" fmla="*/ 189 h 189"/>
                  <a:gd name="T8" fmla="*/ 443 w 649"/>
                  <a:gd name="T9" fmla="*/ 189 h 189"/>
                  <a:gd name="T10" fmla="*/ 371 w 649"/>
                  <a:gd name="T11" fmla="*/ 32 h 189"/>
                  <a:gd name="T12" fmla="*/ 516 w 649"/>
                  <a:gd name="T13" fmla="*/ 157 h 189"/>
                  <a:gd name="T14" fmla="*/ 649 w 649"/>
                  <a:gd name="T15" fmla="*/ 0 h 189"/>
                  <a:gd name="T16" fmla="*/ 443 w 649"/>
                  <a:gd name="T17" fmla="*/ 0 h 189"/>
                  <a:gd name="T18" fmla="*/ 516 w 64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9" h="189">
                    <a:moveTo>
                      <a:pt x="516" y="157"/>
                    </a:moveTo>
                    <a:lnTo>
                      <a:pt x="44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43" y="189"/>
                    </a:lnTo>
                    <a:lnTo>
                      <a:pt x="371" y="32"/>
                    </a:lnTo>
                    <a:lnTo>
                      <a:pt x="516" y="157"/>
                    </a:lnTo>
                    <a:lnTo>
                      <a:pt x="649" y="0"/>
                    </a:lnTo>
                    <a:lnTo>
                      <a:pt x="443" y="0"/>
                    </a:lnTo>
                    <a:lnTo>
                      <a:pt x="516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4" name="Freeform 136">
                <a:extLst>
                  <a:ext uri="{FF2B5EF4-FFF2-40B4-BE49-F238E27FC236}">
                    <a16:creationId xmlns:a16="http://schemas.microsoft.com/office/drawing/2014/main" id="{24DD5F9B-2615-98B3-8710-ADF58F221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458"/>
                <a:ext cx="613" cy="621"/>
              </a:xfrm>
              <a:custGeom>
                <a:avLst/>
                <a:gdLst>
                  <a:gd name="T0" fmla="*/ 194 w 613"/>
                  <a:gd name="T1" fmla="*/ 484 h 621"/>
                  <a:gd name="T2" fmla="*/ 202 w 613"/>
                  <a:gd name="T3" fmla="*/ 613 h 621"/>
                  <a:gd name="T4" fmla="*/ 613 w 613"/>
                  <a:gd name="T5" fmla="*/ 125 h 621"/>
                  <a:gd name="T6" fmla="*/ 468 w 613"/>
                  <a:gd name="T7" fmla="*/ 0 h 621"/>
                  <a:gd name="T8" fmla="*/ 57 w 613"/>
                  <a:gd name="T9" fmla="*/ 492 h 621"/>
                  <a:gd name="T10" fmla="*/ 65 w 613"/>
                  <a:gd name="T11" fmla="*/ 621 h 621"/>
                  <a:gd name="T12" fmla="*/ 57 w 613"/>
                  <a:gd name="T13" fmla="*/ 492 h 621"/>
                  <a:gd name="T14" fmla="*/ 0 w 613"/>
                  <a:gd name="T15" fmla="*/ 556 h 621"/>
                  <a:gd name="T16" fmla="*/ 65 w 613"/>
                  <a:gd name="T17" fmla="*/ 621 h 621"/>
                  <a:gd name="T18" fmla="*/ 194 w 613"/>
                  <a:gd name="T19" fmla="*/ 484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3" h="621">
                    <a:moveTo>
                      <a:pt x="194" y="484"/>
                    </a:moveTo>
                    <a:lnTo>
                      <a:pt x="202" y="613"/>
                    </a:lnTo>
                    <a:lnTo>
                      <a:pt x="613" y="125"/>
                    </a:lnTo>
                    <a:lnTo>
                      <a:pt x="468" y="0"/>
                    </a:lnTo>
                    <a:lnTo>
                      <a:pt x="57" y="492"/>
                    </a:lnTo>
                    <a:lnTo>
                      <a:pt x="65" y="621"/>
                    </a:lnTo>
                    <a:lnTo>
                      <a:pt x="57" y="492"/>
                    </a:lnTo>
                    <a:lnTo>
                      <a:pt x="0" y="556"/>
                    </a:lnTo>
                    <a:lnTo>
                      <a:pt x="65" y="621"/>
                    </a:lnTo>
                    <a:lnTo>
                      <a:pt x="194" y="4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5" name="Freeform 137">
                <a:extLst>
                  <a:ext uri="{FF2B5EF4-FFF2-40B4-BE49-F238E27FC236}">
                    <a16:creationId xmlns:a16="http://schemas.microsoft.com/office/drawing/2014/main" id="{26B62891-F7E1-9DFB-9E4A-3AB4F5571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9942"/>
                <a:ext cx="451" cy="508"/>
              </a:xfrm>
              <a:custGeom>
                <a:avLst/>
                <a:gdLst>
                  <a:gd name="T0" fmla="*/ 306 w 451"/>
                  <a:gd name="T1" fmla="*/ 306 h 508"/>
                  <a:gd name="T2" fmla="*/ 443 w 451"/>
                  <a:gd name="T3" fmla="*/ 298 h 508"/>
                  <a:gd name="T4" fmla="*/ 129 w 451"/>
                  <a:gd name="T5" fmla="*/ 0 h 508"/>
                  <a:gd name="T6" fmla="*/ 0 w 451"/>
                  <a:gd name="T7" fmla="*/ 137 h 508"/>
                  <a:gd name="T8" fmla="*/ 314 w 451"/>
                  <a:gd name="T9" fmla="*/ 435 h 508"/>
                  <a:gd name="T10" fmla="*/ 451 w 451"/>
                  <a:gd name="T11" fmla="*/ 427 h 508"/>
                  <a:gd name="T12" fmla="*/ 314 w 451"/>
                  <a:gd name="T13" fmla="*/ 435 h 508"/>
                  <a:gd name="T14" fmla="*/ 387 w 451"/>
                  <a:gd name="T15" fmla="*/ 508 h 508"/>
                  <a:gd name="T16" fmla="*/ 451 w 451"/>
                  <a:gd name="T17" fmla="*/ 427 h 508"/>
                  <a:gd name="T18" fmla="*/ 306 w 451"/>
                  <a:gd name="T19" fmla="*/ 306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1" h="508">
                    <a:moveTo>
                      <a:pt x="306" y="306"/>
                    </a:moveTo>
                    <a:lnTo>
                      <a:pt x="443" y="298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314" y="435"/>
                    </a:lnTo>
                    <a:lnTo>
                      <a:pt x="451" y="427"/>
                    </a:lnTo>
                    <a:lnTo>
                      <a:pt x="314" y="435"/>
                    </a:lnTo>
                    <a:lnTo>
                      <a:pt x="387" y="508"/>
                    </a:lnTo>
                    <a:lnTo>
                      <a:pt x="451" y="427"/>
                    </a:lnTo>
                    <a:lnTo>
                      <a:pt x="306" y="3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6" name="Freeform 138">
                <a:extLst>
                  <a:ext uri="{FF2B5EF4-FFF2-40B4-BE49-F238E27FC236}">
                    <a16:creationId xmlns:a16="http://schemas.microsoft.com/office/drawing/2014/main" id="{F981A282-1F8A-CFBE-CDBA-2522BD3C1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8979"/>
                <a:ext cx="1274" cy="1390"/>
              </a:xfrm>
              <a:custGeom>
                <a:avLst/>
                <a:gdLst>
                  <a:gd name="T0" fmla="*/ 1076 w 1274"/>
                  <a:gd name="T1" fmla="*/ 189 h 1390"/>
                  <a:gd name="T2" fmla="*/ 1004 w 1274"/>
                  <a:gd name="T3" fmla="*/ 36 h 1390"/>
                  <a:gd name="T4" fmla="*/ 0 w 1274"/>
                  <a:gd name="T5" fmla="*/ 1269 h 1390"/>
                  <a:gd name="T6" fmla="*/ 145 w 1274"/>
                  <a:gd name="T7" fmla="*/ 1390 h 1390"/>
                  <a:gd name="T8" fmla="*/ 1149 w 1274"/>
                  <a:gd name="T9" fmla="*/ 153 h 1390"/>
                  <a:gd name="T10" fmla="*/ 1076 w 1274"/>
                  <a:gd name="T11" fmla="*/ 0 h 1390"/>
                  <a:gd name="T12" fmla="*/ 1149 w 1274"/>
                  <a:gd name="T13" fmla="*/ 153 h 1390"/>
                  <a:gd name="T14" fmla="*/ 1274 w 1274"/>
                  <a:gd name="T15" fmla="*/ 0 h 1390"/>
                  <a:gd name="T16" fmla="*/ 1076 w 1274"/>
                  <a:gd name="T17" fmla="*/ 0 h 1390"/>
                  <a:gd name="T18" fmla="*/ 1076 w 1274"/>
                  <a:gd name="T19" fmla="*/ 189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4" h="1390">
                    <a:moveTo>
                      <a:pt x="1076" y="189"/>
                    </a:moveTo>
                    <a:lnTo>
                      <a:pt x="1004" y="36"/>
                    </a:lnTo>
                    <a:lnTo>
                      <a:pt x="0" y="1269"/>
                    </a:lnTo>
                    <a:lnTo>
                      <a:pt x="145" y="1390"/>
                    </a:lnTo>
                    <a:lnTo>
                      <a:pt x="1149" y="153"/>
                    </a:lnTo>
                    <a:lnTo>
                      <a:pt x="1076" y="0"/>
                    </a:lnTo>
                    <a:lnTo>
                      <a:pt x="1149" y="153"/>
                    </a:lnTo>
                    <a:lnTo>
                      <a:pt x="1274" y="0"/>
                    </a:lnTo>
                    <a:lnTo>
                      <a:pt x="1076" y="0"/>
                    </a:lnTo>
                    <a:lnTo>
                      <a:pt x="1076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7" name="Rectangle 139">
                <a:extLst>
                  <a:ext uri="{FF2B5EF4-FFF2-40B4-BE49-F238E27FC236}">
                    <a16:creationId xmlns:a16="http://schemas.microsoft.com/office/drawing/2014/main" id="{96F9314A-6F3A-0735-3A7B-55CA05456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" y="9072"/>
                <a:ext cx="28" cy="44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8" name="Freeform 140">
                <a:extLst>
                  <a:ext uri="{FF2B5EF4-FFF2-40B4-BE49-F238E27FC236}">
                    <a16:creationId xmlns:a16="http://schemas.microsoft.com/office/drawing/2014/main" id="{4E6AB785-BB29-A119-060F-6700B96E50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46" y="9072"/>
                <a:ext cx="24" cy="958"/>
              </a:xfrm>
              <a:custGeom>
                <a:avLst/>
                <a:gdLst>
                  <a:gd name="T0" fmla="*/ 0 w 24"/>
                  <a:gd name="T1" fmla="*/ 447 h 958"/>
                  <a:gd name="T2" fmla="*/ 0 w 24"/>
                  <a:gd name="T3" fmla="*/ 0 h 958"/>
                  <a:gd name="T4" fmla="*/ 24 w 24"/>
                  <a:gd name="T5" fmla="*/ 0 h 958"/>
                  <a:gd name="T6" fmla="*/ 24 w 24"/>
                  <a:gd name="T7" fmla="*/ 447 h 958"/>
                  <a:gd name="T8" fmla="*/ 0 w 24"/>
                  <a:gd name="T9" fmla="*/ 447 h 958"/>
                  <a:gd name="T10" fmla="*/ 24 w 24"/>
                  <a:gd name="T11" fmla="*/ 910 h 958"/>
                  <a:gd name="T12" fmla="*/ 24 w 24"/>
                  <a:gd name="T13" fmla="*/ 958 h 958"/>
                  <a:gd name="T14" fmla="*/ 4 w 24"/>
                  <a:gd name="T15" fmla="*/ 938 h 958"/>
                  <a:gd name="T16" fmla="*/ 24 w 24"/>
                  <a:gd name="T17" fmla="*/ 910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958"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  <a:moveTo>
                      <a:pt x="24" y="910"/>
                    </a:moveTo>
                    <a:lnTo>
                      <a:pt x="24" y="958"/>
                    </a:lnTo>
                    <a:lnTo>
                      <a:pt x="4" y="938"/>
                    </a:lnTo>
                    <a:lnTo>
                      <a:pt x="24" y="910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9" name="Freeform 141">
                <a:extLst>
                  <a:ext uri="{FF2B5EF4-FFF2-40B4-BE49-F238E27FC236}">
                    <a16:creationId xmlns:a16="http://schemas.microsoft.com/office/drawing/2014/main" id="{0AAB14EB-EBD8-137F-5CD7-FCB0BAAFC6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0" y="9072"/>
                <a:ext cx="29" cy="983"/>
              </a:xfrm>
              <a:custGeom>
                <a:avLst/>
                <a:gdLst>
                  <a:gd name="T0" fmla="*/ 0 w 29"/>
                  <a:gd name="T1" fmla="*/ 958 h 983"/>
                  <a:gd name="T2" fmla="*/ 0 w 29"/>
                  <a:gd name="T3" fmla="*/ 910 h 983"/>
                  <a:gd name="T4" fmla="*/ 29 w 29"/>
                  <a:gd name="T5" fmla="*/ 878 h 983"/>
                  <a:gd name="T6" fmla="*/ 29 w 29"/>
                  <a:gd name="T7" fmla="*/ 983 h 983"/>
                  <a:gd name="T8" fmla="*/ 0 w 29"/>
                  <a:gd name="T9" fmla="*/ 958 h 983"/>
                  <a:gd name="T10" fmla="*/ 0 w 29"/>
                  <a:gd name="T11" fmla="*/ 447 h 983"/>
                  <a:gd name="T12" fmla="*/ 0 w 29"/>
                  <a:gd name="T13" fmla="*/ 0 h 983"/>
                  <a:gd name="T14" fmla="*/ 29 w 29"/>
                  <a:gd name="T15" fmla="*/ 0 h 983"/>
                  <a:gd name="T16" fmla="*/ 29 w 29"/>
                  <a:gd name="T17" fmla="*/ 447 h 983"/>
                  <a:gd name="T18" fmla="*/ 0 w 29"/>
                  <a:gd name="T19" fmla="*/ 447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983">
                    <a:moveTo>
                      <a:pt x="0" y="958"/>
                    </a:moveTo>
                    <a:lnTo>
                      <a:pt x="0" y="910"/>
                    </a:lnTo>
                    <a:lnTo>
                      <a:pt x="29" y="878"/>
                    </a:lnTo>
                    <a:lnTo>
                      <a:pt x="29" y="983"/>
                    </a:lnTo>
                    <a:lnTo>
                      <a:pt x="0" y="958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0" name="Freeform 142">
                <a:extLst>
                  <a:ext uri="{FF2B5EF4-FFF2-40B4-BE49-F238E27FC236}">
                    <a16:creationId xmlns:a16="http://schemas.microsoft.com/office/drawing/2014/main" id="{4FD2C828-F06D-76DC-27ED-E91CBEDEA3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9" y="9072"/>
                <a:ext cx="28" cy="1011"/>
              </a:xfrm>
              <a:custGeom>
                <a:avLst/>
                <a:gdLst>
                  <a:gd name="T0" fmla="*/ 0 w 28"/>
                  <a:gd name="T1" fmla="*/ 983 h 1011"/>
                  <a:gd name="T2" fmla="*/ 0 w 28"/>
                  <a:gd name="T3" fmla="*/ 878 h 1011"/>
                  <a:gd name="T4" fmla="*/ 28 w 28"/>
                  <a:gd name="T5" fmla="*/ 850 h 1011"/>
                  <a:gd name="T6" fmla="*/ 28 w 28"/>
                  <a:gd name="T7" fmla="*/ 1011 h 1011"/>
                  <a:gd name="T8" fmla="*/ 0 w 28"/>
                  <a:gd name="T9" fmla="*/ 983 h 1011"/>
                  <a:gd name="T10" fmla="*/ 0 w 28"/>
                  <a:gd name="T11" fmla="*/ 447 h 1011"/>
                  <a:gd name="T12" fmla="*/ 0 w 28"/>
                  <a:gd name="T13" fmla="*/ 0 h 1011"/>
                  <a:gd name="T14" fmla="*/ 28 w 28"/>
                  <a:gd name="T15" fmla="*/ 0 h 1011"/>
                  <a:gd name="T16" fmla="*/ 28 w 28"/>
                  <a:gd name="T17" fmla="*/ 447 h 1011"/>
                  <a:gd name="T18" fmla="*/ 0 w 28"/>
                  <a:gd name="T19" fmla="*/ 447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11">
                    <a:moveTo>
                      <a:pt x="0" y="983"/>
                    </a:moveTo>
                    <a:lnTo>
                      <a:pt x="0" y="878"/>
                    </a:lnTo>
                    <a:lnTo>
                      <a:pt x="28" y="850"/>
                    </a:lnTo>
                    <a:lnTo>
                      <a:pt x="28" y="1011"/>
                    </a:lnTo>
                    <a:lnTo>
                      <a:pt x="0" y="983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1" name="Freeform 143">
                <a:extLst>
                  <a:ext uri="{FF2B5EF4-FFF2-40B4-BE49-F238E27FC236}">
                    <a16:creationId xmlns:a16="http://schemas.microsoft.com/office/drawing/2014/main" id="{E20120B7-E340-9848-11B3-28C6005E5E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27" y="9072"/>
                <a:ext cx="28" cy="1035"/>
              </a:xfrm>
              <a:custGeom>
                <a:avLst/>
                <a:gdLst>
                  <a:gd name="T0" fmla="*/ 0 w 28"/>
                  <a:gd name="T1" fmla="*/ 1011 h 1035"/>
                  <a:gd name="T2" fmla="*/ 0 w 28"/>
                  <a:gd name="T3" fmla="*/ 850 h 1035"/>
                  <a:gd name="T4" fmla="*/ 28 w 28"/>
                  <a:gd name="T5" fmla="*/ 817 h 1035"/>
                  <a:gd name="T6" fmla="*/ 28 w 28"/>
                  <a:gd name="T7" fmla="*/ 1035 h 1035"/>
                  <a:gd name="T8" fmla="*/ 0 w 28"/>
                  <a:gd name="T9" fmla="*/ 1011 h 1035"/>
                  <a:gd name="T10" fmla="*/ 0 w 28"/>
                  <a:gd name="T11" fmla="*/ 447 h 1035"/>
                  <a:gd name="T12" fmla="*/ 0 w 28"/>
                  <a:gd name="T13" fmla="*/ 0 h 1035"/>
                  <a:gd name="T14" fmla="*/ 28 w 28"/>
                  <a:gd name="T15" fmla="*/ 0 h 1035"/>
                  <a:gd name="T16" fmla="*/ 28 w 28"/>
                  <a:gd name="T17" fmla="*/ 447 h 1035"/>
                  <a:gd name="T18" fmla="*/ 0 w 28"/>
                  <a:gd name="T19" fmla="*/ 447 h 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35">
                    <a:moveTo>
                      <a:pt x="0" y="1011"/>
                    </a:moveTo>
                    <a:lnTo>
                      <a:pt x="0" y="850"/>
                    </a:lnTo>
                    <a:lnTo>
                      <a:pt x="28" y="817"/>
                    </a:lnTo>
                    <a:lnTo>
                      <a:pt x="28" y="1035"/>
                    </a:lnTo>
                    <a:lnTo>
                      <a:pt x="0" y="1011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2" name="Freeform 144">
                <a:extLst>
                  <a:ext uri="{FF2B5EF4-FFF2-40B4-BE49-F238E27FC236}">
                    <a16:creationId xmlns:a16="http://schemas.microsoft.com/office/drawing/2014/main" id="{3A0D7164-F0B2-D0A7-AC0F-5D564DD5EE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5" y="9072"/>
                <a:ext cx="24" cy="1059"/>
              </a:xfrm>
              <a:custGeom>
                <a:avLst/>
                <a:gdLst>
                  <a:gd name="T0" fmla="*/ 0 w 24"/>
                  <a:gd name="T1" fmla="*/ 1035 h 1059"/>
                  <a:gd name="T2" fmla="*/ 0 w 24"/>
                  <a:gd name="T3" fmla="*/ 817 h 1059"/>
                  <a:gd name="T4" fmla="*/ 24 w 24"/>
                  <a:gd name="T5" fmla="*/ 785 h 1059"/>
                  <a:gd name="T6" fmla="*/ 24 w 24"/>
                  <a:gd name="T7" fmla="*/ 1059 h 1059"/>
                  <a:gd name="T8" fmla="*/ 0 w 24"/>
                  <a:gd name="T9" fmla="*/ 1035 h 1059"/>
                  <a:gd name="T10" fmla="*/ 0 w 24"/>
                  <a:gd name="T11" fmla="*/ 447 h 1059"/>
                  <a:gd name="T12" fmla="*/ 0 w 24"/>
                  <a:gd name="T13" fmla="*/ 0 h 1059"/>
                  <a:gd name="T14" fmla="*/ 24 w 24"/>
                  <a:gd name="T15" fmla="*/ 0 h 1059"/>
                  <a:gd name="T16" fmla="*/ 24 w 24"/>
                  <a:gd name="T17" fmla="*/ 447 h 1059"/>
                  <a:gd name="T18" fmla="*/ 0 w 24"/>
                  <a:gd name="T19" fmla="*/ 447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059">
                    <a:moveTo>
                      <a:pt x="0" y="1035"/>
                    </a:moveTo>
                    <a:lnTo>
                      <a:pt x="0" y="817"/>
                    </a:lnTo>
                    <a:lnTo>
                      <a:pt x="24" y="785"/>
                    </a:lnTo>
                    <a:lnTo>
                      <a:pt x="24" y="1059"/>
                    </a:lnTo>
                    <a:lnTo>
                      <a:pt x="0" y="1035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3" name="Freeform 145">
                <a:extLst>
                  <a:ext uri="{FF2B5EF4-FFF2-40B4-BE49-F238E27FC236}">
                    <a16:creationId xmlns:a16="http://schemas.microsoft.com/office/drawing/2014/main" id="{E57239A2-A5C2-38A4-2114-47A8609638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9" y="9072"/>
                <a:ext cx="29" cy="1087"/>
              </a:xfrm>
              <a:custGeom>
                <a:avLst/>
                <a:gdLst>
                  <a:gd name="T0" fmla="*/ 0 w 29"/>
                  <a:gd name="T1" fmla="*/ 1059 h 1087"/>
                  <a:gd name="T2" fmla="*/ 0 w 29"/>
                  <a:gd name="T3" fmla="*/ 785 h 1087"/>
                  <a:gd name="T4" fmla="*/ 29 w 29"/>
                  <a:gd name="T5" fmla="*/ 753 h 1087"/>
                  <a:gd name="T6" fmla="*/ 29 w 29"/>
                  <a:gd name="T7" fmla="*/ 1087 h 1087"/>
                  <a:gd name="T8" fmla="*/ 0 w 29"/>
                  <a:gd name="T9" fmla="*/ 1059 h 1087"/>
                  <a:gd name="T10" fmla="*/ 0 w 29"/>
                  <a:gd name="T11" fmla="*/ 447 h 1087"/>
                  <a:gd name="T12" fmla="*/ 0 w 29"/>
                  <a:gd name="T13" fmla="*/ 0 h 1087"/>
                  <a:gd name="T14" fmla="*/ 29 w 29"/>
                  <a:gd name="T15" fmla="*/ 0 h 1087"/>
                  <a:gd name="T16" fmla="*/ 29 w 29"/>
                  <a:gd name="T17" fmla="*/ 447 h 1087"/>
                  <a:gd name="T18" fmla="*/ 0 w 29"/>
                  <a:gd name="T19" fmla="*/ 447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1087">
                    <a:moveTo>
                      <a:pt x="0" y="1059"/>
                    </a:moveTo>
                    <a:lnTo>
                      <a:pt x="0" y="785"/>
                    </a:lnTo>
                    <a:lnTo>
                      <a:pt x="29" y="753"/>
                    </a:lnTo>
                    <a:lnTo>
                      <a:pt x="29" y="1087"/>
                    </a:lnTo>
                    <a:lnTo>
                      <a:pt x="0" y="1059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4" name="Freeform 146">
                <a:extLst>
                  <a:ext uri="{FF2B5EF4-FFF2-40B4-BE49-F238E27FC236}">
                    <a16:creationId xmlns:a16="http://schemas.microsoft.com/office/drawing/2014/main" id="{9F601448-F4F3-843D-97AE-87FF9E7D29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08" y="9072"/>
                <a:ext cx="28" cy="1112"/>
              </a:xfrm>
              <a:custGeom>
                <a:avLst/>
                <a:gdLst>
                  <a:gd name="T0" fmla="*/ 0 w 28"/>
                  <a:gd name="T1" fmla="*/ 1087 h 1112"/>
                  <a:gd name="T2" fmla="*/ 0 w 28"/>
                  <a:gd name="T3" fmla="*/ 753 h 1112"/>
                  <a:gd name="T4" fmla="*/ 28 w 28"/>
                  <a:gd name="T5" fmla="*/ 721 h 1112"/>
                  <a:gd name="T6" fmla="*/ 28 w 28"/>
                  <a:gd name="T7" fmla="*/ 1112 h 1112"/>
                  <a:gd name="T8" fmla="*/ 0 w 28"/>
                  <a:gd name="T9" fmla="*/ 1087 h 1112"/>
                  <a:gd name="T10" fmla="*/ 0 w 28"/>
                  <a:gd name="T11" fmla="*/ 447 h 1112"/>
                  <a:gd name="T12" fmla="*/ 0 w 28"/>
                  <a:gd name="T13" fmla="*/ 0 h 1112"/>
                  <a:gd name="T14" fmla="*/ 28 w 28"/>
                  <a:gd name="T15" fmla="*/ 0 h 1112"/>
                  <a:gd name="T16" fmla="*/ 28 w 28"/>
                  <a:gd name="T17" fmla="*/ 447 h 1112"/>
                  <a:gd name="T18" fmla="*/ 0 w 28"/>
                  <a:gd name="T19" fmla="*/ 447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12">
                    <a:moveTo>
                      <a:pt x="0" y="1087"/>
                    </a:moveTo>
                    <a:lnTo>
                      <a:pt x="0" y="753"/>
                    </a:lnTo>
                    <a:lnTo>
                      <a:pt x="28" y="721"/>
                    </a:lnTo>
                    <a:lnTo>
                      <a:pt x="28" y="1112"/>
                    </a:lnTo>
                    <a:lnTo>
                      <a:pt x="0" y="1087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5" name="Freeform 147">
                <a:extLst>
                  <a:ext uri="{FF2B5EF4-FFF2-40B4-BE49-F238E27FC236}">
                    <a16:creationId xmlns:a16="http://schemas.microsoft.com/office/drawing/2014/main" id="{D8FF09CC-EFB7-A482-4FAD-C3DEB1A428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6" y="9072"/>
                <a:ext cx="24" cy="1140"/>
              </a:xfrm>
              <a:custGeom>
                <a:avLst/>
                <a:gdLst>
                  <a:gd name="T0" fmla="*/ 0 w 24"/>
                  <a:gd name="T1" fmla="*/ 1112 h 1140"/>
                  <a:gd name="T2" fmla="*/ 0 w 24"/>
                  <a:gd name="T3" fmla="*/ 721 h 1140"/>
                  <a:gd name="T4" fmla="*/ 24 w 24"/>
                  <a:gd name="T5" fmla="*/ 689 h 1140"/>
                  <a:gd name="T6" fmla="*/ 24 w 24"/>
                  <a:gd name="T7" fmla="*/ 1140 h 1140"/>
                  <a:gd name="T8" fmla="*/ 0 w 24"/>
                  <a:gd name="T9" fmla="*/ 1112 h 1140"/>
                  <a:gd name="T10" fmla="*/ 0 w 24"/>
                  <a:gd name="T11" fmla="*/ 447 h 1140"/>
                  <a:gd name="T12" fmla="*/ 0 w 24"/>
                  <a:gd name="T13" fmla="*/ 0 h 1140"/>
                  <a:gd name="T14" fmla="*/ 24 w 24"/>
                  <a:gd name="T15" fmla="*/ 0 h 1140"/>
                  <a:gd name="T16" fmla="*/ 24 w 24"/>
                  <a:gd name="T17" fmla="*/ 447 h 1140"/>
                  <a:gd name="T18" fmla="*/ 0 w 24"/>
                  <a:gd name="T19" fmla="*/ 447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40">
                    <a:moveTo>
                      <a:pt x="0" y="1112"/>
                    </a:moveTo>
                    <a:lnTo>
                      <a:pt x="0" y="721"/>
                    </a:lnTo>
                    <a:lnTo>
                      <a:pt x="24" y="689"/>
                    </a:lnTo>
                    <a:lnTo>
                      <a:pt x="24" y="1140"/>
                    </a:lnTo>
                    <a:lnTo>
                      <a:pt x="0" y="111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6" name="Freeform 148">
                <a:extLst>
                  <a:ext uri="{FF2B5EF4-FFF2-40B4-BE49-F238E27FC236}">
                    <a16:creationId xmlns:a16="http://schemas.microsoft.com/office/drawing/2014/main" id="{34F2C982-D5D0-84EE-FB22-922A271801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0" y="9072"/>
                <a:ext cx="28" cy="1164"/>
              </a:xfrm>
              <a:custGeom>
                <a:avLst/>
                <a:gdLst>
                  <a:gd name="T0" fmla="*/ 0 w 28"/>
                  <a:gd name="T1" fmla="*/ 1140 h 1164"/>
                  <a:gd name="T2" fmla="*/ 0 w 28"/>
                  <a:gd name="T3" fmla="*/ 689 h 1164"/>
                  <a:gd name="T4" fmla="*/ 28 w 28"/>
                  <a:gd name="T5" fmla="*/ 656 h 1164"/>
                  <a:gd name="T6" fmla="*/ 28 w 28"/>
                  <a:gd name="T7" fmla="*/ 1164 h 1164"/>
                  <a:gd name="T8" fmla="*/ 0 w 28"/>
                  <a:gd name="T9" fmla="*/ 1140 h 1164"/>
                  <a:gd name="T10" fmla="*/ 0 w 28"/>
                  <a:gd name="T11" fmla="*/ 447 h 1164"/>
                  <a:gd name="T12" fmla="*/ 0 w 28"/>
                  <a:gd name="T13" fmla="*/ 0 h 1164"/>
                  <a:gd name="T14" fmla="*/ 28 w 28"/>
                  <a:gd name="T15" fmla="*/ 0 h 1164"/>
                  <a:gd name="T16" fmla="*/ 28 w 28"/>
                  <a:gd name="T17" fmla="*/ 447 h 1164"/>
                  <a:gd name="T18" fmla="*/ 0 w 28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64">
                    <a:moveTo>
                      <a:pt x="0" y="1140"/>
                    </a:moveTo>
                    <a:lnTo>
                      <a:pt x="0" y="689"/>
                    </a:lnTo>
                    <a:lnTo>
                      <a:pt x="28" y="656"/>
                    </a:lnTo>
                    <a:lnTo>
                      <a:pt x="28" y="1164"/>
                    </a:lnTo>
                    <a:lnTo>
                      <a:pt x="0" y="1140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7" name="Freeform 149">
                <a:extLst>
                  <a:ext uri="{FF2B5EF4-FFF2-40B4-BE49-F238E27FC236}">
                    <a16:creationId xmlns:a16="http://schemas.microsoft.com/office/drawing/2014/main" id="{DCC82F68-B680-9194-D712-92C1F370D2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8" y="9072"/>
                <a:ext cx="28" cy="1192"/>
              </a:xfrm>
              <a:custGeom>
                <a:avLst/>
                <a:gdLst>
                  <a:gd name="T0" fmla="*/ 0 w 28"/>
                  <a:gd name="T1" fmla="*/ 1164 h 1192"/>
                  <a:gd name="T2" fmla="*/ 0 w 28"/>
                  <a:gd name="T3" fmla="*/ 656 h 1192"/>
                  <a:gd name="T4" fmla="*/ 28 w 28"/>
                  <a:gd name="T5" fmla="*/ 624 h 1192"/>
                  <a:gd name="T6" fmla="*/ 28 w 28"/>
                  <a:gd name="T7" fmla="*/ 1192 h 1192"/>
                  <a:gd name="T8" fmla="*/ 0 w 28"/>
                  <a:gd name="T9" fmla="*/ 1164 h 1192"/>
                  <a:gd name="T10" fmla="*/ 0 w 28"/>
                  <a:gd name="T11" fmla="*/ 447 h 1192"/>
                  <a:gd name="T12" fmla="*/ 0 w 28"/>
                  <a:gd name="T13" fmla="*/ 0 h 1192"/>
                  <a:gd name="T14" fmla="*/ 28 w 28"/>
                  <a:gd name="T15" fmla="*/ 0 h 1192"/>
                  <a:gd name="T16" fmla="*/ 28 w 28"/>
                  <a:gd name="T17" fmla="*/ 447 h 1192"/>
                  <a:gd name="T18" fmla="*/ 0 w 28"/>
                  <a:gd name="T19" fmla="*/ 447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2">
                    <a:moveTo>
                      <a:pt x="0" y="1164"/>
                    </a:moveTo>
                    <a:lnTo>
                      <a:pt x="0" y="656"/>
                    </a:lnTo>
                    <a:lnTo>
                      <a:pt x="28" y="624"/>
                    </a:lnTo>
                    <a:lnTo>
                      <a:pt x="28" y="119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8" name="Freeform 150">
                <a:extLst>
                  <a:ext uri="{FF2B5EF4-FFF2-40B4-BE49-F238E27FC236}">
                    <a16:creationId xmlns:a16="http://schemas.microsoft.com/office/drawing/2014/main" id="{3CB444FC-9968-79D9-B048-EB049DFDAF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16" y="9072"/>
                <a:ext cx="24" cy="1216"/>
              </a:xfrm>
              <a:custGeom>
                <a:avLst/>
                <a:gdLst>
                  <a:gd name="T0" fmla="*/ 0 w 24"/>
                  <a:gd name="T1" fmla="*/ 1192 h 1216"/>
                  <a:gd name="T2" fmla="*/ 0 w 24"/>
                  <a:gd name="T3" fmla="*/ 624 h 1216"/>
                  <a:gd name="T4" fmla="*/ 24 w 24"/>
                  <a:gd name="T5" fmla="*/ 592 h 1216"/>
                  <a:gd name="T6" fmla="*/ 24 w 24"/>
                  <a:gd name="T7" fmla="*/ 1216 h 1216"/>
                  <a:gd name="T8" fmla="*/ 0 w 24"/>
                  <a:gd name="T9" fmla="*/ 1192 h 1216"/>
                  <a:gd name="T10" fmla="*/ 0 w 24"/>
                  <a:gd name="T11" fmla="*/ 447 h 1216"/>
                  <a:gd name="T12" fmla="*/ 0 w 24"/>
                  <a:gd name="T13" fmla="*/ 0 h 1216"/>
                  <a:gd name="T14" fmla="*/ 24 w 24"/>
                  <a:gd name="T15" fmla="*/ 0 h 1216"/>
                  <a:gd name="T16" fmla="*/ 24 w 24"/>
                  <a:gd name="T17" fmla="*/ 447 h 1216"/>
                  <a:gd name="T18" fmla="*/ 0 w 24"/>
                  <a:gd name="T19" fmla="*/ 447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216">
                    <a:moveTo>
                      <a:pt x="0" y="1192"/>
                    </a:moveTo>
                    <a:lnTo>
                      <a:pt x="0" y="624"/>
                    </a:lnTo>
                    <a:lnTo>
                      <a:pt x="24" y="592"/>
                    </a:lnTo>
                    <a:lnTo>
                      <a:pt x="24" y="1216"/>
                    </a:lnTo>
                    <a:lnTo>
                      <a:pt x="0" y="119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9" name="Freeform 151">
                <a:extLst>
                  <a:ext uri="{FF2B5EF4-FFF2-40B4-BE49-F238E27FC236}">
                    <a16:creationId xmlns:a16="http://schemas.microsoft.com/office/drawing/2014/main" id="{80AC2C75-EF07-5C9F-FB36-BC292991BE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0" y="9072"/>
                <a:ext cx="29" cy="1237"/>
              </a:xfrm>
              <a:custGeom>
                <a:avLst/>
                <a:gdLst>
                  <a:gd name="T0" fmla="*/ 0 w 29"/>
                  <a:gd name="T1" fmla="*/ 1216 h 1237"/>
                  <a:gd name="T2" fmla="*/ 0 w 29"/>
                  <a:gd name="T3" fmla="*/ 592 h 1237"/>
                  <a:gd name="T4" fmla="*/ 29 w 29"/>
                  <a:gd name="T5" fmla="*/ 560 h 1237"/>
                  <a:gd name="T6" fmla="*/ 29 w 29"/>
                  <a:gd name="T7" fmla="*/ 1232 h 1237"/>
                  <a:gd name="T8" fmla="*/ 25 w 29"/>
                  <a:gd name="T9" fmla="*/ 1237 h 1237"/>
                  <a:gd name="T10" fmla="*/ 0 w 29"/>
                  <a:gd name="T11" fmla="*/ 1216 h 1237"/>
                  <a:gd name="T12" fmla="*/ 0 w 29"/>
                  <a:gd name="T13" fmla="*/ 447 h 1237"/>
                  <a:gd name="T14" fmla="*/ 0 w 29"/>
                  <a:gd name="T15" fmla="*/ 0 h 1237"/>
                  <a:gd name="T16" fmla="*/ 29 w 29"/>
                  <a:gd name="T17" fmla="*/ 0 h 1237"/>
                  <a:gd name="T18" fmla="*/ 29 w 29"/>
                  <a:gd name="T19" fmla="*/ 447 h 1237"/>
                  <a:gd name="T20" fmla="*/ 0 w 29"/>
                  <a:gd name="T21" fmla="*/ 447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1237">
                    <a:moveTo>
                      <a:pt x="0" y="1216"/>
                    </a:moveTo>
                    <a:lnTo>
                      <a:pt x="0" y="592"/>
                    </a:lnTo>
                    <a:lnTo>
                      <a:pt x="29" y="560"/>
                    </a:lnTo>
                    <a:lnTo>
                      <a:pt x="29" y="1232"/>
                    </a:lnTo>
                    <a:lnTo>
                      <a:pt x="25" y="1237"/>
                    </a:lnTo>
                    <a:lnTo>
                      <a:pt x="0" y="121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0" name="Freeform 152">
                <a:extLst>
                  <a:ext uri="{FF2B5EF4-FFF2-40B4-BE49-F238E27FC236}">
                    <a16:creationId xmlns:a16="http://schemas.microsoft.com/office/drawing/2014/main" id="{DA5EF8E6-F826-BAD2-947A-A1C5E9542B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9" y="9072"/>
                <a:ext cx="28" cy="1232"/>
              </a:xfrm>
              <a:custGeom>
                <a:avLst/>
                <a:gdLst>
                  <a:gd name="T0" fmla="*/ 0 w 28"/>
                  <a:gd name="T1" fmla="*/ 1232 h 1232"/>
                  <a:gd name="T2" fmla="*/ 0 w 28"/>
                  <a:gd name="T3" fmla="*/ 560 h 1232"/>
                  <a:gd name="T4" fmla="*/ 28 w 28"/>
                  <a:gd name="T5" fmla="*/ 527 h 1232"/>
                  <a:gd name="T6" fmla="*/ 28 w 28"/>
                  <a:gd name="T7" fmla="*/ 1196 h 1232"/>
                  <a:gd name="T8" fmla="*/ 0 w 28"/>
                  <a:gd name="T9" fmla="*/ 1232 h 1232"/>
                  <a:gd name="T10" fmla="*/ 0 w 28"/>
                  <a:gd name="T11" fmla="*/ 447 h 1232"/>
                  <a:gd name="T12" fmla="*/ 0 w 28"/>
                  <a:gd name="T13" fmla="*/ 0 h 1232"/>
                  <a:gd name="T14" fmla="*/ 28 w 28"/>
                  <a:gd name="T15" fmla="*/ 0 h 1232"/>
                  <a:gd name="T16" fmla="*/ 28 w 28"/>
                  <a:gd name="T17" fmla="*/ 447 h 1232"/>
                  <a:gd name="T18" fmla="*/ 0 w 28"/>
                  <a:gd name="T19" fmla="*/ 447 h 1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232">
                    <a:moveTo>
                      <a:pt x="0" y="1232"/>
                    </a:moveTo>
                    <a:lnTo>
                      <a:pt x="0" y="560"/>
                    </a:lnTo>
                    <a:lnTo>
                      <a:pt x="28" y="527"/>
                    </a:lnTo>
                    <a:lnTo>
                      <a:pt x="28" y="1196"/>
                    </a:lnTo>
                    <a:lnTo>
                      <a:pt x="0" y="123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1" name="Freeform 153">
                <a:extLst>
                  <a:ext uri="{FF2B5EF4-FFF2-40B4-BE49-F238E27FC236}">
                    <a16:creationId xmlns:a16="http://schemas.microsoft.com/office/drawing/2014/main" id="{F317B24F-F530-51F3-E239-DC4833D1E8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97" y="9072"/>
                <a:ext cx="28" cy="1196"/>
              </a:xfrm>
              <a:custGeom>
                <a:avLst/>
                <a:gdLst>
                  <a:gd name="T0" fmla="*/ 0 w 28"/>
                  <a:gd name="T1" fmla="*/ 1196 h 1196"/>
                  <a:gd name="T2" fmla="*/ 0 w 28"/>
                  <a:gd name="T3" fmla="*/ 527 h 1196"/>
                  <a:gd name="T4" fmla="*/ 28 w 28"/>
                  <a:gd name="T5" fmla="*/ 495 h 1196"/>
                  <a:gd name="T6" fmla="*/ 28 w 28"/>
                  <a:gd name="T7" fmla="*/ 1164 h 1196"/>
                  <a:gd name="T8" fmla="*/ 0 w 28"/>
                  <a:gd name="T9" fmla="*/ 1196 h 1196"/>
                  <a:gd name="T10" fmla="*/ 0 w 28"/>
                  <a:gd name="T11" fmla="*/ 447 h 1196"/>
                  <a:gd name="T12" fmla="*/ 0 w 28"/>
                  <a:gd name="T13" fmla="*/ 0 h 1196"/>
                  <a:gd name="T14" fmla="*/ 28 w 28"/>
                  <a:gd name="T15" fmla="*/ 0 h 1196"/>
                  <a:gd name="T16" fmla="*/ 28 w 28"/>
                  <a:gd name="T17" fmla="*/ 447 h 1196"/>
                  <a:gd name="T18" fmla="*/ 0 w 28"/>
                  <a:gd name="T19" fmla="*/ 447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6">
                    <a:moveTo>
                      <a:pt x="0" y="1196"/>
                    </a:moveTo>
                    <a:lnTo>
                      <a:pt x="0" y="527"/>
                    </a:lnTo>
                    <a:lnTo>
                      <a:pt x="28" y="495"/>
                    </a:lnTo>
                    <a:lnTo>
                      <a:pt x="28" y="1164"/>
                    </a:lnTo>
                    <a:lnTo>
                      <a:pt x="0" y="119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2" name="Freeform 154">
                <a:extLst>
                  <a:ext uri="{FF2B5EF4-FFF2-40B4-BE49-F238E27FC236}">
                    <a16:creationId xmlns:a16="http://schemas.microsoft.com/office/drawing/2014/main" id="{E4DD2540-9C49-EFF6-8772-23D3AE7940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25" y="9072"/>
                <a:ext cx="24" cy="1164"/>
              </a:xfrm>
              <a:custGeom>
                <a:avLst/>
                <a:gdLst>
                  <a:gd name="T0" fmla="*/ 0 w 24"/>
                  <a:gd name="T1" fmla="*/ 1164 h 1164"/>
                  <a:gd name="T2" fmla="*/ 0 w 24"/>
                  <a:gd name="T3" fmla="*/ 495 h 1164"/>
                  <a:gd name="T4" fmla="*/ 24 w 24"/>
                  <a:gd name="T5" fmla="*/ 463 h 1164"/>
                  <a:gd name="T6" fmla="*/ 24 w 24"/>
                  <a:gd name="T7" fmla="*/ 1132 h 1164"/>
                  <a:gd name="T8" fmla="*/ 0 w 24"/>
                  <a:gd name="T9" fmla="*/ 1164 h 1164"/>
                  <a:gd name="T10" fmla="*/ 0 w 24"/>
                  <a:gd name="T11" fmla="*/ 447 h 1164"/>
                  <a:gd name="T12" fmla="*/ 0 w 24"/>
                  <a:gd name="T13" fmla="*/ 0 h 1164"/>
                  <a:gd name="T14" fmla="*/ 24 w 24"/>
                  <a:gd name="T15" fmla="*/ 0 h 1164"/>
                  <a:gd name="T16" fmla="*/ 24 w 24"/>
                  <a:gd name="T17" fmla="*/ 447 h 1164"/>
                  <a:gd name="T18" fmla="*/ 0 w 24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64">
                    <a:moveTo>
                      <a:pt x="0" y="1164"/>
                    </a:moveTo>
                    <a:lnTo>
                      <a:pt x="0" y="495"/>
                    </a:lnTo>
                    <a:lnTo>
                      <a:pt x="24" y="463"/>
                    </a:lnTo>
                    <a:lnTo>
                      <a:pt x="24" y="113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3" name="Freeform 155">
                <a:extLst>
                  <a:ext uri="{FF2B5EF4-FFF2-40B4-BE49-F238E27FC236}">
                    <a16:creationId xmlns:a16="http://schemas.microsoft.com/office/drawing/2014/main" id="{E9455BE3-3115-CFBE-7950-442223C2D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9072"/>
                <a:ext cx="29" cy="1132"/>
              </a:xfrm>
              <a:custGeom>
                <a:avLst/>
                <a:gdLst>
                  <a:gd name="T0" fmla="*/ 0 w 29"/>
                  <a:gd name="T1" fmla="*/ 1132 h 1132"/>
                  <a:gd name="T2" fmla="*/ 0 w 29"/>
                  <a:gd name="T3" fmla="*/ 463 h 1132"/>
                  <a:gd name="T4" fmla="*/ 12 w 29"/>
                  <a:gd name="T5" fmla="*/ 447 h 1132"/>
                  <a:gd name="T6" fmla="*/ 0 w 29"/>
                  <a:gd name="T7" fmla="*/ 447 h 1132"/>
                  <a:gd name="T8" fmla="*/ 0 w 29"/>
                  <a:gd name="T9" fmla="*/ 0 h 1132"/>
                  <a:gd name="T10" fmla="*/ 29 w 29"/>
                  <a:gd name="T11" fmla="*/ 0 h 1132"/>
                  <a:gd name="T12" fmla="*/ 29 w 29"/>
                  <a:gd name="T13" fmla="*/ 1100 h 1132"/>
                  <a:gd name="T14" fmla="*/ 0 w 29"/>
                  <a:gd name="T15" fmla="*/ 113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1132">
                    <a:moveTo>
                      <a:pt x="0" y="1132"/>
                    </a:moveTo>
                    <a:lnTo>
                      <a:pt x="0" y="463"/>
                    </a:lnTo>
                    <a:lnTo>
                      <a:pt x="12" y="447"/>
                    </a:lnTo>
                    <a:lnTo>
                      <a:pt x="0" y="44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1100"/>
                    </a:lnTo>
                    <a:lnTo>
                      <a:pt x="0" y="1132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4" name="Freeform 156">
                <a:extLst>
                  <a:ext uri="{FF2B5EF4-FFF2-40B4-BE49-F238E27FC236}">
                    <a16:creationId xmlns:a16="http://schemas.microsoft.com/office/drawing/2014/main" id="{E340ED03-C4AF-6CF8-A2A2-48A73C44D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9072"/>
                <a:ext cx="28" cy="1100"/>
              </a:xfrm>
              <a:custGeom>
                <a:avLst/>
                <a:gdLst>
                  <a:gd name="T0" fmla="*/ 0 w 28"/>
                  <a:gd name="T1" fmla="*/ 1100 h 1100"/>
                  <a:gd name="T2" fmla="*/ 0 w 28"/>
                  <a:gd name="T3" fmla="*/ 0 h 1100"/>
                  <a:gd name="T4" fmla="*/ 28 w 28"/>
                  <a:gd name="T5" fmla="*/ 0 h 1100"/>
                  <a:gd name="T6" fmla="*/ 28 w 28"/>
                  <a:gd name="T7" fmla="*/ 1063 h 1100"/>
                  <a:gd name="T8" fmla="*/ 0 w 28"/>
                  <a:gd name="T9" fmla="*/ 1100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100">
                    <a:moveTo>
                      <a:pt x="0" y="1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063"/>
                    </a:lnTo>
                    <a:lnTo>
                      <a:pt x="0" y="1100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5" name="Freeform 157">
                <a:extLst>
                  <a:ext uri="{FF2B5EF4-FFF2-40B4-BE49-F238E27FC236}">
                    <a16:creationId xmlns:a16="http://schemas.microsoft.com/office/drawing/2014/main" id="{2C65D41B-3D8E-1006-EC02-93BBB77F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6" y="9072"/>
                <a:ext cx="24" cy="1063"/>
              </a:xfrm>
              <a:custGeom>
                <a:avLst/>
                <a:gdLst>
                  <a:gd name="T0" fmla="*/ 0 w 24"/>
                  <a:gd name="T1" fmla="*/ 1063 h 1063"/>
                  <a:gd name="T2" fmla="*/ 0 w 24"/>
                  <a:gd name="T3" fmla="*/ 0 h 1063"/>
                  <a:gd name="T4" fmla="*/ 24 w 24"/>
                  <a:gd name="T5" fmla="*/ 0 h 1063"/>
                  <a:gd name="T6" fmla="*/ 24 w 24"/>
                  <a:gd name="T7" fmla="*/ 1031 h 1063"/>
                  <a:gd name="T8" fmla="*/ 0 w 24"/>
                  <a:gd name="T9" fmla="*/ 1063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063">
                    <a:moveTo>
                      <a:pt x="0" y="106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031"/>
                    </a:lnTo>
                    <a:lnTo>
                      <a:pt x="0" y="1063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6" name="Freeform 158">
                <a:extLst>
                  <a:ext uri="{FF2B5EF4-FFF2-40B4-BE49-F238E27FC236}">
                    <a16:creationId xmlns:a16="http://schemas.microsoft.com/office/drawing/2014/main" id="{BA099987-C29B-8164-2852-18CDCA5D9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0" y="9072"/>
                <a:ext cx="28" cy="1031"/>
              </a:xfrm>
              <a:custGeom>
                <a:avLst/>
                <a:gdLst>
                  <a:gd name="T0" fmla="*/ 0 w 28"/>
                  <a:gd name="T1" fmla="*/ 1031 h 1031"/>
                  <a:gd name="T2" fmla="*/ 0 w 28"/>
                  <a:gd name="T3" fmla="*/ 0 h 1031"/>
                  <a:gd name="T4" fmla="*/ 28 w 28"/>
                  <a:gd name="T5" fmla="*/ 0 h 1031"/>
                  <a:gd name="T6" fmla="*/ 28 w 28"/>
                  <a:gd name="T7" fmla="*/ 999 h 1031"/>
                  <a:gd name="T8" fmla="*/ 0 w 28"/>
                  <a:gd name="T9" fmla="*/ 1031 h 1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31">
                    <a:moveTo>
                      <a:pt x="0" y="1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99"/>
                    </a:lnTo>
                    <a:lnTo>
                      <a:pt x="0" y="1031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7" name="Freeform 159">
                <a:extLst>
                  <a:ext uri="{FF2B5EF4-FFF2-40B4-BE49-F238E27FC236}">
                    <a16:creationId xmlns:a16="http://schemas.microsoft.com/office/drawing/2014/main" id="{68E09906-8655-320C-09C9-98C6B5DA8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9072"/>
                <a:ext cx="28" cy="999"/>
              </a:xfrm>
              <a:custGeom>
                <a:avLst/>
                <a:gdLst>
                  <a:gd name="T0" fmla="*/ 0 w 28"/>
                  <a:gd name="T1" fmla="*/ 999 h 999"/>
                  <a:gd name="T2" fmla="*/ 0 w 28"/>
                  <a:gd name="T3" fmla="*/ 0 h 999"/>
                  <a:gd name="T4" fmla="*/ 28 w 28"/>
                  <a:gd name="T5" fmla="*/ 0 h 999"/>
                  <a:gd name="T6" fmla="*/ 28 w 28"/>
                  <a:gd name="T7" fmla="*/ 967 h 999"/>
                  <a:gd name="T8" fmla="*/ 0 w 28"/>
                  <a:gd name="T9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99">
                    <a:moveTo>
                      <a:pt x="0" y="99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67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8" name="Freeform 160">
                <a:extLst>
                  <a:ext uri="{FF2B5EF4-FFF2-40B4-BE49-F238E27FC236}">
                    <a16:creationId xmlns:a16="http://schemas.microsoft.com/office/drawing/2014/main" id="{60A6C82A-6EC3-5232-B7AF-0D809902E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9072"/>
                <a:ext cx="25" cy="967"/>
              </a:xfrm>
              <a:custGeom>
                <a:avLst/>
                <a:gdLst>
                  <a:gd name="T0" fmla="*/ 0 w 25"/>
                  <a:gd name="T1" fmla="*/ 967 h 967"/>
                  <a:gd name="T2" fmla="*/ 0 w 25"/>
                  <a:gd name="T3" fmla="*/ 0 h 967"/>
                  <a:gd name="T4" fmla="*/ 25 w 25"/>
                  <a:gd name="T5" fmla="*/ 0 h 967"/>
                  <a:gd name="T6" fmla="*/ 25 w 25"/>
                  <a:gd name="T7" fmla="*/ 930 h 967"/>
                  <a:gd name="T8" fmla="*/ 0 w 25"/>
                  <a:gd name="T9" fmla="*/ 967 h 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967">
                    <a:moveTo>
                      <a:pt x="0" y="967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930"/>
                    </a:lnTo>
                    <a:lnTo>
                      <a:pt x="0" y="967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9" name="Freeform 161">
                <a:extLst>
                  <a:ext uri="{FF2B5EF4-FFF2-40B4-BE49-F238E27FC236}">
                    <a16:creationId xmlns:a16="http://schemas.microsoft.com/office/drawing/2014/main" id="{B1F84D2D-2F3E-E9C9-6CA5-9487DA82E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" y="9072"/>
                <a:ext cx="28" cy="930"/>
              </a:xfrm>
              <a:custGeom>
                <a:avLst/>
                <a:gdLst>
                  <a:gd name="T0" fmla="*/ 0 w 28"/>
                  <a:gd name="T1" fmla="*/ 930 h 930"/>
                  <a:gd name="T2" fmla="*/ 0 w 28"/>
                  <a:gd name="T3" fmla="*/ 0 h 930"/>
                  <a:gd name="T4" fmla="*/ 28 w 28"/>
                  <a:gd name="T5" fmla="*/ 0 h 930"/>
                  <a:gd name="T6" fmla="*/ 28 w 28"/>
                  <a:gd name="T7" fmla="*/ 898 h 930"/>
                  <a:gd name="T8" fmla="*/ 0 w 28"/>
                  <a:gd name="T9" fmla="*/ 93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30">
                    <a:moveTo>
                      <a:pt x="0" y="93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98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0" name="Freeform 162">
                <a:extLst>
                  <a:ext uri="{FF2B5EF4-FFF2-40B4-BE49-F238E27FC236}">
                    <a16:creationId xmlns:a16="http://schemas.microsoft.com/office/drawing/2014/main" id="{F0637892-F44B-8942-9D6B-52D4BDBA4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9072"/>
                <a:ext cx="28" cy="898"/>
              </a:xfrm>
              <a:custGeom>
                <a:avLst/>
                <a:gdLst>
                  <a:gd name="T0" fmla="*/ 0 w 28"/>
                  <a:gd name="T1" fmla="*/ 898 h 898"/>
                  <a:gd name="T2" fmla="*/ 0 w 28"/>
                  <a:gd name="T3" fmla="*/ 0 h 898"/>
                  <a:gd name="T4" fmla="*/ 28 w 28"/>
                  <a:gd name="T5" fmla="*/ 0 h 898"/>
                  <a:gd name="T6" fmla="*/ 28 w 28"/>
                  <a:gd name="T7" fmla="*/ 866 h 898"/>
                  <a:gd name="T8" fmla="*/ 0 w 28"/>
                  <a:gd name="T9" fmla="*/ 898 h 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98">
                    <a:moveTo>
                      <a:pt x="0" y="89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66"/>
                    </a:lnTo>
                    <a:lnTo>
                      <a:pt x="0" y="898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1" name="Freeform 163">
                <a:extLst>
                  <a:ext uri="{FF2B5EF4-FFF2-40B4-BE49-F238E27FC236}">
                    <a16:creationId xmlns:a16="http://schemas.microsoft.com/office/drawing/2014/main" id="{BF3ACB84-7AF7-3617-F2B8-52F11D1FC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9072"/>
                <a:ext cx="28" cy="866"/>
              </a:xfrm>
              <a:custGeom>
                <a:avLst/>
                <a:gdLst>
                  <a:gd name="T0" fmla="*/ 0 w 28"/>
                  <a:gd name="T1" fmla="*/ 866 h 866"/>
                  <a:gd name="T2" fmla="*/ 0 w 28"/>
                  <a:gd name="T3" fmla="*/ 0 h 866"/>
                  <a:gd name="T4" fmla="*/ 28 w 28"/>
                  <a:gd name="T5" fmla="*/ 0 h 866"/>
                  <a:gd name="T6" fmla="*/ 28 w 28"/>
                  <a:gd name="T7" fmla="*/ 834 h 866"/>
                  <a:gd name="T8" fmla="*/ 0 w 28"/>
                  <a:gd name="T9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66">
                    <a:moveTo>
                      <a:pt x="0" y="8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34"/>
                    </a:lnTo>
                    <a:lnTo>
                      <a:pt x="0" y="866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2" name="Freeform 164">
                <a:extLst>
                  <a:ext uri="{FF2B5EF4-FFF2-40B4-BE49-F238E27FC236}">
                    <a16:creationId xmlns:a16="http://schemas.microsoft.com/office/drawing/2014/main" id="{46196A16-CF75-20BA-42F5-1B081CF38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9072"/>
                <a:ext cx="24" cy="834"/>
              </a:xfrm>
              <a:custGeom>
                <a:avLst/>
                <a:gdLst>
                  <a:gd name="T0" fmla="*/ 0 w 24"/>
                  <a:gd name="T1" fmla="*/ 834 h 834"/>
                  <a:gd name="T2" fmla="*/ 0 w 24"/>
                  <a:gd name="T3" fmla="*/ 0 h 834"/>
                  <a:gd name="T4" fmla="*/ 24 w 24"/>
                  <a:gd name="T5" fmla="*/ 0 h 834"/>
                  <a:gd name="T6" fmla="*/ 24 w 24"/>
                  <a:gd name="T7" fmla="*/ 797 h 834"/>
                  <a:gd name="T8" fmla="*/ 0 w 24"/>
                  <a:gd name="T9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834">
                    <a:moveTo>
                      <a:pt x="0" y="8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97"/>
                    </a:lnTo>
                    <a:lnTo>
                      <a:pt x="0" y="834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3" name="Freeform 165">
                <a:extLst>
                  <a:ext uri="{FF2B5EF4-FFF2-40B4-BE49-F238E27FC236}">
                    <a16:creationId xmlns:a16="http://schemas.microsoft.com/office/drawing/2014/main" id="{364BCF9A-8E50-379A-CF3C-61932A6AB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9" y="9072"/>
                <a:ext cx="29" cy="797"/>
              </a:xfrm>
              <a:custGeom>
                <a:avLst/>
                <a:gdLst>
                  <a:gd name="T0" fmla="*/ 0 w 29"/>
                  <a:gd name="T1" fmla="*/ 797 h 797"/>
                  <a:gd name="T2" fmla="*/ 0 w 29"/>
                  <a:gd name="T3" fmla="*/ 0 h 797"/>
                  <a:gd name="T4" fmla="*/ 29 w 29"/>
                  <a:gd name="T5" fmla="*/ 0 h 797"/>
                  <a:gd name="T6" fmla="*/ 29 w 29"/>
                  <a:gd name="T7" fmla="*/ 765 h 797"/>
                  <a:gd name="T8" fmla="*/ 0 w 29"/>
                  <a:gd name="T9" fmla="*/ 797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7">
                    <a:moveTo>
                      <a:pt x="0" y="79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765"/>
                    </a:lnTo>
                    <a:lnTo>
                      <a:pt x="0" y="79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4" name="Freeform 166">
                <a:extLst>
                  <a:ext uri="{FF2B5EF4-FFF2-40B4-BE49-F238E27FC236}">
                    <a16:creationId xmlns:a16="http://schemas.microsoft.com/office/drawing/2014/main" id="{0C98BF1B-B679-990E-18B9-765FCDC9B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9072"/>
                <a:ext cx="28" cy="765"/>
              </a:xfrm>
              <a:custGeom>
                <a:avLst/>
                <a:gdLst>
                  <a:gd name="T0" fmla="*/ 0 w 28"/>
                  <a:gd name="T1" fmla="*/ 765 h 765"/>
                  <a:gd name="T2" fmla="*/ 0 w 28"/>
                  <a:gd name="T3" fmla="*/ 0 h 765"/>
                  <a:gd name="T4" fmla="*/ 28 w 28"/>
                  <a:gd name="T5" fmla="*/ 0 h 765"/>
                  <a:gd name="T6" fmla="*/ 28 w 28"/>
                  <a:gd name="T7" fmla="*/ 733 h 765"/>
                  <a:gd name="T8" fmla="*/ 0 w 28"/>
                  <a:gd name="T9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65">
                    <a:moveTo>
                      <a:pt x="0" y="76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733"/>
                    </a:lnTo>
                    <a:lnTo>
                      <a:pt x="0" y="765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5" name="Freeform 167">
                <a:extLst>
                  <a:ext uri="{FF2B5EF4-FFF2-40B4-BE49-F238E27FC236}">
                    <a16:creationId xmlns:a16="http://schemas.microsoft.com/office/drawing/2014/main" id="{E6DEAB82-DE50-F4E2-9A06-BB653C116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" y="9072"/>
                <a:ext cx="24" cy="733"/>
              </a:xfrm>
              <a:custGeom>
                <a:avLst/>
                <a:gdLst>
                  <a:gd name="T0" fmla="*/ 0 w 24"/>
                  <a:gd name="T1" fmla="*/ 733 h 733"/>
                  <a:gd name="T2" fmla="*/ 0 w 24"/>
                  <a:gd name="T3" fmla="*/ 0 h 733"/>
                  <a:gd name="T4" fmla="*/ 24 w 24"/>
                  <a:gd name="T5" fmla="*/ 0 h 733"/>
                  <a:gd name="T6" fmla="*/ 24 w 24"/>
                  <a:gd name="T7" fmla="*/ 701 h 733"/>
                  <a:gd name="T8" fmla="*/ 0 w 24"/>
                  <a:gd name="T9" fmla="*/ 733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733">
                    <a:moveTo>
                      <a:pt x="0" y="73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01"/>
                    </a:lnTo>
                    <a:lnTo>
                      <a:pt x="0" y="73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6" name="Freeform 168">
                <a:extLst>
                  <a:ext uri="{FF2B5EF4-FFF2-40B4-BE49-F238E27FC236}">
                    <a16:creationId xmlns:a16="http://schemas.microsoft.com/office/drawing/2014/main" id="{FCC25965-4977-F007-724D-1A18BA1C0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9072"/>
                <a:ext cx="28" cy="701"/>
              </a:xfrm>
              <a:custGeom>
                <a:avLst/>
                <a:gdLst>
                  <a:gd name="T0" fmla="*/ 0 w 28"/>
                  <a:gd name="T1" fmla="*/ 701 h 701"/>
                  <a:gd name="T2" fmla="*/ 0 w 28"/>
                  <a:gd name="T3" fmla="*/ 0 h 701"/>
                  <a:gd name="T4" fmla="*/ 28 w 28"/>
                  <a:gd name="T5" fmla="*/ 0 h 701"/>
                  <a:gd name="T6" fmla="*/ 28 w 28"/>
                  <a:gd name="T7" fmla="*/ 664 h 701"/>
                  <a:gd name="T8" fmla="*/ 0 w 28"/>
                  <a:gd name="T9" fmla="*/ 701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01">
                    <a:moveTo>
                      <a:pt x="0" y="7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64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7" name="Freeform 169">
                <a:extLst>
                  <a:ext uri="{FF2B5EF4-FFF2-40B4-BE49-F238E27FC236}">
                    <a16:creationId xmlns:a16="http://schemas.microsoft.com/office/drawing/2014/main" id="{00489EAF-4F31-DE0A-8313-0C75232BC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8" y="9072"/>
                <a:ext cx="28" cy="664"/>
              </a:xfrm>
              <a:custGeom>
                <a:avLst/>
                <a:gdLst>
                  <a:gd name="T0" fmla="*/ 0 w 28"/>
                  <a:gd name="T1" fmla="*/ 664 h 664"/>
                  <a:gd name="T2" fmla="*/ 0 w 28"/>
                  <a:gd name="T3" fmla="*/ 0 h 664"/>
                  <a:gd name="T4" fmla="*/ 28 w 28"/>
                  <a:gd name="T5" fmla="*/ 0 h 664"/>
                  <a:gd name="T6" fmla="*/ 28 w 28"/>
                  <a:gd name="T7" fmla="*/ 632 h 664"/>
                  <a:gd name="T8" fmla="*/ 0 w 28"/>
                  <a:gd name="T9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64">
                    <a:moveTo>
                      <a:pt x="0" y="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32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8" name="Freeform 170">
                <a:extLst>
                  <a:ext uri="{FF2B5EF4-FFF2-40B4-BE49-F238E27FC236}">
                    <a16:creationId xmlns:a16="http://schemas.microsoft.com/office/drawing/2014/main" id="{B066C0F3-93D2-666D-D610-1F21B90F0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6" y="9072"/>
                <a:ext cx="29" cy="632"/>
              </a:xfrm>
              <a:custGeom>
                <a:avLst/>
                <a:gdLst>
                  <a:gd name="T0" fmla="*/ 0 w 29"/>
                  <a:gd name="T1" fmla="*/ 632 h 632"/>
                  <a:gd name="T2" fmla="*/ 0 w 29"/>
                  <a:gd name="T3" fmla="*/ 0 h 632"/>
                  <a:gd name="T4" fmla="*/ 29 w 29"/>
                  <a:gd name="T5" fmla="*/ 0 h 632"/>
                  <a:gd name="T6" fmla="*/ 29 w 29"/>
                  <a:gd name="T7" fmla="*/ 600 h 632"/>
                  <a:gd name="T8" fmla="*/ 0 w 29"/>
                  <a:gd name="T9" fmla="*/ 632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632">
                    <a:moveTo>
                      <a:pt x="0" y="6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600"/>
                    </a:lnTo>
                    <a:lnTo>
                      <a:pt x="0" y="632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9" name="Freeform 171">
                <a:extLst>
                  <a:ext uri="{FF2B5EF4-FFF2-40B4-BE49-F238E27FC236}">
                    <a16:creationId xmlns:a16="http://schemas.microsoft.com/office/drawing/2014/main" id="{80F8E5B6-F1D9-8045-7EE7-42B1A3440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5" y="9072"/>
                <a:ext cx="24" cy="600"/>
              </a:xfrm>
              <a:custGeom>
                <a:avLst/>
                <a:gdLst>
                  <a:gd name="T0" fmla="*/ 0 w 24"/>
                  <a:gd name="T1" fmla="*/ 600 h 600"/>
                  <a:gd name="T2" fmla="*/ 0 w 24"/>
                  <a:gd name="T3" fmla="*/ 0 h 600"/>
                  <a:gd name="T4" fmla="*/ 24 w 24"/>
                  <a:gd name="T5" fmla="*/ 0 h 600"/>
                  <a:gd name="T6" fmla="*/ 24 w 24"/>
                  <a:gd name="T7" fmla="*/ 568 h 600"/>
                  <a:gd name="T8" fmla="*/ 0 w 24"/>
                  <a:gd name="T9" fmla="*/ 60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00">
                    <a:moveTo>
                      <a:pt x="0" y="600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568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0" name="Freeform 172">
                <a:extLst>
                  <a:ext uri="{FF2B5EF4-FFF2-40B4-BE49-F238E27FC236}">
                    <a16:creationId xmlns:a16="http://schemas.microsoft.com/office/drawing/2014/main" id="{1E2D554D-AF84-4061-0120-9EB4AFDF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9" y="9072"/>
                <a:ext cx="28" cy="568"/>
              </a:xfrm>
              <a:custGeom>
                <a:avLst/>
                <a:gdLst>
                  <a:gd name="T0" fmla="*/ 0 w 28"/>
                  <a:gd name="T1" fmla="*/ 568 h 568"/>
                  <a:gd name="T2" fmla="*/ 0 w 28"/>
                  <a:gd name="T3" fmla="*/ 0 h 568"/>
                  <a:gd name="T4" fmla="*/ 28 w 28"/>
                  <a:gd name="T5" fmla="*/ 0 h 568"/>
                  <a:gd name="T6" fmla="*/ 28 w 28"/>
                  <a:gd name="T7" fmla="*/ 531 h 568"/>
                  <a:gd name="T8" fmla="*/ 0 w 28"/>
                  <a:gd name="T9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68">
                    <a:moveTo>
                      <a:pt x="0" y="5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531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1" name="Freeform 173">
                <a:extLst>
                  <a:ext uri="{FF2B5EF4-FFF2-40B4-BE49-F238E27FC236}">
                    <a16:creationId xmlns:a16="http://schemas.microsoft.com/office/drawing/2014/main" id="{C2982047-DED9-01E7-B2DD-E37F3FF0D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9072"/>
                <a:ext cx="28" cy="531"/>
              </a:xfrm>
              <a:custGeom>
                <a:avLst/>
                <a:gdLst>
                  <a:gd name="T0" fmla="*/ 0 w 28"/>
                  <a:gd name="T1" fmla="*/ 531 h 531"/>
                  <a:gd name="T2" fmla="*/ 0 w 28"/>
                  <a:gd name="T3" fmla="*/ 0 h 531"/>
                  <a:gd name="T4" fmla="*/ 28 w 28"/>
                  <a:gd name="T5" fmla="*/ 0 h 531"/>
                  <a:gd name="T6" fmla="*/ 28 w 28"/>
                  <a:gd name="T7" fmla="*/ 499 h 531"/>
                  <a:gd name="T8" fmla="*/ 0 w 28"/>
                  <a:gd name="T9" fmla="*/ 531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31">
                    <a:moveTo>
                      <a:pt x="0" y="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99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2" name="Freeform 174">
                <a:extLst>
                  <a:ext uri="{FF2B5EF4-FFF2-40B4-BE49-F238E27FC236}">
                    <a16:creationId xmlns:a16="http://schemas.microsoft.com/office/drawing/2014/main" id="{23A1B45D-64A9-FC6F-E0C9-EE6AE7381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9072"/>
                <a:ext cx="24" cy="499"/>
              </a:xfrm>
              <a:custGeom>
                <a:avLst/>
                <a:gdLst>
                  <a:gd name="T0" fmla="*/ 0 w 24"/>
                  <a:gd name="T1" fmla="*/ 499 h 499"/>
                  <a:gd name="T2" fmla="*/ 0 w 24"/>
                  <a:gd name="T3" fmla="*/ 0 h 499"/>
                  <a:gd name="T4" fmla="*/ 24 w 24"/>
                  <a:gd name="T5" fmla="*/ 0 h 499"/>
                  <a:gd name="T6" fmla="*/ 24 w 24"/>
                  <a:gd name="T7" fmla="*/ 467 h 499"/>
                  <a:gd name="T8" fmla="*/ 0 w 24"/>
                  <a:gd name="T9" fmla="*/ 49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99">
                    <a:moveTo>
                      <a:pt x="0" y="49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67"/>
                    </a:lnTo>
                    <a:lnTo>
                      <a:pt x="0" y="499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3" name="Freeform 175">
                <a:extLst>
                  <a:ext uri="{FF2B5EF4-FFF2-40B4-BE49-F238E27FC236}">
                    <a16:creationId xmlns:a16="http://schemas.microsoft.com/office/drawing/2014/main" id="{B21BAEAF-73EB-8873-A3EA-836AF258F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9072"/>
                <a:ext cx="29" cy="467"/>
              </a:xfrm>
              <a:custGeom>
                <a:avLst/>
                <a:gdLst>
                  <a:gd name="T0" fmla="*/ 0 w 29"/>
                  <a:gd name="T1" fmla="*/ 467 h 467"/>
                  <a:gd name="T2" fmla="*/ 0 w 29"/>
                  <a:gd name="T3" fmla="*/ 0 h 467"/>
                  <a:gd name="T4" fmla="*/ 29 w 29"/>
                  <a:gd name="T5" fmla="*/ 0 h 467"/>
                  <a:gd name="T6" fmla="*/ 29 w 29"/>
                  <a:gd name="T7" fmla="*/ 435 h 467"/>
                  <a:gd name="T8" fmla="*/ 0 w 29"/>
                  <a:gd name="T9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67">
                    <a:moveTo>
                      <a:pt x="0" y="46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35"/>
                    </a:lnTo>
                    <a:lnTo>
                      <a:pt x="0" y="46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4" name="Freeform 176">
                <a:extLst>
                  <a:ext uri="{FF2B5EF4-FFF2-40B4-BE49-F238E27FC236}">
                    <a16:creationId xmlns:a16="http://schemas.microsoft.com/office/drawing/2014/main" id="{D6540F8D-12F6-24E5-9BFA-D9EECF1CF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8" y="9072"/>
                <a:ext cx="28" cy="435"/>
              </a:xfrm>
              <a:custGeom>
                <a:avLst/>
                <a:gdLst>
                  <a:gd name="T0" fmla="*/ 0 w 28"/>
                  <a:gd name="T1" fmla="*/ 435 h 435"/>
                  <a:gd name="T2" fmla="*/ 0 w 28"/>
                  <a:gd name="T3" fmla="*/ 0 h 435"/>
                  <a:gd name="T4" fmla="*/ 28 w 28"/>
                  <a:gd name="T5" fmla="*/ 0 h 435"/>
                  <a:gd name="T6" fmla="*/ 28 w 28"/>
                  <a:gd name="T7" fmla="*/ 398 h 435"/>
                  <a:gd name="T8" fmla="*/ 0 w 28"/>
                  <a:gd name="T9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435">
                    <a:moveTo>
                      <a:pt x="0" y="43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98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5" name="Freeform 177">
                <a:extLst>
                  <a:ext uri="{FF2B5EF4-FFF2-40B4-BE49-F238E27FC236}">
                    <a16:creationId xmlns:a16="http://schemas.microsoft.com/office/drawing/2014/main" id="{A887AF73-C232-0B22-186E-AD73C3926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6" y="9072"/>
                <a:ext cx="24" cy="398"/>
              </a:xfrm>
              <a:custGeom>
                <a:avLst/>
                <a:gdLst>
                  <a:gd name="T0" fmla="*/ 0 w 24"/>
                  <a:gd name="T1" fmla="*/ 398 h 398"/>
                  <a:gd name="T2" fmla="*/ 0 w 24"/>
                  <a:gd name="T3" fmla="*/ 0 h 398"/>
                  <a:gd name="T4" fmla="*/ 24 w 24"/>
                  <a:gd name="T5" fmla="*/ 0 h 398"/>
                  <a:gd name="T6" fmla="*/ 24 w 24"/>
                  <a:gd name="T7" fmla="*/ 366 h 398"/>
                  <a:gd name="T8" fmla="*/ 0 w 24"/>
                  <a:gd name="T9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8">
                    <a:moveTo>
                      <a:pt x="0" y="398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366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6" name="Freeform 178">
                <a:extLst>
                  <a:ext uri="{FF2B5EF4-FFF2-40B4-BE49-F238E27FC236}">
                    <a16:creationId xmlns:a16="http://schemas.microsoft.com/office/drawing/2014/main" id="{5D4132DD-08E0-4EA8-6368-8DFCB59ED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9072"/>
                <a:ext cx="28" cy="366"/>
              </a:xfrm>
              <a:custGeom>
                <a:avLst/>
                <a:gdLst>
                  <a:gd name="T0" fmla="*/ 0 w 28"/>
                  <a:gd name="T1" fmla="*/ 366 h 366"/>
                  <a:gd name="T2" fmla="*/ 0 w 28"/>
                  <a:gd name="T3" fmla="*/ 0 h 366"/>
                  <a:gd name="T4" fmla="*/ 28 w 28"/>
                  <a:gd name="T5" fmla="*/ 0 h 366"/>
                  <a:gd name="T6" fmla="*/ 28 w 28"/>
                  <a:gd name="T7" fmla="*/ 334 h 366"/>
                  <a:gd name="T8" fmla="*/ 0 w 28"/>
                  <a:gd name="T9" fmla="*/ 36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66">
                    <a:moveTo>
                      <a:pt x="0" y="3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34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7" name="Freeform 179">
                <a:extLst>
                  <a:ext uri="{FF2B5EF4-FFF2-40B4-BE49-F238E27FC236}">
                    <a16:creationId xmlns:a16="http://schemas.microsoft.com/office/drawing/2014/main" id="{CE66E751-539D-361C-AF40-5AA5F6F1E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9072"/>
                <a:ext cx="28" cy="334"/>
              </a:xfrm>
              <a:custGeom>
                <a:avLst/>
                <a:gdLst>
                  <a:gd name="T0" fmla="*/ 0 w 28"/>
                  <a:gd name="T1" fmla="*/ 334 h 334"/>
                  <a:gd name="T2" fmla="*/ 0 w 28"/>
                  <a:gd name="T3" fmla="*/ 0 h 334"/>
                  <a:gd name="T4" fmla="*/ 28 w 28"/>
                  <a:gd name="T5" fmla="*/ 0 h 334"/>
                  <a:gd name="T6" fmla="*/ 28 w 28"/>
                  <a:gd name="T7" fmla="*/ 302 h 334"/>
                  <a:gd name="T8" fmla="*/ 0 w 28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4">
                    <a:moveTo>
                      <a:pt x="0" y="33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02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8" name="Freeform 180">
                <a:extLst>
                  <a:ext uri="{FF2B5EF4-FFF2-40B4-BE49-F238E27FC236}">
                    <a16:creationId xmlns:a16="http://schemas.microsoft.com/office/drawing/2014/main" id="{981CC34B-0405-C10F-7322-EC4CCBDF3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" y="9072"/>
                <a:ext cx="29" cy="302"/>
              </a:xfrm>
              <a:custGeom>
                <a:avLst/>
                <a:gdLst>
                  <a:gd name="T0" fmla="*/ 0 w 29"/>
                  <a:gd name="T1" fmla="*/ 302 h 302"/>
                  <a:gd name="T2" fmla="*/ 0 w 29"/>
                  <a:gd name="T3" fmla="*/ 0 h 302"/>
                  <a:gd name="T4" fmla="*/ 29 w 29"/>
                  <a:gd name="T5" fmla="*/ 0 h 302"/>
                  <a:gd name="T6" fmla="*/ 29 w 29"/>
                  <a:gd name="T7" fmla="*/ 265 h 302"/>
                  <a:gd name="T8" fmla="*/ 0 w 29"/>
                  <a:gd name="T9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02">
                    <a:moveTo>
                      <a:pt x="0" y="30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65"/>
                    </a:lnTo>
                    <a:lnTo>
                      <a:pt x="0" y="302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9" name="Freeform 181">
                <a:extLst>
                  <a:ext uri="{FF2B5EF4-FFF2-40B4-BE49-F238E27FC236}">
                    <a16:creationId xmlns:a16="http://schemas.microsoft.com/office/drawing/2014/main" id="{FE0DBC7A-79BF-B06A-1886-DC1D5EE16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5" y="9072"/>
                <a:ext cx="24" cy="265"/>
              </a:xfrm>
              <a:custGeom>
                <a:avLst/>
                <a:gdLst>
                  <a:gd name="T0" fmla="*/ 0 w 24"/>
                  <a:gd name="T1" fmla="*/ 265 h 265"/>
                  <a:gd name="T2" fmla="*/ 0 w 24"/>
                  <a:gd name="T3" fmla="*/ 0 h 265"/>
                  <a:gd name="T4" fmla="*/ 24 w 24"/>
                  <a:gd name="T5" fmla="*/ 0 h 265"/>
                  <a:gd name="T6" fmla="*/ 24 w 24"/>
                  <a:gd name="T7" fmla="*/ 233 h 265"/>
                  <a:gd name="T8" fmla="*/ 0 w 24"/>
                  <a:gd name="T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5">
                    <a:moveTo>
                      <a:pt x="0" y="265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233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0" name="Freeform 182">
                <a:extLst>
                  <a:ext uri="{FF2B5EF4-FFF2-40B4-BE49-F238E27FC236}">
                    <a16:creationId xmlns:a16="http://schemas.microsoft.com/office/drawing/2014/main" id="{AD0E707A-BB4C-FDD8-75D3-B85CFA2C3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9072"/>
                <a:ext cx="28" cy="233"/>
              </a:xfrm>
              <a:custGeom>
                <a:avLst/>
                <a:gdLst>
                  <a:gd name="T0" fmla="*/ 0 w 28"/>
                  <a:gd name="T1" fmla="*/ 233 h 233"/>
                  <a:gd name="T2" fmla="*/ 0 w 28"/>
                  <a:gd name="T3" fmla="*/ 0 h 233"/>
                  <a:gd name="T4" fmla="*/ 28 w 28"/>
                  <a:gd name="T5" fmla="*/ 0 h 233"/>
                  <a:gd name="T6" fmla="*/ 28 w 28"/>
                  <a:gd name="T7" fmla="*/ 201 h 233"/>
                  <a:gd name="T8" fmla="*/ 0 w 28"/>
                  <a:gd name="T9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33">
                    <a:moveTo>
                      <a:pt x="0" y="233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1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1" name="Freeform 183">
                <a:extLst>
                  <a:ext uri="{FF2B5EF4-FFF2-40B4-BE49-F238E27FC236}">
                    <a16:creationId xmlns:a16="http://schemas.microsoft.com/office/drawing/2014/main" id="{95A56471-FAC2-09CB-04BE-5CA1E136D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7" y="9072"/>
                <a:ext cx="28" cy="201"/>
              </a:xfrm>
              <a:custGeom>
                <a:avLst/>
                <a:gdLst>
                  <a:gd name="T0" fmla="*/ 0 w 28"/>
                  <a:gd name="T1" fmla="*/ 201 h 201"/>
                  <a:gd name="T2" fmla="*/ 0 w 28"/>
                  <a:gd name="T3" fmla="*/ 0 h 201"/>
                  <a:gd name="T4" fmla="*/ 28 w 28"/>
                  <a:gd name="T5" fmla="*/ 0 h 201"/>
                  <a:gd name="T6" fmla="*/ 28 w 28"/>
                  <a:gd name="T7" fmla="*/ 169 h 201"/>
                  <a:gd name="T8" fmla="*/ 0 w 28"/>
                  <a:gd name="T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1">
                    <a:moveTo>
                      <a:pt x="0" y="2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9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2" name="Freeform 184">
                <a:extLst>
                  <a:ext uri="{FF2B5EF4-FFF2-40B4-BE49-F238E27FC236}">
                    <a16:creationId xmlns:a16="http://schemas.microsoft.com/office/drawing/2014/main" id="{80B1F83F-ECDD-3309-529D-BC492C9B4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5" y="9072"/>
                <a:ext cx="24" cy="169"/>
              </a:xfrm>
              <a:custGeom>
                <a:avLst/>
                <a:gdLst>
                  <a:gd name="T0" fmla="*/ 0 w 24"/>
                  <a:gd name="T1" fmla="*/ 169 h 169"/>
                  <a:gd name="T2" fmla="*/ 0 w 24"/>
                  <a:gd name="T3" fmla="*/ 0 h 169"/>
                  <a:gd name="T4" fmla="*/ 24 w 24"/>
                  <a:gd name="T5" fmla="*/ 0 h 169"/>
                  <a:gd name="T6" fmla="*/ 24 w 24"/>
                  <a:gd name="T7" fmla="*/ 132 h 169"/>
                  <a:gd name="T8" fmla="*/ 0 w 24"/>
                  <a:gd name="T9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9">
                    <a:moveTo>
                      <a:pt x="0" y="16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32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3" name="Freeform 185">
                <a:extLst>
                  <a:ext uri="{FF2B5EF4-FFF2-40B4-BE49-F238E27FC236}">
                    <a16:creationId xmlns:a16="http://schemas.microsoft.com/office/drawing/2014/main" id="{6062816D-2798-3E97-7A0E-628BED00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9072"/>
                <a:ext cx="29" cy="132"/>
              </a:xfrm>
              <a:custGeom>
                <a:avLst/>
                <a:gdLst>
                  <a:gd name="T0" fmla="*/ 0 w 29"/>
                  <a:gd name="T1" fmla="*/ 132 h 132"/>
                  <a:gd name="T2" fmla="*/ 0 w 29"/>
                  <a:gd name="T3" fmla="*/ 0 h 132"/>
                  <a:gd name="T4" fmla="*/ 29 w 29"/>
                  <a:gd name="T5" fmla="*/ 0 h 132"/>
                  <a:gd name="T6" fmla="*/ 29 w 29"/>
                  <a:gd name="T7" fmla="*/ 100 h 132"/>
                  <a:gd name="T8" fmla="*/ 0 w 29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2">
                    <a:moveTo>
                      <a:pt x="0" y="1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00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4" name="Freeform 186">
                <a:extLst>
                  <a:ext uri="{FF2B5EF4-FFF2-40B4-BE49-F238E27FC236}">
                    <a16:creationId xmlns:a16="http://schemas.microsoft.com/office/drawing/2014/main" id="{80A0B023-CC75-E902-A0DE-C8DED2791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9072"/>
                <a:ext cx="28" cy="100"/>
              </a:xfrm>
              <a:custGeom>
                <a:avLst/>
                <a:gdLst>
                  <a:gd name="T0" fmla="*/ 0 w 28"/>
                  <a:gd name="T1" fmla="*/ 100 h 100"/>
                  <a:gd name="T2" fmla="*/ 0 w 28"/>
                  <a:gd name="T3" fmla="*/ 0 h 100"/>
                  <a:gd name="T4" fmla="*/ 28 w 28"/>
                  <a:gd name="T5" fmla="*/ 0 h 100"/>
                  <a:gd name="T6" fmla="*/ 28 w 28"/>
                  <a:gd name="T7" fmla="*/ 68 h 100"/>
                  <a:gd name="T8" fmla="*/ 0 w 28"/>
                  <a:gd name="T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0">
                    <a:moveTo>
                      <a:pt x="0" y="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8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5" name="Freeform 187">
                <a:extLst>
                  <a:ext uri="{FF2B5EF4-FFF2-40B4-BE49-F238E27FC236}">
                    <a16:creationId xmlns:a16="http://schemas.microsoft.com/office/drawing/2014/main" id="{2547DB7E-C291-592B-A7A1-7467C4F98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9072"/>
                <a:ext cx="28" cy="68"/>
              </a:xfrm>
              <a:custGeom>
                <a:avLst/>
                <a:gdLst>
                  <a:gd name="T0" fmla="*/ 0 w 28"/>
                  <a:gd name="T1" fmla="*/ 68 h 68"/>
                  <a:gd name="T2" fmla="*/ 0 w 28"/>
                  <a:gd name="T3" fmla="*/ 0 h 68"/>
                  <a:gd name="T4" fmla="*/ 28 w 28"/>
                  <a:gd name="T5" fmla="*/ 0 h 68"/>
                  <a:gd name="T6" fmla="*/ 28 w 28"/>
                  <a:gd name="T7" fmla="*/ 36 h 68"/>
                  <a:gd name="T8" fmla="*/ 0 w 2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8">
                    <a:moveTo>
                      <a:pt x="0" y="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6" name="Freeform 188">
                <a:extLst>
                  <a:ext uri="{FF2B5EF4-FFF2-40B4-BE49-F238E27FC236}">
                    <a16:creationId xmlns:a16="http://schemas.microsoft.com/office/drawing/2014/main" id="{2CD21F06-F22C-C9BA-ECE3-6C6873907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4" y="9072"/>
                <a:ext cx="24" cy="36"/>
              </a:xfrm>
              <a:custGeom>
                <a:avLst/>
                <a:gdLst>
                  <a:gd name="T0" fmla="*/ 0 w 24"/>
                  <a:gd name="T1" fmla="*/ 36 h 36"/>
                  <a:gd name="T2" fmla="*/ 0 w 24"/>
                  <a:gd name="T3" fmla="*/ 0 h 36"/>
                  <a:gd name="T4" fmla="*/ 24 w 24"/>
                  <a:gd name="T5" fmla="*/ 0 h 36"/>
                  <a:gd name="T6" fmla="*/ 0 w 24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36">
                    <a:moveTo>
                      <a:pt x="0" y="36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7" name="Freeform 189">
                <a:extLst>
                  <a:ext uri="{FF2B5EF4-FFF2-40B4-BE49-F238E27FC236}">
                    <a16:creationId xmlns:a16="http://schemas.microsoft.com/office/drawing/2014/main" id="{C8CEDB3B-334A-07D1-38FC-AAC42BAF7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0" y="8604"/>
                <a:ext cx="189" cy="472"/>
              </a:xfrm>
              <a:custGeom>
                <a:avLst/>
                <a:gdLst>
                  <a:gd name="T0" fmla="*/ 93 w 189"/>
                  <a:gd name="T1" fmla="*/ 0 h 472"/>
                  <a:gd name="T2" fmla="*/ 0 w 189"/>
                  <a:gd name="T3" fmla="*/ 93 h 472"/>
                  <a:gd name="T4" fmla="*/ 0 w 189"/>
                  <a:gd name="T5" fmla="*/ 472 h 472"/>
                  <a:gd name="T6" fmla="*/ 189 w 189"/>
                  <a:gd name="T7" fmla="*/ 472 h 472"/>
                  <a:gd name="T8" fmla="*/ 189 w 189"/>
                  <a:gd name="T9" fmla="*/ 93 h 472"/>
                  <a:gd name="T10" fmla="*/ 93 w 189"/>
                  <a:gd name="T11" fmla="*/ 189 h 472"/>
                  <a:gd name="T12" fmla="*/ 93 w 189"/>
                  <a:gd name="T13" fmla="*/ 0 h 472"/>
                  <a:gd name="T14" fmla="*/ 0 w 189"/>
                  <a:gd name="T15" fmla="*/ 0 h 472"/>
                  <a:gd name="T16" fmla="*/ 0 w 189"/>
                  <a:gd name="T17" fmla="*/ 93 h 472"/>
                  <a:gd name="T18" fmla="*/ 93 w 189"/>
                  <a:gd name="T19" fmla="*/ 0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72">
                    <a:moveTo>
                      <a:pt x="93" y="0"/>
                    </a:moveTo>
                    <a:lnTo>
                      <a:pt x="0" y="93"/>
                    </a:lnTo>
                    <a:lnTo>
                      <a:pt x="0" y="472"/>
                    </a:lnTo>
                    <a:lnTo>
                      <a:pt x="189" y="472"/>
                    </a:lnTo>
                    <a:lnTo>
                      <a:pt x="189" y="93"/>
                    </a:lnTo>
                    <a:lnTo>
                      <a:pt x="93" y="189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8" name="Freeform 190">
                <a:extLst>
                  <a:ext uri="{FF2B5EF4-FFF2-40B4-BE49-F238E27FC236}">
                    <a16:creationId xmlns:a16="http://schemas.microsoft.com/office/drawing/2014/main" id="{27737A42-B872-5461-F131-0501CFB59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8604"/>
                <a:ext cx="507" cy="189"/>
              </a:xfrm>
              <a:custGeom>
                <a:avLst/>
                <a:gdLst>
                  <a:gd name="T0" fmla="*/ 507 w 507"/>
                  <a:gd name="T1" fmla="*/ 93 h 189"/>
                  <a:gd name="T2" fmla="*/ 415 w 507"/>
                  <a:gd name="T3" fmla="*/ 0 h 189"/>
                  <a:gd name="T4" fmla="*/ 0 w 507"/>
                  <a:gd name="T5" fmla="*/ 0 h 189"/>
                  <a:gd name="T6" fmla="*/ 0 w 507"/>
                  <a:gd name="T7" fmla="*/ 189 h 189"/>
                  <a:gd name="T8" fmla="*/ 415 w 507"/>
                  <a:gd name="T9" fmla="*/ 189 h 189"/>
                  <a:gd name="T10" fmla="*/ 318 w 507"/>
                  <a:gd name="T11" fmla="*/ 93 h 189"/>
                  <a:gd name="T12" fmla="*/ 507 w 507"/>
                  <a:gd name="T13" fmla="*/ 93 h 189"/>
                  <a:gd name="T14" fmla="*/ 507 w 507"/>
                  <a:gd name="T15" fmla="*/ 0 h 189"/>
                  <a:gd name="T16" fmla="*/ 415 w 507"/>
                  <a:gd name="T17" fmla="*/ 0 h 189"/>
                  <a:gd name="T18" fmla="*/ 507 w 50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7" h="189">
                    <a:moveTo>
                      <a:pt x="507" y="93"/>
                    </a:moveTo>
                    <a:lnTo>
                      <a:pt x="415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15" y="189"/>
                    </a:lnTo>
                    <a:lnTo>
                      <a:pt x="318" y="93"/>
                    </a:lnTo>
                    <a:lnTo>
                      <a:pt x="507" y="93"/>
                    </a:lnTo>
                    <a:lnTo>
                      <a:pt x="507" y="0"/>
                    </a:lnTo>
                    <a:lnTo>
                      <a:pt x="415" y="0"/>
                    </a:lnTo>
                    <a:lnTo>
                      <a:pt x="507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9" name="Freeform 191">
                <a:extLst>
                  <a:ext uri="{FF2B5EF4-FFF2-40B4-BE49-F238E27FC236}">
                    <a16:creationId xmlns:a16="http://schemas.microsoft.com/office/drawing/2014/main" id="{349AA46D-6D35-F1D6-CF79-F1CCB3853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8697"/>
                <a:ext cx="189" cy="1898"/>
              </a:xfrm>
              <a:custGeom>
                <a:avLst/>
                <a:gdLst>
                  <a:gd name="T0" fmla="*/ 97 w 189"/>
                  <a:gd name="T1" fmla="*/ 1708 h 1898"/>
                  <a:gd name="T2" fmla="*/ 189 w 189"/>
                  <a:gd name="T3" fmla="*/ 1805 h 1898"/>
                  <a:gd name="T4" fmla="*/ 189 w 189"/>
                  <a:gd name="T5" fmla="*/ 0 h 1898"/>
                  <a:gd name="T6" fmla="*/ 0 w 189"/>
                  <a:gd name="T7" fmla="*/ 0 h 1898"/>
                  <a:gd name="T8" fmla="*/ 0 w 189"/>
                  <a:gd name="T9" fmla="*/ 1805 h 1898"/>
                  <a:gd name="T10" fmla="*/ 97 w 189"/>
                  <a:gd name="T11" fmla="*/ 1898 h 1898"/>
                  <a:gd name="T12" fmla="*/ 0 w 189"/>
                  <a:gd name="T13" fmla="*/ 1805 h 1898"/>
                  <a:gd name="T14" fmla="*/ 0 w 189"/>
                  <a:gd name="T15" fmla="*/ 1898 h 1898"/>
                  <a:gd name="T16" fmla="*/ 97 w 189"/>
                  <a:gd name="T17" fmla="*/ 1898 h 1898"/>
                  <a:gd name="T18" fmla="*/ 97 w 189"/>
                  <a:gd name="T19" fmla="*/ 1708 h 1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98">
                    <a:moveTo>
                      <a:pt x="97" y="1708"/>
                    </a:moveTo>
                    <a:lnTo>
                      <a:pt x="189" y="180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805"/>
                    </a:lnTo>
                    <a:lnTo>
                      <a:pt x="97" y="1898"/>
                    </a:lnTo>
                    <a:lnTo>
                      <a:pt x="0" y="1805"/>
                    </a:lnTo>
                    <a:lnTo>
                      <a:pt x="0" y="1898"/>
                    </a:lnTo>
                    <a:lnTo>
                      <a:pt x="97" y="1898"/>
                    </a:lnTo>
                    <a:lnTo>
                      <a:pt x="97" y="17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0" name="Freeform 192">
                <a:extLst>
                  <a:ext uri="{FF2B5EF4-FFF2-40B4-BE49-F238E27FC236}">
                    <a16:creationId xmlns:a16="http://schemas.microsoft.com/office/drawing/2014/main" id="{800462C3-3775-126C-A7F6-3F3B39446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405"/>
                <a:ext cx="600" cy="190"/>
              </a:xfrm>
              <a:custGeom>
                <a:avLst/>
                <a:gdLst>
                  <a:gd name="T0" fmla="*/ 411 w 600"/>
                  <a:gd name="T1" fmla="*/ 97 h 190"/>
                  <a:gd name="T2" fmla="*/ 503 w 600"/>
                  <a:gd name="T3" fmla="*/ 0 h 190"/>
                  <a:gd name="T4" fmla="*/ 0 w 600"/>
                  <a:gd name="T5" fmla="*/ 0 h 190"/>
                  <a:gd name="T6" fmla="*/ 0 w 600"/>
                  <a:gd name="T7" fmla="*/ 190 h 190"/>
                  <a:gd name="T8" fmla="*/ 503 w 600"/>
                  <a:gd name="T9" fmla="*/ 190 h 190"/>
                  <a:gd name="T10" fmla="*/ 600 w 600"/>
                  <a:gd name="T11" fmla="*/ 97 h 190"/>
                  <a:gd name="T12" fmla="*/ 503 w 600"/>
                  <a:gd name="T13" fmla="*/ 190 h 190"/>
                  <a:gd name="T14" fmla="*/ 600 w 600"/>
                  <a:gd name="T15" fmla="*/ 190 h 190"/>
                  <a:gd name="T16" fmla="*/ 600 w 600"/>
                  <a:gd name="T17" fmla="*/ 97 h 190"/>
                  <a:gd name="T18" fmla="*/ 411 w 600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90">
                    <a:moveTo>
                      <a:pt x="411" y="97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3" y="190"/>
                    </a:lnTo>
                    <a:lnTo>
                      <a:pt x="600" y="97"/>
                    </a:lnTo>
                    <a:lnTo>
                      <a:pt x="503" y="190"/>
                    </a:lnTo>
                    <a:lnTo>
                      <a:pt x="600" y="190"/>
                    </a:lnTo>
                    <a:lnTo>
                      <a:pt x="600" y="97"/>
                    </a:lnTo>
                    <a:lnTo>
                      <a:pt x="411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1" name="Freeform 193">
                <a:extLst>
                  <a:ext uri="{FF2B5EF4-FFF2-40B4-BE49-F238E27FC236}">
                    <a16:creationId xmlns:a16="http://schemas.microsoft.com/office/drawing/2014/main" id="{9EF0FF8D-F4C8-D769-0BC9-EF18E2B8C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7726"/>
                <a:ext cx="189" cy="2776"/>
              </a:xfrm>
              <a:custGeom>
                <a:avLst/>
                <a:gdLst>
                  <a:gd name="T0" fmla="*/ 92 w 189"/>
                  <a:gd name="T1" fmla="*/ 189 h 2776"/>
                  <a:gd name="T2" fmla="*/ 0 w 189"/>
                  <a:gd name="T3" fmla="*/ 92 h 2776"/>
                  <a:gd name="T4" fmla="*/ 0 w 189"/>
                  <a:gd name="T5" fmla="*/ 2776 h 2776"/>
                  <a:gd name="T6" fmla="*/ 189 w 189"/>
                  <a:gd name="T7" fmla="*/ 2776 h 2776"/>
                  <a:gd name="T8" fmla="*/ 189 w 189"/>
                  <a:gd name="T9" fmla="*/ 92 h 2776"/>
                  <a:gd name="T10" fmla="*/ 92 w 189"/>
                  <a:gd name="T11" fmla="*/ 0 h 2776"/>
                  <a:gd name="T12" fmla="*/ 189 w 189"/>
                  <a:gd name="T13" fmla="*/ 92 h 2776"/>
                  <a:gd name="T14" fmla="*/ 189 w 189"/>
                  <a:gd name="T15" fmla="*/ 0 h 2776"/>
                  <a:gd name="T16" fmla="*/ 92 w 189"/>
                  <a:gd name="T17" fmla="*/ 0 h 2776"/>
                  <a:gd name="T18" fmla="*/ 92 w 189"/>
                  <a:gd name="T19" fmla="*/ 189 h 2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76">
                    <a:moveTo>
                      <a:pt x="92" y="189"/>
                    </a:moveTo>
                    <a:lnTo>
                      <a:pt x="0" y="92"/>
                    </a:lnTo>
                    <a:lnTo>
                      <a:pt x="0" y="2776"/>
                    </a:lnTo>
                    <a:lnTo>
                      <a:pt x="189" y="2776"/>
                    </a:lnTo>
                    <a:lnTo>
                      <a:pt x="189" y="92"/>
                    </a:lnTo>
                    <a:lnTo>
                      <a:pt x="92" y="0"/>
                    </a:lnTo>
                    <a:lnTo>
                      <a:pt x="189" y="92"/>
                    </a:lnTo>
                    <a:lnTo>
                      <a:pt x="189" y="0"/>
                    </a:lnTo>
                    <a:lnTo>
                      <a:pt x="92" y="0"/>
                    </a:lnTo>
                    <a:lnTo>
                      <a:pt x="92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2" name="Freeform 194">
                <a:extLst>
                  <a:ext uri="{FF2B5EF4-FFF2-40B4-BE49-F238E27FC236}">
                    <a16:creationId xmlns:a16="http://schemas.microsoft.com/office/drawing/2014/main" id="{52D6294C-B145-9F83-47F6-FA20955B8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726"/>
                <a:ext cx="600" cy="189"/>
              </a:xfrm>
              <a:custGeom>
                <a:avLst/>
                <a:gdLst>
                  <a:gd name="T0" fmla="*/ 189 w 600"/>
                  <a:gd name="T1" fmla="*/ 92 h 189"/>
                  <a:gd name="T2" fmla="*/ 97 w 600"/>
                  <a:gd name="T3" fmla="*/ 189 h 189"/>
                  <a:gd name="T4" fmla="*/ 600 w 600"/>
                  <a:gd name="T5" fmla="*/ 189 h 189"/>
                  <a:gd name="T6" fmla="*/ 600 w 600"/>
                  <a:gd name="T7" fmla="*/ 0 h 189"/>
                  <a:gd name="T8" fmla="*/ 97 w 600"/>
                  <a:gd name="T9" fmla="*/ 0 h 189"/>
                  <a:gd name="T10" fmla="*/ 0 w 600"/>
                  <a:gd name="T11" fmla="*/ 92 h 189"/>
                  <a:gd name="T12" fmla="*/ 97 w 600"/>
                  <a:gd name="T13" fmla="*/ 0 h 189"/>
                  <a:gd name="T14" fmla="*/ 0 w 600"/>
                  <a:gd name="T15" fmla="*/ 0 h 189"/>
                  <a:gd name="T16" fmla="*/ 0 w 600"/>
                  <a:gd name="T17" fmla="*/ 92 h 189"/>
                  <a:gd name="T18" fmla="*/ 189 w 600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0" y="189"/>
                    </a:lnTo>
                    <a:lnTo>
                      <a:pt x="600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3" name="Freeform 195">
                <a:extLst>
                  <a:ext uri="{FF2B5EF4-FFF2-40B4-BE49-F238E27FC236}">
                    <a16:creationId xmlns:a16="http://schemas.microsoft.com/office/drawing/2014/main" id="{FB6CB373-3194-576E-230F-D914A492C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818"/>
                <a:ext cx="189" cy="464"/>
              </a:xfrm>
              <a:custGeom>
                <a:avLst/>
                <a:gdLst>
                  <a:gd name="T0" fmla="*/ 97 w 189"/>
                  <a:gd name="T1" fmla="*/ 464 h 464"/>
                  <a:gd name="T2" fmla="*/ 189 w 189"/>
                  <a:gd name="T3" fmla="*/ 371 h 464"/>
                  <a:gd name="T4" fmla="*/ 189 w 189"/>
                  <a:gd name="T5" fmla="*/ 0 h 464"/>
                  <a:gd name="T6" fmla="*/ 0 w 189"/>
                  <a:gd name="T7" fmla="*/ 0 h 464"/>
                  <a:gd name="T8" fmla="*/ 0 w 189"/>
                  <a:gd name="T9" fmla="*/ 371 h 464"/>
                  <a:gd name="T10" fmla="*/ 97 w 189"/>
                  <a:gd name="T11" fmla="*/ 274 h 464"/>
                  <a:gd name="T12" fmla="*/ 97 w 189"/>
                  <a:gd name="T13" fmla="*/ 464 h 464"/>
                  <a:gd name="T14" fmla="*/ 189 w 189"/>
                  <a:gd name="T15" fmla="*/ 464 h 464"/>
                  <a:gd name="T16" fmla="*/ 189 w 189"/>
                  <a:gd name="T17" fmla="*/ 371 h 464"/>
                  <a:gd name="T18" fmla="*/ 97 w 189"/>
                  <a:gd name="T19" fmla="*/ 464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64">
                    <a:moveTo>
                      <a:pt x="97" y="464"/>
                    </a:moveTo>
                    <a:lnTo>
                      <a:pt x="189" y="371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371"/>
                    </a:lnTo>
                    <a:lnTo>
                      <a:pt x="97" y="274"/>
                    </a:lnTo>
                    <a:lnTo>
                      <a:pt x="97" y="464"/>
                    </a:lnTo>
                    <a:lnTo>
                      <a:pt x="189" y="464"/>
                    </a:lnTo>
                    <a:lnTo>
                      <a:pt x="189" y="371"/>
                    </a:lnTo>
                    <a:lnTo>
                      <a:pt x="97" y="4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4" name="Freeform 196">
                <a:extLst>
                  <a:ext uri="{FF2B5EF4-FFF2-40B4-BE49-F238E27FC236}">
                    <a16:creationId xmlns:a16="http://schemas.microsoft.com/office/drawing/2014/main" id="{F02EAE4C-09D8-648B-65F4-B717F9494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8092"/>
                <a:ext cx="512" cy="190"/>
              </a:xfrm>
              <a:custGeom>
                <a:avLst/>
                <a:gdLst>
                  <a:gd name="T0" fmla="*/ 0 w 512"/>
                  <a:gd name="T1" fmla="*/ 97 h 190"/>
                  <a:gd name="T2" fmla="*/ 97 w 512"/>
                  <a:gd name="T3" fmla="*/ 190 h 190"/>
                  <a:gd name="T4" fmla="*/ 512 w 512"/>
                  <a:gd name="T5" fmla="*/ 190 h 190"/>
                  <a:gd name="T6" fmla="*/ 512 w 512"/>
                  <a:gd name="T7" fmla="*/ 0 h 190"/>
                  <a:gd name="T8" fmla="*/ 97 w 512"/>
                  <a:gd name="T9" fmla="*/ 0 h 190"/>
                  <a:gd name="T10" fmla="*/ 189 w 512"/>
                  <a:gd name="T11" fmla="*/ 97 h 190"/>
                  <a:gd name="T12" fmla="*/ 0 w 512"/>
                  <a:gd name="T13" fmla="*/ 97 h 190"/>
                  <a:gd name="T14" fmla="*/ 0 w 512"/>
                  <a:gd name="T15" fmla="*/ 190 h 190"/>
                  <a:gd name="T16" fmla="*/ 97 w 512"/>
                  <a:gd name="T17" fmla="*/ 190 h 190"/>
                  <a:gd name="T18" fmla="*/ 0 w 512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190">
                    <a:moveTo>
                      <a:pt x="0" y="97"/>
                    </a:moveTo>
                    <a:lnTo>
                      <a:pt x="97" y="190"/>
                    </a:lnTo>
                    <a:lnTo>
                      <a:pt x="512" y="190"/>
                    </a:lnTo>
                    <a:lnTo>
                      <a:pt x="512" y="0"/>
                    </a:lnTo>
                    <a:lnTo>
                      <a:pt x="97" y="0"/>
                    </a:lnTo>
                    <a:lnTo>
                      <a:pt x="189" y="97"/>
                    </a:lnTo>
                    <a:lnTo>
                      <a:pt x="0" y="97"/>
                    </a:lnTo>
                    <a:lnTo>
                      <a:pt x="0" y="190"/>
                    </a:lnTo>
                    <a:lnTo>
                      <a:pt x="97" y="190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5" name="Freeform 197">
                <a:extLst>
                  <a:ext uri="{FF2B5EF4-FFF2-40B4-BE49-F238E27FC236}">
                    <a16:creationId xmlns:a16="http://schemas.microsoft.com/office/drawing/2014/main" id="{250F14A4-B8BC-82A9-D897-E0354F416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7722"/>
                <a:ext cx="193" cy="467"/>
              </a:xfrm>
              <a:custGeom>
                <a:avLst/>
                <a:gdLst>
                  <a:gd name="T0" fmla="*/ 97 w 193"/>
                  <a:gd name="T1" fmla="*/ 189 h 467"/>
                  <a:gd name="T2" fmla="*/ 4 w 193"/>
                  <a:gd name="T3" fmla="*/ 92 h 467"/>
                  <a:gd name="T4" fmla="*/ 0 w 193"/>
                  <a:gd name="T5" fmla="*/ 467 h 467"/>
                  <a:gd name="T6" fmla="*/ 189 w 193"/>
                  <a:gd name="T7" fmla="*/ 467 h 467"/>
                  <a:gd name="T8" fmla="*/ 193 w 193"/>
                  <a:gd name="T9" fmla="*/ 92 h 467"/>
                  <a:gd name="T10" fmla="*/ 97 w 193"/>
                  <a:gd name="T11" fmla="*/ 0 h 467"/>
                  <a:gd name="T12" fmla="*/ 193 w 193"/>
                  <a:gd name="T13" fmla="*/ 92 h 467"/>
                  <a:gd name="T14" fmla="*/ 193 w 193"/>
                  <a:gd name="T15" fmla="*/ 0 h 467"/>
                  <a:gd name="T16" fmla="*/ 97 w 193"/>
                  <a:gd name="T17" fmla="*/ 0 h 467"/>
                  <a:gd name="T18" fmla="*/ 97 w 193"/>
                  <a:gd name="T19" fmla="*/ 189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3" h="467">
                    <a:moveTo>
                      <a:pt x="97" y="189"/>
                    </a:moveTo>
                    <a:lnTo>
                      <a:pt x="4" y="92"/>
                    </a:lnTo>
                    <a:lnTo>
                      <a:pt x="0" y="467"/>
                    </a:lnTo>
                    <a:lnTo>
                      <a:pt x="189" y="467"/>
                    </a:lnTo>
                    <a:lnTo>
                      <a:pt x="193" y="92"/>
                    </a:lnTo>
                    <a:lnTo>
                      <a:pt x="97" y="0"/>
                    </a:lnTo>
                    <a:lnTo>
                      <a:pt x="193" y="92"/>
                    </a:lnTo>
                    <a:lnTo>
                      <a:pt x="193" y="0"/>
                    </a:lnTo>
                    <a:lnTo>
                      <a:pt x="97" y="0"/>
                    </a:lnTo>
                    <a:lnTo>
                      <a:pt x="97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6" name="Freeform 198">
                <a:extLst>
                  <a:ext uri="{FF2B5EF4-FFF2-40B4-BE49-F238E27FC236}">
                    <a16:creationId xmlns:a16="http://schemas.microsoft.com/office/drawing/2014/main" id="{BA5B2440-322B-0AF1-FC53-0E5BB3C99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722"/>
                <a:ext cx="605" cy="189"/>
              </a:xfrm>
              <a:custGeom>
                <a:avLst/>
                <a:gdLst>
                  <a:gd name="T0" fmla="*/ 189 w 605"/>
                  <a:gd name="T1" fmla="*/ 92 h 189"/>
                  <a:gd name="T2" fmla="*/ 97 w 605"/>
                  <a:gd name="T3" fmla="*/ 189 h 189"/>
                  <a:gd name="T4" fmla="*/ 605 w 605"/>
                  <a:gd name="T5" fmla="*/ 189 h 189"/>
                  <a:gd name="T6" fmla="*/ 605 w 605"/>
                  <a:gd name="T7" fmla="*/ 0 h 189"/>
                  <a:gd name="T8" fmla="*/ 97 w 605"/>
                  <a:gd name="T9" fmla="*/ 0 h 189"/>
                  <a:gd name="T10" fmla="*/ 0 w 605"/>
                  <a:gd name="T11" fmla="*/ 92 h 189"/>
                  <a:gd name="T12" fmla="*/ 97 w 605"/>
                  <a:gd name="T13" fmla="*/ 0 h 189"/>
                  <a:gd name="T14" fmla="*/ 0 w 605"/>
                  <a:gd name="T15" fmla="*/ 0 h 189"/>
                  <a:gd name="T16" fmla="*/ 0 w 605"/>
                  <a:gd name="T17" fmla="*/ 92 h 189"/>
                  <a:gd name="T18" fmla="*/ 189 w 605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5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5" y="189"/>
                    </a:lnTo>
                    <a:lnTo>
                      <a:pt x="605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7" name="Freeform 199">
                <a:extLst>
                  <a:ext uri="{FF2B5EF4-FFF2-40B4-BE49-F238E27FC236}">
                    <a16:creationId xmlns:a16="http://schemas.microsoft.com/office/drawing/2014/main" id="{1B478560-57D6-EC2B-E422-7DE2D71D5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814"/>
                <a:ext cx="189" cy="2716"/>
              </a:xfrm>
              <a:custGeom>
                <a:avLst/>
                <a:gdLst>
                  <a:gd name="T0" fmla="*/ 4 w 189"/>
                  <a:gd name="T1" fmla="*/ 2088 h 2716"/>
                  <a:gd name="T2" fmla="*/ 189 w 189"/>
                  <a:gd name="T3" fmla="*/ 2116 h 2716"/>
                  <a:gd name="T4" fmla="*/ 189 w 189"/>
                  <a:gd name="T5" fmla="*/ 0 h 2716"/>
                  <a:gd name="T6" fmla="*/ 0 w 189"/>
                  <a:gd name="T7" fmla="*/ 0 h 2716"/>
                  <a:gd name="T8" fmla="*/ 0 w 189"/>
                  <a:gd name="T9" fmla="*/ 2116 h 2716"/>
                  <a:gd name="T10" fmla="*/ 185 w 189"/>
                  <a:gd name="T11" fmla="*/ 2144 h 2716"/>
                  <a:gd name="T12" fmla="*/ 0 w 189"/>
                  <a:gd name="T13" fmla="*/ 2116 h 2716"/>
                  <a:gd name="T14" fmla="*/ 0 w 189"/>
                  <a:gd name="T15" fmla="*/ 2716 h 2716"/>
                  <a:gd name="T16" fmla="*/ 185 w 189"/>
                  <a:gd name="T17" fmla="*/ 2144 h 2716"/>
                  <a:gd name="T18" fmla="*/ 4 w 189"/>
                  <a:gd name="T19" fmla="*/ 2088 h 2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16">
                    <a:moveTo>
                      <a:pt x="4" y="2088"/>
                    </a:moveTo>
                    <a:lnTo>
                      <a:pt x="189" y="2116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2116"/>
                    </a:lnTo>
                    <a:lnTo>
                      <a:pt x="185" y="2144"/>
                    </a:lnTo>
                    <a:lnTo>
                      <a:pt x="0" y="2116"/>
                    </a:lnTo>
                    <a:lnTo>
                      <a:pt x="0" y="2716"/>
                    </a:lnTo>
                    <a:lnTo>
                      <a:pt x="185" y="2144"/>
                    </a:lnTo>
                    <a:lnTo>
                      <a:pt x="4" y="20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8" name="Freeform 200">
                <a:extLst>
                  <a:ext uri="{FF2B5EF4-FFF2-40B4-BE49-F238E27FC236}">
                    <a16:creationId xmlns:a16="http://schemas.microsoft.com/office/drawing/2014/main" id="{ACAF5031-1923-55F4-3EA4-796030A08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2" y="9011"/>
                <a:ext cx="697" cy="947"/>
              </a:xfrm>
              <a:custGeom>
                <a:avLst/>
                <a:gdLst>
                  <a:gd name="T0" fmla="*/ 508 w 697"/>
                  <a:gd name="T1" fmla="*/ 65 h 947"/>
                  <a:gd name="T2" fmla="*/ 536 w 697"/>
                  <a:gd name="T3" fmla="*/ 0 h 947"/>
                  <a:gd name="T4" fmla="*/ 447 w 697"/>
                  <a:gd name="T5" fmla="*/ 93 h 947"/>
                  <a:gd name="T6" fmla="*/ 363 w 697"/>
                  <a:gd name="T7" fmla="*/ 193 h 947"/>
                  <a:gd name="T8" fmla="*/ 286 w 697"/>
                  <a:gd name="T9" fmla="*/ 298 h 947"/>
                  <a:gd name="T10" fmla="*/ 218 w 697"/>
                  <a:gd name="T11" fmla="*/ 407 h 947"/>
                  <a:gd name="T12" fmla="*/ 153 w 697"/>
                  <a:gd name="T13" fmla="*/ 524 h 947"/>
                  <a:gd name="T14" fmla="*/ 97 w 697"/>
                  <a:gd name="T15" fmla="*/ 641 h 947"/>
                  <a:gd name="T16" fmla="*/ 44 w 697"/>
                  <a:gd name="T17" fmla="*/ 766 h 947"/>
                  <a:gd name="T18" fmla="*/ 0 w 697"/>
                  <a:gd name="T19" fmla="*/ 891 h 947"/>
                  <a:gd name="T20" fmla="*/ 181 w 697"/>
                  <a:gd name="T21" fmla="*/ 947 h 947"/>
                  <a:gd name="T22" fmla="*/ 222 w 697"/>
                  <a:gd name="T23" fmla="*/ 830 h 947"/>
                  <a:gd name="T24" fmla="*/ 266 w 697"/>
                  <a:gd name="T25" fmla="*/ 717 h 947"/>
                  <a:gd name="T26" fmla="*/ 322 w 697"/>
                  <a:gd name="T27" fmla="*/ 608 h 947"/>
                  <a:gd name="T28" fmla="*/ 379 w 697"/>
                  <a:gd name="T29" fmla="*/ 504 h 947"/>
                  <a:gd name="T30" fmla="*/ 443 w 697"/>
                  <a:gd name="T31" fmla="*/ 403 h 947"/>
                  <a:gd name="T32" fmla="*/ 512 w 697"/>
                  <a:gd name="T33" fmla="*/ 310 h 947"/>
                  <a:gd name="T34" fmla="*/ 588 w 697"/>
                  <a:gd name="T35" fmla="*/ 218 h 947"/>
                  <a:gd name="T36" fmla="*/ 669 w 697"/>
                  <a:gd name="T37" fmla="*/ 133 h 947"/>
                  <a:gd name="T38" fmla="*/ 697 w 697"/>
                  <a:gd name="T39" fmla="*/ 65 h 947"/>
                  <a:gd name="T40" fmla="*/ 669 w 697"/>
                  <a:gd name="T41" fmla="*/ 133 h 947"/>
                  <a:gd name="T42" fmla="*/ 697 w 697"/>
                  <a:gd name="T43" fmla="*/ 105 h 947"/>
                  <a:gd name="T44" fmla="*/ 697 w 697"/>
                  <a:gd name="T45" fmla="*/ 65 h 947"/>
                  <a:gd name="T46" fmla="*/ 508 w 697"/>
                  <a:gd name="T47" fmla="*/ 65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7" h="947">
                    <a:moveTo>
                      <a:pt x="508" y="65"/>
                    </a:moveTo>
                    <a:lnTo>
                      <a:pt x="536" y="0"/>
                    </a:lnTo>
                    <a:lnTo>
                      <a:pt x="447" y="93"/>
                    </a:lnTo>
                    <a:lnTo>
                      <a:pt x="363" y="193"/>
                    </a:lnTo>
                    <a:lnTo>
                      <a:pt x="286" y="298"/>
                    </a:lnTo>
                    <a:lnTo>
                      <a:pt x="218" y="407"/>
                    </a:lnTo>
                    <a:lnTo>
                      <a:pt x="153" y="524"/>
                    </a:lnTo>
                    <a:lnTo>
                      <a:pt x="97" y="641"/>
                    </a:lnTo>
                    <a:lnTo>
                      <a:pt x="44" y="766"/>
                    </a:lnTo>
                    <a:lnTo>
                      <a:pt x="0" y="891"/>
                    </a:lnTo>
                    <a:lnTo>
                      <a:pt x="181" y="947"/>
                    </a:lnTo>
                    <a:lnTo>
                      <a:pt x="222" y="830"/>
                    </a:lnTo>
                    <a:lnTo>
                      <a:pt x="266" y="717"/>
                    </a:lnTo>
                    <a:lnTo>
                      <a:pt x="322" y="608"/>
                    </a:lnTo>
                    <a:lnTo>
                      <a:pt x="379" y="504"/>
                    </a:lnTo>
                    <a:lnTo>
                      <a:pt x="443" y="403"/>
                    </a:lnTo>
                    <a:lnTo>
                      <a:pt x="512" y="310"/>
                    </a:lnTo>
                    <a:lnTo>
                      <a:pt x="588" y="218"/>
                    </a:lnTo>
                    <a:lnTo>
                      <a:pt x="669" y="133"/>
                    </a:lnTo>
                    <a:lnTo>
                      <a:pt x="697" y="65"/>
                    </a:lnTo>
                    <a:lnTo>
                      <a:pt x="669" y="133"/>
                    </a:lnTo>
                    <a:lnTo>
                      <a:pt x="697" y="105"/>
                    </a:lnTo>
                    <a:lnTo>
                      <a:pt x="697" y="65"/>
                    </a:lnTo>
                    <a:lnTo>
                      <a:pt x="508" y="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9" name="Freeform 201">
                <a:extLst>
                  <a:ext uri="{FF2B5EF4-FFF2-40B4-BE49-F238E27FC236}">
                    <a16:creationId xmlns:a16="http://schemas.microsoft.com/office/drawing/2014/main" id="{5AE1D471-38A7-72AC-5F19-8D850C109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" y="7814"/>
                <a:ext cx="28" cy="2116"/>
              </a:xfrm>
              <a:custGeom>
                <a:avLst/>
                <a:gdLst>
                  <a:gd name="T0" fmla="*/ 0 w 28"/>
                  <a:gd name="T1" fmla="*/ 2116 h 2116"/>
                  <a:gd name="T2" fmla="*/ 0 w 28"/>
                  <a:gd name="T3" fmla="*/ 0 h 2116"/>
                  <a:gd name="T4" fmla="*/ 28 w 28"/>
                  <a:gd name="T5" fmla="*/ 0 h 2116"/>
                  <a:gd name="T6" fmla="*/ 28 w 28"/>
                  <a:gd name="T7" fmla="*/ 2031 h 2116"/>
                  <a:gd name="T8" fmla="*/ 24 w 28"/>
                  <a:gd name="T9" fmla="*/ 2043 h 2116"/>
                  <a:gd name="T10" fmla="*/ 20 w 28"/>
                  <a:gd name="T11" fmla="*/ 2051 h 2116"/>
                  <a:gd name="T12" fmla="*/ 16 w 28"/>
                  <a:gd name="T13" fmla="*/ 2063 h 2116"/>
                  <a:gd name="T14" fmla="*/ 12 w 28"/>
                  <a:gd name="T15" fmla="*/ 2075 h 2116"/>
                  <a:gd name="T16" fmla="*/ 8 w 28"/>
                  <a:gd name="T17" fmla="*/ 2084 h 2116"/>
                  <a:gd name="T18" fmla="*/ 4 w 28"/>
                  <a:gd name="T19" fmla="*/ 2096 h 2116"/>
                  <a:gd name="T20" fmla="*/ 0 w 28"/>
                  <a:gd name="T21" fmla="*/ 2108 h 2116"/>
                  <a:gd name="T22" fmla="*/ 0 w 28"/>
                  <a:gd name="T23" fmla="*/ 2116 h 2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116">
                    <a:moveTo>
                      <a:pt x="0" y="211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31"/>
                    </a:lnTo>
                    <a:lnTo>
                      <a:pt x="24" y="2043"/>
                    </a:lnTo>
                    <a:lnTo>
                      <a:pt x="20" y="2051"/>
                    </a:lnTo>
                    <a:lnTo>
                      <a:pt x="16" y="2063"/>
                    </a:lnTo>
                    <a:lnTo>
                      <a:pt x="12" y="2075"/>
                    </a:lnTo>
                    <a:lnTo>
                      <a:pt x="8" y="2084"/>
                    </a:lnTo>
                    <a:lnTo>
                      <a:pt x="4" y="2096"/>
                    </a:lnTo>
                    <a:lnTo>
                      <a:pt x="0" y="2108"/>
                    </a:lnTo>
                    <a:lnTo>
                      <a:pt x="0" y="2116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0" name="Freeform 202">
                <a:extLst>
                  <a:ext uri="{FF2B5EF4-FFF2-40B4-BE49-F238E27FC236}">
                    <a16:creationId xmlns:a16="http://schemas.microsoft.com/office/drawing/2014/main" id="{4B1BB073-08BC-AFF0-2052-0BB679B2E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7814"/>
                <a:ext cx="28" cy="2031"/>
              </a:xfrm>
              <a:custGeom>
                <a:avLst/>
                <a:gdLst>
                  <a:gd name="T0" fmla="*/ 0 w 28"/>
                  <a:gd name="T1" fmla="*/ 2031 h 2031"/>
                  <a:gd name="T2" fmla="*/ 0 w 28"/>
                  <a:gd name="T3" fmla="*/ 0 h 2031"/>
                  <a:gd name="T4" fmla="*/ 28 w 28"/>
                  <a:gd name="T5" fmla="*/ 0 h 2031"/>
                  <a:gd name="T6" fmla="*/ 28 w 28"/>
                  <a:gd name="T7" fmla="*/ 1955 h 2031"/>
                  <a:gd name="T8" fmla="*/ 24 w 28"/>
                  <a:gd name="T9" fmla="*/ 1967 h 2031"/>
                  <a:gd name="T10" fmla="*/ 20 w 28"/>
                  <a:gd name="T11" fmla="*/ 1975 h 2031"/>
                  <a:gd name="T12" fmla="*/ 16 w 28"/>
                  <a:gd name="T13" fmla="*/ 1983 h 2031"/>
                  <a:gd name="T14" fmla="*/ 12 w 28"/>
                  <a:gd name="T15" fmla="*/ 1995 h 2031"/>
                  <a:gd name="T16" fmla="*/ 8 w 28"/>
                  <a:gd name="T17" fmla="*/ 2003 h 2031"/>
                  <a:gd name="T18" fmla="*/ 4 w 28"/>
                  <a:gd name="T19" fmla="*/ 2011 h 2031"/>
                  <a:gd name="T20" fmla="*/ 4 w 28"/>
                  <a:gd name="T21" fmla="*/ 2023 h 2031"/>
                  <a:gd name="T22" fmla="*/ 0 w 28"/>
                  <a:gd name="T23" fmla="*/ 2031 h 2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031">
                    <a:moveTo>
                      <a:pt x="0" y="2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955"/>
                    </a:lnTo>
                    <a:lnTo>
                      <a:pt x="24" y="1967"/>
                    </a:lnTo>
                    <a:lnTo>
                      <a:pt x="20" y="1975"/>
                    </a:lnTo>
                    <a:lnTo>
                      <a:pt x="16" y="1983"/>
                    </a:lnTo>
                    <a:lnTo>
                      <a:pt x="12" y="1995"/>
                    </a:lnTo>
                    <a:lnTo>
                      <a:pt x="8" y="2003"/>
                    </a:lnTo>
                    <a:lnTo>
                      <a:pt x="4" y="2011"/>
                    </a:lnTo>
                    <a:lnTo>
                      <a:pt x="4" y="2023"/>
                    </a:lnTo>
                    <a:lnTo>
                      <a:pt x="0" y="2031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1" name="Freeform 203">
                <a:extLst>
                  <a:ext uri="{FF2B5EF4-FFF2-40B4-BE49-F238E27FC236}">
                    <a16:creationId xmlns:a16="http://schemas.microsoft.com/office/drawing/2014/main" id="{CF1BCC47-B03F-E6A9-1A55-BDA1682D0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7814"/>
                <a:ext cx="28" cy="1955"/>
              </a:xfrm>
              <a:custGeom>
                <a:avLst/>
                <a:gdLst>
                  <a:gd name="T0" fmla="*/ 0 w 28"/>
                  <a:gd name="T1" fmla="*/ 1955 h 1955"/>
                  <a:gd name="T2" fmla="*/ 0 w 28"/>
                  <a:gd name="T3" fmla="*/ 0 h 1955"/>
                  <a:gd name="T4" fmla="*/ 28 w 28"/>
                  <a:gd name="T5" fmla="*/ 0 h 1955"/>
                  <a:gd name="T6" fmla="*/ 28 w 28"/>
                  <a:gd name="T7" fmla="*/ 1886 h 1955"/>
                  <a:gd name="T8" fmla="*/ 24 w 28"/>
                  <a:gd name="T9" fmla="*/ 1894 h 1955"/>
                  <a:gd name="T10" fmla="*/ 20 w 28"/>
                  <a:gd name="T11" fmla="*/ 1906 h 1955"/>
                  <a:gd name="T12" fmla="*/ 16 w 28"/>
                  <a:gd name="T13" fmla="*/ 1914 h 1955"/>
                  <a:gd name="T14" fmla="*/ 12 w 28"/>
                  <a:gd name="T15" fmla="*/ 1922 h 1955"/>
                  <a:gd name="T16" fmla="*/ 8 w 28"/>
                  <a:gd name="T17" fmla="*/ 1930 h 1955"/>
                  <a:gd name="T18" fmla="*/ 4 w 28"/>
                  <a:gd name="T19" fmla="*/ 1938 h 1955"/>
                  <a:gd name="T20" fmla="*/ 4 w 28"/>
                  <a:gd name="T21" fmla="*/ 1947 h 1955"/>
                  <a:gd name="T22" fmla="*/ 0 w 28"/>
                  <a:gd name="T23" fmla="*/ 1955 h 1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955">
                    <a:moveTo>
                      <a:pt x="0" y="19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886"/>
                    </a:lnTo>
                    <a:lnTo>
                      <a:pt x="24" y="1894"/>
                    </a:lnTo>
                    <a:lnTo>
                      <a:pt x="20" y="1906"/>
                    </a:lnTo>
                    <a:lnTo>
                      <a:pt x="16" y="1914"/>
                    </a:lnTo>
                    <a:lnTo>
                      <a:pt x="12" y="1922"/>
                    </a:lnTo>
                    <a:lnTo>
                      <a:pt x="8" y="1930"/>
                    </a:lnTo>
                    <a:lnTo>
                      <a:pt x="4" y="1938"/>
                    </a:lnTo>
                    <a:lnTo>
                      <a:pt x="4" y="1947"/>
                    </a:lnTo>
                    <a:lnTo>
                      <a:pt x="0" y="1955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2" name="Freeform 204">
                <a:extLst>
                  <a:ext uri="{FF2B5EF4-FFF2-40B4-BE49-F238E27FC236}">
                    <a16:creationId xmlns:a16="http://schemas.microsoft.com/office/drawing/2014/main" id="{A76B2ECF-ED22-2DE2-EC71-9D9C63ADE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9" y="7814"/>
                <a:ext cx="29" cy="1886"/>
              </a:xfrm>
              <a:custGeom>
                <a:avLst/>
                <a:gdLst>
                  <a:gd name="T0" fmla="*/ 0 w 29"/>
                  <a:gd name="T1" fmla="*/ 1886 h 1886"/>
                  <a:gd name="T2" fmla="*/ 0 w 29"/>
                  <a:gd name="T3" fmla="*/ 0 h 1886"/>
                  <a:gd name="T4" fmla="*/ 29 w 29"/>
                  <a:gd name="T5" fmla="*/ 0 h 1886"/>
                  <a:gd name="T6" fmla="*/ 29 w 29"/>
                  <a:gd name="T7" fmla="*/ 1826 h 1886"/>
                  <a:gd name="T8" fmla="*/ 25 w 29"/>
                  <a:gd name="T9" fmla="*/ 1834 h 1886"/>
                  <a:gd name="T10" fmla="*/ 21 w 29"/>
                  <a:gd name="T11" fmla="*/ 1842 h 1886"/>
                  <a:gd name="T12" fmla="*/ 16 w 29"/>
                  <a:gd name="T13" fmla="*/ 1850 h 1886"/>
                  <a:gd name="T14" fmla="*/ 12 w 29"/>
                  <a:gd name="T15" fmla="*/ 1858 h 1886"/>
                  <a:gd name="T16" fmla="*/ 8 w 29"/>
                  <a:gd name="T17" fmla="*/ 1866 h 1886"/>
                  <a:gd name="T18" fmla="*/ 8 w 29"/>
                  <a:gd name="T19" fmla="*/ 1870 h 1886"/>
                  <a:gd name="T20" fmla="*/ 4 w 29"/>
                  <a:gd name="T21" fmla="*/ 1878 h 1886"/>
                  <a:gd name="T22" fmla="*/ 0 w 29"/>
                  <a:gd name="T23" fmla="*/ 1886 h 1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886">
                    <a:moveTo>
                      <a:pt x="0" y="188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826"/>
                    </a:lnTo>
                    <a:lnTo>
                      <a:pt x="25" y="1834"/>
                    </a:lnTo>
                    <a:lnTo>
                      <a:pt x="21" y="1842"/>
                    </a:lnTo>
                    <a:lnTo>
                      <a:pt x="16" y="1850"/>
                    </a:lnTo>
                    <a:lnTo>
                      <a:pt x="12" y="1858"/>
                    </a:lnTo>
                    <a:lnTo>
                      <a:pt x="8" y="1866"/>
                    </a:lnTo>
                    <a:lnTo>
                      <a:pt x="8" y="1870"/>
                    </a:lnTo>
                    <a:lnTo>
                      <a:pt x="4" y="1878"/>
                    </a:lnTo>
                    <a:lnTo>
                      <a:pt x="0" y="1886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3" name="Freeform 205">
                <a:extLst>
                  <a:ext uri="{FF2B5EF4-FFF2-40B4-BE49-F238E27FC236}">
                    <a16:creationId xmlns:a16="http://schemas.microsoft.com/office/drawing/2014/main" id="{3EC20BA3-F9EF-7F72-A935-2BB3D9F61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" y="7814"/>
                <a:ext cx="28" cy="1826"/>
              </a:xfrm>
              <a:custGeom>
                <a:avLst/>
                <a:gdLst>
                  <a:gd name="T0" fmla="*/ 0 w 28"/>
                  <a:gd name="T1" fmla="*/ 1826 h 1826"/>
                  <a:gd name="T2" fmla="*/ 0 w 28"/>
                  <a:gd name="T3" fmla="*/ 0 h 1826"/>
                  <a:gd name="T4" fmla="*/ 28 w 28"/>
                  <a:gd name="T5" fmla="*/ 0 h 1826"/>
                  <a:gd name="T6" fmla="*/ 28 w 28"/>
                  <a:gd name="T7" fmla="*/ 1769 h 1826"/>
                  <a:gd name="T8" fmla="*/ 24 w 28"/>
                  <a:gd name="T9" fmla="*/ 1773 h 1826"/>
                  <a:gd name="T10" fmla="*/ 20 w 28"/>
                  <a:gd name="T11" fmla="*/ 1781 h 1826"/>
                  <a:gd name="T12" fmla="*/ 16 w 28"/>
                  <a:gd name="T13" fmla="*/ 1789 h 1826"/>
                  <a:gd name="T14" fmla="*/ 12 w 28"/>
                  <a:gd name="T15" fmla="*/ 1797 h 1826"/>
                  <a:gd name="T16" fmla="*/ 12 w 28"/>
                  <a:gd name="T17" fmla="*/ 1805 h 1826"/>
                  <a:gd name="T18" fmla="*/ 8 w 28"/>
                  <a:gd name="T19" fmla="*/ 1810 h 1826"/>
                  <a:gd name="T20" fmla="*/ 4 w 28"/>
                  <a:gd name="T21" fmla="*/ 1818 h 1826"/>
                  <a:gd name="T22" fmla="*/ 0 w 28"/>
                  <a:gd name="T23" fmla="*/ 1826 h 1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826">
                    <a:moveTo>
                      <a:pt x="0" y="182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69"/>
                    </a:lnTo>
                    <a:lnTo>
                      <a:pt x="24" y="1773"/>
                    </a:lnTo>
                    <a:lnTo>
                      <a:pt x="20" y="1781"/>
                    </a:lnTo>
                    <a:lnTo>
                      <a:pt x="16" y="1789"/>
                    </a:lnTo>
                    <a:lnTo>
                      <a:pt x="12" y="1797"/>
                    </a:lnTo>
                    <a:lnTo>
                      <a:pt x="12" y="1805"/>
                    </a:lnTo>
                    <a:lnTo>
                      <a:pt x="8" y="1810"/>
                    </a:lnTo>
                    <a:lnTo>
                      <a:pt x="4" y="1818"/>
                    </a:lnTo>
                    <a:lnTo>
                      <a:pt x="0" y="1826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4" name="Freeform 206">
                <a:extLst>
                  <a:ext uri="{FF2B5EF4-FFF2-40B4-BE49-F238E27FC236}">
                    <a16:creationId xmlns:a16="http://schemas.microsoft.com/office/drawing/2014/main" id="{E8DB5456-66AE-79AB-03C8-497263FE4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7814"/>
                <a:ext cx="28" cy="1769"/>
              </a:xfrm>
              <a:custGeom>
                <a:avLst/>
                <a:gdLst>
                  <a:gd name="T0" fmla="*/ 0 w 28"/>
                  <a:gd name="T1" fmla="*/ 1769 h 1769"/>
                  <a:gd name="T2" fmla="*/ 0 w 28"/>
                  <a:gd name="T3" fmla="*/ 0 h 1769"/>
                  <a:gd name="T4" fmla="*/ 28 w 28"/>
                  <a:gd name="T5" fmla="*/ 0 h 1769"/>
                  <a:gd name="T6" fmla="*/ 28 w 28"/>
                  <a:gd name="T7" fmla="*/ 1717 h 1769"/>
                  <a:gd name="T8" fmla="*/ 24 w 28"/>
                  <a:gd name="T9" fmla="*/ 1721 h 1769"/>
                  <a:gd name="T10" fmla="*/ 20 w 28"/>
                  <a:gd name="T11" fmla="*/ 1729 h 1769"/>
                  <a:gd name="T12" fmla="*/ 16 w 28"/>
                  <a:gd name="T13" fmla="*/ 1733 h 1769"/>
                  <a:gd name="T14" fmla="*/ 16 w 28"/>
                  <a:gd name="T15" fmla="*/ 1741 h 1769"/>
                  <a:gd name="T16" fmla="*/ 12 w 28"/>
                  <a:gd name="T17" fmla="*/ 1749 h 1769"/>
                  <a:gd name="T18" fmla="*/ 8 w 28"/>
                  <a:gd name="T19" fmla="*/ 1753 h 1769"/>
                  <a:gd name="T20" fmla="*/ 4 w 28"/>
                  <a:gd name="T21" fmla="*/ 1761 h 1769"/>
                  <a:gd name="T22" fmla="*/ 0 w 28"/>
                  <a:gd name="T23" fmla="*/ 1769 h 1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69">
                    <a:moveTo>
                      <a:pt x="0" y="176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17"/>
                    </a:lnTo>
                    <a:lnTo>
                      <a:pt x="24" y="1721"/>
                    </a:lnTo>
                    <a:lnTo>
                      <a:pt x="20" y="1729"/>
                    </a:lnTo>
                    <a:lnTo>
                      <a:pt x="16" y="1733"/>
                    </a:lnTo>
                    <a:lnTo>
                      <a:pt x="16" y="1741"/>
                    </a:lnTo>
                    <a:lnTo>
                      <a:pt x="12" y="1749"/>
                    </a:lnTo>
                    <a:lnTo>
                      <a:pt x="8" y="1753"/>
                    </a:lnTo>
                    <a:lnTo>
                      <a:pt x="4" y="1761"/>
                    </a:lnTo>
                    <a:lnTo>
                      <a:pt x="0" y="176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5" name="Freeform 207">
                <a:extLst>
                  <a:ext uri="{FF2B5EF4-FFF2-40B4-BE49-F238E27FC236}">
                    <a16:creationId xmlns:a16="http://schemas.microsoft.com/office/drawing/2014/main" id="{9589A176-0B23-51E1-C35F-2EF95A462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7814"/>
                <a:ext cx="28" cy="1717"/>
              </a:xfrm>
              <a:custGeom>
                <a:avLst/>
                <a:gdLst>
                  <a:gd name="T0" fmla="*/ 0 w 28"/>
                  <a:gd name="T1" fmla="*/ 1717 h 1717"/>
                  <a:gd name="T2" fmla="*/ 0 w 28"/>
                  <a:gd name="T3" fmla="*/ 0 h 1717"/>
                  <a:gd name="T4" fmla="*/ 28 w 28"/>
                  <a:gd name="T5" fmla="*/ 0 h 1717"/>
                  <a:gd name="T6" fmla="*/ 28 w 28"/>
                  <a:gd name="T7" fmla="*/ 1664 h 1717"/>
                  <a:gd name="T8" fmla="*/ 24 w 28"/>
                  <a:gd name="T9" fmla="*/ 1673 h 1717"/>
                  <a:gd name="T10" fmla="*/ 20 w 28"/>
                  <a:gd name="T11" fmla="*/ 1677 h 1717"/>
                  <a:gd name="T12" fmla="*/ 20 w 28"/>
                  <a:gd name="T13" fmla="*/ 1685 h 1717"/>
                  <a:gd name="T14" fmla="*/ 16 w 28"/>
                  <a:gd name="T15" fmla="*/ 1689 h 1717"/>
                  <a:gd name="T16" fmla="*/ 12 w 28"/>
                  <a:gd name="T17" fmla="*/ 1697 h 1717"/>
                  <a:gd name="T18" fmla="*/ 8 w 28"/>
                  <a:gd name="T19" fmla="*/ 1701 h 1717"/>
                  <a:gd name="T20" fmla="*/ 4 w 28"/>
                  <a:gd name="T21" fmla="*/ 1709 h 1717"/>
                  <a:gd name="T22" fmla="*/ 0 w 28"/>
                  <a:gd name="T23" fmla="*/ 1717 h 1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17">
                    <a:moveTo>
                      <a:pt x="0" y="171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64"/>
                    </a:lnTo>
                    <a:lnTo>
                      <a:pt x="24" y="1673"/>
                    </a:lnTo>
                    <a:lnTo>
                      <a:pt x="20" y="1677"/>
                    </a:lnTo>
                    <a:lnTo>
                      <a:pt x="20" y="1685"/>
                    </a:lnTo>
                    <a:lnTo>
                      <a:pt x="16" y="1689"/>
                    </a:lnTo>
                    <a:lnTo>
                      <a:pt x="12" y="1697"/>
                    </a:lnTo>
                    <a:lnTo>
                      <a:pt x="8" y="1701"/>
                    </a:lnTo>
                    <a:lnTo>
                      <a:pt x="4" y="1709"/>
                    </a:lnTo>
                    <a:lnTo>
                      <a:pt x="0" y="171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6" name="Freeform 208">
                <a:extLst>
                  <a:ext uri="{FF2B5EF4-FFF2-40B4-BE49-F238E27FC236}">
                    <a16:creationId xmlns:a16="http://schemas.microsoft.com/office/drawing/2014/main" id="{6A035784-36C0-0E3D-8117-802CE4EEA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7814"/>
                <a:ext cx="28" cy="1664"/>
              </a:xfrm>
              <a:custGeom>
                <a:avLst/>
                <a:gdLst>
                  <a:gd name="T0" fmla="*/ 0 w 28"/>
                  <a:gd name="T1" fmla="*/ 1664 h 1664"/>
                  <a:gd name="T2" fmla="*/ 0 w 28"/>
                  <a:gd name="T3" fmla="*/ 0 h 1664"/>
                  <a:gd name="T4" fmla="*/ 28 w 28"/>
                  <a:gd name="T5" fmla="*/ 0 h 1664"/>
                  <a:gd name="T6" fmla="*/ 28 w 28"/>
                  <a:gd name="T7" fmla="*/ 1616 h 1664"/>
                  <a:gd name="T8" fmla="*/ 24 w 28"/>
                  <a:gd name="T9" fmla="*/ 1624 h 1664"/>
                  <a:gd name="T10" fmla="*/ 24 w 28"/>
                  <a:gd name="T11" fmla="*/ 1628 h 1664"/>
                  <a:gd name="T12" fmla="*/ 20 w 28"/>
                  <a:gd name="T13" fmla="*/ 1636 h 1664"/>
                  <a:gd name="T14" fmla="*/ 16 w 28"/>
                  <a:gd name="T15" fmla="*/ 1640 h 1664"/>
                  <a:gd name="T16" fmla="*/ 12 w 28"/>
                  <a:gd name="T17" fmla="*/ 1648 h 1664"/>
                  <a:gd name="T18" fmla="*/ 8 w 28"/>
                  <a:gd name="T19" fmla="*/ 1652 h 1664"/>
                  <a:gd name="T20" fmla="*/ 4 w 28"/>
                  <a:gd name="T21" fmla="*/ 1660 h 1664"/>
                  <a:gd name="T22" fmla="*/ 0 w 28"/>
                  <a:gd name="T23" fmla="*/ 1664 h 1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664">
                    <a:moveTo>
                      <a:pt x="0" y="1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16"/>
                    </a:lnTo>
                    <a:lnTo>
                      <a:pt x="24" y="1624"/>
                    </a:lnTo>
                    <a:lnTo>
                      <a:pt x="24" y="1628"/>
                    </a:lnTo>
                    <a:lnTo>
                      <a:pt x="20" y="1636"/>
                    </a:lnTo>
                    <a:lnTo>
                      <a:pt x="16" y="1640"/>
                    </a:lnTo>
                    <a:lnTo>
                      <a:pt x="12" y="1648"/>
                    </a:lnTo>
                    <a:lnTo>
                      <a:pt x="8" y="1652"/>
                    </a:lnTo>
                    <a:lnTo>
                      <a:pt x="4" y="1660"/>
                    </a:lnTo>
                    <a:lnTo>
                      <a:pt x="0" y="16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7" name="Freeform 209">
                <a:extLst>
                  <a:ext uri="{FF2B5EF4-FFF2-40B4-BE49-F238E27FC236}">
                    <a16:creationId xmlns:a16="http://schemas.microsoft.com/office/drawing/2014/main" id="{CD6D49C6-FC8A-1F90-8A28-4827ABB63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0" y="7814"/>
                <a:ext cx="29" cy="1616"/>
              </a:xfrm>
              <a:custGeom>
                <a:avLst/>
                <a:gdLst>
                  <a:gd name="T0" fmla="*/ 0 w 29"/>
                  <a:gd name="T1" fmla="*/ 1616 h 1616"/>
                  <a:gd name="T2" fmla="*/ 0 w 29"/>
                  <a:gd name="T3" fmla="*/ 0 h 1616"/>
                  <a:gd name="T4" fmla="*/ 29 w 29"/>
                  <a:gd name="T5" fmla="*/ 0 h 1616"/>
                  <a:gd name="T6" fmla="*/ 29 w 29"/>
                  <a:gd name="T7" fmla="*/ 1572 h 1616"/>
                  <a:gd name="T8" fmla="*/ 29 w 29"/>
                  <a:gd name="T9" fmla="*/ 1580 h 1616"/>
                  <a:gd name="T10" fmla="*/ 25 w 29"/>
                  <a:gd name="T11" fmla="*/ 1584 h 1616"/>
                  <a:gd name="T12" fmla="*/ 21 w 29"/>
                  <a:gd name="T13" fmla="*/ 1592 h 1616"/>
                  <a:gd name="T14" fmla="*/ 17 w 29"/>
                  <a:gd name="T15" fmla="*/ 1596 h 1616"/>
                  <a:gd name="T16" fmla="*/ 12 w 29"/>
                  <a:gd name="T17" fmla="*/ 1600 h 1616"/>
                  <a:gd name="T18" fmla="*/ 8 w 29"/>
                  <a:gd name="T19" fmla="*/ 1608 h 1616"/>
                  <a:gd name="T20" fmla="*/ 4 w 29"/>
                  <a:gd name="T21" fmla="*/ 1612 h 1616"/>
                  <a:gd name="T22" fmla="*/ 0 w 29"/>
                  <a:gd name="T23" fmla="*/ 1616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616">
                    <a:moveTo>
                      <a:pt x="0" y="161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572"/>
                    </a:lnTo>
                    <a:lnTo>
                      <a:pt x="29" y="1580"/>
                    </a:lnTo>
                    <a:lnTo>
                      <a:pt x="25" y="1584"/>
                    </a:lnTo>
                    <a:lnTo>
                      <a:pt x="21" y="1592"/>
                    </a:lnTo>
                    <a:lnTo>
                      <a:pt x="17" y="1596"/>
                    </a:lnTo>
                    <a:lnTo>
                      <a:pt x="12" y="1600"/>
                    </a:lnTo>
                    <a:lnTo>
                      <a:pt x="8" y="1608"/>
                    </a:lnTo>
                    <a:lnTo>
                      <a:pt x="4" y="1612"/>
                    </a:lnTo>
                    <a:lnTo>
                      <a:pt x="0" y="1616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8" name="Freeform 210">
                <a:extLst>
                  <a:ext uri="{FF2B5EF4-FFF2-40B4-BE49-F238E27FC236}">
                    <a16:creationId xmlns:a16="http://schemas.microsoft.com/office/drawing/2014/main" id="{A528A7E2-77EE-52CC-782D-2A587C824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7814"/>
                <a:ext cx="32" cy="1572"/>
              </a:xfrm>
              <a:custGeom>
                <a:avLst/>
                <a:gdLst>
                  <a:gd name="T0" fmla="*/ 0 w 32"/>
                  <a:gd name="T1" fmla="*/ 1572 h 1572"/>
                  <a:gd name="T2" fmla="*/ 0 w 32"/>
                  <a:gd name="T3" fmla="*/ 0 h 1572"/>
                  <a:gd name="T4" fmla="*/ 32 w 32"/>
                  <a:gd name="T5" fmla="*/ 0 h 1572"/>
                  <a:gd name="T6" fmla="*/ 32 w 32"/>
                  <a:gd name="T7" fmla="*/ 1531 h 1572"/>
                  <a:gd name="T8" fmla="*/ 28 w 32"/>
                  <a:gd name="T9" fmla="*/ 1536 h 1572"/>
                  <a:gd name="T10" fmla="*/ 24 w 32"/>
                  <a:gd name="T11" fmla="*/ 1544 h 1572"/>
                  <a:gd name="T12" fmla="*/ 20 w 32"/>
                  <a:gd name="T13" fmla="*/ 1548 h 1572"/>
                  <a:gd name="T14" fmla="*/ 16 w 32"/>
                  <a:gd name="T15" fmla="*/ 1552 h 1572"/>
                  <a:gd name="T16" fmla="*/ 12 w 32"/>
                  <a:gd name="T17" fmla="*/ 1560 h 1572"/>
                  <a:gd name="T18" fmla="*/ 8 w 32"/>
                  <a:gd name="T19" fmla="*/ 1564 h 1572"/>
                  <a:gd name="T20" fmla="*/ 4 w 32"/>
                  <a:gd name="T21" fmla="*/ 1568 h 1572"/>
                  <a:gd name="T22" fmla="*/ 0 w 32"/>
                  <a:gd name="T23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572">
                    <a:moveTo>
                      <a:pt x="0" y="157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531"/>
                    </a:lnTo>
                    <a:lnTo>
                      <a:pt x="28" y="1536"/>
                    </a:lnTo>
                    <a:lnTo>
                      <a:pt x="24" y="1544"/>
                    </a:lnTo>
                    <a:lnTo>
                      <a:pt x="20" y="1548"/>
                    </a:lnTo>
                    <a:lnTo>
                      <a:pt x="16" y="1552"/>
                    </a:lnTo>
                    <a:lnTo>
                      <a:pt x="12" y="1560"/>
                    </a:lnTo>
                    <a:lnTo>
                      <a:pt x="8" y="1564"/>
                    </a:lnTo>
                    <a:lnTo>
                      <a:pt x="4" y="1568"/>
                    </a:lnTo>
                    <a:lnTo>
                      <a:pt x="0" y="1572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9" name="Freeform 211">
                <a:extLst>
                  <a:ext uri="{FF2B5EF4-FFF2-40B4-BE49-F238E27FC236}">
                    <a16:creationId xmlns:a16="http://schemas.microsoft.com/office/drawing/2014/main" id="{BC095EA1-F861-B072-7C15-CA24CA70C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1" y="7814"/>
                <a:ext cx="28" cy="1531"/>
              </a:xfrm>
              <a:custGeom>
                <a:avLst/>
                <a:gdLst>
                  <a:gd name="T0" fmla="*/ 0 w 28"/>
                  <a:gd name="T1" fmla="*/ 1531 h 1531"/>
                  <a:gd name="T2" fmla="*/ 0 w 28"/>
                  <a:gd name="T3" fmla="*/ 0 h 1531"/>
                  <a:gd name="T4" fmla="*/ 28 w 28"/>
                  <a:gd name="T5" fmla="*/ 0 h 1531"/>
                  <a:gd name="T6" fmla="*/ 28 w 28"/>
                  <a:gd name="T7" fmla="*/ 1491 h 1531"/>
                  <a:gd name="T8" fmla="*/ 24 w 28"/>
                  <a:gd name="T9" fmla="*/ 1495 h 1531"/>
                  <a:gd name="T10" fmla="*/ 20 w 28"/>
                  <a:gd name="T11" fmla="*/ 1503 h 1531"/>
                  <a:gd name="T12" fmla="*/ 16 w 28"/>
                  <a:gd name="T13" fmla="*/ 1507 h 1531"/>
                  <a:gd name="T14" fmla="*/ 12 w 28"/>
                  <a:gd name="T15" fmla="*/ 1511 h 1531"/>
                  <a:gd name="T16" fmla="*/ 8 w 28"/>
                  <a:gd name="T17" fmla="*/ 1515 h 1531"/>
                  <a:gd name="T18" fmla="*/ 4 w 28"/>
                  <a:gd name="T19" fmla="*/ 1523 h 1531"/>
                  <a:gd name="T20" fmla="*/ 0 w 28"/>
                  <a:gd name="T21" fmla="*/ 1527 h 1531"/>
                  <a:gd name="T22" fmla="*/ 0 w 28"/>
                  <a:gd name="T23" fmla="*/ 1531 h 1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531">
                    <a:moveTo>
                      <a:pt x="0" y="1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91"/>
                    </a:lnTo>
                    <a:lnTo>
                      <a:pt x="24" y="1495"/>
                    </a:lnTo>
                    <a:lnTo>
                      <a:pt x="20" y="1503"/>
                    </a:lnTo>
                    <a:lnTo>
                      <a:pt x="16" y="1507"/>
                    </a:lnTo>
                    <a:lnTo>
                      <a:pt x="12" y="1511"/>
                    </a:lnTo>
                    <a:lnTo>
                      <a:pt x="8" y="1515"/>
                    </a:lnTo>
                    <a:lnTo>
                      <a:pt x="4" y="1523"/>
                    </a:lnTo>
                    <a:lnTo>
                      <a:pt x="0" y="1527"/>
                    </a:lnTo>
                    <a:lnTo>
                      <a:pt x="0" y="1531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0" name="Freeform 212">
                <a:extLst>
                  <a:ext uri="{FF2B5EF4-FFF2-40B4-BE49-F238E27FC236}">
                    <a16:creationId xmlns:a16="http://schemas.microsoft.com/office/drawing/2014/main" id="{3E0172C9-7231-6525-D4AA-6C16C3D2D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9" y="7814"/>
                <a:ext cx="28" cy="1491"/>
              </a:xfrm>
              <a:custGeom>
                <a:avLst/>
                <a:gdLst>
                  <a:gd name="T0" fmla="*/ 0 w 28"/>
                  <a:gd name="T1" fmla="*/ 1491 h 1491"/>
                  <a:gd name="T2" fmla="*/ 0 w 28"/>
                  <a:gd name="T3" fmla="*/ 0 h 1491"/>
                  <a:gd name="T4" fmla="*/ 28 w 28"/>
                  <a:gd name="T5" fmla="*/ 0 h 1491"/>
                  <a:gd name="T6" fmla="*/ 28 w 28"/>
                  <a:gd name="T7" fmla="*/ 1455 h 1491"/>
                  <a:gd name="T8" fmla="*/ 24 w 28"/>
                  <a:gd name="T9" fmla="*/ 1459 h 1491"/>
                  <a:gd name="T10" fmla="*/ 20 w 28"/>
                  <a:gd name="T11" fmla="*/ 1463 h 1491"/>
                  <a:gd name="T12" fmla="*/ 16 w 28"/>
                  <a:gd name="T13" fmla="*/ 1467 h 1491"/>
                  <a:gd name="T14" fmla="*/ 12 w 28"/>
                  <a:gd name="T15" fmla="*/ 1471 h 1491"/>
                  <a:gd name="T16" fmla="*/ 8 w 28"/>
                  <a:gd name="T17" fmla="*/ 1479 h 1491"/>
                  <a:gd name="T18" fmla="*/ 4 w 28"/>
                  <a:gd name="T19" fmla="*/ 1483 h 1491"/>
                  <a:gd name="T20" fmla="*/ 0 w 28"/>
                  <a:gd name="T21" fmla="*/ 1487 h 1491"/>
                  <a:gd name="T22" fmla="*/ 0 w 28"/>
                  <a:gd name="T23" fmla="*/ 1491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91">
                    <a:moveTo>
                      <a:pt x="0" y="149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55"/>
                    </a:lnTo>
                    <a:lnTo>
                      <a:pt x="24" y="1459"/>
                    </a:lnTo>
                    <a:lnTo>
                      <a:pt x="20" y="1463"/>
                    </a:lnTo>
                    <a:lnTo>
                      <a:pt x="16" y="1467"/>
                    </a:lnTo>
                    <a:lnTo>
                      <a:pt x="12" y="1471"/>
                    </a:lnTo>
                    <a:lnTo>
                      <a:pt x="8" y="1479"/>
                    </a:lnTo>
                    <a:lnTo>
                      <a:pt x="4" y="1483"/>
                    </a:lnTo>
                    <a:lnTo>
                      <a:pt x="0" y="1487"/>
                    </a:lnTo>
                    <a:lnTo>
                      <a:pt x="0" y="1491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1" name="Freeform 213">
                <a:extLst>
                  <a:ext uri="{FF2B5EF4-FFF2-40B4-BE49-F238E27FC236}">
                    <a16:creationId xmlns:a16="http://schemas.microsoft.com/office/drawing/2014/main" id="{1FC966CA-DCF7-4F4A-8CB6-33C876AD6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7814"/>
                <a:ext cx="28" cy="1455"/>
              </a:xfrm>
              <a:custGeom>
                <a:avLst/>
                <a:gdLst>
                  <a:gd name="T0" fmla="*/ 0 w 28"/>
                  <a:gd name="T1" fmla="*/ 1455 h 1455"/>
                  <a:gd name="T2" fmla="*/ 0 w 28"/>
                  <a:gd name="T3" fmla="*/ 0 h 1455"/>
                  <a:gd name="T4" fmla="*/ 28 w 28"/>
                  <a:gd name="T5" fmla="*/ 0 h 1455"/>
                  <a:gd name="T6" fmla="*/ 28 w 28"/>
                  <a:gd name="T7" fmla="*/ 1419 h 1455"/>
                  <a:gd name="T8" fmla="*/ 24 w 28"/>
                  <a:gd name="T9" fmla="*/ 1423 h 1455"/>
                  <a:gd name="T10" fmla="*/ 20 w 28"/>
                  <a:gd name="T11" fmla="*/ 1427 h 1455"/>
                  <a:gd name="T12" fmla="*/ 16 w 28"/>
                  <a:gd name="T13" fmla="*/ 1431 h 1455"/>
                  <a:gd name="T14" fmla="*/ 12 w 28"/>
                  <a:gd name="T15" fmla="*/ 1435 h 1455"/>
                  <a:gd name="T16" fmla="*/ 8 w 28"/>
                  <a:gd name="T17" fmla="*/ 1439 h 1455"/>
                  <a:gd name="T18" fmla="*/ 4 w 28"/>
                  <a:gd name="T19" fmla="*/ 1443 h 1455"/>
                  <a:gd name="T20" fmla="*/ 4 w 28"/>
                  <a:gd name="T21" fmla="*/ 1451 h 1455"/>
                  <a:gd name="T22" fmla="*/ 0 w 28"/>
                  <a:gd name="T23" fmla="*/ 1455 h 1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55">
                    <a:moveTo>
                      <a:pt x="0" y="14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19"/>
                    </a:lnTo>
                    <a:lnTo>
                      <a:pt x="24" y="1423"/>
                    </a:lnTo>
                    <a:lnTo>
                      <a:pt x="20" y="1427"/>
                    </a:lnTo>
                    <a:lnTo>
                      <a:pt x="16" y="1431"/>
                    </a:lnTo>
                    <a:lnTo>
                      <a:pt x="12" y="1435"/>
                    </a:lnTo>
                    <a:lnTo>
                      <a:pt x="8" y="1439"/>
                    </a:lnTo>
                    <a:lnTo>
                      <a:pt x="4" y="1443"/>
                    </a:lnTo>
                    <a:lnTo>
                      <a:pt x="4" y="1451"/>
                    </a:lnTo>
                    <a:lnTo>
                      <a:pt x="0" y="1455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2" name="Freeform 214">
                <a:extLst>
                  <a:ext uri="{FF2B5EF4-FFF2-40B4-BE49-F238E27FC236}">
                    <a16:creationId xmlns:a16="http://schemas.microsoft.com/office/drawing/2014/main" id="{857886DD-8D30-4138-9EAC-AAB0F1F6E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" y="7814"/>
                <a:ext cx="29" cy="1419"/>
              </a:xfrm>
              <a:custGeom>
                <a:avLst/>
                <a:gdLst>
                  <a:gd name="T0" fmla="*/ 0 w 29"/>
                  <a:gd name="T1" fmla="*/ 1419 h 1419"/>
                  <a:gd name="T2" fmla="*/ 0 w 29"/>
                  <a:gd name="T3" fmla="*/ 0 h 1419"/>
                  <a:gd name="T4" fmla="*/ 29 w 29"/>
                  <a:gd name="T5" fmla="*/ 0 h 1419"/>
                  <a:gd name="T6" fmla="*/ 29 w 29"/>
                  <a:gd name="T7" fmla="*/ 1382 h 1419"/>
                  <a:gd name="T8" fmla="*/ 25 w 29"/>
                  <a:gd name="T9" fmla="*/ 1386 h 1419"/>
                  <a:gd name="T10" fmla="*/ 21 w 29"/>
                  <a:gd name="T11" fmla="*/ 1390 h 1419"/>
                  <a:gd name="T12" fmla="*/ 17 w 29"/>
                  <a:gd name="T13" fmla="*/ 1395 h 1419"/>
                  <a:gd name="T14" fmla="*/ 13 w 29"/>
                  <a:gd name="T15" fmla="*/ 1399 h 1419"/>
                  <a:gd name="T16" fmla="*/ 9 w 29"/>
                  <a:gd name="T17" fmla="*/ 1407 h 1419"/>
                  <a:gd name="T18" fmla="*/ 9 w 29"/>
                  <a:gd name="T19" fmla="*/ 1411 h 1419"/>
                  <a:gd name="T20" fmla="*/ 5 w 29"/>
                  <a:gd name="T21" fmla="*/ 1415 h 1419"/>
                  <a:gd name="T22" fmla="*/ 0 w 29"/>
                  <a:gd name="T23" fmla="*/ 1419 h 1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419">
                    <a:moveTo>
                      <a:pt x="0" y="1419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382"/>
                    </a:lnTo>
                    <a:lnTo>
                      <a:pt x="25" y="1386"/>
                    </a:lnTo>
                    <a:lnTo>
                      <a:pt x="21" y="1390"/>
                    </a:lnTo>
                    <a:lnTo>
                      <a:pt x="17" y="1395"/>
                    </a:lnTo>
                    <a:lnTo>
                      <a:pt x="13" y="1399"/>
                    </a:lnTo>
                    <a:lnTo>
                      <a:pt x="9" y="1407"/>
                    </a:lnTo>
                    <a:lnTo>
                      <a:pt x="9" y="1411"/>
                    </a:lnTo>
                    <a:lnTo>
                      <a:pt x="5" y="1415"/>
                    </a:lnTo>
                    <a:lnTo>
                      <a:pt x="0" y="1419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3" name="Freeform 215">
                <a:extLst>
                  <a:ext uri="{FF2B5EF4-FFF2-40B4-BE49-F238E27FC236}">
                    <a16:creationId xmlns:a16="http://schemas.microsoft.com/office/drawing/2014/main" id="{BF630E2E-C61C-FCFA-47FE-9C19D8183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4" y="7814"/>
                <a:ext cx="28" cy="1382"/>
              </a:xfrm>
              <a:custGeom>
                <a:avLst/>
                <a:gdLst>
                  <a:gd name="T0" fmla="*/ 0 w 28"/>
                  <a:gd name="T1" fmla="*/ 1382 h 1382"/>
                  <a:gd name="T2" fmla="*/ 0 w 28"/>
                  <a:gd name="T3" fmla="*/ 0 h 1382"/>
                  <a:gd name="T4" fmla="*/ 28 w 28"/>
                  <a:gd name="T5" fmla="*/ 0 h 1382"/>
                  <a:gd name="T6" fmla="*/ 28 w 28"/>
                  <a:gd name="T7" fmla="*/ 1350 h 1382"/>
                  <a:gd name="T8" fmla="*/ 24 w 28"/>
                  <a:gd name="T9" fmla="*/ 1354 h 1382"/>
                  <a:gd name="T10" fmla="*/ 20 w 28"/>
                  <a:gd name="T11" fmla="*/ 1358 h 1382"/>
                  <a:gd name="T12" fmla="*/ 16 w 28"/>
                  <a:gd name="T13" fmla="*/ 1362 h 1382"/>
                  <a:gd name="T14" fmla="*/ 12 w 28"/>
                  <a:gd name="T15" fmla="*/ 1366 h 1382"/>
                  <a:gd name="T16" fmla="*/ 12 w 28"/>
                  <a:gd name="T17" fmla="*/ 1370 h 1382"/>
                  <a:gd name="T18" fmla="*/ 8 w 28"/>
                  <a:gd name="T19" fmla="*/ 1374 h 1382"/>
                  <a:gd name="T20" fmla="*/ 4 w 28"/>
                  <a:gd name="T21" fmla="*/ 1378 h 1382"/>
                  <a:gd name="T22" fmla="*/ 0 w 28"/>
                  <a:gd name="T23" fmla="*/ 1382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82">
                    <a:moveTo>
                      <a:pt x="0" y="1382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50"/>
                    </a:lnTo>
                    <a:lnTo>
                      <a:pt x="24" y="1354"/>
                    </a:lnTo>
                    <a:lnTo>
                      <a:pt x="20" y="1358"/>
                    </a:lnTo>
                    <a:lnTo>
                      <a:pt x="16" y="1362"/>
                    </a:lnTo>
                    <a:lnTo>
                      <a:pt x="12" y="1366"/>
                    </a:lnTo>
                    <a:lnTo>
                      <a:pt x="12" y="1370"/>
                    </a:lnTo>
                    <a:lnTo>
                      <a:pt x="8" y="1374"/>
                    </a:lnTo>
                    <a:lnTo>
                      <a:pt x="4" y="1378"/>
                    </a:lnTo>
                    <a:lnTo>
                      <a:pt x="0" y="1382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4" name="Freeform 216">
                <a:extLst>
                  <a:ext uri="{FF2B5EF4-FFF2-40B4-BE49-F238E27FC236}">
                    <a16:creationId xmlns:a16="http://schemas.microsoft.com/office/drawing/2014/main" id="{7429F2DE-BE59-6974-AAD0-68E9258A8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2" y="7814"/>
                <a:ext cx="28" cy="1350"/>
              </a:xfrm>
              <a:custGeom>
                <a:avLst/>
                <a:gdLst>
                  <a:gd name="T0" fmla="*/ 0 w 28"/>
                  <a:gd name="T1" fmla="*/ 1350 h 1350"/>
                  <a:gd name="T2" fmla="*/ 0 w 28"/>
                  <a:gd name="T3" fmla="*/ 0 h 1350"/>
                  <a:gd name="T4" fmla="*/ 28 w 28"/>
                  <a:gd name="T5" fmla="*/ 0 h 1350"/>
                  <a:gd name="T6" fmla="*/ 28 w 28"/>
                  <a:gd name="T7" fmla="*/ 1318 h 1350"/>
                  <a:gd name="T8" fmla="*/ 24 w 28"/>
                  <a:gd name="T9" fmla="*/ 1322 h 1350"/>
                  <a:gd name="T10" fmla="*/ 20 w 28"/>
                  <a:gd name="T11" fmla="*/ 1326 h 1350"/>
                  <a:gd name="T12" fmla="*/ 16 w 28"/>
                  <a:gd name="T13" fmla="*/ 1330 h 1350"/>
                  <a:gd name="T14" fmla="*/ 16 w 28"/>
                  <a:gd name="T15" fmla="*/ 1334 h 1350"/>
                  <a:gd name="T16" fmla="*/ 12 w 28"/>
                  <a:gd name="T17" fmla="*/ 1338 h 1350"/>
                  <a:gd name="T18" fmla="*/ 8 w 28"/>
                  <a:gd name="T19" fmla="*/ 1342 h 1350"/>
                  <a:gd name="T20" fmla="*/ 4 w 28"/>
                  <a:gd name="T21" fmla="*/ 1346 h 1350"/>
                  <a:gd name="T22" fmla="*/ 0 w 28"/>
                  <a:gd name="T23" fmla="*/ 1350 h 1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50">
                    <a:moveTo>
                      <a:pt x="0" y="135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18"/>
                    </a:lnTo>
                    <a:lnTo>
                      <a:pt x="24" y="1322"/>
                    </a:lnTo>
                    <a:lnTo>
                      <a:pt x="20" y="1326"/>
                    </a:lnTo>
                    <a:lnTo>
                      <a:pt x="16" y="1330"/>
                    </a:lnTo>
                    <a:lnTo>
                      <a:pt x="16" y="1334"/>
                    </a:lnTo>
                    <a:lnTo>
                      <a:pt x="12" y="1338"/>
                    </a:lnTo>
                    <a:lnTo>
                      <a:pt x="8" y="1342"/>
                    </a:lnTo>
                    <a:lnTo>
                      <a:pt x="4" y="1346"/>
                    </a:lnTo>
                    <a:lnTo>
                      <a:pt x="0" y="1350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5" name="Freeform 217">
                <a:extLst>
                  <a:ext uri="{FF2B5EF4-FFF2-40B4-BE49-F238E27FC236}">
                    <a16:creationId xmlns:a16="http://schemas.microsoft.com/office/drawing/2014/main" id="{D02E6B0A-C231-13C1-B047-7A32385E4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7814"/>
                <a:ext cx="28" cy="1318"/>
              </a:xfrm>
              <a:custGeom>
                <a:avLst/>
                <a:gdLst>
                  <a:gd name="T0" fmla="*/ 0 w 28"/>
                  <a:gd name="T1" fmla="*/ 1318 h 1318"/>
                  <a:gd name="T2" fmla="*/ 0 w 28"/>
                  <a:gd name="T3" fmla="*/ 0 h 1318"/>
                  <a:gd name="T4" fmla="*/ 28 w 28"/>
                  <a:gd name="T5" fmla="*/ 0 h 1318"/>
                  <a:gd name="T6" fmla="*/ 28 w 28"/>
                  <a:gd name="T7" fmla="*/ 1286 h 1318"/>
                  <a:gd name="T8" fmla="*/ 24 w 28"/>
                  <a:gd name="T9" fmla="*/ 1290 h 1318"/>
                  <a:gd name="T10" fmla="*/ 20 w 28"/>
                  <a:gd name="T11" fmla="*/ 1294 h 1318"/>
                  <a:gd name="T12" fmla="*/ 16 w 28"/>
                  <a:gd name="T13" fmla="*/ 1298 h 1318"/>
                  <a:gd name="T14" fmla="*/ 16 w 28"/>
                  <a:gd name="T15" fmla="*/ 1302 h 1318"/>
                  <a:gd name="T16" fmla="*/ 12 w 28"/>
                  <a:gd name="T17" fmla="*/ 1306 h 1318"/>
                  <a:gd name="T18" fmla="*/ 8 w 28"/>
                  <a:gd name="T19" fmla="*/ 1310 h 1318"/>
                  <a:gd name="T20" fmla="*/ 4 w 28"/>
                  <a:gd name="T21" fmla="*/ 1314 h 1318"/>
                  <a:gd name="T22" fmla="*/ 0 w 28"/>
                  <a:gd name="T23" fmla="*/ 1318 h 1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18">
                    <a:moveTo>
                      <a:pt x="0" y="131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286"/>
                    </a:lnTo>
                    <a:lnTo>
                      <a:pt x="24" y="1290"/>
                    </a:lnTo>
                    <a:lnTo>
                      <a:pt x="20" y="1294"/>
                    </a:lnTo>
                    <a:lnTo>
                      <a:pt x="16" y="1298"/>
                    </a:lnTo>
                    <a:lnTo>
                      <a:pt x="16" y="1302"/>
                    </a:lnTo>
                    <a:lnTo>
                      <a:pt x="12" y="1306"/>
                    </a:lnTo>
                    <a:lnTo>
                      <a:pt x="8" y="1310"/>
                    </a:lnTo>
                    <a:lnTo>
                      <a:pt x="4" y="1314"/>
                    </a:lnTo>
                    <a:lnTo>
                      <a:pt x="0" y="1318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6" name="Freeform 218">
                <a:extLst>
                  <a:ext uri="{FF2B5EF4-FFF2-40B4-BE49-F238E27FC236}">
                    <a16:creationId xmlns:a16="http://schemas.microsoft.com/office/drawing/2014/main" id="{E539B58D-EAB0-3B0E-483D-0A4016E2F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8" y="7814"/>
                <a:ext cx="29" cy="1286"/>
              </a:xfrm>
              <a:custGeom>
                <a:avLst/>
                <a:gdLst>
                  <a:gd name="T0" fmla="*/ 0 w 29"/>
                  <a:gd name="T1" fmla="*/ 1286 h 1286"/>
                  <a:gd name="T2" fmla="*/ 0 w 29"/>
                  <a:gd name="T3" fmla="*/ 0 h 1286"/>
                  <a:gd name="T4" fmla="*/ 25 w 29"/>
                  <a:gd name="T5" fmla="*/ 0 h 1286"/>
                  <a:gd name="T6" fmla="*/ 25 w 29"/>
                  <a:gd name="T7" fmla="*/ 375 h 1286"/>
                  <a:gd name="T8" fmla="*/ 29 w 29"/>
                  <a:gd name="T9" fmla="*/ 375 h 1286"/>
                  <a:gd name="T10" fmla="*/ 29 w 29"/>
                  <a:gd name="T11" fmla="*/ 883 h 1286"/>
                  <a:gd name="T12" fmla="*/ 25 w 29"/>
                  <a:gd name="T13" fmla="*/ 883 h 1286"/>
                  <a:gd name="T14" fmla="*/ 25 w 29"/>
                  <a:gd name="T15" fmla="*/ 1262 h 1286"/>
                  <a:gd name="T16" fmla="*/ 20 w 29"/>
                  <a:gd name="T17" fmla="*/ 1266 h 1286"/>
                  <a:gd name="T18" fmla="*/ 20 w 29"/>
                  <a:gd name="T19" fmla="*/ 1270 h 1286"/>
                  <a:gd name="T20" fmla="*/ 16 w 29"/>
                  <a:gd name="T21" fmla="*/ 1274 h 1286"/>
                  <a:gd name="T22" fmla="*/ 12 w 29"/>
                  <a:gd name="T23" fmla="*/ 1274 h 1286"/>
                  <a:gd name="T24" fmla="*/ 8 w 29"/>
                  <a:gd name="T25" fmla="*/ 1278 h 1286"/>
                  <a:gd name="T26" fmla="*/ 8 w 29"/>
                  <a:gd name="T27" fmla="*/ 1282 h 1286"/>
                  <a:gd name="T28" fmla="*/ 4 w 29"/>
                  <a:gd name="T29" fmla="*/ 1286 h 1286"/>
                  <a:gd name="T30" fmla="*/ 0 w 29"/>
                  <a:gd name="T31" fmla="*/ 1286 h 1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" h="1286">
                    <a:moveTo>
                      <a:pt x="0" y="1286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375"/>
                    </a:lnTo>
                    <a:lnTo>
                      <a:pt x="29" y="375"/>
                    </a:lnTo>
                    <a:lnTo>
                      <a:pt x="29" y="883"/>
                    </a:lnTo>
                    <a:lnTo>
                      <a:pt x="25" y="883"/>
                    </a:lnTo>
                    <a:lnTo>
                      <a:pt x="25" y="1262"/>
                    </a:lnTo>
                    <a:lnTo>
                      <a:pt x="20" y="1266"/>
                    </a:lnTo>
                    <a:lnTo>
                      <a:pt x="20" y="1270"/>
                    </a:lnTo>
                    <a:lnTo>
                      <a:pt x="16" y="1274"/>
                    </a:lnTo>
                    <a:lnTo>
                      <a:pt x="12" y="1274"/>
                    </a:lnTo>
                    <a:lnTo>
                      <a:pt x="8" y="1278"/>
                    </a:lnTo>
                    <a:lnTo>
                      <a:pt x="8" y="1282"/>
                    </a:lnTo>
                    <a:lnTo>
                      <a:pt x="4" y="1286"/>
                    </a:lnTo>
                    <a:lnTo>
                      <a:pt x="0" y="1286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7" name="Rectangle 219">
                <a:extLst>
                  <a:ext uri="{FF2B5EF4-FFF2-40B4-BE49-F238E27FC236}">
                    <a16:creationId xmlns:a16="http://schemas.microsoft.com/office/drawing/2014/main" id="{FC7A1D92-DD26-5FB0-0E0B-9D7CBD76F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7" y="8189"/>
                <a:ext cx="28" cy="508"/>
              </a:xfrm>
              <a:prstGeom prst="rect">
                <a:avLst/>
              </a:pr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8" name="Rectangle 220">
                <a:extLst>
                  <a:ext uri="{FF2B5EF4-FFF2-40B4-BE49-F238E27FC236}">
                    <a16:creationId xmlns:a16="http://schemas.microsoft.com/office/drawing/2014/main" id="{7F25E489-9987-C6DB-567C-8A4C9F692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5" y="8189"/>
                <a:ext cx="28" cy="508"/>
              </a:xfrm>
              <a:prstGeom prst="rect">
                <a:avLst/>
              </a:pr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9" name="Rectangle 221">
                <a:extLst>
                  <a:ext uri="{FF2B5EF4-FFF2-40B4-BE49-F238E27FC236}">
                    <a16:creationId xmlns:a16="http://schemas.microsoft.com/office/drawing/2014/main" id="{F3A98447-BE68-7533-35D5-342A9E68F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3" y="8189"/>
                <a:ext cx="32" cy="508"/>
              </a:xfrm>
              <a:prstGeom prst="rect">
                <a:avLst/>
              </a:pr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0" name="Rectangle 222">
                <a:extLst>
                  <a:ext uri="{FF2B5EF4-FFF2-40B4-BE49-F238E27FC236}">
                    <a16:creationId xmlns:a16="http://schemas.microsoft.com/office/drawing/2014/main" id="{F8F83C7B-B21B-43ED-45E2-C56DCD424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5" y="8189"/>
                <a:ext cx="28" cy="508"/>
              </a:xfrm>
              <a:prstGeom prst="rect">
                <a:avLst/>
              </a:pr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1" name="Rectangle 223">
                <a:extLst>
                  <a:ext uri="{FF2B5EF4-FFF2-40B4-BE49-F238E27FC236}">
                    <a16:creationId xmlns:a16="http://schemas.microsoft.com/office/drawing/2014/main" id="{97CDE6C1-324B-A90A-31F7-F6CA84DC4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3" y="8189"/>
                <a:ext cx="29" cy="508"/>
              </a:xfrm>
              <a:prstGeom prst="rect">
                <a:avLst/>
              </a:pr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2" name="Rectangle 224">
                <a:extLst>
                  <a:ext uri="{FF2B5EF4-FFF2-40B4-BE49-F238E27FC236}">
                    <a16:creationId xmlns:a16="http://schemas.microsoft.com/office/drawing/2014/main" id="{0DF2370E-F350-7337-296F-33C92382C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8189"/>
                <a:ext cx="28" cy="508"/>
              </a:xfrm>
              <a:prstGeom prst="rect">
                <a:avLst/>
              </a:pr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3" name="Rectangle 225">
                <a:extLst>
                  <a:ext uri="{FF2B5EF4-FFF2-40B4-BE49-F238E27FC236}">
                    <a16:creationId xmlns:a16="http://schemas.microsoft.com/office/drawing/2014/main" id="{F982C3DA-7D80-BD23-27F4-1C4C40B5A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8189"/>
                <a:ext cx="28" cy="508"/>
              </a:xfrm>
              <a:prstGeom prst="rect">
                <a:avLst/>
              </a:pr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4" name="Rectangle 226">
                <a:extLst>
                  <a:ext uri="{FF2B5EF4-FFF2-40B4-BE49-F238E27FC236}">
                    <a16:creationId xmlns:a16="http://schemas.microsoft.com/office/drawing/2014/main" id="{1B4B933F-5D83-0914-5100-514181D8C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8189"/>
                <a:ext cx="28" cy="508"/>
              </a:xfrm>
              <a:prstGeom prst="rect">
                <a:avLst/>
              </a:pr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5" name="Rectangle 227">
                <a:extLst>
                  <a:ext uri="{FF2B5EF4-FFF2-40B4-BE49-F238E27FC236}">
                    <a16:creationId xmlns:a16="http://schemas.microsoft.com/office/drawing/2014/main" id="{C2A70036-E84F-9601-5A86-43257CE03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" y="8189"/>
                <a:ext cx="28" cy="508"/>
              </a:xfrm>
              <a:prstGeom prst="rect">
                <a:avLst/>
              </a:pr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6" name="Rectangle 228">
                <a:extLst>
                  <a:ext uri="{FF2B5EF4-FFF2-40B4-BE49-F238E27FC236}">
                    <a16:creationId xmlns:a16="http://schemas.microsoft.com/office/drawing/2014/main" id="{91FE2D8D-2569-0EAB-0B7A-C8846AA1A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8189"/>
                <a:ext cx="29" cy="508"/>
              </a:xfrm>
              <a:prstGeom prst="rect">
                <a:avLst/>
              </a:pr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7" name="Rectangle 229">
                <a:extLst>
                  <a:ext uri="{FF2B5EF4-FFF2-40B4-BE49-F238E27FC236}">
                    <a16:creationId xmlns:a16="http://schemas.microsoft.com/office/drawing/2014/main" id="{0D693879-3DEA-E15F-4F7E-E8A93BDA5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" y="8189"/>
                <a:ext cx="28" cy="508"/>
              </a:xfrm>
              <a:prstGeom prst="rect">
                <a:avLst/>
              </a:pr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8" name="Rectangle 230">
                <a:extLst>
                  <a:ext uri="{FF2B5EF4-FFF2-40B4-BE49-F238E27FC236}">
                    <a16:creationId xmlns:a16="http://schemas.microsoft.com/office/drawing/2014/main" id="{1D297E91-A6D8-83EA-FE20-2986EE3F7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1" y="8189"/>
                <a:ext cx="28" cy="508"/>
              </a:xfrm>
              <a:prstGeom prst="rect">
                <a:avLst/>
              </a:pr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9" name="Rectangle 231">
                <a:extLst>
                  <a:ext uri="{FF2B5EF4-FFF2-40B4-BE49-F238E27FC236}">
                    <a16:creationId xmlns:a16="http://schemas.microsoft.com/office/drawing/2014/main" id="{BF928792-AA6B-D40E-94A8-2A6E6E0FF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8189"/>
                <a:ext cx="28" cy="508"/>
              </a:xfrm>
              <a:prstGeom prst="rect">
                <a:avLst/>
              </a:pr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0" name="Rectangle 232">
                <a:extLst>
                  <a:ext uri="{FF2B5EF4-FFF2-40B4-BE49-F238E27FC236}">
                    <a16:creationId xmlns:a16="http://schemas.microsoft.com/office/drawing/2014/main" id="{253F6518-7A1F-9CBD-F886-D57429A62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8189"/>
                <a:ext cx="33" cy="508"/>
              </a:xfrm>
              <a:prstGeom prst="rect">
                <a:avLst/>
              </a:pr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1" name="Freeform 233">
                <a:extLst>
                  <a:ext uri="{FF2B5EF4-FFF2-40B4-BE49-F238E27FC236}">
                    <a16:creationId xmlns:a16="http://schemas.microsoft.com/office/drawing/2014/main" id="{0F255B81-135F-0494-CAE7-530202503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0" y="7818"/>
                <a:ext cx="28" cy="2684"/>
              </a:xfrm>
              <a:custGeom>
                <a:avLst/>
                <a:gdLst>
                  <a:gd name="T0" fmla="*/ 0 w 28"/>
                  <a:gd name="T1" fmla="*/ 879 h 2684"/>
                  <a:gd name="T2" fmla="*/ 0 w 28"/>
                  <a:gd name="T3" fmla="*/ 371 h 2684"/>
                  <a:gd name="T4" fmla="*/ 8 w 28"/>
                  <a:gd name="T5" fmla="*/ 371 h 2684"/>
                  <a:gd name="T6" fmla="*/ 8 w 28"/>
                  <a:gd name="T7" fmla="*/ 0 h 2684"/>
                  <a:gd name="T8" fmla="*/ 28 w 28"/>
                  <a:gd name="T9" fmla="*/ 0 h 2684"/>
                  <a:gd name="T10" fmla="*/ 28 w 28"/>
                  <a:gd name="T11" fmla="*/ 2684 h 2684"/>
                  <a:gd name="T12" fmla="*/ 8 w 28"/>
                  <a:gd name="T13" fmla="*/ 2684 h 2684"/>
                  <a:gd name="T14" fmla="*/ 8 w 28"/>
                  <a:gd name="T15" fmla="*/ 879 h 2684"/>
                  <a:gd name="T16" fmla="*/ 0 w 28"/>
                  <a:gd name="T17" fmla="*/ 879 h 2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684">
                    <a:moveTo>
                      <a:pt x="0" y="879"/>
                    </a:moveTo>
                    <a:lnTo>
                      <a:pt x="0" y="371"/>
                    </a:lnTo>
                    <a:lnTo>
                      <a:pt x="8" y="371"/>
                    </a:lnTo>
                    <a:lnTo>
                      <a:pt x="8" y="0"/>
                    </a:lnTo>
                    <a:lnTo>
                      <a:pt x="28" y="0"/>
                    </a:lnTo>
                    <a:lnTo>
                      <a:pt x="28" y="2684"/>
                    </a:lnTo>
                    <a:lnTo>
                      <a:pt x="8" y="2684"/>
                    </a:lnTo>
                    <a:lnTo>
                      <a:pt x="8" y="879"/>
                    </a:lnTo>
                    <a:lnTo>
                      <a:pt x="0" y="879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2" name="Rectangle 234">
                <a:extLst>
                  <a:ext uri="{FF2B5EF4-FFF2-40B4-BE49-F238E27FC236}">
                    <a16:creationId xmlns:a16="http://schemas.microsoft.com/office/drawing/2014/main" id="{D28C82C3-7DB2-9C02-896F-754E0DB7D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7818"/>
                <a:ext cx="28" cy="2684"/>
              </a:xfrm>
              <a:prstGeom prst="rect">
                <a:avLst/>
              </a:pr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3" name="Rectangle 235">
                <a:extLst>
                  <a:ext uri="{FF2B5EF4-FFF2-40B4-BE49-F238E27FC236}">
                    <a16:creationId xmlns:a16="http://schemas.microsoft.com/office/drawing/2014/main" id="{5A937A93-1A28-CF52-F6D3-1B262B0A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6" y="7818"/>
                <a:ext cx="28" cy="2684"/>
              </a:xfrm>
              <a:prstGeom prst="rect">
                <a:avLst/>
              </a:pr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4" name="Rectangle 236">
                <a:extLst>
                  <a:ext uri="{FF2B5EF4-FFF2-40B4-BE49-F238E27FC236}">
                    <a16:creationId xmlns:a16="http://schemas.microsoft.com/office/drawing/2014/main" id="{15B3FCA7-7E47-B98A-DB3C-04E63DE0B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" y="7818"/>
                <a:ext cx="28" cy="2684"/>
              </a:xfrm>
              <a:prstGeom prst="rect">
                <a:avLst/>
              </a:pr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5" name="Rectangle 237">
                <a:extLst>
                  <a:ext uri="{FF2B5EF4-FFF2-40B4-BE49-F238E27FC236}">
                    <a16:creationId xmlns:a16="http://schemas.microsoft.com/office/drawing/2014/main" id="{70716416-7932-42DA-6FAB-A935F146B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7818"/>
                <a:ext cx="29" cy="2684"/>
              </a:xfrm>
              <a:prstGeom prst="rect">
                <a:avLst/>
              </a:pr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6" name="Rectangle 238">
                <a:extLst>
                  <a:ext uri="{FF2B5EF4-FFF2-40B4-BE49-F238E27FC236}">
                    <a16:creationId xmlns:a16="http://schemas.microsoft.com/office/drawing/2014/main" id="{2813C07C-CD5B-1363-01E5-3606953CF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7818"/>
                <a:ext cx="28" cy="2684"/>
              </a:xfrm>
              <a:prstGeom prst="rect">
                <a:avLst/>
              </a:pr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7" name="Rectangle 239">
                <a:extLst>
                  <a:ext uri="{FF2B5EF4-FFF2-40B4-BE49-F238E27FC236}">
                    <a16:creationId xmlns:a16="http://schemas.microsoft.com/office/drawing/2014/main" id="{05C27366-75B8-A5A2-1429-671ED8748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7818"/>
                <a:ext cx="28" cy="2684"/>
              </a:xfrm>
              <a:prstGeom prst="rect">
                <a:avLst/>
              </a:pr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8" name="Rectangle 240">
                <a:extLst>
                  <a:ext uri="{FF2B5EF4-FFF2-40B4-BE49-F238E27FC236}">
                    <a16:creationId xmlns:a16="http://schemas.microsoft.com/office/drawing/2014/main" id="{18EC52FF-C8C1-A71D-6267-1C2433593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7" y="7818"/>
                <a:ext cx="28" cy="2684"/>
              </a:xfrm>
              <a:prstGeom prst="rect">
                <a:avLst/>
              </a:pr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9" name="Rectangle 241">
                <a:extLst>
                  <a:ext uri="{FF2B5EF4-FFF2-40B4-BE49-F238E27FC236}">
                    <a16:creationId xmlns:a16="http://schemas.microsoft.com/office/drawing/2014/main" id="{4C7538C0-2DFB-DCE3-F057-DCA557A44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5" y="7818"/>
                <a:ext cx="28" cy="2684"/>
              </a:xfrm>
              <a:prstGeom prst="rect">
                <a:avLst/>
              </a:pr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0" name="Rectangle 242">
                <a:extLst>
                  <a:ext uri="{FF2B5EF4-FFF2-40B4-BE49-F238E27FC236}">
                    <a16:creationId xmlns:a16="http://schemas.microsoft.com/office/drawing/2014/main" id="{86559631-2B02-B092-D0C0-8E90969C5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3" y="7818"/>
                <a:ext cx="33" cy="2684"/>
              </a:xfrm>
              <a:prstGeom prst="rect">
                <a:avLst/>
              </a:pr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1" name="Rectangle 243">
                <a:extLst>
                  <a:ext uri="{FF2B5EF4-FFF2-40B4-BE49-F238E27FC236}">
                    <a16:creationId xmlns:a16="http://schemas.microsoft.com/office/drawing/2014/main" id="{FBA8D39E-4604-6865-87F5-88F5FAF42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7818"/>
                <a:ext cx="28" cy="2684"/>
              </a:xfrm>
              <a:prstGeom prst="rect">
                <a:avLst/>
              </a:pr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2" name="Rectangle 244">
                <a:extLst>
                  <a:ext uri="{FF2B5EF4-FFF2-40B4-BE49-F238E27FC236}">
                    <a16:creationId xmlns:a16="http://schemas.microsoft.com/office/drawing/2014/main" id="{77BC1D6A-3DBD-F5E6-5948-2FE3C0B02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" y="7818"/>
                <a:ext cx="28" cy="2684"/>
              </a:xfrm>
              <a:prstGeom prst="rect">
                <a:avLst/>
              </a:pr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3" name="Rectangle 245">
                <a:extLst>
                  <a:ext uri="{FF2B5EF4-FFF2-40B4-BE49-F238E27FC236}">
                    <a16:creationId xmlns:a16="http://schemas.microsoft.com/office/drawing/2014/main" id="{2F267743-A5C5-230F-7C8D-FC6037392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7818"/>
                <a:ext cx="28" cy="2684"/>
              </a:xfrm>
              <a:prstGeom prst="rect">
                <a:avLst/>
              </a:pr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4" name="Rectangle 246">
                <a:extLst>
                  <a:ext uri="{FF2B5EF4-FFF2-40B4-BE49-F238E27FC236}">
                    <a16:creationId xmlns:a16="http://schemas.microsoft.com/office/drawing/2014/main" id="{B2638EED-D7B8-9BC9-6DA1-FF75D46F5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0" y="7818"/>
                <a:ext cx="29" cy="2684"/>
              </a:xfrm>
              <a:prstGeom prst="rect">
                <a:avLst/>
              </a:pr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5" name="Rectangle 247">
                <a:extLst>
                  <a:ext uri="{FF2B5EF4-FFF2-40B4-BE49-F238E27FC236}">
                    <a16:creationId xmlns:a16="http://schemas.microsoft.com/office/drawing/2014/main" id="{07104443-9899-D35D-5E6E-029F4270D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7818"/>
                <a:ext cx="28" cy="2684"/>
              </a:xfrm>
              <a:prstGeom prst="rect">
                <a:avLst/>
              </a:pr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6" name="Rectangle 248">
                <a:extLst>
                  <a:ext uri="{FF2B5EF4-FFF2-40B4-BE49-F238E27FC236}">
                    <a16:creationId xmlns:a16="http://schemas.microsoft.com/office/drawing/2014/main" id="{ED5DCC13-5857-ED80-31E7-F3B043D2B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7" y="7818"/>
                <a:ext cx="28" cy="2684"/>
              </a:xfrm>
              <a:prstGeom prst="rect">
                <a:avLst/>
              </a:pr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7" name="Rectangle 249">
                <a:extLst>
                  <a:ext uri="{FF2B5EF4-FFF2-40B4-BE49-F238E27FC236}">
                    <a16:creationId xmlns:a16="http://schemas.microsoft.com/office/drawing/2014/main" id="{311898F0-BE6E-434B-20B9-B5641A38F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" y="7818"/>
                <a:ext cx="28" cy="2684"/>
              </a:xfrm>
              <a:prstGeom prst="rect">
                <a:avLst/>
              </a:pr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8" name="Rectangle 250">
                <a:extLst>
                  <a:ext uri="{FF2B5EF4-FFF2-40B4-BE49-F238E27FC236}">
                    <a16:creationId xmlns:a16="http://schemas.microsoft.com/office/drawing/2014/main" id="{38204EBE-BF3D-97F6-1B21-D76F200A8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3" y="7818"/>
                <a:ext cx="28" cy="2684"/>
              </a:xfrm>
              <a:prstGeom prst="rect">
                <a:avLst/>
              </a:pr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</p:grpSp>
        <p:sp>
          <p:nvSpPr>
            <p:cNvPr id="256" name="Rectangle 251">
              <a:extLst>
                <a:ext uri="{FF2B5EF4-FFF2-40B4-BE49-F238E27FC236}">
                  <a16:creationId xmlns:a16="http://schemas.microsoft.com/office/drawing/2014/main" id="{17C47E54-105D-DFB8-DB8B-0D9EB83A94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0" y="1704"/>
              <a:ext cx="3969" cy="2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</p:spTree>
    <p:extLst>
      <p:ext uri="{BB962C8B-B14F-4D97-AF65-F5344CB8AC3E}">
        <p14:creationId xmlns:p14="http://schemas.microsoft.com/office/powerpoint/2010/main" val="29674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>
            <a:extLst>
              <a:ext uri="{FF2B5EF4-FFF2-40B4-BE49-F238E27FC236}">
                <a16:creationId xmlns:a16="http://schemas.microsoft.com/office/drawing/2014/main" id="{DA2C09B7-B5A0-0C4C-2C66-DB2757825975}"/>
              </a:ext>
            </a:extLst>
          </p:cNvPr>
          <p:cNvGrpSpPr/>
          <p:nvPr/>
        </p:nvGrpSpPr>
        <p:grpSpPr>
          <a:xfrm>
            <a:off x="-4871" y="-1"/>
            <a:ext cx="12191999" cy="6858001"/>
            <a:chOff x="-57423" y="-1"/>
            <a:chExt cx="12191999" cy="6858001"/>
          </a:xfrm>
        </p:grpSpPr>
        <p:sp>
          <p:nvSpPr>
            <p:cNvPr id="21" name="Rectangle 20"/>
            <p:cNvSpPr/>
            <p:nvPr/>
          </p:nvSpPr>
          <p:spPr>
            <a:xfrm>
              <a:off x="-57423" y="-1"/>
              <a:ext cx="12191999" cy="6858001"/>
            </a:xfrm>
            <a:prstGeom prst="rect">
              <a:avLst/>
            </a:prstGeom>
            <a:gradFill>
              <a:gsLst>
                <a:gs pos="0">
                  <a:srgbClr val="CDCDCD">
                    <a:alpha val="88000"/>
                  </a:srgbClr>
                </a:gs>
                <a:gs pos="24000">
                  <a:schemeClr val="bg1">
                    <a:lumMod val="91000"/>
                    <a:lumOff val="9000"/>
                    <a:alpha val="88000"/>
                  </a:schemeClr>
                </a:gs>
                <a:gs pos="95000">
                  <a:schemeClr val="bg1">
                    <a:shade val="100000"/>
                    <a:satMod val="11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61867" y="6256731"/>
              <a:ext cx="317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</a:t>
              </a:r>
              <a:r>
                <a:rPr lang="bg-BG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ЗБНЗОК 2024 Г.</a:t>
              </a:r>
              <a:endParaRPr lang="en-US" sz="1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EB414EF2-061A-D337-3584-CCF42A7464F2}"/>
              </a:ext>
            </a:extLst>
          </p:cNvPr>
          <p:cNvSpPr txBox="1"/>
          <p:nvPr/>
        </p:nvSpPr>
        <p:spPr>
          <a:xfrm>
            <a:off x="1004416" y="-143219"/>
            <a:ext cx="10759016" cy="1161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bg-BG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g-BG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МОТИВИ:</a:t>
            </a:r>
            <a:endParaRPr lang="bg-BG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средствата, предвидени за 2024 г. са взети предвид историческите разходи на НЗОК за 2023 г., прогнозните разходи за международни непатентни наименования (INN), за които НЗОК през 2024 г. ще заплаща втора и трета година от включването им в Позитивен лекарствен списък – Приложение 1 и Приложение 2. </a:t>
            </a:r>
            <a:endParaRPr lang="bg-BG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определянето на прогнозните разходи са отразени договорените отстъпки по чл.21, ал.2 от Наредба №10 за лекарствени продукти с ново международно непатентно наименование, прецизирани спрямо разхода за тях за 2023 г., както и прогнозните разходите за лекарствени продукти с нови за 2024 г. международни непатентни наименования (INN) и нови терапевтични показания, които НЗОК ще заплаща и през 2024 г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 се с </a:t>
            </a:r>
            <a:r>
              <a:rPr lang="bg-BG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промяна в ЗЗО, механизъм за контрол на разходите за лекарствени продукти за злокачествени заболявания, като се предвижда от 01  март 2024 г. </a:t>
            </a:r>
            <a:r>
              <a:rPr lang="bg-BG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министъра на здравеопазването в качеството му на Централен орган за покупки в сектор "</a:t>
            </a:r>
            <a:r>
              <a:rPr lang="bg-BG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Здравеопазване", </a:t>
            </a:r>
            <a:r>
              <a:rPr lang="bg-BG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се замени с управителя на НЗОК по отношение на провеждане на процедури по Закона за обществените поръчки и сключване на рамкови споразумения за лекарствените продукти, предназначени за лечение на злокачествени заболявания в условията на болнична медицинска </a:t>
            </a:r>
            <a:r>
              <a:rPr lang="bg-BG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 регламентиране на процедурите и сключване на рамкови споразумения за НЗОК като страна се очаква положителен ефект за бюджета в разходите за лекарствени продукти, включени в рамковото споразумение.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НЗОК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съответствие с чл. 45, ал. 23 от ЗЗО и в случаите, когато е приложимо, договаря за 2024 г. заплащане въз основа на резултата от терапията за лекарствените продукти за редки и за злокачествени заболявания, за които е определено проследяване на ефекта от терапията съгласно чл. 259, ал. 1, т. 10 от Закона за лекарствените продукти в хуманната медицина, при условия и по ред, определени в наредбата по чл. 45, ал. 9 от ЗЗО.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липса на резултат заплатените от НЗОК средства се възстановят на НЗОК от притежателите на разрешения за употреба/техни упълномощени представители при условията и по реда, определени в същата наредба.</a:t>
            </a:r>
            <a:endParaRPr lang="bg-BG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предложени промени в ЗЗО се изключват от обхвата на заплащане в аптеките на изпълнени електронни предписания за назначени медицински изделия и диетични храни за специални медицински цели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като продължава заплащането за изпълнени електронни предписания (рецепти) с предписани лекарствени продукти за домашно лечение на територията на страната, чието ниво на заплащане и 100 на сто в аптеките. </a:t>
            </a:r>
            <a:endParaRPr lang="bg-BG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 smtClean="0"/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sz="20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4" name="Group 5">
            <a:extLst>
              <a:ext uri="{FF2B5EF4-FFF2-40B4-BE49-F238E27FC236}">
                <a16:creationId xmlns:a16="http://schemas.microsoft.com/office/drawing/2014/main" id="{7B203EB0-4FB2-00E0-1EF8-D886155C1936}"/>
              </a:ext>
            </a:extLst>
          </p:cNvPr>
          <p:cNvGrpSpPr>
            <a:grpSpLocks/>
          </p:cNvGrpSpPr>
          <p:nvPr/>
        </p:nvGrpSpPr>
        <p:grpSpPr bwMode="auto">
          <a:xfrm>
            <a:off x="172363" y="207260"/>
            <a:ext cx="965061" cy="662535"/>
            <a:chOff x="2840" y="1704"/>
            <a:chExt cx="3969" cy="2835"/>
          </a:xfrm>
        </p:grpSpPr>
        <p:grpSp>
          <p:nvGrpSpPr>
            <p:cNvPr id="255" name="Group 6">
              <a:extLst>
                <a:ext uri="{FF2B5EF4-FFF2-40B4-BE49-F238E27FC236}">
                  <a16:creationId xmlns:a16="http://schemas.microsoft.com/office/drawing/2014/main" id="{6B8DCA4F-F9F9-1E1B-0B76-BDD94F5FA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29" y="1738"/>
              <a:ext cx="2543" cy="2766"/>
              <a:chOff x="1798" y="7722"/>
              <a:chExt cx="4437" cy="4827"/>
            </a:xfrm>
          </p:grpSpPr>
          <p:sp>
            <p:nvSpPr>
              <p:cNvPr id="257" name="Freeform 7">
                <a:extLst>
                  <a:ext uri="{FF2B5EF4-FFF2-40B4-BE49-F238E27FC236}">
                    <a16:creationId xmlns:a16="http://schemas.microsoft.com/office/drawing/2014/main" id="{55E232F9-0994-39EC-ED2C-B9D64888B5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" y="9902"/>
                <a:ext cx="3990" cy="1337"/>
              </a:xfrm>
              <a:custGeom>
                <a:avLst/>
                <a:gdLst>
                  <a:gd name="T0" fmla="*/ 923 w 3990"/>
                  <a:gd name="T1" fmla="*/ 72 h 1337"/>
                  <a:gd name="T2" fmla="*/ 854 w 3990"/>
                  <a:gd name="T3" fmla="*/ 229 h 1337"/>
                  <a:gd name="T4" fmla="*/ 806 w 3990"/>
                  <a:gd name="T5" fmla="*/ 390 h 1337"/>
                  <a:gd name="T6" fmla="*/ 782 w 3990"/>
                  <a:gd name="T7" fmla="*/ 564 h 1337"/>
                  <a:gd name="T8" fmla="*/ 782 w 3990"/>
                  <a:gd name="T9" fmla="*/ 749 h 1337"/>
                  <a:gd name="T10" fmla="*/ 810 w 3990"/>
                  <a:gd name="T11" fmla="*/ 930 h 1337"/>
                  <a:gd name="T12" fmla="*/ 862 w 3990"/>
                  <a:gd name="T13" fmla="*/ 1104 h 1337"/>
                  <a:gd name="T14" fmla="*/ 943 w 3990"/>
                  <a:gd name="T15" fmla="*/ 1261 h 1337"/>
                  <a:gd name="T16" fmla="*/ 121 w 3990"/>
                  <a:gd name="T17" fmla="*/ 1333 h 1337"/>
                  <a:gd name="T18" fmla="*/ 68 w 3990"/>
                  <a:gd name="T19" fmla="*/ 1168 h 1337"/>
                  <a:gd name="T20" fmla="*/ 32 w 3990"/>
                  <a:gd name="T21" fmla="*/ 1003 h 1337"/>
                  <a:gd name="T22" fmla="*/ 8 w 3990"/>
                  <a:gd name="T23" fmla="*/ 830 h 1337"/>
                  <a:gd name="T24" fmla="*/ 0 w 3990"/>
                  <a:gd name="T25" fmla="*/ 652 h 1337"/>
                  <a:gd name="T26" fmla="*/ 8 w 3990"/>
                  <a:gd name="T27" fmla="*/ 483 h 1337"/>
                  <a:gd name="T28" fmla="*/ 28 w 3990"/>
                  <a:gd name="T29" fmla="*/ 318 h 1337"/>
                  <a:gd name="T30" fmla="*/ 64 w 3990"/>
                  <a:gd name="T31" fmla="*/ 157 h 1337"/>
                  <a:gd name="T32" fmla="*/ 109 w 3990"/>
                  <a:gd name="T33" fmla="*/ 0 h 1337"/>
                  <a:gd name="T34" fmla="*/ 3873 w 3990"/>
                  <a:gd name="T35" fmla="*/ 1333 h 1337"/>
                  <a:gd name="T36" fmla="*/ 3921 w 3990"/>
                  <a:gd name="T37" fmla="*/ 1172 h 1337"/>
                  <a:gd name="T38" fmla="*/ 3961 w 3990"/>
                  <a:gd name="T39" fmla="*/ 1003 h 1337"/>
                  <a:gd name="T40" fmla="*/ 3982 w 3990"/>
                  <a:gd name="T41" fmla="*/ 830 h 1337"/>
                  <a:gd name="T42" fmla="*/ 3990 w 3990"/>
                  <a:gd name="T43" fmla="*/ 652 h 1337"/>
                  <a:gd name="T44" fmla="*/ 3982 w 3990"/>
                  <a:gd name="T45" fmla="*/ 483 h 1337"/>
                  <a:gd name="T46" fmla="*/ 3961 w 3990"/>
                  <a:gd name="T47" fmla="*/ 318 h 1337"/>
                  <a:gd name="T48" fmla="*/ 3929 w 3990"/>
                  <a:gd name="T49" fmla="*/ 157 h 1337"/>
                  <a:gd name="T50" fmla="*/ 3881 w 3990"/>
                  <a:gd name="T51" fmla="*/ 0 h 1337"/>
                  <a:gd name="T52" fmla="*/ 3063 w 3990"/>
                  <a:gd name="T53" fmla="*/ 72 h 1337"/>
                  <a:gd name="T54" fmla="*/ 3135 w 3990"/>
                  <a:gd name="T55" fmla="*/ 225 h 1337"/>
                  <a:gd name="T56" fmla="*/ 3184 w 3990"/>
                  <a:gd name="T57" fmla="*/ 390 h 1337"/>
                  <a:gd name="T58" fmla="*/ 3208 w 3990"/>
                  <a:gd name="T59" fmla="*/ 564 h 1337"/>
                  <a:gd name="T60" fmla="*/ 3208 w 3990"/>
                  <a:gd name="T61" fmla="*/ 745 h 1337"/>
                  <a:gd name="T62" fmla="*/ 3180 w 3990"/>
                  <a:gd name="T63" fmla="*/ 930 h 1337"/>
                  <a:gd name="T64" fmla="*/ 3127 w 3990"/>
                  <a:gd name="T65" fmla="*/ 1100 h 1337"/>
                  <a:gd name="T66" fmla="*/ 3047 w 3990"/>
                  <a:gd name="T67" fmla="*/ 1261 h 1337"/>
                  <a:gd name="T68" fmla="*/ 3873 w 3990"/>
                  <a:gd name="T69" fmla="*/ 1333 h 1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90" h="1337">
                    <a:moveTo>
                      <a:pt x="967" y="0"/>
                    </a:moveTo>
                    <a:lnTo>
                      <a:pt x="923" y="72"/>
                    </a:lnTo>
                    <a:lnTo>
                      <a:pt x="886" y="149"/>
                    </a:lnTo>
                    <a:lnTo>
                      <a:pt x="854" y="229"/>
                    </a:lnTo>
                    <a:lnTo>
                      <a:pt x="826" y="310"/>
                    </a:lnTo>
                    <a:lnTo>
                      <a:pt x="806" y="390"/>
                    </a:lnTo>
                    <a:lnTo>
                      <a:pt x="790" y="475"/>
                    </a:lnTo>
                    <a:lnTo>
                      <a:pt x="782" y="564"/>
                    </a:lnTo>
                    <a:lnTo>
                      <a:pt x="778" y="652"/>
                    </a:lnTo>
                    <a:lnTo>
                      <a:pt x="782" y="749"/>
                    </a:lnTo>
                    <a:lnTo>
                      <a:pt x="790" y="838"/>
                    </a:lnTo>
                    <a:lnTo>
                      <a:pt x="810" y="930"/>
                    </a:lnTo>
                    <a:lnTo>
                      <a:pt x="834" y="1019"/>
                    </a:lnTo>
                    <a:lnTo>
                      <a:pt x="862" y="1104"/>
                    </a:lnTo>
                    <a:lnTo>
                      <a:pt x="899" y="1184"/>
                    </a:lnTo>
                    <a:lnTo>
                      <a:pt x="943" y="1261"/>
                    </a:lnTo>
                    <a:lnTo>
                      <a:pt x="987" y="1337"/>
                    </a:lnTo>
                    <a:lnTo>
                      <a:pt x="121" y="1333"/>
                    </a:lnTo>
                    <a:lnTo>
                      <a:pt x="93" y="1253"/>
                    </a:lnTo>
                    <a:lnTo>
                      <a:pt x="68" y="1168"/>
                    </a:lnTo>
                    <a:lnTo>
                      <a:pt x="48" y="1087"/>
                    </a:lnTo>
                    <a:lnTo>
                      <a:pt x="32" y="1003"/>
                    </a:lnTo>
                    <a:lnTo>
                      <a:pt x="16" y="918"/>
                    </a:lnTo>
                    <a:lnTo>
                      <a:pt x="8" y="830"/>
                    </a:lnTo>
                    <a:lnTo>
                      <a:pt x="0" y="741"/>
                    </a:lnTo>
                    <a:lnTo>
                      <a:pt x="0" y="652"/>
                    </a:lnTo>
                    <a:lnTo>
                      <a:pt x="0" y="568"/>
                    </a:lnTo>
                    <a:lnTo>
                      <a:pt x="8" y="483"/>
                    </a:lnTo>
                    <a:lnTo>
                      <a:pt x="16" y="398"/>
                    </a:lnTo>
                    <a:lnTo>
                      <a:pt x="28" y="318"/>
                    </a:lnTo>
                    <a:lnTo>
                      <a:pt x="44" y="237"/>
                    </a:lnTo>
                    <a:lnTo>
                      <a:pt x="64" y="157"/>
                    </a:lnTo>
                    <a:lnTo>
                      <a:pt x="84" y="76"/>
                    </a:lnTo>
                    <a:lnTo>
                      <a:pt x="109" y="0"/>
                    </a:lnTo>
                    <a:lnTo>
                      <a:pt x="967" y="0"/>
                    </a:lnTo>
                    <a:close/>
                    <a:moveTo>
                      <a:pt x="3873" y="1333"/>
                    </a:moveTo>
                    <a:lnTo>
                      <a:pt x="3897" y="1253"/>
                    </a:lnTo>
                    <a:lnTo>
                      <a:pt x="3921" y="1172"/>
                    </a:lnTo>
                    <a:lnTo>
                      <a:pt x="3941" y="1087"/>
                    </a:lnTo>
                    <a:lnTo>
                      <a:pt x="3961" y="1003"/>
                    </a:lnTo>
                    <a:lnTo>
                      <a:pt x="3973" y="918"/>
                    </a:lnTo>
                    <a:lnTo>
                      <a:pt x="3982" y="830"/>
                    </a:lnTo>
                    <a:lnTo>
                      <a:pt x="3990" y="741"/>
                    </a:lnTo>
                    <a:lnTo>
                      <a:pt x="3990" y="652"/>
                    </a:lnTo>
                    <a:lnTo>
                      <a:pt x="3990" y="568"/>
                    </a:lnTo>
                    <a:lnTo>
                      <a:pt x="3982" y="483"/>
                    </a:lnTo>
                    <a:lnTo>
                      <a:pt x="3973" y="398"/>
                    </a:lnTo>
                    <a:lnTo>
                      <a:pt x="3961" y="318"/>
                    </a:lnTo>
                    <a:lnTo>
                      <a:pt x="3945" y="237"/>
                    </a:lnTo>
                    <a:lnTo>
                      <a:pt x="3929" y="157"/>
                    </a:lnTo>
                    <a:lnTo>
                      <a:pt x="3905" y="76"/>
                    </a:lnTo>
                    <a:lnTo>
                      <a:pt x="3881" y="0"/>
                    </a:lnTo>
                    <a:lnTo>
                      <a:pt x="3022" y="0"/>
                    </a:lnTo>
                    <a:lnTo>
                      <a:pt x="3063" y="72"/>
                    </a:lnTo>
                    <a:lnTo>
                      <a:pt x="3103" y="149"/>
                    </a:lnTo>
                    <a:lnTo>
                      <a:pt x="3135" y="225"/>
                    </a:lnTo>
                    <a:lnTo>
                      <a:pt x="3163" y="306"/>
                    </a:lnTo>
                    <a:lnTo>
                      <a:pt x="3184" y="390"/>
                    </a:lnTo>
                    <a:lnTo>
                      <a:pt x="3200" y="475"/>
                    </a:lnTo>
                    <a:lnTo>
                      <a:pt x="3208" y="564"/>
                    </a:lnTo>
                    <a:lnTo>
                      <a:pt x="3212" y="652"/>
                    </a:lnTo>
                    <a:lnTo>
                      <a:pt x="3208" y="745"/>
                    </a:lnTo>
                    <a:lnTo>
                      <a:pt x="3200" y="838"/>
                    </a:lnTo>
                    <a:lnTo>
                      <a:pt x="3180" y="930"/>
                    </a:lnTo>
                    <a:lnTo>
                      <a:pt x="3155" y="1015"/>
                    </a:lnTo>
                    <a:lnTo>
                      <a:pt x="3127" y="1100"/>
                    </a:lnTo>
                    <a:lnTo>
                      <a:pt x="3091" y="1180"/>
                    </a:lnTo>
                    <a:lnTo>
                      <a:pt x="3047" y="1261"/>
                    </a:lnTo>
                    <a:lnTo>
                      <a:pt x="2998" y="1333"/>
                    </a:lnTo>
                    <a:lnTo>
                      <a:pt x="3873" y="1333"/>
                    </a:lnTo>
                    <a:close/>
                  </a:path>
                </a:pathLst>
              </a:custGeom>
              <a:solidFill>
                <a:srgbClr val="00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8" name="Freeform 8">
                <a:extLst>
                  <a:ext uri="{FF2B5EF4-FFF2-40B4-BE49-F238E27FC236}">
                    <a16:creationId xmlns:a16="http://schemas.microsoft.com/office/drawing/2014/main" id="{1068695C-8B6B-E880-142F-7EB9E470B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11235"/>
                <a:ext cx="3748" cy="1314"/>
              </a:xfrm>
              <a:custGeom>
                <a:avLst/>
                <a:gdLst>
                  <a:gd name="T0" fmla="*/ 911 w 3748"/>
                  <a:gd name="T1" fmla="*/ 61 h 1314"/>
                  <a:gd name="T2" fmla="*/ 1007 w 3748"/>
                  <a:gd name="T3" fmla="*/ 169 h 1314"/>
                  <a:gd name="T4" fmla="*/ 1116 w 3748"/>
                  <a:gd name="T5" fmla="*/ 270 h 1314"/>
                  <a:gd name="T6" fmla="*/ 1233 w 3748"/>
                  <a:gd name="T7" fmla="*/ 355 h 1314"/>
                  <a:gd name="T8" fmla="*/ 1362 w 3748"/>
                  <a:gd name="T9" fmla="*/ 423 h 1314"/>
                  <a:gd name="T10" fmla="*/ 1499 w 3748"/>
                  <a:gd name="T11" fmla="*/ 480 h 1314"/>
                  <a:gd name="T12" fmla="*/ 1644 w 3748"/>
                  <a:gd name="T13" fmla="*/ 516 h 1314"/>
                  <a:gd name="T14" fmla="*/ 1797 w 3748"/>
                  <a:gd name="T15" fmla="*/ 536 h 1314"/>
                  <a:gd name="T16" fmla="*/ 1950 w 3748"/>
                  <a:gd name="T17" fmla="*/ 536 h 1314"/>
                  <a:gd name="T18" fmla="*/ 2103 w 3748"/>
                  <a:gd name="T19" fmla="*/ 516 h 1314"/>
                  <a:gd name="T20" fmla="*/ 2248 w 3748"/>
                  <a:gd name="T21" fmla="*/ 480 h 1314"/>
                  <a:gd name="T22" fmla="*/ 2386 w 3748"/>
                  <a:gd name="T23" fmla="*/ 423 h 1314"/>
                  <a:gd name="T24" fmla="*/ 2514 w 3748"/>
                  <a:gd name="T25" fmla="*/ 355 h 1314"/>
                  <a:gd name="T26" fmla="*/ 2631 w 3748"/>
                  <a:gd name="T27" fmla="*/ 270 h 1314"/>
                  <a:gd name="T28" fmla="*/ 2740 w 3748"/>
                  <a:gd name="T29" fmla="*/ 174 h 1314"/>
                  <a:gd name="T30" fmla="*/ 2837 w 3748"/>
                  <a:gd name="T31" fmla="*/ 61 h 1314"/>
                  <a:gd name="T32" fmla="*/ 3748 w 3748"/>
                  <a:gd name="T33" fmla="*/ 4 h 1314"/>
                  <a:gd name="T34" fmla="*/ 3691 w 3748"/>
                  <a:gd name="T35" fmla="*/ 145 h 1314"/>
                  <a:gd name="T36" fmla="*/ 3623 w 3748"/>
                  <a:gd name="T37" fmla="*/ 278 h 1314"/>
                  <a:gd name="T38" fmla="*/ 3542 w 3748"/>
                  <a:gd name="T39" fmla="*/ 407 h 1314"/>
                  <a:gd name="T40" fmla="*/ 3458 w 3748"/>
                  <a:gd name="T41" fmla="*/ 532 h 1314"/>
                  <a:gd name="T42" fmla="*/ 3361 w 3748"/>
                  <a:gd name="T43" fmla="*/ 645 h 1314"/>
                  <a:gd name="T44" fmla="*/ 3256 w 3748"/>
                  <a:gd name="T45" fmla="*/ 754 h 1314"/>
                  <a:gd name="T46" fmla="*/ 3147 w 3748"/>
                  <a:gd name="T47" fmla="*/ 854 h 1314"/>
                  <a:gd name="T48" fmla="*/ 3026 w 3748"/>
                  <a:gd name="T49" fmla="*/ 947 h 1314"/>
                  <a:gd name="T50" fmla="*/ 2901 w 3748"/>
                  <a:gd name="T51" fmla="*/ 1028 h 1314"/>
                  <a:gd name="T52" fmla="*/ 2768 w 3748"/>
                  <a:gd name="T53" fmla="*/ 1100 h 1314"/>
                  <a:gd name="T54" fmla="*/ 2631 w 3748"/>
                  <a:gd name="T55" fmla="*/ 1165 h 1314"/>
                  <a:gd name="T56" fmla="*/ 2490 w 3748"/>
                  <a:gd name="T57" fmla="*/ 1217 h 1314"/>
                  <a:gd name="T58" fmla="*/ 2341 w 3748"/>
                  <a:gd name="T59" fmla="*/ 1261 h 1314"/>
                  <a:gd name="T60" fmla="*/ 2188 w 3748"/>
                  <a:gd name="T61" fmla="*/ 1290 h 1314"/>
                  <a:gd name="T62" fmla="*/ 2035 w 3748"/>
                  <a:gd name="T63" fmla="*/ 1310 h 1314"/>
                  <a:gd name="T64" fmla="*/ 1874 w 3748"/>
                  <a:gd name="T65" fmla="*/ 1314 h 1314"/>
                  <a:gd name="T66" fmla="*/ 1712 w 3748"/>
                  <a:gd name="T67" fmla="*/ 1310 h 1314"/>
                  <a:gd name="T68" fmla="*/ 1559 w 3748"/>
                  <a:gd name="T69" fmla="*/ 1290 h 1314"/>
                  <a:gd name="T70" fmla="*/ 1406 w 3748"/>
                  <a:gd name="T71" fmla="*/ 1261 h 1314"/>
                  <a:gd name="T72" fmla="*/ 1257 w 3748"/>
                  <a:gd name="T73" fmla="*/ 1217 h 1314"/>
                  <a:gd name="T74" fmla="*/ 1116 w 3748"/>
                  <a:gd name="T75" fmla="*/ 1165 h 1314"/>
                  <a:gd name="T76" fmla="*/ 975 w 3748"/>
                  <a:gd name="T77" fmla="*/ 1100 h 1314"/>
                  <a:gd name="T78" fmla="*/ 846 w 3748"/>
                  <a:gd name="T79" fmla="*/ 1028 h 1314"/>
                  <a:gd name="T80" fmla="*/ 717 w 3748"/>
                  <a:gd name="T81" fmla="*/ 943 h 1314"/>
                  <a:gd name="T82" fmla="*/ 600 w 3748"/>
                  <a:gd name="T83" fmla="*/ 854 h 1314"/>
                  <a:gd name="T84" fmla="*/ 487 w 3748"/>
                  <a:gd name="T85" fmla="*/ 754 h 1314"/>
                  <a:gd name="T86" fmla="*/ 383 w 3748"/>
                  <a:gd name="T87" fmla="*/ 645 h 1314"/>
                  <a:gd name="T88" fmla="*/ 290 w 3748"/>
                  <a:gd name="T89" fmla="*/ 528 h 1314"/>
                  <a:gd name="T90" fmla="*/ 201 w 3748"/>
                  <a:gd name="T91" fmla="*/ 407 h 1314"/>
                  <a:gd name="T92" fmla="*/ 125 w 3748"/>
                  <a:gd name="T93" fmla="*/ 278 h 1314"/>
                  <a:gd name="T94" fmla="*/ 56 w 3748"/>
                  <a:gd name="T95" fmla="*/ 141 h 1314"/>
                  <a:gd name="T96" fmla="*/ 0 w 3748"/>
                  <a:gd name="T97" fmla="*/ 0 h 1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48" h="1314">
                    <a:moveTo>
                      <a:pt x="866" y="0"/>
                    </a:moveTo>
                    <a:lnTo>
                      <a:pt x="911" y="61"/>
                    </a:lnTo>
                    <a:lnTo>
                      <a:pt x="955" y="117"/>
                    </a:lnTo>
                    <a:lnTo>
                      <a:pt x="1007" y="169"/>
                    </a:lnTo>
                    <a:lnTo>
                      <a:pt x="1060" y="222"/>
                    </a:lnTo>
                    <a:lnTo>
                      <a:pt x="1116" y="270"/>
                    </a:lnTo>
                    <a:lnTo>
                      <a:pt x="1172" y="310"/>
                    </a:lnTo>
                    <a:lnTo>
                      <a:pt x="1233" y="355"/>
                    </a:lnTo>
                    <a:lnTo>
                      <a:pt x="1297" y="391"/>
                    </a:lnTo>
                    <a:lnTo>
                      <a:pt x="1362" y="423"/>
                    </a:lnTo>
                    <a:lnTo>
                      <a:pt x="1430" y="452"/>
                    </a:lnTo>
                    <a:lnTo>
                      <a:pt x="1499" y="480"/>
                    </a:lnTo>
                    <a:lnTo>
                      <a:pt x="1571" y="500"/>
                    </a:lnTo>
                    <a:lnTo>
                      <a:pt x="1644" y="516"/>
                    </a:lnTo>
                    <a:lnTo>
                      <a:pt x="1721" y="528"/>
                    </a:lnTo>
                    <a:lnTo>
                      <a:pt x="1797" y="536"/>
                    </a:lnTo>
                    <a:lnTo>
                      <a:pt x="1874" y="536"/>
                    </a:lnTo>
                    <a:lnTo>
                      <a:pt x="1950" y="536"/>
                    </a:lnTo>
                    <a:lnTo>
                      <a:pt x="2027" y="528"/>
                    </a:lnTo>
                    <a:lnTo>
                      <a:pt x="2103" y="516"/>
                    </a:lnTo>
                    <a:lnTo>
                      <a:pt x="2176" y="500"/>
                    </a:lnTo>
                    <a:lnTo>
                      <a:pt x="2248" y="480"/>
                    </a:lnTo>
                    <a:lnTo>
                      <a:pt x="2317" y="452"/>
                    </a:lnTo>
                    <a:lnTo>
                      <a:pt x="2386" y="423"/>
                    </a:lnTo>
                    <a:lnTo>
                      <a:pt x="2450" y="391"/>
                    </a:lnTo>
                    <a:lnTo>
                      <a:pt x="2514" y="355"/>
                    </a:lnTo>
                    <a:lnTo>
                      <a:pt x="2575" y="315"/>
                    </a:lnTo>
                    <a:lnTo>
                      <a:pt x="2631" y="270"/>
                    </a:lnTo>
                    <a:lnTo>
                      <a:pt x="2688" y="222"/>
                    </a:lnTo>
                    <a:lnTo>
                      <a:pt x="2740" y="174"/>
                    </a:lnTo>
                    <a:lnTo>
                      <a:pt x="2789" y="117"/>
                    </a:lnTo>
                    <a:lnTo>
                      <a:pt x="2837" y="61"/>
                    </a:lnTo>
                    <a:lnTo>
                      <a:pt x="2877" y="4"/>
                    </a:lnTo>
                    <a:lnTo>
                      <a:pt x="3748" y="4"/>
                    </a:lnTo>
                    <a:lnTo>
                      <a:pt x="3719" y="73"/>
                    </a:lnTo>
                    <a:lnTo>
                      <a:pt x="3691" y="145"/>
                    </a:lnTo>
                    <a:lnTo>
                      <a:pt x="3655" y="214"/>
                    </a:lnTo>
                    <a:lnTo>
                      <a:pt x="3623" y="278"/>
                    </a:lnTo>
                    <a:lnTo>
                      <a:pt x="3582" y="343"/>
                    </a:lnTo>
                    <a:lnTo>
                      <a:pt x="3542" y="407"/>
                    </a:lnTo>
                    <a:lnTo>
                      <a:pt x="3502" y="472"/>
                    </a:lnTo>
                    <a:lnTo>
                      <a:pt x="3458" y="532"/>
                    </a:lnTo>
                    <a:lnTo>
                      <a:pt x="3409" y="589"/>
                    </a:lnTo>
                    <a:lnTo>
                      <a:pt x="3361" y="645"/>
                    </a:lnTo>
                    <a:lnTo>
                      <a:pt x="3312" y="701"/>
                    </a:lnTo>
                    <a:lnTo>
                      <a:pt x="3256" y="754"/>
                    </a:lnTo>
                    <a:lnTo>
                      <a:pt x="3204" y="806"/>
                    </a:lnTo>
                    <a:lnTo>
                      <a:pt x="3147" y="854"/>
                    </a:lnTo>
                    <a:lnTo>
                      <a:pt x="3087" y="903"/>
                    </a:lnTo>
                    <a:lnTo>
                      <a:pt x="3026" y="947"/>
                    </a:lnTo>
                    <a:lnTo>
                      <a:pt x="2966" y="987"/>
                    </a:lnTo>
                    <a:lnTo>
                      <a:pt x="2901" y="1028"/>
                    </a:lnTo>
                    <a:lnTo>
                      <a:pt x="2837" y="1068"/>
                    </a:lnTo>
                    <a:lnTo>
                      <a:pt x="2768" y="1100"/>
                    </a:lnTo>
                    <a:lnTo>
                      <a:pt x="2704" y="1137"/>
                    </a:lnTo>
                    <a:lnTo>
                      <a:pt x="2631" y="1165"/>
                    </a:lnTo>
                    <a:lnTo>
                      <a:pt x="2563" y="1193"/>
                    </a:lnTo>
                    <a:lnTo>
                      <a:pt x="2490" y="1217"/>
                    </a:lnTo>
                    <a:lnTo>
                      <a:pt x="2418" y="1241"/>
                    </a:lnTo>
                    <a:lnTo>
                      <a:pt x="2341" y="1261"/>
                    </a:lnTo>
                    <a:lnTo>
                      <a:pt x="2265" y="1278"/>
                    </a:lnTo>
                    <a:lnTo>
                      <a:pt x="2188" y="1290"/>
                    </a:lnTo>
                    <a:lnTo>
                      <a:pt x="2111" y="1302"/>
                    </a:lnTo>
                    <a:lnTo>
                      <a:pt x="2035" y="1310"/>
                    </a:lnTo>
                    <a:lnTo>
                      <a:pt x="1954" y="1314"/>
                    </a:lnTo>
                    <a:lnTo>
                      <a:pt x="1874" y="1314"/>
                    </a:lnTo>
                    <a:lnTo>
                      <a:pt x="1793" y="1314"/>
                    </a:lnTo>
                    <a:lnTo>
                      <a:pt x="1712" y="1310"/>
                    </a:lnTo>
                    <a:lnTo>
                      <a:pt x="1636" y="1302"/>
                    </a:lnTo>
                    <a:lnTo>
                      <a:pt x="1559" y="1290"/>
                    </a:lnTo>
                    <a:lnTo>
                      <a:pt x="1483" y="1278"/>
                    </a:lnTo>
                    <a:lnTo>
                      <a:pt x="1406" y="1261"/>
                    </a:lnTo>
                    <a:lnTo>
                      <a:pt x="1330" y="1241"/>
                    </a:lnTo>
                    <a:lnTo>
                      <a:pt x="1257" y="1217"/>
                    </a:lnTo>
                    <a:lnTo>
                      <a:pt x="1185" y="1193"/>
                    </a:lnTo>
                    <a:lnTo>
                      <a:pt x="1116" y="1165"/>
                    </a:lnTo>
                    <a:lnTo>
                      <a:pt x="1044" y="1132"/>
                    </a:lnTo>
                    <a:lnTo>
                      <a:pt x="975" y="1100"/>
                    </a:lnTo>
                    <a:lnTo>
                      <a:pt x="911" y="1064"/>
                    </a:lnTo>
                    <a:lnTo>
                      <a:pt x="846" y="1028"/>
                    </a:lnTo>
                    <a:lnTo>
                      <a:pt x="782" y="987"/>
                    </a:lnTo>
                    <a:lnTo>
                      <a:pt x="717" y="943"/>
                    </a:lnTo>
                    <a:lnTo>
                      <a:pt x="657" y="899"/>
                    </a:lnTo>
                    <a:lnTo>
                      <a:pt x="600" y="854"/>
                    </a:lnTo>
                    <a:lnTo>
                      <a:pt x="544" y="802"/>
                    </a:lnTo>
                    <a:lnTo>
                      <a:pt x="487" y="754"/>
                    </a:lnTo>
                    <a:lnTo>
                      <a:pt x="435" y="701"/>
                    </a:lnTo>
                    <a:lnTo>
                      <a:pt x="383" y="645"/>
                    </a:lnTo>
                    <a:lnTo>
                      <a:pt x="334" y="589"/>
                    </a:lnTo>
                    <a:lnTo>
                      <a:pt x="290" y="528"/>
                    </a:lnTo>
                    <a:lnTo>
                      <a:pt x="246" y="468"/>
                    </a:lnTo>
                    <a:lnTo>
                      <a:pt x="201" y="407"/>
                    </a:lnTo>
                    <a:lnTo>
                      <a:pt x="161" y="343"/>
                    </a:lnTo>
                    <a:lnTo>
                      <a:pt x="125" y="278"/>
                    </a:lnTo>
                    <a:lnTo>
                      <a:pt x="88" y="210"/>
                    </a:lnTo>
                    <a:lnTo>
                      <a:pt x="56" y="141"/>
                    </a:lnTo>
                    <a:lnTo>
                      <a:pt x="28" y="73"/>
                    </a:lnTo>
                    <a:lnTo>
                      <a:pt x="0" y="0"/>
                    </a:lnTo>
                    <a:lnTo>
                      <a:pt x="866" y="0"/>
                    </a:lnTo>
                    <a:close/>
                  </a:path>
                </a:pathLst>
              </a:custGeom>
              <a:solidFill>
                <a:srgbClr val="E5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9" name="Freeform 9">
                <a:extLst>
                  <a:ext uri="{FF2B5EF4-FFF2-40B4-BE49-F238E27FC236}">
                    <a16:creationId xmlns:a16="http://schemas.microsoft.com/office/drawing/2014/main" id="{44119684-E700-E275-34C4-4631F1651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8560"/>
                <a:ext cx="3772" cy="1342"/>
              </a:xfrm>
              <a:custGeom>
                <a:avLst/>
                <a:gdLst>
                  <a:gd name="T0" fmla="*/ 2913 w 3772"/>
                  <a:gd name="T1" fmla="*/ 1342 h 1342"/>
                  <a:gd name="T2" fmla="*/ 2821 w 3772"/>
                  <a:gd name="T3" fmla="*/ 1221 h 1342"/>
                  <a:gd name="T4" fmla="*/ 2720 w 3772"/>
                  <a:gd name="T5" fmla="*/ 1108 h 1342"/>
                  <a:gd name="T6" fmla="*/ 2603 w 3772"/>
                  <a:gd name="T7" fmla="*/ 1011 h 1342"/>
                  <a:gd name="T8" fmla="*/ 2478 w 3772"/>
                  <a:gd name="T9" fmla="*/ 931 h 1342"/>
                  <a:gd name="T10" fmla="*/ 2341 w 3772"/>
                  <a:gd name="T11" fmla="*/ 866 h 1342"/>
                  <a:gd name="T12" fmla="*/ 2196 w 3772"/>
                  <a:gd name="T13" fmla="*/ 818 h 1342"/>
                  <a:gd name="T14" fmla="*/ 2043 w 3772"/>
                  <a:gd name="T15" fmla="*/ 785 h 1342"/>
                  <a:gd name="T16" fmla="*/ 1886 w 3772"/>
                  <a:gd name="T17" fmla="*/ 777 h 1342"/>
                  <a:gd name="T18" fmla="*/ 1729 w 3772"/>
                  <a:gd name="T19" fmla="*/ 785 h 1342"/>
                  <a:gd name="T20" fmla="*/ 1575 w 3772"/>
                  <a:gd name="T21" fmla="*/ 818 h 1342"/>
                  <a:gd name="T22" fmla="*/ 1426 w 3772"/>
                  <a:gd name="T23" fmla="*/ 866 h 1342"/>
                  <a:gd name="T24" fmla="*/ 1289 w 3772"/>
                  <a:gd name="T25" fmla="*/ 935 h 1342"/>
                  <a:gd name="T26" fmla="*/ 1164 w 3772"/>
                  <a:gd name="T27" fmla="*/ 1015 h 1342"/>
                  <a:gd name="T28" fmla="*/ 1047 w 3772"/>
                  <a:gd name="T29" fmla="*/ 1112 h 1342"/>
                  <a:gd name="T30" fmla="*/ 947 w 3772"/>
                  <a:gd name="T31" fmla="*/ 1221 h 1342"/>
                  <a:gd name="T32" fmla="*/ 858 w 3772"/>
                  <a:gd name="T33" fmla="*/ 1342 h 1342"/>
                  <a:gd name="T34" fmla="*/ 28 w 3772"/>
                  <a:gd name="T35" fmla="*/ 1269 h 1342"/>
                  <a:gd name="T36" fmla="*/ 88 w 3772"/>
                  <a:gd name="T37" fmla="*/ 1128 h 1342"/>
                  <a:gd name="T38" fmla="*/ 161 w 3772"/>
                  <a:gd name="T39" fmla="*/ 995 h 1342"/>
                  <a:gd name="T40" fmla="*/ 241 w 3772"/>
                  <a:gd name="T41" fmla="*/ 866 h 1342"/>
                  <a:gd name="T42" fmla="*/ 334 w 3772"/>
                  <a:gd name="T43" fmla="*/ 741 h 1342"/>
                  <a:gd name="T44" fmla="*/ 435 w 3772"/>
                  <a:gd name="T45" fmla="*/ 628 h 1342"/>
                  <a:gd name="T46" fmla="*/ 544 w 3772"/>
                  <a:gd name="T47" fmla="*/ 520 h 1342"/>
                  <a:gd name="T48" fmla="*/ 657 w 3772"/>
                  <a:gd name="T49" fmla="*/ 423 h 1342"/>
                  <a:gd name="T50" fmla="*/ 781 w 3772"/>
                  <a:gd name="T51" fmla="*/ 334 h 1342"/>
                  <a:gd name="T52" fmla="*/ 910 w 3772"/>
                  <a:gd name="T53" fmla="*/ 254 h 1342"/>
                  <a:gd name="T54" fmla="*/ 1047 w 3772"/>
                  <a:gd name="T55" fmla="*/ 185 h 1342"/>
                  <a:gd name="T56" fmla="*/ 1188 w 3772"/>
                  <a:gd name="T57" fmla="*/ 125 h 1342"/>
                  <a:gd name="T58" fmla="*/ 1338 w 3772"/>
                  <a:gd name="T59" fmla="*/ 76 h 1342"/>
                  <a:gd name="T60" fmla="*/ 1491 w 3772"/>
                  <a:gd name="T61" fmla="*/ 40 h 1342"/>
                  <a:gd name="T62" fmla="*/ 1644 w 3772"/>
                  <a:gd name="T63" fmla="*/ 12 h 1342"/>
                  <a:gd name="T64" fmla="*/ 1805 w 3772"/>
                  <a:gd name="T65" fmla="*/ 0 h 1342"/>
                  <a:gd name="T66" fmla="*/ 1966 w 3772"/>
                  <a:gd name="T67" fmla="*/ 0 h 1342"/>
                  <a:gd name="T68" fmla="*/ 2128 w 3772"/>
                  <a:gd name="T69" fmla="*/ 12 h 1342"/>
                  <a:gd name="T70" fmla="*/ 2285 w 3772"/>
                  <a:gd name="T71" fmla="*/ 40 h 1342"/>
                  <a:gd name="T72" fmla="*/ 2434 w 3772"/>
                  <a:gd name="T73" fmla="*/ 76 h 1342"/>
                  <a:gd name="T74" fmla="*/ 2583 w 3772"/>
                  <a:gd name="T75" fmla="*/ 125 h 1342"/>
                  <a:gd name="T76" fmla="*/ 2724 w 3772"/>
                  <a:gd name="T77" fmla="*/ 185 h 1342"/>
                  <a:gd name="T78" fmla="*/ 2861 w 3772"/>
                  <a:gd name="T79" fmla="*/ 254 h 1342"/>
                  <a:gd name="T80" fmla="*/ 2990 w 3772"/>
                  <a:gd name="T81" fmla="*/ 334 h 1342"/>
                  <a:gd name="T82" fmla="*/ 3115 w 3772"/>
                  <a:gd name="T83" fmla="*/ 423 h 1342"/>
                  <a:gd name="T84" fmla="*/ 3228 w 3772"/>
                  <a:gd name="T85" fmla="*/ 520 h 1342"/>
                  <a:gd name="T86" fmla="*/ 3337 w 3772"/>
                  <a:gd name="T87" fmla="*/ 628 h 1342"/>
                  <a:gd name="T88" fmla="*/ 3437 w 3772"/>
                  <a:gd name="T89" fmla="*/ 741 h 1342"/>
                  <a:gd name="T90" fmla="*/ 3530 w 3772"/>
                  <a:gd name="T91" fmla="*/ 866 h 1342"/>
                  <a:gd name="T92" fmla="*/ 3611 w 3772"/>
                  <a:gd name="T93" fmla="*/ 995 h 1342"/>
                  <a:gd name="T94" fmla="*/ 3683 w 3772"/>
                  <a:gd name="T95" fmla="*/ 1128 h 1342"/>
                  <a:gd name="T96" fmla="*/ 3744 w 3772"/>
                  <a:gd name="T97" fmla="*/ 1269 h 1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72" h="1342">
                    <a:moveTo>
                      <a:pt x="3772" y="1342"/>
                    </a:moveTo>
                    <a:lnTo>
                      <a:pt x="2913" y="1342"/>
                    </a:lnTo>
                    <a:lnTo>
                      <a:pt x="2869" y="1277"/>
                    </a:lnTo>
                    <a:lnTo>
                      <a:pt x="2821" y="1221"/>
                    </a:lnTo>
                    <a:lnTo>
                      <a:pt x="2772" y="1164"/>
                    </a:lnTo>
                    <a:lnTo>
                      <a:pt x="2720" y="1108"/>
                    </a:lnTo>
                    <a:lnTo>
                      <a:pt x="2664" y="1059"/>
                    </a:lnTo>
                    <a:lnTo>
                      <a:pt x="2603" y="1011"/>
                    </a:lnTo>
                    <a:lnTo>
                      <a:pt x="2543" y="971"/>
                    </a:lnTo>
                    <a:lnTo>
                      <a:pt x="2478" y="931"/>
                    </a:lnTo>
                    <a:lnTo>
                      <a:pt x="2410" y="898"/>
                    </a:lnTo>
                    <a:lnTo>
                      <a:pt x="2341" y="866"/>
                    </a:lnTo>
                    <a:lnTo>
                      <a:pt x="2269" y="838"/>
                    </a:lnTo>
                    <a:lnTo>
                      <a:pt x="2196" y="818"/>
                    </a:lnTo>
                    <a:lnTo>
                      <a:pt x="2119" y="802"/>
                    </a:lnTo>
                    <a:lnTo>
                      <a:pt x="2043" y="785"/>
                    </a:lnTo>
                    <a:lnTo>
                      <a:pt x="1966" y="777"/>
                    </a:lnTo>
                    <a:lnTo>
                      <a:pt x="1886" y="777"/>
                    </a:lnTo>
                    <a:lnTo>
                      <a:pt x="1805" y="777"/>
                    </a:lnTo>
                    <a:lnTo>
                      <a:pt x="1729" y="785"/>
                    </a:lnTo>
                    <a:lnTo>
                      <a:pt x="1648" y="802"/>
                    </a:lnTo>
                    <a:lnTo>
                      <a:pt x="1575" y="818"/>
                    </a:lnTo>
                    <a:lnTo>
                      <a:pt x="1499" y="838"/>
                    </a:lnTo>
                    <a:lnTo>
                      <a:pt x="1426" y="866"/>
                    </a:lnTo>
                    <a:lnTo>
                      <a:pt x="1358" y="898"/>
                    </a:lnTo>
                    <a:lnTo>
                      <a:pt x="1289" y="935"/>
                    </a:lnTo>
                    <a:lnTo>
                      <a:pt x="1225" y="971"/>
                    </a:lnTo>
                    <a:lnTo>
                      <a:pt x="1164" y="1015"/>
                    </a:lnTo>
                    <a:lnTo>
                      <a:pt x="1104" y="1059"/>
                    </a:lnTo>
                    <a:lnTo>
                      <a:pt x="1047" y="1112"/>
                    </a:lnTo>
                    <a:lnTo>
                      <a:pt x="995" y="1164"/>
                    </a:lnTo>
                    <a:lnTo>
                      <a:pt x="947" y="1221"/>
                    </a:lnTo>
                    <a:lnTo>
                      <a:pt x="898" y="1281"/>
                    </a:lnTo>
                    <a:lnTo>
                      <a:pt x="858" y="1342"/>
                    </a:lnTo>
                    <a:lnTo>
                      <a:pt x="0" y="1342"/>
                    </a:lnTo>
                    <a:lnTo>
                      <a:pt x="28" y="1269"/>
                    </a:lnTo>
                    <a:lnTo>
                      <a:pt x="56" y="1196"/>
                    </a:lnTo>
                    <a:lnTo>
                      <a:pt x="88" y="1128"/>
                    </a:lnTo>
                    <a:lnTo>
                      <a:pt x="125" y="1059"/>
                    </a:lnTo>
                    <a:lnTo>
                      <a:pt x="161" y="995"/>
                    </a:lnTo>
                    <a:lnTo>
                      <a:pt x="201" y="927"/>
                    </a:lnTo>
                    <a:lnTo>
                      <a:pt x="241" y="866"/>
                    </a:lnTo>
                    <a:lnTo>
                      <a:pt x="286" y="802"/>
                    </a:lnTo>
                    <a:lnTo>
                      <a:pt x="334" y="741"/>
                    </a:lnTo>
                    <a:lnTo>
                      <a:pt x="382" y="685"/>
                    </a:lnTo>
                    <a:lnTo>
                      <a:pt x="435" y="628"/>
                    </a:lnTo>
                    <a:lnTo>
                      <a:pt x="487" y="572"/>
                    </a:lnTo>
                    <a:lnTo>
                      <a:pt x="544" y="520"/>
                    </a:lnTo>
                    <a:lnTo>
                      <a:pt x="600" y="471"/>
                    </a:lnTo>
                    <a:lnTo>
                      <a:pt x="657" y="423"/>
                    </a:lnTo>
                    <a:lnTo>
                      <a:pt x="721" y="379"/>
                    </a:lnTo>
                    <a:lnTo>
                      <a:pt x="781" y="334"/>
                    </a:lnTo>
                    <a:lnTo>
                      <a:pt x="846" y="294"/>
                    </a:lnTo>
                    <a:lnTo>
                      <a:pt x="910" y="254"/>
                    </a:lnTo>
                    <a:lnTo>
                      <a:pt x="979" y="217"/>
                    </a:lnTo>
                    <a:lnTo>
                      <a:pt x="1047" y="185"/>
                    </a:lnTo>
                    <a:lnTo>
                      <a:pt x="1120" y="153"/>
                    </a:lnTo>
                    <a:lnTo>
                      <a:pt x="1188" y="125"/>
                    </a:lnTo>
                    <a:lnTo>
                      <a:pt x="1261" y="101"/>
                    </a:lnTo>
                    <a:lnTo>
                      <a:pt x="1338" y="76"/>
                    </a:lnTo>
                    <a:lnTo>
                      <a:pt x="1414" y="56"/>
                    </a:lnTo>
                    <a:lnTo>
                      <a:pt x="1491" y="40"/>
                    </a:lnTo>
                    <a:lnTo>
                      <a:pt x="1567" y="24"/>
                    </a:lnTo>
                    <a:lnTo>
                      <a:pt x="1644" y="12"/>
                    </a:lnTo>
                    <a:lnTo>
                      <a:pt x="1724" y="4"/>
                    </a:lnTo>
                    <a:lnTo>
                      <a:pt x="1805" y="0"/>
                    </a:lnTo>
                    <a:lnTo>
                      <a:pt x="1886" y="0"/>
                    </a:lnTo>
                    <a:lnTo>
                      <a:pt x="1966" y="0"/>
                    </a:lnTo>
                    <a:lnTo>
                      <a:pt x="2047" y="4"/>
                    </a:lnTo>
                    <a:lnTo>
                      <a:pt x="2128" y="12"/>
                    </a:lnTo>
                    <a:lnTo>
                      <a:pt x="2204" y="24"/>
                    </a:lnTo>
                    <a:lnTo>
                      <a:pt x="2285" y="40"/>
                    </a:lnTo>
                    <a:lnTo>
                      <a:pt x="2361" y="56"/>
                    </a:lnTo>
                    <a:lnTo>
                      <a:pt x="2434" y="76"/>
                    </a:lnTo>
                    <a:lnTo>
                      <a:pt x="2510" y="101"/>
                    </a:lnTo>
                    <a:lnTo>
                      <a:pt x="2583" y="125"/>
                    </a:lnTo>
                    <a:lnTo>
                      <a:pt x="2655" y="153"/>
                    </a:lnTo>
                    <a:lnTo>
                      <a:pt x="2724" y="185"/>
                    </a:lnTo>
                    <a:lnTo>
                      <a:pt x="2792" y="217"/>
                    </a:lnTo>
                    <a:lnTo>
                      <a:pt x="2861" y="254"/>
                    </a:lnTo>
                    <a:lnTo>
                      <a:pt x="2925" y="294"/>
                    </a:lnTo>
                    <a:lnTo>
                      <a:pt x="2990" y="334"/>
                    </a:lnTo>
                    <a:lnTo>
                      <a:pt x="3050" y="379"/>
                    </a:lnTo>
                    <a:lnTo>
                      <a:pt x="3115" y="423"/>
                    </a:lnTo>
                    <a:lnTo>
                      <a:pt x="3171" y="471"/>
                    </a:lnTo>
                    <a:lnTo>
                      <a:pt x="3228" y="520"/>
                    </a:lnTo>
                    <a:lnTo>
                      <a:pt x="3284" y="572"/>
                    </a:lnTo>
                    <a:lnTo>
                      <a:pt x="3337" y="628"/>
                    </a:lnTo>
                    <a:lnTo>
                      <a:pt x="3389" y="685"/>
                    </a:lnTo>
                    <a:lnTo>
                      <a:pt x="3437" y="741"/>
                    </a:lnTo>
                    <a:lnTo>
                      <a:pt x="3486" y="802"/>
                    </a:lnTo>
                    <a:lnTo>
                      <a:pt x="3530" y="866"/>
                    </a:lnTo>
                    <a:lnTo>
                      <a:pt x="3570" y="927"/>
                    </a:lnTo>
                    <a:lnTo>
                      <a:pt x="3611" y="995"/>
                    </a:lnTo>
                    <a:lnTo>
                      <a:pt x="3647" y="1059"/>
                    </a:lnTo>
                    <a:lnTo>
                      <a:pt x="3683" y="1128"/>
                    </a:lnTo>
                    <a:lnTo>
                      <a:pt x="3715" y="1196"/>
                    </a:lnTo>
                    <a:lnTo>
                      <a:pt x="3744" y="1269"/>
                    </a:lnTo>
                    <a:lnTo>
                      <a:pt x="3772" y="1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0" name="Freeform 10">
                <a:extLst>
                  <a:ext uri="{FF2B5EF4-FFF2-40B4-BE49-F238E27FC236}">
                    <a16:creationId xmlns:a16="http://schemas.microsoft.com/office/drawing/2014/main" id="{B78C5DC8-29AA-E36B-EBE2-7BF48F1F5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9881"/>
                <a:ext cx="875" cy="37"/>
              </a:xfrm>
              <a:custGeom>
                <a:avLst/>
                <a:gdLst>
                  <a:gd name="T0" fmla="*/ 0 w 875"/>
                  <a:gd name="T1" fmla="*/ 29 h 37"/>
                  <a:gd name="T2" fmla="*/ 16 w 875"/>
                  <a:gd name="T3" fmla="*/ 37 h 37"/>
                  <a:gd name="T4" fmla="*/ 875 w 875"/>
                  <a:gd name="T5" fmla="*/ 37 h 37"/>
                  <a:gd name="T6" fmla="*/ 875 w 875"/>
                  <a:gd name="T7" fmla="*/ 4 h 37"/>
                  <a:gd name="T8" fmla="*/ 16 w 875"/>
                  <a:gd name="T9" fmla="*/ 0 h 37"/>
                  <a:gd name="T10" fmla="*/ 28 w 875"/>
                  <a:gd name="T11" fmla="*/ 8 h 37"/>
                  <a:gd name="T12" fmla="*/ 0 w 875"/>
                  <a:gd name="T13" fmla="*/ 29 h 37"/>
                  <a:gd name="T14" fmla="*/ 4 w 875"/>
                  <a:gd name="T15" fmla="*/ 37 h 37"/>
                  <a:gd name="T16" fmla="*/ 16 w 875"/>
                  <a:gd name="T17" fmla="*/ 37 h 37"/>
                  <a:gd name="T18" fmla="*/ 0 w 875"/>
                  <a:gd name="T19" fmla="*/ 2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5" h="37">
                    <a:moveTo>
                      <a:pt x="0" y="29"/>
                    </a:moveTo>
                    <a:lnTo>
                      <a:pt x="16" y="37"/>
                    </a:lnTo>
                    <a:lnTo>
                      <a:pt x="875" y="37"/>
                    </a:lnTo>
                    <a:lnTo>
                      <a:pt x="875" y="4"/>
                    </a:lnTo>
                    <a:lnTo>
                      <a:pt x="16" y="0"/>
                    </a:lnTo>
                    <a:lnTo>
                      <a:pt x="28" y="8"/>
                    </a:lnTo>
                    <a:lnTo>
                      <a:pt x="0" y="29"/>
                    </a:lnTo>
                    <a:lnTo>
                      <a:pt x="4" y="37"/>
                    </a:lnTo>
                    <a:lnTo>
                      <a:pt x="16" y="3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1" name="Freeform 11">
                <a:extLst>
                  <a:ext uri="{FF2B5EF4-FFF2-40B4-BE49-F238E27FC236}">
                    <a16:creationId xmlns:a16="http://schemas.microsoft.com/office/drawing/2014/main" id="{79D9DBFF-38D5-EA88-4D88-788F3C2E0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9321"/>
                <a:ext cx="1039" cy="589"/>
              </a:xfrm>
              <a:custGeom>
                <a:avLst/>
                <a:gdLst>
                  <a:gd name="T0" fmla="*/ 0 w 1039"/>
                  <a:gd name="T1" fmla="*/ 33 h 589"/>
                  <a:gd name="T2" fmla="*/ 80 w 1039"/>
                  <a:gd name="T3" fmla="*/ 37 h 589"/>
                  <a:gd name="T4" fmla="*/ 157 w 1039"/>
                  <a:gd name="T5" fmla="*/ 45 h 589"/>
                  <a:gd name="T6" fmla="*/ 233 w 1039"/>
                  <a:gd name="T7" fmla="*/ 57 h 589"/>
                  <a:gd name="T8" fmla="*/ 306 w 1039"/>
                  <a:gd name="T9" fmla="*/ 73 h 589"/>
                  <a:gd name="T10" fmla="*/ 379 w 1039"/>
                  <a:gd name="T11" fmla="*/ 93 h 589"/>
                  <a:gd name="T12" fmla="*/ 451 w 1039"/>
                  <a:gd name="T13" fmla="*/ 121 h 589"/>
                  <a:gd name="T14" fmla="*/ 520 w 1039"/>
                  <a:gd name="T15" fmla="*/ 149 h 589"/>
                  <a:gd name="T16" fmla="*/ 584 w 1039"/>
                  <a:gd name="T17" fmla="*/ 186 h 589"/>
                  <a:gd name="T18" fmla="*/ 649 w 1039"/>
                  <a:gd name="T19" fmla="*/ 222 h 589"/>
                  <a:gd name="T20" fmla="*/ 709 w 1039"/>
                  <a:gd name="T21" fmla="*/ 266 h 589"/>
                  <a:gd name="T22" fmla="*/ 765 w 1039"/>
                  <a:gd name="T23" fmla="*/ 311 h 589"/>
                  <a:gd name="T24" fmla="*/ 822 w 1039"/>
                  <a:gd name="T25" fmla="*/ 359 h 589"/>
                  <a:gd name="T26" fmla="*/ 874 w 1039"/>
                  <a:gd name="T27" fmla="*/ 411 h 589"/>
                  <a:gd name="T28" fmla="*/ 923 w 1039"/>
                  <a:gd name="T29" fmla="*/ 468 h 589"/>
                  <a:gd name="T30" fmla="*/ 971 w 1039"/>
                  <a:gd name="T31" fmla="*/ 528 h 589"/>
                  <a:gd name="T32" fmla="*/ 1011 w 1039"/>
                  <a:gd name="T33" fmla="*/ 589 h 589"/>
                  <a:gd name="T34" fmla="*/ 1039 w 1039"/>
                  <a:gd name="T35" fmla="*/ 568 h 589"/>
                  <a:gd name="T36" fmla="*/ 995 w 1039"/>
                  <a:gd name="T37" fmla="*/ 508 h 589"/>
                  <a:gd name="T38" fmla="*/ 951 w 1039"/>
                  <a:gd name="T39" fmla="*/ 448 h 589"/>
                  <a:gd name="T40" fmla="*/ 898 w 1039"/>
                  <a:gd name="T41" fmla="*/ 391 h 589"/>
                  <a:gd name="T42" fmla="*/ 846 w 1039"/>
                  <a:gd name="T43" fmla="*/ 335 h 589"/>
                  <a:gd name="T44" fmla="*/ 790 w 1039"/>
                  <a:gd name="T45" fmla="*/ 286 h 589"/>
                  <a:gd name="T46" fmla="*/ 729 w 1039"/>
                  <a:gd name="T47" fmla="*/ 238 h 589"/>
                  <a:gd name="T48" fmla="*/ 665 w 1039"/>
                  <a:gd name="T49" fmla="*/ 194 h 589"/>
                  <a:gd name="T50" fmla="*/ 600 w 1039"/>
                  <a:gd name="T51" fmla="*/ 157 h 589"/>
                  <a:gd name="T52" fmla="*/ 532 w 1039"/>
                  <a:gd name="T53" fmla="*/ 121 h 589"/>
                  <a:gd name="T54" fmla="*/ 463 w 1039"/>
                  <a:gd name="T55" fmla="*/ 89 h 589"/>
                  <a:gd name="T56" fmla="*/ 391 w 1039"/>
                  <a:gd name="T57" fmla="*/ 61 h 589"/>
                  <a:gd name="T58" fmla="*/ 314 w 1039"/>
                  <a:gd name="T59" fmla="*/ 41 h 589"/>
                  <a:gd name="T60" fmla="*/ 237 w 1039"/>
                  <a:gd name="T61" fmla="*/ 20 h 589"/>
                  <a:gd name="T62" fmla="*/ 161 w 1039"/>
                  <a:gd name="T63" fmla="*/ 8 h 589"/>
                  <a:gd name="T64" fmla="*/ 80 w 1039"/>
                  <a:gd name="T65" fmla="*/ 0 h 589"/>
                  <a:gd name="T66" fmla="*/ 0 w 1039"/>
                  <a:gd name="T67" fmla="*/ 0 h 589"/>
                  <a:gd name="T68" fmla="*/ 0 w 1039"/>
                  <a:gd name="T69" fmla="*/ 33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39" h="589">
                    <a:moveTo>
                      <a:pt x="0" y="33"/>
                    </a:moveTo>
                    <a:lnTo>
                      <a:pt x="80" y="37"/>
                    </a:lnTo>
                    <a:lnTo>
                      <a:pt x="157" y="45"/>
                    </a:lnTo>
                    <a:lnTo>
                      <a:pt x="233" y="57"/>
                    </a:lnTo>
                    <a:lnTo>
                      <a:pt x="306" y="73"/>
                    </a:lnTo>
                    <a:lnTo>
                      <a:pt x="379" y="93"/>
                    </a:lnTo>
                    <a:lnTo>
                      <a:pt x="451" y="121"/>
                    </a:lnTo>
                    <a:lnTo>
                      <a:pt x="520" y="149"/>
                    </a:lnTo>
                    <a:lnTo>
                      <a:pt x="584" y="186"/>
                    </a:lnTo>
                    <a:lnTo>
                      <a:pt x="649" y="222"/>
                    </a:lnTo>
                    <a:lnTo>
                      <a:pt x="709" y="266"/>
                    </a:lnTo>
                    <a:lnTo>
                      <a:pt x="765" y="311"/>
                    </a:lnTo>
                    <a:lnTo>
                      <a:pt x="822" y="359"/>
                    </a:lnTo>
                    <a:lnTo>
                      <a:pt x="874" y="411"/>
                    </a:lnTo>
                    <a:lnTo>
                      <a:pt x="923" y="468"/>
                    </a:lnTo>
                    <a:lnTo>
                      <a:pt x="971" y="528"/>
                    </a:lnTo>
                    <a:lnTo>
                      <a:pt x="1011" y="589"/>
                    </a:lnTo>
                    <a:lnTo>
                      <a:pt x="1039" y="568"/>
                    </a:lnTo>
                    <a:lnTo>
                      <a:pt x="995" y="508"/>
                    </a:lnTo>
                    <a:lnTo>
                      <a:pt x="951" y="448"/>
                    </a:lnTo>
                    <a:lnTo>
                      <a:pt x="898" y="391"/>
                    </a:lnTo>
                    <a:lnTo>
                      <a:pt x="846" y="335"/>
                    </a:lnTo>
                    <a:lnTo>
                      <a:pt x="790" y="286"/>
                    </a:lnTo>
                    <a:lnTo>
                      <a:pt x="729" y="238"/>
                    </a:lnTo>
                    <a:lnTo>
                      <a:pt x="665" y="194"/>
                    </a:lnTo>
                    <a:lnTo>
                      <a:pt x="600" y="157"/>
                    </a:lnTo>
                    <a:lnTo>
                      <a:pt x="532" y="121"/>
                    </a:lnTo>
                    <a:lnTo>
                      <a:pt x="463" y="89"/>
                    </a:lnTo>
                    <a:lnTo>
                      <a:pt x="391" y="61"/>
                    </a:lnTo>
                    <a:lnTo>
                      <a:pt x="314" y="41"/>
                    </a:lnTo>
                    <a:lnTo>
                      <a:pt x="237" y="20"/>
                    </a:lnTo>
                    <a:lnTo>
                      <a:pt x="161" y="8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2" name="Freeform 12">
                <a:extLst>
                  <a:ext uri="{FF2B5EF4-FFF2-40B4-BE49-F238E27FC236}">
                    <a16:creationId xmlns:a16="http://schemas.microsoft.com/office/drawing/2014/main" id="{675ACE13-A77B-8C9A-620D-7309BBDE7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9321"/>
                <a:ext cx="1044" cy="597"/>
              </a:xfrm>
              <a:custGeom>
                <a:avLst/>
                <a:gdLst>
                  <a:gd name="T0" fmla="*/ 16 w 1044"/>
                  <a:gd name="T1" fmla="*/ 597 h 597"/>
                  <a:gd name="T2" fmla="*/ 28 w 1044"/>
                  <a:gd name="T3" fmla="*/ 593 h 597"/>
                  <a:gd name="T4" fmla="*/ 72 w 1044"/>
                  <a:gd name="T5" fmla="*/ 528 h 597"/>
                  <a:gd name="T6" fmla="*/ 117 w 1044"/>
                  <a:gd name="T7" fmla="*/ 472 h 597"/>
                  <a:gd name="T8" fmla="*/ 165 w 1044"/>
                  <a:gd name="T9" fmla="*/ 415 h 597"/>
                  <a:gd name="T10" fmla="*/ 218 w 1044"/>
                  <a:gd name="T11" fmla="*/ 363 h 597"/>
                  <a:gd name="T12" fmla="*/ 274 w 1044"/>
                  <a:gd name="T13" fmla="*/ 315 h 597"/>
                  <a:gd name="T14" fmla="*/ 334 w 1044"/>
                  <a:gd name="T15" fmla="*/ 266 h 597"/>
                  <a:gd name="T16" fmla="*/ 395 w 1044"/>
                  <a:gd name="T17" fmla="*/ 226 h 597"/>
                  <a:gd name="T18" fmla="*/ 459 w 1044"/>
                  <a:gd name="T19" fmla="*/ 186 h 597"/>
                  <a:gd name="T20" fmla="*/ 524 w 1044"/>
                  <a:gd name="T21" fmla="*/ 153 h 597"/>
                  <a:gd name="T22" fmla="*/ 592 w 1044"/>
                  <a:gd name="T23" fmla="*/ 121 h 597"/>
                  <a:gd name="T24" fmla="*/ 665 w 1044"/>
                  <a:gd name="T25" fmla="*/ 93 h 597"/>
                  <a:gd name="T26" fmla="*/ 737 w 1044"/>
                  <a:gd name="T27" fmla="*/ 73 h 597"/>
                  <a:gd name="T28" fmla="*/ 810 w 1044"/>
                  <a:gd name="T29" fmla="*/ 57 h 597"/>
                  <a:gd name="T30" fmla="*/ 887 w 1044"/>
                  <a:gd name="T31" fmla="*/ 45 h 597"/>
                  <a:gd name="T32" fmla="*/ 963 w 1044"/>
                  <a:gd name="T33" fmla="*/ 37 h 597"/>
                  <a:gd name="T34" fmla="*/ 1044 w 1044"/>
                  <a:gd name="T35" fmla="*/ 33 h 597"/>
                  <a:gd name="T36" fmla="*/ 1044 w 1044"/>
                  <a:gd name="T37" fmla="*/ 0 h 597"/>
                  <a:gd name="T38" fmla="*/ 963 w 1044"/>
                  <a:gd name="T39" fmla="*/ 0 h 597"/>
                  <a:gd name="T40" fmla="*/ 882 w 1044"/>
                  <a:gd name="T41" fmla="*/ 8 h 597"/>
                  <a:gd name="T42" fmla="*/ 806 w 1044"/>
                  <a:gd name="T43" fmla="*/ 20 h 597"/>
                  <a:gd name="T44" fmla="*/ 725 w 1044"/>
                  <a:gd name="T45" fmla="*/ 41 h 597"/>
                  <a:gd name="T46" fmla="*/ 653 w 1044"/>
                  <a:gd name="T47" fmla="*/ 61 h 597"/>
                  <a:gd name="T48" fmla="*/ 580 w 1044"/>
                  <a:gd name="T49" fmla="*/ 89 h 597"/>
                  <a:gd name="T50" fmla="*/ 508 w 1044"/>
                  <a:gd name="T51" fmla="*/ 121 h 597"/>
                  <a:gd name="T52" fmla="*/ 439 w 1044"/>
                  <a:gd name="T53" fmla="*/ 157 h 597"/>
                  <a:gd name="T54" fmla="*/ 375 w 1044"/>
                  <a:gd name="T55" fmla="*/ 198 h 597"/>
                  <a:gd name="T56" fmla="*/ 314 w 1044"/>
                  <a:gd name="T57" fmla="*/ 242 h 597"/>
                  <a:gd name="T58" fmla="*/ 254 w 1044"/>
                  <a:gd name="T59" fmla="*/ 286 h 597"/>
                  <a:gd name="T60" fmla="*/ 197 w 1044"/>
                  <a:gd name="T61" fmla="*/ 339 h 597"/>
                  <a:gd name="T62" fmla="*/ 141 w 1044"/>
                  <a:gd name="T63" fmla="*/ 391 h 597"/>
                  <a:gd name="T64" fmla="*/ 93 w 1044"/>
                  <a:gd name="T65" fmla="*/ 448 h 597"/>
                  <a:gd name="T66" fmla="*/ 44 w 1044"/>
                  <a:gd name="T67" fmla="*/ 508 h 597"/>
                  <a:gd name="T68" fmla="*/ 0 w 1044"/>
                  <a:gd name="T69" fmla="*/ 572 h 597"/>
                  <a:gd name="T70" fmla="*/ 16 w 1044"/>
                  <a:gd name="T71" fmla="*/ 564 h 597"/>
                  <a:gd name="T72" fmla="*/ 16 w 1044"/>
                  <a:gd name="T73" fmla="*/ 597 h 597"/>
                  <a:gd name="T74" fmla="*/ 24 w 1044"/>
                  <a:gd name="T75" fmla="*/ 597 h 597"/>
                  <a:gd name="T76" fmla="*/ 28 w 1044"/>
                  <a:gd name="T77" fmla="*/ 593 h 597"/>
                  <a:gd name="T78" fmla="*/ 16 w 1044"/>
                  <a:gd name="T79" fmla="*/ 597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4" h="597">
                    <a:moveTo>
                      <a:pt x="16" y="597"/>
                    </a:moveTo>
                    <a:lnTo>
                      <a:pt x="28" y="593"/>
                    </a:lnTo>
                    <a:lnTo>
                      <a:pt x="72" y="528"/>
                    </a:lnTo>
                    <a:lnTo>
                      <a:pt x="117" y="472"/>
                    </a:lnTo>
                    <a:lnTo>
                      <a:pt x="165" y="415"/>
                    </a:lnTo>
                    <a:lnTo>
                      <a:pt x="218" y="363"/>
                    </a:lnTo>
                    <a:lnTo>
                      <a:pt x="274" y="315"/>
                    </a:lnTo>
                    <a:lnTo>
                      <a:pt x="334" y="266"/>
                    </a:lnTo>
                    <a:lnTo>
                      <a:pt x="395" y="226"/>
                    </a:lnTo>
                    <a:lnTo>
                      <a:pt x="459" y="186"/>
                    </a:lnTo>
                    <a:lnTo>
                      <a:pt x="524" y="153"/>
                    </a:lnTo>
                    <a:lnTo>
                      <a:pt x="592" y="121"/>
                    </a:lnTo>
                    <a:lnTo>
                      <a:pt x="665" y="93"/>
                    </a:lnTo>
                    <a:lnTo>
                      <a:pt x="737" y="73"/>
                    </a:lnTo>
                    <a:lnTo>
                      <a:pt x="810" y="57"/>
                    </a:lnTo>
                    <a:lnTo>
                      <a:pt x="887" y="45"/>
                    </a:lnTo>
                    <a:lnTo>
                      <a:pt x="963" y="37"/>
                    </a:lnTo>
                    <a:lnTo>
                      <a:pt x="1044" y="33"/>
                    </a:lnTo>
                    <a:lnTo>
                      <a:pt x="1044" y="0"/>
                    </a:lnTo>
                    <a:lnTo>
                      <a:pt x="963" y="0"/>
                    </a:lnTo>
                    <a:lnTo>
                      <a:pt x="882" y="8"/>
                    </a:lnTo>
                    <a:lnTo>
                      <a:pt x="806" y="20"/>
                    </a:lnTo>
                    <a:lnTo>
                      <a:pt x="725" y="41"/>
                    </a:lnTo>
                    <a:lnTo>
                      <a:pt x="653" y="61"/>
                    </a:lnTo>
                    <a:lnTo>
                      <a:pt x="580" y="89"/>
                    </a:lnTo>
                    <a:lnTo>
                      <a:pt x="508" y="121"/>
                    </a:lnTo>
                    <a:lnTo>
                      <a:pt x="439" y="157"/>
                    </a:lnTo>
                    <a:lnTo>
                      <a:pt x="375" y="198"/>
                    </a:lnTo>
                    <a:lnTo>
                      <a:pt x="314" y="242"/>
                    </a:lnTo>
                    <a:lnTo>
                      <a:pt x="254" y="286"/>
                    </a:lnTo>
                    <a:lnTo>
                      <a:pt x="197" y="339"/>
                    </a:lnTo>
                    <a:lnTo>
                      <a:pt x="141" y="391"/>
                    </a:lnTo>
                    <a:lnTo>
                      <a:pt x="93" y="448"/>
                    </a:lnTo>
                    <a:lnTo>
                      <a:pt x="44" y="508"/>
                    </a:lnTo>
                    <a:lnTo>
                      <a:pt x="0" y="572"/>
                    </a:lnTo>
                    <a:lnTo>
                      <a:pt x="16" y="564"/>
                    </a:lnTo>
                    <a:lnTo>
                      <a:pt x="16" y="597"/>
                    </a:lnTo>
                    <a:lnTo>
                      <a:pt x="24" y="597"/>
                    </a:lnTo>
                    <a:lnTo>
                      <a:pt x="28" y="593"/>
                    </a:lnTo>
                    <a:lnTo>
                      <a:pt x="16" y="597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3" name="Freeform 13">
                <a:extLst>
                  <a:ext uri="{FF2B5EF4-FFF2-40B4-BE49-F238E27FC236}">
                    <a16:creationId xmlns:a16="http://schemas.microsoft.com/office/drawing/2014/main" id="{0F27D250-55D5-84CD-083B-EBB5F0947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1" y="9885"/>
                <a:ext cx="883" cy="33"/>
              </a:xfrm>
              <a:custGeom>
                <a:avLst/>
                <a:gdLst>
                  <a:gd name="T0" fmla="*/ 9 w 883"/>
                  <a:gd name="T1" fmla="*/ 13 h 33"/>
                  <a:gd name="T2" fmla="*/ 25 w 883"/>
                  <a:gd name="T3" fmla="*/ 33 h 33"/>
                  <a:gd name="T4" fmla="*/ 883 w 883"/>
                  <a:gd name="T5" fmla="*/ 33 h 33"/>
                  <a:gd name="T6" fmla="*/ 883 w 883"/>
                  <a:gd name="T7" fmla="*/ 0 h 33"/>
                  <a:gd name="T8" fmla="*/ 25 w 883"/>
                  <a:gd name="T9" fmla="*/ 0 h 33"/>
                  <a:gd name="T10" fmla="*/ 41 w 883"/>
                  <a:gd name="T11" fmla="*/ 21 h 33"/>
                  <a:gd name="T12" fmla="*/ 9 w 883"/>
                  <a:gd name="T13" fmla="*/ 13 h 33"/>
                  <a:gd name="T14" fmla="*/ 0 w 883"/>
                  <a:gd name="T15" fmla="*/ 33 h 33"/>
                  <a:gd name="T16" fmla="*/ 25 w 883"/>
                  <a:gd name="T17" fmla="*/ 33 h 33"/>
                  <a:gd name="T18" fmla="*/ 9 w 883"/>
                  <a:gd name="T19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3" h="33">
                    <a:moveTo>
                      <a:pt x="9" y="13"/>
                    </a:moveTo>
                    <a:lnTo>
                      <a:pt x="25" y="33"/>
                    </a:lnTo>
                    <a:lnTo>
                      <a:pt x="883" y="33"/>
                    </a:lnTo>
                    <a:lnTo>
                      <a:pt x="883" y="0"/>
                    </a:lnTo>
                    <a:lnTo>
                      <a:pt x="25" y="0"/>
                    </a:lnTo>
                    <a:lnTo>
                      <a:pt x="41" y="21"/>
                    </a:lnTo>
                    <a:lnTo>
                      <a:pt x="9" y="13"/>
                    </a:lnTo>
                    <a:lnTo>
                      <a:pt x="0" y="33"/>
                    </a:lnTo>
                    <a:lnTo>
                      <a:pt x="25" y="3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2" name="Freeform 14">
                <a:extLst>
                  <a:ext uri="{FF2B5EF4-FFF2-40B4-BE49-F238E27FC236}">
                    <a16:creationId xmlns:a16="http://schemas.microsoft.com/office/drawing/2014/main" id="{CC3350ED-560E-F8B0-A555-E6F422DF9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0" y="8544"/>
                <a:ext cx="1902" cy="1362"/>
              </a:xfrm>
              <a:custGeom>
                <a:avLst/>
                <a:gdLst>
                  <a:gd name="T0" fmla="*/ 1821 w 1902"/>
                  <a:gd name="T1" fmla="*/ 0 h 1362"/>
                  <a:gd name="T2" fmla="*/ 1660 w 1902"/>
                  <a:gd name="T3" fmla="*/ 12 h 1362"/>
                  <a:gd name="T4" fmla="*/ 1503 w 1902"/>
                  <a:gd name="T5" fmla="*/ 40 h 1362"/>
                  <a:gd name="T6" fmla="*/ 1350 w 1902"/>
                  <a:gd name="T7" fmla="*/ 76 h 1362"/>
                  <a:gd name="T8" fmla="*/ 1200 w 1902"/>
                  <a:gd name="T9" fmla="*/ 125 h 1362"/>
                  <a:gd name="T10" fmla="*/ 1055 w 1902"/>
                  <a:gd name="T11" fmla="*/ 185 h 1362"/>
                  <a:gd name="T12" fmla="*/ 918 w 1902"/>
                  <a:gd name="T13" fmla="*/ 254 h 1362"/>
                  <a:gd name="T14" fmla="*/ 789 w 1902"/>
                  <a:gd name="T15" fmla="*/ 334 h 1362"/>
                  <a:gd name="T16" fmla="*/ 664 w 1902"/>
                  <a:gd name="T17" fmla="*/ 427 h 1362"/>
                  <a:gd name="T18" fmla="*/ 548 w 1902"/>
                  <a:gd name="T19" fmla="*/ 523 h 1362"/>
                  <a:gd name="T20" fmla="*/ 439 w 1902"/>
                  <a:gd name="T21" fmla="*/ 632 h 1362"/>
                  <a:gd name="T22" fmla="*/ 338 w 1902"/>
                  <a:gd name="T23" fmla="*/ 749 h 1362"/>
                  <a:gd name="T24" fmla="*/ 245 w 1902"/>
                  <a:gd name="T25" fmla="*/ 870 h 1362"/>
                  <a:gd name="T26" fmla="*/ 161 w 1902"/>
                  <a:gd name="T27" fmla="*/ 999 h 1362"/>
                  <a:gd name="T28" fmla="*/ 88 w 1902"/>
                  <a:gd name="T29" fmla="*/ 1136 h 1362"/>
                  <a:gd name="T30" fmla="*/ 28 w 1902"/>
                  <a:gd name="T31" fmla="*/ 1277 h 1362"/>
                  <a:gd name="T32" fmla="*/ 32 w 1902"/>
                  <a:gd name="T33" fmla="*/ 1362 h 1362"/>
                  <a:gd name="T34" fmla="*/ 88 w 1902"/>
                  <a:gd name="T35" fmla="*/ 1221 h 1362"/>
                  <a:gd name="T36" fmla="*/ 157 w 1902"/>
                  <a:gd name="T37" fmla="*/ 1084 h 1362"/>
                  <a:gd name="T38" fmla="*/ 229 w 1902"/>
                  <a:gd name="T39" fmla="*/ 955 h 1362"/>
                  <a:gd name="T40" fmla="*/ 318 w 1902"/>
                  <a:gd name="T41" fmla="*/ 830 h 1362"/>
                  <a:gd name="T42" fmla="*/ 411 w 1902"/>
                  <a:gd name="T43" fmla="*/ 713 h 1362"/>
                  <a:gd name="T44" fmla="*/ 515 w 1902"/>
                  <a:gd name="T45" fmla="*/ 600 h 1362"/>
                  <a:gd name="T46" fmla="*/ 628 w 1902"/>
                  <a:gd name="T47" fmla="*/ 499 h 1362"/>
                  <a:gd name="T48" fmla="*/ 745 w 1902"/>
                  <a:gd name="T49" fmla="*/ 407 h 1362"/>
                  <a:gd name="T50" fmla="*/ 870 w 1902"/>
                  <a:gd name="T51" fmla="*/ 322 h 1362"/>
                  <a:gd name="T52" fmla="*/ 1003 w 1902"/>
                  <a:gd name="T53" fmla="*/ 249 h 1362"/>
                  <a:gd name="T54" fmla="*/ 1140 w 1902"/>
                  <a:gd name="T55" fmla="*/ 185 h 1362"/>
                  <a:gd name="T56" fmla="*/ 1285 w 1902"/>
                  <a:gd name="T57" fmla="*/ 133 h 1362"/>
                  <a:gd name="T58" fmla="*/ 1434 w 1902"/>
                  <a:gd name="T59" fmla="*/ 88 h 1362"/>
                  <a:gd name="T60" fmla="*/ 1583 w 1902"/>
                  <a:gd name="T61" fmla="*/ 56 h 1362"/>
                  <a:gd name="T62" fmla="*/ 1740 w 1902"/>
                  <a:gd name="T63" fmla="*/ 40 h 1362"/>
                  <a:gd name="T64" fmla="*/ 1902 w 1902"/>
                  <a:gd name="T65" fmla="*/ 32 h 1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2" h="1362">
                    <a:moveTo>
                      <a:pt x="1902" y="0"/>
                    </a:moveTo>
                    <a:lnTo>
                      <a:pt x="1821" y="0"/>
                    </a:lnTo>
                    <a:lnTo>
                      <a:pt x="1740" y="4"/>
                    </a:lnTo>
                    <a:lnTo>
                      <a:pt x="1660" y="12"/>
                    </a:lnTo>
                    <a:lnTo>
                      <a:pt x="1579" y="24"/>
                    </a:lnTo>
                    <a:lnTo>
                      <a:pt x="1503" y="40"/>
                    </a:lnTo>
                    <a:lnTo>
                      <a:pt x="1426" y="56"/>
                    </a:lnTo>
                    <a:lnTo>
                      <a:pt x="1350" y="76"/>
                    </a:lnTo>
                    <a:lnTo>
                      <a:pt x="1273" y="100"/>
                    </a:lnTo>
                    <a:lnTo>
                      <a:pt x="1200" y="125"/>
                    </a:lnTo>
                    <a:lnTo>
                      <a:pt x="1128" y="153"/>
                    </a:lnTo>
                    <a:lnTo>
                      <a:pt x="1055" y="185"/>
                    </a:lnTo>
                    <a:lnTo>
                      <a:pt x="987" y="217"/>
                    </a:lnTo>
                    <a:lnTo>
                      <a:pt x="918" y="254"/>
                    </a:lnTo>
                    <a:lnTo>
                      <a:pt x="854" y="294"/>
                    </a:lnTo>
                    <a:lnTo>
                      <a:pt x="789" y="334"/>
                    </a:lnTo>
                    <a:lnTo>
                      <a:pt x="725" y="378"/>
                    </a:lnTo>
                    <a:lnTo>
                      <a:pt x="664" y="427"/>
                    </a:lnTo>
                    <a:lnTo>
                      <a:pt x="604" y="475"/>
                    </a:lnTo>
                    <a:lnTo>
                      <a:pt x="548" y="523"/>
                    </a:lnTo>
                    <a:lnTo>
                      <a:pt x="491" y="576"/>
                    </a:lnTo>
                    <a:lnTo>
                      <a:pt x="439" y="632"/>
                    </a:lnTo>
                    <a:lnTo>
                      <a:pt x="386" y="689"/>
                    </a:lnTo>
                    <a:lnTo>
                      <a:pt x="338" y="749"/>
                    </a:lnTo>
                    <a:lnTo>
                      <a:pt x="290" y="810"/>
                    </a:lnTo>
                    <a:lnTo>
                      <a:pt x="245" y="870"/>
                    </a:lnTo>
                    <a:lnTo>
                      <a:pt x="201" y="934"/>
                    </a:lnTo>
                    <a:lnTo>
                      <a:pt x="161" y="999"/>
                    </a:lnTo>
                    <a:lnTo>
                      <a:pt x="124" y="1067"/>
                    </a:lnTo>
                    <a:lnTo>
                      <a:pt x="88" y="1136"/>
                    </a:lnTo>
                    <a:lnTo>
                      <a:pt x="56" y="1208"/>
                    </a:lnTo>
                    <a:lnTo>
                      <a:pt x="28" y="1277"/>
                    </a:lnTo>
                    <a:lnTo>
                      <a:pt x="0" y="1354"/>
                    </a:lnTo>
                    <a:lnTo>
                      <a:pt x="32" y="1362"/>
                    </a:lnTo>
                    <a:lnTo>
                      <a:pt x="60" y="1293"/>
                    </a:lnTo>
                    <a:lnTo>
                      <a:pt x="88" y="1221"/>
                    </a:lnTo>
                    <a:lnTo>
                      <a:pt x="120" y="1152"/>
                    </a:lnTo>
                    <a:lnTo>
                      <a:pt x="157" y="1084"/>
                    </a:lnTo>
                    <a:lnTo>
                      <a:pt x="193" y="1019"/>
                    </a:lnTo>
                    <a:lnTo>
                      <a:pt x="229" y="955"/>
                    </a:lnTo>
                    <a:lnTo>
                      <a:pt x="274" y="890"/>
                    </a:lnTo>
                    <a:lnTo>
                      <a:pt x="318" y="830"/>
                    </a:lnTo>
                    <a:lnTo>
                      <a:pt x="362" y="769"/>
                    </a:lnTo>
                    <a:lnTo>
                      <a:pt x="411" y="713"/>
                    </a:lnTo>
                    <a:lnTo>
                      <a:pt x="463" y="656"/>
                    </a:lnTo>
                    <a:lnTo>
                      <a:pt x="515" y="600"/>
                    </a:lnTo>
                    <a:lnTo>
                      <a:pt x="568" y="552"/>
                    </a:lnTo>
                    <a:lnTo>
                      <a:pt x="628" y="499"/>
                    </a:lnTo>
                    <a:lnTo>
                      <a:pt x="685" y="451"/>
                    </a:lnTo>
                    <a:lnTo>
                      <a:pt x="745" y="407"/>
                    </a:lnTo>
                    <a:lnTo>
                      <a:pt x="806" y="362"/>
                    </a:lnTo>
                    <a:lnTo>
                      <a:pt x="870" y="322"/>
                    </a:lnTo>
                    <a:lnTo>
                      <a:pt x="934" y="286"/>
                    </a:lnTo>
                    <a:lnTo>
                      <a:pt x="1003" y="249"/>
                    </a:lnTo>
                    <a:lnTo>
                      <a:pt x="1072" y="217"/>
                    </a:lnTo>
                    <a:lnTo>
                      <a:pt x="1140" y="185"/>
                    </a:lnTo>
                    <a:lnTo>
                      <a:pt x="1213" y="157"/>
                    </a:lnTo>
                    <a:lnTo>
                      <a:pt x="1285" y="133"/>
                    </a:lnTo>
                    <a:lnTo>
                      <a:pt x="1358" y="108"/>
                    </a:lnTo>
                    <a:lnTo>
                      <a:pt x="1434" y="88"/>
                    </a:lnTo>
                    <a:lnTo>
                      <a:pt x="1507" y="72"/>
                    </a:lnTo>
                    <a:lnTo>
                      <a:pt x="1583" y="56"/>
                    </a:lnTo>
                    <a:lnTo>
                      <a:pt x="1664" y="48"/>
                    </a:lnTo>
                    <a:lnTo>
                      <a:pt x="1740" y="40"/>
                    </a:lnTo>
                    <a:lnTo>
                      <a:pt x="1821" y="32"/>
                    </a:lnTo>
                    <a:lnTo>
                      <a:pt x="1902" y="32"/>
                    </a:lnTo>
                    <a:lnTo>
                      <a:pt x="190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3" name="Freeform 15">
                <a:extLst>
                  <a:ext uri="{FF2B5EF4-FFF2-40B4-BE49-F238E27FC236}">
                    <a16:creationId xmlns:a16="http://schemas.microsoft.com/office/drawing/2014/main" id="{655E13A4-A701-A470-BF6B-541EC9727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8544"/>
                <a:ext cx="1910" cy="1374"/>
              </a:xfrm>
              <a:custGeom>
                <a:avLst/>
                <a:gdLst>
                  <a:gd name="T0" fmla="*/ 1902 w 1910"/>
                  <a:gd name="T1" fmla="*/ 1354 h 1374"/>
                  <a:gd name="T2" fmla="*/ 1845 w 1910"/>
                  <a:gd name="T3" fmla="*/ 1208 h 1374"/>
                  <a:gd name="T4" fmla="*/ 1777 w 1910"/>
                  <a:gd name="T5" fmla="*/ 1067 h 1374"/>
                  <a:gd name="T6" fmla="*/ 1700 w 1910"/>
                  <a:gd name="T7" fmla="*/ 934 h 1374"/>
                  <a:gd name="T8" fmla="*/ 1612 w 1910"/>
                  <a:gd name="T9" fmla="*/ 810 h 1374"/>
                  <a:gd name="T10" fmla="*/ 1515 w 1910"/>
                  <a:gd name="T11" fmla="*/ 689 h 1374"/>
                  <a:gd name="T12" fmla="*/ 1410 w 1910"/>
                  <a:gd name="T13" fmla="*/ 576 h 1374"/>
                  <a:gd name="T14" fmla="*/ 1297 w 1910"/>
                  <a:gd name="T15" fmla="*/ 475 h 1374"/>
                  <a:gd name="T16" fmla="*/ 1176 w 1910"/>
                  <a:gd name="T17" fmla="*/ 378 h 1374"/>
                  <a:gd name="T18" fmla="*/ 1048 w 1910"/>
                  <a:gd name="T19" fmla="*/ 294 h 1374"/>
                  <a:gd name="T20" fmla="*/ 915 w 1910"/>
                  <a:gd name="T21" fmla="*/ 217 h 1374"/>
                  <a:gd name="T22" fmla="*/ 773 w 1910"/>
                  <a:gd name="T23" fmla="*/ 153 h 1374"/>
                  <a:gd name="T24" fmla="*/ 628 w 1910"/>
                  <a:gd name="T25" fmla="*/ 100 h 1374"/>
                  <a:gd name="T26" fmla="*/ 479 w 1910"/>
                  <a:gd name="T27" fmla="*/ 56 h 1374"/>
                  <a:gd name="T28" fmla="*/ 322 w 1910"/>
                  <a:gd name="T29" fmla="*/ 24 h 1374"/>
                  <a:gd name="T30" fmla="*/ 161 w 1910"/>
                  <a:gd name="T31" fmla="*/ 4 h 1374"/>
                  <a:gd name="T32" fmla="*/ 0 w 1910"/>
                  <a:gd name="T33" fmla="*/ 0 h 1374"/>
                  <a:gd name="T34" fmla="*/ 80 w 1910"/>
                  <a:gd name="T35" fmla="*/ 32 h 1374"/>
                  <a:gd name="T36" fmla="*/ 237 w 1910"/>
                  <a:gd name="T37" fmla="*/ 48 h 1374"/>
                  <a:gd name="T38" fmla="*/ 395 w 1910"/>
                  <a:gd name="T39" fmla="*/ 72 h 1374"/>
                  <a:gd name="T40" fmla="*/ 544 w 1910"/>
                  <a:gd name="T41" fmla="*/ 108 h 1374"/>
                  <a:gd name="T42" fmla="*/ 689 w 1910"/>
                  <a:gd name="T43" fmla="*/ 157 h 1374"/>
                  <a:gd name="T44" fmla="*/ 830 w 1910"/>
                  <a:gd name="T45" fmla="*/ 217 h 1374"/>
                  <a:gd name="T46" fmla="*/ 967 w 1910"/>
                  <a:gd name="T47" fmla="*/ 286 h 1374"/>
                  <a:gd name="T48" fmla="*/ 1096 w 1910"/>
                  <a:gd name="T49" fmla="*/ 362 h 1374"/>
                  <a:gd name="T50" fmla="*/ 1217 w 1910"/>
                  <a:gd name="T51" fmla="*/ 451 h 1374"/>
                  <a:gd name="T52" fmla="*/ 1330 w 1910"/>
                  <a:gd name="T53" fmla="*/ 552 h 1374"/>
                  <a:gd name="T54" fmla="*/ 1438 w 1910"/>
                  <a:gd name="T55" fmla="*/ 656 h 1374"/>
                  <a:gd name="T56" fmla="*/ 1539 w 1910"/>
                  <a:gd name="T57" fmla="*/ 769 h 1374"/>
                  <a:gd name="T58" fmla="*/ 1628 w 1910"/>
                  <a:gd name="T59" fmla="*/ 890 h 1374"/>
                  <a:gd name="T60" fmla="*/ 1708 w 1910"/>
                  <a:gd name="T61" fmla="*/ 1019 h 1374"/>
                  <a:gd name="T62" fmla="*/ 1781 w 1910"/>
                  <a:gd name="T63" fmla="*/ 1152 h 1374"/>
                  <a:gd name="T64" fmla="*/ 1841 w 1910"/>
                  <a:gd name="T65" fmla="*/ 1293 h 1374"/>
                  <a:gd name="T66" fmla="*/ 1886 w 1910"/>
                  <a:gd name="T67" fmla="*/ 1341 h 1374"/>
                  <a:gd name="T68" fmla="*/ 1910 w 1910"/>
                  <a:gd name="T69" fmla="*/ 1374 h 1374"/>
                  <a:gd name="T70" fmla="*/ 1886 w 1910"/>
                  <a:gd name="T71" fmla="*/ 1374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10" h="1374">
                    <a:moveTo>
                      <a:pt x="1886" y="1374"/>
                    </a:moveTo>
                    <a:lnTo>
                      <a:pt x="1902" y="1354"/>
                    </a:lnTo>
                    <a:lnTo>
                      <a:pt x="1874" y="1277"/>
                    </a:lnTo>
                    <a:lnTo>
                      <a:pt x="1845" y="1208"/>
                    </a:lnTo>
                    <a:lnTo>
                      <a:pt x="1813" y="1136"/>
                    </a:lnTo>
                    <a:lnTo>
                      <a:pt x="1777" y="1067"/>
                    </a:lnTo>
                    <a:lnTo>
                      <a:pt x="1741" y="999"/>
                    </a:lnTo>
                    <a:lnTo>
                      <a:pt x="1700" y="934"/>
                    </a:lnTo>
                    <a:lnTo>
                      <a:pt x="1656" y="870"/>
                    </a:lnTo>
                    <a:lnTo>
                      <a:pt x="1612" y="810"/>
                    </a:lnTo>
                    <a:lnTo>
                      <a:pt x="1563" y="749"/>
                    </a:lnTo>
                    <a:lnTo>
                      <a:pt x="1515" y="689"/>
                    </a:lnTo>
                    <a:lnTo>
                      <a:pt x="1463" y="632"/>
                    </a:lnTo>
                    <a:lnTo>
                      <a:pt x="1410" y="576"/>
                    </a:lnTo>
                    <a:lnTo>
                      <a:pt x="1354" y="523"/>
                    </a:lnTo>
                    <a:lnTo>
                      <a:pt x="1297" y="475"/>
                    </a:lnTo>
                    <a:lnTo>
                      <a:pt x="1237" y="427"/>
                    </a:lnTo>
                    <a:lnTo>
                      <a:pt x="1176" y="378"/>
                    </a:lnTo>
                    <a:lnTo>
                      <a:pt x="1112" y="334"/>
                    </a:lnTo>
                    <a:lnTo>
                      <a:pt x="1048" y="294"/>
                    </a:lnTo>
                    <a:lnTo>
                      <a:pt x="983" y="254"/>
                    </a:lnTo>
                    <a:lnTo>
                      <a:pt x="915" y="217"/>
                    </a:lnTo>
                    <a:lnTo>
                      <a:pt x="846" y="185"/>
                    </a:lnTo>
                    <a:lnTo>
                      <a:pt x="773" y="153"/>
                    </a:lnTo>
                    <a:lnTo>
                      <a:pt x="701" y="125"/>
                    </a:lnTo>
                    <a:lnTo>
                      <a:pt x="628" y="100"/>
                    </a:lnTo>
                    <a:lnTo>
                      <a:pt x="552" y="76"/>
                    </a:lnTo>
                    <a:lnTo>
                      <a:pt x="479" y="56"/>
                    </a:lnTo>
                    <a:lnTo>
                      <a:pt x="399" y="40"/>
                    </a:lnTo>
                    <a:lnTo>
                      <a:pt x="322" y="24"/>
                    </a:lnTo>
                    <a:lnTo>
                      <a:pt x="242" y="12"/>
                    </a:lnTo>
                    <a:lnTo>
                      <a:pt x="161" y="4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80" y="32"/>
                    </a:lnTo>
                    <a:lnTo>
                      <a:pt x="161" y="40"/>
                    </a:lnTo>
                    <a:lnTo>
                      <a:pt x="237" y="48"/>
                    </a:lnTo>
                    <a:lnTo>
                      <a:pt x="318" y="56"/>
                    </a:lnTo>
                    <a:lnTo>
                      <a:pt x="395" y="72"/>
                    </a:lnTo>
                    <a:lnTo>
                      <a:pt x="471" y="88"/>
                    </a:lnTo>
                    <a:lnTo>
                      <a:pt x="544" y="108"/>
                    </a:lnTo>
                    <a:lnTo>
                      <a:pt x="616" y="133"/>
                    </a:lnTo>
                    <a:lnTo>
                      <a:pt x="689" y="157"/>
                    </a:lnTo>
                    <a:lnTo>
                      <a:pt x="761" y="185"/>
                    </a:lnTo>
                    <a:lnTo>
                      <a:pt x="830" y="217"/>
                    </a:lnTo>
                    <a:lnTo>
                      <a:pt x="898" y="249"/>
                    </a:lnTo>
                    <a:lnTo>
                      <a:pt x="967" y="286"/>
                    </a:lnTo>
                    <a:lnTo>
                      <a:pt x="1031" y="322"/>
                    </a:lnTo>
                    <a:lnTo>
                      <a:pt x="1096" y="362"/>
                    </a:lnTo>
                    <a:lnTo>
                      <a:pt x="1156" y="407"/>
                    </a:lnTo>
                    <a:lnTo>
                      <a:pt x="1217" y="451"/>
                    </a:lnTo>
                    <a:lnTo>
                      <a:pt x="1273" y="499"/>
                    </a:lnTo>
                    <a:lnTo>
                      <a:pt x="1330" y="552"/>
                    </a:lnTo>
                    <a:lnTo>
                      <a:pt x="1386" y="600"/>
                    </a:lnTo>
                    <a:lnTo>
                      <a:pt x="1438" y="656"/>
                    </a:lnTo>
                    <a:lnTo>
                      <a:pt x="1491" y="713"/>
                    </a:lnTo>
                    <a:lnTo>
                      <a:pt x="1539" y="769"/>
                    </a:lnTo>
                    <a:lnTo>
                      <a:pt x="1584" y="830"/>
                    </a:lnTo>
                    <a:lnTo>
                      <a:pt x="1628" y="890"/>
                    </a:lnTo>
                    <a:lnTo>
                      <a:pt x="1672" y="955"/>
                    </a:lnTo>
                    <a:lnTo>
                      <a:pt x="1708" y="1019"/>
                    </a:lnTo>
                    <a:lnTo>
                      <a:pt x="1745" y="1084"/>
                    </a:lnTo>
                    <a:lnTo>
                      <a:pt x="1781" y="1152"/>
                    </a:lnTo>
                    <a:lnTo>
                      <a:pt x="1813" y="1221"/>
                    </a:lnTo>
                    <a:lnTo>
                      <a:pt x="1841" y="1293"/>
                    </a:lnTo>
                    <a:lnTo>
                      <a:pt x="1870" y="1362"/>
                    </a:lnTo>
                    <a:lnTo>
                      <a:pt x="1886" y="1341"/>
                    </a:lnTo>
                    <a:lnTo>
                      <a:pt x="1886" y="1374"/>
                    </a:lnTo>
                    <a:lnTo>
                      <a:pt x="1910" y="1374"/>
                    </a:lnTo>
                    <a:lnTo>
                      <a:pt x="1902" y="1354"/>
                    </a:lnTo>
                    <a:lnTo>
                      <a:pt x="1886" y="1374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4" name="Freeform 16">
                <a:extLst>
                  <a:ext uri="{FF2B5EF4-FFF2-40B4-BE49-F238E27FC236}">
                    <a16:creationId xmlns:a16="http://schemas.microsoft.com/office/drawing/2014/main" id="{48D41AF3-6B32-CFBA-95B7-69577AC63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9885"/>
                <a:ext cx="443" cy="556"/>
              </a:xfrm>
              <a:custGeom>
                <a:avLst/>
                <a:gdLst>
                  <a:gd name="T0" fmla="*/ 435 w 443"/>
                  <a:gd name="T1" fmla="*/ 69 h 556"/>
                  <a:gd name="T2" fmla="*/ 298 w 443"/>
                  <a:gd name="T3" fmla="*/ 77 h 556"/>
                  <a:gd name="T4" fmla="*/ 0 w 443"/>
                  <a:gd name="T5" fmla="*/ 436 h 556"/>
                  <a:gd name="T6" fmla="*/ 145 w 443"/>
                  <a:gd name="T7" fmla="*/ 556 h 556"/>
                  <a:gd name="T8" fmla="*/ 443 w 443"/>
                  <a:gd name="T9" fmla="*/ 198 h 556"/>
                  <a:gd name="T10" fmla="*/ 306 w 443"/>
                  <a:gd name="T11" fmla="*/ 206 h 556"/>
                  <a:gd name="T12" fmla="*/ 435 w 443"/>
                  <a:gd name="T13" fmla="*/ 69 h 556"/>
                  <a:gd name="T14" fmla="*/ 362 w 443"/>
                  <a:gd name="T15" fmla="*/ 0 h 556"/>
                  <a:gd name="T16" fmla="*/ 298 w 443"/>
                  <a:gd name="T17" fmla="*/ 77 h 556"/>
                  <a:gd name="T18" fmla="*/ 435 w 443"/>
                  <a:gd name="T19" fmla="*/ 69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3" h="556">
                    <a:moveTo>
                      <a:pt x="435" y="69"/>
                    </a:moveTo>
                    <a:lnTo>
                      <a:pt x="298" y="77"/>
                    </a:lnTo>
                    <a:lnTo>
                      <a:pt x="0" y="436"/>
                    </a:lnTo>
                    <a:lnTo>
                      <a:pt x="145" y="556"/>
                    </a:lnTo>
                    <a:lnTo>
                      <a:pt x="443" y="198"/>
                    </a:lnTo>
                    <a:lnTo>
                      <a:pt x="306" y="206"/>
                    </a:lnTo>
                    <a:lnTo>
                      <a:pt x="435" y="69"/>
                    </a:lnTo>
                    <a:lnTo>
                      <a:pt x="362" y="0"/>
                    </a:lnTo>
                    <a:lnTo>
                      <a:pt x="298" y="77"/>
                    </a:lnTo>
                    <a:lnTo>
                      <a:pt x="435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5" name="Freeform 17">
                <a:extLst>
                  <a:ext uri="{FF2B5EF4-FFF2-40B4-BE49-F238E27FC236}">
                    <a16:creationId xmlns:a16="http://schemas.microsoft.com/office/drawing/2014/main" id="{E4AE72C8-33C1-3093-DF51-8C4404BC3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5" y="9954"/>
                <a:ext cx="995" cy="911"/>
              </a:xfrm>
              <a:custGeom>
                <a:avLst/>
                <a:gdLst>
                  <a:gd name="T0" fmla="*/ 983 w 995"/>
                  <a:gd name="T1" fmla="*/ 862 h 911"/>
                  <a:gd name="T2" fmla="*/ 955 w 995"/>
                  <a:gd name="T3" fmla="*/ 770 h 911"/>
                  <a:gd name="T4" fmla="*/ 129 w 995"/>
                  <a:gd name="T5" fmla="*/ 0 h 911"/>
                  <a:gd name="T6" fmla="*/ 0 w 995"/>
                  <a:gd name="T7" fmla="*/ 137 h 911"/>
                  <a:gd name="T8" fmla="*/ 826 w 995"/>
                  <a:gd name="T9" fmla="*/ 911 h 911"/>
                  <a:gd name="T10" fmla="*/ 802 w 995"/>
                  <a:gd name="T11" fmla="*/ 818 h 911"/>
                  <a:gd name="T12" fmla="*/ 983 w 995"/>
                  <a:gd name="T13" fmla="*/ 862 h 911"/>
                  <a:gd name="T14" fmla="*/ 995 w 995"/>
                  <a:gd name="T15" fmla="*/ 810 h 911"/>
                  <a:gd name="T16" fmla="*/ 955 w 995"/>
                  <a:gd name="T17" fmla="*/ 770 h 911"/>
                  <a:gd name="T18" fmla="*/ 983 w 995"/>
                  <a:gd name="T19" fmla="*/ 862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95" h="911">
                    <a:moveTo>
                      <a:pt x="983" y="862"/>
                    </a:moveTo>
                    <a:lnTo>
                      <a:pt x="955" y="770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826" y="911"/>
                    </a:lnTo>
                    <a:lnTo>
                      <a:pt x="802" y="818"/>
                    </a:lnTo>
                    <a:lnTo>
                      <a:pt x="983" y="862"/>
                    </a:lnTo>
                    <a:lnTo>
                      <a:pt x="995" y="810"/>
                    </a:lnTo>
                    <a:lnTo>
                      <a:pt x="955" y="770"/>
                    </a:lnTo>
                    <a:lnTo>
                      <a:pt x="983" y="8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6" name="Freeform 18">
                <a:extLst>
                  <a:ext uri="{FF2B5EF4-FFF2-40B4-BE49-F238E27FC236}">
                    <a16:creationId xmlns:a16="http://schemas.microsoft.com/office/drawing/2014/main" id="{9F575CF1-76FC-C2FD-FD4E-8465F49C4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772"/>
                <a:ext cx="1156" cy="963"/>
              </a:xfrm>
              <a:custGeom>
                <a:avLst/>
                <a:gdLst>
                  <a:gd name="T0" fmla="*/ 0 w 1156"/>
                  <a:gd name="T1" fmla="*/ 963 h 963"/>
                  <a:gd name="T2" fmla="*/ 52 w 1156"/>
                  <a:gd name="T3" fmla="*/ 963 h 963"/>
                  <a:gd name="T4" fmla="*/ 104 w 1156"/>
                  <a:gd name="T5" fmla="*/ 959 h 963"/>
                  <a:gd name="T6" fmla="*/ 157 w 1156"/>
                  <a:gd name="T7" fmla="*/ 955 h 963"/>
                  <a:gd name="T8" fmla="*/ 209 w 1156"/>
                  <a:gd name="T9" fmla="*/ 947 h 963"/>
                  <a:gd name="T10" fmla="*/ 306 w 1156"/>
                  <a:gd name="T11" fmla="*/ 923 h 963"/>
                  <a:gd name="T12" fmla="*/ 403 w 1156"/>
                  <a:gd name="T13" fmla="*/ 894 h 963"/>
                  <a:gd name="T14" fmla="*/ 495 w 1156"/>
                  <a:gd name="T15" fmla="*/ 854 h 963"/>
                  <a:gd name="T16" fmla="*/ 584 w 1156"/>
                  <a:gd name="T17" fmla="*/ 810 h 963"/>
                  <a:gd name="T18" fmla="*/ 665 w 1156"/>
                  <a:gd name="T19" fmla="*/ 757 h 963"/>
                  <a:gd name="T20" fmla="*/ 745 w 1156"/>
                  <a:gd name="T21" fmla="*/ 697 h 963"/>
                  <a:gd name="T22" fmla="*/ 818 w 1156"/>
                  <a:gd name="T23" fmla="*/ 632 h 963"/>
                  <a:gd name="T24" fmla="*/ 886 w 1156"/>
                  <a:gd name="T25" fmla="*/ 564 h 963"/>
                  <a:gd name="T26" fmla="*/ 951 w 1156"/>
                  <a:gd name="T27" fmla="*/ 487 h 963"/>
                  <a:gd name="T28" fmla="*/ 1003 w 1156"/>
                  <a:gd name="T29" fmla="*/ 407 h 963"/>
                  <a:gd name="T30" fmla="*/ 1056 w 1156"/>
                  <a:gd name="T31" fmla="*/ 322 h 963"/>
                  <a:gd name="T32" fmla="*/ 1096 w 1156"/>
                  <a:gd name="T33" fmla="*/ 234 h 963"/>
                  <a:gd name="T34" fmla="*/ 1132 w 1156"/>
                  <a:gd name="T35" fmla="*/ 141 h 963"/>
                  <a:gd name="T36" fmla="*/ 1156 w 1156"/>
                  <a:gd name="T37" fmla="*/ 44 h 963"/>
                  <a:gd name="T38" fmla="*/ 975 w 1156"/>
                  <a:gd name="T39" fmla="*/ 0 h 963"/>
                  <a:gd name="T40" fmla="*/ 951 w 1156"/>
                  <a:gd name="T41" fmla="*/ 80 h 963"/>
                  <a:gd name="T42" fmla="*/ 923 w 1156"/>
                  <a:gd name="T43" fmla="*/ 161 h 963"/>
                  <a:gd name="T44" fmla="*/ 886 w 1156"/>
                  <a:gd name="T45" fmla="*/ 234 h 963"/>
                  <a:gd name="T46" fmla="*/ 846 w 1156"/>
                  <a:gd name="T47" fmla="*/ 306 h 963"/>
                  <a:gd name="T48" fmla="*/ 798 w 1156"/>
                  <a:gd name="T49" fmla="*/ 375 h 963"/>
                  <a:gd name="T50" fmla="*/ 745 w 1156"/>
                  <a:gd name="T51" fmla="*/ 439 h 963"/>
                  <a:gd name="T52" fmla="*/ 689 w 1156"/>
                  <a:gd name="T53" fmla="*/ 495 h 963"/>
                  <a:gd name="T54" fmla="*/ 624 w 1156"/>
                  <a:gd name="T55" fmla="*/ 552 h 963"/>
                  <a:gd name="T56" fmla="*/ 560 w 1156"/>
                  <a:gd name="T57" fmla="*/ 600 h 963"/>
                  <a:gd name="T58" fmla="*/ 487 w 1156"/>
                  <a:gd name="T59" fmla="*/ 645 h 963"/>
                  <a:gd name="T60" fmla="*/ 415 w 1156"/>
                  <a:gd name="T61" fmla="*/ 685 h 963"/>
                  <a:gd name="T62" fmla="*/ 338 w 1156"/>
                  <a:gd name="T63" fmla="*/ 713 h 963"/>
                  <a:gd name="T64" fmla="*/ 258 w 1156"/>
                  <a:gd name="T65" fmla="*/ 741 h 963"/>
                  <a:gd name="T66" fmla="*/ 173 w 1156"/>
                  <a:gd name="T67" fmla="*/ 757 h 963"/>
                  <a:gd name="T68" fmla="*/ 133 w 1156"/>
                  <a:gd name="T69" fmla="*/ 765 h 963"/>
                  <a:gd name="T70" fmla="*/ 88 w 1156"/>
                  <a:gd name="T71" fmla="*/ 769 h 963"/>
                  <a:gd name="T72" fmla="*/ 44 w 1156"/>
                  <a:gd name="T73" fmla="*/ 773 h 963"/>
                  <a:gd name="T74" fmla="*/ 0 w 1156"/>
                  <a:gd name="T75" fmla="*/ 773 h 963"/>
                  <a:gd name="T76" fmla="*/ 0 w 1156"/>
                  <a:gd name="T77" fmla="*/ 963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56" h="963">
                    <a:moveTo>
                      <a:pt x="0" y="963"/>
                    </a:moveTo>
                    <a:lnTo>
                      <a:pt x="52" y="963"/>
                    </a:lnTo>
                    <a:lnTo>
                      <a:pt x="104" y="959"/>
                    </a:lnTo>
                    <a:lnTo>
                      <a:pt x="157" y="955"/>
                    </a:lnTo>
                    <a:lnTo>
                      <a:pt x="209" y="947"/>
                    </a:lnTo>
                    <a:lnTo>
                      <a:pt x="306" y="923"/>
                    </a:lnTo>
                    <a:lnTo>
                      <a:pt x="403" y="894"/>
                    </a:lnTo>
                    <a:lnTo>
                      <a:pt x="495" y="854"/>
                    </a:lnTo>
                    <a:lnTo>
                      <a:pt x="584" y="810"/>
                    </a:lnTo>
                    <a:lnTo>
                      <a:pt x="665" y="757"/>
                    </a:lnTo>
                    <a:lnTo>
                      <a:pt x="745" y="697"/>
                    </a:lnTo>
                    <a:lnTo>
                      <a:pt x="818" y="632"/>
                    </a:lnTo>
                    <a:lnTo>
                      <a:pt x="886" y="564"/>
                    </a:lnTo>
                    <a:lnTo>
                      <a:pt x="951" y="487"/>
                    </a:lnTo>
                    <a:lnTo>
                      <a:pt x="1003" y="407"/>
                    </a:lnTo>
                    <a:lnTo>
                      <a:pt x="1056" y="322"/>
                    </a:lnTo>
                    <a:lnTo>
                      <a:pt x="1096" y="234"/>
                    </a:lnTo>
                    <a:lnTo>
                      <a:pt x="1132" y="141"/>
                    </a:lnTo>
                    <a:lnTo>
                      <a:pt x="1156" y="44"/>
                    </a:lnTo>
                    <a:lnTo>
                      <a:pt x="975" y="0"/>
                    </a:lnTo>
                    <a:lnTo>
                      <a:pt x="951" y="80"/>
                    </a:lnTo>
                    <a:lnTo>
                      <a:pt x="923" y="161"/>
                    </a:lnTo>
                    <a:lnTo>
                      <a:pt x="886" y="234"/>
                    </a:lnTo>
                    <a:lnTo>
                      <a:pt x="846" y="306"/>
                    </a:lnTo>
                    <a:lnTo>
                      <a:pt x="798" y="375"/>
                    </a:lnTo>
                    <a:lnTo>
                      <a:pt x="745" y="439"/>
                    </a:lnTo>
                    <a:lnTo>
                      <a:pt x="689" y="495"/>
                    </a:lnTo>
                    <a:lnTo>
                      <a:pt x="624" y="552"/>
                    </a:lnTo>
                    <a:lnTo>
                      <a:pt x="560" y="600"/>
                    </a:lnTo>
                    <a:lnTo>
                      <a:pt x="487" y="645"/>
                    </a:lnTo>
                    <a:lnTo>
                      <a:pt x="415" y="685"/>
                    </a:lnTo>
                    <a:lnTo>
                      <a:pt x="338" y="713"/>
                    </a:lnTo>
                    <a:lnTo>
                      <a:pt x="258" y="741"/>
                    </a:lnTo>
                    <a:lnTo>
                      <a:pt x="173" y="757"/>
                    </a:lnTo>
                    <a:lnTo>
                      <a:pt x="133" y="765"/>
                    </a:lnTo>
                    <a:lnTo>
                      <a:pt x="88" y="769"/>
                    </a:lnTo>
                    <a:lnTo>
                      <a:pt x="44" y="773"/>
                    </a:lnTo>
                    <a:lnTo>
                      <a:pt x="0" y="773"/>
                    </a:lnTo>
                    <a:lnTo>
                      <a:pt x="0" y="9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7" name="Freeform 19">
                <a:extLst>
                  <a:ext uri="{FF2B5EF4-FFF2-40B4-BE49-F238E27FC236}">
                    <a16:creationId xmlns:a16="http://schemas.microsoft.com/office/drawing/2014/main" id="{8F9785EA-F988-0090-AD3F-D9A4D8AA5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7" y="10506"/>
                <a:ext cx="1185" cy="1229"/>
              </a:xfrm>
              <a:custGeom>
                <a:avLst/>
                <a:gdLst>
                  <a:gd name="T0" fmla="*/ 4 w 1185"/>
                  <a:gd name="T1" fmla="*/ 101 h 1229"/>
                  <a:gd name="T2" fmla="*/ 16 w 1185"/>
                  <a:gd name="T3" fmla="*/ 213 h 1229"/>
                  <a:gd name="T4" fmla="*/ 40 w 1185"/>
                  <a:gd name="T5" fmla="*/ 326 h 1229"/>
                  <a:gd name="T6" fmla="*/ 72 w 1185"/>
                  <a:gd name="T7" fmla="*/ 435 h 1229"/>
                  <a:gd name="T8" fmla="*/ 117 w 1185"/>
                  <a:gd name="T9" fmla="*/ 540 h 1229"/>
                  <a:gd name="T10" fmla="*/ 169 w 1185"/>
                  <a:gd name="T11" fmla="*/ 637 h 1229"/>
                  <a:gd name="T12" fmla="*/ 230 w 1185"/>
                  <a:gd name="T13" fmla="*/ 729 h 1229"/>
                  <a:gd name="T14" fmla="*/ 298 w 1185"/>
                  <a:gd name="T15" fmla="*/ 818 h 1229"/>
                  <a:gd name="T16" fmla="*/ 371 w 1185"/>
                  <a:gd name="T17" fmla="*/ 898 h 1229"/>
                  <a:gd name="T18" fmla="*/ 455 w 1185"/>
                  <a:gd name="T19" fmla="*/ 971 h 1229"/>
                  <a:gd name="T20" fmla="*/ 544 w 1185"/>
                  <a:gd name="T21" fmla="*/ 1035 h 1229"/>
                  <a:gd name="T22" fmla="*/ 641 w 1185"/>
                  <a:gd name="T23" fmla="*/ 1092 h 1229"/>
                  <a:gd name="T24" fmla="*/ 741 w 1185"/>
                  <a:gd name="T25" fmla="*/ 1140 h 1229"/>
                  <a:gd name="T26" fmla="*/ 846 w 1185"/>
                  <a:gd name="T27" fmla="*/ 1176 h 1229"/>
                  <a:gd name="T28" fmla="*/ 955 w 1185"/>
                  <a:gd name="T29" fmla="*/ 1205 h 1229"/>
                  <a:gd name="T30" fmla="*/ 1068 w 1185"/>
                  <a:gd name="T31" fmla="*/ 1225 h 1229"/>
                  <a:gd name="T32" fmla="*/ 1185 w 1185"/>
                  <a:gd name="T33" fmla="*/ 1229 h 1229"/>
                  <a:gd name="T34" fmla="*/ 1136 w 1185"/>
                  <a:gd name="T35" fmla="*/ 1039 h 1229"/>
                  <a:gd name="T36" fmla="*/ 1040 w 1185"/>
                  <a:gd name="T37" fmla="*/ 1027 h 1229"/>
                  <a:gd name="T38" fmla="*/ 947 w 1185"/>
                  <a:gd name="T39" fmla="*/ 1011 h 1229"/>
                  <a:gd name="T40" fmla="*/ 854 w 1185"/>
                  <a:gd name="T41" fmla="*/ 983 h 1229"/>
                  <a:gd name="T42" fmla="*/ 770 w 1185"/>
                  <a:gd name="T43" fmla="*/ 947 h 1229"/>
                  <a:gd name="T44" fmla="*/ 689 w 1185"/>
                  <a:gd name="T45" fmla="*/ 903 h 1229"/>
                  <a:gd name="T46" fmla="*/ 608 w 1185"/>
                  <a:gd name="T47" fmla="*/ 850 h 1229"/>
                  <a:gd name="T48" fmla="*/ 540 w 1185"/>
                  <a:gd name="T49" fmla="*/ 794 h 1229"/>
                  <a:gd name="T50" fmla="*/ 471 w 1185"/>
                  <a:gd name="T51" fmla="*/ 729 h 1229"/>
                  <a:gd name="T52" fmla="*/ 411 w 1185"/>
                  <a:gd name="T53" fmla="*/ 657 h 1229"/>
                  <a:gd name="T54" fmla="*/ 355 w 1185"/>
                  <a:gd name="T55" fmla="*/ 580 h 1229"/>
                  <a:gd name="T56" fmla="*/ 310 w 1185"/>
                  <a:gd name="T57" fmla="*/ 500 h 1229"/>
                  <a:gd name="T58" fmla="*/ 270 w 1185"/>
                  <a:gd name="T59" fmla="*/ 415 h 1229"/>
                  <a:gd name="T60" fmla="*/ 238 w 1185"/>
                  <a:gd name="T61" fmla="*/ 326 h 1229"/>
                  <a:gd name="T62" fmla="*/ 213 w 1185"/>
                  <a:gd name="T63" fmla="*/ 234 h 1229"/>
                  <a:gd name="T64" fmla="*/ 197 w 1185"/>
                  <a:gd name="T65" fmla="*/ 137 h 1229"/>
                  <a:gd name="T66" fmla="*/ 101 w 1185"/>
                  <a:gd name="T67" fmla="*/ 189 h 1229"/>
                  <a:gd name="T68" fmla="*/ 0 w 1185"/>
                  <a:gd name="T69" fmla="*/ 0 h 1229"/>
                  <a:gd name="T70" fmla="*/ 101 w 1185"/>
                  <a:gd name="T71" fmla="*/ 0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85" h="1229">
                    <a:moveTo>
                      <a:pt x="101" y="0"/>
                    </a:moveTo>
                    <a:lnTo>
                      <a:pt x="4" y="101"/>
                    </a:lnTo>
                    <a:lnTo>
                      <a:pt x="12" y="157"/>
                    </a:lnTo>
                    <a:lnTo>
                      <a:pt x="16" y="213"/>
                    </a:lnTo>
                    <a:lnTo>
                      <a:pt x="28" y="270"/>
                    </a:lnTo>
                    <a:lnTo>
                      <a:pt x="40" y="326"/>
                    </a:lnTo>
                    <a:lnTo>
                      <a:pt x="56" y="383"/>
                    </a:lnTo>
                    <a:lnTo>
                      <a:pt x="72" y="435"/>
                    </a:lnTo>
                    <a:lnTo>
                      <a:pt x="93" y="487"/>
                    </a:lnTo>
                    <a:lnTo>
                      <a:pt x="117" y="540"/>
                    </a:lnTo>
                    <a:lnTo>
                      <a:pt x="141" y="588"/>
                    </a:lnTo>
                    <a:lnTo>
                      <a:pt x="169" y="637"/>
                    </a:lnTo>
                    <a:lnTo>
                      <a:pt x="197" y="685"/>
                    </a:lnTo>
                    <a:lnTo>
                      <a:pt x="230" y="729"/>
                    </a:lnTo>
                    <a:lnTo>
                      <a:pt x="262" y="774"/>
                    </a:lnTo>
                    <a:lnTo>
                      <a:pt x="298" y="818"/>
                    </a:lnTo>
                    <a:lnTo>
                      <a:pt x="334" y="858"/>
                    </a:lnTo>
                    <a:lnTo>
                      <a:pt x="371" y="898"/>
                    </a:lnTo>
                    <a:lnTo>
                      <a:pt x="411" y="935"/>
                    </a:lnTo>
                    <a:lnTo>
                      <a:pt x="455" y="971"/>
                    </a:lnTo>
                    <a:lnTo>
                      <a:pt x="500" y="1003"/>
                    </a:lnTo>
                    <a:lnTo>
                      <a:pt x="544" y="1035"/>
                    </a:lnTo>
                    <a:lnTo>
                      <a:pt x="592" y="1064"/>
                    </a:lnTo>
                    <a:lnTo>
                      <a:pt x="641" y="1092"/>
                    </a:lnTo>
                    <a:lnTo>
                      <a:pt x="689" y="1116"/>
                    </a:lnTo>
                    <a:lnTo>
                      <a:pt x="741" y="1140"/>
                    </a:lnTo>
                    <a:lnTo>
                      <a:pt x="790" y="1160"/>
                    </a:lnTo>
                    <a:lnTo>
                      <a:pt x="846" y="1176"/>
                    </a:lnTo>
                    <a:lnTo>
                      <a:pt x="899" y="1193"/>
                    </a:lnTo>
                    <a:lnTo>
                      <a:pt x="955" y="1205"/>
                    </a:lnTo>
                    <a:lnTo>
                      <a:pt x="1011" y="1217"/>
                    </a:lnTo>
                    <a:lnTo>
                      <a:pt x="1068" y="1225"/>
                    </a:lnTo>
                    <a:lnTo>
                      <a:pt x="1128" y="1229"/>
                    </a:lnTo>
                    <a:lnTo>
                      <a:pt x="1185" y="1229"/>
                    </a:lnTo>
                    <a:lnTo>
                      <a:pt x="1185" y="1039"/>
                    </a:lnTo>
                    <a:lnTo>
                      <a:pt x="1136" y="1039"/>
                    </a:lnTo>
                    <a:lnTo>
                      <a:pt x="1088" y="1035"/>
                    </a:lnTo>
                    <a:lnTo>
                      <a:pt x="1040" y="1027"/>
                    </a:lnTo>
                    <a:lnTo>
                      <a:pt x="991" y="1019"/>
                    </a:lnTo>
                    <a:lnTo>
                      <a:pt x="947" y="1011"/>
                    </a:lnTo>
                    <a:lnTo>
                      <a:pt x="903" y="999"/>
                    </a:lnTo>
                    <a:lnTo>
                      <a:pt x="854" y="983"/>
                    </a:lnTo>
                    <a:lnTo>
                      <a:pt x="814" y="967"/>
                    </a:lnTo>
                    <a:lnTo>
                      <a:pt x="770" y="947"/>
                    </a:lnTo>
                    <a:lnTo>
                      <a:pt x="729" y="927"/>
                    </a:lnTo>
                    <a:lnTo>
                      <a:pt x="689" y="903"/>
                    </a:lnTo>
                    <a:lnTo>
                      <a:pt x="649" y="878"/>
                    </a:lnTo>
                    <a:lnTo>
                      <a:pt x="608" y="850"/>
                    </a:lnTo>
                    <a:lnTo>
                      <a:pt x="572" y="822"/>
                    </a:lnTo>
                    <a:lnTo>
                      <a:pt x="540" y="794"/>
                    </a:lnTo>
                    <a:lnTo>
                      <a:pt x="504" y="761"/>
                    </a:lnTo>
                    <a:lnTo>
                      <a:pt x="471" y="729"/>
                    </a:lnTo>
                    <a:lnTo>
                      <a:pt x="439" y="693"/>
                    </a:lnTo>
                    <a:lnTo>
                      <a:pt x="411" y="657"/>
                    </a:lnTo>
                    <a:lnTo>
                      <a:pt x="383" y="620"/>
                    </a:lnTo>
                    <a:lnTo>
                      <a:pt x="355" y="580"/>
                    </a:lnTo>
                    <a:lnTo>
                      <a:pt x="330" y="544"/>
                    </a:lnTo>
                    <a:lnTo>
                      <a:pt x="310" y="500"/>
                    </a:lnTo>
                    <a:lnTo>
                      <a:pt x="286" y="459"/>
                    </a:lnTo>
                    <a:lnTo>
                      <a:pt x="270" y="415"/>
                    </a:lnTo>
                    <a:lnTo>
                      <a:pt x="254" y="371"/>
                    </a:lnTo>
                    <a:lnTo>
                      <a:pt x="238" y="326"/>
                    </a:lnTo>
                    <a:lnTo>
                      <a:pt x="226" y="282"/>
                    </a:lnTo>
                    <a:lnTo>
                      <a:pt x="213" y="234"/>
                    </a:lnTo>
                    <a:lnTo>
                      <a:pt x="205" y="185"/>
                    </a:lnTo>
                    <a:lnTo>
                      <a:pt x="197" y="137"/>
                    </a:lnTo>
                    <a:lnTo>
                      <a:pt x="193" y="89"/>
                    </a:lnTo>
                    <a:lnTo>
                      <a:pt x="101" y="189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4" y="101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8" name="Freeform 20">
                <a:extLst>
                  <a:ext uri="{FF2B5EF4-FFF2-40B4-BE49-F238E27FC236}">
                    <a16:creationId xmlns:a16="http://schemas.microsoft.com/office/drawing/2014/main" id="{83889D50-CD8E-37EC-7EEC-FD6910983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06"/>
                <a:ext cx="600" cy="189"/>
              </a:xfrm>
              <a:custGeom>
                <a:avLst/>
                <a:gdLst>
                  <a:gd name="T0" fmla="*/ 600 w 600"/>
                  <a:gd name="T1" fmla="*/ 85 h 189"/>
                  <a:gd name="T2" fmla="*/ 503 w 600"/>
                  <a:gd name="T3" fmla="*/ 0 h 189"/>
                  <a:gd name="T4" fmla="*/ 0 w 600"/>
                  <a:gd name="T5" fmla="*/ 0 h 189"/>
                  <a:gd name="T6" fmla="*/ 0 w 600"/>
                  <a:gd name="T7" fmla="*/ 189 h 189"/>
                  <a:gd name="T8" fmla="*/ 503 w 600"/>
                  <a:gd name="T9" fmla="*/ 189 h 189"/>
                  <a:gd name="T10" fmla="*/ 411 w 600"/>
                  <a:gd name="T11" fmla="*/ 105 h 189"/>
                  <a:gd name="T12" fmla="*/ 600 w 600"/>
                  <a:gd name="T13" fmla="*/ 85 h 189"/>
                  <a:gd name="T14" fmla="*/ 592 w 600"/>
                  <a:gd name="T15" fmla="*/ 0 h 189"/>
                  <a:gd name="T16" fmla="*/ 503 w 600"/>
                  <a:gd name="T17" fmla="*/ 0 h 189"/>
                  <a:gd name="T18" fmla="*/ 600 w 600"/>
                  <a:gd name="T19" fmla="*/ 8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600" y="85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03" y="189"/>
                    </a:lnTo>
                    <a:lnTo>
                      <a:pt x="411" y="105"/>
                    </a:lnTo>
                    <a:lnTo>
                      <a:pt x="600" y="85"/>
                    </a:lnTo>
                    <a:lnTo>
                      <a:pt x="592" y="0"/>
                    </a:lnTo>
                    <a:lnTo>
                      <a:pt x="503" y="0"/>
                    </a:lnTo>
                    <a:lnTo>
                      <a:pt x="600" y="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9" name="Freeform 21">
                <a:extLst>
                  <a:ext uri="{FF2B5EF4-FFF2-40B4-BE49-F238E27FC236}">
                    <a16:creationId xmlns:a16="http://schemas.microsoft.com/office/drawing/2014/main" id="{6E0A8D4A-96A4-CD9B-CFC6-CFAB616E4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0591"/>
                <a:ext cx="673" cy="644"/>
              </a:xfrm>
              <a:custGeom>
                <a:avLst/>
                <a:gdLst>
                  <a:gd name="T0" fmla="*/ 673 w 673"/>
                  <a:gd name="T1" fmla="*/ 455 h 644"/>
                  <a:gd name="T2" fmla="*/ 624 w 673"/>
                  <a:gd name="T3" fmla="*/ 451 h 644"/>
                  <a:gd name="T4" fmla="*/ 580 w 673"/>
                  <a:gd name="T5" fmla="*/ 443 h 644"/>
                  <a:gd name="T6" fmla="*/ 536 w 673"/>
                  <a:gd name="T7" fmla="*/ 435 h 644"/>
                  <a:gd name="T8" fmla="*/ 495 w 673"/>
                  <a:gd name="T9" fmla="*/ 419 h 644"/>
                  <a:gd name="T10" fmla="*/ 455 w 673"/>
                  <a:gd name="T11" fmla="*/ 398 h 644"/>
                  <a:gd name="T12" fmla="*/ 415 w 673"/>
                  <a:gd name="T13" fmla="*/ 378 h 644"/>
                  <a:gd name="T14" fmla="*/ 379 w 673"/>
                  <a:gd name="T15" fmla="*/ 350 h 644"/>
                  <a:gd name="T16" fmla="*/ 346 w 673"/>
                  <a:gd name="T17" fmla="*/ 322 h 644"/>
                  <a:gd name="T18" fmla="*/ 314 w 673"/>
                  <a:gd name="T19" fmla="*/ 290 h 644"/>
                  <a:gd name="T20" fmla="*/ 286 w 673"/>
                  <a:gd name="T21" fmla="*/ 253 h 644"/>
                  <a:gd name="T22" fmla="*/ 262 w 673"/>
                  <a:gd name="T23" fmla="*/ 217 h 644"/>
                  <a:gd name="T24" fmla="*/ 237 w 673"/>
                  <a:gd name="T25" fmla="*/ 177 h 644"/>
                  <a:gd name="T26" fmla="*/ 221 w 673"/>
                  <a:gd name="T27" fmla="*/ 137 h 644"/>
                  <a:gd name="T28" fmla="*/ 205 w 673"/>
                  <a:gd name="T29" fmla="*/ 92 h 644"/>
                  <a:gd name="T30" fmla="*/ 193 w 673"/>
                  <a:gd name="T31" fmla="*/ 48 h 644"/>
                  <a:gd name="T32" fmla="*/ 189 w 673"/>
                  <a:gd name="T33" fmla="*/ 0 h 644"/>
                  <a:gd name="T34" fmla="*/ 0 w 673"/>
                  <a:gd name="T35" fmla="*/ 20 h 644"/>
                  <a:gd name="T36" fmla="*/ 8 w 673"/>
                  <a:gd name="T37" fmla="*/ 84 h 644"/>
                  <a:gd name="T38" fmla="*/ 24 w 673"/>
                  <a:gd name="T39" fmla="*/ 145 h 644"/>
                  <a:gd name="T40" fmla="*/ 44 w 673"/>
                  <a:gd name="T41" fmla="*/ 205 h 644"/>
                  <a:gd name="T42" fmla="*/ 68 w 673"/>
                  <a:gd name="T43" fmla="*/ 261 h 644"/>
                  <a:gd name="T44" fmla="*/ 96 w 673"/>
                  <a:gd name="T45" fmla="*/ 318 h 644"/>
                  <a:gd name="T46" fmla="*/ 133 w 673"/>
                  <a:gd name="T47" fmla="*/ 366 h 644"/>
                  <a:gd name="T48" fmla="*/ 173 w 673"/>
                  <a:gd name="T49" fmla="*/ 415 h 644"/>
                  <a:gd name="T50" fmla="*/ 213 w 673"/>
                  <a:gd name="T51" fmla="*/ 459 h 644"/>
                  <a:gd name="T52" fmla="*/ 262 w 673"/>
                  <a:gd name="T53" fmla="*/ 499 h 644"/>
                  <a:gd name="T54" fmla="*/ 314 w 673"/>
                  <a:gd name="T55" fmla="*/ 535 h 644"/>
                  <a:gd name="T56" fmla="*/ 366 w 673"/>
                  <a:gd name="T57" fmla="*/ 568 h 644"/>
                  <a:gd name="T58" fmla="*/ 423 w 673"/>
                  <a:gd name="T59" fmla="*/ 592 h 644"/>
                  <a:gd name="T60" fmla="*/ 483 w 673"/>
                  <a:gd name="T61" fmla="*/ 616 h 644"/>
                  <a:gd name="T62" fmla="*/ 544 w 673"/>
                  <a:gd name="T63" fmla="*/ 628 h 644"/>
                  <a:gd name="T64" fmla="*/ 608 w 673"/>
                  <a:gd name="T65" fmla="*/ 640 h 644"/>
                  <a:gd name="T66" fmla="*/ 673 w 673"/>
                  <a:gd name="T67" fmla="*/ 644 h 644"/>
                  <a:gd name="T68" fmla="*/ 673 w 673"/>
                  <a:gd name="T69" fmla="*/ 455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73" h="644">
                    <a:moveTo>
                      <a:pt x="673" y="455"/>
                    </a:moveTo>
                    <a:lnTo>
                      <a:pt x="624" y="451"/>
                    </a:lnTo>
                    <a:lnTo>
                      <a:pt x="580" y="443"/>
                    </a:lnTo>
                    <a:lnTo>
                      <a:pt x="536" y="435"/>
                    </a:lnTo>
                    <a:lnTo>
                      <a:pt x="495" y="419"/>
                    </a:lnTo>
                    <a:lnTo>
                      <a:pt x="455" y="398"/>
                    </a:lnTo>
                    <a:lnTo>
                      <a:pt x="415" y="378"/>
                    </a:lnTo>
                    <a:lnTo>
                      <a:pt x="379" y="350"/>
                    </a:lnTo>
                    <a:lnTo>
                      <a:pt x="346" y="322"/>
                    </a:lnTo>
                    <a:lnTo>
                      <a:pt x="314" y="290"/>
                    </a:lnTo>
                    <a:lnTo>
                      <a:pt x="286" y="253"/>
                    </a:lnTo>
                    <a:lnTo>
                      <a:pt x="262" y="217"/>
                    </a:lnTo>
                    <a:lnTo>
                      <a:pt x="237" y="177"/>
                    </a:lnTo>
                    <a:lnTo>
                      <a:pt x="221" y="137"/>
                    </a:lnTo>
                    <a:lnTo>
                      <a:pt x="205" y="92"/>
                    </a:lnTo>
                    <a:lnTo>
                      <a:pt x="193" y="48"/>
                    </a:lnTo>
                    <a:lnTo>
                      <a:pt x="189" y="0"/>
                    </a:lnTo>
                    <a:lnTo>
                      <a:pt x="0" y="20"/>
                    </a:lnTo>
                    <a:lnTo>
                      <a:pt x="8" y="84"/>
                    </a:lnTo>
                    <a:lnTo>
                      <a:pt x="24" y="145"/>
                    </a:lnTo>
                    <a:lnTo>
                      <a:pt x="44" y="205"/>
                    </a:lnTo>
                    <a:lnTo>
                      <a:pt x="68" y="261"/>
                    </a:lnTo>
                    <a:lnTo>
                      <a:pt x="96" y="318"/>
                    </a:lnTo>
                    <a:lnTo>
                      <a:pt x="133" y="366"/>
                    </a:lnTo>
                    <a:lnTo>
                      <a:pt x="173" y="415"/>
                    </a:lnTo>
                    <a:lnTo>
                      <a:pt x="213" y="459"/>
                    </a:lnTo>
                    <a:lnTo>
                      <a:pt x="262" y="499"/>
                    </a:lnTo>
                    <a:lnTo>
                      <a:pt x="314" y="535"/>
                    </a:lnTo>
                    <a:lnTo>
                      <a:pt x="366" y="568"/>
                    </a:lnTo>
                    <a:lnTo>
                      <a:pt x="423" y="592"/>
                    </a:lnTo>
                    <a:lnTo>
                      <a:pt x="483" y="616"/>
                    </a:lnTo>
                    <a:lnTo>
                      <a:pt x="544" y="628"/>
                    </a:lnTo>
                    <a:lnTo>
                      <a:pt x="608" y="640"/>
                    </a:lnTo>
                    <a:lnTo>
                      <a:pt x="673" y="644"/>
                    </a:lnTo>
                    <a:lnTo>
                      <a:pt x="673" y="4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0" name="Freeform 22">
                <a:extLst>
                  <a:ext uri="{FF2B5EF4-FFF2-40B4-BE49-F238E27FC236}">
                    <a16:creationId xmlns:a16="http://schemas.microsoft.com/office/drawing/2014/main" id="{0A978A73-BAC1-6253-5565-DEA8F0B9C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824"/>
                <a:ext cx="600" cy="411"/>
              </a:xfrm>
              <a:custGeom>
                <a:avLst/>
                <a:gdLst>
                  <a:gd name="T0" fmla="*/ 407 w 600"/>
                  <a:gd name="T1" fmla="*/ 137 h 411"/>
                  <a:gd name="T2" fmla="*/ 395 w 600"/>
                  <a:gd name="T3" fmla="*/ 12 h 411"/>
                  <a:gd name="T4" fmla="*/ 362 w 600"/>
                  <a:gd name="T5" fmla="*/ 57 h 411"/>
                  <a:gd name="T6" fmla="*/ 318 w 600"/>
                  <a:gd name="T7" fmla="*/ 97 h 411"/>
                  <a:gd name="T8" fmla="*/ 274 w 600"/>
                  <a:gd name="T9" fmla="*/ 133 h 411"/>
                  <a:gd name="T10" fmla="*/ 225 w 600"/>
                  <a:gd name="T11" fmla="*/ 165 h 411"/>
                  <a:gd name="T12" fmla="*/ 173 w 600"/>
                  <a:gd name="T13" fmla="*/ 190 h 411"/>
                  <a:gd name="T14" fmla="*/ 117 w 600"/>
                  <a:gd name="T15" fmla="*/ 206 h 411"/>
                  <a:gd name="T16" fmla="*/ 88 w 600"/>
                  <a:gd name="T17" fmla="*/ 210 h 411"/>
                  <a:gd name="T18" fmla="*/ 60 w 600"/>
                  <a:gd name="T19" fmla="*/ 218 h 411"/>
                  <a:gd name="T20" fmla="*/ 32 w 600"/>
                  <a:gd name="T21" fmla="*/ 218 h 411"/>
                  <a:gd name="T22" fmla="*/ 0 w 600"/>
                  <a:gd name="T23" fmla="*/ 222 h 411"/>
                  <a:gd name="T24" fmla="*/ 0 w 600"/>
                  <a:gd name="T25" fmla="*/ 411 h 411"/>
                  <a:gd name="T26" fmla="*/ 40 w 600"/>
                  <a:gd name="T27" fmla="*/ 407 h 411"/>
                  <a:gd name="T28" fmla="*/ 84 w 600"/>
                  <a:gd name="T29" fmla="*/ 403 h 411"/>
                  <a:gd name="T30" fmla="*/ 125 w 600"/>
                  <a:gd name="T31" fmla="*/ 399 h 411"/>
                  <a:gd name="T32" fmla="*/ 169 w 600"/>
                  <a:gd name="T33" fmla="*/ 387 h 411"/>
                  <a:gd name="T34" fmla="*/ 242 w 600"/>
                  <a:gd name="T35" fmla="*/ 363 h 411"/>
                  <a:gd name="T36" fmla="*/ 314 w 600"/>
                  <a:gd name="T37" fmla="*/ 331 h 411"/>
                  <a:gd name="T38" fmla="*/ 383 w 600"/>
                  <a:gd name="T39" fmla="*/ 290 h 411"/>
                  <a:gd name="T40" fmla="*/ 447 w 600"/>
                  <a:gd name="T41" fmla="*/ 238 h 411"/>
                  <a:gd name="T42" fmla="*/ 503 w 600"/>
                  <a:gd name="T43" fmla="*/ 186 h 411"/>
                  <a:gd name="T44" fmla="*/ 552 w 600"/>
                  <a:gd name="T45" fmla="*/ 121 h 411"/>
                  <a:gd name="T46" fmla="*/ 540 w 600"/>
                  <a:gd name="T47" fmla="*/ 0 h 411"/>
                  <a:gd name="T48" fmla="*/ 552 w 600"/>
                  <a:gd name="T49" fmla="*/ 121 h 411"/>
                  <a:gd name="T50" fmla="*/ 600 w 600"/>
                  <a:gd name="T51" fmla="*/ 53 h 411"/>
                  <a:gd name="T52" fmla="*/ 540 w 600"/>
                  <a:gd name="T53" fmla="*/ 0 h 411"/>
                  <a:gd name="T54" fmla="*/ 407 w 600"/>
                  <a:gd name="T55" fmla="*/ 13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00" h="411">
                    <a:moveTo>
                      <a:pt x="407" y="137"/>
                    </a:moveTo>
                    <a:lnTo>
                      <a:pt x="395" y="12"/>
                    </a:lnTo>
                    <a:lnTo>
                      <a:pt x="362" y="57"/>
                    </a:lnTo>
                    <a:lnTo>
                      <a:pt x="318" y="97"/>
                    </a:lnTo>
                    <a:lnTo>
                      <a:pt x="274" y="133"/>
                    </a:lnTo>
                    <a:lnTo>
                      <a:pt x="225" y="165"/>
                    </a:lnTo>
                    <a:lnTo>
                      <a:pt x="173" y="190"/>
                    </a:lnTo>
                    <a:lnTo>
                      <a:pt x="117" y="206"/>
                    </a:lnTo>
                    <a:lnTo>
                      <a:pt x="88" y="210"/>
                    </a:lnTo>
                    <a:lnTo>
                      <a:pt x="60" y="218"/>
                    </a:lnTo>
                    <a:lnTo>
                      <a:pt x="32" y="218"/>
                    </a:lnTo>
                    <a:lnTo>
                      <a:pt x="0" y="222"/>
                    </a:lnTo>
                    <a:lnTo>
                      <a:pt x="0" y="411"/>
                    </a:lnTo>
                    <a:lnTo>
                      <a:pt x="40" y="407"/>
                    </a:lnTo>
                    <a:lnTo>
                      <a:pt x="84" y="403"/>
                    </a:lnTo>
                    <a:lnTo>
                      <a:pt x="125" y="399"/>
                    </a:lnTo>
                    <a:lnTo>
                      <a:pt x="169" y="387"/>
                    </a:lnTo>
                    <a:lnTo>
                      <a:pt x="242" y="363"/>
                    </a:lnTo>
                    <a:lnTo>
                      <a:pt x="314" y="331"/>
                    </a:lnTo>
                    <a:lnTo>
                      <a:pt x="383" y="290"/>
                    </a:lnTo>
                    <a:lnTo>
                      <a:pt x="447" y="238"/>
                    </a:lnTo>
                    <a:lnTo>
                      <a:pt x="503" y="186"/>
                    </a:lnTo>
                    <a:lnTo>
                      <a:pt x="552" y="121"/>
                    </a:lnTo>
                    <a:lnTo>
                      <a:pt x="540" y="0"/>
                    </a:lnTo>
                    <a:lnTo>
                      <a:pt x="552" y="121"/>
                    </a:lnTo>
                    <a:lnTo>
                      <a:pt x="600" y="53"/>
                    </a:lnTo>
                    <a:lnTo>
                      <a:pt x="540" y="0"/>
                    </a:lnTo>
                    <a:lnTo>
                      <a:pt x="407" y="1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1" name="Freeform 23">
                <a:extLst>
                  <a:ext uri="{FF2B5EF4-FFF2-40B4-BE49-F238E27FC236}">
                    <a16:creationId xmlns:a16="http://schemas.microsoft.com/office/drawing/2014/main" id="{C090601D-82CC-9AC7-BC7C-826A65171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2" y="10313"/>
                <a:ext cx="730" cy="648"/>
              </a:xfrm>
              <a:custGeom>
                <a:avLst/>
                <a:gdLst>
                  <a:gd name="T0" fmla="*/ 57 w 730"/>
                  <a:gd name="T1" fmla="*/ 8 h 648"/>
                  <a:gd name="T2" fmla="*/ 65 w 730"/>
                  <a:gd name="T3" fmla="*/ 137 h 648"/>
                  <a:gd name="T4" fmla="*/ 597 w 730"/>
                  <a:gd name="T5" fmla="*/ 648 h 648"/>
                  <a:gd name="T6" fmla="*/ 730 w 730"/>
                  <a:gd name="T7" fmla="*/ 511 h 648"/>
                  <a:gd name="T8" fmla="*/ 194 w 730"/>
                  <a:gd name="T9" fmla="*/ 0 h 648"/>
                  <a:gd name="T10" fmla="*/ 202 w 730"/>
                  <a:gd name="T11" fmla="*/ 128 h 648"/>
                  <a:gd name="T12" fmla="*/ 57 w 730"/>
                  <a:gd name="T13" fmla="*/ 8 h 648"/>
                  <a:gd name="T14" fmla="*/ 0 w 730"/>
                  <a:gd name="T15" fmla="*/ 76 h 648"/>
                  <a:gd name="T16" fmla="*/ 65 w 730"/>
                  <a:gd name="T17" fmla="*/ 137 h 648"/>
                  <a:gd name="T18" fmla="*/ 57 w 730"/>
                  <a:gd name="T19" fmla="*/ 8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0" h="648">
                    <a:moveTo>
                      <a:pt x="57" y="8"/>
                    </a:moveTo>
                    <a:lnTo>
                      <a:pt x="65" y="137"/>
                    </a:lnTo>
                    <a:lnTo>
                      <a:pt x="597" y="648"/>
                    </a:lnTo>
                    <a:lnTo>
                      <a:pt x="730" y="511"/>
                    </a:lnTo>
                    <a:lnTo>
                      <a:pt x="194" y="0"/>
                    </a:lnTo>
                    <a:lnTo>
                      <a:pt x="202" y="128"/>
                    </a:lnTo>
                    <a:lnTo>
                      <a:pt x="57" y="8"/>
                    </a:lnTo>
                    <a:lnTo>
                      <a:pt x="0" y="76"/>
                    </a:lnTo>
                    <a:lnTo>
                      <a:pt x="65" y="137"/>
                    </a:lnTo>
                    <a:lnTo>
                      <a:pt x="57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2" name="Freeform 24">
                <a:extLst>
                  <a:ext uri="{FF2B5EF4-FFF2-40B4-BE49-F238E27FC236}">
                    <a16:creationId xmlns:a16="http://schemas.microsoft.com/office/drawing/2014/main" id="{B7A565A5-77D8-3125-0CE2-C84172E4E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99"/>
                <a:ext cx="44" cy="249"/>
              </a:xfrm>
              <a:custGeom>
                <a:avLst/>
                <a:gdLst>
                  <a:gd name="T0" fmla="*/ 44 w 44"/>
                  <a:gd name="T1" fmla="*/ 0 h 249"/>
                  <a:gd name="T2" fmla="*/ 44 w 44"/>
                  <a:gd name="T3" fmla="*/ 249 h 249"/>
                  <a:gd name="T4" fmla="*/ 32 w 44"/>
                  <a:gd name="T5" fmla="*/ 221 h 249"/>
                  <a:gd name="T6" fmla="*/ 28 w 44"/>
                  <a:gd name="T7" fmla="*/ 189 h 249"/>
                  <a:gd name="T8" fmla="*/ 20 w 44"/>
                  <a:gd name="T9" fmla="*/ 161 h 249"/>
                  <a:gd name="T10" fmla="*/ 12 w 44"/>
                  <a:gd name="T11" fmla="*/ 129 h 249"/>
                  <a:gd name="T12" fmla="*/ 8 w 44"/>
                  <a:gd name="T13" fmla="*/ 96 h 249"/>
                  <a:gd name="T14" fmla="*/ 4 w 44"/>
                  <a:gd name="T15" fmla="*/ 64 h 249"/>
                  <a:gd name="T16" fmla="*/ 0 w 44"/>
                  <a:gd name="T17" fmla="*/ 32 h 249"/>
                  <a:gd name="T18" fmla="*/ 0 w 44"/>
                  <a:gd name="T19" fmla="*/ 0 h 249"/>
                  <a:gd name="T20" fmla="*/ 44 w 44"/>
                  <a:gd name="T21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249">
                    <a:moveTo>
                      <a:pt x="44" y="0"/>
                    </a:moveTo>
                    <a:lnTo>
                      <a:pt x="44" y="249"/>
                    </a:lnTo>
                    <a:lnTo>
                      <a:pt x="32" y="221"/>
                    </a:lnTo>
                    <a:lnTo>
                      <a:pt x="28" y="189"/>
                    </a:lnTo>
                    <a:lnTo>
                      <a:pt x="20" y="161"/>
                    </a:lnTo>
                    <a:lnTo>
                      <a:pt x="12" y="129"/>
                    </a:lnTo>
                    <a:lnTo>
                      <a:pt x="8" y="96"/>
                    </a:lnTo>
                    <a:lnTo>
                      <a:pt x="4" y="64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3" name="Freeform 25">
                <a:extLst>
                  <a:ext uri="{FF2B5EF4-FFF2-40B4-BE49-F238E27FC236}">
                    <a16:creationId xmlns:a16="http://schemas.microsoft.com/office/drawing/2014/main" id="{BB44FEEC-C1BA-8F24-BDB6-22DB684E7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0599"/>
                <a:ext cx="40" cy="370"/>
              </a:xfrm>
              <a:custGeom>
                <a:avLst/>
                <a:gdLst>
                  <a:gd name="T0" fmla="*/ 0 w 40"/>
                  <a:gd name="T1" fmla="*/ 249 h 370"/>
                  <a:gd name="T2" fmla="*/ 0 w 40"/>
                  <a:gd name="T3" fmla="*/ 0 h 370"/>
                  <a:gd name="T4" fmla="*/ 40 w 40"/>
                  <a:gd name="T5" fmla="*/ 0 h 370"/>
                  <a:gd name="T6" fmla="*/ 40 w 40"/>
                  <a:gd name="T7" fmla="*/ 370 h 370"/>
                  <a:gd name="T8" fmla="*/ 36 w 40"/>
                  <a:gd name="T9" fmla="*/ 354 h 370"/>
                  <a:gd name="T10" fmla="*/ 28 w 40"/>
                  <a:gd name="T11" fmla="*/ 342 h 370"/>
                  <a:gd name="T12" fmla="*/ 24 w 40"/>
                  <a:gd name="T13" fmla="*/ 326 h 370"/>
                  <a:gd name="T14" fmla="*/ 16 w 40"/>
                  <a:gd name="T15" fmla="*/ 310 h 370"/>
                  <a:gd name="T16" fmla="*/ 12 w 40"/>
                  <a:gd name="T17" fmla="*/ 294 h 370"/>
                  <a:gd name="T18" fmla="*/ 8 w 40"/>
                  <a:gd name="T19" fmla="*/ 282 h 370"/>
                  <a:gd name="T20" fmla="*/ 4 w 40"/>
                  <a:gd name="T21" fmla="*/ 266 h 370"/>
                  <a:gd name="T22" fmla="*/ 0 w 40"/>
                  <a:gd name="T23" fmla="*/ 249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370">
                    <a:moveTo>
                      <a:pt x="0" y="249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370"/>
                    </a:lnTo>
                    <a:lnTo>
                      <a:pt x="36" y="354"/>
                    </a:lnTo>
                    <a:lnTo>
                      <a:pt x="28" y="342"/>
                    </a:lnTo>
                    <a:lnTo>
                      <a:pt x="24" y="326"/>
                    </a:lnTo>
                    <a:lnTo>
                      <a:pt x="16" y="310"/>
                    </a:lnTo>
                    <a:lnTo>
                      <a:pt x="12" y="294"/>
                    </a:lnTo>
                    <a:lnTo>
                      <a:pt x="8" y="282"/>
                    </a:lnTo>
                    <a:lnTo>
                      <a:pt x="4" y="26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4" name="Freeform 26">
                <a:extLst>
                  <a:ext uri="{FF2B5EF4-FFF2-40B4-BE49-F238E27FC236}">
                    <a16:creationId xmlns:a16="http://schemas.microsoft.com/office/drawing/2014/main" id="{7341119A-30E9-BCF9-ED83-1A6836F37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0599"/>
                <a:ext cx="45" cy="459"/>
              </a:xfrm>
              <a:custGeom>
                <a:avLst/>
                <a:gdLst>
                  <a:gd name="T0" fmla="*/ 0 w 45"/>
                  <a:gd name="T1" fmla="*/ 370 h 459"/>
                  <a:gd name="T2" fmla="*/ 0 w 45"/>
                  <a:gd name="T3" fmla="*/ 0 h 459"/>
                  <a:gd name="T4" fmla="*/ 45 w 45"/>
                  <a:gd name="T5" fmla="*/ 0 h 459"/>
                  <a:gd name="T6" fmla="*/ 45 w 45"/>
                  <a:gd name="T7" fmla="*/ 459 h 459"/>
                  <a:gd name="T8" fmla="*/ 37 w 45"/>
                  <a:gd name="T9" fmla="*/ 447 h 459"/>
                  <a:gd name="T10" fmla="*/ 32 w 45"/>
                  <a:gd name="T11" fmla="*/ 439 h 459"/>
                  <a:gd name="T12" fmla="*/ 28 w 45"/>
                  <a:gd name="T13" fmla="*/ 427 h 459"/>
                  <a:gd name="T14" fmla="*/ 20 w 45"/>
                  <a:gd name="T15" fmla="*/ 415 h 459"/>
                  <a:gd name="T16" fmla="*/ 16 w 45"/>
                  <a:gd name="T17" fmla="*/ 403 h 459"/>
                  <a:gd name="T18" fmla="*/ 12 w 45"/>
                  <a:gd name="T19" fmla="*/ 394 h 459"/>
                  <a:gd name="T20" fmla="*/ 4 w 45"/>
                  <a:gd name="T21" fmla="*/ 382 h 459"/>
                  <a:gd name="T22" fmla="*/ 0 w 45"/>
                  <a:gd name="T23" fmla="*/ 37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459">
                    <a:moveTo>
                      <a:pt x="0" y="37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459"/>
                    </a:lnTo>
                    <a:lnTo>
                      <a:pt x="37" y="447"/>
                    </a:lnTo>
                    <a:lnTo>
                      <a:pt x="32" y="439"/>
                    </a:lnTo>
                    <a:lnTo>
                      <a:pt x="28" y="427"/>
                    </a:lnTo>
                    <a:lnTo>
                      <a:pt x="20" y="415"/>
                    </a:lnTo>
                    <a:lnTo>
                      <a:pt x="16" y="403"/>
                    </a:lnTo>
                    <a:lnTo>
                      <a:pt x="12" y="394"/>
                    </a:lnTo>
                    <a:lnTo>
                      <a:pt x="4" y="382"/>
                    </a:lnTo>
                    <a:lnTo>
                      <a:pt x="0" y="370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5" name="Freeform 27">
                <a:extLst>
                  <a:ext uri="{FF2B5EF4-FFF2-40B4-BE49-F238E27FC236}">
                    <a16:creationId xmlns:a16="http://schemas.microsoft.com/office/drawing/2014/main" id="{4C1C93C3-5169-FFF0-D3F4-FC0BD99B3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0599"/>
                <a:ext cx="44" cy="531"/>
              </a:xfrm>
              <a:custGeom>
                <a:avLst/>
                <a:gdLst>
                  <a:gd name="T0" fmla="*/ 0 w 44"/>
                  <a:gd name="T1" fmla="*/ 459 h 531"/>
                  <a:gd name="T2" fmla="*/ 0 w 44"/>
                  <a:gd name="T3" fmla="*/ 0 h 531"/>
                  <a:gd name="T4" fmla="*/ 44 w 44"/>
                  <a:gd name="T5" fmla="*/ 0 h 531"/>
                  <a:gd name="T6" fmla="*/ 44 w 44"/>
                  <a:gd name="T7" fmla="*/ 531 h 531"/>
                  <a:gd name="T8" fmla="*/ 36 w 44"/>
                  <a:gd name="T9" fmla="*/ 523 h 531"/>
                  <a:gd name="T10" fmla="*/ 32 w 44"/>
                  <a:gd name="T11" fmla="*/ 515 h 531"/>
                  <a:gd name="T12" fmla="*/ 24 w 44"/>
                  <a:gd name="T13" fmla="*/ 507 h 531"/>
                  <a:gd name="T14" fmla="*/ 20 w 44"/>
                  <a:gd name="T15" fmla="*/ 495 h 531"/>
                  <a:gd name="T16" fmla="*/ 16 w 44"/>
                  <a:gd name="T17" fmla="*/ 487 h 531"/>
                  <a:gd name="T18" fmla="*/ 8 w 44"/>
                  <a:gd name="T19" fmla="*/ 479 h 531"/>
                  <a:gd name="T20" fmla="*/ 4 w 44"/>
                  <a:gd name="T21" fmla="*/ 471 h 531"/>
                  <a:gd name="T22" fmla="*/ 0 w 44"/>
                  <a:gd name="T23" fmla="*/ 459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531">
                    <a:moveTo>
                      <a:pt x="0" y="459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531"/>
                    </a:lnTo>
                    <a:lnTo>
                      <a:pt x="36" y="523"/>
                    </a:lnTo>
                    <a:lnTo>
                      <a:pt x="32" y="515"/>
                    </a:lnTo>
                    <a:lnTo>
                      <a:pt x="24" y="507"/>
                    </a:lnTo>
                    <a:lnTo>
                      <a:pt x="20" y="495"/>
                    </a:lnTo>
                    <a:lnTo>
                      <a:pt x="16" y="487"/>
                    </a:lnTo>
                    <a:lnTo>
                      <a:pt x="8" y="479"/>
                    </a:lnTo>
                    <a:lnTo>
                      <a:pt x="4" y="471"/>
                    </a:lnTo>
                    <a:lnTo>
                      <a:pt x="0" y="45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6" name="Freeform 28">
                <a:extLst>
                  <a:ext uri="{FF2B5EF4-FFF2-40B4-BE49-F238E27FC236}">
                    <a16:creationId xmlns:a16="http://schemas.microsoft.com/office/drawing/2014/main" id="{8ADAF1B0-F57E-A4D1-4A71-A39F6B626F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10599"/>
                <a:ext cx="40" cy="596"/>
              </a:xfrm>
              <a:custGeom>
                <a:avLst/>
                <a:gdLst>
                  <a:gd name="T0" fmla="*/ 0 w 40"/>
                  <a:gd name="T1" fmla="*/ 531 h 596"/>
                  <a:gd name="T2" fmla="*/ 0 w 40"/>
                  <a:gd name="T3" fmla="*/ 0 h 596"/>
                  <a:gd name="T4" fmla="*/ 40 w 40"/>
                  <a:gd name="T5" fmla="*/ 0 h 596"/>
                  <a:gd name="T6" fmla="*/ 40 w 40"/>
                  <a:gd name="T7" fmla="*/ 596 h 596"/>
                  <a:gd name="T8" fmla="*/ 36 w 40"/>
                  <a:gd name="T9" fmla="*/ 588 h 596"/>
                  <a:gd name="T10" fmla="*/ 28 w 40"/>
                  <a:gd name="T11" fmla="*/ 580 h 596"/>
                  <a:gd name="T12" fmla="*/ 24 w 40"/>
                  <a:gd name="T13" fmla="*/ 572 h 596"/>
                  <a:gd name="T14" fmla="*/ 20 w 40"/>
                  <a:gd name="T15" fmla="*/ 564 h 596"/>
                  <a:gd name="T16" fmla="*/ 12 w 40"/>
                  <a:gd name="T17" fmla="*/ 556 h 596"/>
                  <a:gd name="T18" fmla="*/ 8 w 40"/>
                  <a:gd name="T19" fmla="*/ 548 h 596"/>
                  <a:gd name="T20" fmla="*/ 4 w 40"/>
                  <a:gd name="T21" fmla="*/ 540 h 596"/>
                  <a:gd name="T22" fmla="*/ 0 w 40"/>
                  <a:gd name="T23" fmla="*/ 531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596">
                    <a:moveTo>
                      <a:pt x="0" y="53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596"/>
                    </a:lnTo>
                    <a:lnTo>
                      <a:pt x="36" y="588"/>
                    </a:lnTo>
                    <a:lnTo>
                      <a:pt x="28" y="580"/>
                    </a:lnTo>
                    <a:lnTo>
                      <a:pt x="24" y="572"/>
                    </a:lnTo>
                    <a:lnTo>
                      <a:pt x="20" y="564"/>
                    </a:lnTo>
                    <a:lnTo>
                      <a:pt x="12" y="556"/>
                    </a:lnTo>
                    <a:lnTo>
                      <a:pt x="8" y="548"/>
                    </a:lnTo>
                    <a:lnTo>
                      <a:pt x="4" y="540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7" name="Freeform 29">
                <a:extLst>
                  <a:ext uri="{FF2B5EF4-FFF2-40B4-BE49-F238E27FC236}">
                    <a16:creationId xmlns:a16="http://schemas.microsoft.com/office/drawing/2014/main" id="{3B2C6147-373B-EF72-26BB-383AEDB27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0599"/>
                <a:ext cx="45" cy="652"/>
              </a:xfrm>
              <a:custGeom>
                <a:avLst/>
                <a:gdLst>
                  <a:gd name="T0" fmla="*/ 0 w 45"/>
                  <a:gd name="T1" fmla="*/ 596 h 652"/>
                  <a:gd name="T2" fmla="*/ 0 w 45"/>
                  <a:gd name="T3" fmla="*/ 0 h 652"/>
                  <a:gd name="T4" fmla="*/ 45 w 45"/>
                  <a:gd name="T5" fmla="*/ 0 h 652"/>
                  <a:gd name="T6" fmla="*/ 45 w 45"/>
                  <a:gd name="T7" fmla="*/ 652 h 652"/>
                  <a:gd name="T8" fmla="*/ 36 w 45"/>
                  <a:gd name="T9" fmla="*/ 644 h 652"/>
                  <a:gd name="T10" fmla="*/ 32 w 45"/>
                  <a:gd name="T11" fmla="*/ 636 h 652"/>
                  <a:gd name="T12" fmla="*/ 28 w 45"/>
                  <a:gd name="T13" fmla="*/ 632 h 652"/>
                  <a:gd name="T14" fmla="*/ 20 w 45"/>
                  <a:gd name="T15" fmla="*/ 624 h 652"/>
                  <a:gd name="T16" fmla="*/ 16 w 45"/>
                  <a:gd name="T17" fmla="*/ 616 h 652"/>
                  <a:gd name="T18" fmla="*/ 12 w 45"/>
                  <a:gd name="T19" fmla="*/ 612 h 652"/>
                  <a:gd name="T20" fmla="*/ 4 w 45"/>
                  <a:gd name="T21" fmla="*/ 604 h 652"/>
                  <a:gd name="T22" fmla="*/ 0 w 45"/>
                  <a:gd name="T23" fmla="*/ 59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652">
                    <a:moveTo>
                      <a:pt x="0" y="596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652"/>
                    </a:lnTo>
                    <a:lnTo>
                      <a:pt x="36" y="644"/>
                    </a:lnTo>
                    <a:lnTo>
                      <a:pt x="32" y="636"/>
                    </a:lnTo>
                    <a:lnTo>
                      <a:pt x="28" y="632"/>
                    </a:lnTo>
                    <a:lnTo>
                      <a:pt x="20" y="624"/>
                    </a:lnTo>
                    <a:lnTo>
                      <a:pt x="16" y="616"/>
                    </a:lnTo>
                    <a:lnTo>
                      <a:pt x="12" y="612"/>
                    </a:lnTo>
                    <a:lnTo>
                      <a:pt x="4" y="604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8" name="Freeform 30">
                <a:extLst>
                  <a:ext uri="{FF2B5EF4-FFF2-40B4-BE49-F238E27FC236}">
                    <a16:creationId xmlns:a16="http://schemas.microsoft.com/office/drawing/2014/main" id="{D3A8EE76-07A6-C7E8-F9C3-0D38686BD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0599"/>
                <a:ext cx="44" cy="701"/>
              </a:xfrm>
              <a:custGeom>
                <a:avLst/>
                <a:gdLst>
                  <a:gd name="T0" fmla="*/ 0 w 44"/>
                  <a:gd name="T1" fmla="*/ 652 h 701"/>
                  <a:gd name="T2" fmla="*/ 0 w 44"/>
                  <a:gd name="T3" fmla="*/ 0 h 701"/>
                  <a:gd name="T4" fmla="*/ 44 w 44"/>
                  <a:gd name="T5" fmla="*/ 0 h 701"/>
                  <a:gd name="T6" fmla="*/ 44 w 44"/>
                  <a:gd name="T7" fmla="*/ 701 h 701"/>
                  <a:gd name="T8" fmla="*/ 36 w 44"/>
                  <a:gd name="T9" fmla="*/ 693 h 701"/>
                  <a:gd name="T10" fmla="*/ 32 w 44"/>
                  <a:gd name="T11" fmla="*/ 689 h 701"/>
                  <a:gd name="T12" fmla="*/ 24 w 44"/>
                  <a:gd name="T13" fmla="*/ 681 h 701"/>
                  <a:gd name="T14" fmla="*/ 20 w 44"/>
                  <a:gd name="T15" fmla="*/ 677 h 701"/>
                  <a:gd name="T16" fmla="*/ 16 w 44"/>
                  <a:gd name="T17" fmla="*/ 668 h 701"/>
                  <a:gd name="T18" fmla="*/ 8 w 44"/>
                  <a:gd name="T19" fmla="*/ 664 h 701"/>
                  <a:gd name="T20" fmla="*/ 4 w 44"/>
                  <a:gd name="T21" fmla="*/ 656 h 701"/>
                  <a:gd name="T22" fmla="*/ 0 w 44"/>
                  <a:gd name="T23" fmla="*/ 652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01">
                    <a:moveTo>
                      <a:pt x="0" y="652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01"/>
                    </a:lnTo>
                    <a:lnTo>
                      <a:pt x="36" y="693"/>
                    </a:lnTo>
                    <a:lnTo>
                      <a:pt x="32" y="689"/>
                    </a:lnTo>
                    <a:lnTo>
                      <a:pt x="24" y="681"/>
                    </a:lnTo>
                    <a:lnTo>
                      <a:pt x="20" y="677"/>
                    </a:lnTo>
                    <a:lnTo>
                      <a:pt x="16" y="668"/>
                    </a:lnTo>
                    <a:lnTo>
                      <a:pt x="8" y="664"/>
                    </a:lnTo>
                    <a:lnTo>
                      <a:pt x="4" y="656"/>
                    </a:lnTo>
                    <a:lnTo>
                      <a:pt x="0" y="65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9" name="Freeform 31">
                <a:extLst>
                  <a:ext uri="{FF2B5EF4-FFF2-40B4-BE49-F238E27FC236}">
                    <a16:creationId xmlns:a16="http://schemas.microsoft.com/office/drawing/2014/main" id="{207F49DC-4D5B-D1DE-9E77-213A3B300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0599"/>
                <a:ext cx="40" cy="741"/>
              </a:xfrm>
              <a:custGeom>
                <a:avLst/>
                <a:gdLst>
                  <a:gd name="T0" fmla="*/ 0 w 40"/>
                  <a:gd name="T1" fmla="*/ 701 h 741"/>
                  <a:gd name="T2" fmla="*/ 0 w 40"/>
                  <a:gd name="T3" fmla="*/ 0 h 741"/>
                  <a:gd name="T4" fmla="*/ 40 w 40"/>
                  <a:gd name="T5" fmla="*/ 0 h 741"/>
                  <a:gd name="T6" fmla="*/ 40 w 40"/>
                  <a:gd name="T7" fmla="*/ 741 h 741"/>
                  <a:gd name="T8" fmla="*/ 36 w 40"/>
                  <a:gd name="T9" fmla="*/ 737 h 741"/>
                  <a:gd name="T10" fmla="*/ 28 w 40"/>
                  <a:gd name="T11" fmla="*/ 733 h 741"/>
                  <a:gd name="T12" fmla="*/ 24 w 40"/>
                  <a:gd name="T13" fmla="*/ 725 h 741"/>
                  <a:gd name="T14" fmla="*/ 20 w 40"/>
                  <a:gd name="T15" fmla="*/ 721 h 741"/>
                  <a:gd name="T16" fmla="*/ 12 w 40"/>
                  <a:gd name="T17" fmla="*/ 717 h 741"/>
                  <a:gd name="T18" fmla="*/ 8 w 40"/>
                  <a:gd name="T19" fmla="*/ 709 h 741"/>
                  <a:gd name="T20" fmla="*/ 4 w 40"/>
                  <a:gd name="T21" fmla="*/ 705 h 741"/>
                  <a:gd name="T22" fmla="*/ 0 w 40"/>
                  <a:gd name="T23" fmla="*/ 701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741">
                    <a:moveTo>
                      <a:pt x="0" y="70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741"/>
                    </a:lnTo>
                    <a:lnTo>
                      <a:pt x="36" y="737"/>
                    </a:lnTo>
                    <a:lnTo>
                      <a:pt x="28" y="733"/>
                    </a:lnTo>
                    <a:lnTo>
                      <a:pt x="24" y="725"/>
                    </a:lnTo>
                    <a:lnTo>
                      <a:pt x="20" y="721"/>
                    </a:lnTo>
                    <a:lnTo>
                      <a:pt x="12" y="717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0" name="Freeform 32">
                <a:extLst>
                  <a:ext uri="{FF2B5EF4-FFF2-40B4-BE49-F238E27FC236}">
                    <a16:creationId xmlns:a16="http://schemas.microsoft.com/office/drawing/2014/main" id="{0BE33C52-9A80-A9DD-957E-DC7D024D6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" y="10599"/>
                <a:ext cx="44" cy="781"/>
              </a:xfrm>
              <a:custGeom>
                <a:avLst/>
                <a:gdLst>
                  <a:gd name="T0" fmla="*/ 0 w 44"/>
                  <a:gd name="T1" fmla="*/ 741 h 781"/>
                  <a:gd name="T2" fmla="*/ 0 w 44"/>
                  <a:gd name="T3" fmla="*/ 0 h 781"/>
                  <a:gd name="T4" fmla="*/ 44 w 44"/>
                  <a:gd name="T5" fmla="*/ 0 h 781"/>
                  <a:gd name="T6" fmla="*/ 44 w 44"/>
                  <a:gd name="T7" fmla="*/ 781 h 781"/>
                  <a:gd name="T8" fmla="*/ 40 w 44"/>
                  <a:gd name="T9" fmla="*/ 777 h 781"/>
                  <a:gd name="T10" fmla="*/ 32 w 44"/>
                  <a:gd name="T11" fmla="*/ 773 h 781"/>
                  <a:gd name="T12" fmla="*/ 28 w 44"/>
                  <a:gd name="T13" fmla="*/ 765 h 781"/>
                  <a:gd name="T14" fmla="*/ 20 w 44"/>
                  <a:gd name="T15" fmla="*/ 761 h 781"/>
                  <a:gd name="T16" fmla="*/ 16 w 44"/>
                  <a:gd name="T17" fmla="*/ 757 h 781"/>
                  <a:gd name="T18" fmla="*/ 12 w 44"/>
                  <a:gd name="T19" fmla="*/ 753 h 781"/>
                  <a:gd name="T20" fmla="*/ 8 w 44"/>
                  <a:gd name="T21" fmla="*/ 749 h 781"/>
                  <a:gd name="T22" fmla="*/ 0 w 44"/>
                  <a:gd name="T23" fmla="*/ 741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81">
                    <a:moveTo>
                      <a:pt x="0" y="741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81"/>
                    </a:lnTo>
                    <a:lnTo>
                      <a:pt x="40" y="777"/>
                    </a:lnTo>
                    <a:lnTo>
                      <a:pt x="32" y="773"/>
                    </a:lnTo>
                    <a:lnTo>
                      <a:pt x="28" y="765"/>
                    </a:lnTo>
                    <a:lnTo>
                      <a:pt x="20" y="761"/>
                    </a:lnTo>
                    <a:lnTo>
                      <a:pt x="16" y="757"/>
                    </a:lnTo>
                    <a:lnTo>
                      <a:pt x="12" y="753"/>
                    </a:lnTo>
                    <a:lnTo>
                      <a:pt x="8" y="749"/>
                    </a:lnTo>
                    <a:lnTo>
                      <a:pt x="0" y="741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1" name="Freeform 33">
                <a:extLst>
                  <a:ext uri="{FF2B5EF4-FFF2-40B4-BE49-F238E27FC236}">
                    <a16:creationId xmlns:a16="http://schemas.microsoft.com/office/drawing/2014/main" id="{1533EC1F-46E9-524A-D0DC-1934394A1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" y="10599"/>
                <a:ext cx="45" cy="818"/>
              </a:xfrm>
              <a:custGeom>
                <a:avLst/>
                <a:gdLst>
                  <a:gd name="T0" fmla="*/ 0 w 45"/>
                  <a:gd name="T1" fmla="*/ 781 h 818"/>
                  <a:gd name="T2" fmla="*/ 0 w 45"/>
                  <a:gd name="T3" fmla="*/ 0 h 818"/>
                  <a:gd name="T4" fmla="*/ 45 w 45"/>
                  <a:gd name="T5" fmla="*/ 0 h 818"/>
                  <a:gd name="T6" fmla="*/ 45 w 45"/>
                  <a:gd name="T7" fmla="*/ 818 h 818"/>
                  <a:gd name="T8" fmla="*/ 37 w 45"/>
                  <a:gd name="T9" fmla="*/ 814 h 818"/>
                  <a:gd name="T10" fmla="*/ 33 w 45"/>
                  <a:gd name="T11" fmla="*/ 810 h 818"/>
                  <a:gd name="T12" fmla="*/ 29 w 45"/>
                  <a:gd name="T13" fmla="*/ 805 h 818"/>
                  <a:gd name="T14" fmla="*/ 21 w 45"/>
                  <a:gd name="T15" fmla="*/ 797 h 818"/>
                  <a:gd name="T16" fmla="*/ 17 w 45"/>
                  <a:gd name="T17" fmla="*/ 793 h 818"/>
                  <a:gd name="T18" fmla="*/ 13 w 45"/>
                  <a:gd name="T19" fmla="*/ 789 h 818"/>
                  <a:gd name="T20" fmla="*/ 5 w 45"/>
                  <a:gd name="T21" fmla="*/ 785 h 818"/>
                  <a:gd name="T22" fmla="*/ 0 w 45"/>
                  <a:gd name="T23" fmla="*/ 781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818">
                    <a:moveTo>
                      <a:pt x="0" y="781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818"/>
                    </a:lnTo>
                    <a:lnTo>
                      <a:pt x="37" y="814"/>
                    </a:lnTo>
                    <a:lnTo>
                      <a:pt x="33" y="810"/>
                    </a:lnTo>
                    <a:lnTo>
                      <a:pt x="29" y="805"/>
                    </a:lnTo>
                    <a:lnTo>
                      <a:pt x="21" y="797"/>
                    </a:lnTo>
                    <a:lnTo>
                      <a:pt x="17" y="793"/>
                    </a:lnTo>
                    <a:lnTo>
                      <a:pt x="13" y="789"/>
                    </a:lnTo>
                    <a:lnTo>
                      <a:pt x="5" y="785"/>
                    </a:lnTo>
                    <a:lnTo>
                      <a:pt x="0" y="781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2" name="Freeform 34">
                <a:extLst>
                  <a:ext uri="{FF2B5EF4-FFF2-40B4-BE49-F238E27FC236}">
                    <a16:creationId xmlns:a16="http://schemas.microsoft.com/office/drawing/2014/main" id="{19D13634-F426-D140-8ABA-1647912DF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9" y="10599"/>
                <a:ext cx="40" cy="850"/>
              </a:xfrm>
              <a:custGeom>
                <a:avLst/>
                <a:gdLst>
                  <a:gd name="T0" fmla="*/ 0 w 40"/>
                  <a:gd name="T1" fmla="*/ 818 h 850"/>
                  <a:gd name="T2" fmla="*/ 0 w 40"/>
                  <a:gd name="T3" fmla="*/ 0 h 850"/>
                  <a:gd name="T4" fmla="*/ 40 w 40"/>
                  <a:gd name="T5" fmla="*/ 0 h 850"/>
                  <a:gd name="T6" fmla="*/ 40 w 40"/>
                  <a:gd name="T7" fmla="*/ 850 h 850"/>
                  <a:gd name="T8" fmla="*/ 36 w 40"/>
                  <a:gd name="T9" fmla="*/ 846 h 850"/>
                  <a:gd name="T10" fmla="*/ 32 w 40"/>
                  <a:gd name="T11" fmla="*/ 842 h 850"/>
                  <a:gd name="T12" fmla="*/ 24 w 40"/>
                  <a:gd name="T13" fmla="*/ 838 h 850"/>
                  <a:gd name="T14" fmla="*/ 20 w 40"/>
                  <a:gd name="T15" fmla="*/ 834 h 850"/>
                  <a:gd name="T16" fmla="*/ 16 w 40"/>
                  <a:gd name="T17" fmla="*/ 830 h 850"/>
                  <a:gd name="T18" fmla="*/ 8 w 40"/>
                  <a:gd name="T19" fmla="*/ 826 h 850"/>
                  <a:gd name="T20" fmla="*/ 4 w 40"/>
                  <a:gd name="T21" fmla="*/ 822 h 850"/>
                  <a:gd name="T22" fmla="*/ 0 w 40"/>
                  <a:gd name="T23" fmla="*/ 818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850">
                    <a:moveTo>
                      <a:pt x="0" y="818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850"/>
                    </a:lnTo>
                    <a:lnTo>
                      <a:pt x="36" y="846"/>
                    </a:lnTo>
                    <a:lnTo>
                      <a:pt x="32" y="842"/>
                    </a:lnTo>
                    <a:lnTo>
                      <a:pt x="24" y="838"/>
                    </a:lnTo>
                    <a:lnTo>
                      <a:pt x="20" y="834"/>
                    </a:lnTo>
                    <a:lnTo>
                      <a:pt x="16" y="830"/>
                    </a:lnTo>
                    <a:lnTo>
                      <a:pt x="8" y="826"/>
                    </a:lnTo>
                    <a:lnTo>
                      <a:pt x="4" y="822"/>
                    </a:lnTo>
                    <a:lnTo>
                      <a:pt x="0" y="818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3" name="Freeform 35">
                <a:extLst>
                  <a:ext uri="{FF2B5EF4-FFF2-40B4-BE49-F238E27FC236}">
                    <a16:creationId xmlns:a16="http://schemas.microsoft.com/office/drawing/2014/main" id="{4026232B-A359-7D1D-F88A-D0C04FB65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9" y="10599"/>
                <a:ext cx="44" cy="878"/>
              </a:xfrm>
              <a:custGeom>
                <a:avLst/>
                <a:gdLst>
                  <a:gd name="T0" fmla="*/ 0 w 44"/>
                  <a:gd name="T1" fmla="*/ 850 h 878"/>
                  <a:gd name="T2" fmla="*/ 0 w 44"/>
                  <a:gd name="T3" fmla="*/ 0 h 878"/>
                  <a:gd name="T4" fmla="*/ 32 w 44"/>
                  <a:gd name="T5" fmla="*/ 0 h 878"/>
                  <a:gd name="T6" fmla="*/ 36 w 44"/>
                  <a:gd name="T7" fmla="*/ 12 h 878"/>
                  <a:gd name="T8" fmla="*/ 36 w 44"/>
                  <a:gd name="T9" fmla="*/ 20 h 878"/>
                  <a:gd name="T10" fmla="*/ 36 w 44"/>
                  <a:gd name="T11" fmla="*/ 28 h 878"/>
                  <a:gd name="T12" fmla="*/ 36 w 44"/>
                  <a:gd name="T13" fmla="*/ 36 h 878"/>
                  <a:gd name="T14" fmla="*/ 40 w 44"/>
                  <a:gd name="T15" fmla="*/ 44 h 878"/>
                  <a:gd name="T16" fmla="*/ 40 w 44"/>
                  <a:gd name="T17" fmla="*/ 52 h 878"/>
                  <a:gd name="T18" fmla="*/ 40 w 44"/>
                  <a:gd name="T19" fmla="*/ 64 h 878"/>
                  <a:gd name="T20" fmla="*/ 44 w 44"/>
                  <a:gd name="T21" fmla="*/ 72 h 878"/>
                  <a:gd name="T22" fmla="*/ 44 w 44"/>
                  <a:gd name="T23" fmla="*/ 878 h 878"/>
                  <a:gd name="T24" fmla="*/ 40 w 44"/>
                  <a:gd name="T25" fmla="*/ 874 h 878"/>
                  <a:gd name="T26" fmla="*/ 32 w 44"/>
                  <a:gd name="T27" fmla="*/ 870 h 878"/>
                  <a:gd name="T28" fmla="*/ 28 w 44"/>
                  <a:gd name="T29" fmla="*/ 866 h 878"/>
                  <a:gd name="T30" fmla="*/ 24 w 44"/>
                  <a:gd name="T31" fmla="*/ 862 h 878"/>
                  <a:gd name="T32" fmla="*/ 16 w 44"/>
                  <a:gd name="T33" fmla="*/ 858 h 878"/>
                  <a:gd name="T34" fmla="*/ 12 w 44"/>
                  <a:gd name="T35" fmla="*/ 854 h 878"/>
                  <a:gd name="T36" fmla="*/ 8 w 44"/>
                  <a:gd name="T37" fmla="*/ 850 h 878"/>
                  <a:gd name="T38" fmla="*/ 0 w 44"/>
                  <a:gd name="T39" fmla="*/ 850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4" h="878">
                    <a:moveTo>
                      <a:pt x="0" y="8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6" y="12"/>
                    </a:lnTo>
                    <a:lnTo>
                      <a:pt x="36" y="20"/>
                    </a:lnTo>
                    <a:lnTo>
                      <a:pt x="36" y="28"/>
                    </a:lnTo>
                    <a:lnTo>
                      <a:pt x="36" y="36"/>
                    </a:lnTo>
                    <a:lnTo>
                      <a:pt x="40" y="44"/>
                    </a:lnTo>
                    <a:lnTo>
                      <a:pt x="40" y="52"/>
                    </a:lnTo>
                    <a:lnTo>
                      <a:pt x="40" y="64"/>
                    </a:lnTo>
                    <a:lnTo>
                      <a:pt x="44" y="72"/>
                    </a:lnTo>
                    <a:lnTo>
                      <a:pt x="44" y="878"/>
                    </a:lnTo>
                    <a:lnTo>
                      <a:pt x="40" y="874"/>
                    </a:lnTo>
                    <a:lnTo>
                      <a:pt x="32" y="870"/>
                    </a:lnTo>
                    <a:lnTo>
                      <a:pt x="28" y="866"/>
                    </a:lnTo>
                    <a:lnTo>
                      <a:pt x="24" y="862"/>
                    </a:lnTo>
                    <a:lnTo>
                      <a:pt x="16" y="858"/>
                    </a:lnTo>
                    <a:lnTo>
                      <a:pt x="12" y="854"/>
                    </a:lnTo>
                    <a:lnTo>
                      <a:pt x="8" y="850"/>
                    </a:lnTo>
                    <a:lnTo>
                      <a:pt x="0" y="850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4" name="Freeform 36">
                <a:extLst>
                  <a:ext uri="{FF2B5EF4-FFF2-40B4-BE49-F238E27FC236}">
                    <a16:creationId xmlns:a16="http://schemas.microsoft.com/office/drawing/2014/main" id="{39BEC802-E332-4F48-1E5D-8C9D60DC7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10671"/>
                <a:ext cx="45" cy="830"/>
              </a:xfrm>
              <a:custGeom>
                <a:avLst/>
                <a:gdLst>
                  <a:gd name="T0" fmla="*/ 0 w 45"/>
                  <a:gd name="T1" fmla="*/ 806 h 830"/>
                  <a:gd name="T2" fmla="*/ 0 w 45"/>
                  <a:gd name="T3" fmla="*/ 0 h 830"/>
                  <a:gd name="T4" fmla="*/ 4 w 45"/>
                  <a:gd name="T5" fmla="*/ 16 h 830"/>
                  <a:gd name="T6" fmla="*/ 9 w 45"/>
                  <a:gd name="T7" fmla="*/ 32 h 830"/>
                  <a:gd name="T8" fmla="*/ 13 w 45"/>
                  <a:gd name="T9" fmla="*/ 48 h 830"/>
                  <a:gd name="T10" fmla="*/ 17 w 45"/>
                  <a:gd name="T11" fmla="*/ 65 h 830"/>
                  <a:gd name="T12" fmla="*/ 25 w 45"/>
                  <a:gd name="T13" fmla="*/ 81 h 830"/>
                  <a:gd name="T14" fmla="*/ 29 w 45"/>
                  <a:gd name="T15" fmla="*/ 97 h 830"/>
                  <a:gd name="T16" fmla="*/ 37 w 45"/>
                  <a:gd name="T17" fmla="*/ 113 h 830"/>
                  <a:gd name="T18" fmla="*/ 45 w 45"/>
                  <a:gd name="T19" fmla="*/ 129 h 830"/>
                  <a:gd name="T20" fmla="*/ 45 w 45"/>
                  <a:gd name="T21" fmla="*/ 830 h 830"/>
                  <a:gd name="T22" fmla="*/ 37 w 45"/>
                  <a:gd name="T23" fmla="*/ 826 h 830"/>
                  <a:gd name="T24" fmla="*/ 33 w 45"/>
                  <a:gd name="T25" fmla="*/ 826 h 830"/>
                  <a:gd name="T26" fmla="*/ 29 w 45"/>
                  <a:gd name="T27" fmla="*/ 822 h 830"/>
                  <a:gd name="T28" fmla="*/ 21 w 45"/>
                  <a:gd name="T29" fmla="*/ 818 h 830"/>
                  <a:gd name="T30" fmla="*/ 17 w 45"/>
                  <a:gd name="T31" fmla="*/ 814 h 830"/>
                  <a:gd name="T32" fmla="*/ 13 w 45"/>
                  <a:gd name="T33" fmla="*/ 810 h 830"/>
                  <a:gd name="T34" fmla="*/ 4 w 45"/>
                  <a:gd name="T35" fmla="*/ 806 h 830"/>
                  <a:gd name="T36" fmla="*/ 0 w 45"/>
                  <a:gd name="T37" fmla="*/ 806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830">
                    <a:moveTo>
                      <a:pt x="0" y="806"/>
                    </a:moveTo>
                    <a:lnTo>
                      <a:pt x="0" y="0"/>
                    </a:lnTo>
                    <a:lnTo>
                      <a:pt x="4" y="16"/>
                    </a:lnTo>
                    <a:lnTo>
                      <a:pt x="9" y="32"/>
                    </a:lnTo>
                    <a:lnTo>
                      <a:pt x="13" y="48"/>
                    </a:lnTo>
                    <a:lnTo>
                      <a:pt x="17" y="65"/>
                    </a:lnTo>
                    <a:lnTo>
                      <a:pt x="25" y="81"/>
                    </a:lnTo>
                    <a:lnTo>
                      <a:pt x="29" y="97"/>
                    </a:lnTo>
                    <a:lnTo>
                      <a:pt x="37" y="113"/>
                    </a:lnTo>
                    <a:lnTo>
                      <a:pt x="45" y="129"/>
                    </a:lnTo>
                    <a:lnTo>
                      <a:pt x="45" y="830"/>
                    </a:lnTo>
                    <a:lnTo>
                      <a:pt x="37" y="826"/>
                    </a:lnTo>
                    <a:lnTo>
                      <a:pt x="33" y="826"/>
                    </a:lnTo>
                    <a:lnTo>
                      <a:pt x="29" y="822"/>
                    </a:lnTo>
                    <a:lnTo>
                      <a:pt x="21" y="818"/>
                    </a:lnTo>
                    <a:lnTo>
                      <a:pt x="17" y="814"/>
                    </a:lnTo>
                    <a:lnTo>
                      <a:pt x="13" y="810"/>
                    </a:lnTo>
                    <a:lnTo>
                      <a:pt x="4" y="806"/>
                    </a:lnTo>
                    <a:lnTo>
                      <a:pt x="0" y="806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5" name="Freeform 37">
                <a:extLst>
                  <a:ext uri="{FF2B5EF4-FFF2-40B4-BE49-F238E27FC236}">
                    <a16:creationId xmlns:a16="http://schemas.microsoft.com/office/drawing/2014/main" id="{A5763CAC-3488-C44E-9AF8-9AD21110A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0800"/>
                <a:ext cx="40" cy="725"/>
              </a:xfrm>
              <a:custGeom>
                <a:avLst/>
                <a:gdLst>
                  <a:gd name="T0" fmla="*/ 0 w 40"/>
                  <a:gd name="T1" fmla="*/ 701 h 725"/>
                  <a:gd name="T2" fmla="*/ 0 w 40"/>
                  <a:gd name="T3" fmla="*/ 0 h 725"/>
                  <a:gd name="T4" fmla="*/ 4 w 40"/>
                  <a:gd name="T5" fmla="*/ 8 h 725"/>
                  <a:gd name="T6" fmla="*/ 8 w 40"/>
                  <a:gd name="T7" fmla="*/ 16 h 725"/>
                  <a:gd name="T8" fmla="*/ 12 w 40"/>
                  <a:gd name="T9" fmla="*/ 28 h 725"/>
                  <a:gd name="T10" fmla="*/ 20 w 40"/>
                  <a:gd name="T11" fmla="*/ 36 h 725"/>
                  <a:gd name="T12" fmla="*/ 24 w 40"/>
                  <a:gd name="T13" fmla="*/ 48 h 725"/>
                  <a:gd name="T14" fmla="*/ 28 w 40"/>
                  <a:gd name="T15" fmla="*/ 56 h 725"/>
                  <a:gd name="T16" fmla="*/ 36 w 40"/>
                  <a:gd name="T17" fmla="*/ 65 h 725"/>
                  <a:gd name="T18" fmla="*/ 40 w 40"/>
                  <a:gd name="T19" fmla="*/ 77 h 725"/>
                  <a:gd name="T20" fmla="*/ 40 w 40"/>
                  <a:gd name="T21" fmla="*/ 725 h 725"/>
                  <a:gd name="T22" fmla="*/ 36 w 40"/>
                  <a:gd name="T23" fmla="*/ 721 h 725"/>
                  <a:gd name="T24" fmla="*/ 32 w 40"/>
                  <a:gd name="T25" fmla="*/ 717 h 725"/>
                  <a:gd name="T26" fmla="*/ 24 w 40"/>
                  <a:gd name="T27" fmla="*/ 717 h 725"/>
                  <a:gd name="T28" fmla="*/ 20 w 40"/>
                  <a:gd name="T29" fmla="*/ 713 h 725"/>
                  <a:gd name="T30" fmla="*/ 16 w 40"/>
                  <a:gd name="T31" fmla="*/ 709 h 725"/>
                  <a:gd name="T32" fmla="*/ 8 w 40"/>
                  <a:gd name="T33" fmla="*/ 709 h 725"/>
                  <a:gd name="T34" fmla="*/ 4 w 40"/>
                  <a:gd name="T35" fmla="*/ 705 h 725"/>
                  <a:gd name="T36" fmla="*/ 0 w 40"/>
                  <a:gd name="T37" fmla="*/ 701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725">
                    <a:moveTo>
                      <a:pt x="0" y="701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8" y="16"/>
                    </a:lnTo>
                    <a:lnTo>
                      <a:pt x="12" y="28"/>
                    </a:lnTo>
                    <a:lnTo>
                      <a:pt x="20" y="36"/>
                    </a:lnTo>
                    <a:lnTo>
                      <a:pt x="24" y="48"/>
                    </a:lnTo>
                    <a:lnTo>
                      <a:pt x="28" y="56"/>
                    </a:lnTo>
                    <a:lnTo>
                      <a:pt x="36" y="65"/>
                    </a:lnTo>
                    <a:lnTo>
                      <a:pt x="40" y="77"/>
                    </a:lnTo>
                    <a:lnTo>
                      <a:pt x="40" y="725"/>
                    </a:lnTo>
                    <a:lnTo>
                      <a:pt x="36" y="721"/>
                    </a:lnTo>
                    <a:lnTo>
                      <a:pt x="32" y="717"/>
                    </a:lnTo>
                    <a:lnTo>
                      <a:pt x="24" y="717"/>
                    </a:lnTo>
                    <a:lnTo>
                      <a:pt x="20" y="713"/>
                    </a:lnTo>
                    <a:lnTo>
                      <a:pt x="16" y="709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6" name="Freeform 38">
                <a:extLst>
                  <a:ext uri="{FF2B5EF4-FFF2-40B4-BE49-F238E27FC236}">
                    <a16:creationId xmlns:a16="http://schemas.microsoft.com/office/drawing/2014/main" id="{985A6B56-A5B4-EF4C-A22C-36D6C82AB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0877"/>
                <a:ext cx="44" cy="668"/>
              </a:xfrm>
              <a:custGeom>
                <a:avLst/>
                <a:gdLst>
                  <a:gd name="T0" fmla="*/ 0 w 44"/>
                  <a:gd name="T1" fmla="*/ 648 h 668"/>
                  <a:gd name="T2" fmla="*/ 0 w 44"/>
                  <a:gd name="T3" fmla="*/ 0 h 668"/>
                  <a:gd name="T4" fmla="*/ 4 w 44"/>
                  <a:gd name="T5" fmla="*/ 4 h 668"/>
                  <a:gd name="T6" fmla="*/ 12 w 44"/>
                  <a:gd name="T7" fmla="*/ 12 h 668"/>
                  <a:gd name="T8" fmla="*/ 16 w 44"/>
                  <a:gd name="T9" fmla="*/ 20 h 668"/>
                  <a:gd name="T10" fmla="*/ 20 w 44"/>
                  <a:gd name="T11" fmla="*/ 28 h 668"/>
                  <a:gd name="T12" fmla="*/ 28 w 44"/>
                  <a:gd name="T13" fmla="*/ 36 h 668"/>
                  <a:gd name="T14" fmla="*/ 32 w 44"/>
                  <a:gd name="T15" fmla="*/ 40 h 668"/>
                  <a:gd name="T16" fmla="*/ 36 w 44"/>
                  <a:gd name="T17" fmla="*/ 48 h 668"/>
                  <a:gd name="T18" fmla="*/ 44 w 44"/>
                  <a:gd name="T19" fmla="*/ 56 h 668"/>
                  <a:gd name="T20" fmla="*/ 44 w 44"/>
                  <a:gd name="T21" fmla="*/ 668 h 668"/>
                  <a:gd name="T22" fmla="*/ 40 w 44"/>
                  <a:gd name="T23" fmla="*/ 664 h 668"/>
                  <a:gd name="T24" fmla="*/ 32 w 44"/>
                  <a:gd name="T25" fmla="*/ 664 h 668"/>
                  <a:gd name="T26" fmla="*/ 28 w 44"/>
                  <a:gd name="T27" fmla="*/ 660 h 668"/>
                  <a:gd name="T28" fmla="*/ 24 w 44"/>
                  <a:gd name="T29" fmla="*/ 656 h 668"/>
                  <a:gd name="T30" fmla="*/ 16 w 44"/>
                  <a:gd name="T31" fmla="*/ 656 h 668"/>
                  <a:gd name="T32" fmla="*/ 12 w 44"/>
                  <a:gd name="T33" fmla="*/ 652 h 668"/>
                  <a:gd name="T34" fmla="*/ 8 w 44"/>
                  <a:gd name="T35" fmla="*/ 648 h 668"/>
                  <a:gd name="T36" fmla="*/ 0 w 44"/>
                  <a:gd name="T37" fmla="*/ 648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668">
                    <a:moveTo>
                      <a:pt x="0" y="6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12"/>
                    </a:lnTo>
                    <a:lnTo>
                      <a:pt x="16" y="20"/>
                    </a:lnTo>
                    <a:lnTo>
                      <a:pt x="20" y="28"/>
                    </a:lnTo>
                    <a:lnTo>
                      <a:pt x="28" y="36"/>
                    </a:lnTo>
                    <a:lnTo>
                      <a:pt x="32" y="40"/>
                    </a:lnTo>
                    <a:lnTo>
                      <a:pt x="36" y="48"/>
                    </a:lnTo>
                    <a:lnTo>
                      <a:pt x="44" y="56"/>
                    </a:lnTo>
                    <a:lnTo>
                      <a:pt x="44" y="668"/>
                    </a:lnTo>
                    <a:lnTo>
                      <a:pt x="40" y="664"/>
                    </a:lnTo>
                    <a:lnTo>
                      <a:pt x="32" y="664"/>
                    </a:lnTo>
                    <a:lnTo>
                      <a:pt x="28" y="660"/>
                    </a:lnTo>
                    <a:lnTo>
                      <a:pt x="24" y="656"/>
                    </a:lnTo>
                    <a:lnTo>
                      <a:pt x="16" y="656"/>
                    </a:lnTo>
                    <a:lnTo>
                      <a:pt x="12" y="652"/>
                    </a:lnTo>
                    <a:lnTo>
                      <a:pt x="8" y="648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7" name="Freeform 39">
                <a:extLst>
                  <a:ext uri="{FF2B5EF4-FFF2-40B4-BE49-F238E27FC236}">
                    <a16:creationId xmlns:a16="http://schemas.microsoft.com/office/drawing/2014/main" id="{E3EFDBC2-2801-FEE5-11CB-9D15B608F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10933"/>
                <a:ext cx="45" cy="633"/>
              </a:xfrm>
              <a:custGeom>
                <a:avLst/>
                <a:gdLst>
                  <a:gd name="T0" fmla="*/ 0 w 45"/>
                  <a:gd name="T1" fmla="*/ 612 h 633"/>
                  <a:gd name="T2" fmla="*/ 0 w 45"/>
                  <a:gd name="T3" fmla="*/ 0 h 633"/>
                  <a:gd name="T4" fmla="*/ 4 w 45"/>
                  <a:gd name="T5" fmla="*/ 4 h 633"/>
                  <a:gd name="T6" fmla="*/ 8 w 45"/>
                  <a:gd name="T7" fmla="*/ 12 h 633"/>
                  <a:gd name="T8" fmla="*/ 17 w 45"/>
                  <a:gd name="T9" fmla="*/ 16 h 633"/>
                  <a:gd name="T10" fmla="*/ 21 w 45"/>
                  <a:gd name="T11" fmla="*/ 24 h 633"/>
                  <a:gd name="T12" fmla="*/ 25 w 45"/>
                  <a:gd name="T13" fmla="*/ 28 h 633"/>
                  <a:gd name="T14" fmla="*/ 33 w 45"/>
                  <a:gd name="T15" fmla="*/ 32 h 633"/>
                  <a:gd name="T16" fmla="*/ 37 w 45"/>
                  <a:gd name="T17" fmla="*/ 40 h 633"/>
                  <a:gd name="T18" fmla="*/ 45 w 45"/>
                  <a:gd name="T19" fmla="*/ 44 h 633"/>
                  <a:gd name="T20" fmla="*/ 45 w 45"/>
                  <a:gd name="T21" fmla="*/ 633 h 633"/>
                  <a:gd name="T22" fmla="*/ 37 w 45"/>
                  <a:gd name="T23" fmla="*/ 629 h 633"/>
                  <a:gd name="T24" fmla="*/ 33 w 45"/>
                  <a:gd name="T25" fmla="*/ 625 h 633"/>
                  <a:gd name="T26" fmla="*/ 29 w 45"/>
                  <a:gd name="T27" fmla="*/ 625 h 633"/>
                  <a:gd name="T28" fmla="*/ 21 w 45"/>
                  <a:gd name="T29" fmla="*/ 621 h 633"/>
                  <a:gd name="T30" fmla="*/ 17 w 45"/>
                  <a:gd name="T31" fmla="*/ 621 h 633"/>
                  <a:gd name="T32" fmla="*/ 13 w 45"/>
                  <a:gd name="T33" fmla="*/ 617 h 633"/>
                  <a:gd name="T34" fmla="*/ 4 w 45"/>
                  <a:gd name="T35" fmla="*/ 617 h 633"/>
                  <a:gd name="T36" fmla="*/ 0 w 45"/>
                  <a:gd name="T37" fmla="*/ 612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633">
                    <a:moveTo>
                      <a:pt x="0" y="612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7" y="16"/>
                    </a:lnTo>
                    <a:lnTo>
                      <a:pt x="21" y="24"/>
                    </a:lnTo>
                    <a:lnTo>
                      <a:pt x="25" y="28"/>
                    </a:lnTo>
                    <a:lnTo>
                      <a:pt x="33" y="32"/>
                    </a:lnTo>
                    <a:lnTo>
                      <a:pt x="37" y="40"/>
                    </a:lnTo>
                    <a:lnTo>
                      <a:pt x="45" y="44"/>
                    </a:lnTo>
                    <a:lnTo>
                      <a:pt x="45" y="633"/>
                    </a:lnTo>
                    <a:lnTo>
                      <a:pt x="37" y="629"/>
                    </a:lnTo>
                    <a:lnTo>
                      <a:pt x="33" y="625"/>
                    </a:lnTo>
                    <a:lnTo>
                      <a:pt x="29" y="625"/>
                    </a:lnTo>
                    <a:lnTo>
                      <a:pt x="21" y="621"/>
                    </a:lnTo>
                    <a:lnTo>
                      <a:pt x="17" y="621"/>
                    </a:lnTo>
                    <a:lnTo>
                      <a:pt x="13" y="617"/>
                    </a:lnTo>
                    <a:lnTo>
                      <a:pt x="4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8" name="Freeform 40">
                <a:extLst>
                  <a:ext uri="{FF2B5EF4-FFF2-40B4-BE49-F238E27FC236}">
                    <a16:creationId xmlns:a16="http://schemas.microsoft.com/office/drawing/2014/main" id="{BD79AFB7-90F4-6026-0637-68AC21CA1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7" y="10977"/>
                <a:ext cx="40" cy="605"/>
              </a:xfrm>
              <a:custGeom>
                <a:avLst/>
                <a:gdLst>
                  <a:gd name="T0" fmla="*/ 0 w 40"/>
                  <a:gd name="T1" fmla="*/ 589 h 605"/>
                  <a:gd name="T2" fmla="*/ 0 w 40"/>
                  <a:gd name="T3" fmla="*/ 0 h 605"/>
                  <a:gd name="T4" fmla="*/ 4 w 40"/>
                  <a:gd name="T5" fmla="*/ 4 h 605"/>
                  <a:gd name="T6" fmla="*/ 8 w 40"/>
                  <a:gd name="T7" fmla="*/ 12 h 605"/>
                  <a:gd name="T8" fmla="*/ 12 w 40"/>
                  <a:gd name="T9" fmla="*/ 16 h 605"/>
                  <a:gd name="T10" fmla="*/ 20 w 40"/>
                  <a:gd name="T11" fmla="*/ 21 h 605"/>
                  <a:gd name="T12" fmla="*/ 24 w 40"/>
                  <a:gd name="T13" fmla="*/ 25 h 605"/>
                  <a:gd name="T14" fmla="*/ 32 w 40"/>
                  <a:gd name="T15" fmla="*/ 29 h 605"/>
                  <a:gd name="T16" fmla="*/ 36 w 40"/>
                  <a:gd name="T17" fmla="*/ 33 h 605"/>
                  <a:gd name="T18" fmla="*/ 40 w 40"/>
                  <a:gd name="T19" fmla="*/ 37 h 605"/>
                  <a:gd name="T20" fmla="*/ 40 w 40"/>
                  <a:gd name="T21" fmla="*/ 605 h 605"/>
                  <a:gd name="T22" fmla="*/ 36 w 40"/>
                  <a:gd name="T23" fmla="*/ 601 h 605"/>
                  <a:gd name="T24" fmla="*/ 32 w 40"/>
                  <a:gd name="T25" fmla="*/ 601 h 605"/>
                  <a:gd name="T26" fmla="*/ 24 w 40"/>
                  <a:gd name="T27" fmla="*/ 597 h 605"/>
                  <a:gd name="T28" fmla="*/ 20 w 40"/>
                  <a:gd name="T29" fmla="*/ 597 h 605"/>
                  <a:gd name="T30" fmla="*/ 16 w 40"/>
                  <a:gd name="T31" fmla="*/ 593 h 605"/>
                  <a:gd name="T32" fmla="*/ 8 w 40"/>
                  <a:gd name="T33" fmla="*/ 593 h 605"/>
                  <a:gd name="T34" fmla="*/ 4 w 40"/>
                  <a:gd name="T35" fmla="*/ 589 h 605"/>
                  <a:gd name="T36" fmla="*/ 0 w 40"/>
                  <a:gd name="T37" fmla="*/ 589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605">
                    <a:moveTo>
                      <a:pt x="0" y="589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2" y="16"/>
                    </a:lnTo>
                    <a:lnTo>
                      <a:pt x="20" y="21"/>
                    </a:lnTo>
                    <a:lnTo>
                      <a:pt x="24" y="25"/>
                    </a:lnTo>
                    <a:lnTo>
                      <a:pt x="32" y="29"/>
                    </a:lnTo>
                    <a:lnTo>
                      <a:pt x="36" y="33"/>
                    </a:lnTo>
                    <a:lnTo>
                      <a:pt x="40" y="37"/>
                    </a:lnTo>
                    <a:lnTo>
                      <a:pt x="40" y="605"/>
                    </a:lnTo>
                    <a:lnTo>
                      <a:pt x="36" y="601"/>
                    </a:lnTo>
                    <a:lnTo>
                      <a:pt x="32" y="601"/>
                    </a:lnTo>
                    <a:lnTo>
                      <a:pt x="24" y="597"/>
                    </a:lnTo>
                    <a:lnTo>
                      <a:pt x="20" y="597"/>
                    </a:lnTo>
                    <a:lnTo>
                      <a:pt x="16" y="593"/>
                    </a:lnTo>
                    <a:lnTo>
                      <a:pt x="8" y="593"/>
                    </a:lnTo>
                    <a:lnTo>
                      <a:pt x="4" y="589"/>
                    </a:lnTo>
                    <a:lnTo>
                      <a:pt x="0" y="589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9" name="Freeform 41">
                <a:extLst>
                  <a:ext uri="{FF2B5EF4-FFF2-40B4-BE49-F238E27FC236}">
                    <a16:creationId xmlns:a16="http://schemas.microsoft.com/office/drawing/2014/main" id="{BD391B73-FAA7-879E-7067-CF8582EFBB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11014"/>
                <a:ext cx="44" cy="580"/>
              </a:xfrm>
              <a:custGeom>
                <a:avLst/>
                <a:gdLst>
                  <a:gd name="T0" fmla="*/ 0 w 44"/>
                  <a:gd name="T1" fmla="*/ 568 h 580"/>
                  <a:gd name="T2" fmla="*/ 0 w 44"/>
                  <a:gd name="T3" fmla="*/ 0 h 580"/>
                  <a:gd name="T4" fmla="*/ 8 w 44"/>
                  <a:gd name="T5" fmla="*/ 4 h 580"/>
                  <a:gd name="T6" fmla="*/ 12 w 44"/>
                  <a:gd name="T7" fmla="*/ 8 h 580"/>
                  <a:gd name="T8" fmla="*/ 16 w 44"/>
                  <a:gd name="T9" fmla="*/ 12 h 580"/>
                  <a:gd name="T10" fmla="*/ 24 w 44"/>
                  <a:gd name="T11" fmla="*/ 16 h 580"/>
                  <a:gd name="T12" fmla="*/ 28 w 44"/>
                  <a:gd name="T13" fmla="*/ 20 h 580"/>
                  <a:gd name="T14" fmla="*/ 32 w 44"/>
                  <a:gd name="T15" fmla="*/ 24 h 580"/>
                  <a:gd name="T16" fmla="*/ 40 w 44"/>
                  <a:gd name="T17" fmla="*/ 28 h 580"/>
                  <a:gd name="T18" fmla="*/ 44 w 44"/>
                  <a:gd name="T19" fmla="*/ 32 h 580"/>
                  <a:gd name="T20" fmla="*/ 44 w 44"/>
                  <a:gd name="T21" fmla="*/ 580 h 580"/>
                  <a:gd name="T22" fmla="*/ 40 w 44"/>
                  <a:gd name="T23" fmla="*/ 580 h 580"/>
                  <a:gd name="T24" fmla="*/ 32 w 44"/>
                  <a:gd name="T25" fmla="*/ 576 h 580"/>
                  <a:gd name="T26" fmla="*/ 28 w 44"/>
                  <a:gd name="T27" fmla="*/ 576 h 580"/>
                  <a:gd name="T28" fmla="*/ 24 w 44"/>
                  <a:gd name="T29" fmla="*/ 572 h 580"/>
                  <a:gd name="T30" fmla="*/ 16 w 44"/>
                  <a:gd name="T31" fmla="*/ 572 h 580"/>
                  <a:gd name="T32" fmla="*/ 12 w 44"/>
                  <a:gd name="T33" fmla="*/ 572 h 580"/>
                  <a:gd name="T34" fmla="*/ 8 w 44"/>
                  <a:gd name="T35" fmla="*/ 568 h 580"/>
                  <a:gd name="T36" fmla="*/ 0 w 44"/>
                  <a:gd name="T37" fmla="*/ 568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80">
                    <a:moveTo>
                      <a:pt x="0" y="568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12" y="8"/>
                    </a:lnTo>
                    <a:lnTo>
                      <a:pt x="16" y="12"/>
                    </a:lnTo>
                    <a:lnTo>
                      <a:pt x="24" y="16"/>
                    </a:lnTo>
                    <a:lnTo>
                      <a:pt x="28" y="20"/>
                    </a:lnTo>
                    <a:lnTo>
                      <a:pt x="32" y="24"/>
                    </a:lnTo>
                    <a:lnTo>
                      <a:pt x="40" y="28"/>
                    </a:lnTo>
                    <a:lnTo>
                      <a:pt x="44" y="32"/>
                    </a:lnTo>
                    <a:lnTo>
                      <a:pt x="44" y="580"/>
                    </a:lnTo>
                    <a:lnTo>
                      <a:pt x="40" y="580"/>
                    </a:lnTo>
                    <a:lnTo>
                      <a:pt x="32" y="576"/>
                    </a:lnTo>
                    <a:lnTo>
                      <a:pt x="28" y="576"/>
                    </a:lnTo>
                    <a:lnTo>
                      <a:pt x="24" y="572"/>
                    </a:lnTo>
                    <a:lnTo>
                      <a:pt x="16" y="572"/>
                    </a:lnTo>
                    <a:lnTo>
                      <a:pt x="12" y="572"/>
                    </a:lnTo>
                    <a:lnTo>
                      <a:pt x="8" y="568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0" name="Freeform 42">
                <a:extLst>
                  <a:ext uri="{FF2B5EF4-FFF2-40B4-BE49-F238E27FC236}">
                    <a16:creationId xmlns:a16="http://schemas.microsoft.com/office/drawing/2014/main" id="{0EF46D57-F1D8-7ACC-1E29-4D0D39A5E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11046"/>
                <a:ext cx="45" cy="560"/>
              </a:xfrm>
              <a:custGeom>
                <a:avLst/>
                <a:gdLst>
                  <a:gd name="T0" fmla="*/ 0 w 45"/>
                  <a:gd name="T1" fmla="*/ 548 h 560"/>
                  <a:gd name="T2" fmla="*/ 0 w 45"/>
                  <a:gd name="T3" fmla="*/ 0 h 560"/>
                  <a:gd name="T4" fmla="*/ 4 w 45"/>
                  <a:gd name="T5" fmla="*/ 4 h 560"/>
                  <a:gd name="T6" fmla="*/ 12 w 45"/>
                  <a:gd name="T7" fmla="*/ 8 h 560"/>
                  <a:gd name="T8" fmla="*/ 17 w 45"/>
                  <a:gd name="T9" fmla="*/ 12 h 560"/>
                  <a:gd name="T10" fmla="*/ 21 w 45"/>
                  <a:gd name="T11" fmla="*/ 12 h 560"/>
                  <a:gd name="T12" fmla="*/ 29 w 45"/>
                  <a:gd name="T13" fmla="*/ 16 h 560"/>
                  <a:gd name="T14" fmla="*/ 33 w 45"/>
                  <a:gd name="T15" fmla="*/ 20 h 560"/>
                  <a:gd name="T16" fmla="*/ 37 w 45"/>
                  <a:gd name="T17" fmla="*/ 24 h 560"/>
                  <a:gd name="T18" fmla="*/ 45 w 45"/>
                  <a:gd name="T19" fmla="*/ 24 h 560"/>
                  <a:gd name="T20" fmla="*/ 45 w 45"/>
                  <a:gd name="T21" fmla="*/ 560 h 560"/>
                  <a:gd name="T22" fmla="*/ 37 w 45"/>
                  <a:gd name="T23" fmla="*/ 560 h 560"/>
                  <a:gd name="T24" fmla="*/ 33 w 45"/>
                  <a:gd name="T25" fmla="*/ 556 h 560"/>
                  <a:gd name="T26" fmla="*/ 29 w 45"/>
                  <a:gd name="T27" fmla="*/ 556 h 560"/>
                  <a:gd name="T28" fmla="*/ 21 w 45"/>
                  <a:gd name="T29" fmla="*/ 556 h 560"/>
                  <a:gd name="T30" fmla="*/ 17 w 45"/>
                  <a:gd name="T31" fmla="*/ 552 h 560"/>
                  <a:gd name="T32" fmla="*/ 12 w 45"/>
                  <a:gd name="T33" fmla="*/ 552 h 560"/>
                  <a:gd name="T34" fmla="*/ 4 w 45"/>
                  <a:gd name="T35" fmla="*/ 552 h 560"/>
                  <a:gd name="T36" fmla="*/ 0 w 45"/>
                  <a:gd name="T37" fmla="*/ 54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60">
                    <a:moveTo>
                      <a:pt x="0" y="5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8"/>
                    </a:lnTo>
                    <a:lnTo>
                      <a:pt x="17" y="12"/>
                    </a:lnTo>
                    <a:lnTo>
                      <a:pt x="21" y="12"/>
                    </a:lnTo>
                    <a:lnTo>
                      <a:pt x="29" y="16"/>
                    </a:lnTo>
                    <a:lnTo>
                      <a:pt x="33" y="20"/>
                    </a:lnTo>
                    <a:lnTo>
                      <a:pt x="37" y="24"/>
                    </a:lnTo>
                    <a:lnTo>
                      <a:pt x="45" y="24"/>
                    </a:lnTo>
                    <a:lnTo>
                      <a:pt x="45" y="560"/>
                    </a:lnTo>
                    <a:lnTo>
                      <a:pt x="37" y="560"/>
                    </a:lnTo>
                    <a:lnTo>
                      <a:pt x="33" y="556"/>
                    </a:lnTo>
                    <a:lnTo>
                      <a:pt x="29" y="556"/>
                    </a:lnTo>
                    <a:lnTo>
                      <a:pt x="21" y="556"/>
                    </a:lnTo>
                    <a:lnTo>
                      <a:pt x="17" y="552"/>
                    </a:lnTo>
                    <a:lnTo>
                      <a:pt x="12" y="552"/>
                    </a:lnTo>
                    <a:lnTo>
                      <a:pt x="4" y="552"/>
                    </a:lnTo>
                    <a:lnTo>
                      <a:pt x="0" y="548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1" name="Freeform 43">
                <a:extLst>
                  <a:ext uri="{FF2B5EF4-FFF2-40B4-BE49-F238E27FC236}">
                    <a16:creationId xmlns:a16="http://schemas.microsoft.com/office/drawing/2014/main" id="{DC7C85E9-4D39-5CA9-2FF3-564254534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1070"/>
                <a:ext cx="40" cy="548"/>
              </a:xfrm>
              <a:custGeom>
                <a:avLst/>
                <a:gdLst>
                  <a:gd name="T0" fmla="*/ 0 w 40"/>
                  <a:gd name="T1" fmla="*/ 536 h 548"/>
                  <a:gd name="T2" fmla="*/ 0 w 40"/>
                  <a:gd name="T3" fmla="*/ 0 h 548"/>
                  <a:gd name="T4" fmla="*/ 4 w 40"/>
                  <a:gd name="T5" fmla="*/ 4 h 548"/>
                  <a:gd name="T6" fmla="*/ 8 w 40"/>
                  <a:gd name="T7" fmla="*/ 8 h 548"/>
                  <a:gd name="T8" fmla="*/ 16 w 40"/>
                  <a:gd name="T9" fmla="*/ 8 h 548"/>
                  <a:gd name="T10" fmla="*/ 20 w 40"/>
                  <a:gd name="T11" fmla="*/ 12 h 548"/>
                  <a:gd name="T12" fmla="*/ 24 w 40"/>
                  <a:gd name="T13" fmla="*/ 16 h 548"/>
                  <a:gd name="T14" fmla="*/ 32 w 40"/>
                  <a:gd name="T15" fmla="*/ 16 h 548"/>
                  <a:gd name="T16" fmla="*/ 36 w 40"/>
                  <a:gd name="T17" fmla="*/ 20 h 548"/>
                  <a:gd name="T18" fmla="*/ 40 w 40"/>
                  <a:gd name="T19" fmla="*/ 24 h 548"/>
                  <a:gd name="T20" fmla="*/ 40 w 40"/>
                  <a:gd name="T21" fmla="*/ 548 h 548"/>
                  <a:gd name="T22" fmla="*/ 36 w 40"/>
                  <a:gd name="T23" fmla="*/ 544 h 548"/>
                  <a:gd name="T24" fmla="*/ 32 w 40"/>
                  <a:gd name="T25" fmla="*/ 544 h 548"/>
                  <a:gd name="T26" fmla="*/ 24 w 40"/>
                  <a:gd name="T27" fmla="*/ 544 h 548"/>
                  <a:gd name="T28" fmla="*/ 20 w 40"/>
                  <a:gd name="T29" fmla="*/ 540 h 548"/>
                  <a:gd name="T30" fmla="*/ 16 w 40"/>
                  <a:gd name="T31" fmla="*/ 540 h 548"/>
                  <a:gd name="T32" fmla="*/ 8 w 40"/>
                  <a:gd name="T33" fmla="*/ 540 h 548"/>
                  <a:gd name="T34" fmla="*/ 4 w 40"/>
                  <a:gd name="T35" fmla="*/ 536 h 548"/>
                  <a:gd name="T36" fmla="*/ 0 w 40"/>
                  <a:gd name="T37" fmla="*/ 536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48">
                    <a:moveTo>
                      <a:pt x="0" y="536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8"/>
                    </a:lnTo>
                    <a:lnTo>
                      <a:pt x="16" y="8"/>
                    </a:lnTo>
                    <a:lnTo>
                      <a:pt x="20" y="12"/>
                    </a:lnTo>
                    <a:lnTo>
                      <a:pt x="24" y="16"/>
                    </a:lnTo>
                    <a:lnTo>
                      <a:pt x="32" y="16"/>
                    </a:lnTo>
                    <a:lnTo>
                      <a:pt x="36" y="20"/>
                    </a:lnTo>
                    <a:lnTo>
                      <a:pt x="40" y="24"/>
                    </a:lnTo>
                    <a:lnTo>
                      <a:pt x="40" y="548"/>
                    </a:lnTo>
                    <a:lnTo>
                      <a:pt x="36" y="544"/>
                    </a:lnTo>
                    <a:lnTo>
                      <a:pt x="32" y="544"/>
                    </a:lnTo>
                    <a:lnTo>
                      <a:pt x="24" y="544"/>
                    </a:lnTo>
                    <a:lnTo>
                      <a:pt x="20" y="540"/>
                    </a:lnTo>
                    <a:lnTo>
                      <a:pt x="16" y="540"/>
                    </a:lnTo>
                    <a:lnTo>
                      <a:pt x="8" y="540"/>
                    </a:lnTo>
                    <a:lnTo>
                      <a:pt x="4" y="53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2" name="Freeform 44">
                <a:extLst>
                  <a:ext uri="{FF2B5EF4-FFF2-40B4-BE49-F238E27FC236}">
                    <a16:creationId xmlns:a16="http://schemas.microsoft.com/office/drawing/2014/main" id="{4156DA17-4296-3968-E88E-132AE5DAD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" y="11094"/>
                <a:ext cx="44" cy="532"/>
              </a:xfrm>
              <a:custGeom>
                <a:avLst/>
                <a:gdLst>
                  <a:gd name="T0" fmla="*/ 0 w 44"/>
                  <a:gd name="T1" fmla="*/ 524 h 532"/>
                  <a:gd name="T2" fmla="*/ 0 w 44"/>
                  <a:gd name="T3" fmla="*/ 0 h 532"/>
                  <a:gd name="T4" fmla="*/ 8 w 44"/>
                  <a:gd name="T5" fmla="*/ 0 h 532"/>
                  <a:gd name="T6" fmla="*/ 12 w 44"/>
                  <a:gd name="T7" fmla="*/ 4 h 532"/>
                  <a:gd name="T8" fmla="*/ 16 w 44"/>
                  <a:gd name="T9" fmla="*/ 4 h 532"/>
                  <a:gd name="T10" fmla="*/ 24 w 44"/>
                  <a:gd name="T11" fmla="*/ 8 h 532"/>
                  <a:gd name="T12" fmla="*/ 28 w 44"/>
                  <a:gd name="T13" fmla="*/ 8 h 532"/>
                  <a:gd name="T14" fmla="*/ 32 w 44"/>
                  <a:gd name="T15" fmla="*/ 12 h 532"/>
                  <a:gd name="T16" fmla="*/ 40 w 44"/>
                  <a:gd name="T17" fmla="*/ 12 h 532"/>
                  <a:gd name="T18" fmla="*/ 44 w 44"/>
                  <a:gd name="T19" fmla="*/ 16 h 532"/>
                  <a:gd name="T20" fmla="*/ 44 w 44"/>
                  <a:gd name="T21" fmla="*/ 532 h 532"/>
                  <a:gd name="T22" fmla="*/ 40 w 44"/>
                  <a:gd name="T23" fmla="*/ 532 h 532"/>
                  <a:gd name="T24" fmla="*/ 32 w 44"/>
                  <a:gd name="T25" fmla="*/ 528 h 532"/>
                  <a:gd name="T26" fmla="*/ 28 w 44"/>
                  <a:gd name="T27" fmla="*/ 528 h 532"/>
                  <a:gd name="T28" fmla="*/ 24 w 44"/>
                  <a:gd name="T29" fmla="*/ 528 h 532"/>
                  <a:gd name="T30" fmla="*/ 16 w 44"/>
                  <a:gd name="T31" fmla="*/ 528 h 532"/>
                  <a:gd name="T32" fmla="*/ 12 w 44"/>
                  <a:gd name="T33" fmla="*/ 524 h 532"/>
                  <a:gd name="T34" fmla="*/ 8 w 44"/>
                  <a:gd name="T35" fmla="*/ 524 h 532"/>
                  <a:gd name="T36" fmla="*/ 0 w 44"/>
                  <a:gd name="T37" fmla="*/ 524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32">
                    <a:moveTo>
                      <a:pt x="0" y="524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4" y="8"/>
                    </a:lnTo>
                    <a:lnTo>
                      <a:pt x="28" y="8"/>
                    </a:lnTo>
                    <a:lnTo>
                      <a:pt x="32" y="12"/>
                    </a:lnTo>
                    <a:lnTo>
                      <a:pt x="40" y="12"/>
                    </a:lnTo>
                    <a:lnTo>
                      <a:pt x="44" y="16"/>
                    </a:lnTo>
                    <a:lnTo>
                      <a:pt x="44" y="532"/>
                    </a:lnTo>
                    <a:lnTo>
                      <a:pt x="40" y="532"/>
                    </a:lnTo>
                    <a:lnTo>
                      <a:pt x="32" y="528"/>
                    </a:lnTo>
                    <a:lnTo>
                      <a:pt x="28" y="528"/>
                    </a:lnTo>
                    <a:lnTo>
                      <a:pt x="24" y="528"/>
                    </a:lnTo>
                    <a:lnTo>
                      <a:pt x="16" y="528"/>
                    </a:lnTo>
                    <a:lnTo>
                      <a:pt x="12" y="524"/>
                    </a:lnTo>
                    <a:lnTo>
                      <a:pt x="8" y="524"/>
                    </a:lnTo>
                    <a:lnTo>
                      <a:pt x="0" y="524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3" name="Freeform 45">
                <a:extLst>
                  <a:ext uri="{FF2B5EF4-FFF2-40B4-BE49-F238E27FC236}">
                    <a16:creationId xmlns:a16="http://schemas.microsoft.com/office/drawing/2014/main" id="{94E27FA1-16F0-92F5-BB99-4D716E8E2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0" y="11110"/>
                <a:ext cx="45" cy="520"/>
              </a:xfrm>
              <a:custGeom>
                <a:avLst/>
                <a:gdLst>
                  <a:gd name="T0" fmla="*/ 0 w 45"/>
                  <a:gd name="T1" fmla="*/ 516 h 520"/>
                  <a:gd name="T2" fmla="*/ 0 w 45"/>
                  <a:gd name="T3" fmla="*/ 0 h 520"/>
                  <a:gd name="T4" fmla="*/ 4 w 45"/>
                  <a:gd name="T5" fmla="*/ 0 h 520"/>
                  <a:gd name="T6" fmla="*/ 12 w 45"/>
                  <a:gd name="T7" fmla="*/ 4 h 520"/>
                  <a:gd name="T8" fmla="*/ 16 w 45"/>
                  <a:gd name="T9" fmla="*/ 4 h 520"/>
                  <a:gd name="T10" fmla="*/ 20 w 45"/>
                  <a:gd name="T11" fmla="*/ 4 h 520"/>
                  <a:gd name="T12" fmla="*/ 29 w 45"/>
                  <a:gd name="T13" fmla="*/ 8 h 520"/>
                  <a:gd name="T14" fmla="*/ 33 w 45"/>
                  <a:gd name="T15" fmla="*/ 8 h 520"/>
                  <a:gd name="T16" fmla="*/ 37 w 45"/>
                  <a:gd name="T17" fmla="*/ 8 h 520"/>
                  <a:gd name="T18" fmla="*/ 45 w 45"/>
                  <a:gd name="T19" fmla="*/ 12 h 520"/>
                  <a:gd name="T20" fmla="*/ 45 w 45"/>
                  <a:gd name="T21" fmla="*/ 520 h 520"/>
                  <a:gd name="T22" fmla="*/ 37 w 45"/>
                  <a:gd name="T23" fmla="*/ 520 h 520"/>
                  <a:gd name="T24" fmla="*/ 33 w 45"/>
                  <a:gd name="T25" fmla="*/ 520 h 520"/>
                  <a:gd name="T26" fmla="*/ 29 w 45"/>
                  <a:gd name="T27" fmla="*/ 520 h 520"/>
                  <a:gd name="T28" fmla="*/ 20 w 45"/>
                  <a:gd name="T29" fmla="*/ 520 h 520"/>
                  <a:gd name="T30" fmla="*/ 16 w 45"/>
                  <a:gd name="T31" fmla="*/ 516 h 520"/>
                  <a:gd name="T32" fmla="*/ 12 w 45"/>
                  <a:gd name="T33" fmla="*/ 516 h 520"/>
                  <a:gd name="T34" fmla="*/ 4 w 45"/>
                  <a:gd name="T35" fmla="*/ 516 h 520"/>
                  <a:gd name="T36" fmla="*/ 0 w 45"/>
                  <a:gd name="T37" fmla="*/ 516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20">
                    <a:moveTo>
                      <a:pt x="0" y="516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9" y="8"/>
                    </a:lnTo>
                    <a:lnTo>
                      <a:pt x="33" y="8"/>
                    </a:lnTo>
                    <a:lnTo>
                      <a:pt x="37" y="8"/>
                    </a:lnTo>
                    <a:lnTo>
                      <a:pt x="45" y="12"/>
                    </a:lnTo>
                    <a:lnTo>
                      <a:pt x="45" y="520"/>
                    </a:lnTo>
                    <a:lnTo>
                      <a:pt x="37" y="520"/>
                    </a:lnTo>
                    <a:lnTo>
                      <a:pt x="33" y="520"/>
                    </a:lnTo>
                    <a:lnTo>
                      <a:pt x="29" y="520"/>
                    </a:lnTo>
                    <a:lnTo>
                      <a:pt x="20" y="520"/>
                    </a:lnTo>
                    <a:lnTo>
                      <a:pt x="16" y="516"/>
                    </a:lnTo>
                    <a:lnTo>
                      <a:pt x="12" y="516"/>
                    </a:lnTo>
                    <a:lnTo>
                      <a:pt x="4" y="516"/>
                    </a:lnTo>
                    <a:lnTo>
                      <a:pt x="0" y="516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4" name="Freeform 46">
                <a:extLst>
                  <a:ext uri="{FF2B5EF4-FFF2-40B4-BE49-F238E27FC236}">
                    <a16:creationId xmlns:a16="http://schemas.microsoft.com/office/drawing/2014/main" id="{100B888F-45C3-80AD-B045-B76C9CDEF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11122"/>
                <a:ext cx="40" cy="516"/>
              </a:xfrm>
              <a:custGeom>
                <a:avLst/>
                <a:gdLst>
                  <a:gd name="T0" fmla="*/ 0 w 40"/>
                  <a:gd name="T1" fmla="*/ 508 h 516"/>
                  <a:gd name="T2" fmla="*/ 0 w 40"/>
                  <a:gd name="T3" fmla="*/ 0 h 516"/>
                  <a:gd name="T4" fmla="*/ 4 w 40"/>
                  <a:gd name="T5" fmla="*/ 0 h 516"/>
                  <a:gd name="T6" fmla="*/ 8 w 40"/>
                  <a:gd name="T7" fmla="*/ 0 h 516"/>
                  <a:gd name="T8" fmla="*/ 16 w 40"/>
                  <a:gd name="T9" fmla="*/ 4 h 516"/>
                  <a:gd name="T10" fmla="*/ 20 w 40"/>
                  <a:gd name="T11" fmla="*/ 4 h 516"/>
                  <a:gd name="T12" fmla="*/ 24 w 40"/>
                  <a:gd name="T13" fmla="*/ 4 h 516"/>
                  <a:gd name="T14" fmla="*/ 32 w 40"/>
                  <a:gd name="T15" fmla="*/ 8 h 516"/>
                  <a:gd name="T16" fmla="*/ 36 w 40"/>
                  <a:gd name="T17" fmla="*/ 8 h 516"/>
                  <a:gd name="T18" fmla="*/ 40 w 40"/>
                  <a:gd name="T19" fmla="*/ 8 h 516"/>
                  <a:gd name="T20" fmla="*/ 40 w 40"/>
                  <a:gd name="T21" fmla="*/ 516 h 516"/>
                  <a:gd name="T22" fmla="*/ 36 w 40"/>
                  <a:gd name="T23" fmla="*/ 512 h 516"/>
                  <a:gd name="T24" fmla="*/ 32 w 40"/>
                  <a:gd name="T25" fmla="*/ 512 h 516"/>
                  <a:gd name="T26" fmla="*/ 24 w 40"/>
                  <a:gd name="T27" fmla="*/ 512 h 516"/>
                  <a:gd name="T28" fmla="*/ 20 w 40"/>
                  <a:gd name="T29" fmla="*/ 512 h 516"/>
                  <a:gd name="T30" fmla="*/ 16 w 40"/>
                  <a:gd name="T31" fmla="*/ 512 h 516"/>
                  <a:gd name="T32" fmla="*/ 8 w 40"/>
                  <a:gd name="T33" fmla="*/ 512 h 516"/>
                  <a:gd name="T34" fmla="*/ 4 w 40"/>
                  <a:gd name="T35" fmla="*/ 512 h 516"/>
                  <a:gd name="T36" fmla="*/ 0 w 40"/>
                  <a:gd name="T37" fmla="*/ 508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16">
                    <a:moveTo>
                      <a:pt x="0" y="508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32" y="8"/>
                    </a:lnTo>
                    <a:lnTo>
                      <a:pt x="36" y="8"/>
                    </a:lnTo>
                    <a:lnTo>
                      <a:pt x="40" y="8"/>
                    </a:lnTo>
                    <a:lnTo>
                      <a:pt x="40" y="516"/>
                    </a:lnTo>
                    <a:lnTo>
                      <a:pt x="36" y="512"/>
                    </a:lnTo>
                    <a:lnTo>
                      <a:pt x="32" y="512"/>
                    </a:lnTo>
                    <a:lnTo>
                      <a:pt x="24" y="512"/>
                    </a:lnTo>
                    <a:lnTo>
                      <a:pt x="20" y="512"/>
                    </a:lnTo>
                    <a:lnTo>
                      <a:pt x="16" y="512"/>
                    </a:lnTo>
                    <a:lnTo>
                      <a:pt x="8" y="512"/>
                    </a:lnTo>
                    <a:lnTo>
                      <a:pt x="4" y="512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5" name="Freeform 47">
                <a:extLst>
                  <a:ext uri="{FF2B5EF4-FFF2-40B4-BE49-F238E27FC236}">
                    <a16:creationId xmlns:a16="http://schemas.microsoft.com/office/drawing/2014/main" id="{C294B559-3946-EB33-EA93-FF68BCC9AC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5" y="10373"/>
                <a:ext cx="44" cy="1265"/>
              </a:xfrm>
              <a:custGeom>
                <a:avLst/>
                <a:gdLst>
                  <a:gd name="T0" fmla="*/ 0 w 44"/>
                  <a:gd name="T1" fmla="*/ 1265 h 1265"/>
                  <a:gd name="T2" fmla="*/ 0 w 44"/>
                  <a:gd name="T3" fmla="*/ 757 h 1265"/>
                  <a:gd name="T4" fmla="*/ 8 w 44"/>
                  <a:gd name="T5" fmla="*/ 757 h 1265"/>
                  <a:gd name="T6" fmla="*/ 12 w 44"/>
                  <a:gd name="T7" fmla="*/ 757 h 1265"/>
                  <a:gd name="T8" fmla="*/ 16 w 44"/>
                  <a:gd name="T9" fmla="*/ 762 h 1265"/>
                  <a:gd name="T10" fmla="*/ 24 w 44"/>
                  <a:gd name="T11" fmla="*/ 762 h 1265"/>
                  <a:gd name="T12" fmla="*/ 28 w 44"/>
                  <a:gd name="T13" fmla="*/ 762 h 1265"/>
                  <a:gd name="T14" fmla="*/ 32 w 44"/>
                  <a:gd name="T15" fmla="*/ 762 h 1265"/>
                  <a:gd name="T16" fmla="*/ 40 w 44"/>
                  <a:gd name="T17" fmla="*/ 762 h 1265"/>
                  <a:gd name="T18" fmla="*/ 44 w 44"/>
                  <a:gd name="T19" fmla="*/ 762 h 1265"/>
                  <a:gd name="T20" fmla="*/ 44 w 44"/>
                  <a:gd name="T21" fmla="*/ 1265 h 1265"/>
                  <a:gd name="T22" fmla="*/ 40 w 44"/>
                  <a:gd name="T23" fmla="*/ 1265 h 1265"/>
                  <a:gd name="T24" fmla="*/ 32 w 44"/>
                  <a:gd name="T25" fmla="*/ 1265 h 1265"/>
                  <a:gd name="T26" fmla="*/ 28 w 44"/>
                  <a:gd name="T27" fmla="*/ 1265 h 1265"/>
                  <a:gd name="T28" fmla="*/ 24 w 44"/>
                  <a:gd name="T29" fmla="*/ 1265 h 1265"/>
                  <a:gd name="T30" fmla="*/ 16 w 44"/>
                  <a:gd name="T31" fmla="*/ 1265 h 1265"/>
                  <a:gd name="T32" fmla="*/ 12 w 44"/>
                  <a:gd name="T33" fmla="*/ 1265 h 1265"/>
                  <a:gd name="T34" fmla="*/ 8 w 44"/>
                  <a:gd name="T35" fmla="*/ 1265 h 1265"/>
                  <a:gd name="T36" fmla="*/ 0 w 44"/>
                  <a:gd name="T37" fmla="*/ 1265 h 1265"/>
                  <a:gd name="T38" fmla="*/ 44 w 44"/>
                  <a:gd name="T39" fmla="*/ 0 h 1265"/>
                  <a:gd name="T40" fmla="*/ 44 w 44"/>
                  <a:gd name="T41" fmla="*/ 16 h 1265"/>
                  <a:gd name="T42" fmla="*/ 36 w 44"/>
                  <a:gd name="T43" fmla="*/ 8 h 1265"/>
                  <a:gd name="T44" fmla="*/ 44 w 44"/>
                  <a:gd name="T45" fmla="*/ 0 h 1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" h="1265">
                    <a:moveTo>
                      <a:pt x="0" y="1265"/>
                    </a:moveTo>
                    <a:lnTo>
                      <a:pt x="0" y="757"/>
                    </a:lnTo>
                    <a:lnTo>
                      <a:pt x="8" y="757"/>
                    </a:lnTo>
                    <a:lnTo>
                      <a:pt x="12" y="757"/>
                    </a:lnTo>
                    <a:lnTo>
                      <a:pt x="16" y="762"/>
                    </a:lnTo>
                    <a:lnTo>
                      <a:pt x="24" y="762"/>
                    </a:lnTo>
                    <a:lnTo>
                      <a:pt x="28" y="762"/>
                    </a:lnTo>
                    <a:lnTo>
                      <a:pt x="32" y="762"/>
                    </a:lnTo>
                    <a:lnTo>
                      <a:pt x="40" y="762"/>
                    </a:lnTo>
                    <a:lnTo>
                      <a:pt x="44" y="762"/>
                    </a:lnTo>
                    <a:lnTo>
                      <a:pt x="44" y="1265"/>
                    </a:lnTo>
                    <a:lnTo>
                      <a:pt x="40" y="1265"/>
                    </a:lnTo>
                    <a:lnTo>
                      <a:pt x="32" y="1265"/>
                    </a:lnTo>
                    <a:lnTo>
                      <a:pt x="28" y="1265"/>
                    </a:lnTo>
                    <a:lnTo>
                      <a:pt x="24" y="1265"/>
                    </a:lnTo>
                    <a:lnTo>
                      <a:pt x="16" y="1265"/>
                    </a:lnTo>
                    <a:lnTo>
                      <a:pt x="12" y="1265"/>
                    </a:lnTo>
                    <a:lnTo>
                      <a:pt x="8" y="1265"/>
                    </a:lnTo>
                    <a:lnTo>
                      <a:pt x="0" y="1265"/>
                    </a:lnTo>
                    <a:close/>
                    <a:moveTo>
                      <a:pt x="44" y="0"/>
                    </a:moveTo>
                    <a:lnTo>
                      <a:pt x="44" y="16"/>
                    </a:lnTo>
                    <a:lnTo>
                      <a:pt x="36" y="8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6" name="Freeform 48">
                <a:extLst>
                  <a:ext uri="{FF2B5EF4-FFF2-40B4-BE49-F238E27FC236}">
                    <a16:creationId xmlns:a16="http://schemas.microsoft.com/office/drawing/2014/main" id="{72EBB7E2-D6F2-0CED-3237-FEAD213B64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9" y="10321"/>
                <a:ext cx="45" cy="1321"/>
              </a:xfrm>
              <a:custGeom>
                <a:avLst/>
                <a:gdLst>
                  <a:gd name="T0" fmla="*/ 0 w 45"/>
                  <a:gd name="T1" fmla="*/ 1317 h 1321"/>
                  <a:gd name="T2" fmla="*/ 0 w 45"/>
                  <a:gd name="T3" fmla="*/ 814 h 1321"/>
                  <a:gd name="T4" fmla="*/ 4 w 45"/>
                  <a:gd name="T5" fmla="*/ 818 h 1321"/>
                  <a:gd name="T6" fmla="*/ 12 w 45"/>
                  <a:gd name="T7" fmla="*/ 818 h 1321"/>
                  <a:gd name="T8" fmla="*/ 16 w 45"/>
                  <a:gd name="T9" fmla="*/ 818 h 1321"/>
                  <a:gd name="T10" fmla="*/ 20 w 45"/>
                  <a:gd name="T11" fmla="*/ 818 h 1321"/>
                  <a:gd name="T12" fmla="*/ 29 w 45"/>
                  <a:gd name="T13" fmla="*/ 818 h 1321"/>
                  <a:gd name="T14" fmla="*/ 33 w 45"/>
                  <a:gd name="T15" fmla="*/ 818 h 1321"/>
                  <a:gd name="T16" fmla="*/ 37 w 45"/>
                  <a:gd name="T17" fmla="*/ 818 h 1321"/>
                  <a:gd name="T18" fmla="*/ 45 w 45"/>
                  <a:gd name="T19" fmla="*/ 818 h 1321"/>
                  <a:gd name="T20" fmla="*/ 45 w 45"/>
                  <a:gd name="T21" fmla="*/ 1321 h 1321"/>
                  <a:gd name="T22" fmla="*/ 37 w 45"/>
                  <a:gd name="T23" fmla="*/ 1321 h 1321"/>
                  <a:gd name="T24" fmla="*/ 33 w 45"/>
                  <a:gd name="T25" fmla="*/ 1321 h 1321"/>
                  <a:gd name="T26" fmla="*/ 29 w 45"/>
                  <a:gd name="T27" fmla="*/ 1321 h 1321"/>
                  <a:gd name="T28" fmla="*/ 20 w 45"/>
                  <a:gd name="T29" fmla="*/ 1321 h 1321"/>
                  <a:gd name="T30" fmla="*/ 16 w 45"/>
                  <a:gd name="T31" fmla="*/ 1317 h 1321"/>
                  <a:gd name="T32" fmla="*/ 12 w 45"/>
                  <a:gd name="T33" fmla="*/ 1317 h 1321"/>
                  <a:gd name="T34" fmla="*/ 4 w 45"/>
                  <a:gd name="T35" fmla="*/ 1317 h 1321"/>
                  <a:gd name="T36" fmla="*/ 0 w 45"/>
                  <a:gd name="T37" fmla="*/ 1317 h 1321"/>
                  <a:gd name="T38" fmla="*/ 0 w 45"/>
                  <a:gd name="T39" fmla="*/ 68 h 1321"/>
                  <a:gd name="T40" fmla="*/ 0 w 45"/>
                  <a:gd name="T41" fmla="*/ 52 h 1321"/>
                  <a:gd name="T42" fmla="*/ 45 w 45"/>
                  <a:gd name="T43" fmla="*/ 0 h 1321"/>
                  <a:gd name="T44" fmla="*/ 45 w 45"/>
                  <a:gd name="T45" fmla="*/ 108 h 1321"/>
                  <a:gd name="T46" fmla="*/ 0 w 45"/>
                  <a:gd name="T47" fmla="*/ 6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321">
                    <a:moveTo>
                      <a:pt x="0" y="1317"/>
                    </a:moveTo>
                    <a:lnTo>
                      <a:pt x="0" y="814"/>
                    </a:lnTo>
                    <a:lnTo>
                      <a:pt x="4" y="818"/>
                    </a:lnTo>
                    <a:lnTo>
                      <a:pt x="12" y="818"/>
                    </a:lnTo>
                    <a:lnTo>
                      <a:pt x="16" y="818"/>
                    </a:lnTo>
                    <a:lnTo>
                      <a:pt x="20" y="818"/>
                    </a:lnTo>
                    <a:lnTo>
                      <a:pt x="29" y="818"/>
                    </a:lnTo>
                    <a:lnTo>
                      <a:pt x="33" y="818"/>
                    </a:lnTo>
                    <a:lnTo>
                      <a:pt x="37" y="818"/>
                    </a:lnTo>
                    <a:lnTo>
                      <a:pt x="45" y="818"/>
                    </a:lnTo>
                    <a:lnTo>
                      <a:pt x="45" y="1321"/>
                    </a:lnTo>
                    <a:lnTo>
                      <a:pt x="37" y="1321"/>
                    </a:lnTo>
                    <a:lnTo>
                      <a:pt x="33" y="1321"/>
                    </a:lnTo>
                    <a:lnTo>
                      <a:pt x="29" y="1321"/>
                    </a:lnTo>
                    <a:lnTo>
                      <a:pt x="20" y="1321"/>
                    </a:lnTo>
                    <a:lnTo>
                      <a:pt x="16" y="1317"/>
                    </a:lnTo>
                    <a:lnTo>
                      <a:pt x="12" y="1317"/>
                    </a:lnTo>
                    <a:lnTo>
                      <a:pt x="4" y="1317"/>
                    </a:lnTo>
                    <a:lnTo>
                      <a:pt x="0" y="1317"/>
                    </a:lnTo>
                    <a:close/>
                    <a:moveTo>
                      <a:pt x="0" y="68"/>
                    </a:moveTo>
                    <a:lnTo>
                      <a:pt x="0" y="52"/>
                    </a:lnTo>
                    <a:lnTo>
                      <a:pt x="45" y="0"/>
                    </a:lnTo>
                    <a:lnTo>
                      <a:pt x="45" y="10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7" name="Freeform 49">
                <a:extLst>
                  <a:ext uri="{FF2B5EF4-FFF2-40B4-BE49-F238E27FC236}">
                    <a16:creationId xmlns:a16="http://schemas.microsoft.com/office/drawing/2014/main" id="{6E6C650F-485E-ACC6-B803-1446FD5306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4" y="10268"/>
                <a:ext cx="40" cy="1374"/>
              </a:xfrm>
              <a:custGeom>
                <a:avLst/>
                <a:gdLst>
                  <a:gd name="T0" fmla="*/ 0 w 40"/>
                  <a:gd name="T1" fmla="*/ 1374 h 1374"/>
                  <a:gd name="T2" fmla="*/ 0 w 40"/>
                  <a:gd name="T3" fmla="*/ 871 h 1374"/>
                  <a:gd name="T4" fmla="*/ 0 w 40"/>
                  <a:gd name="T5" fmla="*/ 871 h 1374"/>
                  <a:gd name="T6" fmla="*/ 0 w 40"/>
                  <a:gd name="T7" fmla="*/ 871 h 1374"/>
                  <a:gd name="T8" fmla="*/ 4 w 40"/>
                  <a:gd name="T9" fmla="*/ 871 h 1374"/>
                  <a:gd name="T10" fmla="*/ 4 w 40"/>
                  <a:gd name="T11" fmla="*/ 871 h 1374"/>
                  <a:gd name="T12" fmla="*/ 4 w 40"/>
                  <a:gd name="T13" fmla="*/ 871 h 1374"/>
                  <a:gd name="T14" fmla="*/ 4 w 40"/>
                  <a:gd name="T15" fmla="*/ 871 h 1374"/>
                  <a:gd name="T16" fmla="*/ 8 w 40"/>
                  <a:gd name="T17" fmla="*/ 871 h 1374"/>
                  <a:gd name="T18" fmla="*/ 8 w 40"/>
                  <a:gd name="T19" fmla="*/ 871 h 1374"/>
                  <a:gd name="T20" fmla="*/ 12 w 40"/>
                  <a:gd name="T21" fmla="*/ 871 h 1374"/>
                  <a:gd name="T22" fmla="*/ 16 w 40"/>
                  <a:gd name="T23" fmla="*/ 871 h 1374"/>
                  <a:gd name="T24" fmla="*/ 20 w 40"/>
                  <a:gd name="T25" fmla="*/ 871 h 1374"/>
                  <a:gd name="T26" fmla="*/ 24 w 40"/>
                  <a:gd name="T27" fmla="*/ 871 h 1374"/>
                  <a:gd name="T28" fmla="*/ 28 w 40"/>
                  <a:gd name="T29" fmla="*/ 871 h 1374"/>
                  <a:gd name="T30" fmla="*/ 32 w 40"/>
                  <a:gd name="T31" fmla="*/ 871 h 1374"/>
                  <a:gd name="T32" fmla="*/ 36 w 40"/>
                  <a:gd name="T33" fmla="*/ 871 h 1374"/>
                  <a:gd name="T34" fmla="*/ 40 w 40"/>
                  <a:gd name="T35" fmla="*/ 871 h 1374"/>
                  <a:gd name="T36" fmla="*/ 40 w 40"/>
                  <a:gd name="T37" fmla="*/ 1374 h 1374"/>
                  <a:gd name="T38" fmla="*/ 36 w 40"/>
                  <a:gd name="T39" fmla="*/ 1374 h 1374"/>
                  <a:gd name="T40" fmla="*/ 32 w 40"/>
                  <a:gd name="T41" fmla="*/ 1374 h 1374"/>
                  <a:gd name="T42" fmla="*/ 28 w 40"/>
                  <a:gd name="T43" fmla="*/ 1374 h 1374"/>
                  <a:gd name="T44" fmla="*/ 24 w 40"/>
                  <a:gd name="T45" fmla="*/ 1374 h 1374"/>
                  <a:gd name="T46" fmla="*/ 20 w 40"/>
                  <a:gd name="T47" fmla="*/ 1374 h 1374"/>
                  <a:gd name="T48" fmla="*/ 16 w 40"/>
                  <a:gd name="T49" fmla="*/ 1374 h 1374"/>
                  <a:gd name="T50" fmla="*/ 12 w 40"/>
                  <a:gd name="T51" fmla="*/ 1374 h 1374"/>
                  <a:gd name="T52" fmla="*/ 8 w 40"/>
                  <a:gd name="T53" fmla="*/ 1374 h 1374"/>
                  <a:gd name="T54" fmla="*/ 8 w 40"/>
                  <a:gd name="T55" fmla="*/ 1374 h 1374"/>
                  <a:gd name="T56" fmla="*/ 4 w 40"/>
                  <a:gd name="T57" fmla="*/ 1374 h 1374"/>
                  <a:gd name="T58" fmla="*/ 4 w 40"/>
                  <a:gd name="T59" fmla="*/ 1374 h 1374"/>
                  <a:gd name="T60" fmla="*/ 4 w 40"/>
                  <a:gd name="T61" fmla="*/ 1374 h 1374"/>
                  <a:gd name="T62" fmla="*/ 4 w 40"/>
                  <a:gd name="T63" fmla="*/ 1374 h 1374"/>
                  <a:gd name="T64" fmla="*/ 0 w 40"/>
                  <a:gd name="T65" fmla="*/ 1374 h 1374"/>
                  <a:gd name="T66" fmla="*/ 0 w 40"/>
                  <a:gd name="T67" fmla="*/ 1374 h 1374"/>
                  <a:gd name="T68" fmla="*/ 0 w 40"/>
                  <a:gd name="T69" fmla="*/ 1374 h 1374"/>
                  <a:gd name="T70" fmla="*/ 0 w 40"/>
                  <a:gd name="T71" fmla="*/ 161 h 1374"/>
                  <a:gd name="T72" fmla="*/ 0 w 40"/>
                  <a:gd name="T73" fmla="*/ 53 h 1374"/>
                  <a:gd name="T74" fmla="*/ 40 w 40"/>
                  <a:gd name="T75" fmla="*/ 0 h 1374"/>
                  <a:gd name="T76" fmla="*/ 40 w 40"/>
                  <a:gd name="T77" fmla="*/ 202 h 1374"/>
                  <a:gd name="T78" fmla="*/ 0 w 40"/>
                  <a:gd name="T79" fmla="*/ 161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0" h="1374">
                    <a:moveTo>
                      <a:pt x="0" y="1374"/>
                    </a:moveTo>
                    <a:lnTo>
                      <a:pt x="0" y="871"/>
                    </a:lnTo>
                    <a:lnTo>
                      <a:pt x="0" y="871"/>
                    </a:lnTo>
                    <a:lnTo>
                      <a:pt x="0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8" y="871"/>
                    </a:lnTo>
                    <a:lnTo>
                      <a:pt x="8" y="871"/>
                    </a:lnTo>
                    <a:lnTo>
                      <a:pt x="12" y="871"/>
                    </a:lnTo>
                    <a:lnTo>
                      <a:pt x="16" y="871"/>
                    </a:lnTo>
                    <a:lnTo>
                      <a:pt x="20" y="871"/>
                    </a:lnTo>
                    <a:lnTo>
                      <a:pt x="24" y="871"/>
                    </a:lnTo>
                    <a:lnTo>
                      <a:pt x="28" y="871"/>
                    </a:lnTo>
                    <a:lnTo>
                      <a:pt x="32" y="871"/>
                    </a:lnTo>
                    <a:lnTo>
                      <a:pt x="36" y="871"/>
                    </a:lnTo>
                    <a:lnTo>
                      <a:pt x="40" y="871"/>
                    </a:lnTo>
                    <a:lnTo>
                      <a:pt x="40" y="1374"/>
                    </a:lnTo>
                    <a:lnTo>
                      <a:pt x="36" y="1374"/>
                    </a:lnTo>
                    <a:lnTo>
                      <a:pt x="32" y="1374"/>
                    </a:lnTo>
                    <a:lnTo>
                      <a:pt x="28" y="1374"/>
                    </a:lnTo>
                    <a:lnTo>
                      <a:pt x="24" y="1374"/>
                    </a:lnTo>
                    <a:lnTo>
                      <a:pt x="20" y="1374"/>
                    </a:lnTo>
                    <a:lnTo>
                      <a:pt x="16" y="1374"/>
                    </a:lnTo>
                    <a:lnTo>
                      <a:pt x="12" y="1374"/>
                    </a:lnTo>
                    <a:lnTo>
                      <a:pt x="8" y="1374"/>
                    </a:lnTo>
                    <a:lnTo>
                      <a:pt x="8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0" y="1374"/>
                    </a:lnTo>
                    <a:lnTo>
                      <a:pt x="0" y="1374"/>
                    </a:lnTo>
                    <a:lnTo>
                      <a:pt x="0" y="1374"/>
                    </a:lnTo>
                    <a:close/>
                    <a:moveTo>
                      <a:pt x="0" y="161"/>
                    </a:moveTo>
                    <a:lnTo>
                      <a:pt x="0" y="53"/>
                    </a:lnTo>
                    <a:lnTo>
                      <a:pt x="40" y="0"/>
                    </a:lnTo>
                    <a:lnTo>
                      <a:pt x="40" y="202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8" name="Freeform 50">
                <a:extLst>
                  <a:ext uri="{FF2B5EF4-FFF2-40B4-BE49-F238E27FC236}">
                    <a16:creationId xmlns:a16="http://schemas.microsoft.com/office/drawing/2014/main" id="{ADFF7DD9-2B6C-BCAA-F684-938A945AD1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4" y="10216"/>
                <a:ext cx="44" cy="1426"/>
              </a:xfrm>
              <a:custGeom>
                <a:avLst/>
                <a:gdLst>
                  <a:gd name="T0" fmla="*/ 0 w 44"/>
                  <a:gd name="T1" fmla="*/ 1426 h 1426"/>
                  <a:gd name="T2" fmla="*/ 0 w 44"/>
                  <a:gd name="T3" fmla="*/ 923 h 1426"/>
                  <a:gd name="T4" fmla="*/ 8 w 44"/>
                  <a:gd name="T5" fmla="*/ 923 h 1426"/>
                  <a:gd name="T6" fmla="*/ 12 w 44"/>
                  <a:gd name="T7" fmla="*/ 923 h 1426"/>
                  <a:gd name="T8" fmla="*/ 16 w 44"/>
                  <a:gd name="T9" fmla="*/ 923 h 1426"/>
                  <a:gd name="T10" fmla="*/ 24 w 44"/>
                  <a:gd name="T11" fmla="*/ 919 h 1426"/>
                  <a:gd name="T12" fmla="*/ 28 w 44"/>
                  <a:gd name="T13" fmla="*/ 919 h 1426"/>
                  <a:gd name="T14" fmla="*/ 32 w 44"/>
                  <a:gd name="T15" fmla="*/ 919 h 1426"/>
                  <a:gd name="T16" fmla="*/ 40 w 44"/>
                  <a:gd name="T17" fmla="*/ 919 h 1426"/>
                  <a:gd name="T18" fmla="*/ 44 w 44"/>
                  <a:gd name="T19" fmla="*/ 919 h 1426"/>
                  <a:gd name="T20" fmla="*/ 44 w 44"/>
                  <a:gd name="T21" fmla="*/ 1422 h 1426"/>
                  <a:gd name="T22" fmla="*/ 40 w 44"/>
                  <a:gd name="T23" fmla="*/ 1422 h 1426"/>
                  <a:gd name="T24" fmla="*/ 32 w 44"/>
                  <a:gd name="T25" fmla="*/ 1422 h 1426"/>
                  <a:gd name="T26" fmla="*/ 28 w 44"/>
                  <a:gd name="T27" fmla="*/ 1422 h 1426"/>
                  <a:gd name="T28" fmla="*/ 24 w 44"/>
                  <a:gd name="T29" fmla="*/ 1422 h 1426"/>
                  <a:gd name="T30" fmla="*/ 16 w 44"/>
                  <a:gd name="T31" fmla="*/ 1422 h 1426"/>
                  <a:gd name="T32" fmla="*/ 12 w 44"/>
                  <a:gd name="T33" fmla="*/ 1422 h 1426"/>
                  <a:gd name="T34" fmla="*/ 8 w 44"/>
                  <a:gd name="T35" fmla="*/ 1422 h 1426"/>
                  <a:gd name="T36" fmla="*/ 0 w 44"/>
                  <a:gd name="T37" fmla="*/ 1426 h 1426"/>
                  <a:gd name="T38" fmla="*/ 0 w 44"/>
                  <a:gd name="T39" fmla="*/ 254 h 1426"/>
                  <a:gd name="T40" fmla="*/ 0 w 44"/>
                  <a:gd name="T41" fmla="*/ 52 h 1426"/>
                  <a:gd name="T42" fmla="*/ 44 w 44"/>
                  <a:gd name="T43" fmla="*/ 0 h 1426"/>
                  <a:gd name="T44" fmla="*/ 44 w 44"/>
                  <a:gd name="T45" fmla="*/ 294 h 1426"/>
                  <a:gd name="T46" fmla="*/ 0 w 44"/>
                  <a:gd name="T47" fmla="*/ 254 h 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426">
                    <a:moveTo>
                      <a:pt x="0" y="1426"/>
                    </a:moveTo>
                    <a:lnTo>
                      <a:pt x="0" y="923"/>
                    </a:lnTo>
                    <a:lnTo>
                      <a:pt x="8" y="923"/>
                    </a:lnTo>
                    <a:lnTo>
                      <a:pt x="12" y="923"/>
                    </a:lnTo>
                    <a:lnTo>
                      <a:pt x="16" y="923"/>
                    </a:lnTo>
                    <a:lnTo>
                      <a:pt x="24" y="919"/>
                    </a:lnTo>
                    <a:lnTo>
                      <a:pt x="28" y="919"/>
                    </a:lnTo>
                    <a:lnTo>
                      <a:pt x="32" y="919"/>
                    </a:lnTo>
                    <a:lnTo>
                      <a:pt x="40" y="919"/>
                    </a:lnTo>
                    <a:lnTo>
                      <a:pt x="44" y="919"/>
                    </a:lnTo>
                    <a:lnTo>
                      <a:pt x="44" y="1422"/>
                    </a:lnTo>
                    <a:lnTo>
                      <a:pt x="40" y="1422"/>
                    </a:lnTo>
                    <a:lnTo>
                      <a:pt x="32" y="1422"/>
                    </a:lnTo>
                    <a:lnTo>
                      <a:pt x="28" y="1422"/>
                    </a:lnTo>
                    <a:lnTo>
                      <a:pt x="24" y="1422"/>
                    </a:lnTo>
                    <a:lnTo>
                      <a:pt x="16" y="1422"/>
                    </a:lnTo>
                    <a:lnTo>
                      <a:pt x="12" y="1422"/>
                    </a:lnTo>
                    <a:lnTo>
                      <a:pt x="8" y="1422"/>
                    </a:lnTo>
                    <a:lnTo>
                      <a:pt x="0" y="1426"/>
                    </a:lnTo>
                    <a:close/>
                    <a:moveTo>
                      <a:pt x="0" y="254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294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9" name="Freeform 51">
                <a:extLst>
                  <a:ext uri="{FF2B5EF4-FFF2-40B4-BE49-F238E27FC236}">
                    <a16:creationId xmlns:a16="http://schemas.microsoft.com/office/drawing/2014/main" id="{63D42AC4-4859-50D3-E33D-9EF27DAB0E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78" y="10163"/>
                <a:ext cx="45" cy="1475"/>
              </a:xfrm>
              <a:custGeom>
                <a:avLst/>
                <a:gdLst>
                  <a:gd name="T0" fmla="*/ 0 w 45"/>
                  <a:gd name="T1" fmla="*/ 1475 h 1475"/>
                  <a:gd name="T2" fmla="*/ 0 w 45"/>
                  <a:gd name="T3" fmla="*/ 972 h 1475"/>
                  <a:gd name="T4" fmla="*/ 4 w 45"/>
                  <a:gd name="T5" fmla="*/ 972 h 1475"/>
                  <a:gd name="T6" fmla="*/ 12 w 45"/>
                  <a:gd name="T7" fmla="*/ 967 h 1475"/>
                  <a:gd name="T8" fmla="*/ 16 w 45"/>
                  <a:gd name="T9" fmla="*/ 967 h 1475"/>
                  <a:gd name="T10" fmla="*/ 20 w 45"/>
                  <a:gd name="T11" fmla="*/ 967 h 1475"/>
                  <a:gd name="T12" fmla="*/ 28 w 45"/>
                  <a:gd name="T13" fmla="*/ 967 h 1475"/>
                  <a:gd name="T14" fmla="*/ 33 w 45"/>
                  <a:gd name="T15" fmla="*/ 967 h 1475"/>
                  <a:gd name="T16" fmla="*/ 37 w 45"/>
                  <a:gd name="T17" fmla="*/ 963 h 1475"/>
                  <a:gd name="T18" fmla="*/ 45 w 45"/>
                  <a:gd name="T19" fmla="*/ 963 h 1475"/>
                  <a:gd name="T20" fmla="*/ 45 w 45"/>
                  <a:gd name="T21" fmla="*/ 1471 h 1475"/>
                  <a:gd name="T22" fmla="*/ 37 w 45"/>
                  <a:gd name="T23" fmla="*/ 1471 h 1475"/>
                  <a:gd name="T24" fmla="*/ 33 w 45"/>
                  <a:gd name="T25" fmla="*/ 1471 h 1475"/>
                  <a:gd name="T26" fmla="*/ 28 w 45"/>
                  <a:gd name="T27" fmla="*/ 1471 h 1475"/>
                  <a:gd name="T28" fmla="*/ 20 w 45"/>
                  <a:gd name="T29" fmla="*/ 1475 h 1475"/>
                  <a:gd name="T30" fmla="*/ 16 w 45"/>
                  <a:gd name="T31" fmla="*/ 1475 h 1475"/>
                  <a:gd name="T32" fmla="*/ 12 w 45"/>
                  <a:gd name="T33" fmla="*/ 1475 h 1475"/>
                  <a:gd name="T34" fmla="*/ 4 w 45"/>
                  <a:gd name="T35" fmla="*/ 1475 h 1475"/>
                  <a:gd name="T36" fmla="*/ 0 w 45"/>
                  <a:gd name="T37" fmla="*/ 1475 h 1475"/>
                  <a:gd name="T38" fmla="*/ 0 w 45"/>
                  <a:gd name="T39" fmla="*/ 347 h 1475"/>
                  <a:gd name="T40" fmla="*/ 0 w 45"/>
                  <a:gd name="T41" fmla="*/ 53 h 1475"/>
                  <a:gd name="T42" fmla="*/ 45 w 45"/>
                  <a:gd name="T43" fmla="*/ 0 h 1475"/>
                  <a:gd name="T44" fmla="*/ 45 w 45"/>
                  <a:gd name="T45" fmla="*/ 391 h 1475"/>
                  <a:gd name="T46" fmla="*/ 0 w 45"/>
                  <a:gd name="T47" fmla="*/ 347 h 1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5">
                    <a:moveTo>
                      <a:pt x="0" y="1475"/>
                    </a:moveTo>
                    <a:lnTo>
                      <a:pt x="0" y="972"/>
                    </a:lnTo>
                    <a:lnTo>
                      <a:pt x="4" y="972"/>
                    </a:lnTo>
                    <a:lnTo>
                      <a:pt x="12" y="967"/>
                    </a:lnTo>
                    <a:lnTo>
                      <a:pt x="16" y="967"/>
                    </a:lnTo>
                    <a:lnTo>
                      <a:pt x="20" y="967"/>
                    </a:lnTo>
                    <a:lnTo>
                      <a:pt x="28" y="967"/>
                    </a:lnTo>
                    <a:lnTo>
                      <a:pt x="33" y="967"/>
                    </a:lnTo>
                    <a:lnTo>
                      <a:pt x="37" y="963"/>
                    </a:lnTo>
                    <a:lnTo>
                      <a:pt x="45" y="963"/>
                    </a:lnTo>
                    <a:lnTo>
                      <a:pt x="45" y="1471"/>
                    </a:lnTo>
                    <a:lnTo>
                      <a:pt x="37" y="1471"/>
                    </a:lnTo>
                    <a:lnTo>
                      <a:pt x="33" y="1471"/>
                    </a:lnTo>
                    <a:lnTo>
                      <a:pt x="28" y="1471"/>
                    </a:lnTo>
                    <a:lnTo>
                      <a:pt x="20" y="1475"/>
                    </a:lnTo>
                    <a:lnTo>
                      <a:pt x="16" y="1475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5"/>
                    </a:lnTo>
                    <a:close/>
                    <a:moveTo>
                      <a:pt x="0" y="347"/>
                    </a:moveTo>
                    <a:lnTo>
                      <a:pt x="0" y="53"/>
                    </a:lnTo>
                    <a:lnTo>
                      <a:pt x="45" y="0"/>
                    </a:lnTo>
                    <a:lnTo>
                      <a:pt x="45" y="391"/>
                    </a:lnTo>
                    <a:lnTo>
                      <a:pt x="0" y="347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0" name="Freeform 52">
                <a:extLst>
                  <a:ext uri="{FF2B5EF4-FFF2-40B4-BE49-F238E27FC236}">
                    <a16:creationId xmlns:a16="http://schemas.microsoft.com/office/drawing/2014/main" id="{759CC513-C60E-DB55-793F-80FF94C8C3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23" y="10111"/>
                <a:ext cx="40" cy="1523"/>
              </a:xfrm>
              <a:custGeom>
                <a:avLst/>
                <a:gdLst>
                  <a:gd name="T0" fmla="*/ 0 w 40"/>
                  <a:gd name="T1" fmla="*/ 1523 h 1523"/>
                  <a:gd name="T2" fmla="*/ 0 w 40"/>
                  <a:gd name="T3" fmla="*/ 1015 h 1523"/>
                  <a:gd name="T4" fmla="*/ 4 w 40"/>
                  <a:gd name="T5" fmla="*/ 1015 h 1523"/>
                  <a:gd name="T6" fmla="*/ 8 w 40"/>
                  <a:gd name="T7" fmla="*/ 1011 h 1523"/>
                  <a:gd name="T8" fmla="*/ 16 w 40"/>
                  <a:gd name="T9" fmla="*/ 1011 h 1523"/>
                  <a:gd name="T10" fmla="*/ 20 w 40"/>
                  <a:gd name="T11" fmla="*/ 1011 h 1523"/>
                  <a:gd name="T12" fmla="*/ 24 w 40"/>
                  <a:gd name="T13" fmla="*/ 1007 h 1523"/>
                  <a:gd name="T14" fmla="*/ 32 w 40"/>
                  <a:gd name="T15" fmla="*/ 1007 h 1523"/>
                  <a:gd name="T16" fmla="*/ 36 w 40"/>
                  <a:gd name="T17" fmla="*/ 1007 h 1523"/>
                  <a:gd name="T18" fmla="*/ 40 w 40"/>
                  <a:gd name="T19" fmla="*/ 1003 h 1523"/>
                  <a:gd name="T20" fmla="*/ 40 w 40"/>
                  <a:gd name="T21" fmla="*/ 1519 h 1523"/>
                  <a:gd name="T22" fmla="*/ 36 w 40"/>
                  <a:gd name="T23" fmla="*/ 1519 h 1523"/>
                  <a:gd name="T24" fmla="*/ 32 w 40"/>
                  <a:gd name="T25" fmla="*/ 1519 h 1523"/>
                  <a:gd name="T26" fmla="*/ 24 w 40"/>
                  <a:gd name="T27" fmla="*/ 1519 h 1523"/>
                  <a:gd name="T28" fmla="*/ 20 w 40"/>
                  <a:gd name="T29" fmla="*/ 1519 h 1523"/>
                  <a:gd name="T30" fmla="*/ 16 w 40"/>
                  <a:gd name="T31" fmla="*/ 1523 h 1523"/>
                  <a:gd name="T32" fmla="*/ 8 w 40"/>
                  <a:gd name="T33" fmla="*/ 1523 h 1523"/>
                  <a:gd name="T34" fmla="*/ 4 w 40"/>
                  <a:gd name="T35" fmla="*/ 1523 h 1523"/>
                  <a:gd name="T36" fmla="*/ 0 w 40"/>
                  <a:gd name="T37" fmla="*/ 1523 h 1523"/>
                  <a:gd name="T38" fmla="*/ 0 w 40"/>
                  <a:gd name="T39" fmla="*/ 443 h 1523"/>
                  <a:gd name="T40" fmla="*/ 0 w 40"/>
                  <a:gd name="T41" fmla="*/ 52 h 1523"/>
                  <a:gd name="T42" fmla="*/ 40 w 40"/>
                  <a:gd name="T43" fmla="*/ 0 h 1523"/>
                  <a:gd name="T44" fmla="*/ 40 w 40"/>
                  <a:gd name="T45" fmla="*/ 484 h 1523"/>
                  <a:gd name="T46" fmla="*/ 0 w 40"/>
                  <a:gd name="T47" fmla="*/ 443 h 1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23">
                    <a:moveTo>
                      <a:pt x="0" y="1523"/>
                    </a:moveTo>
                    <a:lnTo>
                      <a:pt x="0" y="1015"/>
                    </a:lnTo>
                    <a:lnTo>
                      <a:pt x="4" y="1015"/>
                    </a:lnTo>
                    <a:lnTo>
                      <a:pt x="8" y="1011"/>
                    </a:lnTo>
                    <a:lnTo>
                      <a:pt x="16" y="1011"/>
                    </a:lnTo>
                    <a:lnTo>
                      <a:pt x="20" y="1011"/>
                    </a:lnTo>
                    <a:lnTo>
                      <a:pt x="24" y="1007"/>
                    </a:lnTo>
                    <a:lnTo>
                      <a:pt x="32" y="1007"/>
                    </a:lnTo>
                    <a:lnTo>
                      <a:pt x="36" y="1007"/>
                    </a:lnTo>
                    <a:lnTo>
                      <a:pt x="40" y="1003"/>
                    </a:lnTo>
                    <a:lnTo>
                      <a:pt x="40" y="1519"/>
                    </a:lnTo>
                    <a:lnTo>
                      <a:pt x="36" y="1519"/>
                    </a:lnTo>
                    <a:lnTo>
                      <a:pt x="32" y="1519"/>
                    </a:lnTo>
                    <a:lnTo>
                      <a:pt x="24" y="1519"/>
                    </a:lnTo>
                    <a:lnTo>
                      <a:pt x="20" y="1519"/>
                    </a:lnTo>
                    <a:lnTo>
                      <a:pt x="16" y="1523"/>
                    </a:lnTo>
                    <a:lnTo>
                      <a:pt x="8" y="1523"/>
                    </a:lnTo>
                    <a:lnTo>
                      <a:pt x="4" y="1523"/>
                    </a:lnTo>
                    <a:lnTo>
                      <a:pt x="0" y="1523"/>
                    </a:lnTo>
                    <a:close/>
                    <a:moveTo>
                      <a:pt x="0" y="443"/>
                    </a:moveTo>
                    <a:lnTo>
                      <a:pt x="0" y="52"/>
                    </a:lnTo>
                    <a:lnTo>
                      <a:pt x="40" y="0"/>
                    </a:lnTo>
                    <a:lnTo>
                      <a:pt x="40" y="484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1" name="Freeform 53">
                <a:extLst>
                  <a:ext uri="{FF2B5EF4-FFF2-40B4-BE49-F238E27FC236}">
                    <a16:creationId xmlns:a16="http://schemas.microsoft.com/office/drawing/2014/main" id="{A4BDE197-2089-94B1-397C-26C3D57067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63" y="10059"/>
                <a:ext cx="44" cy="1571"/>
              </a:xfrm>
              <a:custGeom>
                <a:avLst/>
                <a:gdLst>
                  <a:gd name="T0" fmla="*/ 0 w 44"/>
                  <a:gd name="T1" fmla="*/ 1571 h 1571"/>
                  <a:gd name="T2" fmla="*/ 0 w 44"/>
                  <a:gd name="T3" fmla="*/ 1055 h 1571"/>
                  <a:gd name="T4" fmla="*/ 8 w 44"/>
                  <a:gd name="T5" fmla="*/ 1055 h 1571"/>
                  <a:gd name="T6" fmla="*/ 12 w 44"/>
                  <a:gd name="T7" fmla="*/ 1051 h 1571"/>
                  <a:gd name="T8" fmla="*/ 16 w 44"/>
                  <a:gd name="T9" fmla="*/ 1051 h 1571"/>
                  <a:gd name="T10" fmla="*/ 24 w 44"/>
                  <a:gd name="T11" fmla="*/ 1051 h 1571"/>
                  <a:gd name="T12" fmla="*/ 28 w 44"/>
                  <a:gd name="T13" fmla="*/ 1047 h 1571"/>
                  <a:gd name="T14" fmla="*/ 32 w 44"/>
                  <a:gd name="T15" fmla="*/ 1047 h 1571"/>
                  <a:gd name="T16" fmla="*/ 40 w 44"/>
                  <a:gd name="T17" fmla="*/ 1043 h 1571"/>
                  <a:gd name="T18" fmla="*/ 44 w 44"/>
                  <a:gd name="T19" fmla="*/ 1043 h 1571"/>
                  <a:gd name="T20" fmla="*/ 44 w 44"/>
                  <a:gd name="T21" fmla="*/ 1563 h 1571"/>
                  <a:gd name="T22" fmla="*/ 40 w 44"/>
                  <a:gd name="T23" fmla="*/ 1563 h 1571"/>
                  <a:gd name="T24" fmla="*/ 32 w 44"/>
                  <a:gd name="T25" fmla="*/ 1563 h 1571"/>
                  <a:gd name="T26" fmla="*/ 28 w 44"/>
                  <a:gd name="T27" fmla="*/ 1567 h 1571"/>
                  <a:gd name="T28" fmla="*/ 24 w 44"/>
                  <a:gd name="T29" fmla="*/ 1567 h 1571"/>
                  <a:gd name="T30" fmla="*/ 16 w 44"/>
                  <a:gd name="T31" fmla="*/ 1567 h 1571"/>
                  <a:gd name="T32" fmla="*/ 12 w 44"/>
                  <a:gd name="T33" fmla="*/ 1567 h 1571"/>
                  <a:gd name="T34" fmla="*/ 8 w 44"/>
                  <a:gd name="T35" fmla="*/ 1567 h 1571"/>
                  <a:gd name="T36" fmla="*/ 0 w 44"/>
                  <a:gd name="T37" fmla="*/ 1571 h 1571"/>
                  <a:gd name="T38" fmla="*/ 0 w 44"/>
                  <a:gd name="T39" fmla="*/ 536 h 1571"/>
                  <a:gd name="T40" fmla="*/ 0 w 44"/>
                  <a:gd name="T41" fmla="*/ 52 h 1571"/>
                  <a:gd name="T42" fmla="*/ 44 w 44"/>
                  <a:gd name="T43" fmla="*/ 0 h 1571"/>
                  <a:gd name="T44" fmla="*/ 44 w 44"/>
                  <a:gd name="T45" fmla="*/ 576 h 1571"/>
                  <a:gd name="T46" fmla="*/ 0 w 44"/>
                  <a:gd name="T47" fmla="*/ 536 h 1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71">
                    <a:moveTo>
                      <a:pt x="0" y="1571"/>
                    </a:moveTo>
                    <a:lnTo>
                      <a:pt x="0" y="1055"/>
                    </a:lnTo>
                    <a:lnTo>
                      <a:pt x="8" y="1055"/>
                    </a:lnTo>
                    <a:lnTo>
                      <a:pt x="12" y="1051"/>
                    </a:lnTo>
                    <a:lnTo>
                      <a:pt x="16" y="1051"/>
                    </a:lnTo>
                    <a:lnTo>
                      <a:pt x="24" y="1051"/>
                    </a:lnTo>
                    <a:lnTo>
                      <a:pt x="28" y="1047"/>
                    </a:lnTo>
                    <a:lnTo>
                      <a:pt x="32" y="1047"/>
                    </a:lnTo>
                    <a:lnTo>
                      <a:pt x="40" y="1043"/>
                    </a:lnTo>
                    <a:lnTo>
                      <a:pt x="44" y="1043"/>
                    </a:lnTo>
                    <a:lnTo>
                      <a:pt x="44" y="1563"/>
                    </a:lnTo>
                    <a:lnTo>
                      <a:pt x="40" y="1563"/>
                    </a:lnTo>
                    <a:lnTo>
                      <a:pt x="32" y="1563"/>
                    </a:lnTo>
                    <a:lnTo>
                      <a:pt x="28" y="1567"/>
                    </a:lnTo>
                    <a:lnTo>
                      <a:pt x="24" y="1567"/>
                    </a:lnTo>
                    <a:lnTo>
                      <a:pt x="16" y="1567"/>
                    </a:lnTo>
                    <a:lnTo>
                      <a:pt x="12" y="1567"/>
                    </a:lnTo>
                    <a:lnTo>
                      <a:pt x="8" y="1567"/>
                    </a:lnTo>
                    <a:lnTo>
                      <a:pt x="0" y="1571"/>
                    </a:lnTo>
                    <a:close/>
                    <a:moveTo>
                      <a:pt x="0" y="536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57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2" name="Freeform 54">
                <a:extLst>
                  <a:ext uri="{FF2B5EF4-FFF2-40B4-BE49-F238E27FC236}">
                    <a16:creationId xmlns:a16="http://schemas.microsoft.com/office/drawing/2014/main" id="{B4B0A682-6E85-3045-406A-C77570DE58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07" y="10022"/>
                <a:ext cx="45" cy="1600"/>
              </a:xfrm>
              <a:custGeom>
                <a:avLst/>
                <a:gdLst>
                  <a:gd name="T0" fmla="*/ 0 w 45"/>
                  <a:gd name="T1" fmla="*/ 1600 h 1600"/>
                  <a:gd name="T2" fmla="*/ 0 w 45"/>
                  <a:gd name="T3" fmla="*/ 1080 h 1600"/>
                  <a:gd name="T4" fmla="*/ 4 w 45"/>
                  <a:gd name="T5" fmla="*/ 1076 h 1600"/>
                  <a:gd name="T6" fmla="*/ 12 w 45"/>
                  <a:gd name="T7" fmla="*/ 1076 h 1600"/>
                  <a:gd name="T8" fmla="*/ 16 w 45"/>
                  <a:gd name="T9" fmla="*/ 1072 h 1600"/>
                  <a:gd name="T10" fmla="*/ 20 w 45"/>
                  <a:gd name="T11" fmla="*/ 1072 h 1600"/>
                  <a:gd name="T12" fmla="*/ 28 w 45"/>
                  <a:gd name="T13" fmla="*/ 1068 h 1600"/>
                  <a:gd name="T14" fmla="*/ 32 w 45"/>
                  <a:gd name="T15" fmla="*/ 1064 h 1600"/>
                  <a:gd name="T16" fmla="*/ 37 w 45"/>
                  <a:gd name="T17" fmla="*/ 1064 h 1600"/>
                  <a:gd name="T18" fmla="*/ 45 w 45"/>
                  <a:gd name="T19" fmla="*/ 1060 h 1600"/>
                  <a:gd name="T20" fmla="*/ 45 w 45"/>
                  <a:gd name="T21" fmla="*/ 1592 h 1600"/>
                  <a:gd name="T22" fmla="*/ 37 w 45"/>
                  <a:gd name="T23" fmla="*/ 1592 h 1600"/>
                  <a:gd name="T24" fmla="*/ 32 w 45"/>
                  <a:gd name="T25" fmla="*/ 1592 h 1600"/>
                  <a:gd name="T26" fmla="*/ 28 w 45"/>
                  <a:gd name="T27" fmla="*/ 1592 h 1600"/>
                  <a:gd name="T28" fmla="*/ 20 w 45"/>
                  <a:gd name="T29" fmla="*/ 1596 h 1600"/>
                  <a:gd name="T30" fmla="*/ 16 w 45"/>
                  <a:gd name="T31" fmla="*/ 1596 h 1600"/>
                  <a:gd name="T32" fmla="*/ 12 w 45"/>
                  <a:gd name="T33" fmla="*/ 1596 h 1600"/>
                  <a:gd name="T34" fmla="*/ 4 w 45"/>
                  <a:gd name="T35" fmla="*/ 1600 h 1600"/>
                  <a:gd name="T36" fmla="*/ 0 w 45"/>
                  <a:gd name="T37" fmla="*/ 1600 h 1600"/>
                  <a:gd name="T38" fmla="*/ 0 w 45"/>
                  <a:gd name="T39" fmla="*/ 613 h 1600"/>
                  <a:gd name="T40" fmla="*/ 0 w 45"/>
                  <a:gd name="T41" fmla="*/ 37 h 1600"/>
                  <a:gd name="T42" fmla="*/ 32 w 45"/>
                  <a:gd name="T43" fmla="*/ 0 h 1600"/>
                  <a:gd name="T44" fmla="*/ 45 w 45"/>
                  <a:gd name="T45" fmla="*/ 13 h 1600"/>
                  <a:gd name="T46" fmla="*/ 45 w 45"/>
                  <a:gd name="T47" fmla="*/ 653 h 1600"/>
                  <a:gd name="T48" fmla="*/ 0 w 45"/>
                  <a:gd name="T49" fmla="*/ 613 h 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1600">
                    <a:moveTo>
                      <a:pt x="0" y="1600"/>
                    </a:moveTo>
                    <a:lnTo>
                      <a:pt x="0" y="1080"/>
                    </a:lnTo>
                    <a:lnTo>
                      <a:pt x="4" y="1076"/>
                    </a:lnTo>
                    <a:lnTo>
                      <a:pt x="12" y="1076"/>
                    </a:lnTo>
                    <a:lnTo>
                      <a:pt x="16" y="1072"/>
                    </a:lnTo>
                    <a:lnTo>
                      <a:pt x="20" y="1072"/>
                    </a:lnTo>
                    <a:lnTo>
                      <a:pt x="28" y="1068"/>
                    </a:lnTo>
                    <a:lnTo>
                      <a:pt x="32" y="1064"/>
                    </a:lnTo>
                    <a:lnTo>
                      <a:pt x="37" y="1064"/>
                    </a:lnTo>
                    <a:lnTo>
                      <a:pt x="45" y="1060"/>
                    </a:lnTo>
                    <a:lnTo>
                      <a:pt x="45" y="1592"/>
                    </a:lnTo>
                    <a:lnTo>
                      <a:pt x="37" y="1592"/>
                    </a:lnTo>
                    <a:lnTo>
                      <a:pt x="32" y="1592"/>
                    </a:lnTo>
                    <a:lnTo>
                      <a:pt x="28" y="1592"/>
                    </a:lnTo>
                    <a:lnTo>
                      <a:pt x="20" y="1596"/>
                    </a:lnTo>
                    <a:lnTo>
                      <a:pt x="16" y="1596"/>
                    </a:lnTo>
                    <a:lnTo>
                      <a:pt x="12" y="1596"/>
                    </a:lnTo>
                    <a:lnTo>
                      <a:pt x="4" y="1600"/>
                    </a:lnTo>
                    <a:lnTo>
                      <a:pt x="0" y="1600"/>
                    </a:lnTo>
                    <a:close/>
                    <a:moveTo>
                      <a:pt x="0" y="613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45" y="13"/>
                    </a:lnTo>
                    <a:lnTo>
                      <a:pt x="45" y="653"/>
                    </a:lnTo>
                    <a:lnTo>
                      <a:pt x="0" y="613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3" name="Freeform 55">
                <a:extLst>
                  <a:ext uri="{FF2B5EF4-FFF2-40B4-BE49-F238E27FC236}">
                    <a16:creationId xmlns:a16="http://schemas.microsoft.com/office/drawing/2014/main" id="{4B5CF226-19BD-8830-6769-98917246D8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52" y="10035"/>
                <a:ext cx="40" cy="1579"/>
              </a:xfrm>
              <a:custGeom>
                <a:avLst/>
                <a:gdLst>
                  <a:gd name="T0" fmla="*/ 0 w 40"/>
                  <a:gd name="T1" fmla="*/ 1579 h 1579"/>
                  <a:gd name="T2" fmla="*/ 0 w 40"/>
                  <a:gd name="T3" fmla="*/ 1047 h 1579"/>
                  <a:gd name="T4" fmla="*/ 4 w 40"/>
                  <a:gd name="T5" fmla="*/ 1043 h 1579"/>
                  <a:gd name="T6" fmla="*/ 8 w 40"/>
                  <a:gd name="T7" fmla="*/ 1043 h 1579"/>
                  <a:gd name="T8" fmla="*/ 16 w 40"/>
                  <a:gd name="T9" fmla="*/ 1039 h 1579"/>
                  <a:gd name="T10" fmla="*/ 20 w 40"/>
                  <a:gd name="T11" fmla="*/ 1035 h 1579"/>
                  <a:gd name="T12" fmla="*/ 24 w 40"/>
                  <a:gd name="T13" fmla="*/ 1035 h 1579"/>
                  <a:gd name="T14" fmla="*/ 32 w 40"/>
                  <a:gd name="T15" fmla="*/ 1031 h 1579"/>
                  <a:gd name="T16" fmla="*/ 36 w 40"/>
                  <a:gd name="T17" fmla="*/ 1027 h 1579"/>
                  <a:gd name="T18" fmla="*/ 40 w 40"/>
                  <a:gd name="T19" fmla="*/ 1023 h 1579"/>
                  <a:gd name="T20" fmla="*/ 40 w 40"/>
                  <a:gd name="T21" fmla="*/ 1567 h 1579"/>
                  <a:gd name="T22" fmla="*/ 36 w 40"/>
                  <a:gd name="T23" fmla="*/ 1567 h 1579"/>
                  <a:gd name="T24" fmla="*/ 32 w 40"/>
                  <a:gd name="T25" fmla="*/ 1567 h 1579"/>
                  <a:gd name="T26" fmla="*/ 24 w 40"/>
                  <a:gd name="T27" fmla="*/ 1571 h 1579"/>
                  <a:gd name="T28" fmla="*/ 20 w 40"/>
                  <a:gd name="T29" fmla="*/ 1571 h 1579"/>
                  <a:gd name="T30" fmla="*/ 16 w 40"/>
                  <a:gd name="T31" fmla="*/ 1575 h 1579"/>
                  <a:gd name="T32" fmla="*/ 8 w 40"/>
                  <a:gd name="T33" fmla="*/ 1575 h 1579"/>
                  <a:gd name="T34" fmla="*/ 4 w 40"/>
                  <a:gd name="T35" fmla="*/ 1575 h 1579"/>
                  <a:gd name="T36" fmla="*/ 0 w 40"/>
                  <a:gd name="T37" fmla="*/ 1579 h 1579"/>
                  <a:gd name="T38" fmla="*/ 0 w 40"/>
                  <a:gd name="T39" fmla="*/ 640 h 1579"/>
                  <a:gd name="T40" fmla="*/ 0 w 40"/>
                  <a:gd name="T41" fmla="*/ 0 h 1579"/>
                  <a:gd name="T42" fmla="*/ 40 w 40"/>
                  <a:gd name="T43" fmla="*/ 40 h 1579"/>
                  <a:gd name="T44" fmla="*/ 40 w 40"/>
                  <a:gd name="T45" fmla="*/ 680 h 1579"/>
                  <a:gd name="T46" fmla="*/ 0 w 40"/>
                  <a:gd name="T47" fmla="*/ 640 h 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79">
                    <a:moveTo>
                      <a:pt x="0" y="1579"/>
                    </a:moveTo>
                    <a:lnTo>
                      <a:pt x="0" y="1047"/>
                    </a:lnTo>
                    <a:lnTo>
                      <a:pt x="4" y="1043"/>
                    </a:lnTo>
                    <a:lnTo>
                      <a:pt x="8" y="1043"/>
                    </a:lnTo>
                    <a:lnTo>
                      <a:pt x="16" y="1039"/>
                    </a:lnTo>
                    <a:lnTo>
                      <a:pt x="20" y="1035"/>
                    </a:lnTo>
                    <a:lnTo>
                      <a:pt x="24" y="1035"/>
                    </a:lnTo>
                    <a:lnTo>
                      <a:pt x="32" y="1031"/>
                    </a:lnTo>
                    <a:lnTo>
                      <a:pt x="36" y="1027"/>
                    </a:lnTo>
                    <a:lnTo>
                      <a:pt x="40" y="1023"/>
                    </a:lnTo>
                    <a:lnTo>
                      <a:pt x="40" y="1567"/>
                    </a:lnTo>
                    <a:lnTo>
                      <a:pt x="36" y="1567"/>
                    </a:lnTo>
                    <a:lnTo>
                      <a:pt x="32" y="1567"/>
                    </a:lnTo>
                    <a:lnTo>
                      <a:pt x="24" y="1571"/>
                    </a:lnTo>
                    <a:lnTo>
                      <a:pt x="20" y="1571"/>
                    </a:lnTo>
                    <a:lnTo>
                      <a:pt x="16" y="1575"/>
                    </a:lnTo>
                    <a:lnTo>
                      <a:pt x="8" y="1575"/>
                    </a:lnTo>
                    <a:lnTo>
                      <a:pt x="4" y="1575"/>
                    </a:lnTo>
                    <a:lnTo>
                      <a:pt x="0" y="1579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0" y="40"/>
                    </a:lnTo>
                    <a:lnTo>
                      <a:pt x="40" y="680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4" name="Freeform 56">
                <a:extLst>
                  <a:ext uri="{FF2B5EF4-FFF2-40B4-BE49-F238E27FC236}">
                    <a16:creationId xmlns:a16="http://schemas.microsoft.com/office/drawing/2014/main" id="{12A2A0D6-5C5F-9ED4-BE2A-7CAF36774B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2" y="10075"/>
                <a:ext cx="44" cy="1527"/>
              </a:xfrm>
              <a:custGeom>
                <a:avLst/>
                <a:gdLst>
                  <a:gd name="T0" fmla="*/ 0 w 44"/>
                  <a:gd name="T1" fmla="*/ 1527 h 1527"/>
                  <a:gd name="T2" fmla="*/ 0 w 44"/>
                  <a:gd name="T3" fmla="*/ 983 h 1527"/>
                  <a:gd name="T4" fmla="*/ 8 w 44"/>
                  <a:gd name="T5" fmla="*/ 983 h 1527"/>
                  <a:gd name="T6" fmla="*/ 12 w 44"/>
                  <a:gd name="T7" fmla="*/ 979 h 1527"/>
                  <a:gd name="T8" fmla="*/ 16 w 44"/>
                  <a:gd name="T9" fmla="*/ 975 h 1527"/>
                  <a:gd name="T10" fmla="*/ 24 w 44"/>
                  <a:gd name="T11" fmla="*/ 971 h 1527"/>
                  <a:gd name="T12" fmla="*/ 28 w 44"/>
                  <a:gd name="T13" fmla="*/ 967 h 1527"/>
                  <a:gd name="T14" fmla="*/ 32 w 44"/>
                  <a:gd name="T15" fmla="*/ 963 h 1527"/>
                  <a:gd name="T16" fmla="*/ 40 w 44"/>
                  <a:gd name="T17" fmla="*/ 959 h 1527"/>
                  <a:gd name="T18" fmla="*/ 44 w 44"/>
                  <a:gd name="T19" fmla="*/ 959 h 1527"/>
                  <a:gd name="T20" fmla="*/ 44 w 44"/>
                  <a:gd name="T21" fmla="*/ 1515 h 1527"/>
                  <a:gd name="T22" fmla="*/ 40 w 44"/>
                  <a:gd name="T23" fmla="*/ 1515 h 1527"/>
                  <a:gd name="T24" fmla="*/ 32 w 44"/>
                  <a:gd name="T25" fmla="*/ 1515 h 1527"/>
                  <a:gd name="T26" fmla="*/ 28 w 44"/>
                  <a:gd name="T27" fmla="*/ 1519 h 1527"/>
                  <a:gd name="T28" fmla="*/ 24 w 44"/>
                  <a:gd name="T29" fmla="*/ 1519 h 1527"/>
                  <a:gd name="T30" fmla="*/ 16 w 44"/>
                  <a:gd name="T31" fmla="*/ 1523 h 1527"/>
                  <a:gd name="T32" fmla="*/ 12 w 44"/>
                  <a:gd name="T33" fmla="*/ 1523 h 1527"/>
                  <a:gd name="T34" fmla="*/ 8 w 44"/>
                  <a:gd name="T35" fmla="*/ 1523 h 1527"/>
                  <a:gd name="T36" fmla="*/ 0 w 44"/>
                  <a:gd name="T37" fmla="*/ 1527 h 1527"/>
                  <a:gd name="T38" fmla="*/ 0 w 44"/>
                  <a:gd name="T39" fmla="*/ 640 h 1527"/>
                  <a:gd name="T40" fmla="*/ 0 w 44"/>
                  <a:gd name="T41" fmla="*/ 0 h 1527"/>
                  <a:gd name="T42" fmla="*/ 44 w 44"/>
                  <a:gd name="T43" fmla="*/ 36 h 1527"/>
                  <a:gd name="T44" fmla="*/ 44 w 44"/>
                  <a:gd name="T45" fmla="*/ 685 h 1527"/>
                  <a:gd name="T46" fmla="*/ 0 w 44"/>
                  <a:gd name="T47" fmla="*/ 640 h 1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27">
                    <a:moveTo>
                      <a:pt x="0" y="1527"/>
                    </a:moveTo>
                    <a:lnTo>
                      <a:pt x="0" y="983"/>
                    </a:lnTo>
                    <a:lnTo>
                      <a:pt x="8" y="983"/>
                    </a:lnTo>
                    <a:lnTo>
                      <a:pt x="12" y="979"/>
                    </a:lnTo>
                    <a:lnTo>
                      <a:pt x="16" y="975"/>
                    </a:lnTo>
                    <a:lnTo>
                      <a:pt x="24" y="971"/>
                    </a:lnTo>
                    <a:lnTo>
                      <a:pt x="28" y="967"/>
                    </a:lnTo>
                    <a:lnTo>
                      <a:pt x="32" y="963"/>
                    </a:lnTo>
                    <a:lnTo>
                      <a:pt x="40" y="959"/>
                    </a:lnTo>
                    <a:lnTo>
                      <a:pt x="44" y="959"/>
                    </a:lnTo>
                    <a:lnTo>
                      <a:pt x="44" y="1515"/>
                    </a:lnTo>
                    <a:lnTo>
                      <a:pt x="40" y="1515"/>
                    </a:lnTo>
                    <a:lnTo>
                      <a:pt x="32" y="1515"/>
                    </a:lnTo>
                    <a:lnTo>
                      <a:pt x="28" y="1519"/>
                    </a:lnTo>
                    <a:lnTo>
                      <a:pt x="24" y="1519"/>
                    </a:lnTo>
                    <a:lnTo>
                      <a:pt x="16" y="1523"/>
                    </a:lnTo>
                    <a:lnTo>
                      <a:pt x="12" y="1523"/>
                    </a:lnTo>
                    <a:lnTo>
                      <a:pt x="8" y="1523"/>
                    </a:lnTo>
                    <a:lnTo>
                      <a:pt x="0" y="1527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4" y="36"/>
                    </a:lnTo>
                    <a:lnTo>
                      <a:pt x="44" y="685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5" name="Freeform 57">
                <a:extLst>
                  <a:ext uri="{FF2B5EF4-FFF2-40B4-BE49-F238E27FC236}">
                    <a16:creationId xmlns:a16="http://schemas.microsoft.com/office/drawing/2014/main" id="{3DA27C80-DFA3-E968-9539-F0A63500ED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36" y="10111"/>
                <a:ext cx="45" cy="1479"/>
              </a:xfrm>
              <a:custGeom>
                <a:avLst/>
                <a:gdLst>
                  <a:gd name="T0" fmla="*/ 0 w 45"/>
                  <a:gd name="T1" fmla="*/ 1479 h 1479"/>
                  <a:gd name="T2" fmla="*/ 0 w 45"/>
                  <a:gd name="T3" fmla="*/ 923 h 1479"/>
                  <a:gd name="T4" fmla="*/ 4 w 45"/>
                  <a:gd name="T5" fmla="*/ 919 h 1479"/>
                  <a:gd name="T6" fmla="*/ 12 w 45"/>
                  <a:gd name="T7" fmla="*/ 915 h 1479"/>
                  <a:gd name="T8" fmla="*/ 16 w 45"/>
                  <a:gd name="T9" fmla="*/ 907 h 1479"/>
                  <a:gd name="T10" fmla="*/ 20 w 45"/>
                  <a:gd name="T11" fmla="*/ 903 h 1479"/>
                  <a:gd name="T12" fmla="*/ 28 w 45"/>
                  <a:gd name="T13" fmla="*/ 899 h 1479"/>
                  <a:gd name="T14" fmla="*/ 32 w 45"/>
                  <a:gd name="T15" fmla="*/ 895 h 1479"/>
                  <a:gd name="T16" fmla="*/ 36 w 45"/>
                  <a:gd name="T17" fmla="*/ 891 h 1479"/>
                  <a:gd name="T18" fmla="*/ 45 w 45"/>
                  <a:gd name="T19" fmla="*/ 887 h 1479"/>
                  <a:gd name="T20" fmla="*/ 45 w 45"/>
                  <a:gd name="T21" fmla="*/ 1463 h 1479"/>
                  <a:gd name="T22" fmla="*/ 36 w 45"/>
                  <a:gd name="T23" fmla="*/ 1463 h 1479"/>
                  <a:gd name="T24" fmla="*/ 32 w 45"/>
                  <a:gd name="T25" fmla="*/ 1467 h 1479"/>
                  <a:gd name="T26" fmla="*/ 28 w 45"/>
                  <a:gd name="T27" fmla="*/ 1467 h 1479"/>
                  <a:gd name="T28" fmla="*/ 20 w 45"/>
                  <a:gd name="T29" fmla="*/ 1471 h 1479"/>
                  <a:gd name="T30" fmla="*/ 16 w 45"/>
                  <a:gd name="T31" fmla="*/ 1471 h 1479"/>
                  <a:gd name="T32" fmla="*/ 12 w 45"/>
                  <a:gd name="T33" fmla="*/ 1475 h 1479"/>
                  <a:gd name="T34" fmla="*/ 4 w 45"/>
                  <a:gd name="T35" fmla="*/ 1475 h 1479"/>
                  <a:gd name="T36" fmla="*/ 0 w 45"/>
                  <a:gd name="T37" fmla="*/ 1479 h 1479"/>
                  <a:gd name="T38" fmla="*/ 0 w 45"/>
                  <a:gd name="T39" fmla="*/ 649 h 1479"/>
                  <a:gd name="T40" fmla="*/ 0 w 45"/>
                  <a:gd name="T41" fmla="*/ 0 h 1479"/>
                  <a:gd name="T42" fmla="*/ 45 w 45"/>
                  <a:gd name="T43" fmla="*/ 40 h 1479"/>
                  <a:gd name="T44" fmla="*/ 45 w 45"/>
                  <a:gd name="T45" fmla="*/ 689 h 1479"/>
                  <a:gd name="T46" fmla="*/ 0 w 45"/>
                  <a:gd name="T47" fmla="*/ 649 h 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9">
                    <a:moveTo>
                      <a:pt x="0" y="1479"/>
                    </a:moveTo>
                    <a:lnTo>
                      <a:pt x="0" y="923"/>
                    </a:lnTo>
                    <a:lnTo>
                      <a:pt x="4" y="919"/>
                    </a:lnTo>
                    <a:lnTo>
                      <a:pt x="12" y="915"/>
                    </a:lnTo>
                    <a:lnTo>
                      <a:pt x="16" y="907"/>
                    </a:lnTo>
                    <a:lnTo>
                      <a:pt x="20" y="903"/>
                    </a:lnTo>
                    <a:lnTo>
                      <a:pt x="28" y="899"/>
                    </a:lnTo>
                    <a:lnTo>
                      <a:pt x="32" y="895"/>
                    </a:lnTo>
                    <a:lnTo>
                      <a:pt x="36" y="891"/>
                    </a:lnTo>
                    <a:lnTo>
                      <a:pt x="45" y="887"/>
                    </a:lnTo>
                    <a:lnTo>
                      <a:pt x="45" y="1463"/>
                    </a:lnTo>
                    <a:lnTo>
                      <a:pt x="36" y="1463"/>
                    </a:lnTo>
                    <a:lnTo>
                      <a:pt x="32" y="1467"/>
                    </a:lnTo>
                    <a:lnTo>
                      <a:pt x="28" y="1467"/>
                    </a:lnTo>
                    <a:lnTo>
                      <a:pt x="20" y="1471"/>
                    </a:lnTo>
                    <a:lnTo>
                      <a:pt x="16" y="1471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9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5" y="40"/>
                    </a:lnTo>
                    <a:lnTo>
                      <a:pt x="45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6" name="Freeform 58">
                <a:extLst>
                  <a:ext uri="{FF2B5EF4-FFF2-40B4-BE49-F238E27FC236}">
                    <a16:creationId xmlns:a16="http://schemas.microsoft.com/office/drawing/2014/main" id="{4525D9E0-AD90-F1F7-4C7D-DD23236724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81" y="10151"/>
                <a:ext cx="40" cy="1423"/>
              </a:xfrm>
              <a:custGeom>
                <a:avLst/>
                <a:gdLst>
                  <a:gd name="T0" fmla="*/ 0 w 40"/>
                  <a:gd name="T1" fmla="*/ 1423 h 1423"/>
                  <a:gd name="T2" fmla="*/ 0 w 40"/>
                  <a:gd name="T3" fmla="*/ 847 h 1423"/>
                  <a:gd name="T4" fmla="*/ 4 w 40"/>
                  <a:gd name="T5" fmla="*/ 842 h 1423"/>
                  <a:gd name="T6" fmla="*/ 8 w 40"/>
                  <a:gd name="T7" fmla="*/ 838 h 1423"/>
                  <a:gd name="T8" fmla="*/ 16 w 40"/>
                  <a:gd name="T9" fmla="*/ 830 h 1423"/>
                  <a:gd name="T10" fmla="*/ 20 w 40"/>
                  <a:gd name="T11" fmla="*/ 826 h 1423"/>
                  <a:gd name="T12" fmla="*/ 24 w 40"/>
                  <a:gd name="T13" fmla="*/ 822 h 1423"/>
                  <a:gd name="T14" fmla="*/ 32 w 40"/>
                  <a:gd name="T15" fmla="*/ 818 h 1423"/>
                  <a:gd name="T16" fmla="*/ 36 w 40"/>
                  <a:gd name="T17" fmla="*/ 810 h 1423"/>
                  <a:gd name="T18" fmla="*/ 40 w 40"/>
                  <a:gd name="T19" fmla="*/ 806 h 1423"/>
                  <a:gd name="T20" fmla="*/ 40 w 40"/>
                  <a:gd name="T21" fmla="*/ 1407 h 1423"/>
                  <a:gd name="T22" fmla="*/ 36 w 40"/>
                  <a:gd name="T23" fmla="*/ 1407 h 1423"/>
                  <a:gd name="T24" fmla="*/ 32 w 40"/>
                  <a:gd name="T25" fmla="*/ 1411 h 1423"/>
                  <a:gd name="T26" fmla="*/ 24 w 40"/>
                  <a:gd name="T27" fmla="*/ 1411 h 1423"/>
                  <a:gd name="T28" fmla="*/ 20 w 40"/>
                  <a:gd name="T29" fmla="*/ 1415 h 1423"/>
                  <a:gd name="T30" fmla="*/ 16 w 40"/>
                  <a:gd name="T31" fmla="*/ 1415 h 1423"/>
                  <a:gd name="T32" fmla="*/ 8 w 40"/>
                  <a:gd name="T33" fmla="*/ 1419 h 1423"/>
                  <a:gd name="T34" fmla="*/ 4 w 40"/>
                  <a:gd name="T35" fmla="*/ 1419 h 1423"/>
                  <a:gd name="T36" fmla="*/ 0 w 40"/>
                  <a:gd name="T37" fmla="*/ 1423 h 1423"/>
                  <a:gd name="T38" fmla="*/ 0 w 40"/>
                  <a:gd name="T39" fmla="*/ 649 h 1423"/>
                  <a:gd name="T40" fmla="*/ 0 w 40"/>
                  <a:gd name="T41" fmla="*/ 0 h 1423"/>
                  <a:gd name="T42" fmla="*/ 40 w 40"/>
                  <a:gd name="T43" fmla="*/ 41 h 1423"/>
                  <a:gd name="T44" fmla="*/ 40 w 40"/>
                  <a:gd name="T45" fmla="*/ 689 h 1423"/>
                  <a:gd name="T46" fmla="*/ 0 w 40"/>
                  <a:gd name="T47" fmla="*/ 649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423">
                    <a:moveTo>
                      <a:pt x="0" y="1423"/>
                    </a:moveTo>
                    <a:lnTo>
                      <a:pt x="0" y="847"/>
                    </a:lnTo>
                    <a:lnTo>
                      <a:pt x="4" y="842"/>
                    </a:lnTo>
                    <a:lnTo>
                      <a:pt x="8" y="838"/>
                    </a:lnTo>
                    <a:lnTo>
                      <a:pt x="16" y="830"/>
                    </a:lnTo>
                    <a:lnTo>
                      <a:pt x="20" y="826"/>
                    </a:lnTo>
                    <a:lnTo>
                      <a:pt x="24" y="822"/>
                    </a:lnTo>
                    <a:lnTo>
                      <a:pt x="32" y="818"/>
                    </a:lnTo>
                    <a:lnTo>
                      <a:pt x="36" y="810"/>
                    </a:lnTo>
                    <a:lnTo>
                      <a:pt x="40" y="806"/>
                    </a:lnTo>
                    <a:lnTo>
                      <a:pt x="40" y="1407"/>
                    </a:lnTo>
                    <a:lnTo>
                      <a:pt x="36" y="1407"/>
                    </a:lnTo>
                    <a:lnTo>
                      <a:pt x="32" y="1411"/>
                    </a:lnTo>
                    <a:lnTo>
                      <a:pt x="24" y="1411"/>
                    </a:lnTo>
                    <a:lnTo>
                      <a:pt x="20" y="1415"/>
                    </a:lnTo>
                    <a:lnTo>
                      <a:pt x="16" y="1415"/>
                    </a:lnTo>
                    <a:lnTo>
                      <a:pt x="8" y="1419"/>
                    </a:lnTo>
                    <a:lnTo>
                      <a:pt x="4" y="1419"/>
                    </a:lnTo>
                    <a:lnTo>
                      <a:pt x="0" y="1423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0" y="41"/>
                    </a:lnTo>
                    <a:lnTo>
                      <a:pt x="40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7" name="Freeform 59">
                <a:extLst>
                  <a:ext uri="{FF2B5EF4-FFF2-40B4-BE49-F238E27FC236}">
                    <a16:creationId xmlns:a16="http://schemas.microsoft.com/office/drawing/2014/main" id="{C566B8E8-7C47-F0B5-E802-8C7F062F48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21" y="10192"/>
                <a:ext cx="44" cy="1366"/>
              </a:xfrm>
              <a:custGeom>
                <a:avLst/>
                <a:gdLst>
                  <a:gd name="T0" fmla="*/ 0 w 44"/>
                  <a:gd name="T1" fmla="*/ 1366 h 1366"/>
                  <a:gd name="T2" fmla="*/ 0 w 44"/>
                  <a:gd name="T3" fmla="*/ 765 h 1366"/>
                  <a:gd name="T4" fmla="*/ 8 w 44"/>
                  <a:gd name="T5" fmla="*/ 757 h 1366"/>
                  <a:gd name="T6" fmla="*/ 12 w 44"/>
                  <a:gd name="T7" fmla="*/ 753 h 1366"/>
                  <a:gd name="T8" fmla="*/ 20 w 44"/>
                  <a:gd name="T9" fmla="*/ 745 h 1366"/>
                  <a:gd name="T10" fmla="*/ 24 w 44"/>
                  <a:gd name="T11" fmla="*/ 741 h 1366"/>
                  <a:gd name="T12" fmla="*/ 28 w 44"/>
                  <a:gd name="T13" fmla="*/ 733 h 1366"/>
                  <a:gd name="T14" fmla="*/ 36 w 44"/>
                  <a:gd name="T15" fmla="*/ 725 h 1366"/>
                  <a:gd name="T16" fmla="*/ 40 w 44"/>
                  <a:gd name="T17" fmla="*/ 721 h 1366"/>
                  <a:gd name="T18" fmla="*/ 44 w 44"/>
                  <a:gd name="T19" fmla="*/ 713 h 1366"/>
                  <a:gd name="T20" fmla="*/ 44 w 44"/>
                  <a:gd name="T21" fmla="*/ 1345 h 1366"/>
                  <a:gd name="T22" fmla="*/ 40 w 44"/>
                  <a:gd name="T23" fmla="*/ 1345 h 1366"/>
                  <a:gd name="T24" fmla="*/ 32 w 44"/>
                  <a:gd name="T25" fmla="*/ 1349 h 1366"/>
                  <a:gd name="T26" fmla="*/ 28 w 44"/>
                  <a:gd name="T27" fmla="*/ 1353 h 1366"/>
                  <a:gd name="T28" fmla="*/ 24 w 44"/>
                  <a:gd name="T29" fmla="*/ 1353 h 1366"/>
                  <a:gd name="T30" fmla="*/ 16 w 44"/>
                  <a:gd name="T31" fmla="*/ 1358 h 1366"/>
                  <a:gd name="T32" fmla="*/ 12 w 44"/>
                  <a:gd name="T33" fmla="*/ 1358 h 1366"/>
                  <a:gd name="T34" fmla="*/ 8 w 44"/>
                  <a:gd name="T35" fmla="*/ 1362 h 1366"/>
                  <a:gd name="T36" fmla="*/ 0 w 44"/>
                  <a:gd name="T37" fmla="*/ 1366 h 1366"/>
                  <a:gd name="T38" fmla="*/ 0 w 44"/>
                  <a:gd name="T39" fmla="*/ 648 h 1366"/>
                  <a:gd name="T40" fmla="*/ 0 w 44"/>
                  <a:gd name="T41" fmla="*/ 0 h 1366"/>
                  <a:gd name="T42" fmla="*/ 44 w 44"/>
                  <a:gd name="T43" fmla="*/ 40 h 1366"/>
                  <a:gd name="T44" fmla="*/ 44 w 44"/>
                  <a:gd name="T45" fmla="*/ 689 h 1366"/>
                  <a:gd name="T46" fmla="*/ 0 w 44"/>
                  <a:gd name="T47" fmla="*/ 648 h 1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366">
                    <a:moveTo>
                      <a:pt x="0" y="1366"/>
                    </a:moveTo>
                    <a:lnTo>
                      <a:pt x="0" y="765"/>
                    </a:lnTo>
                    <a:lnTo>
                      <a:pt x="8" y="757"/>
                    </a:lnTo>
                    <a:lnTo>
                      <a:pt x="12" y="753"/>
                    </a:lnTo>
                    <a:lnTo>
                      <a:pt x="20" y="745"/>
                    </a:lnTo>
                    <a:lnTo>
                      <a:pt x="24" y="741"/>
                    </a:lnTo>
                    <a:lnTo>
                      <a:pt x="28" y="733"/>
                    </a:lnTo>
                    <a:lnTo>
                      <a:pt x="36" y="725"/>
                    </a:lnTo>
                    <a:lnTo>
                      <a:pt x="40" y="721"/>
                    </a:lnTo>
                    <a:lnTo>
                      <a:pt x="44" y="713"/>
                    </a:lnTo>
                    <a:lnTo>
                      <a:pt x="44" y="1345"/>
                    </a:lnTo>
                    <a:lnTo>
                      <a:pt x="40" y="1345"/>
                    </a:lnTo>
                    <a:lnTo>
                      <a:pt x="32" y="1349"/>
                    </a:lnTo>
                    <a:lnTo>
                      <a:pt x="28" y="1353"/>
                    </a:lnTo>
                    <a:lnTo>
                      <a:pt x="24" y="1353"/>
                    </a:lnTo>
                    <a:lnTo>
                      <a:pt x="16" y="1358"/>
                    </a:lnTo>
                    <a:lnTo>
                      <a:pt x="12" y="1358"/>
                    </a:lnTo>
                    <a:lnTo>
                      <a:pt x="8" y="1362"/>
                    </a:lnTo>
                    <a:lnTo>
                      <a:pt x="0" y="1366"/>
                    </a:lnTo>
                    <a:close/>
                    <a:moveTo>
                      <a:pt x="0" y="648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689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8" name="Freeform 60">
                <a:extLst>
                  <a:ext uri="{FF2B5EF4-FFF2-40B4-BE49-F238E27FC236}">
                    <a16:creationId xmlns:a16="http://schemas.microsoft.com/office/drawing/2014/main" id="{473DCA32-3271-4B7F-EDAC-E69092CE4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10232"/>
                <a:ext cx="44" cy="1305"/>
              </a:xfrm>
              <a:custGeom>
                <a:avLst/>
                <a:gdLst>
                  <a:gd name="T0" fmla="*/ 0 w 44"/>
                  <a:gd name="T1" fmla="*/ 1305 h 1305"/>
                  <a:gd name="T2" fmla="*/ 0 w 44"/>
                  <a:gd name="T3" fmla="*/ 673 h 1305"/>
                  <a:gd name="T4" fmla="*/ 0 w 44"/>
                  <a:gd name="T5" fmla="*/ 673 h 1305"/>
                  <a:gd name="T6" fmla="*/ 4 w 44"/>
                  <a:gd name="T7" fmla="*/ 669 h 1305"/>
                  <a:gd name="T8" fmla="*/ 4 w 44"/>
                  <a:gd name="T9" fmla="*/ 669 h 1305"/>
                  <a:gd name="T10" fmla="*/ 4 w 44"/>
                  <a:gd name="T11" fmla="*/ 665 h 1305"/>
                  <a:gd name="T12" fmla="*/ 8 w 44"/>
                  <a:gd name="T13" fmla="*/ 665 h 1305"/>
                  <a:gd name="T14" fmla="*/ 8 w 44"/>
                  <a:gd name="T15" fmla="*/ 661 h 1305"/>
                  <a:gd name="T16" fmla="*/ 8 w 44"/>
                  <a:gd name="T17" fmla="*/ 661 h 1305"/>
                  <a:gd name="T18" fmla="*/ 12 w 44"/>
                  <a:gd name="T19" fmla="*/ 661 h 1305"/>
                  <a:gd name="T20" fmla="*/ 0 w 44"/>
                  <a:gd name="T21" fmla="*/ 649 h 1305"/>
                  <a:gd name="T22" fmla="*/ 0 w 44"/>
                  <a:gd name="T23" fmla="*/ 0 h 1305"/>
                  <a:gd name="T24" fmla="*/ 44 w 44"/>
                  <a:gd name="T25" fmla="*/ 40 h 1305"/>
                  <a:gd name="T26" fmla="*/ 44 w 44"/>
                  <a:gd name="T27" fmla="*/ 1281 h 1305"/>
                  <a:gd name="T28" fmla="*/ 36 w 44"/>
                  <a:gd name="T29" fmla="*/ 1285 h 1305"/>
                  <a:gd name="T30" fmla="*/ 32 w 44"/>
                  <a:gd name="T31" fmla="*/ 1289 h 1305"/>
                  <a:gd name="T32" fmla="*/ 28 w 44"/>
                  <a:gd name="T33" fmla="*/ 1293 h 1305"/>
                  <a:gd name="T34" fmla="*/ 20 w 44"/>
                  <a:gd name="T35" fmla="*/ 1293 h 1305"/>
                  <a:gd name="T36" fmla="*/ 16 w 44"/>
                  <a:gd name="T37" fmla="*/ 1297 h 1305"/>
                  <a:gd name="T38" fmla="*/ 12 w 44"/>
                  <a:gd name="T39" fmla="*/ 1301 h 1305"/>
                  <a:gd name="T40" fmla="*/ 4 w 44"/>
                  <a:gd name="T41" fmla="*/ 1301 h 1305"/>
                  <a:gd name="T42" fmla="*/ 0 w 44"/>
                  <a:gd name="T43" fmla="*/ 1305 h 1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1305">
                    <a:moveTo>
                      <a:pt x="0" y="1305"/>
                    </a:moveTo>
                    <a:lnTo>
                      <a:pt x="0" y="673"/>
                    </a:lnTo>
                    <a:lnTo>
                      <a:pt x="0" y="673"/>
                    </a:lnTo>
                    <a:lnTo>
                      <a:pt x="4" y="669"/>
                    </a:lnTo>
                    <a:lnTo>
                      <a:pt x="4" y="669"/>
                    </a:lnTo>
                    <a:lnTo>
                      <a:pt x="4" y="665"/>
                    </a:lnTo>
                    <a:lnTo>
                      <a:pt x="8" y="665"/>
                    </a:lnTo>
                    <a:lnTo>
                      <a:pt x="8" y="661"/>
                    </a:lnTo>
                    <a:lnTo>
                      <a:pt x="8" y="661"/>
                    </a:lnTo>
                    <a:lnTo>
                      <a:pt x="12" y="661"/>
                    </a:lnTo>
                    <a:lnTo>
                      <a:pt x="0" y="649"/>
                    </a:lnTo>
                    <a:lnTo>
                      <a:pt x="0" y="0"/>
                    </a:lnTo>
                    <a:lnTo>
                      <a:pt x="44" y="40"/>
                    </a:lnTo>
                    <a:lnTo>
                      <a:pt x="44" y="1281"/>
                    </a:lnTo>
                    <a:lnTo>
                      <a:pt x="36" y="1285"/>
                    </a:lnTo>
                    <a:lnTo>
                      <a:pt x="32" y="1289"/>
                    </a:lnTo>
                    <a:lnTo>
                      <a:pt x="28" y="1293"/>
                    </a:lnTo>
                    <a:lnTo>
                      <a:pt x="20" y="1293"/>
                    </a:lnTo>
                    <a:lnTo>
                      <a:pt x="16" y="1297"/>
                    </a:lnTo>
                    <a:lnTo>
                      <a:pt x="12" y="1301"/>
                    </a:lnTo>
                    <a:lnTo>
                      <a:pt x="4" y="1301"/>
                    </a:lnTo>
                    <a:lnTo>
                      <a:pt x="0" y="1305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9" name="Freeform 61">
                <a:extLst>
                  <a:ext uri="{FF2B5EF4-FFF2-40B4-BE49-F238E27FC236}">
                    <a16:creationId xmlns:a16="http://schemas.microsoft.com/office/drawing/2014/main" id="{8A522889-D356-B484-13F8-173C12F1D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9" y="10272"/>
                <a:ext cx="41" cy="1241"/>
              </a:xfrm>
              <a:custGeom>
                <a:avLst/>
                <a:gdLst>
                  <a:gd name="T0" fmla="*/ 0 w 41"/>
                  <a:gd name="T1" fmla="*/ 1241 h 1241"/>
                  <a:gd name="T2" fmla="*/ 0 w 41"/>
                  <a:gd name="T3" fmla="*/ 0 h 1241"/>
                  <a:gd name="T4" fmla="*/ 41 w 41"/>
                  <a:gd name="T5" fmla="*/ 41 h 1241"/>
                  <a:gd name="T6" fmla="*/ 41 w 41"/>
                  <a:gd name="T7" fmla="*/ 1221 h 1241"/>
                  <a:gd name="T8" fmla="*/ 37 w 41"/>
                  <a:gd name="T9" fmla="*/ 1221 h 1241"/>
                  <a:gd name="T10" fmla="*/ 33 w 41"/>
                  <a:gd name="T11" fmla="*/ 1225 h 1241"/>
                  <a:gd name="T12" fmla="*/ 25 w 41"/>
                  <a:gd name="T13" fmla="*/ 1229 h 1241"/>
                  <a:gd name="T14" fmla="*/ 21 w 41"/>
                  <a:gd name="T15" fmla="*/ 1233 h 1241"/>
                  <a:gd name="T16" fmla="*/ 17 w 41"/>
                  <a:gd name="T17" fmla="*/ 1233 h 1241"/>
                  <a:gd name="T18" fmla="*/ 9 w 41"/>
                  <a:gd name="T19" fmla="*/ 1237 h 1241"/>
                  <a:gd name="T20" fmla="*/ 5 w 41"/>
                  <a:gd name="T21" fmla="*/ 1241 h 1241"/>
                  <a:gd name="T22" fmla="*/ 0 w 41"/>
                  <a:gd name="T23" fmla="*/ 1241 h 1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241">
                    <a:moveTo>
                      <a:pt x="0" y="1241"/>
                    </a:moveTo>
                    <a:lnTo>
                      <a:pt x="0" y="0"/>
                    </a:lnTo>
                    <a:lnTo>
                      <a:pt x="41" y="41"/>
                    </a:lnTo>
                    <a:lnTo>
                      <a:pt x="41" y="1221"/>
                    </a:lnTo>
                    <a:lnTo>
                      <a:pt x="37" y="1221"/>
                    </a:lnTo>
                    <a:lnTo>
                      <a:pt x="33" y="1225"/>
                    </a:lnTo>
                    <a:lnTo>
                      <a:pt x="25" y="1229"/>
                    </a:lnTo>
                    <a:lnTo>
                      <a:pt x="21" y="1233"/>
                    </a:lnTo>
                    <a:lnTo>
                      <a:pt x="17" y="1233"/>
                    </a:lnTo>
                    <a:lnTo>
                      <a:pt x="9" y="1237"/>
                    </a:lnTo>
                    <a:lnTo>
                      <a:pt x="5" y="1241"/>
                    </a:lnTo>
                    <a:lnTo>
                      <a:pt x="0" y="1241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0" name="Freeform 62">
                <a:extLst>
                  <a:ext uri="{FF2B5EF4-FFF2-40B4-BE49-F238E27FC236}">
                    <a16:creationId xmlns:a16="http://schemas.microsoft.com/office/drawing/2014/main" id="{E2FD2A03-BF5A-0DAE-2BC9-B1BFAC713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10313"/>
                <a:ext cx="44" cy="1180"/>
              </a:xfrm>
              <a:custGeom>
                <a:avLst/>
                <a:gdLst>
                  <a:gd name="T0" fmla="*/ 0 w 44"/>
                  <a:gd name="T1" fmla="*/ 1180 h 1180"/>
                  <a:gd name="T2" fmla="*/ 0 w 44"/>
                  <a:gd name="T3" fmla="*/ 0 h 1180"/>
                  <a:gd name="T4" fmla="*/ 44 w 44"/>
                  <a:gd name="T5" fmla="*/ 40 h 1180"/>
                  <a:gd name="T6" fmla="*/ 44 w 44"/>
                  <a:gd name="T7" fmla="*/ 1152 h 1180"/>
                  <a:gd name="T8" fmla="*/ 40 w 44"/>
                  <a:gd name="T9" fmla="*/ 1156 h 1180"/>
                  <a:gd name="T10" fmla="*/ 32 w 44"/>
                  <a:gd name="T11" fmla="*/ 1160 h 1180"/>
                  <a:gd name="T12" fmla="*/ 28 w 44"/>
                  <a:gd name="T13" fmla="*/ 1160 h 1180"/>
                  <a:gd name="T14" fmla="*/ 24 w 44"/>
                  <a:gd name="T15" fmla="*/ 1164 h 1180"/>
                  <a:gd name="T16" fmla="*/ 16 w 44"/>
                  <a:gd name="T17" fmla="*/ 1168 h 1180"/>
                  <a:gd name="T18" fmla="*/ 12 w 44"/>
                  <a:gd name="T19" fmla="*/ 1172 h 1180"/>
                  <a:gd name="T20" fmla="*/ 8 w 44"/>
                  <a:gd name="T21" fmla="*/ 1176 h 1180"/>
                  <a:gd name="T22" fmla="*/ 0 w 44"/>
                  <a:gd name="T23" fmla="*/ 118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80">
                    <a:moveTo>
                      <a:pt x="0" y="1180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152"/>
                    </a:lnTo>
                    <a:lnTo>
                      <a:pt x="40" y="1156"/>
                    </a:lnTo>
                    <a:lnTo>
                      <a:pt x="32" y="1160"/>
                    </a:lnTo>
                    <a:lnTo>
                      <a:pt x="28" y="1160"/>
                    </a:lnTo>
                    <a:lnTo>
                      <a:pt x="24" y="1164"/>
                    </a:lnTo>
                    <a:lnTo>
                      <a:pt x="16" y="1168"/>
                    </a:lnTo>
                    <a:lnTo>
                      <a:pt x="12" y="1172"/>
                    </a:lnTo>
                    <a:lnTo>
                      <a:pt x="8" y="1176"/>
                    </a:lnTo>
                    <a:lnTo>
                      <a:pt x="0" y="1180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1" name="Freeform 63">
                <a:extLst>
                  <a:ext uri="{FF2B5EF4-FFF2-40B4-BE49-F238E27FC236}">
                    <a16:creationId xmlns:a16="http://schemas.microsoft.com/office/drawing/2014/main" id="{5B2A5101-C5BB-BCC6-9DF2-BDB20DDC3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0353"/>
                <a:ext cx="44" cy="1112"/>
              </a:xfrm>
              <a:custGeom>
                <a:avLst/>
                <a:gdLst>
                  <a:gd name="T0" fmla="*/ 0 w 44"/>
                  <a:gd name="T1" fmla="*/ 1112 h 1112"/>
                  <a:gd name="T2" fmla="*/ 0 w 44"/>
                  <a:gd name="T3" fmla="*/ 0 h 1112"/>
                  <a:gd name="T4" fmla="*/ 44 w 44"/>
                  <a:gd name="T5" fmla="*/ 40 h 1112"/>
                  <a:gd name="T6" fmla="*/ 44 w 44"/>
                  <a:gd name="T7" fmla="*/ 1084 h 1112"/>
                  <a:gd name="T8" fmla="*/ 36 w 44"/>
                  <a:gd name="T9" fmla="*/ 1088 h 1112"/>
                  <a:gd name="T10" fmla="*/ 32 w 44"/>
                  <a:gd name="T11" fmla="*/ 1092 h 1112"/>
                  <a:gd name="T12" fmla="*/ 28 w 44"/>
                  <a:gd name="T13" fmla="*/ 1092 h 1112"/>
                  <a:gd name="T14" fmla="*/ 20 w 44"/>
                  <a:gd name="T15" fmla="*/ 1096 h 1112"/>
                  <a:gd name="T16" fmla="*/ 16 w 44"/>
                  <a:gd name="T17" fmla="*/ 1100 h 1112"/>
                  <a:gd name="T18" fmla="*/ 12 w 44"/>
                  <a:gd name="T19" fmla="*/ 1104 h 1112"/>
                  <a:gd name="T20" fmla="*/ 4 w 44"/>
                  <a:gd name="T21" fmla="*/ 1108 h 1112"/>
                  <a:gd name="T22" fmla="*/ 0 w 44"/>
                  <a:gd name="T23" fmla="*/ 1112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12">
                    <a:moveTo>
                      <a:pt x="0" y="1112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084"/>
                    </a:lnTo>
                    <a:lnTo>
                      <a:pt x="36" y="1088"/>
                    </a:lnTo>
                    <a:lnTo>
                      <a:pt x="32" y="1092"/>
                    </a:lnTo>
                    <a:lnTo>
                      <a:pt x="28" y="1092"/>
                    </a:lnTo>
                    <a:lnTo>
                      <a:pt x="20" y="1096"/>
                    </a:lnTo>
                    <a:lnTo>
                      <a:pt x="16" y="1100"/>
                    </a:lnTo>
                    <a:lnTo>
                      <a:pt x="12" y="1104"/>
                    </a:lnTo>
                    <a:lnTo>
                      <a:pt x="4" y="1108"/>
                    </a:lnTo>
                    <a:lnTo>
                      <a:pt x="0" y="1112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2" name="Freeform 64">
                <a:extLst>
                  <a:ext uri="{FF2B5EF4-FFF2-40B4-BE49-F238E27FC236}">
                    <a16:creationId xmlns:a16="http://schemas.microsoft.com/office/drawing/2014/main" id="{59729976-C8E7-3E5C-A7D9-9BCF7FDC83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0393"/>
                <a:ext cx="41" cy="1044"/>
              </a:xfrm>
              <a:custGeom>
                <a:avLst/>
                <a:gdLst>
                  <a:gd name="T0" fmla="*/ 0 w 41"/>
                  <a:gd name="T1" fmla="*/ 1044 h 1044"/>
                  <a:gd name="T2" fmla="*/ 0 w 41"/>
                  <a:gd name="T3" fmla="*/ 0 h 1044"/>
                  <a:gd name="T4" fmla="*/ 41 w 41"/>
                  <a:gd name="T5" fmla="*/ 40 h 1044"/>
                  <a:gd name="T6" fmla="*/ 41 w 41"/>
                  <a:gd name="T7" fmla="*/ 1011 h 1044"/>
                  <a:gd name="T8" fmla="*/ 37 w 41"/>
                  <a:gd name="T9" fmla="*/ 1016 h 1044"/>
                  <a:gd name="T10" fmla="*/ 33 w 41"/>
                  <a:gd name="T11" fmla="*/ 1020 h 1044"/>
                  <a:gd name="T12" fmla="*/ 25 w 41"/>
                  <a:gd name="T13" fmla="*/ 1024 h 1044"/>
                  <a:gd name="T14" fmla="*/ 21 w 41"/>
                  <a:gd name="T15" fmla="*/ 1028 h 1044"/>
                  <a:gd name="T16" fmla="*/ 17 w 41"/>
                  <a:gd name="T17" fmla="*/ 1032 h 1044"/>
                  <a:gd name="T18" fmla="*/ 9 w 41"/>
                  <a:gd name="T19" fmla="*/ 1036 h 1044"/>
                  <a:gd name="T20" fmla="*/ 4 w 41"/>
                  <a:gd name="T21" fmla="*/ 1040 h 1044"/>
                  <a:gd name="T22" fmla="*/ 0 w 41"/>
                  <a:gd name="T23" fmla="*/ 1044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044">
                    <a:moveTo>
                      <a:pt x="0" y="104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1011"/>
                    </a:lnTo>
                    <a:lnTo>
                      <a:pt x="37" y="1016"/>
                    </a:lnTo>
                    <a:lnTo>
                      <a:pt x="33" y="1020"/>
                    </a:lnTo>
                    <a:lnTo>
                      <a:pt x="25" y="1024"/>
                    </a:lnTo>
                    <a:lnTo>
                      <a:pt x="21" y="1028"/>
                    </a:lnTo>
                    <a:lnTo>
                      <a:pt x="17" y="1032"/>
                    </a:lnTo>
                    <a:lnTo>
                      <a:pt x="9" y="1036"/>
                    </a:lnTo>
                    <a:lnTo>
                      <a:pt x="4" y="1040"/>
                    </a:lnTo>
                    <a:lnTo>
                      <a:pt x="0" y="104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3" name="Freeform 65">
                <a:extLst>
                  <a:ext uri="{FF2B5EF4-FFF2-40B4-BE49-F238E27FC236}">
                    <a16:creationId xmlns:a16="http://schemas.microsoft.com/office/drawing/2014/main" id="{1CD1C6A4-CBAB-B519-019E-E5E8E4957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10433"/>
                <a:ext cx="44" cy="971"/>
              </a:xfrm>
              <a:custGeom>
                <a:avLst/>
                <a:gdLst>
                  <a:gd name="T0" fmla="*/ 0 w 44"/>
                  <a:gd name="T1" fmla="*/ 971 h 971"/>
                  <a:gd name="T2" fmla="*/ 0 w 44"/>
                  <a:gd name="T3" fmla="*/ 0 h 971"/>
                  <a:gd name="T4" fmla="*/ 44 w 44"/>
                  <a:gd name="T5" fmla="*/ 41 h 971"/>
                  <a:gd name="T6" fmla="*/ 44 w 44"/>
                  <a:gd name="T7" fmla="*/ 935 h 971"/>
                  <a:gd name="T8" fmla="*/ 40 w 44"/>
                  <a:gd name="T9" fmla="*/ 939 h 971"/>
                  <a:gd name="T10" fmla="*/ 32 w 44"/>
                  <a:gd name="T11" fmla="*/ 943 h 971"/>
                  <a:gd name="T12" fmla="*/ 28 w 44"/>
                  <a:gd name="T13" fmla="*/ 947 h 971"/>
                  <a:gd name="T14" fmla="*/ 24 w 44"/>
                  <a:gd name="T15" fmla="*/ 951 h 971"/>
                  <a:gd name="T16" fmla="*/ 16 w 44"/>
                  <a:gd name="T17" fmla="*/ 955 h 971"/>
                  <a:gd name="T18" fmla="*/ 12 w 44"/>
                  <a:gd name="T19" fmla="*/ 959 h 971"/>
                  <a:gd name="T20" fmla="*/ 8 w 44"/>
                  <a:gd name="T21" fmla="*/ 963 h 971"/>
                  <a:gd name="T22" fmla="*/ 0 w 44"/>
                  <a:gd name="T23" fmla="*/ 971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971">
                    <a:moveTo>
                      <a:pt x="0" y="971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935"/>
                    </a:lnTo>
                    <a:lnTo>
                      <a:pt x="40" y="939"/>
                    </a:lnTo>
                    <a:lnTo>
                      <a:pt x="32" y="943"/>
                    </a:lnTo>
                    <a:lnTo>
                      <a:pt x="28" y="947"/>
                    </a:lnTo>
                    <a:lnTo>
                      <a:pt x="24" y="951"/>
                    </a:lnTo>
                    <a:lnTo>
                      <a:pt x="16" y="955"/>
                    </a:lnTo>
                    <a:lnTo>
                      <a:pt x="12" y="959"/>
                    </a:lnTo>
                    <a:lnTo>
                      <a:pt x="8" y="963"/>
                    </a:lnTo>
                    <a:lnTo>
                      <a:pt x="0" y="971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4" name="Freeform 66">
                <a:extLst>
                  <a:ext uri="{FF2B5EF4-FFF2-40B4-BE49-F238E27FC236}">
                    <a16:creationId xmlns:a16="http://schemas.microsoft.com/office/drawing/2014/main" id="{8363AD4F-5E0F-73FA-3F17-762A8A9DC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10474"/>
                <a:ext cx="44" cy="894"/>
              </a:xfrm>
              <a:custGeom>
                <a:avLst/>
                <a:gdLst>
                  <a:gd name="T0" fmla="*/ 0 w 44"/>
                  <a:gd name="T1" fmla="*/ 894 h 894"/>
                  <a:gd name="T2" fmla="*/ 0 w 44"/>
                  <a:gd name="T3" fmla="*/ 0 h 894"/>
                  <a:gd name="T4" fmla="*/ 44 w 44"/>
                  <a:gd name="T5" fmla="*/ 40 h 894"/>
                  <a:gd name="T6" fmla="*/ 44 w 44"/>
                  <a:gd name="T7" fmla="*/ 854 h 894"/>
                  <a:gd name="T8" fmla="*/ 36 w 44"/>
                  <a:gd name="T9" fmla="*/ 858 h 894"/>
                  <a:gd name="T10" fmla="*/ 32 w 44"/>
                  <a:gd name="T11" fmla="*/ 862 h 894"/>
                  <a:gd name="T12" fmla="*/ 28 w 44"/>
                  <a:gd name="T13" fmla="*/ 870 h 894"/>
                  <a:gd name="T14" fmla="*/ 20 w 44"/>
                  <a:gd name="T15" fmla="*/ 874 h 894"/>
                  <a:gd name="T16" fmla="*/ 16 w 44"/>
                  <a:gd name="T17" fmla="*/ 878 h 894"/>
                  <a:gd name="T18" fmla="*/ 12 w 44"/>
                  <a:gd name="T19" fmla="*/ 882 h 894"/>
                  <a:gd name="T20" fmla="*/ 4 w 44"/>
                  <a:gd name="T21" fmla="*/ 886 h 894"/>
                  <a:gd name="T22" fmla="*/ 0 w 44"/>
                  <a:gd name="T23" fmla="*/ 894 h 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894">
                    <a:moveTo>
                      <a:pt x="0" y="894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854"/>
                    </a:lnTo>
                    <a:lnTo>
                      <a:pt x="36" y="858"/>
                    </a:lnTo>
                    <a:lnTo>
                      <a:pt x="32" y="862"/>
                    </a:lnTo>
                    <a:lnTo>
                      <a:pt x="28" y="870"/>
                    </a:lnTo>
                    <a:lnTo>
                      <a:pt x="20" y="874"/>
                    </a:lnTo>
                    <a:lnTo>
                      <a:pt x="16" y="878"/>
                    </a:lnTo>
                    <a:lnTo>
                      <a:pt x="12" y="882"/>
                    </a:lnTo>
                    <a:lnTo>
                      <a:pt x="4" y="886"/>
                    </a:lnTo>
                    <a:lnTo>
                      <a:pt x="0" y="89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5" name="Freeform 67">
                <a:extLst>
                  <a:ext uri="{FF2B5EF4-FFF2-40B4-BE49-F238E27FC236}">
                    <a16:creationId xmlns:a16="http://schemas.microsoft.com/office/drawing/2014/main" id="{48A8E0ED-61F3-60EA-79E2-6387271B0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0514"/>
                <a:ext cx="41" cy="814"/>
              </a:xfrm>
              <a:custGeom>
                <a:avLst/>
                <a:gdLst>
                  <a:gd name="T0" fmla="*/ 0 w 41"/>
                  <a:gd name="T1" fmla="*/ 814 h 814"/>
                  <a:gd name="T2" fmla="*/ 0 w 41"/>
                  <a:gd name="T3" fmla="*/ 0 h 814"/>
                  <a:gd name="T4" fmla="*/ 41 w 41"/>
                  <a:gd name="T5" fmla="*/ 40 h 814"/>
                  <a:gd name="T6" fmla="*/ 41 w 41"/>
                  <a:gd name="T7" fmla="*/ 770 h 814"/>
                  <a:gd name="T8" fmla="*/ 37 w 41"/>
                  <a:gd name="T9" fmla="*/ 774 h 814"/>
                  <a:gd name="T10" fmla="*/ 33 w 41"/>
                  <a:gd name="T11" fmla="*/ 778 h 814"/>
                  <a:gd name="T12" fmla="*/ 25 w 41"/>
                  <a:gd name="T13" fmla="*/ 786 h 814"/>
                  <a:gd name="T14" fmla="*/ 21 w 41"/>
                  <a:gd name="T15" fmla="*/ 790 h 814"/>
                  <a:gd name="T16" fmla="*/ 17 w 41"/>
                  <a:gd name="T17" fmla="*/ 798 h 814"/>
                  <a:gd name="T18" fmla="*/ 8 w 41"/>
                  <a:gd name="T19" fmla="*/ 802 h 814"/>
                  <a:gd name="T20" fmla="*/ 4 w 41"/>
                  <a:gd name="T21" fmla="*/ 806 h 814"/>
                  <a:gd name="T22" fmla="*/ 0 w 41"/>
                  <a:gd name="T23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814">
                    <a:moveTo>
                      <a:pt x="0" y="81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770"/>
                    </a:lnTo>
                    <a:lnTo>
                      <a:pt x="37" y="774"/>
                    </a:lnTo>
                    <a:lnTo>
                      <a:pt x="33" y="778"/>
                    </a:lnTo>
                    <a:lnTo>
                      <a:pt x="25" y="786"/>
                    </a:lnTo>
                    <a:lnTo>
                      <a:pt x="21" y="790"/>
                    </a:lnTo>
                    <a:lnTo>
                      <a:pt x="17" y="798"/>
                    </a:lnTo>
                    <a:lnTo>
                      <a:pt x="8" y="802"/>
                    </a:lnTo>
                    <a:lnTo>
                      <a:pt x="4" y="806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6" name="Freeform 68">
                <a:extLst>
                  <a:ext uri="{FF2B5EF4-FFF2-40B4-BE49-F238E27FC236}">
                    <a16:creationId xmlns:a16="http://schemas.microsoft.com/office/drawing/2014/main" id="{AAD333FB-A36F-35A3-2E7F-DED6E7F28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8" y="10554"/>
                <a:ext cx="44" cy="730"/>
              </a:xfrm>
              <a:custGeom>
                <a:avLst/>
                <a:gdLst>
                  <a:gd name="T0" fmla="*/ 0 w 44"/>
                  <a:gd name="T1" fmla="*/ 730 h 730"/>
                  <a:gd name="T2" fmla="*/ 0 w 44"/>
                  <a:gd name="T3" fmla="*/ 0 h 730"/>
                  <a:gd name="T4" fmla="*/ 44 w 44"/>
                  <a:gd name="T5" fmla="*/ 41 h 730"/>
                  <a:gd name="T6" fmla="*/ 44 w 44"/>
                  <a:gd name="T7" fmla="*/ 677 h 730"/>
                  <a:gd name="T8" fmla="*/ 40 w 44"/>
                  <a:gd name="T9" fmla="*/ 685 h 730"/>
                  <a:gd name="T10" fmla="*/ 32 w 44"/>
                  <a:gd name="T11" fmla="*/ 689 h 730"/>
                  <a:gd name="T12" fmla="*/ 28 w 44"/>
                  <a:gd name="T13" fmla="*/ 697 h 730"/>
                  <a:gd name="T14" fmla="*/ 24 w 44"/>
                  <a:gd name="T15" fmla="*/ 705 h 730"/>
                  <a:gd name="T16" fmla="*/ 16 w 44"/>
                  <a:gd name="T17" fmla="*/ 709 h 730"/>
                  <a:gd name="T18" fmla="*/ 12 w 44"/>
                  <a:gd name="T19" fmla="*/ 718 h 730"/>
                  <a:gd name="T20" fmla="*/ 8 w 44"/>
                  <a:gd name="T21" fmla="*/ 722 h 730"/>
                  <a:gd name="T22" fmla="*/ 0 w 44"/>
                  <a:gd name="T23" fmla="*/ 730 h 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30">
                    <a:moveTo>
                      <a:pt x="0" y="730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677"/>
                    </a:lnTo>
                    <a:lnTo>
                      <a:pt x="40" y="685"/>
                    </a:lnTo>
                    <a:lnTo>
                      <a:pt x="32" y="689"/>
                    </a:lnTo>
                    <a:lnTo>
                      <a:pt x="28" y="697"/>
                    </a:lnTo>
                    <a:lnTo>
                      <a:pt x="24" y="705"/>
                    </a:lnTo>
                    <a:lnTo>
                      <a:pt x="16" y="709"/>
                    </a:lnTo>
                    <a:lnTo>
                      <a:pt x="12" y="718"/>
                    </a:lnTo>
                    <a:lnTo>
                      <a:pt x="8" y="722"/>
                    </a:lnTo>
                    <a:lnTo>
                      <a:pt x="0" y="730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7" name="Freeform 69">
                <a:extLst>
                  <a:ext uri="{FF2B5EF4-FFF2-40B4-BE49-F238E27FC236}">
                    <a16:creationId xmlns:a16="http://schemas.microsoft.com/office/drawing/2014/main" id="{4F1A96B0-5356-D510-3408-697A5C56D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10595"/>
                <a:ext cx="44" cy="636"/>
              </a:xfrm>
              <a:custGeom>
                <a:avLst/>
                <a:gdLst>
                  <a:gd name="T0" fmla="*/ 0 w 44"/>
                  <a:gd name="T1" fmla="*/ 636 h 636"/>
                  <a:gd name="T2" fmla="*/ 0 w 44"/>
                  <a:gd name="T3" fmla="*/ 0 h 636"/>
                  <a:gd name="T4" fmla="*/ 44 w 44"/>
                  <a:gd name="T5" fmla="*/ 40 h 636"/>
                  <a:gd name="T6" fmla="*/ 44 w 44"/>
                  <a:gd name="T7" fmla="*/ 580 h 636"/>
                  <a:gd name="T8" fmla="*/ 36 w 44"/>
                  <a:gd name="T9" fmla="*/ 588 h 636"/>
                  <a:gd name="T10" fmla="*/ 32 w 44"/>
                  <a:gd name="T11" fmla="*/ 596 h 636"/>
                  <a:gd name="T12" fmla="*/ 28 w 44"/>
                  <a:gd name="T13" fmla="*/ 604 h 636"/>
                  <a:gd name="T14" fmla="*/ 24 w 44"/>
                  <a:gd name="T15" fmla="*/ 608 h 636"/>
                  <a:gd name="T16" fmla="*/ 16 w 44"/>
                  <a:gd name="T17" fmla="*/ 616 h 636"/>
                  <a:gd name="T18" fmla="*/ 12 w 44"/>
                  <a:gd name="T19" fmla="*/ 624 h 636"/>
                  <a:gd name="T20" fmla="*/ 4 w 44"/>
                  <a:gd name="T21" fmla="*/ 632 h 636"/>
                  <a:gd name="T22" fmla="*/ 0 w 44"/>
                  <a:gd name="T23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636">
                    <a:moveTo>
                      <a:pt x="0" y="636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580"/>
                    </a:lnTo>
                    <a:lnTo>
                      <a:pt x="36" y="588"/>
                    </a:lnTo>
                    <a:lnTo>
                      <a:pt x="32" y="596"/>
                    </a:lnTo>
                    <a:lnTo>
                      <a:pt x="28" y="604"/>
                    </a:lnTo>
                    <a:lnTo>
                      <a:pt x="24" y="608"/>
                    </a:lnTo>
                    <a:lnTo>
                      <a:pt x="16" y="616"/>
                    </a:lnTo>
                    <a:lnTo>
                      <a:pt x="12" y="624"/>
                    </a:lnTo>
                    <a:lnTo>
                      <a:pt x="4" y="632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8" name="Freeform 70">
                <a:extLst>
                  <a:ext uri="{FF2B5EF4-FFF2-40B4-BE49-F238E27FC236}">
                    <a16:creationId xmlns:a16="http://schemas.microsoft.com/office/drawing/2014/main" id="{AC73CA07-2507-2FA8-FACA-1E4CEF53F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6" y="10635"/>
                <a:ext cx="41" cy="540"/>
              </a:xfrm>
              <a:custGeom>
                <a:avLst/>
                <a:gdLst>
                  <a:gd name="T0" fmla="*/ 0 w 41"/>
                  <a:gd name="T1" fmla="*/ 540 h 540"/>
                  <a:gd name="T2" fmla="*/ 0 w 41"/>
                  <a:gd name="T3" fmla="*/ 0 h 540"/>
                  <a:gd name="T4" fmla="*/ 41 w 41"/>
                  <a:gd name="T5" fmla="*/ 40 h 540"/>
                  <a:gd name="T6" fmla="*/ 41 w 41"/>
                  <a:gd name="T7" fmla="*/ 475 h 540"/>
                  <a:gd name="T8" fmla="*/ 37 w 41"/>
                  <a:gd name="T9" fmla="*/ 483 h 540"/>
                  <a:gd name="T10" fmla="*/ 33 w 41"/>
                  <a:gd name="T11" fmla="*/ 491 h 540"/>
                  <a:gd name="T12" fmla="*/ 29 w 41"/>
                  <a:gd name="T13" fmla="*/ 500 h 540"/>
                  <a:gd name="T14" fmla="*/ 21 w 41"/>
                  <a:gd name="T15" fmla="*/ 508 h 540"/>
                  <a:gd name="T16" fmla="*/ 16 w 41"/>
                  <a:gd name="T17" fmla="*/ 516 h 540"/>
                  <a:gd name="T18" fmla="*/ 12 w 41"/>
                  <a:gd name="T19" fmla="*/ 524 h 540"/>
                  <a:gd name="T20" fmla="*/ 4 w 41"/>
                  <a:gd name="T21" fmla="*/ 532 h 540"/>
                  <a:gd name="T22" fmla="*/ 0 w 41"/>
                  <a:gd name="T23" fmla="*/ 54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540">
                    <a:moveTo>
                      <a:pt x="0" y="540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475"/>
                    </a:lnTo>
                    <a:lnTo>
                      <a:pt x="37" y="483"/>
                    </a:lnTo>
                    <a:lnTo>
                      <a:pt x="33" y="491"/>
                    </a:lnTo>
                    <a:lnTo>
                      <a:pt x="29" y="500"/>
                    </a:lnTo>
                    <a:lnTo>
                      <a:pt x="21" y="508"/>
                    </a:lnTo>
                    <a:lnTo>
                      <a:pt x="16" y="516"/>
                    </a:lnTo>
                    <a:lnTo>
                      <a:pt x="12" y="524"/>
                    </a:lnTo>
                    <a:lnTo>
                      <a:pt x="4" y="532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9" name="Freeform 71">
                <a:extLst>
                  <a:ext uri="{FF2B5EF4-FFF2-40B4-BE49-F238E27FC236}">
                    <a16:creationId xmlns:a16="http://schemas.microsoft.com/office/drawing/2014/main" id="{C20F266E-BAAB-9B1D-FE78-55E0D477B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7" y="10675"/>
                <a:ext cx="44" cy="435"/>
              </a:xfrm>
              <a:custGeom>
                <a:avLst/>
                <a:gdLst>
                  <a:gd name="T0" fmla="*/ 0 w 44"/>
                  <a:gd name="T1" fmla="*/ 435 h 435"/>
                  <a:gd name="T2" fmla="*/ 0 w 44"/>
                  <a:gd name="T3" fmla="*/ 0 h 435"/>
                  <a:gd name="T4" fmla="*/ 44 w 44"/>
                  <a:gd name="T5" fmla="*/ 40 h 435"/>
                  <a:gd name="T6" fmla="*/ 44 w 44"/>
                  <a:gd name="T7" fmla="*/ 359 h 435"/>
                  <a:gd name="T8" fmla="*/ 40 w 44"/>
                  <a:gd name="T9" fmla="*/ 367 h 435"/>
                  <a:gd name="T10" fmla="*/ 36 w 44"/>
                  <a:gd name="T11" fmla="*/ 379 h 435"/>
                  <a:gd name="T12" fmla="*/ 28 w 44"/>
                  <a:gd name="T13" fmla="*/ 387 h 435"/>
                  <a:gd name="T14" fmla="*/ 24 w 44"/>
                  <a:gd name="T15" fmla="*/ 395 h 435"/>
                  <a:gd name="T16" fmla="*/ 20 w 44"/>
                  <a:gd name="T17" fmla="*/ 407 h 435"/>
                  <a:gd name="T18" fmla="*/ 12 w 44"/>
                  <a:gd name="T19" fmla="*/ 415 h 435"/>
                  <a:gd name="T20" fmla="*/ 8 w 44"/>
                  <a:gd name="T21" fmla="*/ 427 h 435"/>
                  <a:gd name="T22" fmla="*/ 0 w 44"/>
                  <a:gd name="T23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435">
                    <a:moveTo>
                      <a:pt x="0" y="435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359"/>
                    </a:lnTo>
                    <a:lnTo>
                      <a:pt x="40" y="367"/>
                    </a:lnTo>
                    <a:lnTo>
                      <a:pt x="36" y="379"/>
                    </a:lnTo>
                    <a:lnTo>
                      <a:pt x="28" y="387"/>
                    </a:lnTo>
                    <a:lnTo>
                      <a:pt x="24" y="395"/>
                    </a:lnTo>
                    <a:lnTo>
                      <a:pt x="20" y="407"/>
                    </a:lnTo>
                    <a:lnTo>
                      <a:pt x="12" y="415"/>
                    </a:lnTo>
                    <a:lnTo>
                      <a:pt x="8" y="427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0" name="Freeform 72">
                <a:extLst>
                  <a:ext uri="{FF2B5EF4-FFF2-40B4-BE49-F238E27FC236}">
                    <a16:creationId xmlns:a16="http://schemas.microsoft.com/office/drawing/2014/main" id="{6D25F199-CC59-6A63-D3A0-40A2F1614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10715"/>
                <a:ext cx="44" cy="319"/>
              </a:xfrm>
              <a:custGeom>
                <a:avLst/>
                <a:gdLst>
                  <a:gd name="T0" fmla="*/ 0 w 44"/>
                  <a:gd name="T1" fmla="*/ 319 h 319"/>
                  <a:gd name="T2" fmla="*/ 0 w 44"/>
                  <a:gd name="T3" fmla="*/ 0 h 319"/>
                  <a:gd name="T4" fmla="*/ 44 w 44"/>
                  <a:gd name="T5" fmla="*/ 41 h 319"/>
                  <a:gd name="T6" fmla="*/ 44 w 44"/>
                  <a:gd name="T7" fmla="*/ 218 h 319"/>
                  <a:gd name="T8" fmla="*/ 40 w 44"/>
                  <a:gd name="T9" fmla="*/ 230 h 319"/>
                  <a:gd name="T10" fmla="*/ 32 w 44"/>
                  <a:gd name="T11" fmla="*/ 246 h 319"/>
                  <a:gd name="T12" fmla="*/ 28 w 44"/>
                  <a:gd name="T13" fmla="*/ 258 h 319"/>
                  <a:gd name="T14" fmla="*/ 24 w 44"/>
                  <a:gd name="T15" fmla="*/ 270 h 319"/>
                  <a:gd name="T16" fmla="*/ 16 w 44"/>
                  <a:gd name="T17" fmla="*/ 283 h 319"/>
                  <a:gd name="T18" fmla="*/ 12 w 44"/>
                  <a:gd name="T19" fmla="*/ 295 h 319"/>
                  <a:gd name="T20" fmla="*/ 8 w 44"/>
                  <a:gd name="T21" fmla="*/ 307 h 319"/>
                  <a:gd name="T22" fmla="*/ 0 w 44"/>
                  <a:gd name="T23" fmla="*/ 319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319">
                    <a:moveTo>
                      <a:pt x="0" y="319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218"/>
                    </a:lnTo>
                    <a:lnTo>
                      <a:pt x="40" y="230"/>
                    </a:lnTo>
                    <a:lnTo>
                      <a:pt x="32" y="246"/>
                    </a:lnTo>
                    <a:lnTo>
                      <a:pt x="28" y="258"/>
                    </a:lnTo>
                    <a:lnTo>
                      <a:pt x="24" y="270"/>
                    </a:lnTo>
                    <a:lnTo>
                      <a:pt x="16" y="283"/>
                    </a:lnTo>
                    <a:lnTo>
                      <a:pt x="12" y="295"/>
                    </a:lnTo>
                    <a:lnTo>
                      <a:pt x="8" y="307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1" name="Freeform 73">
                <a:extLst>
                  <a:ext uri="{FF2B5EF4-FFF2-40B4-BE49-F238E27FC236}">
                    <a16:creationId xmlns:a16="http://schemas.microsoft.com/office/drawing/2014/main" id="{D7BB06AD-C674-8ACC-BABF-983001A6F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" y="10756"/>
                <a:ext cx="41" cy="177"/>
              </a:xfrm>
              <a:custGeom>
                <a:avLst/>
                <a:gdLst>
                  <a:gd name="T0" fmla="*/ 0 w 41"/>
                  <a:gd name="T1" fmla="*/ 177 h 177"/>
                  <a:gd name="T2" fmla="*/ 0 w 41"/>
                  <a:gd name="T3" fmla="*/ 0 h 177"/>
                  <a:gd name="T4" fmla="*/ 41 w 41"/>
                  <a:gd name="T5" fmla="*/ 40 h 177"/>
                  <a:gd name="T6" fmla="*/ 37 w 41"/>
                  <a:gd name="T7" fmla="*/ 56 h 177"/>
                  <a:gd name="T8" fmla="*/ 33 w 41"/>
                  <a:gd name="T9" fmla="*/ 72 h 177"/>
                  <a:gd name="T10" fmla="*/ 29 w 41"/>
                  <a:gd name="T11" fmla="*/ 92 h 177"/>
                  <a:gd name="T12" fmla="*/ 25 w 41"/>
                  <a:gd name="T13" fmla="*/ 109 h 177"/>
                  <a:gd name="T14" fmla="*/ 16 w 41"/>
                  <a:gd name="T15" fmla="*/ 129 h 177"/>
                  <a:gd name="T16" fmla="*/ 12 w 41"/>
                  <a:gd name="T17" fmla="*/ 145 h 177"/>
                  <a:gd name="T18" fmla="*/ 4 w 41"/>
                  <a:gd name="T19" fmla="*/ 161 h 177"/>
                  <a:gd name="T20" fmla="*/ 0 w 41"/>
                  <a:gd name="T2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177">
                    <a:moveTo>
                      <a:pt x="0" y="177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37" y="56"/>
                    </a:lnTo>
                    <a:lnTo>
                      <a:pt x="33" y="72"/>
                    </a:lnTo>
                    <a:lnTo>
                      <a:pt x="29" y="92"/>
                    </a:lnTo>
                    <a:lnTo>
                      <a:pt x="25" y="109"/>
                    </a:lnTo>
                    <a:lnTo>
                      <a:pt x="16" y="129"/>
                    </a:lnTo>
                    <a:lnTo>
                      <a:pt x="12" y="145"/>
                    </a:lnTo>
                    <a:lnTo>
                      <a:pt x="4" y="161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2" name="Freeform 74">
                <a:extLst>
                  <a:ext uri="{FF2B5EF4-FFF2-40B4-BE49-F238E27FC236}">
                    <a16:creationId xmlns:a16="http://schemas.microsoft.com/office/drawing/2014/main" id="{8CCCFFB4-CC5A-6AF9-25F8-CB9C9EC3A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6" y="8979"/>
                <a:ext cx="709" cy="189"/>
              </a:xfrm>
              <a:custGeom>
                <a:avLst/>
                <a:gdLst>
                  <a:gd name="T0" fmla="*/ 584 w 709"/>
                  <a:gd name="T1" fmla="*/ 157 h 189"/>
                  <a:gd name="T2" fmla="*/ 512 w 709"/>
                  <a:gd name="T3" fmla="*/ 0 h 189"/>
                  <a:gd name="T4" fmla="*/ 0 w 709"/>
                  <a:gd name="T5" fmla="*/ 0 h 189"/>
                  <a:gd name="T6" fmla="*/ 0 w 709"/>
                  <a:gd name="T7" fmla="*/ 189 h 189"/>
                  <a:gd name="T8" fmla="*/ 512 w 709"/>
                  <a:gd name="T9" fmla="*/ 189 h 189"/>
                  <a:gd name="T10" fmla="*/ 439 w 709"/>
                  <a:gd name="T11" fmla="*/ 36 h 189"/>
                  <a:gd name="T12" fmla="*/ 584 w 709"/>
                  <a:gd name="T13" fmla="*/ 157 h 189"/>
                  <a:gd name="T14" fmla="*/ 709 w 709"/>
                  <a:gd name="T15" fmla="*/ 0 h 189"/>
                  <a:gd name="T16" fmla="*/ 512 w 709"/>
                  <a:gd name="T17" fmla="*/ 0 h 189"/>
                  <a:gd name="T18" fmla="*/ 584 w 70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9" h="189">
                    <a:moveTo>
                      <a:pt x="584" y="157"/>
                    </a:moveTo>
                    <a:lnTo>
                      <a:pt x="512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12" y="189"/>
                    </a:lnTo>
                    <a:lnTo>
                      <a:pt x="439" y="36"/>
                    </a:lnTo>
                    <a:lnTo>
                      <a:pt x="584" y="157"/>
                    </a:lnTo>
                    <a:lnTo>
                      <a:pt x="709" y="0"/>
                    </a:lnTo>
                    <a:lnTo>
                      <a:pt x="512" y="0"/>
                    </a:lnTo>
                    <a:lnTo>
                      <a:pt x="584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3" name="Freeform 75">
                <a:extLst>
                  <a:ext uri="{FF2B5EF4-FFF2-40B4-BE49-F238E27FC236}">
                    <a16:creationId xmlns:a16="http://schemas.microsoft.com/office/drawing/2014/main" id="{88AC451C-0CD6-9C8F-1873-051DD2D9C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6" y="9015"/>
                <a:ext cx="1124" cy="1245"/>
              </a:xfrm>
              <a:custGeom>
                <a:avLst/>
                <a:gdLst>
                  <a:gd name="T0" fmla="*/ 197 w 1124"/>
                  <a:gd name="T1" fmla="*/ 1108 h 1245"/>
                  <a:gd name="T2" fmla="*/ 201 w 1124"/>
                  <a:gd name="T3" fmla="*/ 1237 h 1245"/>
                  <a:gd name="T4" fmla="*/ 1124 w 1124"/>
                  <a:gd name="T5" fmla="*/ 121 h 1245"/>
                  <a:gd name="T6" fmla="*/ 979 w 1124"/>
                  <a:gd name="T7" fmla="*/ 0 h 1245"/>
                  <a:gd name="T8" fmla="*/ 56 w 1124"/>
                  <a:gd name="T9" fmla="*/ 1116 h 1245"/>
                  <a:gd name="T10" fmla="*/ 64 w 1124"/>
                  <a:gd name="T11" fmla="*/ 1245 h 1245"/>
                  <a:gd name="T12" fmla="*/ 56 w 1124"/>
                  <a:gd name="T13" fmla="*/ 1116 h 1245"/>
                  <a:gd name="T14" fmla="*/ 0 w 1124"/>
                  <a:gd name="T15" fmla="*/ 1185 h 1245"/>
                  <a:gd name="T16" fmla="*/ 64 w 1124"/>
                  <a:gd name="T17" fmla="*/ 1245 h 1245"/>
                  <a:gd name="T18" fmla="*/ 197 w 1124"/>
                  <a:gd name="T19" fmla="*/ 1108 h 1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24" h="1245">
                    <a:moveTo>
                      <a:pt x="197" y="1108"/>
                    </a:moveTo>
                    <a:lnTo>
                      <a:pt x="201" y="1237"/>
                    </a:lnTo>
                    <a:lnTo>
                      <a:pt x="1124" y="121"/>
                    </a:lnTo>
                    <a:lnTo>
                      <a:pt x="979" y="0"/>
                    </a:lnTo>
                    <a:lnTo>
                      <a:pt x="56" y="1116"/>
                    </a:lnTo>
                    <a:lnTo>
                      <a:pt x="64" y="1245"/>
                    </a:lnTo>
                    <a:lnTo>
                      <a:pt x="56" y="1116"/>
                    </a:lnTo>
                    <a:lnTo>
                      <a:pt x="0" y="1185"/>
                    </a:lnTo>
                    <a:lnTo>
                      <a:pt x="64" y="1245"/>
                    </a:lnTo>
                    <a:lnTo>
                      <a:pt x="197" y="1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4" name="Freeform 76">
                <a:extLst>
                  <a:ext uri="{FF2B5EF4-FFF2-40B4-BE49-F238E27FC236}">
                    <a16:creationId xmlns:a16="http://schemas.microsoft.com/office/drawing/2014/main" id="{601F4FFE-6F42-2F82-38FD-F26894A78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" y="10123"/>
                <a:ext cx="1080" cy="1016"/>
              </a:xfrm>
              <a:custGeom>
                <a:avLst/>
                <a:gdLst>
                  <a:gd name="T0" fmla="*/ 1080 w 1080"/>
                  <a:gd name="T1" fmla="*/ 947 h 1016"/>
                  <a:gd name="T2" fmla="*/ 1052 w 1080"/>
                  <a:gd name="T3" fmla="*/ 879 h 1016"/>
                  <a:gd name="T4" fmla="*/ 133 w 1080"/>
                  <a:gd name="T5" fmla="*/ 0 h 1016"/>
                  <a:gd name="T6" fmla="*/ 0 w 1080"/>
                  <a:gd name="T7" fmla="*/ 137 h 1016"/>
                  <a:gd name="T8" fmla="*/ 923 w 1080"/>
                  <a:gd name="T9" fmla="*/ 1016 h 1016"/>
                  <a:gd name="T10" fmla="*/ 891 w 1080"/>
                  <a:gd name="T11" fmla="*/ 947 h 1016"/>
                  <a:gd name="T12" fmla="*/ 1080 w 1080"/>
                  <a:gd name="T13" fmla="*/ 947 h 1016"/>
                  <a:gd name="T14" fmla="*/ 1080 w 1080"/>
                  <a:gd name="T15" fmla="*/ 907 h 1016"/>
                  <a:gd name="T16" fmla="*/ 1052 w 1080"/>
                  <a:gd name="T17" fmla="*/ 879 h 1016"/>
                  <a:gd name="T18" fmla="*/ 1080 w 1080"/>
                  <a:gd name="T19" fmla="*/ 947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0" h="1016">
                    <a:moveTo>
                      <a:pt x="1080" y="947"/>
                    </a:moveTo>
                    <a:lnTo>
                      <a:pt x="1052" y="879"/>
                    </a:lnTo>
                    <a:lnTo>
                      <a:pt x="133" y="0"/>
                    </a:lnTo>
                    <a:lnTo>
                      <a:pt x="0" y="137"/>
                    </a:lnTo>
                    <a:lnTo>
                      <a:pt x="923" y="1016"/>
                    </a:lnTo>
                    <a:lnTo>
                      <a:pt x="891" y="947"/>
                    </a:lnTo>
                    <a:lnTo>
                      <a:pt x="1080" y="947"/>
                    </a:lnTo>
                    <a:lnTo>
                      <a:pt x="1080" y="907"/>
                    </a:lnTo>
                    <a:lnTo>
                      <a:pt x="1052" y="879"/>
                    </a:lnTo>
                    <a:lnTo>
                      <a:pt x="1080" y="9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5" name="Freeform 77">
                <a:extLst>
                  <a:ext uri="{FF2B5EF4-FFF2-40B4-BE49-F238E27FC236}">
                    <a16:creationId xmlns:a16="http://schemas.microsoft.com/office/drawing/2014/main" id="{47F05A95-D20E-B9E7-08FD-26364DE31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" y="11070"/>
                <a:ext cx="189" cy="814"/>
              </a:xfrm>
              <a:custGeom>
                <a:avLst/>
                <a:gdLst>
                  <a:gd name="T0" fmla="*/ 32 w 189"/>
                  <a:gd name="T1" fmla="*/ 661 h 814"/>
                  <a:gd name="T2" fmla="*/ 189 w 189"/>
                  <a:gd name="T3" fmla="*/ 592 h 814"/>
                  <a:gd name="T4" fmla="*/ 189 w 189"/>
                  <a:gd name="T5" fmla="*/ 0 h 814"/>
                  <a:gd name="T6" fmla="*/ 0 w 189"/>
                  <a:gd name="T7" fmla="*/ 0 h 814"/>
                  <a:gd name="T8" fmla="*/ 0 w 189"/>
                  <a:gd name="T9" fmla="*/ 592 h 814"/>
                  <a:gd name="T10" fmla="*/ 161 w 189"/>
                  <a:gd name="T11" fmla="*/ 524 h 814"/>
                  <a:gd name="T12" fmla="*/ 32 w 189"/>
                  <a:gd name="T13" fmla="*/ 661 h 814"/>
                  <a:gd name="T14" fmla="*/ 189 w 189"/>
                  <a:gd name="T15" fmla="*/ 814 h 814"/>
                  <a:gd name="T16" fmla="*/ 189 w 189"/>
                  <a:gd name="T17" fmla="*/ 592 h 814"/>
                  <a:gd name="T18" fmla="*/ 32 w 189"/>
                  <a:gd name="T19" fmla="*/ 661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814">
                    <a:moveTo>
                      <a:pt x="32" y="661"/>
                    </a:moveTo>
                    <a:lnTo>
                      <a:pt x="189" y="592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592"/>
                    </a:lnTo>
                    <a:lnTo>
                      <a:pt x="161" y="524"/>
                    </a:lnTo>
                    <a:lnTo>
                      <a:pt x="32" y="661"/>
                    </a:lnTo>
                    <a:lnTo>
                      <a:pt x="189" y="814"/>
                    </a:lnTo>
                    <a:lnTo>
                      <a:pt x="189" y="592"/>
                    </a:lnTo>
                    <a:lnTo>
                      <a:pt x="32" y="6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6" name="Freeform 78">
                <a:extLst>
                  <a:ext uri="{FF2B5EF4-FFF2-40B4-BE49-F238E27FC236}">
                    <a16:creationId xmlns:a16="http://schemas.microsoft.com/office/drawing/2014/main" id="{12B57608-A224-B108-A76D-C4AE32711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10075"/>
                <a:ext cx="1765" cy="1656"/>
              </a:xfrm>
              <a:custGeom>
                <a:avLst/>
                <a:gdLst>
                  <a:gd name="T0" fmla="*/ 0 w 1765"/>
                  <a:gd name="T1" fmla="*/ 68 h 1656"/>
                  <a:gd name="T2" fmla="*/ 32 w 1765"/>
                  <a:gd name="T3" fmla="*/ 137 h 1656"/>
                  <a:gd name="T4" fmla="*/ 1636 w 1765"/>
                  <a:gd name="T5" fmla="*/ 1656 h 1656"/>
                  <a:gd name="T6" fmla="*/ 1765 w 1765"/>
                  <a:gd name="T7" fmla="*/ 1519 h 1656"/>
                  <a:gd name="T8" fmla="*/ 161 w 1765"/>
                  <a:gd name="T9" fmla="*/ 0 h 1656"/>
                  <a:gd name="T10" fmla="*/ 189 w 1765"/>
                  <a:gd name="T11" fmla="*/ 68 h 1656"/>
                  <a:gd name="T12" fmla="*/ 0 w 1765"/>
                  <a:gd name="T13" fmla="*/ 68 h 1656"/>
                  <a:gd name="T14" fmla="*/ 0 w 1765"/>
                  <a:gd name="T15" fmla="*/ 109 h 1656"/>
                  <a:gd name="T16" fmla="*/ 32 w 1765"/>
                  <a:gd name="T17" fmla="*/ 137 h 1656"/>
                  <a:gd name="T18" fmla="*/ 0 w 1765"/>
                  <a:gd name="T19" fmla="*/ 68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5" h="1656">
                    <a:moveTo>
                      <a:pt x="0" y="68"/>
                    </a:moveTo>
                    <a:lnTo>
                      <a:pt x="32" y="137"/>
                    </a:lnTo>
                    <a:lnTo>
                      <a:pt x="1636" y="1656"/>
                    </a:lnTo>
                    <a:lnTo>
                      <a:pt x="1765" y="1519"/>
                    </a:lnTo>
                    <a:lnTo>
                      <a:pt x="161" y="0"/>
                    </a:lnTo>
                    <a:lnTo>
                      <a:pt x="189" y="68"/>
                    </a:lnTo>
                    <a:lnTo>
                      <a:pt x="0" y="68"/>
                    </a:lnTo>
                    <a:lnTo>
                      <a:pt x="0" y="109"/>
                    </a:lnTo>
                    <a:lnTo>
                      <a:pt x="32" y="137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7" name="Freeform 79">
                <a:extLst>
                  <a:ext uri="{FF2B5EF4-FFF2-40B4-BE49-F238E27FC236}">
                    <a16:creationId xmlns:a16="http://schemas.microsoft.com/office/drawing/2014/main" id="{2CEB65E5-4073-864C-CEFE-D00B92383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8096"/>
                <a:ext cx="189" cy="2047"/>
              </a:xfrm>
              <a:custGeom>
                <a:avLst/>
                <a:gdLst>
                  <a:gd name="T0" fmla="*/ 97 w 189"/>
                  <a:gd name="T1" fmla="*/ 0 h 2047"/>
                  <a:gd name="T2" fmla="*/ 0 w 189"/>
                  <a:gd name="T3" fmla="*/ 97 h 2047"/>
                  <a:gd name="T4" fmla="*/ 0 w 189"/>
                  <a:gd name="T5" fmla="*/ 2047 h 2047"/>
                  <a:gd name="T6" fmla="*/ 189 w 189"/>
                  <a:gd name="T7" fmla="*/ 2047 h 2047"/>
                  <a:gd name="T8" fmla="*/ 189 w 189"/>
                  <a:gd name="T9" fmla="*/ 97 h 2047"/>
                  <a:gd name="T10" fmla="*/ 97 w 189"/>
                  <a:gd name="T11" fmla="*/ 190 h 2047"/>
                  <a:gd name="T12" fmla="*/ 97 w 189"/>
                  <a:gd name="T13" fmla="*/ 0 h 2047"/>
                  <a:gd name="T14" fmla="*/ 0 w 189"/>
                  <a:gd name="T15" fmla="*/ 0 h 2047"/>
                  <a:gd name="T16" fmla="*/ 0 w 189"/>
                  <a:gd name="T17" fmla="*/ 97 h 2047"/>
                  <a:gd name="T18" fmla="*/ 97 w 189"/>
                  <a:gd name="T19" fmla="*/ 0 h 2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047">
                    <a:moveTo>
                      <a:pt x="97" y="0"/>
                    </a:moveTo>
                    <a:lnTo>
                      <a:pt x="0" y="97"/>
                    </a:lnTo>
                    <a:lnTo>
                      <a:pt x="0" y="2047"/>
                    </a:lnTo>
                    <a:lnTo>
                      <a:pt x="189" y="2047"/>
                    </a:lnTo>
                    <a:lnTo>
                      <a:pt x="189" y="97"/>
                    </a:lnTo>
                    <a:lnTo>
                      <a:pt x="97" y="190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7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8" name="Freeform 80">
                <a:extLst>
                  <a:ext uri="{FF2B5EF4-FFF2-40B4-BE49-F238E27FC236}">
                    <a16:creationId xmlns:a16="http://schemas.microsoft.com/office/drawing/2014/main" id="{8D2F86E2-5496-8F54-764C-770D36789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096"/>
                <a:ext cx="604" cy="190"/>
              </a:xfrm>
              <a:custGeom>
                <a:avLst/>
                <a:gdLst>
                  <a:gd name="T0" fmla="*/ 604 w 604"/>
                  <a:gd name="T1" fmla="*/ 97 h 190"/>
                  <a:gd name="T2" fmla="*/ 507 w 604"/>
                  <a:gd name="T3" fmla="*/ 0 h 190"/>
                  <a:gd name="T4" fmla="*/ 0 w 604"/>
                  <a:gd name="T5" fmla="*/ 0 h 190"/>
                  <a:gd name="T6" fmla="*/ 0 w 604"/>
                  <a:gd name="T7" fmla="*/ 190 h 190"/>
                  <a:gd name="T8" fmla="*/ 507 w 604"/>
                  <a:gd name="T9" fmla="*/ 190 h 190"/>
                  <a:gd name="T10" fmla="*/ 415 w 604"/>
                  <a:gd name="T11" fmla="*/ 97 h 190"/>
                  <a:gd name="T12" fmla="*/ 604 w 604"/>
                  <a:gd name="T13" fmla="*/ 97 h 190"/>
                  <a:gd name="T14" fmla="*/ 604 w 604"/>
                  <a:gd name="T15" fmla="*/ 0 h 190"/>
                  <a:gd name="T16" fmla="*/ 507 w 604"/>
                  <a:gd name="T17" fmla="*/ 0 h 190"/>
                  <a:gd name="T18" fmla="*/ 604 w 604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4" h="190">
                    <a:moveTo>
                      <a:pt x="604" y="97"/>
                    </a:moveTo>
                    <a:lnTo>
                      <a:pt x="507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7" y="190"/>
                    </a:lnTo>
                    <a:lnTo>
                      <a:pt x="415" y="97"/>
                    </a:lnTo>
                    <a:lnTo>
                      <a:pt x="604" y="97"/>
                    </a:lnTo>
                    <a:lnTo>
                      <a:pt x="604" y="0"/>
                    </a:lnTo>
                    <a:lnTo>
                      <a:pt x="507" y="0"/>
                    </a:lnTo>
                    <a:lnTo>
                      <a:pt x="604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9" name="Freeform 81">
                <a:extLst>
                  <a:ext uri="{FF2B5EF4-FFF2-40B4-BE49-F238E27FC236}">
                    <a16:creationId xmlns:a16="http://schemas.microsoft.com/office/drawing/2014/main" id="{94727B6B-953C-A937-6969-1A7C83FAC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189" cy="1805"/>
              </a:xfrm>
              <a:custGeom>
                <a:avLst/>
                <a:gdLst>
                  <a:gd name="T0" fmla="*/ 20 w 189"/>
                  <a:gd name="T1" fmla="*/ 1491 h 1805"/>
                  <a:gd name="T2" fmla="*/ 189 w 189"/>
                  <a:gd name="T3" fmla="*/ 1555 h 1805"/>
                  <a:gd name="T4" fmla="*/ 189 w 189"/>
                  <a:gd name="T5" fmla="*/ 0 h 1805"/>
                  <a:gd name="T6" fmla="*/ 0 w 189"/>
                  <a:gd name="T7" fmla="*/ 0 h 1805"/>
                  <a:gd name="T8" fmla="*/ 0 w 189"/>
                  <a:gd name="T9" fmla="*/ 1555 h 1805"/>
                  <a:gd name="T10" fmla="*/ 165 w 189"/>
                  <a:gd name="T11" fmla="*/ 1616 h 1805"/>
                  <a:gd name="T12" fmla="*/ 0 w 189"/>
                  <a:gd name="T13" fmla="*/ 1555 h 1805"/>
                  <a:gd name="T14" fmla="*/ 0 w 189"/>
                  <a:gd name="T15" fmla="*/ 1805 h 1805"/>
                  <a:gd name="T16" fmla="*/ 165 w 189"/>
                  <a:gd name="T17" fmla="*/ 1616 h 1805"/>
                  <a:gd name="T18" fmla="*/ 20 w 189"/>
                  <a:gd name="T19" fmla="*/ 1491 h 1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05">
                    <a:moveTo>
                      <a:pt x="20" y="1491"/>
                    </a:moveTo>
                    <a:lnTo>
                      <a:pt x="189" y="155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555"/>
                    </a:lnTo>
                    <a:lnTo>
                      <a:pt x="165" y="1616"/>
                    </a:lnTo>
                    <a:lnTo>
                      <a:pt x="0" y="1555"/>
                    </a:lnTo>
                    <a:lnTo>
                      <a:pt x="0" y="1805"/>
                    </a:lnTo>
                    <a:lnTo>
                      <a:pt x="165" y="1616"/>
                    </a:lnTo>
                    <a:lnTo>
                      <a:pt x="20" y="14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0" name="Freeform 82">
                <a:extLst>
                  <a:ext uri="{FF2B5EF4-FFF2-40B4-BE49-F238E27FC236}">
                    <a16:creationId xmlns:a16="http://schemas.microsoft.com/office/drawing/2014/main" id="{B0628AD8-BB94-3C94-9552-923CC2361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9" y="8979"/>
                <a:ext cx="729" cy="830"/>
              </a:xfrm>
              <a:custGeom>
                <a:avLst/>
                <a:gdLst>
                  <a:gd name="T0" fmla="*/ 657 w 729"/>
                  <a:gd name="T1" fmla="*/ 0 h 830"/>
                  <a:gd name="T2" fmla="*/ 584 w 729"/>
                  <a:gd name="T3" fmla="*/ 32 h 830"/>
                  <a:gd name="T4" fmla="*/ 0 w 729"/>
                  <a:gd name="T5" fmla="*/ 705 h 830"/>
                  <a:gd name="T6" fmla="*/ 145 w 729"/>
                  <a:gd name="T7" fmla="*/ 830 h 830"/>
                  <a:gd name="T8" fmla="*/ 729 w 729"/>
                  <a:gd name="T9" fmla="*/ 157 h 830"/>
                  <a:gd name="T10" fmla="*/ 657 w 729"/>
                  <a:gd name="T11" fmla="*/ 189 h 830"/>
                  <a:gd name="T12" fmla="*/ 657 w 729"/>
                  <a:gd name="T13" fmla="*/ 0 h 830"/>
                  <a:gd name="T14" fmla="*/ 612 w 729"/>
                  <a:gd name="T15" fmla="*/ 0 h 830"/>
                  <a:gd name="T16" fmla="*/ 584 w 729"/>
                  <a:gd name="T17" fmla="*/ 32 h 830"/>
                  <a:gd name="T18" fmla="*/ 657 w 729"/>
                  <a:gd name="T19" fmla="*/ 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9" h="830">
                    <a:moveTo>
                      <a:pt x="657" y="0"/>
                    </a:moveTo>
                    <a:lnTo>
                      <a:pt x="584" y="32"/>
                    </a:lnTo>
                    <a:lnTo>
                      <a:pt x="0" y="705"/>
                    </a:lnTo>
                    <a:lnTo>
                      <a:pt x="145" y="830"/>
                    </a:lnTo>
                    <a:lnTo>
                      <a:pt x="729" y="157"/>
                    </a:lnTo>
                    <a:lnTo>
                      <a:pt x="657" y="189"/>
                    </a:lnTo>
                    <a:lnTo>
                      <a:pt x="657" y="0"/>
                    </a:lnTo>
                    <a:lnTo>
                      <a:pt x="612" y="0"/>
                    </a:lnTo>
                    <a:lnTo>
                      <a:pt x="584" y="32"/>
                    </a:lnTo>
                    <a:lnTo>
                      <a:pt x="6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1" name="Freeform 83">
                <a:extLst>
                  <a:ext uri="{FF2B5EF4-FFF2-40B4-BE49-F238E27FC236}">
                    <a16:creationId xmlns:a16="http://schemas.microsoft.com/office/drawing/2014/main" id="{CB167D09-BB1C-11A6-8DAF-C7A1764A8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193"/>
                <a:ext cx="32" cy="1979"/>
              </a:xfrm>
              <a:custGeom>
                <a:avLst/>
                <a:gdLst>
                  <a:gd name="T0" fmla="*/ 0 w 32"/>
                  <a:gd name="T1" fmla="*/ 1950 h 1979"/>
                  <a:gd name="T2" fmla="*/ 0 w 32"/>
                  <a:gd name="T3" fmla="*/ 0 h 1979"/>
                  <a:gd name="T4" fmla="*/ 32 w 32"/>
                  <a:gd name="T5" fmla="*/ 0 h 1979"/>
                  <a:gd name="T6" fmla="*/ 32 w 32"/>
                  <a:gd name="T7" fmla="*/ 1979 h 1979"/>
                  <a:gd name="T8" fmla="*/ 0 w 32"/>
                  <a:gd name="T9" fmla="*/ 1950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79">
                    <a:moveTo>
                      <a:pt x="0" y="19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79"/>
                    </a:lnTo>
                    <a:lnTo>
                      <a:pt x="0" y="195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2" name="Freeform 84">
                <a:extLst>
                  <a:ext uri="{FF2B5EF4-FFF2-40B4-BE49-F238E27FC236}">
                    <a16:creationId xmlns:a16="http://schemas.microsoft.com/office/drawing/2014/main" id="{81BEEDA4-A4E8-721B-188B-99CD0CE99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6" y="8193"/>
                <a:ext cx="32" cy="2011"/>
              </a:xfrm>
              <a:custGeom>
                <a:avLst/>
                <a:gdLst>
                  <a:gd name="T0" fmla="*/ 0 w 32"/>
                  <a:gd name="T1" fmla="*/ 1979 h 2011"/>
                  <a:gd name="T2" fmla="*/ 0 w 32"/>
                  <a:gd name="T3" fmla="*/ 0 h 2011"/>
                  <a:gd name="T4" fmla="*/ 32 w 32"/>
                  <a:gd name="T5" fmla="*/ 0 h 2011"/>
                  <a:gd name="T6" fmla="*/ 32 w 32"/>
                  <a:gd name="T7" fmla="*/ 2011 h 2011"/>
                  <a:gd name="T8" fmla="*/ 0 w 32"/>
                  <a:gd name="T9" fmla="*/ 1979 h 2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11">
                    <a:moveTo>
                      <a:pt x="0" y="197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11"/>
                    </a:lnTo>
                    <a:lnTo>
                      <a:pt x="0" y="197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3" name="Freeform 85">
                <a:extLst>
                  <a:ext uri="{FF2B5EF4-FFF2-40B4-BE49-F238E27FC236}">
                    <a16:creationId xmlns:a16="http://schemas.microsoft.com/office/drawing/2014/main" id="{90BAC788-577D-1863-EA46-9F516933A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8193"/>
                <a:ext cx="32" cy="2039"/>
              </a:xfrm>
              <a:custGeom>
                <a:avLst/>
                <a:gdLst>
                  <a:gd name="T0" fmla="*/ 0 w 32"/>
                  <a:gd name="T1" fmla="*/ 2011 h 2039"/>
                  <a:gd name="T2" fmla="*/ 0 w 32"/>
                  <a:gd name="T3" fmla="*/ 0 h 2039"/>
                  <a:gd name="T4" fmla="*/ 32 w 32"/>
                  <a:gd name="T5" fmla="*/ 0 h 2039"/>
                  <a:gd name="T6" fmla="*/ 32 w 32"/>
                  <a:gd name="T7" fmla="*/ 2039 h 2039"/>
                  <a:gd name="T8" fmla="*/ 0 w 32"/>
                  <a:gd name="T9" fmla="*/ 2011 h 2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39">
                    <a:moveTo>
                      <a:pt x="0" y="201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39"/>
                    </a:lnTo>
                    <a:lnTo>
                      <a:pt x="0" y="2011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4" name="Freeform 86">
                <a:extLst>
                  <a:ext uri="{FF2B5EF4-FFF2-40B4-BE49-F238E27FC236}">
                    <a16:creationId xmlns:a16="http://schemas.microsoft.com/office/drawing/2014/main" id="{7A02D4B7-7E46-1821-D318-FC26D11B4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0" y="8193"/>
                <a:ext cx="33" cy="2071"/>
              </a:xfrm>
              <a:custGeom>
                <a:avLst/>
                <a:gdLst>
                  <a:gd name="T0" fmla="*/ 0 w 33"/>
                  <a:gd name="T1" fmla="*/ 2039 h 2071"/>
                  <a:gd name="T2" fmla="*/ 0 w 33"/>
                  <a:gd name="T3" fmla="*/ 0 h 2071"/>
                  <a:gd name="T4" fmla="*/ 33 w 33"/>
                  <a:gd name="T5" fmla="*/ 0 h 2071"/>
                  <a:gd name="T6" fmla="*/ 33 w 33"/>
                  <a:gd name="T7" fmla="*/ 2071 h 2071"/>
                  <a:gd name="T8" fmla="*/ 0 w 33"/>
                  <a:gd name="T9" fmla="*/ 2039 h 2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71">
                    <a:moveTo>
                      <a:pt x="0" y="2039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071"/>
                    </a:lnTo>
                    <a:lnTo>
                      <a:pt x="0" y="203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5" name="Freeform 87">
                <a:extLst>
                  <a:ext uri="{FF2B5EF4-FFF2-40B4-BE49-F238E27FC236}">
                    <a16:creationId xmlns:a16="http://schemas.microsoft.com/office/drawing/2014/main" id="{16C043F2-17B2-D0CB-5411-C4A68DD4C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3" y="8193"/>
                <a:ext cx="32" cy="2099"/>
              </a:xfrm>
              <a:custGeom>
                <a:avLst/>
                <a:gdLst>
                  <a:gd name="T0" fmla="*/ 0 w 32"/>
                  <a:gd name="T1" fmla="*/ 2071 h 2099"/>
                  <a:gd name="T2" fmla="*/ 0 w 32"/>
                  <a:gd name="T3" fmla="*/ 0 h 2099"/>
                  <a:gd name="T4" fmla="*/ 32 w 32"/>
                  <a:gd name="T5" fmla="*/ 0 h 2099"/>
                  <a:gd name="T6" fmla="*/ 32 w 32"/>
                  <a:gd name="T7" fmla="*/ 2099 h 2099"/>
                  <a:gd name="T8" fmla="*/ 0 w 32"/>
                  <a:gd name="T9" fmla="*/ 2071 h 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99">
                    <a:moveTo>
                      <a:pt x="0" y="20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99"/>
                    </a:lnTo>
                    <a:lnTo>
                      <a:pt x="0" y="207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6" name="Freeform 88">
                <a:extLst>
                  <a:ext uri="{FF2B5EF4-FFF2-40B4-BE49-F238E27FC236}">
                    <a16:creationId xmlns:a16="http://schemas.microsoft.com/office/drawing/2014/main" id="{CEBA5C05-ABB5-E143-1996-10F7FA434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8193"/>
                <a:ext cx="32" cy="2132"/>
              </a:xfrm>
              <a:custGeom>
                <a:avLst/>
                <a:gdLst>
                  <a:gd name="T0" fmla="*/ 0 w 32"/>
                  <a:gd name="T1" fmla="*/ 2099 h 2132"/>
                  <a:gd name="T2" fmla="*/ 0 w 32"/>
                  <a:gd name="T3" fmla="*/ 0 h 2132"/>
                  <a:gd name="T4" fmla="*/ 32 w 32"/>
                  <a:gd name="T5" fmla="*/ 0 h 2132"/>
                  <a:gd name="T6" fmla="*/ 32 w 32"/>
                  <a:gd name="T7" fmla="*/ 2132 h 2132"/>
                  <a:gd name="T8" fmla="*/ 0 w 32"/>
                  <a:gd name="T9" fmla="*/ 2099 h 2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32">
                    <a:moveTo>
                      <a:pt x="0" y="209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32"/>
                    </a:lnTo>
                    <a:lnTo>
                      <a:pt x="0" y="209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7" name="Freeform 89">
                <a:extLst>
                  <a:ext uri="{FF2B5EF4-FFF2-40B4-BE49-F238E27FC236}">
                    <a16:creationId xmlns:a16="http://schemas.microsoft.com/office/drawing/2014/main" id="{52E147FF-DE2E-0F48-FB1F-968A0E46E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8193"/>
                <a:ext cx="32" cy="2164"/>
              </a:xfrm>
              <a:custGeom>
                <a:avLst/>
                <a:gdLst>
                  <a:gd name="T0" fmla="*/ 0 w 32"/>
                  <a:gd name="T1" fmla="*/ 2132 h 2164"/>
                  <a:gd name="T2" fmla="*/ 0 w 32"/>
                  <a:gd name="T3" fmla="*/ 0 h 2164"/>
                  <a:gd name="T4" fmla="*/ 32 w 32"/>
                  <a:gd name="T5" fmla="*/ 0 h 2164"/>
                  <a:gd name="T6" fmla="*/ 32 w 32"/>
                  <a:gd name="T7" fmla="*/ 2164 h 2164"/>
                  <a:gd name="T8" fmla="*/ 0 w 32"/>
                  <a:gd name="T9" fmla="*/ 2132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64">
                    <a:moveTo>
                      <a:pt x="0" y="213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64"/>
                    </a:lnTo>
                    <a:lnTo>
                      <a:pt x="0" y="213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8" name="Freeform 90">
                <a:extLst>
                  <a:ext uri="{FF2B5EF4-FFF2-40B4-BE49-F238E27FC236}">
                    <a16:creationId xmlns:a16="http://schemas.microsoft.com/office/drawing/2014/main" id="{1FAC4BB6-E2B2-FC03-9ECE-111B5C223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8193"/>
                <a:ext cx="29" cy="2192"/>
              </a:xfrm>
              <a:custGeom>
                <a:avLst/>
                <a:gdLst>
                  <a:gd name="T0" fmla="*/ 0 w 29"/>
                  <a:gd name="T1" fmla="*/ 2164 h 2192"/>
                  <a:gd name="T2" fmla="*/ 0 w 29"/>
                  <a:gd name="T3" fmla="*/ 0 h 2192"/>
                  <a:gd name="T4" fmla="*/ 29 w 29"/>
                  <a:gd name="T5" fmla="*/ 0 h 2192"/>
                  <a:gd name="T6" fmla="*/ 29 w 29"/>
                  <a:gd name="T7" fmla="*/ 2192 h 2192"/>
                  <a:gd name="T8" fmla="*/ 0 w 29"/>
                  <a:gd name="T9" fmla="*/ 2164 h 2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192">
                    <a:moveTo>
                      <a:pt x="0" y="2164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192"/>
                    </a:lnTo>
                    <a:lnTo>
                      <a:pt x="0" y="21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9" name="Freeform 91">
                <a:extLst>
                  <a:ext uri="{FF2B5EF4-FFF2-40B4-BE49-F238E27FC236}">
                    <a16:creationId xmlns:a16="http://schemas.microsoft.com/office/drawing/2014/main" id="{8A59535E-01BA-EFDC-163B-C18FFAFE2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8193"/>
                <a:ext cx="32" cy="2224"/>
              </a:xfrm>
              <a:custGeom>
                <a:avLst/>
                <a:gdLst>
                  <a:gd name="T0" fmla="*/ 0 w 32"/>
                  <a:gd name="T1" fmla="*/ 2192 h 2224"/>
                  <a:gd name="T2" fmla="*/ 0 w 32"/>
                  <a:gd name="T3" fmla="*/ 0 h 2224"/>
                  <a:gd name="T4" fmla="*/ 32 w 32"/>
                  <a:gd name="T5" fmla="*/ 0 h 2224"/>
                  <a:gd name="T6" fmla="*/ 32 w 32"/>
                  <a:gd name="T7" fmla="*/ 2224 h 2224"/>
                  <a:gd name="T8" fmla="*/ 0 w 32"/>
                  <a:gd name="T9" fmla="*/ 2192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24">
                    <a:moveTo>
                      <a:pt x="0" y="219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24"/>
                    </a:lnTo>
                    <a:lnTo>
                      <a:pt x="0" y="2192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0" name="Freeform 92">
                <a:extLst>
                  <a:ext uri="{FF2B5EF4-FFF2-40B4-BE49-F238E27FC236}">
                    <a16:creationId xmlns:a16="http://schemas.microsoft.com/office/drawing/2014/main" id="{2915B555-B2D6-FC47-13AC-CF30D2460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0" y="8193"/>
                <a:ext cx="32" cy="2252"/>
              </a:xfrm>
              <a:custGeom>
                <a:avLst/>
                <a:gdLst>
                  <a:gd name="T0" fmla="*/ 0 w 32"/>
                  <a:gd name="T1" fmla="*/ 2224 h 2252"/>
                  <a:gd name="T2" fmla="*/ 0 w 32"/>
                  <a:gd name="T3" fmla="*/ 0 h 2252"/>
                  <a:gd name="T4" fmla="*/ 32 w 32"/>
                  <a:gd name="T5" fmla="*/ 0 h 2252"/>
                  <a:gd name="T6" fmla="*/ 32 w 32"/>
                  <a:gd name="T7" fmla="*/ 2252 h 2252"/>
                  <a:gd name="T8" fmla="*/ 0 w 32"/>
                  <a:gd name="T9" fmla="*/ 2224 h 2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52">
                    <a:moveTo>
                      <a:pt x="0" y="2224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52"/>
                    </a:lnTo>
                    <a:lnTo>
                      <a:pt x="0" y="2224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1" name="Freeform 93">
                <a:extLst>
                  <a:ext uri="{FF2B5EF4-FFF2-40B4-BE49-F238E27FC236}">
                    <a16:creationId xmlns:a16="http://schemas.microsoft.com/office/drawing/2014/main" id="{7AE5C5F9-511A-91B0-1C7B-665C43DE4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8193"/>
                <a:ext cx="32" cy="2285"/>
              </a:xfrm>
              <a:custGeom>
                <a:avLst/>
                <a:gdLst>
                  <a:gd name="T0" fmla="*/ 0 w 32"/>
                  <a:gd name="T1" fmla="*/ 2252 h 2285"/>
                  <a:gd name="T2" fmla="*/ 0 w 32"/>
                  <a:gd name="T3" fmla="*/ 0 h 2285"/>
                  <a:gd name="T4" fmla="*/ 32 w 32"/>
                  <a:gd name="T5" fmla="*/ 0 h 2285"/>
                  <a:gd name="T6" fmla="*/ 32 w 32"/>
                  <a:gd name="T7" fmla="*/ 2285 h 2285"/>
                  <a:gd name="T8" fmla="*/ 0 w 32"/>
                  <a:gd name="T9" fmla="*/ 2252 h 2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85">
                    <a:moveTo>
                      <a:pt x="0" y="225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85"/>
                    </a:lnTo>
                    <a:lnTo>
                      <a:pt x="0" y="2252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2" name="Freeform 94">
                <a:extLst>
                  <a:ext uri="{FF2B5EF4-FFF2-40B4-BE49-F238E27FC236}">
                    <a16:creationId xmlns:a16="http://schemas.microsoft.com/office/drawing/2014/main" id="{C38D366B-993B-DB09-38D1-090E0744D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4" y="8193"/>
                <a:ext cx="33" cy="2313"/>
              </a:xfrm>
              <a:custGeom>
                <a:avLst/>
                <a:gdLst>
                  <a:gd name="T0" fmla="*/ 0 w 33"/>
                  <a:gd name="T1" fmla="*/ 2285 h 2313"/>
                  <a:gd name="T2" fmla="*/ 0 w 33"/>
                  <a:gd name="T3" fmla="*/ 0 h 2313"/>
                  <a:gd name="T4" fmla="*/ 33 w 33"/>
                  <a:gd name="T5" fmla="*/ 0 h 2313"/>
                  <a:gd name="T6" fmla="*/ 33 w 33"/>
                  <a:gd name="T7" fmla="*/ 2313 h 2313"/>
                  <a:gd name="T8" fmla="*/ 0 w 33"/>
                  <a:gd name="T9" fmla="*/ 2285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13">
                    <a:moveTo>
                      <a:pt x="0" y="2285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313"/>
                    </a:lnTo>
                    <a:lnTo>
                      <a:pt x="0" y="2285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3" name="Freeform 95">
                <a:extLst>
                  <a:ext uri="{FF2B5EF4-FFF2-40B4-BE49-F238E27FC236}">
                    <a16:creationId xmlns:a16="http://schemas.microsoft.com/office/drawing/2014/main" id="{28E508E7-9C0B-2CB7-912A-73CDB7D77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7" y="8193"/>
                <a:ext cx="32" cy="2345"/>
              </a:xfrm>
              <a:custGeom>
                <a:avLst/>
                <a:gdLst>
                  <a:gd name="T0" fmla="*/ 0 w 32"/>
                  <a:gd name="T1" fmla="*/ 2313 h 2345"/>
                  <a:gd name="T2" fmla="*/ 0 w 32"/>
                  <a:gd name="T3" fmla="*/ 0 h 2345"/>
                  <a:gd name="T4" fmla="*/ 32 w 32"/>
                  <a:gd name="T5" fmla="*/ 0 h 2345"/>
                  <a:gd name="T6" fmla="*/ 32 w 32"/>
                  <a:gd name="T7" fmla="*/ 2345 h 2345"/>
                  <a:gd name="T8" fmla="*/ 0 w 32"/>
                  <a:gd name="T9" fmla="*/ 2313 h 2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45">
                    <a:moveTo>
                      <a:pt x="0" y="231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45"/>
                    </a:lnTo>
                    <a:lnTo>
                      <a:pt x="0" y="2313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4" name="Freeform 96">
                <a:extLst>
                  <a:ext uri="{FF2B5EF4-FFF2-40B4-BE49-F238E27FC236}">
                    <a16:creationId xmlns:a16="http://schemas.microsoft.com/office/drawing/2014/main" id="{9B66FF63-386C-BD43-3E62-8C67FFE86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32" cy="2373"/>
              </a:xfrm>
              <a:custGeom>
                <a:avLst/>
                <a:gdLst>
                  <a:gd name="T0" fmla="*/ 0 w 32"/>
                  <a:gd name="T1" fmla="*/ 2345 h 2373"/>
                  <a:gd name="T2" fmla="*/ 0 w 32"/>
                  <a:gd name="T3" fmla="*/ 0 h 2373"/>
                  <a:gd name="T4" fmla="*/ 32 w 32"/>
                  <a:gd name="T5" fmla="*/ 0 h 2373"/>
                  <a:gd name="T6" fmla="*/ 32 w 32"/>
                  <a:gd name="T7" fmla="*/ 2373 h 2373"/>
                  <a:gd name="T8" fmla="*/ 0 w 32"/>
                  <a:gd name="T9" fmla="*/ 2345 h 2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73">
                    <a:moveTo>
                      <a:pt x="0" y="2345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73"/>
                    </a:lnTo>
                    <a:lnTo>
                      <a:pt x="0" y="2345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5" name="Freeform 97">
                <a:extLst>
                  <a:ext uri="{FF2B5EF4-FFF2-40B4-BE49-F238E27FC236}">
                    <a16:creationId xmlns:a16="http://schemas.microsoft.com/office/drawing/2014/main" id="{28CA3B54-255A-D0AA-D12A-A27EC7B04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8193"/>
                <a:ext cx="32" cy="2406"/>
              </a:xfrm>
              <a:custGeom>
                <a:avLst/>
                <a:gdLst>
                  <a:gd name="T0" fmla="*/ 0 w 32"/>
                  <a:gd name="T1" fmla="*/ 2373 h 2406"/>
                  <a:gd name="T2" fmla="*/ 0 w 32"/>
                  <a:gd name="T3" fmla="*/ 0 h 2406"/>
                  <a:gd name="T4" fmla="*/ 32 w 32"/>
                  <a:gd name="T5" fmla="*/ 0 h 2406"/>
                  <a:gd name="T6" fmla="*/ 32 w 32"/>
                  <a:gd name="T7" fmla="*/ 2406 h 2406"/>
                  <a:gd name="T8" fmla="*/ 0 w 32"/>
                  <a:gd name="T9" fmla="*/ 2373 h 2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406">
                    <a:moveTo>
                      <a:pt x="0" y="237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406"/>
                    </a:lnTo>
                    <a:lnTo>
                      <a:pt x="0" y="2373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6" name="Freeform 98">
                <a:extLst>
                  <a:ext uri="{FF2B5EF4-FFF2-40B4-BE49-F238E27FC236}">
                    <a16:creationId xmlns:a16="http://schemas.microsoft.com/office/drawing/2014/main" id="{4D46D09C-DD23-94A5-4DA6-37ECAA63A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8193"/>
                <a:ext cx="32" cy="2438"/>
              </a:xfrm>
              <a:custGeom>
                <a:avLst/>
                <a:gdLst>
                  <a:gd name="T0" fmla="*/ 0 w 32"/>
                  <a:gd name="T1" fmla="*/ 2406 h 2438"/>
                  <a:gd name="T2" fmla="*/ 0 w 32"/>
                  <a:gd name="T3" fmla="*/ 0 h 2438"/>
                  <a:gd name="T4" fmla="*/ 28 w 32"/>
                  <a:gd name="T5" fmla="*/ 0 h 2438"/>
                  <a:gd name="T6" fmla="*/ 28 w 32"/>
                  <a:gd name="T7" fmla="*/ 1555 h 2438"/>
                  <a:gd name="T8" fmla="*/ 32 w 32"/>
                  <a:gd name="T9" fmla="*/ 1551 h 2438"/>
                  <a:gd name="T10" fmla="*/ 32 w 32"/>
                  <a:gd name="T11" fmla="*/ 2438 h 2438"/>
                  <a:gd name="T12" fmla="*/ 0 w 32"/>
                  <a:gd name="T13" fmla="*/ 2406 h 2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438">
                    <a:moveTo>
                      <a:pt x="0" y="240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555"/>
                    </a:lnTo>
                    <a:lnTo>
                      <a:pt x="32" y="1551"/>
                    </a:lnTo>
                    <a:lnTo>
                      <a:pt x="32" y="2438"/>
                    </a:lnTo>
                    <a:lnTo>
                      <a:pt x="0" y="2406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7" name="Freeform 99">
                <a:extLst>
                  <a:ext uri="{FF2B5EF4-FFF2-40B4-BE49-F238E27FC236}">
                    <a16:creationId xmlns:a16="http://schemas.microsoft.com/office/drawing/2014/main" id="{959CF71C-93B7-C615-377E-7FAD85C0F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" y="9704"/>
                <a:ext cx="33" cy="955"/>
              </a:xfrm>
              <a:custGeom>
                <a:avLst/>
                <a:gdLst>
                  <a:gd name="T0" fmla="*/ 0 w 33"/>
                  <a:gd name="T1" fmla="*/ 927 h 955"/>
                  <a:gd name="T2" fmla="*/ 0 w 33"/>
                  <a:gd name="T3" fmla="*/ 40 h 955"/>
                  <a:gd name="T4" fmla="*/ 33 w 33"/>
                  <a:gd name="T5" fmla="*/ 0 h 955"/>
                  <a:gd name="T6" fmla="*/ 33 w 33"/>
                  <a:gd name="T7" fmla="*/ 955 h 955"/>
                  <a:gd name="T8" fmla="*/ 0 w 33"/>
                  <a:gd name="T9" fmla="*/ 927 h 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955">
                    <a:moveTo>
                      <a:pt x="0" y="927"/>
                    </a:moveTo>
                    <a:lnTo>
                      <a:pt x="0" y="40"/>
                    </a:lnTo>
                    <a:lnTo>
                      <a:pt x="33" y="0"/>
                    </a:lnTo>
                    <a:lnTo>
                      <a:pt x="33" y="955"/>
                    </a:lnTo>
                    <a:lnTo>
                      <a:pt x="0" y="927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8" name="Freeform 100">
                <a:extLst>
                  <a:ext uri="{FF2B5EF4-FFF2-40B4-BE49-F238E27FC236}">
                    <a16:creationId xmlns:a16="http://schemas.microsoft.com/office/drawing/2014/main" id="{14455BAC-CC77-75E3-C0BA-CE4C57CC1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8" y="9668"/>
                <a:ext cx="32" cy="1023"/>
              </a:xfrm>
              <a:custGeom>
                <a:avLst/>
                <a:gdLst>
                  <a:gd name="T0" fmla="*/ 0 w 32"/>
                  <a:gd name="T1" fmla="*/ 991 h 1023"/>
                  <a:gd name="T2" fmla="*/ 0 w 32"/>
                  <a:gd name="T3" fmla="*/ 36 h 1023"/>
                  <a:gd name="T4" fmla="*/ 32 w 32"/>
                  <a:gd name="T5" fmla="*/ 0 h 1023"/>
                  <a:gd name="T6" fmla="*/ 32 w 32"/>
                  <a:gd name="T7" fmla="*/ 1023 h 1023"/>
                  <a:gd name="T8" fmla="*/ 0 w 32"/>
                  <a:gd name="T9" fmla="*/ 99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23">
                    <a:moveTo>
                      <a:pt x="0" y="99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23"/>
                    </a:lnTo>
                    <a:lnTo>
                      <a:pt x="0" y="991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9" name="Freeform 101">
                <a:extLst>
                  <a:ext uri="{FF2B5EF4-FFF2-40B4-BE49-F238E27FC236}">
                    <a16:creationId xmlns:a16="http://schemas.microsoft.com/office/drawing/2014/main" id="{9F314771-AAAC-809E-63EE-12B3167F4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0" y="9632"/>
                <a:ext cx="32" cy="1087"/>
              </a:xfrm>
              <a:custGeom>
                <a:avLst/>
                <a:gdLst>
                  <a:gd name="T0" fmla="*/ 0 w 32"/>
                  <a:gd name="T1" fmla="*/ 1059 h 1087"/>
                  <a:gd name="T2" fmla="*/ 0 w 32"/>
                  <a:gd name="T3" fmla="*/ 36 h 1087"/>
                  <a:gd name="T4" fmla="*/ 32 w 32"/>
                  <a:gd name="T5" fmla="*/ 0 h 1087"/>
                  <a:gd name="T6" fmla="*/ 32 w 32"/>
                  <a:gd name="T7" fmla="*/ 1087 h 1087"/>
                  <a:gd name="T8" fmla="*/ 0 w 32"/>
                  <a:gd name="T9" fmla="*/ 1059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87">
                    <a:moveTo>
                      <a:pt x="0" y="1059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87"/>
                    </a:lnTo>
                    <a:lnTo>
                      <a:pt x="0" y="1059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0" name="Freeform 102">
                <a:extLst>
                  <a:ext uri="{FF2B5EF4-FFF2-40B4-BE49-F238E27FC236}">
                    <a16:creationId xmlns:a16="http://schemas.microsoft.com/office/drawing/2014/main" id="{B8DA1605-E400-35C5-F10D-52E81296C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9595"/>
                <a:ext cx="32" cy="1157"/>
              </a:xfrm>
              <a:custGeom>
                <a:avLst/>
                <a:gdLst>
                  <a:gd name="T0" fmla="*/ 0 w 32"/>
                  <a:gd name="T1" fmla="*/ 1124 h 1157"/>
                  <a:gd name="T2" fmla="*/ 0 w 32"/>
                  <a:gd name="T3" fmla="*/ 37 h 1157"/>
                  <a:gd name="T4" fmla="*/ 32 w 32"/>
                  <a:gd name="T5" fmla="*/ 0 h 1157"/>
                  <a:gd name="T6" fmla="*/ 32 w 32"/>
                  <a:gd name="T7" fmla="*/ 1157 h 1157"/>
                  <a:gd name="T8" fmla="*/ 0 w 32"/>
                  <a:gd name="T9" fmla="*/ 1124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157">
                    <a:moveTo>
                      <a:pt x="0" y="1124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1157"/>
                    </a:lnTo>
                    <a:lnTo>
                      <a:pt x="0" y="1124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1" name="Freeform 103">
                <a:extLst>
                  <a:ext uri="{FF2B5EF4-FFF2-40B4-BE49-F238E27FC236}">
                    <a16:creationId xmlns:a16="http://schemas.microsoft.com/office/drawing/2014/main" id="{98D0D67F-7542-B44E-3ABA-1F60CEA77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4" y="9559"/>
                <a:ext cx="33" cy="1221"/>
              </a:xfrm>
              <a:custGeom>
                <a:avLst/>
                <a:gdLst>
                  <a:gd name="T0" fmla="*/ 0 w 33"/>
                  <a:gd name="T1" fmla="*/ 1193 h 1221"/>
                  <a:gd name="T2" fmla="*/ 0 w 33"/>
                  <a:gd name="T3" fmla="*/ 36 h 1221"/>
                  <a:gd name="T4" fmla="*/ 33 w 33"/>
                  <a:gd name="T5" fmla="*/ 0 h 1221"/>
                  <a:gd name="T6" fmla="*/ 33 w 33"/>
                  <a:gd name="T7" fmla="*/ 1221 h 1221"/>
                  <a:gd name="T8" fmla="*/ 0 w 33"/>
                  <a:gd name="T9" fmla="*/ 1193 h 1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221">
                    <a:moveTo>
                      <a:pt x="0" y="119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1221"/>
                    </a:lnTo>
                    <a:lnTo>
                      <a:pt x="0" y="1193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2" name="Freeform 104">
                <a:extLst>
                  <a:ext uri="{FF2B5EF4-FFF2-40B4-BE49-F238E27FC236}">
                    <a16:creationId xmlns:a16="http://schemas.microsoft.com/office/drawing/2014/main" id="{F11B40AE-A5C4-CB8D-2ACB-F2030381F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7" y="9519"/>
                <a:ext cx="32" cy="1293"/>
              </a:xfrm>
              <a:custGeom>
                <a:avLst/>
                <a:gdLst>
                  <a:gd name="T0" fmla="*/ 0 w 32"/>
                  <a:gd name="T1" fmla="*/ 1261 h 1293"/>
                  <a:gd name="T2" fmla="*/ 0 w 32"/>
                  <a:gd name="T3" fmla="*/ 40 h 1293"/>
                  <a:gd name="T4" fmla="*/ 32 w 32"/>
                  <a:gd name="T5" fmla="*/ 0 h 1293"/>
                  <a:gd name="T6" fmla="*/ 32 w 32"/>
                  <a:gd name="T7" fmla="*/ 648 h 1293"/>
                  <a:gd name="T8" fmla="*/ 8 w 32"/>
                  <a:gd name="T9" fmla="*/ 673 h 1293"/>
                  <a:gd name="T10" fmla="*/ 32 w 32"/>
                  <a:gd name="T11" fmla="*/ 697 h 1293"/>
                  <a:gd name="T12" fmla="*/ 32 w 32"/>
                  <a:gd name="T13" fmla="*/ 1293 h 1293"/>
                  <a:gd name="T14" fmla="*/ 0 w 32"/>
                  <a:gd name="T15" fmla="*/ 1261 h 1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293">
                    <a:moveTo>
                      <a:pt x="0" y="1261"/>
                    </a:moveTo>
                    <a:lnTo>
                      <a:pt x="0" y="40"/>
                    </a:lnTo>
                    <a:lnTo>
                      <a:pt x="32" y="0"/>
                    </a:lnTo>
                    <a:lnTo>
                      <a:pt x="32" y="648"/>
                    </a:lnTo>
                    <a:lnTo>
                      <a:pt x="8" y="673"/>
                    </a:lnTo>
                    <a:lnTo>
                      <a:pt x="32" y="697"/>
                    </a:lnTo>
                    <a:lnTo>
                      <a:pt x="32" y="1293"/>
                    </a:lnTo>
                    <a:lnTo>
                      <a:pt x="0" y="1261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3" name="Freeform 105">
                <a:extLst>
                  <a:ext uri="{FF2B5EF4-FFF2-40B4-BE49-F238E27FC236}">
                    <a16:creationId xmlns:a16="http://schemas.microsoft.com/office/drawing/2014/main" id="{A10E07F1-A15C-110B-CF3D-B80A51D0B0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9" y="9482"/>
                <a:ext cx="32" cy="1358"/>
              </a:xfrm>
              <a:custGeom>
                <a:avLst/>
                <a:gdLst>
                  <a:gd name="T0" fmla="*/ 0 w 32"/>
                  <a:gd name="T1" fmla="*/ 1330 h 1358"/>
                  <a:gd name="T2" fmla="*/ 0 w 32"/>
                  <a:gd name="T3" fmla="*/ 734 h 1358"/>
                  <a:gd name="T4" fmla="*/ 32 w 32"/>
                  <a:gd name="T5" fmla="*/ 762 h 1358"/>
                  <a:gd name="T6" fmla="*/ 32 w 32"/>
                  <a:gd name="T7" fmla="*/ 1358 h 1358"/>
                  <a:gd name="T8" fmla="*/ 0 w 32"/>
                  <a:gd name="T9" fmla="*/ 1330 h 1358"/>
                  <a:gd name="T10" fmla="*/ 0 w 32"/>
                  <a:gd name="T11" fmla="*/ 685 h 1358"/>
                  <a:gd name="T12" fmla="*/ 0 w 32"/>
                  <a:gd name="T13" fmla="*/ 37 h 1358"/>
                  <a:gd name="T14" fmla="*/ 32 w 32"/>
                  <a:gd name="T15" fmla="*/ 0 h 1358"/>
                  <a:gd name="T16" fmla="*/ 32 w 32"/>
                  <a:gd name="T17" fmla="*/ 645 h 1358"/>
                  <a:gd name="T18" fmla="*/ 0 w 32"/>
                  <a:gd name="T19" fmla="*/ 685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358">
                    <a:moveTo>
                      <a:pt x="0" y="1330"/>
                    </a:moveTo>
                    <a:lnTo>
                      <a:pt x="0" y="734"/>
                    </a:lnTo>
                    <a:lnTo>
                      <a:pt x="32" y="762"/>
                    </a:lnTo>
                    <a:lnTo>
                      <a:pt x="32" y="1358"/>
                    </a:lnTo>
                    <a:lnTo>
                      <a:pt x="0" y="1330"/>
                    </a:lnTo>
                    <a:close/>
                    <a:moveTo>
                      <a:pt x="0" y="685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645"/>
                    </a:lnTo>
                    <a:lnTo>
                      <a:pt x="0" y="685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4" name="Freeform 106">
                <a:extLst>
                  <a:ext uri="{FF2B5EF4-FFF2-40B4-BE49-F238E27FC236}">
                    <a16:creationId xmlns:a16="http://schemas.microsoft.com/office/drawing/2014/main" id="{CB1F66D6-AFF1-30C4-30F4-0B68B5631C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1" y="9446"/>
                <a:ext cx="32" cy="1427"/>
              </a:xfrm>
              <a:custGeom>
                <a:avLst/>
                <a:gdLst>
                  <a:gd name="T0" fmla="*/ 0 w 32"/>
                  <a:gd name="T1" fmla="*/ 1394 h 1427"/>
                  <a:gd name="T2" fmla="*/ 0 w 32"/>
                  <a:gd name="T3" fmla="*/ 798 h 1427"/>
                  <a:gd name="T4" fmla="*/ 32 w 32"/>
                  <a:gd name="T5" fmla="*/ 830 h 1427"/>
                  <a:gd name="T6" fmla="*/ 32 w 32"/>
                  <a:gd name="T7" fmla="*/ 1427 h 1427"/>
                  <a:gd name="T8" fmla="*/ 0 w 32"/>
                  <a:gd name="T9" fmla="*/ 1394 h 1427"/>
                  <a:gd name="T10" fmla="*/ 0 w 32"/>
                  <a:gd name="T11" fmla="*/ 681 h 1427"/>
                  <a:gd name="T12" fmla="*/ 0 w 32"/>
                  <a:gd name="T13" fmla="*/ 36 h 1427"/>
                  <a:gd name="T14" fmla="*/ 32 w 32"/>
                  <a:gd name="T15" fmla="*/ 0 h 1427"/>
                  <a:gd name="T16" fmla="*/ 32 w 32"/>
                  <a:gd name="T17" fmla="*/ 641 h 1427"/>
                  <a:gd name="T18" fmla="*/ 0 w 32"/>
                  <a:gd name="T19" fmla="*/ 681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427">
                    <a:moveTo>
                      <a:pt x="0" y="1394"/>
                    </a:moveTo>
                    <a:lnTo>
                      <a:pt x="0" y="798"/>
                    </a:lnTo>
                    <a:lnTo>
                      <a:pt x="32" y="830"/>
                    </a:lnTo>
                    <a:lnTo>
                      <a:pt x="32" y="1427"/>
                    </a:lnTo>
                    <a:lnTo>
                      <a:pt x="0" y="1394"/>
                    </a:lnTo>
                    <a:close/>
                    <a:moveTo>
                      <a:pt x="0" y="68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41"/>
                    </a:lnTo>
                    <a:lnTo>
                      <a:pt x="0" y="681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5" name="Freeform 107">
                <a:extLst>
                  <a:ext uri="{FF2B5EF4-FFF2-40B4-BE49-F238E27FC236}">
                    <a16:creationId xmlns:a16="http://schemas.microsoft.com/office/drawing/2014/main" id="{12FC83B0-9DAD-E803-C862-BD92433522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3" y="9410"/>
                <a:ext cx="33" cy="1495"/>
              </a:xfrm>
              <a:custGeom>
                <a:avLst/>
                <a:gdLst>
                  <a:gd name="T0" fmla="*/ 0 w 33"/>
                  <a:gd name="T1" fmla="*/ 1463 h 1495"/>
                  <a:gd name="T2" fmla="*/ 0 w 33"/>
                  <a:gd name="T3" fmla="*/ 866 h 1495"/>
                  <a:gd name="T4" fmla="*/ 33 w 33"/>
                  <a:gd name="T5" fmla="*/ 894 h 1495"/>
                  <a:gd name="T6" fmla="*/ 33 w 33"/>
                  <a:gd name="T7" fmla="*/ 1495 h 1495"/>
                  <a:gd name="T8" fmla="*/ 0 w 33"/>
                  <a:gd name="T9" fmla="*/ 1463 h 1495"/>
                  <a:gd name="T10" fmla="*/ 0 w 33"/>
                  <a:gd name="T11" fmla="*/ 677 h 1495"/>
                  <a:gd name="T12" fmla="*/ 0 w 33"/>
                  <a:gd name="T13" fmla="*/ 36 h 1495"/>
                  <a:gd name="T14" fmla="*/ 33 w 33"/>
                  <a:gd name="T15" fmla="*/ 0 h 1495"/>
                  <a:gd name="T16" fmla="*/ 33 w 33"/>
                  <a:gd name="T17" fmla="*/ 641 h 1495"/>
                  <a:gd name="T18" fmla="*/ 0 w 33"/>
                  <a:gd name="T19" fmla="*/ 677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495">
                    <a:moveTo>
                      <a:pt x="0" y="1463"/>
                    </a:moveTo>
                    <a:lnTo>
                      <a:pt x="0" y="866"/>
                    </a:lnTo>
                    <a:lnTo>
                      <a:pt x="33" y="894"/>
                    </a:lnTo>
                    <a:lnTo>
                      <a:pt x="33" y="1495"/>
                    </a:lnTo>
                    <a:lnTo>
                      <a:pt x="0" y="1463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41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6" name="Freeform 108">
                <a:extLst>
                  <a:ext uri="{FF2B5EF4-FFF2-40B4-BE49-F238E27FC236}">
                    <a16:creationId xmlns:a16="http://schemas.microsoft.com/office/drawing/2014/main" id="{803A2CCF-8FAC-FA84-A9EF-FE70C9171B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6" y="9374"/>
                <a:ext cx="32" cy="1559"/>
              </a:xfrm>
              <a:custGeom>
                <a:avLst/>
                <a:gdLst>
                  <a:gd name="T0" fmla="*/ 0 w 32"/>
                  <a:gd name="T1" fmla="*/ 1531 h 1559"/>
                  <a:gd name="T2" fmla="*/ 0 w 32"/>
                  <a:gd name="T3" fmla="*/ 930 h 1559"/>
                  <a:gd name="T4" fmla="*/ 32 w 32"/>
                  <a:gd name="T5" fmla="*/ 963 h 1559"/>
                  <a:gd name="T6" fmla="*/ 32 w 32"/>
                  <a:gd name="T7" fmla="*/ 1559 h 1559"/>
                  <a:gd name="T8" fmla="*/ 0 w 32"/>
                  <a:gd name="T9" fmla="*/ 1531 h 1559"/>
                  <a:gd name="T10" fmla="*/ 0 w 32"/>
                  <a:gd name="T11" fmla="*/ 677 h 1559"/>
                  <a:gd name="T12" fmla="*/ 0 w 32"/>
                  <a:gd name="T13" fmla="*/ 36 h 1559"/>
                  <a:gd name="T14" fmla="*/ 32 w 32"/>
                  <a:gd name="T15" fmla="*/ 0 h 1559"/>
                  <a:gd name="T16" fmla="*/ 32 w 32"/>
                  <a:gd name="T17" fmla="*/ 636 h 1559"/>
                  <a:gd name="T18" fmla="*/ 0 w 32"/>
                  <a:gd name="T19" fmla="*/ 677 h 1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559">
                    <a:moveTo>
                      <a:pt x="0" y="1531"/>
                    </a:moveTo>
                    <a:lnTo>
                      <a:pt x="0" y="930"/>
                    </a:lnTo>
                    <a:lnTo>
                      <a:pt x="32" y="963"/>
                    </a:lnTo>
                    <a:lnTo>
                      <a:pt x="32" y="1559"/>
                    </a:lnTo>
                    <a:lnTo>
                      <a:pt x="0" y="1531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6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7" name="Freeform 109">
                <a:extLst>
                  <a:ext uri="{FF2B5EF4-FFF2-40B4-BE49-F238E27FC236}">
                    <a16:creationId xmlns:a16="http://schemas.microsoft.com/office/drawing/2014/main" id="{4E9D4D2B-C738-98FD-B93F-7FFFBE94AB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68" y="9333"/>
                <a:ext cx="32" cy="1632"/>
              </a:xfrm>
              <a:custGeom>
                <a:avLst/>
                <a:gdLst>
                  <a:gd name="T0" fmla="*/ 0 w 32"/>
                  <a:gd name="T1" fmla="*/ 1600 h 1632"/>
                  <a:gd name="T2" fmla="*/ 0 w 32"/>
                  <a:gd name="T3" fmla="*/ 1004 h 1632"/>
                  <a:gd name="T4" fmla="*/ 32 w 32"/>
                  <a:gd name="T5" fmla="*/ 1036 h 1632"/>
                  <a:gd name="T6" fmla="*/ 32 w 32"/>
                  <a:gd name="T7" fmla="*/ 1632 h 1632"/>
                  <a:gd name="T8" fmla="*/ 0 w 32"/>
                  <a:gd name="T9" fmla="*/ 1600 h 1632"/>
                  <a:gd name="T10" fmla="*/ 0 w 32"/>
                  <a:gd name="T11" fmla="*/ 677 h 1632"/>
                  <a:gd name="T12" fmla="*/ 0 w 32"/>
                  <a:gd name="T13" fmla="*/ 41 h 1632"/>
                  <a:gd name="T14" fmla="*/ 32 w 32"/>
                  <a:gd name="T15" fmla="*/ 0 h 1632"/>
                  <a:gd name="T16" fmla="*/ 32 w 32"/>
                  <a:gd name="T17" fmla="*/ 637 h 1632"/>
                  <a:gd name="T18" fmla="*/ 0 w 32"/>
                  <a:gd name="T19" fmla="*/ 677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32">
                    <a:moveTo>
                      <a:pt x="0" y="1600"/>
                    </a:moveTo>
                    <a:lnTo>
                      <a:pt x="0" y="1004"/>
                    </a:lnTo>
                    <a:lnTo>
                      <a:pt x="32" y="1036"/>
                    </a:lnTo>
                    <a:lnTo>
                      <a:pt x="32" y="1632"/>
                    </a:lnTo>
                    <a:lnTo>
                      <a:pt x="0" y="1600"/>
                    </a:lnTo>
                    <a:close/>
                    <a:moveTo>
                      <a:pt x="0" y="677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8" name="Freeform 110">
                <a:extLst>
                  <a:ext uri="{FF2B5EF4-FFF2-40B4-BE49-F238E27FC236}">
                    <a16:creationId xmlns:a16="http://schemas.microsoft.com/office/drawing/2014/main" id="{35B7383E-0038-AF86-B377-9FDDA24416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00" y="9297"/>
                <a:ext cx="32" cy="1696"/>
              </a:xfrm>
              <a:custGeom>
                <a:avLst/>
                <a:gdLst>
                  <a:gd name="T0" fmla="*/ 0 w 32"/>
                  <a:gd name="T1" fmla="*/ 1668 h 1696"/>
                  <a:gd name="T2" fmla="*/ 0 w 32"/>
                  <a:gd name="T3" fmla="*/ 1072 h 1696"/>
                  <a:gd name="T4" fmla="*/ 32 w 32"/>
                  <a:gd name="T5" fmla="*/ 1100 h 1696"/>
                  <a:gd name="T6" fmla="*/ 32 w 32"/>
                  <a:gd name="T7" fmla="*/ 1696 h 1696"/>
                  <a:gd name="T8" fmla="*/ 0 w 32"/>
                  <a:gd name="T9" fmla="*/ 1668 h 1696"/>
                  <a:gd name="T10" fmla="*/ 0 w 32"/>
                  <a:gd name="T11" fmla="*/ 673 h 1696"/>
                  <a:gd name="T12" fmla="*/ 0 w 32"/>
                  <a:gd name="T13" fmla="*/ 36 h 1696"/>
                  <a:gd name="T14" fmla="*/ 32 w 32"/>
                  <a:gd name="T15" fmla="*/ 0 h 1696"/>
                  <a:gd name="T16" fmla="*/ 32 w 32"/>
                  <a:gd name="T17" fmla="*/ 637 h 1696"/>
                  <a:gd name="T18" fmla="*/ 0 w 32"/>
                  <a:gd name="T19" fmla="*/ 67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96">
                    <a:moveTo>
                      <a:pt x="0" y="1668"/>
                    </a:moveTo>
                    <a:lnTo>
                      <a:pt x="0" y="1072"/>
                    </a:lnTo>
                    <a:lnTo>
                      <a:pt x="32" y="1100"/>
                    </a:lnTo>
                    <a:lnTo>
                      <a:pt x="32" y="1696"/>
                    </a:lnTo>
                    <a:lnTo>
                      <a:pt x="0" y="1668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9" name="Freeform 111">
                <a:extLst>
                  <a:ext uri="{FF2B5EF4-FFF2-40B4-BE49-F238E27FC236}">
                    <a16:creationId xmlns:a16="http://schemas.microsoft.com/office/drawing/2014/main" id="{A2EFCE7C-80FD-9E10-DBE9-EB12141C61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32" y="9261"/>
                <a:ext cx="33" cy="1765"/>
              </a:xfrm>
              <a:custGeom>
                <a:avLst/>
                <a:gdLst>
                  <a:gd name="T0" fmla="*/ 0 w 33"/>
                  <a:gd name="T1" fmla="*/ 1732 h 1765"/>
                  <a:gd name="T2" fmla="*/ 0 w 33"/>
                  <a:gd name="T3" fmla="*/ 1136 h 1765"/>
                  <a:gd name="T4" fmla="*/ 33 w 33"/>
                  <a:gd name="T5" fmla="*/ 1168 h 1765"/>
                  <a:gd name="T6" fmla="*/ 33 w 33"/>
                  <a:gd name="T7" fmla="*/ 1765 h 1765"/>
                  <a:gd name="T8" fmla="*/ 0 w 33"/>
                  <a:gd name="T9" fmla="*/ 1732 h 1765"/>
                  <a:gd name="T10" fmla="*/ 0 w 33"/>
                  <a:gd name="T11" fmla="*/ 673 h 1765"/>
                  <a:gd name="T12" fmla="*/ 0 w 33"/>
                  <a:gd name="T13" fmla="*/ 36 h 1765"/>
                  <a:gd name="T14" fmla="*/ 33 w 33"/>
                  <a:gd name="T15" fmla="*/ 0 h 1765"/>
                  <a:gd name="T16" fmla="*/ 33 w 33"/>
                  <a:gd name="T17" fmla="*/ 632 h 1765"/>
                  <a:gd name="T18" fmla="*/ 0 w 33"/>
                  <a:gd name="T19" fmla="*/ 673 h 1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765">
                    <a:moveTo>
                      <a:pt x="0" y="1732"/>
                    </a:moveTo>
                    <a:lnTo>
                      <a:pt x="0" y="1136"/>
                    </a:lnTo>
                    <a:lnTo>
                      <a:pt x="33" y="1168"/>
                    </a:lnTo>
                    <a:lnTo>
                      <a:pt x="33" y="1765"/>
                    </a:lnTo>
                    <a:lnTo>
                      <a:pt x="0" y="1732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32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0" name="Freeform 112">
                <a:extLst>
                  <a:ext uri="{FF2B5EF4-FFF2-40B4-BE49-F238E27FC236}">
                    <a16:creationId xmlns:a16="http://schemas.microsoft.com/office/drawing/2014/main" id="{6AEE64C0-51A7-A3D4-763E-028DE705BB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5" y="9225"/>
                <a:ext cx="32" cy="1829"/>
              </a:xfrm>
              <a:custGeom>
                <a:avLst/>
                <a:gdLst>
                  <a:gd name="T0" fmla="*/ 0 w 32"/>
                  <a:gd name="T1" fmla="*/ 1801 h 1829"/>
                  <a:gd name="T2" fmla="*/ 0 w 32"/>
                  <a:gd name="T3" fmla="*/ 1204 h 1829"/>
                  <a:gd name="T4" fmla="*/ 32 w 32"/>
                  <a:gd name="T5" fmla="*/ 1233 h 1829"/>
                  <a:gd name="T6" fmla="*/ 32 w 32"/>
                  <a:gd name="T7" fmla="*/ 1829 h 1829"/>
                  <a:gd name="T8" fmla="*/ 0 w 32"/>
                  <a:gd name="T9" fmla="*/ 1801 h 1829"/>
                  <a:gd name="T10" fmla="*/ 0 w 32"/>
                  <a:gd name="T11" fmla="*/ 668 h 1829"/>
                  <a:gd name="T12" fmla="*/ 0 w 32"/>
                  <a:gd name="T13" fmla="*/ 36 h 1829"/>
                  <a:gd name="T14" fmla="*/ 32 w 32"/>
                  <a:gd name="T15" fmla="*/ 0 h 1829"/>
                  <a:gd name="T16" fmla="*/ 32 w 32"/>
                  <a:gd name="T17" fmla="*/ 628 h 1829"/>
                  <a:gd name="T18" fmla="*/ 0 w 32"/>
                  <a:gd name="T19" fmla="*/ 668 h 1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29">
                    <a:moveTo>
                      <a:pt x="0" y="1801"/>
                    </a:moveTo>
                    <a:lnTo>
                      <a:pt x="0" y="1204"/>
                    </a:lnTo>
                    <a:lnTo>
                      <a:pt x="32" y="1233"/>
                    </a:lnTo>
                    <a:lnTo>
                      <a:pt x="32" y="1829"/>
                    </a:lnTo>
                    <a:lnTo>
                      <a:pt x="0" y="1801"/>
                    </a:lnTo>
                    <a:close/>
                    <a:moveTo>
                      <a:pt x="0" y="668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8"/>
                    </a:lnTo>
                    <a:lnTo>
                      <a:pt x="0" y="668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1" name="Freeform 113">
                <a:extLst>
                  <a:ext uri="{FF2B5EF4-FFF2-40B4-BE49-F238E27FC236}">
                    <a16:creationId xmlns:a16="http://schemas.microsoft.com/office/drawing/2014/main" id="{D6783EFA-1B3B-7D69-93BE-913FFB21FD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97" y="9184"/>
                <a:ext cx="32" cy="1902"/>
              </a:xfrm>
              <a:custGeom>
                <a:avLst/>
                <a:gdLst>
                  <a:gd name="T0" fmla="*/ 0 w 32"/>
                  <a:gd name="T1" fmla="*/ 1870 h 1902"/>
                  <a:gd name="T2" fmla="*/ 0 w 32"/>
                  <a:gd name="T3" fmla="*/ 1274 h 1902"/>
                  <a:gd name="T4" fmla="*/ 32 w 32"/>
                  <a:gd name="T5" fmla="*/ 1306 h 1902"/>
                  <a:gd name="T6" fmla="*/ 32 w 32"/>
                  <a:gd name="T7" fmla="*/ 1902 h 1902"/>
                  <a:gd name="T8" fmla="*/ 0 w 32"/>
                  <a:gd name="T9" fmla="*/ 1870 h 1902"/>
                  <a:gd name="T10" fmla="*/ 0 w 32"/>
                  <a:gd name="T11" fmla="*/ 669 h 1902"/>
                  <a:gd name="T12" fmla="*/ 0 w 32"/>
                  <a:gd name="T13" fmla="*/ 41 h 1902"/>
                  <a:gd name="T14" fmla="*/ 32 w 32"/>
                  <a:gd name="T15" fmla="*/ 0 h 1902"/>
                  <a:gd name="T16" fmla="*/ 32 w 32"/>
                  <a:gd name="T17" fmla="*/ 633 h 1902"/>
                  <a:gd name="T18" fmla="*/ 0 w 32"/>
                  <a:gd name="T19" fmla="*/ 669 h 1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902">
                    <a:moveTo>
                      <a:pt x="0" y="1870"/>
                    </a:moveTo>
                    <a:lnTo>
                      <a:pt x="0" y="1274"/>
                    </a:lnTo>
                    <a:lnTo>
                      <a:pt x="32" y="1306"/>
                    </a:lnTo>
                    <a:lnTo>
                      <a:pt x="32" y="1902"/>
                    </a:lnTo>
                    <a:lnTo>
                      <a:pt x="0" y="1870"/>
                    </a:lnTo>
                    <a:close/>
                    <a:moveTo>
                      <a:pt x="0" y="669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3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2" name="Freeform 114">
                <a:extLst>
                  <a:ext uri="{FF2B5EF4-FFF2-40B4-BE49-F238E27FC236}">
                    <a16:creationId xmlns:a16="http://schemas.microsoft.com/office/drawing/2014/main" id="{3CD752EB-8FB4-8274-020B-ED6E4E1B62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29" y="9148"/>
                <a:ext cx="28" cy="1966"/>
              </a:xfrm>
              <a:custGeom>
                <a:avLst/>
                <a:gdLst>
                  <a:gd name="T0" fmla="*/ 0 w 28"/>
                  <a:gd name="T1" fmla="*/ 1938 h 1966"/>
                  <a:gd name="T2" fmla="*/ 0 w 28"/>
                  <a:gd name="T3" fmla="*/ 1342 h 1966"/>
                  <a:gd name="T4" fmla="*/ 28 w 28"/>
                  <a:gd name="T5" fmla="*/ 1374 h 1966"/>
                  <a:gd name="T6" fmla="*/ 28 w 28"/>
                  <a:gd name="T7" fmla="*/ 1966 h 1966"/>
                  <a:gd name="T8" fmla="*/ 0 w 28"/>
                  <a:gd name="T9" fmla="*/ 1938 h 1966"/>
                  <a:gd name="T10" fmla="*/ 0 w 28"/>
                  <a:gd name="T11" fmla="*/ 669 h 1966"/>
                  <a:gd name="T12" fmla="*/ 0 w 28"/>
                  <a:gd name="T13" fmla="*/ 36 h 1966"/>
                  <a:gd name="T14" fmla="*/ 28 w 28"/>
                  <a:gd name="T15" fmla="*/ 0 h 1966"/>
                  <a:gd name="T16" fmla="*/ 28 w 28"/>
                  <a:gd name="T17" fmla="*/ 629 h 1966"/>
                  <a:gd name="T18" fmla="*/ 0 w 28"/>
                  <a:gd name="T19" fmla="*/ 669 h 1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966">
                    <a:moveTo>
                      <a:pt x="0" y="1938"/>
                    </a:moveTo>
                    <a:lnTo>
                      <a:pt x="0" y="1342"/>
                    </a:lnTo>
                    <a:lnTo>
                      <a:pt x="28" y="1374"/>
                    </a:lnTo>
                    <a:lnTo>
                      <a:pt x="28" y="1966"/>
                    </a:lnTo>
                    <a:lnTo>
                      <a:pt x="0" y="1938"/>
                    </a:lnTo>
                    <a:close/>
                    <a:moveTo>
                      <a:pt x="0" y="669"/>
                    </a:moveTo>
                    <a:lnTo>
                      <a:pt x="0" y="36"/>
                    </a:lnTo>
                    <a:lnTo>
                      <a:pt x="28" y="0"/>
                    </a:lnTo>
                    <a:lnTo>
                      <a:pt x="28" y="629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3" name="Freeform 115">
                <a:extLst>
                  <a:ext uri="{FF2B5EF4-FFF2-40B4-BE49-F238E27FC236}">
                    <a16:creationId xmlns:a16="http://schemas.microsoft.com/office/drawing/2014/main" id="{DB57B36C-F0CD-AC0C-D057-86E755501B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57" y="9112"/>
                <a:ext cx="33" cy="2035"/>
              </a:xfrm>
              <a:custGeom>
                <a:avLst/>
                <a:gdLst>
                  <a:gd name="T0" fmla="*/ 0 w 33"/>
                  <a:gd name="T1" fmla="*/ 2002 h 2035"/>
                  <a:gd name="T2" fmla="*/ 0 w 33"/>
                  <a:gd name="T3" fmla="*/ 1410 h 2035"/>
                  <a:gd name="T4" fmla="*/ 33 w 33"/>
                  <a:gd name="T5" fmla="*/ 1438 h 2035"/>
                  <a:gd name="T6" fmla="*/ 33 w 33"/>
                  <a:gd name="T7" fmla="*/ 2035 h 2035"/>
                  <a:gd name="T8" fmla="*/ 0 w 33"/>
                  <a:gd name="T9" fmla="*/ 2002 h 2035"/>
                  <a:gd name="T10" fmla="*/ 0 w 33"/>
                  <a:gd name="T11" fmla="*/ 665 h 2035"/>
                  <a:gd name="T12" fmla="*/ 0 w 33"/>
                  <a:gd name="T13" fmla="*/ 36 h 2035"/>
                  <a:gd name="T14" fmla="*/ 33 w 33"/>
                  <a:gd name="T15" fmla="*/ 0 h 2035"/>
                  <a:gd name="T16" fmla="*/ 33 w 33"/>
                  <a:gd name="T17" fmla="*/ 624 h 2035"/>
                  <a:gd name="T18" fmla="*/ 0 w 33"/>
                  <a:gd name="T19" fmla="*/ 665 h 2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035">
                    <a:moveTo>
                      <a:pt x="0" y="2002"/>
                    </a:moveTo>
                    <a:lnTo>
                      <a:pt x="0" y="1410"/>
                    </a:lnTo>
                    <a:lnTo>
                      <a:pt x="33" y="1438"/>
                    </a:lnTo>
                    <a:lnTo>
                      <a:pt x="33" y="2035"/>
                    </a:lnTo>
                    <a:lnTo>
                      <a:pt x="0" y="2002"/>
                    </a:lnTo>
                    <a:close/>
                    <a:moveTo>
                      <a:pt x="0" y="665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24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4" name="Freeform 116">
                <a:extLst>
                  <a:ext uri="{FF2B5EF4-FFF2-40B4-BE49-F238E27FC236}">
                    <a16:creationId xmlns:a16="http://schemas.microsoft.com/office/drawing/2014/main" id="{813B040D-1B46-FE7D-0A09-DFBB4898E9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90" y="9076"/>
                <a:ext cx="32" cy="2103"/>
              </a:xfrm>
              <a:custGeom>
                <a:avLst/>
                <a:gdLst>
                  <a:gd name="T0" fmla="*/ 0 w 32"/>
                  <a:gd name="T1" fmla="*/ 2071 h 2103"/>
                  <a:gd name="T2" fmla="*/ 0 w 32"/>
                  <a:gd name="T3" fmla="*/ 1474 h 2103"/>
                  <a:gd name="T4" fmla="*/ 32 w 32"/>
                  <a:gd name="T5" fmla="*/ 1506 h 2103"/>
                  <a:gd name="T6" fmla="*/ 32 w 32"/>
                  <a:gd name="T7" fmla="*/ 2103 h 2103"/>
                  <a:gd name="T8" fmla="*/ 0 w 32"/>
                  <a:gd name="T9" fmla="*/ 2071 h 2103"/>
                  <a:gd name="T10" fmla="*/ 0 w 32"/>
                  <a:gd name="T11" fmla="*/ 660 h 2103"/>
                  <a:gd name="T12" fmla="*/ 0 w 32"/>
                  <a:gd name="T13" fmla="*/ 36 h 2103"/>
                  <a:gd name="T14" fmla="*/ 32 w 32"/>
                  <a:gd name="T15" fmla="*/ 0 h 2103"/>
                  <a:gd name="T16" fmla="*/ 32 w 32"/>
                  <a:gd name="T17" fmla="*/ 620 h 2103"/>
                  <a:gd name="T18" fmla="*/ 0 w 32"/>
                  <a:gd name="T19" fmla="*/ 660 h 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03">
                    <a:moveTo>
                      <a:pt x="0" y="2071"/>
                    </a:moveTo>
                    <a:lnTo>
                      <a:pt x="0" y="1474"/>
                    </a:lnTo>
                    <a:lnTo>
                      <a:pt x="32" y="1506"/>
                    </a:lnTo>
                    <a:lnTo>
                      <a:pt x="32" y="2103"/>
                    </a:lnTo>
                    <a:lnTo>
                      <a:pt x="0" y="2071"/>
                    </a:lnTo>
                    <a:close/>
                    <a:moveTo>
                      <a:pt x="0" y="660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0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5" name="Freeform 117">
                <a:extLst>
                  <a:ext uri="{FF2B5EF4-FFF2-40B4-BE49-F238E27FC236}">
                    <a16:creationId xmlns:a16="http://schemas.microsoft.com/office/drawing/2014/main" id="{D2B1DC93-EFA4-3655-E72E-7CFF9A4279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2" y="9072"/>
                <a:ext cx="32" cy="2135"/>
              </a:xfrm>
              <a:custGeom>
                <a:avLst/>
                <a:gdLst>
                  <a:gd name="T0" fmla="*/ 0 w 32"/>
                  <a:gd name="T1" fmla="*/ 2107 h 2135"/>
                  <a:gd name="T2" fmla="*/ 0 w 32"/>
                  <a:gd name="T3" fmla="*/ 1510 h 2135"/>
                  <a:gd name="T4" fmla="*/ 32 w 32"/>
                  <a:gd name="T5" fmla="*/ 1539 h 2135"/>
                  <a:gd name="T6" fmla="*/ 32 w 32"/>
                  <a:gd name="T7" fmla="*/ 2135 h 2135"/>
                  <a:gd name="T8" fmla="*/ 0 w 32"/>
                  <a:gd name="T9" fmla="*/ 2107 h 2135"/>
                  <a:gd name="T10" fmla="*/ 0 w 32"/>
                  <a:gd name="T11" fmla="*/ 624 h 2135"/>
                  <a:gd name="T12" fmla="*/ 0 w 32"/>
                  <a:gd name="T13" fmla="*/ 4 h 2135"/>
                  <a:gd name="T14" fmla="*/ 4 w 32"/>
                  <a:gd name="T15" fmla="*/ 0 h 2135"/>
                  <a:gd name="T16" fmla="*/ 32 w 32"/>
                  <a:gd name="T17" fmla="*/ 0 h 2135"/>
                  <a:gd name="T18" fmla="*/ 32 w 32"/>
                  <a:gd name="T19" fmla="*/ 588 h 2135"/>
                  <a:gd name="T20" fmla="*/ 0 w 32"/>
                  <a:gd name="T21" fmla="*/ 624 h 2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2135">
                    <a:moveTo>
                      <a:pt x="0" y="2107"/>
                    </a:moveTo>
                    <a:lnTo>
                      <a:pt x="0" y="1510"/>
                    </a:lnTo>
                    <a:lnTo>
                      <a:pt x="32" y="1539"/>
                    </a:lnTo>
                    <a:lnTo>
                      <a:pt x="32" y="2135"/>
                    </a:lnTo>
                    <a:lnTo>
                      <a:pt x="0" y="2107"/>
                    </a:lnTo>
                    <a:close/>
                    <a:moveTo>
                      <a:pt x="0" y="62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2" y="588"/>
                    </a:lnTo>
                    <a:lnTo>
                      <a:pt x="0" y="624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6" name="Freeform 118">
                <a:extLst>
                  <a:ext uri="{FF2B5EF4-FFF2-40B4-BE49-F238E27FC236}">
                    <a16:creationId xmlns:a16="http://schemas.microsoft.com/office/drawing/2014/main" id="{7BA7637A-664F-27A5-0467-A9558ABF19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54" y="9072"/>
                <a:ext cx="32" cy="2167"/>
              </a:xfrm>
              <a:custGeom>
                <a:avLst/>
                <a:gdLst>
                  <a:gd name="T0" fmla="*/ 0 w 32"/>
                  <a:gd name="T1" fmla="*/ 2135 h 2167"/>
                  <a:gd name="T2" fmla="*/ 0 w 32"/>
                  <a:gd name="T3" fmla="*/ 1539 h 2167"/>
                  <a:gd name="T4" fmla="*/ 32 w 32"/>
                  <a:gd name="T5" fmla="*/ 1571 h 2167"/>
                  <a:gd name="T6" fmla="*/ 32 w 32"/>
                  <a:gd name="T7" fmla="*/ 2167 h 2167"/>
                  <a:gd name="T8" fmla="*/ 0 w 32"/>
                  <a:gd name="T9" fmla="*/ 2135 h 2167"/>
                  <a:gd name="T10" fmla="*/ 0 w 32"/>
                  <a:gd name="T11" fmla="*/ 588 h 2167"/>
                  <a:gd name="T12" fmla="*/ 0 w 32"/>
                  <a:gd name="T13" fmla="*/ 0 h 2167"/>
                  <a:gd name="T14" fmla="*/ 32 w 32"/>
                  <a:gd name="T15" fmla="*/ 0 h 2167"/>
                  <a:gd name="T16" fmla="*/ 32 w 32"/>
                  <a:gd name="T17" fmla="*/ 547 h 2167"/>
                  <a:gd name="T18" fmla="*/ 0 w 32"/>
                  <a:gd name="T19" fmla="*/ 588 h 2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67">
                    <a:moveTo>
                      <a:pt x="0" y="2135"/>
                    </a:moveTo>
                    <a:lnTo>
                      <a:pt x="0" y="1539"/>
                    </a:lnTo>
                    <a:lnTo>
                      <a:pt x="32" y="1571"/>
                    </a:lnTo>
                    <a:lnTo>
                      <a:pt x="32" y="2167"/>
                    </a:lnTo>
                    <a:lnTo>
                      <a:pt x="0" y="2135"/>
                    </a:lnTo>
                    <a:close/>
                    <a:moveTo>
                      <a:pt x="0" y="588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547"/>
                    </a:lnTo>
                    <a:lnTo>
                      <a:pt x="0" y="58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7" name="Freeform 119">
                <a:extLst>
                  <a:ext uri="{FF2B5EF4-FFF2-40B4-BE49-F238E27FC236}">
                    <a16:creationId xmlns:a16="http://schemas.microsoft.com/office/drawing/2014/main" id="{5270BAF9-2EEE-EB31-8F8D-FE6DE1B325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86" y="9072"/>
                <a:ext cx="33" cy="2195"/>
              </a:xfrm>
              <a:custGeom>
                <a:avLst/>
                <a:gdLst>
                  <a:gd name="T0" fmla="*/ 0 w 33"/>
                  <a:gd name="T1" fmla="*/ 2167 h 2195"/>
                  <a:gd name="T2" fmla="*/ 0 w 33"/>
                  <a:gd name="T3" fmla="*/ 1571 h 2195"/>
                  <a:gd name="T4" fmla="*/ 33 w 33"/>
                  <a:gd name="T5" fmla="*/ 1603 h 2195"/>
                  <a:gd name="T6" fmla="*/ 33 w 33"/>
                  <a:gd name="T7" fmla="*/ 2195 h 2195"/>
                  <a:gd name="T8" fmla="*/ 0 w 33"/>
                  <a:gd name="T9" fmla="*/ 2167 h 2195"/>
                  <a:gd name="T10" fmla="*/ 0 w 33"/>
                  <a:gd name="T11" fmla="*/ 547 h 2195"/>
                  <a:gd name="T12" fmla="*/ 0 w 33"/>
                  <a:gd name="T13" fmla="*/ 0 h 2195"/>
                  <a:gd name="T14" fmla="*/ 33 w 33"/>
                  <a:gd name="T15" fmla="*/ 0 h 2195"/>
                  <a:gd name="T16" fmla="*/ 33 w 33"/>
                  <a:gd name="T17" fmla="*/ 507 h 2195"/>
                  <a:gd name="T18" fmla="*/ 0 w 33"/>
                  <a:gd name="T19" fmla="*/ 547 h 2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195">
                    <a:moveTo>
                      <a:pt x="0" y="2167"/>
                    </a:moveTo>
                    <a:lnTo>
                      <a:pt x="0" y="1571"/>
                    </a:lnTo>
                    <a:lnTo>
                      <a:pt x="33" y="1603"/>
                    </a:lnTo>
                    <a:lnTo>
                      <a:pt x="33" y="2195"/>
                    </a:lnTo>
                    <a:lnTo>
                      <a:pt x="0" y="2167"/>
                    </a:lnTo>
                    <a:close/>
                    <a:moveTo>
                      <a:pt x="0" y="547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507"/>
                    </a:lnTo>
                    <a:lnTo>
                      <a:pt x="0" y="54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8" name="Freeform 120">
                <a:extLst>
                  <a:ext uri="{FF2B5EF4-FFF2-40B4-BE49-F238E27FC236}">
                    <a16:creationId xmlns:a16="http://schemas.microsoft.com/office/drawing/2014/main" id="{DF07A2D9-77C3-52B9-0CEE-A967393E1C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19" y="9072"/>
                <a:ext cx="32" cy="2228"/>
              </a:xfrm>
              <a:custGeom>
                <a:avLst/>
                <a:gdLst>
                  <a:gd name="T0" fmla="*/ 0 w 32"/>
                  <a:gd name="T1" fmla="*/ 2195 h 2228"/>
                  <a:gd name="T2" fmla="*/ 0 w 32"/>
                  <a:gd name="T3" fmla="*/ 1603 h 2228"/>
                  <a:gd name="T4" fmla="*/ 32 w 32"/>
                  <a:gd name="T5" fmla="*/ 1631 h 2228"/>
                  <a:gd name="T6" fmla="*/ 32 w 32"/>
                  <a:gd name="T7" fmla="*/ 2228 h 2228"/>
                  <a:gd name="T8" fmla="*/ 0 w 32"/>
                  <a:gd name="T9" fmla="*/ 2195 h 2228"/>
                  <a:gd name="T10" fmla="*/ 0 w 32"/>
                  <a:gd name="T11" fmla="*/ 507 h 2228"/>
                  <a:gd name="T12" fmla="*/ 0 w 32"/>
                  <a:gd name="T13" fmla="*/ 0 h 2228"/>
                  <a:gd name="T14" fmla="*/ 32 w 32"/>
                  <a:gd name="T15" fmla="*/ 0 h 2228"/>
                  <a:gd name="T16" fmla="*/ 32 w 32"/>
                  <a:gd name="T17" fmla="*/ 471 h 2228"/>
                  <a:gd name="T18" fmla="*/ 0 w 32"/>
                  <a:gd name="T19" fmla="*/ 507 h 2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28">
                    <a:moveTo>
                      <a:pt x="0" y="2195"/>
                    </a:moveTo>
                    <a:lnTo>
                      <a:pt x="0" y="1603"/>
                    </a:lnTo>
                    <a:lnTo>
                      <a:pt x="32" y="1631"/>
                    </a:lnTo>
                    <a:lnTo>
                      <a:pt x="32" y="2228"/>
                    </a:lnTo>
                    <a:lnTo>
                      <a:pt x="0" y="2195"/>
                    </a:lnTo>
                    <a:close/>
                    <a:moveTo>
                      <a:pt x="0" y="507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71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9" name="Freeform 121">
                <a:extLst>
                  <a:ext uri="{FF2B5EF4-FFF2-40B4-BE49-F238E27FC236}">
                    <a16:creationId xmlns:a16="http://schemas.microsoft.com/office/drawing/2014/main" id="{CF27AEBA-2AD9-3210-6246-AF9D808B36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1" y="9072"/>
                <a:ext cx="32" cy="2256"/>
              </a:xfrm>
              <a:custGeom>
                <a:avLst/>
                <a:gdLst>
                  <a:gd name="T0" fmla="*/ 0 w 32"/>
                  <a:gd name="T1" fmla="*/ 2228 h 2256"/>
                  <a:gd name="T2" fmla="*/ 0 w 32"/>
                  <a:gd name="T3" fmla="*/ 1631 h 2256"/>
                  <a:gd name="T4" fmla="*/ 32 w 32"/>
                  <a:gd name="T5" fmla="*/ 1664 h 2256"/>
                  <a:gd name="T6" fmla="*/ 32 w 32"/>
                  <a:gd name="T7" fmla="*/ 2256 h 2256"/>
                  <a:gd name="T8" fmla="*/ 0 w 32"/>
                  <a:gd name="T9" fmla="*/ 2228 h 2256"/>
                  <a:gd name="T10" fmla="*/ 0 w 32"/>
                  <a:gd name="T11" fmla="*/ 471 h 2256"/>
                  <a:gd name="T12" fmla="*/ 0 w 32"/>
                  <a:gd name="T13" fmla="*/ 0 h 2256"/>
                  <a:gd name="T14" fmla="*/ 32 w 32"/>
                  <a:gd name="T15" fmla="*/ 0 h 2256"/>
                  <a:gd name="T16" fmla="*/ 32 w 32"/>
                  <a:gd name="T17" fmla="*/ 431 h 2256"/>
                  <a:gd name="T18" fmla="*/ 0 w 32"/>
                  <a:gd name="T19" fmla="*/ 471 h 2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56">
                    <a:moveTo>
                      <a:pt x="0" y="2228"/>
                    </a:moveTo>
                    <a:lnTo>
                      <a:pt x="0" y="1631"/>
                    </a:lnTo>
                    <a:lnTo>
                      <a:pt x="32" y="1664"/>
                    </a:lnTo>
                    <a:lnTo>
                      <a:pt x="32" y="2256"/>
                    </a:lnTo>
                    <a:lnTo>
                      <a:pt x="0" y="2228"/>
                    </a:lnTo>
                    <a:close/>
                    <a:moveTo>
                      <a:pt x="0" y="4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31"/>
                    </a:lnTo>
                    <a:lnTo>
                      <a:pt x="0" y="471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0" name="Freeform 122">
                <a:extLst>
                  <a:ext uri="{FF2B5EF4-FFF2-40B4-BE49-F238E27FC236}">
                    <a16:creationId xmlns:a16="http://schemas.microsoft.com/office/drawing/2014/main" id="{ADDFAC6F-050A-7A93-6266-E30D13CF2C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83" y="9072"/>
                <a:ext cx="32" cy="2288"/>
              </a:xfrm>
              <a:custGeom>
                <a:avLst/>
                <a:gdLst>
                  <a:gd name="T0" fmla="*/ 0 w 32"/>
                  <a:gd name="T1" fmla="*/ 2256 h 2288"/>
                  <a:gd name="T2" fmla="*/ 0 w 32"/>
                  <a:gd name="T3" fmla="*/ 1664 h 2288"/>
                  <a:gd name="T4" fmla="*/ 32 w 32"/>
                  <a:gd name="T5" fmla="*/ 1692 h 2288"/>
                  <a:gd name="T6" fmla="*/ 32 w 32"/>
                  <a:gd name="T7" fmla="*/ 2288 h 2288"/>
                  <a:gd name="T8" fmla="*/ 0 w 32"/>
                  <a:gd name="T9" fmla="*/ 2256 h 2288"/>
                  <a:gd name="T10" fmla="*/ 0 w 32"/>
                  <a:gd name="T11" fmla="*/ 431 h 2288"/>
                  <a:gd name="T12" fmla="*/ 0 w 32"/>
                  <a:gd name="T13" fmla="*/ 0 h 2288"/>
                  <a:gd name="T14" fmla="*/ 32 w 32"/>
                  <a:gd name="T15" fmla="*/ 0 h 2288"/>
                  <a:gd name="T16" fmla="*/ 32 w 32"/>
                  <a:gd name="T17" fmla="*/ 390 h 2288"/>
                  <a:gd name="T18" fmla="*/ 0 w 32"/>
                  <a:gd name="T19" fmla="*/ 431 h 2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88">
                    <a:moveTo>
                      <a:pt x="0" y="2256"/>
                    </a:moveTo>
                    <a:lnTo>
                      <a:pt x="0" y="1664"/>
                    </a:lnTo>
                    <a:lnTo>
                      <a:pt x="32" y="1692"/>
                    </a:lnTo>
                    <a:lnTo>
                      <a:pt x="32" y="2288"/>
                    </a:lnTo>
                    <a:lnTo>
                      <a:pt x="0" y="2256"/>
                    </a:lnTo>
                    <a:close/>
                    <a:moveTo>
                      <a:pt x="0" y="43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90"/>
                    </a:lnTo>
                    <a:lnTo>
                      <a:pt x="0" y="431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1" name="Freeform 123">
                <a:extLst>
                  <a:ext uri="{FF2B5EF4-FFF2-40B4-BE49-F238E27FC236}">
                    <a16:creationId xmlns:a16="http://schemas.microsoft.com/office/drawing/2014/main" id="{D9C2807C-AD59-AC4B-1286-E37E78A0BF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15" y="9072"/>
                <a:ext cx="32" cy="2316"/>
              </a:xfrm>
              <a:custGeom>
                <a:avLst/>
                <a:gdLst>
                  <a:gd name="T0" fmla="*/ 0 w 32"/>
                  <a:gd name="T1" fmla="*/ 2288 h 2316"/>
                  <a:gd name="T2" fmla="*/ 0 w 32"/>
                  <a:gd name="T3" fmla="*/ 1692 h 2316"/>
                  <a:gd name="T4" fmla="*/ 32 w 32"/>
                  <a:gd name="T5" fmla="*/ 1724 h 2316"/>
                  <a:gd name="T6" fmla="*/ 32 w 32"/>
                  <a:gd name="T7" fmla="*/ 2316 h 2316"/>
                  <a:gd name="T8" fmla="*/ 0 w 32"/>
                  <a:gd name="T9" fmla="*/ 2288 h 2316"/>
                  <a:gd name="T10" fmla="*/ 0 w 32"/>
                  <a:gd name="T11" fmla="*/ 390 h 2316"/>
                  <a:gd name="T12" fmla="*/ 0 w 32"/>
                  <a:gd name="T13" fmla="*/ 0 h 2316"/>
                  <a:gd name="T14" fmla="*/ 32 w 32"/>
                  <a:gd name="T15" fmla="*/ 0 h 2316"/>
                  <a:gd name="T16" fmla="*/ 32 w 32"/>
                  <a:gd name="T17" fmla="*/ 354 h 2316"/>
                  <a:gd name="T18" fmla="*/ 0 w 32"/>
                  <a:gd name="T19" fmla="*/ 39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16">
                    <a:moveTo>
                      <a:pt x="0" y="2288"/>
                    </a:moveTo>
                    <a:lnTo>
                      <a:pt x="0" y="1692"/>
                    </a:lnTo>
                    <a:lnTo>
                      <a:pt x="32" y="1724"/>
                    </a:lnTo>
                    <a:lnTo>
                      <a:pt x="32" y="2316"/>
                    </a:lnTo>
                    <a:lnTo>
                      <a:pt x="0" y="2288"/>
                    </a:lnTo>
                    <a:close/>
                    <a:moveTo>
                      <a:pt x="0" y="39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54"/>
                    </a:lnTo>
                    <a:lnTo>
                      <a:pt x="0" y="390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2" name="Freeform 124">
                <a:extLst>
                  <a:ext uri="{FF2B5EF4-FFF2-40B4-BE49-F238E27FC236}">
                    <a16:creationId xmlns:a16="http://schemas.microsoft.com/office/drawing/2014/main" id="{0640A535-2C0F-E455-DB7D-87C515518D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47" y="9072"/>
                <a:ext cx="33" cy="2349"/>
              </a:xfrm>
              <a:custGeom>
                <a:avLst/>
                <a:gdLst>
                  <a:gd name="T0" fmla="*/ 0 w 33"/>
                  <a:gd name="T1" fmla="*/ 2316 h 2349"/>
                  <a:gd name="T2" fmla="*/ 0 w 33"/>
                  <a:gd name="T3" fmla="*/ 1724 h 2349"/>
                  <a:gd name="T4" fmla="*/ 33 w 33"/>
                  <a:gd name="T5" fmla="*/ 1756 h 2349"/>
                  <a:gd name="T6" fmla="*/ 33 w 33"/>
                  <a:gd name="T7" fmla="*/ 2349 h 2349"/>
                  <a:gd name="T8" fmla="*/ 0 w 33"/>
                  <a:gd name="T9" fmla="*/ 2316 h 2349"/>
                  <a:gd name="T10" fmla="*/ 0 w 33"/>
                  <a:gd name="T11" fmla="*/ 354 h 2349"/>
                  <a:gd name="T12" fmla="*/ 0 w 33"/>
                  <a:gd name="T13" fmla="*/ 0 h 2349"/>
                  <a:gd name="T14" fmla="*/ 33 w 33"/>
                  <a:gd name="T15" fmla="*/ 0 h 2349"/>
                  <a:gd name="T16" fmla="*/ 33 w 33"/>
                  <a:gd name="T17" fmla="*/ 314 h 2349"/>
                  <a:gd name="T18" fmla="*/ 0 w 33"/>
                  <a:gd name="T19" fmla="*/ 354 h 2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349">
                    <a:moveTo>
                      <a:pt x="0" y="2316"/>
                    </a:moveTo>
                    <a:lnTo>
                      <a:pt x="0" y="1724"/>
                    </a:lnTo>
                    <a:lnTo>
                      <a:pt x="33" y="1756"/>
                    </a:lnTo>
                    <a:lnTo>
                      <a:pt x="33" y="2349"/>
                    </a:lnTo>
                    <a:lnTo>
                      <a:pt x="0" y="2316"/>
                    </a:lnTo>
                    <a:close/>
                    <a:moveTo>
                      <a:pt x="0" y="354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314"/>
                    </a:lnTo>
                    <a:lnTo>
                      <a:pt x="0" y="354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3" name="Freeform 125">
                <a:extLst>
                  <a:ext uri="{FF2B5EF4-FFF2-40B4-BE49-F238E27FC236}">
                    <a16:creationId xmlns:a16="http://schemas.microsoft.com/office/drawing/2014/main" id="{E4B255B7-3284-CD48-43FE-3AAB2C9433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80" y="9072"/>
                <a:ext cx="32" cy="2377"/>
              </a:xfrm>
              <a:custGeom>
                <a:avLst/>
                <a:gdLst>
                  <a:gd name="T0" fmla="*/ 0 w 32"/>
                  <a:gd name="T1" fmla="*/ 2349 h 2377"/>
                  <a:gd name="T2" fmla="*/ 0 w 32"/>
                  <a:gd name="T3" fmla="*/ 1756 h 2377"/>
                  <a:gd name="T4" fmla="*/ 32 w 32"/>
                  <a:gd name="T5" fmla="*/ 1784 h 2377"/>
                  <a:gd name="T6" fmla="*/ 32 w 32"/>
                  <a:gd name="T7" fmla="*/ 2377 h 2377"/>
                  <a:gd name="T8" fmla="*/ 0 w 32"/>
                  <a:gd name="T9" fmla="*/ 2349 h 2377"/>
                  <a:gd name="T10" fmla="*/ 0 w 32"/>
                  <a:gd name="T11" fmla="*/ 314 h 2377"/>
                  <a:gd name="T12" fmla="*/ 0 w 32"/>
                  <a:gd name="T13" fmla="*/ 0 h 2377"/>
                  <a:gd name="T14" fmla="*/ 32 w 32"/>
                  <a:gd name="T15" fmla="*/ 4 h 2377"/>
                  <a:gd name="T16" fmla="*/ 32 w 32"/>
                  <a:gd name="T17" fmla="*/ 273 h 2377"/>
                  <a:gd name="T18" fmla="*/ 0 w 32"/>
                  <a:gd name="T19" fmla="*/ 314 h 2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77">
                    <a:moveTo>
                      <a:pt x="0" y="2349"/>
                    </a:moveTo>
                    <a:lnTo>
                      <a:pt x="0" y="1756"/>
                    </a:lnTo>
                    <a:lnTo>
                      <a:pt x="32" y="1784"/>
                    </a:lnTo>
                    <a:lnTo>
                      <a:pt x="32" y="2377"/>
                    </a:lnTo>
                    <a:lnTo>
                      <a:pt x="0" y="2349"/>
                    </a:lnTo>
                    <a:close/>
                    <a:moveTo>
                      <a:pt x="0" y="314"/>
                    </a:moveTo>
                    <a:lnTo>
                      <a:pt x="0" y="0"/>
                    </a:lnTo>
                    <a:lnTo>
                      <a:pt x="32" y="4"/>
                    </a:lnTo>
                    <a:lnTo>
                      <a:pt x="32" y="273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4" name="Freeform 126">
                <a:extLst>
                  <a:ext uri="{FF2B5EF4-FFF2-40B4-BE49-F238E27FC236}">
                    <a16:creationId xmlns:a16="http://schemas.microsoft.com/office/drawing/2014/main" id="{09CCECB4-3C8F-1500-2535-42B6053C18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2" y="9076"/>
                <a:ext cx="32" cy="2405"/>
              </a:xfrm>
              <a:custGeom>
                <a:avLst/>
                <a:gdLst>
                  <a:gd name="T0" fmla="*/ 0 w 32"/>
                  <a:gd name="T1" fmla="*/ 2373 h 2405"/>
                  <a:gd name="T2" fmla="*/ 0 w 32"/>
                  <a:gd name="T3" fmla="*/ 1780 h 2405"/>
                  <a:gd name="T4" fmla="*/ 32 w 32"/>
                  <a:gd name="T5" fmla="*/ 1813 h 2405"/>
                  <a:gd name="T6" fmla="*/ 32 w 32"/>
                  <a:gd name="T7" fmla="*/ 2405 h 2405"/>
                  <a:gd name="T8" fmla="*/ 0 w 32"/>
                  <a:gd name="T9" fmla="*/ 2373 h 2405"/>
                  <a:gd name="T10" fmla="*/ 0 w 32"/>
                  <a:gd name="T11" fmla="*/ 269 h 2405"/>
                  <a:gd name="T12" fmla="*/ 0 w 32"/>
                  <a:gd name="T13" fmla="*/ 0 h 2405"/>
                  <a:gd name="T14" fmla="*/ 32 w 32"/>
                  <a:gd name="T15" fmla="*/ 0 h 2405"/>
                  <a:gd name="T16" fmla="*/ 32 w 32"/>
                  <a:gd name="T17" fmla="*/ 233 h 2405"/>
                  <a:gd name="T18" fmla="*/ 0 w 32"/>
                  <a:gd name="T19" fmla="*/ 269 h 2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05">
                    <a:moveTo>
                      <a:pt x="0" y="2373"/>
                    </a:moveTo>
                    <a:lnTo>
                      <a:pt x="0" y="1780"/>
                    </a:lnTo>
                    <a:lnTo>
                      <a:pt x="32" y="1813"/>
                    </a:lnTo>
                    <a:lnTo>
                      <a:pt x="32" y="2405"/>
                    </a:lnTo>
                    <a:lnTo>
                      <a:pt x="0" y="2373"/>
                    </a:lnTo>
                    <a:close/>
                    <a:moveTo>
                      <a:pt x="0" y="26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3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5" name="Freeform 127">
                <a:extLst>
                  <a:ext uri="{FF2B5EF4-FFF2-40B4-BE49-F238E27FC236}">
                    <a16:creationId xmlns:a16="http://schemas.microsoft.com/office/drawing/2014/main" id="{5BA0C0F1-EC5B-4B9F-D4EE-4F4083BBC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44" y="9076"/>
                <a:ext cx="32" cy="2437"/>
              </a:xfrm>
              <a:custGeom>
                <a:avLst/>
                <a:gdLst>
                  <a:gd name="T0" fmla="*/ 0 w 32"/>
                  <a:gd name="T1" fmla="*/ 2405 h 2437"/>
                  <a:gd name="T2" fmla="*/ 0 w 32"/>
                  <a:gd name="T3" fmla="*/ 1813 h 2437"/>
                  <a:gd name="T4" fmla="*/ 32 w 32"/>
                  <a:gd name="T5" fmla="*/ 1841 h 2437"/>
                  <a:gd name="T6" fmla="*/ 32 w 32"/>
                  <a:gd name="T7" fmla="*/ 2437 h 2437"/>
                  <a:gd name="T8" fmla="*/ 0 w 32"/>
                  <a:gd name="T9" fmla="*/ 2405 h 2437"/>
                  <a:gd name="T10" fmla="*/ 0 w 32"/>
                  <a:gd name="T11" fmla="*/ 233 h 2437"/>
                  <a:gd name="T12" fmla="*/ 0 w 32"/>
                  <a:gd name="T13" fmla="*/ 0 h 2437"/>
                  <a:gd name="T14" fmla="*/ 32 w 32"/>
                  <a:gd name="T15" fmla="*/ 0 h 2437"/>
                  <a:gd name="T16" fmla="*/ 32 w 32"/>
                  <a:gd name="T17" fmla="*/ 193 h 2437"/>
                  <a:gd name="T18" fmla="*/ 0 w 32"/>
                  <a:gd name="T19" fmla="*/ 233 h 2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37">
                    <a:moveTo>
                      <a:pt x="0" y="2405"/>
                    </a:moveTo>
                    <a:lnTo>
                      <a:pt x="0" y="1813"/>
                    </a:lnTo>
                    <a:lnTo>
                      <a:pt x="32" y="1841"/>
                    </a:lnTo>
                    <a:lnTo>
                      <a:pt x="32" y="2437"/>
                    </a:lnTo>
                    <a:lnTo>
                      <a:pt x="0" y="2405"/>
                    </a:lnTo>
                    <a:close/>
                    <a:moveTo>
                      <a:pt x="0" y="23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3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6" name="Freeform 128">
                <a:extLst>
                  <a:ext uri="{FF2B5EF4-FFF2-40B4-BE49-F238E27FC236}">
                    <a16:creationId xmlns:a16="http://schemas.microsoft.com/office/drawing/2014/main" id="{0A400117-C908-B875-193F-AFC37E587B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76" y="9076"/>
                <a:ext cx="33" cy="2465"/>
              </a:xfrm>
              <a:custGeom>
                <a:avLst/>
                <a:gdLst>
                  <a:gd name="T0" fmla="*/ 0 w 33"/>
                  <a:gd name="T1" fmla="*/ 2437 h 2465"/>
                  <a:gd name="T2" fmla="*/ 0 w 33"/>
                  <a:gd name="T3" fmla="*/ 1841 h 2465"/>
                  <a:gd name="T4" fmla="*/ 33 w 33"/>
                  <a:gd name="T5" fmla="*/ 1873 h 2465"/>
                  <a:gd name="T6" fmla="*/ 33 w 33"/>
                  <a:gd name="T7" fmla="*/ 2465 h 2465"/>
                  <a:gd name="T8" fmla="*/ 0 w 33"/>
                  <a:gd name="T9" fmla="*/ 2437 h 2465"/>
                  <a:gd name="T10" fmla="*/ 0 w 33"/>
                  <a:gd name="T11" fmla="*/ 193 h 2465"/>
                  <a:gd name="T12" fmla="*/ 0 w 33"/>
                  <a:gd name="T13" fmla="*/ 0 h 2465"/>
                  <a:gd name="T14" fmla="*/ 33 w 33"/>
                  <a:gd name="T15" fmla="*/ 0 h 2465"/>
                  <a:gd name="T16" fmla="*/ 33 w 33"/>
                  <a:gd name="T17" fmla="*/ 153 h 2465"/>
                  <a:gd name="T18" fmla="*/ 0 w 33"/>
                  <a:gd name="T19" fmla="*/ 193 h 2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465">
                    <a:moveTo>
                      <a:pt x="0" y="2437"/>
                    </a:moveTo>
                    <a:lnTo>
                      <a:pt x="0" y="1841"/>
                    </a:lnTo>
                    <a:lnTo>
                      <a:pt x="33" y="1873"/>
                    </a:lnTo>
                    <a:lnTo>
                      <a:pt x="33" y="2465"/>
                    </a:lnTo>
                    <a:lnTo>
                      <a:pt x="0" y="2437"/>
                    </a:lnTo>
                    <a:close/>
                    <a:moveTo>
                      <a:pt x="0" y="193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153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7" name="Freeform 129">
                <a:extLst>
                  <a:ext uri="{FF2B5EF4-FFF2-40B4-BE49-F238E27FC236}">
                    <a16:creationId xmlns:a16="http://schemas.microsoft.com/office/drawing/2014/main" id="{484E0765-B478-DE2E-6C35-6AAE9518A8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9" y="9076"/>
                <a:ext cx="32" cy="2498"/>
              </a:xfrm>
              <a:custGeom>
                <a:avLst/>
                <a:gdLst>
                  <a:gd name="T0" fmla="*/ 0 w 32"/>
                  <a:gd name="T1" fmla="*/ 2465 h 2498"/>
                  <a:gd name="T2" fmla="*/ 0 w 32"/>
                  <a:gd name="T3" fmla="*/ 1873 h 2498"/>
                  <a:gd name="T4" fmla="*/ 32 w 32"/>
                  <a:gd name="T5" fmla="*/ 1901 h 2498"/>
                  <a:gd name="T6" fmla="*/ 32 w 32"/>
                  <a:gd name="T7" fmla="*/ 2498 h 2498"/>
                  <a:gd name="T8" fmla="*/ 0 w 32"/>
                  <a:gd name="T9" fmla="*/ 2465 h 2498"/>
                  <a:gd name="T10" fmla="*/ 0 w 32"/>
                  <a:gd name="T11" fmla="*/ 153 h 2498"/>
                  <a:gd name="T12" fmla="*/ 0 w 32"/>
                  <a:gd name="T13" fmla="*/ 0 h 2498"/>
                  <a:gd name="T14" fmla="*/ 32 w 32"/>
                  <a:gd name="T15" fmla="*/ 0 h 2498"/>
                  <a:gd name="T16" fmla="*/ 32 w 32"/>
                  <a:gd name="T17" fmla="*/ 116 h 2498"/>
                  <a:gd name="T18" fmla="*/ 0 w 32"/>
                  <a:gd name="T19" fmla="*/ 153 h 2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98">
                    <a:moveTo>
                      <a:pt x="0" y="2465"/>
                    </a:moveTo>
                    <a:lnTo>
                      <a:pt x="0" y="1873"/>
                    </a:lnTo>
                    <a:lnTo>
                      <a:pt x="32" y="1901"/>
                    </a:lnTo>
                    <a:lnTo>
                      <a:pt x="32" y="2498"/>
                    </a:lnTo>
                    <a:lnTo>
                      <a:pt x="0" y="2465"/>
                    </a:lnTo>
                    <a:close/>
                    <a:moveTo>
                      <a:pt x="0" y="15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16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8" name="Freeform 130">
                <a:extLst>
                  <a:ext uri="{FF2B5EF4-FFF2-40B4-BE49-F238E27FC236}">
                    <a16:creationId xmlns:a16="http://schemas.microsoft.com/office/drawing/2014/main" id="{73554328-DCBA-AA5F-5D68-1D71757736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1" y="9076"/>
                <a:ext cx="32" cy="2526"/>
              </a:xfrm>
              <a:custGeom>
                <a:avLst/>
                <a:gdLst>
                  <a:gd name="T0" fmla="*/ 0 w 32"/>
                  <a:gd name="T1" fmla="*/ 2498 h 2526"/>
                  <a:gd name="T2" fmla="*/ 0 w 32"/>
                  <a:gd name="T3" fmla="*/ 1901 h 2526"/>
                  <a:gd name="T4" fmla="*/ 32 w 32"/>
                  <a:gd name="T5" fmla="*/ 1934 h 2526"/>
                  <a:gd name="T6" fmla="*/ 32 w 32"/>
                  <a:gd name="T7" fmla="*/ 2526 h 2526"/>
                  <a:gd name="T8" fmla="*/ 0 w 32"/>
                  <a:gd name="T9" fmla="*/ 2498 h 2526"/>
                  <a:gd name="T10" fmla="*/ 0 w 32"/>
                  <a:gd name="T11" fmla="*/ 116 h 2526"/>
                  <a:gd name="T12" fmla="*/ 0 w 32"/>
                  <a:gd name="T13" fmla="*/ 0 h 2526"/>
                  <a:gd name="T14" fmla="*/ 32 w 32"/>
                  <a:gd name="T15" fmla="*/ 0 h 2526"/>
                  <a:gd name="T16" fmla="*/ 32 w 32"/>
                  <a:gd name="T17" fmla="*/ 76 h 2526"/>
                  <a:gd name="T18" fmla="*/ 0 w 32"/>
                  <a:gd name="T19" fmla="*/ 116 h 2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26">
                    <a:moveTo>
                      <a:pt x="0" y="2498"/>
                    </a:moveTo>
                    <a:lnTo>
                      <a:pt x="0" y="1901"/>
                    </a:lnTo>
                    <a:lnTo>
                      <a:pt x="32" y="1934"/>
                    </a:lnTo>
                    <a:lnTo>
                      <a:pt x="32" y="2526"/>
                    </a:lnTo>
                    <a:lnTo>
                      <a:pt x="0" y="2498"/>
                    </a:lnTo>
                    <a:close/>
                    <a:moveTo>
                      <a:pt x="0" y="11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7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9" name="Freeform 131">
                <a:extLst>
                  <a:ext uri="{FF2B5EF4-FFF2-40B4-BE49-F238E27FC236}">
                    <a16:creationId xmlns:a16="http://schemas.microsoft.com/office/drawing/2014/main" id="{8FE715D5-ECB5-9BAC-7A4F-0C8FC48458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73" y="9076"/>
                <a:ext cx="32" cy="2558"/>
              </a:xfrm>
              <a:custGeom>
                <a:avLst/>
                <a:gdLst>
                  <a:gd name="T0" fmla="*/ 0 w 32"/>
                  <a:gd name="T1" fmla="*/ 2526 h 2558"/>
                  <a:gd name="T2" fmla="*/ 0 w 32"/>
                  <a:gd name="T3" fmla="*/ 1934 h 2558"/>
                  <a:gd name="T4" fmla="*/ 32 w 32"/>
                  <a:gd name="T5" fmla="*/ 1966 h 2558"/>
                  <a:gd name="T6" fmla="*/ 32 w 32"/>
                  <a:gd name="T7" fmla="*/ 2558 h 2558"/>
                  <a:gd name="T8" fmla="*/ 0 w 32"/>
                  <a:gd name="T9" fmla="*/ 2526 h 2558"/>
                  <a:gd name="T10" fmla="*/ 0 w 32"/>
                  <a:gd name="T11" fmla="*/ 76 h 2558"/>
                  <a:gd name="T12" fmla="*/ 0 w 32"/>
                  <a:gd name="T13" fmla="*/ 0 h 2558"/>
                  <a:gd name="T14" fmla="*/ 32 w 32"/>
                  <a:gd name="T15" fmla="*/ 0 h 2558"/>
                  <a:gd name="T16" fmla="*/ 32 w 32"/>
                  <a:gd name="T17" fmla="*/ 36 h 2558"/>
                  <a:gd name="T18" fmla="*/ 0 w 32"/>
                  <a:gd name="T19" fmla="*/ 76 h 2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58">
                    <a:moveTo>
                      <a:pt x="0" y="2526"/>
                    </a:moveTo>
                    <a:lnTo>
                      <a:pt x="0" y="1934"/>
                    </a:lnTo>
                    <a:lnTo>
                      <a:pt x="32" y="1966"/>
                    </a:lnTo>
                    <a:lnTo>
                      <a:pt x="32" y="2558"/>
                    </a:lnTo>
                    <a:lnTo>
                      <a:pt x="0" y="2526"/>
                    </a:lnTo>
                    <a:close/>
                    <a:moveTo>
                      <a:pt x="0" y="7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0" name="Freeform 132">
                <a:extLst>
                  <a:ext uri="{FF2B5EF4-FFF2-40B4-BE49-F238E27FC236}">
                    <a16:creationId xmlns:a16="http://schemas.microsoft.com/office/drawing/2014/main" id="{4A1D3544-7741-32C4-4AA5-3ED327245D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05" y="9076"/>
                <a:ext cx="33" cy="2586"/>
              </a:xfrm>
              <a:custGeom>
                <a:avLst/>
                <a:gdLst>
                  <a:gd name="T0" fmla="*/ 0 w 33"/>
                  <a:gd name="T1" fmla="*/ 2558 h 2586"/>
                  <a:gd name="T2" fmla="*/ 0 w 33"/>
                  <a:gd name="T3" fmla="*/ 1966 h 2586"/>
                  <a:gd name="T4" fmla="*/ 33 w 33"/>
                  <a:gd name="T5" fmla="*/ 1994 h 2586"/>
                  <a:gd name="T6" fmla="*/ 33 w 33"/>
                  <a:gd name="T7" fmla="*/ 2586 h 2586"/>
                  <a:gd name="T8" fmla="*/ 0 w 33"/>
                  <a:gd name="T9" fmla="*/ 2558 h 2586"/>
                  <a:gd name="T10" fmla="*/ 0 w 33"/>
                  <a:gd name="T11" fmla="*/ 36 h 2586"/>
                  <a:gd name="T12" fmla="*/ 0 w 33"/>
                  <a:gd name="T13" fmla="*/ 0 h 2586"/>
                  <a:gd name="T14" fmla="*/ 33 w 33"/>
                  <a:gd name="T15" fmla="*/ 0 h 2586"/>
                  <a:gd name="T16" fmla="*/ 0 w 33"/>
                  <a:gd name="T17" fmla="*/ 36 h 2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586">
                    <a:moveTo>
                      <a:pt x="0" y="2558"/>
                    </a:moveTo>
                    <a:lnTo>
                      <a:pt x="0" y="1966"/>
                    </a:lnTo>
                    <a:lnTo>
                      <a:pt x="33" y="1994"/>
                    </a:lnTo>
                    <a:lnTo>
                      <a:pt x="33" y="2586"/>
                    </a:lnTo>
                    <a:lnTo>
                      <a:pt x="0" y="2558"/>
                    </a:lnTo>
                    <a:close/>
                    <a:moveTo>
                      <a:pt x="0" y="36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1" name="Freeform 133">
                <a:extLst>
                  <a:ext uri="{FF2B5EF4-FFF2-40B4-BE49-F238E27FC236}">
                    <a16:creationId xmlns:a16="http://schemas.microsoft.com/office/drawing/2014/main" id="{73321305-8E3E-75B9-5DA6-C64D1F7FF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8979"/>
                <a:ext cx="1447" cy="189"/>
              </a:xfrm>
              <a:custGeom>
                <a:avLst/>
                <a:gdLst>
                  <a:gd name="T0" fmla="*/ 194 w 1447"/>
                  <a:gd name="T1" fmla="*/ 93 h 189"/>
                  <a:gd name="T2" fmla="*/ 97 w 1447"/>
                  <a:gd name="T3" fmla="*/ 189 h 189"/>
                  <a:gd name="T4" fmla="*/ 1447 w 1447"/>
                  <a:gd name="T5" fmla="*/ 189 h 189"/>
                  <a:gd name="T6" fmla="*/ 1447 w 1447"/>
                  <a:gd name="T7" fmla="*/ 0 h 189"/>
                  <a:gd name="T8" fmla="*/ 97 w 1447"/>
                  <a:gd name="T9" fmla="*/ 0 h 189"/>
                  <a:gd name="T10" fmla="*/ 0 w 1447"/>
                  <a:gd name="T11" fmla="*/ 93 h 189"/>
                  <a:gd name="T12" fmla="*/ 97 w 1447"/>
                  <a:gd name="T13" fmla="*/ 0 h 189"/>
                  <a:gd name="T14" fmla="*/ 0 w 1447"/>
                  <a:gd name="T15" fmla="*/ 0 h 189"/>
                  <a:gd name="T16" fmla="*/ 0 w 1447"/>
                  <a:gd name="T17" fmla="*/ 93 h 189"/>
                  <a:gd name="T18" fmla="*/ 194 w 144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7" h="189">
                    <a:moveTo>
                      <a:pt x="194" y="93"/>
                    </a:moveTo>
                    <a:lnTo>
                      <a:pt x="97" y="189"/>
                    </a:lnTo>
                    <a:lnTo>
                      <a:pt x="1447" y="189"/>
                    </a:lnTo>
                    <a:lnTo>
                      <a:pt x="1447" y="0"/>
                    </a:lnTo>
                    <a:lnTo>
                      <a:pt x="97" y="0"/>
                    </a:lnTo>
                    <a:lnTo>
                      <a:pt x="0" y="93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194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2" name="Freeform 134">
                <a:extLst>
                  <a:ext uri="{FF2B5EF4-FFF2-40B4-BE49-F238E27FC236}">
                    <a16:creationId xmlns:a16="http://schemas.microsoft.com/office/drawing/2014/main" id="{1146DCE7-DCE7-3ED8-245C-519E22048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072"/>
                <a:ext cx="194" cy="543"/>
              </a:xfrm>
              <a:custGeom>
                <a:avLst/>
                <a:gdLst>
                  <a:gd name="T0" fmla="*/ 97 w 194"/>
                  <a:gd name="T1" fmla="*/ 354 h 543"/>
                  <a:gd name="T2" fmla="*/ 194 w 194"/>
                  <a:gd name="T3" fmla="*/ 447 h 543"/>
                  <a:gd name="T4" fmla="*/ 194 w 194"/>
                  <a:gd name="T5" fmla="*/ 0 h 543"/>
                  <a:gd name="T6" fmla="*/ 0 w 194"/>
                  <a:gd name="T7" fmla="*/ 0 h 543"/>
                  <a:gd name="T8" fmla="*/ 0 w 194"/>
                  <a:gd name="T9" fmla="*/ 447 h 543"/>
                  <a:gd name="T10" fmla="*/ 97 w 194"/>
                  <a:gd name="T11" fmla="*/ 543 h 543"/>
                  <a:gd name="T12" fmla="*/ 0 w 194"/>
                  <a:gd name="T13" fmla="*/ 447 h 543"/>
                  <a:gd name="T14" fmla="*/ 0 w 194"/>
                  <a:gd name="T15" fmla="*/ 543 h 543"/>
                  <a:gd name="T16" fmla="*/ 97 w 194"/>
                  <a:gd name="T17" fmla="*/ 543 h 543"/>
                  <a:gd name="T18" fmla="*/ 97 w 194"/>
                  <a:gd name="T19" fmla="*/ 354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4" h="543">
                    <a:moveTo>
                      <a:pt x="97" y="354"/>
                    </a:moveTo>
                    <a:lnTo>
                      <a:pt x="194" y="447"/>
                    </a:lnTo>
                    <a:lnTo>
                      <a:pt x="194" y="0"/>
                    </a:lnTo>
                    <a:lnTo>
                      <a:pt x="0" y="0"/>
                    </a:lnTo>
                    <a:lnTo>
                      <a:pt x="0" y="447"/>
                    </a:lnTo>
                    <a:lnTo>
                      <a:pt x="97" y="543"/>
                    </a:lnTo>
                    <a:lnTo>
                      <a:pt x="0" y="447"/>
                    </a:lnTo>
                    <a:lnTo>
                      <a:pt x="0" y="543"/>
                    </a:lnTo>
                    <a:lnTo>
                      <a:pt x="97" y="543"/>
                    </a:lnTo>
                    <a:lnTo>
                      <a:pt x="97" y="3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3" name="Freeform 135">
                <a:extLst>
                  <a:ext uri="{FF2B5EF4-FFF2-40B4-BE49-F238E27FC236}">
                    <a16:creationId xmlns:a16="http://schemas.microsoft.com/office/drawing/2014/main" id="{F774C437-6B82-17CB-FDE9-751CD8805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9426"/>
                <a:ext cx="649" cy="189"/>
              </a:xfrm>
              <a:custGeom>
                <a:avLst/>
                <a:gdLst>
                  <a:gd name="T0" fmla="*/ 516 w 649"/>
                  <a:gd name="T1" fmla="*/ 157 h 189"/>
                  <a:gd name="T2" fmla="*/ 443 w 649"/>
                  <a:gd name="T3" fmla="*/ 0 h 189"/>
                  <a:gd name="T4" fmla="*/ 0 w 649"/>
                  <a:gd name="T5" fmla="*/ 0 h 189"/>
                  <a:gd name="T6" fmla="*/ 0 w 649"/>
                  <a:gd name="T7" fmla="*/ 189 h 189"/>
                  <a:gd name="T8" fmla="*/ 443 w 649"/>
                  <a:gd name="T9" fmla="*/ 189 h 189"/>
                  <a:gd name="T10" fmla="*/ 371 w 649"/>
                  <a:gd name="T11" fmla="*/ 32 h 189"/>
                  <a:gd name="T12" fmla="*/ 516 w 649"/>
                  <a:gd name="T13" fmla="*/ 157 h 189"/>
                  <a:gd name="T14" fmla="*/ 649 w 649"/>
                  <a:gd name="T15" fmla="*/ 0 h 189"/>
                  <a:gd name="T16" fmla="*/ 443 w 649"/>
                  <a:gd name="T17" fmla="*/ 0 h 189"/>
                  <a:gd name="T18" fmla="*/ 516 w 64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9" h="189">
                    <a:moveTo>
                      <a:pt x="516" y="157"/>
                    </a:moveTo>
                    <a:lnTo>
                      <a:pt x="44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43" y="189"/>
                    </a:lnTo>
                    <a:lnTo>
                      <a:pt x="371" y="32"/>
                    </a:lnTo>
                    <a:lnTo>
                      <a:pt x="516" y="157"/>
                    </a:lnTo>
                    <a:lnTo>
                      <a:pt x="649" y="0"/>
                    </a:lnTo>
                    <a:lnTo>
                      <a:pt x="443" y="0"/>
                    </a:lnTo>
                    <a:lnTo>
                      <a:pt x="516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4" name="Freeform 136">
                <a:extLst>
                  <a:ext uri="{FF2B5EF4-FFF2-40B4-BE49-F238E27FC236}">
                    <a16:creationId xmlns:a16="http://schemas.microsoft.com/office/drawing/2014/main" id="{24DD5F9B-2615-98B3-8710-ADF58F221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458"/>
                <a:ext cx="613" cy="621"/>
              </a:xfrm>
              <a:custGeom>
                <a:avLst/>
                <a:gdLst>
                  <a:gd name="T0" fmla="*/ 194 w 613"/>
                  <a:gd name="T1" fmla="*/ 484 h 621"/>
                  <a:gd name="T2" fmla="*/ 202 w 613"/>
                  <a:gd name="T3" fmla="*/ 613 h 621"/>
                  <a:gd name="T4" fmla="*/ 613 w 613"/>
                  <a:gd name="T5" fmla="*/ 125 h 621"/>
                  <a:gd name="T6" fmla="*/ 468 w 613"/>
                  <a:gd name="T7" fmla="*/ 0 h 621"/>
                  <a:gd name="T8" fmla="*/ 57 w 613"/>
                  <a:gd name="T9" fmla="*/ 492 h 621"/>
                  <a:gd name="T10" fmla="*/ 65 w 613"/>
                  <a:gd name="T11" fmla="*/ 621 h 621"/>
                  <a:gd name="T12" fmla="*/ 57 w 613"/>
                  <a:gd name="T13" fmla="*/ 492 h 621"/>
                  <a:gd name="T14" fmla="*/ 0 w 613"/>
                  <a:gd name="T15" fmla="*/ 556 h 621"/>
                  <a:gd name="T16" fmla="*/ 65 w 613"/>
                  <a:gd name="T17" fmla="*/ 621 h 621"/>
                  <a:gd name="T18" fmla="*/ 194 w 613"/>
                  <a:gd name="T19" fmla="*/ 484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3" h="621">
                    <a:moveTo>
                      <a:pt x="194" y="484"/>
                    </a:moveTo>
                    <a:lnTo>
                      <a:pt x="202" y="613"/>
                    </a:lnTo>
                    <a:lnTo>
                      <a:pt x="613" y="125"/>
                    </a:lnTo>
                    <a:lnTo>
                      <a:pt x="468" y="0"/>
                    </a:lnTo>
                    <a:lnTo>
                      <a:pt x="57" y="492"/>
                    </a:lnTo>
                    <a:lnTo>
                      <a:pt x="65" y="621"/>
                    </a:lnTo>
                    <a:lnTo>
                      <a:pt x="57" y="492"/>
                    </a:lnTo>
                    <a:lnTo>
                      <a:pt x="0" y="556"/>
                    </a:lnTo>
                    <a:lnTo>
                      <a:pt x="65" y="621"/>
                    </a:lnTo>
                    <a:lnTo>
                      <a:pt x="194" y="4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5" name="Freeform 137">
                <a:extLst>
                  <a:ext uri="{FF2B5EF4-FFF2-40B4-BE49-F238E27FC236}">
                    <a16:creationId xmlns:a16="http://schemas.microsoft.com/office/drawing/2014/main" id="{26B62891-F7E1-9DFB-9E4A-3AB4F5571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9942"/>
                <a:ext cx="451" cy="508"/>
              </a:xfrm>
              <a:custGeom>
                <a:avLst/>
                <a:gdLst>
                  <a:gd name="T0" fmla="*/ 306 w 451"/>
                  <a:gd name="T1" fmla="*/ 306 h 508"/>
                  <a:gd name="T2" fmla="*/ 443 w 451"/>
                  <a:gd name="T3" fmla="*/ 298 h 508"/>
                  <a:gd name="T4" fmla="*/ 129 w 451"/>
                  <a:gd name="T5" fmla="*/ 0 h 508"/>
                  <a:gd name="T6" fmla="*/ 0 w 451"/>
                  <a:gd name="T7" fmla="*/ 137 h 508"/>
                  <a:gd name="T8" fmla="*/ 314 w 451"/>
                  <a:gd name="T9" fmla="*/ 435 h 508"/>
                  <a:gd name="T10" fmla="*/ 451 w 451"/>
                  <a:gd name="T11" fmla="*/ 427 h 508"/>
                  <a:gd name="T12" fmla="*/ 314 w 451"/>
                  <a:gd name="T13" fmla="*/ 435 h 508"/>
                  <a:gd name="T14" fmla="*/ 387 w 451"/>
                  <a:gd name="T15" fmla="*/ 508 h 508"/>
                  <a:gd name="T16" fmla="*/ 451 w 451"/>
                  <a:gd name="T17" fmla="*/ 427 h 508"/>
                  <a:gd name="T18" fmla="*/ 306 w 451"/>
                  <a:gd name="T19" fmla="*/ 306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1" h="508">
                    <a:moveTo>
                      <a:pt x="306" y="306"/>
                    </a:moveTo>
                    <a:lnTo>
                      <a:pt x="443" y="298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314" y="435"/>
                    </a:lnTo>
                    <a:lnTo>
                      <a:pt x="451" y="427"/>
                    </a:lnTo>
                    <a:lnTo>
                      <a:pt x="314" y="435"/>
                    </a:lnTo>
                    <a:lnTo>
                      <a:pt x="387" y="508"/>
                    </a:lnTo>
                    <a:lnTo>
                      <a:pt x="451" y="427"/>
                    </a:lnTo>
                    <a:lnTo>
                      <a:pt x="306" y="3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6" name="Freeform 138">
                <a:extLst>
                  <a:ext uri="{FF2B5EF4-FFF2-40B4-BE49-F238E27FC236}">
                    <a16:creationId xmlns:a16="http://schemas.microsoft.com/office/drawing/2014/main" id="{F981A282-1F8A-CFBE-CDBA-2522BD3C1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8979"/>
                <a:ext cx="1274" cy="1390"/>
              </a:xfrm>
              <a:custGeom>
                <a:avLst/>
                <a:gdLst>
                  <a:gd name="T0" fmla="*/ 1076 w 1274"/>
                  <a:gd name="T1" fmla="*/ 189 h 1390"/>
                  <a:gd name="T2" fmla="*/ 1004 w 1274"/>
                  <a:gd name="T3" fmla="*/ 36 h 1390"/>
                  <a:gd name="T4" fmla="*/ 0 w 1274"/>
                  <a:gd name="T5" fmla="*/ 1269 h 1390"/>
                  <a:gd name="T6" fmla="*/ 145 w 1274"/>
                  <a:gd name="T7" fmla="*/ 1390 h 1390"/>
                  <a:gd name="T8" fmla="*/ 1149 w 1274"/>
                  <a:gd name="T9" fmla="*/ 153 h 1390"/>
                  <a:gd name="T10" fmla="*/ 1076 w 1274"/>
                  <a:gd name="T11" fmla="*/ 0 h 1390"/>
                  <a:gd name="T12" fmla="*/ 1149 w 1274"/>
                  <a:gd name="T13" fmla="*/ 153 h 1390"/>
                  <a:gd name="T14" fmla="*/ 1274 w 1274"/>
                  <a:gd name="T15" fmla="*/ 0 h 1390"/>
                  <a:gd name="T16" fmla="*/ 1076 w 1274"/>
                  <a:gd name="T17" fmla="*/ 0 h 1390"/>
                  <a:gd name="T18" fmla="*/ 1076 w 1274"/>
                  <a:gd name="T19" fmla="*/ 189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4" h="1390">
                    <a:moveTo>
                      <a:pt x="1076" y="189"/>
                    </a:moveTo>
                    <a:lnTo>
                      <a:pt x="1004" y="36"/>
                    </a:lnTo>
                    <a:lnTo>
                      <a:pt x="0" y="1269"/>
                    </a:lnTo>
                    <a:lnTo>
                      <a:pt x="145" y="1390"/>
                    </a:lnTo>
                    <a:lnTo>
                      <a:pt x="1149" y="153"/>
                    </a:lnTo>
                    <a:lnTo>
                      <a:pt x="1076" y="0"/>
                    </a:lnTo>
                    <a:lnTo>
                      <a:pt x="1149" y="153"/>
                    </a:lnTo>
                    <a:lnTo>
                      <a:pt x="1274" y="0"/>
                    </a:lnTo>
                    <a:lnTo>
                      <a:pt x="1076" y="0"/>
                    </a:lnTo>
                    <a:lnTo>
                      <a:pt x="1076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7" name="Rectangle 139">
                <a:extLst>
                  <a:ext uri="{FF2B5EF4-FFF2-40B4-BE49-F238E27FC236}">
                    <a16:creationId xmlns:a16="http://schemas.microsoft.com/office/drawing/2014/main" id="{96F9314A-6F3A-0735-3A7B-55CA05456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" y="9072"/>
                <a:ext cx="28" cy="44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8" name="Freeform 140">
                <a:extLst>
                  <a:ext uri="{FF2B5EF4-FFF2-40B4-BE49-F238E27FC236}">
                    <a16:creationId xmlns:a16="http://schemas.microsoft.com/office/drawing/2014/main" id="{4E6AB785-BB29-A119-060F-6700B96E50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46" y="9072"/>
                <a:ext cx="24" cy="958"/>
              </a:xfrm>
              <a:custGeom>
                <a:avLst/>
                <a:gdLst>
                  <a:gd name="T0" fmla="*/ 0 w 24"/>
                  <a:gd name="T1" fmla="*/ 447 h 958"/>
                  <a:gd name="T2" fmla="*/ 0 w 24"/>
                  <a:gd name="T3" fmla="*/ 0 h 958"/>
                  <a:gd name="T4" fmla="*/ 24 w 24"/>
                  <a:gd name="T5" fmla="*/ 0 h 958"/>
                  <a:gd name="T6" fmla="*/ 24 w 24"/>
                  <a:gd name="T7" fmla="*/ 447 h 958"/>
                  <a:gd name="T8" fmla="*/ 0 w 24"/>
                  <a:gd name="T9" fmla="*/ 447 h 958"/>
                  <a:gd name="T10" fmla="*/ 24 w 24"/>
                  <a:gd name="T11" fmla="*/ 910 h 958"/>
                  <a:gd name="T12" fmla="*/ 24 w 24"/>
                  <a:gd name="T13" fmla="*/ 958 h 958"/>
                  <a:gd name="T14" fmla="*/ 4 w 24"/>
                  <a:gd name="T15" fmla="*/ 938 h 958"/>
                  <a:gd name="T16" fmla="*/ 24 w 24"/>
                  <a:gd name="T17" fmla="*/ 910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958"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  <a:moveTo>
                      <a:pt x="24" y="910"/>
                    </a:moveTo>
                    <a:lnTo>
                      <a:pt x="24" y="958"/>
                    </a:lnTo>
                    <a:lnTo>
                      <a:pt x="4" y="938"/>
                    </a:lnTo>
                    <a:lnTo>
                      <a:pt x="24" y="910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9" name="Freeform 141">
                <a:extLst>
                  <a:ext uri="{FF2B5EF4-FFF2-40B4-BE49-F238E27FC236}">
                    <a16:creationId xmlns:a16="http://schemas.microsoft.com/office/drawing/2014/main" id="{0AAB14EB-EBD8-137F-5CD7-FCB0BAAFC6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0" y="9072"/>
                <a:ext cx="29" cy="983"/>
              </a:xfrm>
              <a:custGeom>
                <a:avLst/>
                <a:gdLst>
                  <a:gd name="T0" fmla="*/ 0 w 29"/>
                  <a:gd name="T1" fmla="*/ 958 h 983"/>
                  <a:gd name="T2" fmla="*/ 0 w 29"/>
                  <a:gd name="T3" fmla="*/ 910 h 983"/>
                  <a:gd name="T4" fmla="*/ 29 w 29"/>
                  <a:gd name="T5" fmla="*/ 878 h 983"/>
                  <a:gd name="T6" fmla="*/ 29 w 29"/>
                  <a:gd name="T7" fmla="*/ 983 h 983"/>
                  <a:gd name="T8" fmla="*/ 0 w 29"/>
                  <a:gd name="T9" fmla="*/ 958 h 983"/>
                  <a:gd name="T10" fmla="*/ 0 w 29"/>
                  <a:gd name="T11" fmla="*/ 447 h 983"/>
                  <a:gd name="T12" fmla="*/ 0 w 29"/>
                  <a:gd name="T13" fmla="*/ 0 h 983"/>
                  <a:gd name="T14" fmla="*/ 29 w 29"/>
                  <a:gd name="T15" fmla="*/ 0 h 983"/>
                  <a:gd name="T16" fmla="*/ 29 w 29"/>
                  <a:gd name="T17" fmla="*/ 447 h 983"/>
                  <a:gd name="T18" fmla="*/ 0 w 29"/>
                  <a:gd name="T19" fmla="*/ 447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983">
                    <a:moveTo>
                      <a:pt x="0" y="958"/>
                    </a:moveTo>
                    <a:lnTo>
                      <a:pt x="0" y="910"/>
                    </a:lnTo>
                    <a:lnTo>
                      <a:pt x="29" y="878"/>
                    </a:lnTo>
                    <a:lnTo>
                      <a:pt x="29" y="983"/>
                    </a:lnTo>
                    <a:lnTo>
                      <a:pt x="0" y="958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0" name="Freeform 142">
                <a:extLst>
                  <a:ext uri="{FF2B5EF4-FFF2-40B4-BE49-F238E27FC236}">
                    <a16:creationId xmlns:a16="http://schemas.microsoft.com/office/drawing/2014/main" id="{4FD2C828-F06D-76DC-27ED-E91CBEDEA3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9" y="9072"/>
                <a:ext cx="28" cy="1011"/>
              </a:xfrm>
              <a:custGeom>
                <a:avLst/>
                <a:gdLst>
                  <a:gd name="T0" fmla="*/ 0 w 28"/>
                  <a:gd name="T1" fmla="*/ 983 h 1011"/>
                  <a:gd name="T2" fmla="*/ 0 w 28"/>
                  <a:gd name="T3" fmla="*/ 878 h 1011"/>
                  <a:gd name="T4" fmla="*/ 28 w 28"/>
                  <a:gd name="T5" fmla="*/ 850 h 1011"/>
                  <a:gd name="T6" fmla="*/ 28 w 28"/>
                  <a:gd name="T7" fmla="*/ 1011 h 1011"/>
                  <a:gd name="T8" fmla="*/ 0 w 28"/>
                  <a:gd name="T9" fmla="*/ 983 h 1011"/>
                  <a:gd name="T10" fmla="*/ 0 w 28"/>
                  <a:gd name="T11" fmla="*/ 447 h 1011"/>
                  <a:gd name="T12" fmla="*/ 0 w 28"/>
                  <a:gd name="T13" fmla="*/ 0 h 1011"/>
                  <a:gd name="T14" fmla="*/ 28 w 28"/>
                  <a:gd name="T15" fmla="*/ 0 h 1011"/>
                  <a:gd name="T16" fmla="*/ 28 w 28"/>
                  <a:gd name="T17" fmla="*/ 447 h 1011"/>
                  <a:gd name="T18" fmla="*/ 0 w 28"/>
                  <a:gd name="T19" fmla="*/ 447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11">
                    <a:moveTo>
                      <a:pt x="0" y="983"/>
                    </a:moveTo>
                    <a:lnTo>
                      <a:pt x="0" y="878"/>
                    </a:lnTo>
                    <a:lnTo>
                      <a:pt x="28" y="850"/>
                    </a:lnTo>
                    <a:lnTo>
                      <a:pt x="28" y="1011"/>
                    </a:lnTo>
                    <a:lnTo>
                      <a:pt x="0" y="983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1" name="Freeform 143">
                <a:extLst>
                  <a:ext uri="{FF2B5EF4-FFF2-40B4-BE49-F238E27FC236}">
                    <a16:creationId xmlns:a16="http://schemas.microsoft.com/office/drawing/2014/main" id="{E20120B7-E340-9848-11B3-28C6005E5E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27" y="9072"/>
                <a:ext cx="28" cy="1035"/>
              </a:xfrm>
              <a:custGeom>
                <a:avLst/>
                <a:gdLst>
                  <a:gd name="T0" fmla="*/ 0 w 28"/>
                  <a:gd name="T1" fmla="*/ 1011 h 1035"/>
                  <a:gd name="T2" fmla="*/ 0 w 28"/>
                  <a:gd name="T3" fmla="*/ 850 h 1035"/>
                  <a:gd name="T4" fmla="*/ 28 w 28"/>
                  <a:gd name="T5" fmla="*/ 817 h 1035"/>
                  <a:gd name="T6" fmla="*/ 28 w 28"/>
                  <a:gd name="T7" fmla="*/ 1035 h 1035"/>
                  <a:gd name="T8" fmla="*/ 0 w 28"/>
                  <a:gd name="T9" fmla="*/ 1011 h 1035"/>
                  <a:gd name="T10" fmla="*/ 0 w 28"/>
                  <a:gd name="T11" fmla="*/ 447 h 1035"/>
                  <a:gd name="T12" fmla="*/ 0 w 28"/>
                  <a:gd name="T13" fmla="*/ 0 h 1035"/>
                  <a:gd name="T14" fmla="*/ 28 w 28"/>
                  <a:gd name="T15" fmla="*/ 0 h 1035"/>
                  <a:gd name="T16" fmla="*/ 28 w 28"/>
                  <a:gd name="T17" fmla="*/ 447 h 1035"/>
                  <a:gd name="T18" fmla="*/ 0 w 28"/>
                  <a:gd name="T19" fmla="*/ 447 h 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35">
                    <a:moveTo>
                      <a:pt x="0" y="1011"/>
                    </a:moveTo>
                    <a:lnTo>
                      <a:pt x="0" y="850"/>
                    </a:lnTo>
                    <a:lnTo>
                      <a:pt x="28" y="817"/>
                    </a:lnTo>
                    <a:lnTo>
                      <a:pt x="28" y="1035"/>
                    </a:lnTo>
                    <a:lnTo>
                      <a:pt x="0" y="1011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2" name="Freeform 144">
                <a:extLst>
                  <a:ext uri="{FF2B5EF4-FFF2-40B4-BE49-F238E27FC236}">
                    <a16:creationId xmlns:a16="http://schemas.microsoft.com/office/drawing/2014/main" id="{3A0D7164-F0B2-D0A7-AC0F-5D564DD5EE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5" y="9072"/>
                <a:ext cx="24" cy="1059"/>
              </a:xfrm>
              <a:custGeom>
                <a:avLst/>
                <a:gdLst>
                  <a:gd name="T0" fmla="*/ 0 w 24"/>
                  <a:gd name="T1" fmla="*/ 1035 h 1059"/>
                  <a:gd name="T2" fmla="*/ 0 w 24"/>
                  <a:gd name="T3" fmla="*/ 817 h 1059"/>
                  <a:gd name="T4" fmla="*/ 24 w 24"/>
                  <a:gd name="T5" fmla="*/ 785 h 1059"/>
                  <a:gd name="T6" fmla="*/ 24 w 24"/>
                  <a:gd name="T7" fmla="*/ 1059 h 1059"/>
                  <a:gd name="T8" fmla="*/ 0 w 24"/>
                  <a:gd name="T9" fmla="*/ 1035 h 1059"/>
                  <a:gd name="T10" fmla="*/ 0 w 24"/>
                  <a:gd name="T11" fmla="*/ 447 h 1059"/>
                  <a:gd name="T12" fmla="*/ 0 w 24"/>
                  <a:gd name="T13" fmla="*/ 0 h 1059"/>
                  <a:gd name="T14" fmla="*/ 24 w 24"/>
                  <a:gd name="T15" fmla="*/ 0 h 1059"/>
                  <a:gd name="T16" fmla="*/ 24 w 24"/>
                  <a:gd name="T17" fmla="*/ 447 h 1059"/>
                  <a:gd name="T18" fmla="*/ 0 w 24"/>
                  <a:gd name="T19" fmla="*/ 447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059">
                    <a:moveTo>
                      <a:pt x="0" y="1035"/>
                    </a:moveTo>
                    <a:lnTo>
                      <a:pt x="0" y="817"/>
                    </a:lnTo>
                    <a:lnTo>
                      <a:pt x="24" y="785"/>
                    </a:lnTo>
                    <a:lnTo>
                      <a:pt x="24" y="1059"/>
                    </a:lnTo>
                    <a:lnTo>
                      <a:pt x="0" y="1035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3" name="Freeform 145">
                <a:extLst>
                  <a:ext uri="{FF2B5EF4-FFF2-40B4-BE49-F238E27FC236}">
                    <a16:creationId xmlns:a16="http://schemas.microsoft.com/office/drawing/2014/main" id="{E57239A2-A5C2-38A4-2114-47A8609638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9" y="9072"/>
                <a:ext cx="29" cy="1087"/>
              </a:xfrm>
              <a:custGeom>
                <a:avLst/>
                <a:gdLst>
                  <a:gd name="T0" fmla="*/ 0 w 29"/>
                  <a:gd name="T1" fmla="*/ 1059 h 1087"/>
                  <a:gd name="T2" fmla="*/ 0 w 29"/>
                  <a:gd name="T3" fmla="*/ 785 h 1087"/>
                  <a:gd name="T4" fmla="*/ 29 w 29"/>
                  <a:gd name="T5" fmla="*/ 753 h 1087"/>
                  <a:gd name="T6" fmla="*/ 29 w 29"/>
                  <a:gd name="T7" fmla="*/ 1087 h 1087"/>
                  <a:gd name="T8" fmla="*/ 0 w 29"/>
                  <a:gd name="T9" fmla="*/ 1059 h 1087"/>
                  <a:gd name="T10" fmla="*/ 0 w 29"/>
                  <a:gd name="T11" fmla="*/ 447 h 1087"/>
                  <a:gd name="T12" fmla="*/ 0 w 29"/>
                  <a:gd name="T13" fmla="*/ 0 h 1087"/>
                  <a:gd name="T14" fmla="*/ 29 w 29"/>
                  <a:gd name="T15" fmla="*/ 0 h 1087"/>
                  <a:gd name="T16" fmla="*/ 29 w 29"/>
                  <a:gd name="T17" fmla="*/ 447 h 1087"/>
                  <a:gd name="T18" fmla="*/ 0 w 29"/>
                  <a:gd name="T19" fmla="*/ 447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1087">
                    <a:moveTo>
                      <a:pt x="0" y="1059"/>
                    </a:moveTo>
                    <a:lnTo>
                      <a:pt x="0" y="785"/>
                    </a:lnTo>
                    <a:lnTo>
                      <a:pt x="29" y="753"/>
                    </a:lnTo>
                    <a:lnTo>
                      <a:pt x="29" y="1087"/>
                    </a:lnTo>
                    <a:lnTo>
                      <a:pt x="0" y="1059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4" name="Freeform 146">
                <a:extLst>
                  <a:ext uri="{FF2B5EF4-FFF2-40B4-BE49-F238E27FC236}">
                    <a16:creationId xmlns:a16="http://schemas.microsoft.com/office/drawing/2014/main" id="{9F601448-F4F3-843D-97AE-87FF9E7D29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08" y="9072"/>
                <a:ext cx="28" cy="1112"/>
              </a:xfrm>
              <a:custGeom>
                <a:avLst/>
                <a:gdLst>
                  <a:gd name="T0" fmla="*/ 0 w 28"/>
                  <a:gd name="T1" fmla="*/ 1087 h 1112"/>
                  <a:gd name="T2" fmla="*/ 0 w 28"/>
                  <a:gd name="T3" fmla="*/ 753 h 1112"/>
                  <a:gd name="T4" fmla="*/ 28 w 28"/>
                  <a:gd name="T5" fmla="*/ 721 h 1112"/>
                  <a:gd name="T6" fmla="*/ 28 w 28"/>
                  <a:gd name="T7" fmla="*/ 1112 h 1112"/>
                  <a:gd name="T8" fmla="*/ 0 w 28"/>
                  <a:gd name="T9" fmla="*/ 1087 h 1112"/>
                  <a:gd name="T10" fmla="*/ 0 w 28"/>
                  <a:gd name="T11" fmla="*/ 447 h 1112"/>
                  <a:gd name="T12" fmla="*/ 0 w 28"/>
                  <a:gd name="T13" fmla="*/ 0 h 1112"/>
                  <a:gd name="T14" fmla="*/ 28 w 28"/>
                  <a:gd name="T15" fmla="*/ 0 h 1112"/>
                  <a:gd name="T16" fmla="*/ 28 w 28"/>
                  <a:gd name="T17" fmla="*/ 447 h 1112"/>
                  <a:gd name="T18" fmla="*/ 0 w 28"/>
                  <a:gd name="T19" fmla="*/ 447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12">
                    <a:moveTo>
                      <a:pt x="0" y="1087"/>
                    </a:moveTo>
                    <a:lnTo>
                      <a:pt x="0" y="753"/>
                    </a:lnTo>
                    <a:lnTo>
                      <a:pt x="28" y="721"/>
                    </a:lnTo>
                    <a:lnTo>
                      <a:pt x="28" y="1112"/>
                    </a:lnTo>
                    <a:lnTo>
                      <a:pt x="0" y="1087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5" name="Freeform 147">
                <a:extLst>
                  <a:ext uri="{FF2B5EF4-FFF2-40B4-BE49-F238E27FC236}">
                    <a16:creationId xmlns:a16="http://schemas.microsoft.com/office/drawing/2014/main" id="{D8FF09CC-EFB7-A482-4FAD-C3DEB1A428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6" y="9072"/>
                <a:ext cx="24" cy="1140"/>
              </a:xfrm>
              <a:custGeom>
                <a:avLst/>
                <a:gdLst>
                  <a:gd name="T0" fmla="*/ 0 w 24"/>
                  <a:gd name="T1" fmla="*/ 1112 h 1140"/>
                  <a:gd name="T2" fmla="*/ 0 w 24"/>
                  <a:gd name="T3" fmla="*/ 721 h 1140"/>
                  <a:gd name="T4" fmla="*/ 24 w 24"/>
                  <a:gd name="T5" fmla="*/ 689 h 1140"/>
                  <a:gd name="T6" fmla="*/ 24 w 24"/>
                  <a:gd name="T7" fmla="*/ 1140 h 1140"/>
                  <a:gd name="T8" fmla="*/ 0 w 24"/>
                  <a:gd name="T9" fmla="*/ 1112 h 1140"/>
                  <a:gd name="T10" fmla="*/ 0 w 24"/>
                  <a:gd name="T11" fmla="*/ 447 h 1140"/>
                  <a:gd name="T12" fmla="*/ 0 w 24"/>
                  <a:gd name="T13" fmla="*/ 0 h 1140"/>
                  <a:gd name="T14" fmla="*/ 24 w 24"/>
                  <a:gd name="T15" fmla="*/ 0 h 1140"/>
                  <a:gd name="T16" fmla="*/ 24 w 24"/>
                  <a:gd name="T17" fmla="*/ 447 h 1140"/>
                  <a:gd name="T18" fmla="*/ 0 w 24"/>
                  <a:gd name="T19" fmla="*/ 447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40">
                    <a:moveTo>
                      <a:pt x="0" y="1112"/>
                    </a:moveTo>
                    <a:lnTo>
                      <a:pt x="0" y="721"/>
                    </a:lnTo>
                    <a:lnTo>
                      <a:pt x="24" y="689"/>
                    </a:lnTo>
                    <a:lnTo>
                      <a:pt x="24" y="1140"/>
                    </a:lnTo>
                    <a:lnTo>
                      <a:pt x="0" y="111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6" name="Freeform 148">
                <a:extLst>
                  <a:ext uri="{FF2B5EF4-FFF2-40B4-BE49-F238E27FC236}">
                    <a16:creationId xmlns:a16="http://schemas.microsoft.com/office/drawing/2014/main" id="{34F2C982-D5D0-84EE-FB22-922A271801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0" y="9072"/>
                <a:ext cx="28" cy="1164"/>
              </a:xfrm>
              <a:custGeom>
                <a:avLst/>
                <a:gdLst>
                  <a:gd name="T0" fmla="*/ 0 w 28"/>
                  <a:gd name="T1" fmla="*/ 1140 h 1164"/>
                  <a:gd name="T2" fmla="*/ 0 w 28"/>
                  <a:gd name="T3" fmla="*/ 689 h 1164"/>
                  <a:gd name="T4" fmla="*/ 28 w 28"/>
                  <a:gd name="T5" fmla="*/ 656 h 1164"/>
                  <a:gd name="T6" fmla="*/ 28 w 28"/>
                  <a:gd name="T7" fmla="*/ 1164 h 1164"/>
                  <a:gd name="T8" fmla="*/ 0 w 28"/>
                  <a:gd name="T9" fmla="*/ 1140 h 1164"/>
                  <a:gd name="T10" fmla="*/ 0 w 28"/>
                  <a:gd name="T11" fmla="*/ 447 h 1164"/>
                  <a:gd name="T12" fmla="*/ 0 w 28"/>
                  <a:gd name="T13" fmla="*/ 0 h 1164"/>
                  <a:gd name="T14" fmla="*/ 28 w 28"/>
                  <a:gd name="T15" fmla="*/ 0 h 1164"/>
                  <a:gd name="T16" fmla="*/ 28 w 28"/>
                  <a:gd name="T17" fmla="*/ 447 h 1164"/>
                  <a:gd name="T18" fmla="*/ 0 w 28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64">
                    <a:moveTo>
                      <a:pt x="0" y="1140"/>
                    </a:moveTo>
                    <a:lnTo>
                      <a:pt x="0" y="689"/>
                    </a:lnTo>
                    <a:lnTo>
                      <a:pt x="28" y="656"/>
                    </a:lnTo>
                    <a:lnTo>
                      <a:pt x="28" y="1164"/>
                    </a:lnTo>
                    <a:lnTo>
                      <a:pt x="0" y="1140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7" name="Freeform 149">
                <a:extLst>
                  <a:ext uri="{FF2B5EF4-FFF2-40B4-BE49-F238E27FC236}">
                    <a16:creationId xmlns:a16="http://schemas.microsoft.com/office/drawing/2014/main" id="{DCC82F68-B680-9194-D712-92C1F370D2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8" y="9072"/>
                <a:ext cx="28" cy="1192"/>
              </a:xfrm>
              <a:custGeom>
                <a:avLst/>
                <a:gdLst>
                  <a:gd name="T0" fmla="*/ 0 w 28"/>
                  <a:gd name="T1" fmla="*/ 1164 h 1192"/>
                  <a:gd name="T2" fmla="*/ 0 w 28"/>
                  <a:gd name="T3" fmla="*/ 656 h 1192"/>
                  <a:gd name="T4" fmla="*/ 28 w 28"/>
                  <a:gd name="T5" fmla="*/ 624 h 1192"/>
                  <a:gd name="T6" fmla="*/ 28 w 28"/>
                  <a:gd name="T7" fmla="*/ 1192 h 1192"/>
                  <a:gd name="T8" fmla="*/ 0 w 28"/>
                  <a:gd name="T9" fmla="*/ 1164 h 1192"/>
                  <a:gd name="T10" fmla="*/ 0 w 28"/>
                  <a:gd name="T11" fmla="*/ 447 h 1192"/>
                  <a:gd name="T12" fmla="*/ 0 w 28"/>
                  <a:gd name="T13" fmla="*/ 0 h 1192"/>
                  <a:gd name="T14" fmla="*/ 28 w 28"/>
                  <a:gd name="T15" fmla="*/ 0 h 1192"/>
                  <a:gd name="T16" fmla="*/ 28 w 28"/>
                  <a:gd name="T17" fmla="*/ 447 h 1192"/>
                  <a:gd name="T18" fmla="*/ 0 w 28"/>
                  <a:gd name="T19" fmla="*/ 447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2">
                    <a:moveTo>
                      <a:pt x="0" y="1164"/>
                    </a:moveTo>
                    <a:lnTo>
                      <a:pt x="0" y="656"/>
                    </a:lnTo>
                    <a:lnTo>
                      <a:pt x="28" y="624"/>
                    </a:lnTo>
                    <a:lnTo>
                      <a:pt x="28" y="119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8" name="Freeform 150">
                <a:extLst>
                  <a:ext uri="{FF2B5EF4-FFF2-40B4-BE49-F238E27FC236}">
                    <a16:creationId xmlns:a16="http://schemas.microsoft.com/office/drawing/2014/main" id="{3CB444FC-9968-79D9-B048-EB049DFDAF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16" y="9072"/>
                <a:ext cx="24" cy="1216"/>
              </a:xfrm>
              <a:custGeom>
                <a:avLst/>
                <a:gdLst>
                  <a:gd name="T0" fmla="*/ 0 w 24"/>
                  <a:gd name="T1" fmla="*/ 1192 h 1216"/>
                  <a:gd name="T2" fmla="*/ 0 w 24"/>
                  <a:gd name="T3" fmla="*/ 624 h 1216"/>
                  <a:gd name="T4" fmla="*/ 24 w 24"/>
                  <a:gd name="T5" fmla="*/ 592 h 1216"/>
                  <a:gd name="T6" fmla="*/ 24 w 24"/>
                  <a:gd name="T7" fmla="*/ 1216 h 1216"/>
                  <a:gd name="T8" fmla="*/ 0 w 24"/>
                  <a:gd name="T9" fmla="*/ 1192 h 1216"/>
                  <a:gd name="T10" fmla="*/ 0 w 24"/>
                  <a:gd name="T11" fmla="*/ 447 h 1216"/>
                  <a:gd name="T12" fmla="*/ 0 w 24"/>
                  <a:gd name="T13" fmla="*/ 0 h 1216"/>
                  <a:gd name="T14" fmla="*/ 24 w 24"/>
                  <a:gd name="T15" fmla="*/ 0 h 1216"/>
                  <a:gd name="T16" fmla="*/ 24 w 24"/>
                  <a:gd name="T17" fmla="*/ 447 h 1216"/>
                  <a:gd name="T18" fmla="*/ 0 w 24"/>
                  <a:gd name="T19" fmla="*/ 447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216">
                    <a:moveTo>
                      <a:pt x="0" y="1192"/>
                    </a:moveTo>
                    <a:lnTo>
                      <a:pt x="0" y="624"/>
                    </a:lnTo>
                    <a:lnTo>
                      <a:pt x="24" y="592"/>
                    </a:lnTo>
                    <a:lnTo>
                      <a:pt x="24" y="1216"/>
                    </a:lnTo>
                    <a:lnTo>
                      <a:pt x="0" y="119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9" name="Freeform 151">
                <a:extLst>
                  <a:ext uri="{FF2B5EF4-FFF2-40B4-BE49-F238E27FC236}">
                    <a16:creationId xmlns:a16="http://schemas.microsoft.com/office/drawing/2014/main" id="{80AC2C75-EF07-5C9F-FB36-BC292991BE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0" y="9072"/>
                <a:ext cx="29" cy="1237"/>
              </a:xfrm>
              <a:custGeom>
                <a:avLst/>
                <a:gdLst>
                  <a:gd name="T0" fmla="*/ 0 w 29"/>
                  <a:gd name="T1" fmla="*/ 1216 h 1237"/>
                  <a:gd name="T2" fmla="*/ 0 w 29"/>
                  <a:gd name="T3" fmla="*/ 592 h 1237"/>
                  <a:gd name="T4" fmla="*/ 29 w 29"/>
                  <a:gd name="T5" fmla="*/ 560 h 1237"/>
                  <a:gd name="T6" fmla="*/ 29 w 29"/>
                  <a:gd name="T7" fmla="*/ 1232 h 1237"/>
                  <a:gd name="T8" fmla="*/ 25 w 29"/>
                  <a:gd name="T9" fmla="*/ 1237 h 1237"/>
                  <a:gd name="T10" fmla="*/ 0 w 29"/>
                  <a:gd name="T11" fmla="*/ 1216 h 1237"/>
                  <a:gd name="T12" fmla="*/ 0 w 29"/>
                  <a:gd name="T13" fmla="*/ 447 h 1237"/>
                  <a:gd name="T14" fmla="*/ 0 w 29"/>
                  <a:gd name="T15" fmla="*/ 0 h 1237"/>
                  <a:gd name="T16" fmla="*/ 29 w 29"/>
                  <a:gd name="T17" fmla="*/ 0 h 1237"/>
                  <a:gd name="T18" fmla="*/ 29 w 29"/>
                  <a:gd name="T19" fmla="*/ 447 h 1237"/>
                  <a:gd name="T20" fmla="*/ 0 w 29"/>
                  <a:gd name="T21" fmla="*/ 447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1237">
                    <a:moveTo>
                      <a:pt x="0" y="1216"/>
                    </a:moveTo>
                    <a:lnTo>
                      <a:pt x="0" y="592"/>
                    </a:lnTo>
                    <a:lnTo>
                      <a:pt x="29" y="560"/>
                    </a:lnTo>
                    <a:lnTo>
                      <a:pt x="29" y="1232"/>
                    </a:lnTo>
                    <a:lnTo>
                      <a:pt x="25" y="1237"/>
                    </a:lnTo>
                    <a:lnTo>
                      <a:pt x="0" y="121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0" name="Freeform 152">
                <a:extLst>
                  <a:ext uri="{FF2B5EF4-FFF2-40B4-BE49-F238E27FC236}">
                    <a16:creationId xmlns:a16="http://schemas.microsoft.com/office/drawing/2014/main" id="{DA5EF8E6-F826-BAD2-947A-A1C5E9542B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9" y="9072"/>
                <a:ext cx="28" cy="1232"/>
              </a:xfrm>
              <a:custGeom>
                <a:avLst/>
                <a:gdLst>
                  <a:gd name="T0" fmla="*/ 0 w 28"/>
                  <a:gd name="T1" fmla="*/ 1232 h 1232"/>
                  <a:gd name="T2" fmla="*/ 0 w 28"/>
                  <a:gd name="T3" fmla="*/ 560 h 1232"/>
                  <a:gd name="T4" fmla="*/ 28 w 28"/>
                  <a:gd name="T5" fmla="*/ 527 h 1232"/>
                  <a:gd name="T6" fmla="*/ 28 w 28"/>
                  <a:gd name="T7" fmla="*/ 1196 h 1232"/>
                  <a:gd name="T8" fmla="*/ 0 w 28"/>
                  <a:gd name="T9" fmla="*/ 1232 h 1232"/>
                  <a:gd name="T10" fmla="*/ 0 w 28"/>
                  <a:gd name="T11" fmla="*/ 447 h 1232"/>
                  <a:gd name="T12" fmla="*/ 0 w 28"/>
                  <a:gd name="T13" fmla="*/ 0 h 1232"/>
                  <a:gd name="T14" fmla="*/ 28 w 28"/>
                  <a:gd name="T15" fmla="*/ 0 h 1232"/>
                  <a:gd name="T16" fmla="*/ 28 w 28"/>
                  <a:gd name="T17" fmla="*/ 447 h 1232"/>
                  <a:gd name="T18" fmla="*/ 0 w 28"/>
                  <a:gd name="T19" fmla="*/ 447 h 1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232">
                    <a:moveTo>
                      <a:pt x="0" y="1232"/>
                    </a:moveTo>
                    <a:lnTo>
                      <a:pt x="0" y="560"/>
                    </a:lnTo>
                    <a:lnTo>
                      <a:pt x="28" y="527"/>
                    </a:lnTo>
                    <a:lnTo>
                      <a:pt x="28" y="1196"/>
                    </a:lnTo>
                    <a:lnTo>
                      <a:pt x="0" y="123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1" name="Freeform 153">
                <a:extLst>
                  <a:ext uri="{FF2B5EF4-FFF2-40B4-BE49-F238E27FC236}">
                    <a16:creationId xmlns:a16="http://schemas.microsoft.com/office/drawing/2014/main" id="{F317B24F-F530-51F3-E239-DC4833D1E8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97" y="9072"/>
                <a:ext cx="28" cy="1196"/>
              </a:xfrm>
              <a:custGeom>
                <a:avLst/>
                <a:gdLst>
                  <a:gd name="T0" fmla="*/ 0 w 28"/>
                  <a:gd name="T1" fmla="*/ 1196 h 1196"/>
                  <a:gd name="T2" fmla="*/ 0 w 28"/>
                  <a:gd name="T3" fmla="*/ 527 h 1196"/>
                  <a:gd name="T4" fmla="*/ 28 w 28"/>
                  <a:gd name="T5" fmla="*/ 495 h 1196"/>
                  <a:gd name="T6" fmla="*/ 28 w 28"/>
                  <a:gd name="T7" fmla="*/ 1164 h 1196"/>
                  <a:gd name="T8" fmla="*/ 0 w 28"/>
                  <a:gd name="T9" fmla="*/ 1196 h 1196"/>
                  <a:gd name="T10" fmla="*/ 0 w 28"/>
                  <a:gd name="T11" fmla="*/ 447 h 1196"/>
                  <a:gd name="T12" fmla="*/ 0 w 28"/>
                  <a:gd name="T13" fmla="*/ 0 h 1196"/>
                  <a:gd name="T14" fmla="*/ 28 w 28"/>
                  <a:gd name="T15" fmla="*/ 0 h 1196"/>
                  <a:gd name="T16" fmla="*/ 28 w 28"/>
                  <a:gd name="T17" fmla="*/ 447 h 1196"/>
                  <a:gd name="T18" fmla="*/ 0 w 28"/>
                  <a:gd name="T19" fmla="*/ 447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6">
                    <a:moveTo>
                      <a:pt x="0" y="1196"/>
                    </a:moveTo>
                    <a:lnTo>
                      <a:pt x="0" y="527"/>
                    </a:lnTo>
                    <a:lnTo>
                      <a:pt x="28" y="495"/>
                    </a:lnTo>
                    <a:lnTo>
                      <a:pt x="28" y="1164"/>
                    </a:lnTo>
                    <a:lnTo>
                      <a:pt x="0" y="119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2" name="Freeform 154">
                <a:extLst>
                  <a:ext uri="{FF2B5EF4-FFF2-40B4-BE49-F238E27FC236}">
                    <a16:creationId xmlns:a16="http://schemas.microsoft.com/office/drawing/2014/main" id="{E4DD2540-9C49-EFF6-8772-23D3AE7940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25" y="9072"/>
                <a:ext cx="24" cy="1164"/>
              </a:xfrm>
              <a:custGeom>
                <a:avLst/>
                <a:gdLst>
                  <a:gd name="T0" fmla="*/ 0 w 24"/>
                  <a:gd name="T1" fmla="*/ 1164 h 1164"/>
                  <a:gd name="T2" fmla="*/ 0 w 24"/>
                  <a:gd name="T3" fmla="*/ 495 h 1164"/>
                  <a:gd name="T4" fmla="*/ 24 w 24"/>
                  <a:gd name="T5" fmla="*/ 463 h 1164"/>
                  <a:gd name="T6" fmla="*/ 24 w 24"/>
                  <a:gd name="T7" fmla="*/ 1132 h 1164"/>
                  <a:gd name="T8" fmla="*/ 0 w 24"/>
                  <a:gd name="T9" fmla="*/ 1164 h 1164"/>
                  <a:gd name="T10" fmla="*/ 0 w 24"/>
                  <a:gd name="T11" fmla="*/ 447 h 1164"/>
                  <a:gd name="T12" fmla="*/ 0 w 24"/>
                  <a:gd name="T13" fmla="*/ 0 h 1164"/>
                  <a:gd name="T14" fmla="*/ 24 w 24"/>
                  <a:gd name="T15" fmla="*/ 0 h 1164"/>
                  <a:gd name="T16" fmla="*/ 24 w 24"/>
                  <a:gd name="T17" fmla="*/ 447 h 1164"/>
                  <a:gd name="T18" fmla="*/ 0 w 24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64">
                    <a:moveTo>
                      <a:pt x="0" y="1164"/>
                    </a:moveTo>
                    <a:lnTo>
                      <a:pt x="0" y="495"/>
                    </a:lnTo>
                    <a:lnTo>
                      <a:pt x="24" y="463"/>
                    </a:lnTo>
                    <a:lnTo>
                      <a:pt x="24" y="113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3" name="Freeform 155">
                <a:extLst>
                  <a:ext uri="{FF2B5EF4-FFF2-40B4-BE49-F238E27FC236}">
                    <a16:creationId xmlns:a16="http://schemas.microsoft.com/office/drawing/2014/main" id="{E9455BE3-3115-CFBE-7950-442223C2D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9072"/>
                <a:ext cx="29" cy="1132"/>
              </a:xfrm>
              <a:custGeom>
                <a:avLst/>
                <a:gdLst>
                  <a:gd name="T0" fmla="*/ 0 w 29"/>
                  <a:gd name="T1" fmla="*/ 1132 h 1132"/>
                  <a:gd name="T2" fmla="*/ 0 w 29"/>
                  <a:gd name="T3" fmla="*/ 463 h 1132"/>
                  <a:gd name="T4" fmla="*/ 12 w 29"/>
                  <a:gd name="T5" fmla="*/ 447 h 1132"/>
                  <a:gd name="T6" fmla="*/ 0 w 29"/>
                  <a:gd name="T7" fmla="*/ 447 h 1132"/>
                  <a:gd name="T8" fmla="*/ 0 w 29"/>
                  <a:gd name="T9" fmla="*/ 0 h 1132"/>
                  <a:gd name="T10" fmla="*/ 29 w 29"/>
                  <a:gd name="T11" fmla="*/ 0 h 1132"/>
                  <a:gd name="T12" fmla="*/ 29 w 29"/>
                  <a:gd name="T13" fmla="*/ 1100 h 1132"/>
                  <a:gd name="T14" fmla="*/ 0 w 29"/>
                  <a:gd name="T15" fmla="*/ 113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1132">
                    <a:moveTo>
                      <a:pt x="0" y="1132"/>
                    </a:moveTo>
                    <a:lnTo>
                      <a:pt x="0" y="463"/>
                    </a:lnTo>
                    <a:lnTo>
                      <a:pt x="12" y="447"/>
                    </a:lnTo>
                    <a:lnTo>
                      <a:pt x="0" y="44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1100"/>
                    </a:lnTo>
                    <a:lnTo>
                      <a:pt x="0" y="1132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4" name="Freeform 156">
                <a:extLst>
                  <a:ext uri="{FF2B5EF4-FFF2-40B4-BE49-F238E27FC236}">
                    <a16:creationId xmlns:a16="http://schemas.microsoft.com/office/drawing/2014/main" id="{E340ED03-C4AF-6CF8-A2A2-48A73C44D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9072"/>
                <a:ext cx="28" cy="1100"/>
              </a:xfrm>
              <a:custGeom>
                <a:avLst/>
                <a:gdLst>
                  <a:gd name="T0" fmla="*/ 0 w 28"/>
                  <a:gd name="T1" fmla="*/ 1100 h 1100"/>
                  <a:gd name="T2" fmla="*/ 0 w 28"/>
                  <a:gd name="T3" fmla="*/ 0 h 1100"/>
                  <a:gd name="T4" fmla="*/ 28 w 28"/>
                  <a:gd name="T5" fmla="*/ 0 h 1100"/>
                  <a:gd name="T6" fmla="*/ 28 w 28"/>
                  <a:gd name="T7" fmla="*/ 1063 h 1100"/>
                  <a:gd name="T8" fmla="*/ 0 w 28"/>
                  <a:gd name="T9" fmla="*/ 1100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100">
                    <a:moveTo>
                      <a:pt x="0" y="1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063"/>
                    </a:lnTo>
                    <a:lnTo>
                      <a:pt x="0" y="1100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5" name="Freeform 157">
                <a:extLst>
                  <a:ext uri="{FF2B5EF4-FFF2-40B4-BE49-F238E27FC236}">
                    <a16:creationId xmlns:a16="http://schemas.microsoft.com/office/drawing/2014/main" id="{2C65D41B-3D8E-1006-EC02-93BBB77F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6" y="9072"/>
                <a:ext cx="24" cy="1063"/>
              </a:xfrm>
              <a:custGeom>
                <a:avLst/>
                <a:gdLst>
                  <a:gd name="T0" fmla="*/ 0 w 24"/>
                  <a:gd name="T1" fmla="*/ 1063 h 1063"/>
                  <a:gd name="T2" fmla="*/ 0 w 24"/>
                  <a:gd name="T3" fmla="*/ 0 h 1063"/>
                  <a:gd name="T4" fmla="*/ 24 w 24"/>
                  <a:gd name="T5" fmla="*/ 0 h 1063"/>
                  <a:gd name="T6" fmla="*/ 24 w 24"/>
                  <a:gd name="T7" fmla="*/ 1031 h 1063"/>
                  <a:gd name="T8" fmla="*/ 0 w 24"/>
                  <a:gd name="T9" fmla="*/ 1063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063">
                    <a:moveTo>
                      <a:pt x="0" y="106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031"/>
                    </a:lnTo>
                    <a:lnTo>
                      <a:pt x="0" y="1063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6" name="Freeform 158">
                <a:extLst>
                  <a:ext uri="{FF2B5EF4-FFF2-40B4-BE49-F238E27FC236}">
                    <a16:creationId xmlns:a16="http://schemas.microsoft.com/office/drawing/2014/main" id="{BA099987-C29B-8164-2852-18CDCA5D9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0" y="9072"/>
                <a:ext cx="28" cy="1031"/>
              </a:xfrm>
              <a:custGeom>
                <a:avLst/>
                <a:gdLst>
                  <a:gd name="T0" fmla="*/ 0 w 28"/>
                  <a:gd name="T1" fmla="*/ 1031 h 1031"/>
                  <a:gd name="T2" fmla="*/ 0 w 28"/>
                  <a:gd name="T3" fmla="*/ 0 h 1031"/>
                  <a:gd name="T4" fmla="*/ 28 w 28"/>
                  <a:gd name="T5" fmla="*/ 0 h 1031"/>
                  <a:gd name="T6" fmla="*/ 28 w 28"/>
                  <a:gd name="T7" fmla="*/ 999 h 1031"/>
                  <a:gd name="T8" fmla="*/ 0 w 28"/>
                  <a:gd name="T9" fmla="*/ 1031 h 1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31">
                    <a:moveTo>
                      <a:pt x="0" y="1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99"/>
                    </a:lnTo>
                    <a:lnTo>
                      <a:pt x="0" y="1031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7" name="Freeform 159">
                <a:extLst>
                  <a:ext uri="{FF2B5EF4-FFF2-40B4-BE49-F238E27FC236}">
                    <a16:creationId xmlns:a16="http://schemas.microsoft.com/office/drawing/2014/main" id="{68E09906-8655-320C-09C9-98C6B5DA8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9072"/>
                <a:ext cx="28" cy="999"/>
              </a:xfrm>
              <a:custGeom>
                <a:avLst/>
                <a:gdLst>
                  <a:gd name="T0" fmla="*/ 0 w 28"/>
                  <a:gd name="T1" fmla="*/ 999 h 999"/>
                  <a:gd name="T2" fmla="*/ 0 w 28"/>
                  <a:gd name="T3" fmla="*/ 0 h 999"/>
                  <a:gd name="T4" fmla="*/ 28 w 28"/>
                  <a:gd name="T5" fmla="*/ 0 h 999"/>
                  <a:gd name="T6" fmla="*/ 28 w 28"/>
                  <a:gd name="T7" fmla="*/ 967 h 999"/>
                  <a:gd name="T8" fmla="*/ 0 w 28"/>
                  <a:gd name="T9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99">
                    <a:moveTo>
                      <a:pt x="0" y="99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67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8" name="Freeform 160">
                <a:extLst>
                  <a:ext uri="{FF2B5EF4-FFF2-40B4-BE49-F238E27FC236}">
                    <a16:creationId xmlns:a16="http://schemas.microsoft.com/office/drawing/2014/main" id="{60A6C82A-6EC3-5232-B7AF-0D809902E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9072"/>
                <a:ext cx="25" cy="967"/>
              </a:xfrm>
              <a:custGeom>
                <a:avLst/>
                <a:gdLst>
                  <a:gd name="T0" fmla="*/ 0 w 25"/>
                  <a:gd name="T1" fmla="*/ 967 h 967"/>
                  <a:gd name="T2" fmla="*/ 0 w 25"/>
                  <a:gd name="T3" fmla="*/ 0 h 967"/>
                  <a:gd name="T4" fmla="*/ 25 w 25"/>
                  <a:gd name="T5" fmla="*/ 0 h 967"/>
                  <a:gd name="T6" fmla="*/ 25 w 25"/>
                  <a:gd name="T7" fmla="*/ 930 h 967"/>
                  <a:gd name="T8" fmla="*/ 0 w 25"/>
                  <a:gd name="T9" fmla="*/ 967 h 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967">
                    <a:moveTo>
                      <a:pt x="0" y="967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930"/>
                    </a:lnTo>
                    <a:lnTo>
                      <a:pt x="0" y="967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9" name="Freeform 161">
                <a:extLst>
                  <a:ext uri="{FF2B5EF4-FFF2-40B4-BE49-F238E27FC236}">
                    <a16:creationId xmlns:a16="http://schemas.microsoft.com/office/drawing/2014/main" id="{B1F84D2D-2F3E-E9C9-6CA5-9487DA82E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" y="9072"/>
                <a:ext cx="28" cy="930"/>
              </a:xfrm>
              <a:custGeom>
                <a:avLst/>
                <a:gdLst>
                  <a:gd name="T0" fmla="*/ 0 w 28"/>
                  <a:gd name="T1" fmla="*/ 930 h 930"/>
                  <a:gd name="T2" fmla="*/ 0 w 28"/>
                  <a:gd name="T3" fmla="*/ 0 h 930"/>
                  <a:gd name="T4" fmla="*/ 28 w 28"/>
                  <a:gd name="T5" fmla="*/ 0 h 930"/>
                  <a:gd name="T6" fmla="*/ 28 w 28"/>
                  <a:gd name="T7" fmla="*/ 898 h 930"/>
                  <a:gd name="T8" fmla="*/ 0 w 28"/>
                  <a:gd name="T9" fmla="*/ 93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30">
                    <a:moveTo>
                      <a:pt x="0" y="93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98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0" name="Freeform 162">
                <a:extLst>
                  <a:ext uri="{FF2B5EF4-FFF2-40B4-BE49-F238E27FC236}">
                    <a16:creationId xmlns:a16="http://schemas.microsoft.com/office/drawing/2014/main" id="{F0637892-F44B-8942-9D6B-52D4BDBA4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9072"/>
                <a:ext cx="28" cy="898"/>
              </a:xfrm>
              <a:custGeom>
                <a:avLst/>
                <a:gdLst>
                  <a:gd name="T0" fmla="*/ 0 w 28"/>
                  <a:gd name="T1" fmla="*/ 898 h 898"/>
                  <a:gd name="T2" fmla="*/ 0 w 28"/>
                  <a:gd name="T3" fmla="*/ 0 h 898"/>
                  <a:gd name="T4" fmla="*/ 28 w 28"/>
                  <a:gd name="T5" fmla="*/ 0 h 898"/>
                  <a:gd name="T6" fmla="*/ 28 w 28"/>
                  <a:gd name="T7" fmla="*/ 866 h 898"/>
                  <a:gd name="T8" fmla="*/ 0 w 28"/>
                  <a:gd name="T9" fmla="*/ 898 h 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98">
                    <a:moveTo>
                      <a:pt x="0" y="89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66"/>
                    </a:lnTo>
                    <a:lnTo>
                      <a:pt x="0" y="898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1" name="Freeform 163">
                <a:extLst>
                  <a:ext uri="{FF2B5EF4-FFF2-40B4-BE49-F238E27FC236}">
                    <a16:creationId xmlns:a16="http://schemas.microsoft.com/office/drawing/2014/main" id="{BF3ACB84-7AF7-3617-F2B8-52F11D1FC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9072"/>
                <a:ext cx="28" cy="866"/>
              </a:xfrm>
              <a:custGeom>
                <a:avLst/>
                <a:gdLst>
                  <a:gd name="T0" fmla="*/ 0 w 28"/>
                  <a:gd name="T1" fmla="*/ 866 h 866"/>
                  <a:gd name="T2" fmla="*/ 0 w 28"/>
                  <a:gd name="T3" fmla="*/ 0 h 866"/>
                  <a:gd name="T4" fmla="*/ 28 w 28"/>
                  <a:gd name="T5" fmla="*/ 0 h 866"/>
                  <a:gd name="T6" fmla="*/ 28 w 28"/>
                  <a:gd name="T7" fmla="*/ 834 h 866"/>
                  <a:gd name="T8" fmla="*/ 0 w 28"/>
                  <a:gd name="T9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66">
                    <a:moveTo>
                      <a:pt x="0" y="8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34"/>
                    </a:lnTo>
                    <a:lnTo>
                      <a:pt x="0" y="866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2" name="Freeform 164">
                <a:extLst>
                  <a:ext uri="{FF2B5EF4-FFF2-40B4-BE49-F238E27FC236}">
                    <a16:creationId xmlns:a16="http://schemas.microsoft.com/office/drawing/2014/main" id="{46196A16-CF75-20BA-42F5-1B081CF38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9072"/>
                <a:ext cx="24" cy="834"/>
              </a:xfrm>
              <a:custGeom>
                <a:avLst/>
                <a:gdLst>
                  <a:gd name="T0" fmla="*/ 0 w 24"/>
                  <a:gd name="T1" fmla="*/ 834 h 834"/>
                  <a:gd name="T2" fmla="*/ 0 w 24"/>
                  <a:gd name="T3" fmla="*/ 0 h 834"/>
                  <a:gd name="T4" fmla="*/ 24 w 24"/>
                  <a:gd name="T5" fmla="*/ 0 h 834"/>
                  <a:gd name="T6" fmla="*/ 24 w 24"/>
                  <a:gd name="T7" fmla="*/ 797 h 834"/>
                  <a:gd name="T8" fmla="*/ 0 w 24"/>
                  <a:gd name="T9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834">
                    <a:moveTo>
                      <a:pt x="0" y="8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97"/>
                    </a:lnTo>
                    <a:lnTo>
                      <a:pt x="0" y="834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3" name="Freeform 165">
                <a:extLst>
                  <a:ext uri="{FF2B5EF4-FFF2-40B4-BE49-F238E27FC236}">
                    <a16:creationId xmlns:a16="http://schemas.microsoft.com/office/drawing/2014/main" id="{364BCF9A-8E50-379A-CF3C-61932A6AB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9" y="9072"/>
                <a:ext cx="29" cy="797"/>
              </a:xfrm>
              <a:custGeom>
                <a:avLst/>
                <a:gdLst>
                  <a:gd name="T0" fmla="*/ 0 w 29"/>
                  <a:gd name="T1" fmla="*/ 797 h 797"/>
                  <a:gd name="T2" fmla="*/ 0 w 29"/>
                  <a:gd name="T3" fmla="*/ 0 h 797"/>
                  <a:gd name="T4" fmla="*/ 29 w 29"/>
                  <a:gd name="T5" fmla="*/ 0 h 797"/>
                  <a:gd name="T6" fmla="*/ 29 w 29"/>
                  <a:gd name="T7" fmla="*/ 765 h 797"/>
                  <a:gd name="T8" fmla="*/ 0 w 29"/>
                  <a:gd name="T9" fmla="*/ 797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7">
                    <a:moveTo>
                      <a:pt x="0" y="79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765"/>
                    </a:lnTo>
                    <a:lnTo>
                      <a:pt x="0" y="79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4" name="Freeform 166">
                <a:extLst>
                  <a:ext uri="{FF2B5EF4-FFF2-40B4-BE49-F238E27FC236}">
                    <a16:creationId xmlns:a16="http://schemas.microsoft.com/office/drawing/2014/main" id="{0C98BF1B-B679-990E-18B9-765FCDC9B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9072"/>
                <a:ext cx="28" cy="765"/>
              </a:xfrm>
              <a:custGeom>
                <a:avLst/>
                <a:gdLst>
                  <a:gd name="T0" fmla="*/ 0 w 28"/>
                  <a:gd name="T1" fmla="*/ 765 h 765"/>
                  <a:gd name="T2" fmla="*/ 0 w 28"/>
                  <a:gd name="T3" fmla="*/ 0 h 765"/>
                  <a:gd name="T4" fmla="*/ 28 w 28"/>
                  <a:gd name="T5" fmla="*/ 0 h 765"/>
                  <a:gd name="T6" fmla="*/ 28 w 28"/>
                  <a:gd name="T7" fmla="*/ 733 h 765"/>
                  <a:gd name="T8" fmla="*/ 0 w 28"/>
                  <a:gd name="T9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65">
                    <a:moveTo>
                      <a:pt x="0" y="76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733"/>
                    </a:lnTo>
                    <a:lnTo>
                      <a:pt x="0" y="765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5" name="Freeform 167">
                <a:extLst>
                  <a:ext uri="{FF2B5EF4-FFF2-40B4-BE49-F238E27FC236}">
                    <a16:creationId xmlns:a16="http://schemas.microsoft.com/office/drawing/2014/main" id="{E6DEAB82-DE50-F4E2-9A06-BB653C116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" y="9072"/>
                <a:ext cx="24" cy="733"/>
              </a:xfrm>
              <a:custGeom>
                <a:avLst/>
                <a:gdLst>
                  <a:gd name="T0" fmla="*/ 0 w 24"/>
                  <a:gd name="T1" fmla="*/ 733 h 733"/>
                  <a:gd name="T2" fmla="*/ 0 w 24"/>
                  <a:gd name="T3" fmla="*/ 0 h 733"/>
                  <a:gd name="T4" fmla="*/ 24 w 24"/>
                  <a:gd name="T5" fmla="*/ 0 h 733"/>
                  <a:gd name="T6" fmla="*/ 24 w 24"/>
                  <a:gd name="T7" fmla="*/ 701 h 733"/>
                  <a:gd name="T8" fmla="*/ 0 w 24"/>
                  <a:gd name="T9" fmla="*/ 733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733">
                    <a:moveTo>
                      <a:pt x="0" y="73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01"/>
                    </a:lnTo>
                    <a:lnTo>
                      <a:pt x="0" y="73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6" name="Freeform 168">
                <a:extLst>
                  <a:ext uri="{FF2B5EF4-FFF2-40B4-BE49-F238E27FC236}">
                    <a16:creationId xmlns:a16="http://schemas.microsoft.com/office/drawing/2014/main" id="{FCC25965-4977-F007-724D-1A18BA1C0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9072"/>
                <a:ext cx="28" cy="701"/>
              </a:xfrm>
              <a:custGeom>
                <a:avLst/>
                <a:gdLst>
                  <a:gd name="T0" fmla="*/ 0 w 28"/>
                  <a:gd name="T1" fmla="*/ 701 h 701"/>
                  <a:gd name="T2" fmla="*/ 0 w 28"/>
                  <a:gd name="T3" fmla="*/ 0 h 701"/>
                  <a:gd name="T4" fmla="*/ 28 w 28"/>
                  <a:gd name="T5" fmla="*/ 0 h 701"/>
                  <a:gd name="T6" fmla="*/ 28 w 28"/>
                  <a:gd name="T7" fmla="*/ 664 h 701"/>
                  <a:gd name="T8" fmla="*/ 0 w 28"/>
                  <a:gd name="T9" fmla="*/ 701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01">
                    <a:moveTo>
                      <a:pt x="0" y="7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64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7" name="Freeform 169">
                <a:extLst>
                  <a:ext uri="{FF2B5EF4-FFF2-40B4-BE49-F238E27FC236}">
                    <a16:creationId xmlns:a16="http://schemas.microsoft.com/office/drawing/2014/main" id="{00489EAF-4F31-DE0A-8313-0C75232BC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8" y="9072"/>
                <a:ext cx="28" cy="664"/>
              </a:xfrm>
              <a:custGeom>
                <a:avLst/>
                <a:gdLst>
                  <a:gd name="T0" fmla="*/ 0 w 28"/>
                  <a:gd name="T1" fmla="*/ 664 h 664"/>
                  <a:gd name="T2" fmla="*/ 0 w 28"/>
                  <a:gd name="T3" fmla="*/ 0 h 664"/>
                  <a:gd name="T4" fmla="*/ 28 w 28"/>
                  <a:gd name="T5" fmla="*/ 0 h 664"/>
                  <a:gd name="T6" fmla="*/ 28 w 28"/>
                  <a:gd name="T7" fmla="*/ 632 h 664"/>
                  <a:gd name="T8" fmla="*/ 0 w 28"/>
                  <a:gd name="T9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64">
                    <a:moveTo>
                      <a:pt x="0" y="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32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8" name="Freeform 170">
                <a:extLst>
                  <a:ext uri="{FF2B5EF4-FFF2-40B4-BE49-F238E27FC236}">
                    <a16:creationId xmlns:a16="http://schemas.microsoft.com/office/drawing/2014/main" id="{B066C0F3-93D2-666D-D610-1F21B90F0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6" y="9072"/>
                <a:ext cx="29" cy="632"/>
              </a:xfrm>
              <a:custGeom>
                <a:avLst/>
                <a:gdLst>
                  <a:gd name="T0" fmla="*/ 0 w 29"/>
                  <a:gd name="T1" fmla="*/ 632 h 632"/>
                  <a:gd name="T2" fmla="*/ 0 w 29"/>
                  <a:gd name="T3" fmla="*/ 0 h 632"/>
                  <a:gd name="T4" fmla="*/ 29 w 29"/>
                  <a:gd name="T5" fmla="*/ 0 h 632"/>
                  <a:gd name="T6" fmla="*/ 29 w 29"/>
                  <a:gd name="T7" fmla="*/ 600 h 632"/>
                  <a:gd name="T8" fmla="*/ 0 w 29"/>
                  <a:gd name="T9" fmla="*/ 632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632">
                    <a:moveTo>
                      <a:pt x="0" y="6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600"/>
                    </a:lnTo>
                    <a:lnTo>
                      <a:pt x="0" y="632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9" name="Freeform 171">
                <a:extLst>
                  <a:ext uri="{FF2B5EF4-FFF2-40B4-BE49-F238E27FC236}">
                    <a16:creationId xmlns:a16="http://schemas.microsoft.com/office/drawing/2014/main" id="{80F8E5B6-F1D9-8045-7EE7-42B1A3440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5" y="9072"/>
                <a:ext cx="24" cy="600"/>
              </a:xfrm>
              <a:custGeom>
                <a:avLst/>
                <a:gdLst>
                  <a:gd name="T0" fmla="*/ 0 w 24"/>
                  <a:gd name="T1" fmla="*/ 600 h 600"/>
                  <a:gd name="T2" fmla="*/ 0 w 24"/>
                  <a:gd name="T3" fmla="*/ 0 h 600"/>
                  <a:gd name="T4" fmla="*/ 24 w 24"/>
                  <a:gd name="T5" fmla="*/ 0 h 600"/>
                  <a:gd name="T6" fmla="*/ 24 w 24"/>
                  <a:gd name="T7" fmla="*/ 568 h 600"/>
                  <a:gd name="T8" fmla="*/ 0 w 24"/>
                  <a:gd name="T9" fmla="*/ 60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00">
                    <a:moveTo>
                      <a:pt x="0" y="600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568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0" name="Freeform 172">
                <a:extLst>
                  <a:ext uri="{FF2B5EF4-FFF2-40B4-BE49-F238E27FC236}">
                    <a16:creationId xmlns:a16="http://schemas.microsoft.com/office/drawing/2014/main" id="{1E2D554D-AF84-4061-0120-9EB4AFDF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9" y="9072"/>
                <a:ext cx="28" cy="568"/>
              </a:xfrm>
              <a:custGeom>
                <a:avLst/>
                <a:gdLst>
                  <a:gd name="T0" fmla="*/ 0 w 28"/>
                  <a:gd name="T1" fmla="*/ 568 h 568"/>
                  <a:gd name="T2" fmla="*/ 0 w 28"/>
                  <a:gd name="T3" fmla="*/ 0 h 568"/>
                  <a:gd name="T4" fmla="*/ 28 w 28"/>
                  <a:gd name="T5" fmla="*/ 0 h 568"/>
                  <a:gd name="T6" fmla="*/ 28 w 28"/>
                  <a:gd name="T7" fmla="*/ 531 h 568"/>
                  <a:gd name="T8" fmla="*/ 0 w 28"/>
                  <a:gd name="T9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68">
                    <a:moveTo>
                      <a:pt x="0" y="5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531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1" name="Freeform 173">
                <a:extLst>
                  <a:ext uri="{FF2B5EF4-FFF2-40B4-BE49-F238E27FC236}">
                    <a16:creationId xmlns:a16="http://schemas.microsoft.com/office/drawing/2014/main" id="{C2982047-DED9-01E7-B2DD-E37F3FF0D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9072"/>
                <a:ext cx="28" cy="531"/>
              </a:xfrm>
              <a:custGeom>
                <a:avLst/>
                <a:gdLst>
                  <a:gd name="T0" fmla="*/ 0 w 28"/>
                  <a:gd name="T1" fmla="*/ 531 h 531"/>
                  <a:gd name="T2" fmla="*/ 0 w 28"/>
                  <a:gd name="T3" fmla="*/ 0 h 531"/>
                  <a:gd name="T4" fmla="*/ 28 w 28"/>
                  <a:gd name="T5" fmla="*/ 0 h 531"/>
                  <a:gd name="T6" fmla="*/ 28 w 28"/>
                  <a:gd name="T7" fmla="*/ 499 h 531"/>
                  <a:gd name="T8" fmla="*/ 0 w 28"/>
                  <a:gd name="T9" fmla="*/ 531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31">
                    <a:moveTo>
                      <a:pt x="0" y="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99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2" name="Freeform 174">
                <a:extLst>
                  <a:ext uri="{FF2B5EF4-FFF2-40B4-BE49-F238E27FC236}">
                    <a16:creationId xmlns:a16="http://schemas.microsoft.com/office/drawing/2014/main" id="{23A1B45D-64A9-FC6F-E0C9-EE6AE7381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9072"/>
                <a:ext cx="24" cy="499"/>
              </a:xfrm>
              <a:custGeom>
                <a:avLst/>
                <a:gdLst>
                  <a:gd name="T0" fmla="*/ 0 w 24"/>
                  <a:gd name="T1" fmla="*/ 499 h 499"/>
                  <a:gd name="T2" fmla="*/ 0 w 24"/>
                  <a:gd name="T3" fmla="*/ 0 h 499"/>
                  <a:gd name="T4" fmla="*/ 24 w 24"/>
                  <a:gd name="T5" fmla="*/ 0 h 499"/>
                  <a:gd name="T6" fmla="*/ 24 w 24"/>
                  <a:gd name="T7" fmla="*/ 467 h 499"/>
                  <a:gd name="T8" fmla="*/ 0 w 24"/>
                  <a:gd name="T9" fmla="*/ 49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99">
                    <a:moveTo>
                      <a:pt x="0" y="49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67"/>
                    </a:lnTo>
                    <a:lnTo>
                      <a:pt x="0" y="499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3" name="Freeform 175">
                <a:extLst>
                  <a:ext uri="{FF2B5EF4-FFF2-40B4-BE49-F238E27FC236}">
                    <a16:creationId xmlns:a16="http://schemas.microsoft.com/office/drawing/2014/main" id="{B21BAEAF-73EB-8873-A3EA-836AF258F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9072"/>
                <a:ext cx="29" cy="467"/>
              </a:xfrm>
              <a:custGeom>
                <a:avLst/>
                <a:gdLst>
                  <a:gd name="T0" fmla="*/ 0 w 29"/>
                  <a:gd name="T1" fmla="*/ 467 h 467"/>
                  <a:gd name="T2" fmla="*/ 0 w 29"/>
                  <a:gd name="T3" fmla="*/ 0 h 467"/>
                  <a:gd name="T4" fmla="*/ 29 w 29"/>
                  <a:gd name="T5" fmla="*/ 0 h 467"/>
                  <a:gd name="T6" fmla="*/ 29 w 29"/>
                  <a:gd name="T7" fmla="*/ 435 h 467"/>
                  <a:gd name="T8" fmla="*/ 0 w 29"/>
                  <a:gd name="T9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67">
                    <a:moveTo>
                      <a:pt x="0" y="46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35"/>
                    </a:lnTo>
                    <a:lnTo>
                      <a:pt x="0" y="46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4" name="Freeform 176">
                <a:extLst>
                  <a:ext uri="{FF2B5EF4-FFF2-40B4-BE49-F238E27FC236}">
                    <a16:creationId xmlns:a16="http://schemas.microsoft.com/office/drawing/2014/main" id="{D6540F8D-12F6-24E5-9BFA-D9EECF1CF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8" y="9072"/>
                <a:ext cx="28" cy="435"/>
              </a:xfrm>
              <a:custGeom>
                <a:avLst/>
                <a:gdLst>
                  <a:gd name="T0" fmla="*/ 0 w 28"/>
                  <a:gd name="T1" fmla="*/ 435 h 435"/>
                  <a:gd name="T2" fmla="*/ 0 w 28"/>
                  <a:gd name="T3" fmla="*/ 0 h 435"/>
                  <a:gd name="T4" fmla="*/ 28 w 28"/>
                  <a:gd name="T5" fmla="*/ 0 h 435"/>
                  <a:gd name="T6" fmla="*/ 28 w 28"/>
                  <a:gd name="T7" fmla="*/ 398 h 435"/>
                  <a:gd name="T8" fmla="*/ 0 w 28"/>
                  <a:gd name="T9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435">
                    <a:moveTo>
                      <a:pt x="0" y="43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98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5" name="Freeform 177">
                <a:extLst>
                  <a:ext uri="{FF2B5EF4-FFF2-40B4-BE49-F238E27FC236}">
                    <a16:creationId xmlns:a16="http://schemas.microsoft.com/office/drawing/2014/main" id="{A887AF73-C232-0B22-186E-AD73C3926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6" y="9072"/>
                <a:ext cx="24" cy="398"/>
              </a:xfrm>
              <a:custGeom>
                <a:avLst/>
                <a:gdLst>
                  <a:gd name="T0" fmla="*/ 0 w 24"/>
                  <a:gd name="T1" fmla="*/ 398 h 398"/>
                  <a:gd name="T2" fmla="*/ 0 w 24"/>
                  <a:gd name="T3" fmla="*/ 0 h 398"/>
                  <a:gd name="T4" fmla="*/ 24 w 24"/>
                  <a:gd name="T5" fmla="*/ 0 h 398"/>
                  <a:gd name="T6" fmla="*/ 24 w 24"/>
                  <a:gd name="T7" fmla="*/ 366 h 398"/>
                  <a:gd name="T8" fmla="*/ 0 w 24"/>
                  <a:gd name="T9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8">
                    <a:moveTo>
                      <a:pt x="0" y="398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366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6" name="Freeform 178">
                <a:extLst>
                  <a:ext uri="{FF2B5EF4-FFF2-40B4-BE49-F238E27FC236}">
                    <a16:creationId xmlns:a16="http://schemas.microsoft.com/office/drawing/2014/main" id="{5D4132DD-08E0-4EA8-6368-8DFCB59ED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9072"/>
                <a:ext cx="28" cy="366"/>
              </a:xfrm>
              <a:custGeom>
                <a:avLst/>
                <a:gdLst>
                  <a:gd name="T0" fmla="*/ 0 w 28"/>
                  <a:gd name="T1" fmla="*/ 366 h 366"/>
                  <a:gd name="T2" fmla="*/ 0 w 28"/>
                  <a:gd name="T3" fmla="*/ 0 h 366"/>
                  <a:gd name="T4" fmla="*/ 28 w 28"/>
                  <a:gd name="T5" fmla="*/ 0 h 366"/>
                  <a:gd name="T6" fmla="*/ 28 w 28"/>
                  <a:gd name="T7" fmla="*/ 334 h 366"/>
                  <a:gd name="T8" fmla="*/ 0 w 28"/>
                  <a:gd name="T9" fmla="*/ 36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66">
                    <a:moveTo>
                      <a:pt x="0" y="3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34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7" name="Freeform 179">
                <a:extLst>
                  <a:ext uri="{FF2B5EF4-FFF2-40B4-BE49-F238E27FC236}">
                    <a16:creationId xmlns:a16="http://schemas.microsoft.com/office/drawing/2014/main" id="{CE66E751-539D-361C-AF40-5AA5F6F1E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9072"/>
                <a:ext cx="28" cy="334"/>
              </a:xfrm>
              <a:custGeom>
                <a:avLst/>
                <a:gdLst>
                  <a:gd name="T0" fmla="*/ 0 w 28"/>
                  <a:gd name="T1" fmla="*/ 334 h 334"/>
                  <a:gd name="T2" fmla="*/ 0 w 28"/>
                  <a:gd name="T3" fmla="*/ 0 h 334"/>
                  <a:gd name="T4" fmla="*/ 28 w 28"/>
                  <a:gd name="T5" fmla="*/ 0 h 334"/>
                  <a:gd name="T6" fmla="*/ 28 w 28"/>
                  <a:gd name="T7" fmla="*/ 302 h 334"/>
                  <a:gd name="T8" fmla="*/ 0 w 28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4">
                    <a:moveTo>
                      <a:pt x="0" y="33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02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8" name="Freeform 180">
                <a:extLst>
                  <a:ext uri="{FF2B5EF4-FFF2-40B4-BE49-F238E27FC236}">
                    <a16:creationId xmlns:a16="http://schemas.microsoft.com/office/drawing/2014/main" id="{981CC34B-0405-C10F-7322-EC4CCBDF3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" y="9072"/>
                <a:ext cx="29" cy="302"/>
              </a:xfrm>
              <a:custGeom>
                <a:avLst/>
                <a:gdLst>
                  <a:gd name="T0" fmla="*/ 0 w 29"/>
                  <a:gd name="T1" fmla="*/ 302 h 302"/>
                  <a:gd name="T2" fmla="*/ 0 w 29"/>
                  <a:gd name="T3" fmla="*/ 0 h 302"/>
                  <a:gd name="T4" fmla="*/ 29 w 29"/>
                  <a:gd name="T5" fmla="*/ 0 h 302"/>
                  <a:gd name="T6" fmla="*/ 29 w 29"/>
                  <a:gd name="T7" fmla="*/ 265 h 302"/>
                  <a:gd name="T8" fmla="*/ 0 w 29"/>
                  <a:gd name="T9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02">
                    <a:moveTo>
                      <a:pt x="0" y="30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65"/>
                    </a:lnTo>
                    <a:lnTo>
                      <a:pt x="0" y="302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9" name="Freeform 181">
                <a:extLst>
                  <a:ext uri="{FF2B5EF4-FFF2-40B4-BE49-F238E27FC236}">
                    <a16:creationId xmlns:a16="http://schemas.microsoft.com/office/drawing/2014/main" id="{FE0DBC7A-79BF-B06A-1886-DC1D5EE16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5" y="9072"/>
                <a:ext cx="24" cy="265"/>
              </a:xfrm>
              <a:custGeom>
                <a:avLst/>
                <a:gdLst>
                  <a:gd name="T0" fmla="*/ 0 w 24"/>
                  <a:gd name="T1" fmla="*/ 265 h 265"/>
                  <a:gd name="T2" fmla="*/ 0 w 24"/>
                  <a:gd name="T3" fmla="*/ 0 h 265"/>
                  <a:gd name="T4" fmla="*/ 24 w 24"/>
                  <a:gd name="T5" fmla="*/ 0 h 265"/>
                  <a:gd name="T6" fmla="*/ 24 w 24"/>
                  <a:gd name="T7" fmla="*/ 233 h 265"/>
                  <a:gd name="T8" fmla="*/ 0 w 24"/>
                  <a:gd name="T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5">
                    <a:moveTo>
                      <a:pt x="0" y="265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233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0" name="Freeform 182">
                <a:extLst>
                  <a:ext uri="{FF2B5EF4-FFF2-40B4-BE49-F238E27FC236}">
                    <a16:creationId xmlns:a16="http://schemas.microsoft.com/office/drawing/2014/main" id="{AD0E707A-BB4C-FDD8-75D3-B85CFA2C3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9072"/>
                <a:ext cx="28" cy="233"/>
              </a:xfrm>
              <a:custGeom>
                <a:avLst/>
                <a:gdLst>
                  <a:gd name="T0" fmla="*/ 0 w 28"/>
                  <a:gd name="T1" fmla="*/ 233 h 233"/>
                  <a:gd name="T2" fmla="*/ 0 w 28"/>
                  <a:gd name="T3" fmla="*/ 0 h 233"/>
                  <a:gd name="T4" fmla="*/ 28 w 28"/>
                  <a:gd name="T5" fmla="*/ 0 h 233"/>
                  <a:gd name="T6" fmla="*/ 28 w 28"/>
                  <a:gd name="T7" fmla="*/ 201 h 233"/>
                  <a:gd name="T8" fmla="*/ 0 w 28"/>
                  <a:gd name="T9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33">
                    <a:moveTo>
                      <a:pt x="0" y="233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1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1" name="Freeform 183">
                <a:extLst>
                  <a:ext uri="{FF2B5EF4-FFF2-40B4-BE49-F238E27FC236}">
                    <a16:creationId xmlns:a16="http://schemas.microsoft.com/office/drawing/2014/main" id="{95A56471-FAC2-09CB-04BE-5CA1E136D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7" y="9072"/>
                <a:ext cx="28" cy="201"/>
              </a:xfrm>
              <a:custGeom>
                <a:avLst/>
                <a:gdLst>
                  <a:gd name="T0" fmla="*/ 0 w 28"/>
                  <a:gd name="T1" fmla="*/ 201 h 201"/>
                  <a:gd name="T2" fmla="*/ 0 w 28"/>
                  <a:gd name="T3" fmla="*/ 0 h 201"/>
                  <a:gd name="T4" fmla="*/ 28 w 28"/>
                  <a:gd name="T5" fmla="*/ 0 h 201"/>
                  <a:gd name="T6" fmla="*/ 28 w 28"/>
                  <a:gd name="T7" fmla="*/ 169 h 201"/>
                  <a:gd name="T8" fmla="*/ 0 w 28"/>
                  <a:gd name="T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1">
                    <a:moveTo>
                      <a:pt x="0" y="2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9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2" name="Freeform 184">
                <a:extLst>
                  <a:ext uri="{FF2B5EF4-FFF2-40B4-BE49-F238E27FC236}">
                    <a16:creationId xmlns:a16="http://schemas.microsoft.com/office/drawing/2014/main" id="{80B1F83F-ECDD-3309-529D-BC492C9B4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5" y="9072"/>
                <a:ext cx="24" cy="169"/>
              </a:xfrm>
              <a:custGeom>
                <a:avLst/>
                <a:gdLst>
                  <a:gd name="T0" fmla="*/ 0 w 24"/>
                  <a:gd name="T1" fmla="*/ 169 h 169"/>
                  <a:gd name="T2" fmla="*/ 0 w 24"/>
                  <a:gd name="T3" fmla="*/ 0 h 169"/>
                  <a:gd name="T4" fmla="*/ 24 w 24"/>
                  <a:gd name="T5" fmla="*/ 0 h 169"/>
                  <a:gd name="T6" fmla="*/ 24 w 24"/>
                  <a:gd name="T7" fmla="*/ 132 h 169"/>
                  <a:gd name="T8" fmla="*/ 0 w 24"/>
                  <a:gd name="T9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9">
                    <a:moveTo>
                      <a:pt x="0" y="16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32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3" name="Freeform 185">
                <a:extLst>
                  <a:ext uri="{FF2B5EF4-FFF2-40B4-BE49-F238E27FC236}">
                    <a16:creationId xmlns:a16="http://schemas.microsoft.com/office/drawing/2014/main" id="{6062816D-2798-3E97-7A0E-628BED00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9072"/>
                <a:ext cx="29" cy="132"/>
              </a:xfrm>
              <a:custGeom>
                <a:avLst/>
                <a:gdLst>
                  <a:gd name="T0" fmla="*/ 0 w 29"/>
                  <a:gd name="T1" fmla="*/ 132 h 132"/>
                  <a:gd name="T2" fmla="*/ 0 w 29"/>
                  <a:gd name="T3" fmla="*/ 0 h 132"/>
                  <a:gd name="T4" fmla="*/ 29 w 29"/>
                  <a:gd name="T5" fmla="*/ 0 h 132"/>
                  <a:gd name="T6" fmla="*/ 29 w 29"/>
                  <a:gd name="T7" fmla="*/ 100 h 132"/>
                  <a:gd name="T8" fmla="*/ 0 w 29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2">
                    <a:moveTo>
                      <a:pt x="0" y="1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00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4" name="Freeform 186">
                <a:extLst>
                  <a:ext uri="{FF2B5EF4-FFF2-40B4-BE49-F238E27FC236}">
                    <a16:creationId xmlns:a16="http://schemas.microsoft.com/office/drawing/2014/main" id="{80A0B023-CC75-E902-A0DE-C8DED2791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9072"/>
                <a:ext cx="28" cy="100"/>
              </a:xfrm>
              <a:custGeom>
                <a:avLst/>
                <a:gdLst>
                  <a:gd name="T0" fmla="*/ 0 w 28"/>
                  <a:gd name="T1" fmla="*/ 100 h 100"/>
                  <a:gd name="T2" fmla="*/ 0 w 28"/>
                  <a:gd name="T3" fmla="*/ 0 h 100"/>
                  <a:gd name="T4" fmla="*/ 28 w 28"/>
                  <a:gd name="T5" fmla="*/ 0 h 100"/>
                  <a:gd name="T6" fmla="*/ 28 w 28"/>
                  <a:gd name="T7" fmla="*/ 68 h 100"/>
                  <a:gd name="T8" fmla="*/ 0 w 28"/>
                  <a:gd name="T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0">
                    <a:moveTo>
                      <a:pt x="0" y="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8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5" name="Freeform 187">
                <a:extLst>
                  <a:ext uri="{FF2B5EF4-FFF2-40B4-BE49-F238E27FC236}">
                    <a16:creationId xmlns:a16="http://schemas.microsoft.com/office/drawing/2014/main" id="{2547DB7E-C291-592B-A7A1-7467C4F98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9072"/>
                <a:ext cx="28" cy="68"/>
              </a:xfrm>
              <a:custGeom>
                <a:avLst/>
                <a:gdLst>
                  <a:gd name="T0" fmla="*/ 0 w 28"/>
                  <a:gd name="T1" fmla="*/ 68 h 68"/>
                  <a:gd name="T2" fmla="*/ 0 w 28"/>
                  <a:gd name="T3" fmla="*/ 0 h 68"/>
                  <a:gd name="T4" fmla="*/ 28 w 28"/>
                  <a:gd name="T5" fmla="*/ 0 h 68"/>
                  <a:gd name="T6" fmla="*/ 28 w 28"/>
                  <a:gd name="T7" fmla="*/ 36 h 68"/>
                  <a:gd name="T8" fmla="*/ 0 w 2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8">
                    <a:moveTo>
                      <a:pt x="0" y="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6" name="Freeform 188">
                <a:extLst>
                  <a:ext uri="{FF2B5EF4-FFF2-40B4-BE49-F238E27FC236}">
                    <a16:creationId xmlns:a16="http://schemas.microsoft.com/office/drawing/2014/main" id="{2CD21F06-F22C-C9BA-ECE3-6C6873907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4" y="9072"/>
                <a:ext cx="24" cy="36"/>
              </a:xfrm>
              <a:custGeom>
                <a:avLst/>
                <a:gdLst>
                  <a:gd name="T0" fmla="*/ 0 w 24"/>
                  <a:gd name="T1" fmla="*/ 36 h 36"/>
                  <a:gd name="T2" fmla="*/ 0 w 24"/>
                  <a:gd name="T3" fmla="*/ 0 h 36"/>
                  <a:gd name="T4" fmla="*/ 24 w 24"/>
                  <a:gd name="T5" fmla="*/ 0 h 36"/>
                  <a:gd name="T6" fmla="*/ 0 w 24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36">
                    <a:moveTo>
                      <a:pt x="0" y="36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7" name="Freeform 189">
                <a:extLst>
                  <a:ext uri="{FF2B5EF4-FFF2-40B4-BE49-F238E27FC236}">
                    <a16:creationId xmlns:a16="http://schemas.microsoft.com/office/drawing/2014/main" id="{C8CEDB3B-334A-07D1-38FC-AAC42BAF7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0" y="8604"/>
                <a:ext cx="189" cy="472"/>
              </a:xfrm>
              <a:custGeom>
                <a:avLst/>
                <a:gdLst>
                  <a:gd name="T0" fmla="*/ 93 w 189"/>
                  <a:gd name="T1" fmla="*/ 0 h 472"/>
                  <a:gd name="T2" fmla="*/ 0 w 189"/>
                  <a:gd name="T3" fmla="*/ 93 h 472"/>
                  <a:gd name="T4" fmla="*/ 0 w 189"/>
                  <a:gd name="T5" fmla="*/ 472 h 472"/>
                  <a:gd name="T6" fmla="*/ 189 w 189"/>
                  <a:gd name="T7" fmla="*/ 472 h 472"/>
                  <a:gd name="T8" fmla="*/ 189 w 189"/>
                  <a:gd name="T9" fmla="*/ 93 h 472"/>
                  <a:gd name="T10" fmla="*/ 93 w 189"/>
                  <a:gd name="T11" fmla="*/ 189 h 472"/>
                  <a:gd name="T12" fmla="*/ 93 w 189"/>
                  <a:gd name="T13" fmla="*/ 0 h 472"/>
                  <a:gd name="T14" fmla="*/ 0 w 189"/>
                  <a:gd name="T15" fmla="*/ 0 h 472"/>
                  <a:gd name="T16" fmla="*/ 0 w 189"/>
                  <a:gd name="T17" fmla="*/ 93 h 472"/>
                  <a:gd name="T18" fmla="*/ 93 w 189"/>
                  <a:gd name="T19" fmla="*/ 0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72">
                    <a:moveTo>
                      <a:pt x="93" y="0"/>
                    </a:moveTo>
                    <a:lnTo>
                      <a:pt x="0" y="93"/>
                    </a:lnTo>
                    <a:lnTo>
                      <a:pt x="0" y="472"/>
                    </a:lnTo>
                    <a:lnTo>
                      <a:pt x="189" y="472"/>
                    </a:lnTo>
                    <a:lnTo>
                      <a:pt x="189" y="93"/>
                    </a:lnTo>
                    <a:lnTo>
                      <a:pt x="93" y="189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8" name="Freeform 190">
                <a:extLst>
                  <a:ext uri="{FF2B5EF4-FFF2-40B4-BE49-F238E27FC236}">
                    <a16:creationId xmlns:a16="http://schemas.microsoft.com/office/drawing/2014/main" id="{27737A42-B872-5461-F131-0501CFB59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8604"/>
                <a:ext cx="507" cy="189"/>
              </a:xfrm>
              <a:custGeom>
                <a:avLst/>
                <a:gdLst>
                  <a:gd name="T0" fmla="*/ 507 w 507"/>
                  <a:gd name="T1" fmla="*/ 93 h 189"/>
                  <a:gd name="T2" fmla="*/ 415 w 507"/>
                  <a:gd name="T3" fmla="*/ 0 h 189"/>
                  <a:gd name="T4" fmla="*/ 0 w 507"/>
                  <a:gd name="T5" fmla="*/ 0 h 189"/>
                  <a:gd name="T6" fmla="*/ 0 w 507"/>
                  <a:gd name="T7" fmla="*/ 189 h 189"/>
                  <a:gd name="T8" fmla="*/ 415 w 507"/>
                  <a:gd name="T9" fmla="*/ 189 h 189"/>
                  <a:gd name="T10" fmla="*/ 318 w 507"/>
                  <a:gd name="T11" fmla="*/ 93 h 189"/>
                  <a:gd name="T12" fmla="*/ 507 w 507"/>
                  <a:gd name="T13" fmla="*/ 93 h 189"/>
                  <a:gd name="T14" fmla="*/ 507 w 507"/>
                  <a:gd name="T15" fmla="*/ 0 h 189"/>
                  <a:gd name="T16" fmla="*/ 415 w 507"/>
                  <a:gd name="T17" fmla="*/ 0 h 189"/>
                  <a:gd name="T18" fmla="*/ 507 w 50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7" h="189">
                    <a:moveTo>
                      <a:pt x="507" y="93"/>
                    </a:moveTo>
                    <a:lnTo>
                      <a:pt x="415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15" y="189"/>
                    </a:lnTo>
                    <a:lnTo>
                      <a:pt x="318" y="93"/>
                    </a:lnTo>
                    <a:lnTo>
                      <a:pt x="507" y="93"/>
                    </a:lnTo>
                    <a:lnTo>
                      <a:pt x="507" y="0"/>
                    </a:lnTo>
                    <a:lnTo>
                      <a:pt x="415" y="0"/>
                    </a:lnTo>
                    <a:lnTo>
                      <a:pt x="507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9" name="Freeform 191">
                <a:extLst>
                  <a:ext uri="{FF2B5EF4-FFF2-40B4-BE49-F238E27FC236}">
                    <a16:creationId xmlns:a16="http://schemas.microsoft.com/office/drawing/2014/main" id="{349AA46D-6D35-F1D6-CF79-F1CCB3853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8697"/>
                <a:ext cx="189" cy="1898"/>
              </a:xfrm>
              <a:custGeom>
                <a:avLst/>
                <a:gdLst>
                  <a:gd name="T0" fmla="*/ 97 w 189"/>
                  <a:gd name="T1" fmla="*/ 1708 h 1898"/>
                  <a:gd name="T2" fmla="*/ 189 w 189"/>
                  <a:gd name="T3" fmla="*/ 1805 h 1898"/>
                  <a:gd name="T4" fmla="*/ 189 w 189"/>
                  <a:gd name="T5" fmla="*/ 0 h 1898"/>
                  <a:gd name="T6" fmla="*/ 0 w 189"/>
                  <a:gd name="T7" fmla="*/ 0 h 1898"/>
                  <a:gd name="T8" fmla="*/ 0 w 189"/>
                  <a:gd name="T9" fmla="*/ 1805 h 1898"/>
                  <a:gd name="T10" fmla="*/ 97 w 189"/>
                  <a:gd name="T11" fmla="*/ 1898 h 1898"/>
                  <a:gd name="T12" fmla="*/ 0 w 189"/>
                  <a:gd name="T13" fmla="*/ 1805 h 1898"/>
                  <a:gd name="T14" fmla="*/ 0 w 189"/>
                  <a:gd name="T15" fmla="*/ 1898 h 1898"/>
                  <a:gd name="T16" fmla="*/ 97 w 189"/>
                  <a:gd name="T17" fmla="*/ 1898 h 1898"/>
                  <a:gd name="T18" fmla="*/ 97 w 189"/>
                  <a:gd name="T19" fmla="*/ 1708 h 1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98">
                    <a:moveTo>
                      <a:pt x="97" y="1708"/>
                    </a:moveTo>
                    <a:lnTo>
                      <a:pt x="189" y="180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805"/>
                    </a:lnTo>
                    <a:lnTo>
                      <a:pt x="97" y="1898"/>
                    </a:lnTo>
                    <a:lnTo>
                      <a:pt x="0" y="1805"/>
                    </a:lnTo>
                    <a:lnTo>
                      <a:pt x="0" y="1898"/>
                    </a:lnTo>
                    <a:lnTo>
                      <a:pt x="97" y="1898"/>
                    </a:lnTo>
                    <a:lnTo>
                      <a:pt x="97" y="17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0" name="Freeform 192">
                <a:extLst>
                  <a:ext uri="{FF2B5EF4-FFF2-40B4-BE49-F238E27FC236}">
                    <a16:creationId xmlns:a16="http://schemas.microsoft.com/office/drawing/2014/main" id="{800462C3-3775-126C-A7F6-3F3B39446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405"/>
                <a:ext cx="600" cy="190"/>
              </a:xfrm>
              <a:custGeom>
                <a:avLst/>
                <a:gdLst>
                  <a:gd name="T0" fmla="*/ 411 w 600"/>
                  <a:gd name="T1" fmla="*/ 97 h 190"/>
                  <a:gd name="T2" fmla="*/ 503 w 600"/>
                  <a:gd name="T3" fmla="*/ 0 h 190"/>
                  <a:gd name="T4" fmla="*/ 0 w 600"/>
                  <a:gd name="T5" fmla="*/ 0 h 190"/>
                  <a:gd name="T6" fmla="*/ 0 w 600"/>
                  <a:gd name="T7" fmla="*/ 190 h 190"/>
                  <a:gd name="T8" fmla="*/ 503 w 600"/>
                  <a:gd name="T9" fmla="*/ 190 h 190"/>
                  <a:gd name="T10" fmla="*/ 600 w 600"/>
                  <a:gd name="T11" fmla="*/ 97 h 190"/>
                  <a:gd name="T12" fmla="*/ 503 w 600"/>
                  <a:gd name="T13" fmla="*/ 190 h 190"/>
                  <a:gd name="T14" fmla="*/ 600 w 600"/>
                  <a:gd name="T15" fmla="*/ 190 h 190"/>
                  <a:gd name="T16" fmla="*/ 600 w 600"/>
                  <a:gd name="T17" fmla="*/ 97 h 190"/>
                  <a:gd name="T18" fmla="*/ 411 w 600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90">
                    <a:moveTo>
                      <a:pt x="411" y="97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3" y="190"/>
                    </a:lnTo>
                    <a:lnTo>
                      <a:pt x="600" y="97"/>
                    </a:lnTo>
                    <a:lnTo>
                      <a:pt x="503" y="190"/>
                    </a:lnTo>
                    <a:lnTo>
                      <a:pt x="600" y="190"/>
                    </a:lnTo>
                    <a:lnTo>
                      <a:pt x="600" y="97"/>
                    </a:lnTo>
                    <a:lnTo>
                      <a:pt x="411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1" name="Freeform 193">
                <a:extLst>
                  <a:ext uri="{FF2B5EF4-FFF2-40B4-BE49-F238E27FC236}">
                    <a16:creationId xmlns:a16="http://schemas.microsoft.com/office/drawing/2014/main" id="{9EF0FF8D-F4C8-D769-0BC9-EF18E2B8C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7726"/>
                <a:ext cx="189" cy="2776"/>
              </a:xfrm>
              <a:custGeom>
                <a:avLst/>
                <a:gdLst>
                  <a:gd name="T0" fmla="*/ 92 w 189"/>
                  <a:gd name="T1" fmla="*/ 189 h 2776"/>
                  <a:gd name="T2" fmla="*/ 0 w 189"/>
                  <a:gd name="T3" fmla="*/ 92 h 2776"/>
                  <a:gd name="T4" fmla="*/ 0 w 189"/>
                  <a:gd name="T5" fmla="*/ 2776 h 2776"/>
                  <a:gd name="T6" fmla="*/ 189 w 189"/>
                  <a:gd name="T7" fmla="*/ 2776 h 2776"/>
                  <a:gd name="T8" fmla="*/ 189 w 189"/>
                  <a:gd name="T9" fmla="*/ 92 h 2776"/>
                  <a:gd name="T10" fmla="*/ 92 w 189"/>
                  <a:gd name="T11" fmla="*/ 0 h 2776"/>
                  <a:gd name="T12" fmla="*/ 189 w 189"/>
                  <a:gd name="T13" fmla="*/ 92 h 2776"/>
                  <a:gd name="T14" fmla="*/ 189 w 189"/>
                  <a:gd name="T15" fmla="*/ 0 h 2776"/>
                  <a:gd name="T16" fmla="*/ 92 w 189"/>
                  <a:gd name="T17" fmla="*/ 0 h 2776"/>
                  <a:gd name="T18" fmla="*/ 92 w 189"/>
                  <a:gd name="T19" fmla="*/ 189 h 2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76">
                    <a:moveTo>
                      <a:pt x="92" y="189"/>
                    </a:moveTo>
                    <a:lnTo>
                      <a:pt x="0" y="92"/>
                    </a:lnTo>
                    <a:lnTo>
                      <a:pt x="0" y="2776"/>
                    </a:lnTo>
                    <a:lnTo>
                      <a:pt x="189" y="2776"/>
                    </a:lnTo>
                    <a:lnTo>
                      <a:pt x="189" y="92"/>
                    </a:lnTo>
                    <a:lnTo>
                      <a:pt x="92" y="0"/>
                    </a:lnTo>
                    <a:lnTo>
                      <a:pt x="189" y="92"/>
                    </a:lnTo>
                    <a:lnTo>
                      <a:pt x="189" y="0"/>
                    </a:lnTo>
                    <a:lnTo>
                      <a:pt x="92" y="0"/>
                    </a:lnTo>
                    <a:lnTo>
                      <a:pt x="92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2" name="Freeform 194">
                <a:extLst>
                  <a:ext uri="{FF2B5EF4-FFF2-40B4-BE49-F238E27FC236}">
                    <a16:creationId xmlns:a16="http://schemas.microsoft.com/office/drawing/2014/main" id="{52D6294C-B145-9F83-47F6-FA20955B8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726"/>
                <a:ext cx="600" cy="189"/>
              </a:xfrm>
              <a:custGeom>
                <a:avLst/>
                <a:gdLst>
                  <a:gd name="T0" fmla="*/ 189 w 600"/>
                  <a:gd name="T1" fmla="*/ 92 h 189"/>
                  <a:gd name="T2" fmla="*/ 97 w 600"/>
                  <a:gd name="T3" fmla="*/ 189 h 189"/>
                  <a:gd name="T4" fmla="*/ 600 w 600"/>
                  <a:gd name="T5" fmla="*/ 189 h 189"/>
                  <a:gd name="T6" fmla="*/ 600 w 600"/>
                  <a:gd name="T7" fmla="*/ 0 h 189"/>
                  <a:gd name="T8" fmla="*/ 97 w 600"/>
                  <a:gd name="T9" fmla="*/ 0 h 189"/>
                  <a:gd name="T10" fmla="*/ 0 w 600"/>
                  <a:gd name="T11" fmla="*/ 92 h 189"/>
                  <a:gd name="T12" fmla="*/ 97 w 600"/>
                  <a:gd name="T13" fmla="*/ 0 h 189"/>
                  <a:gd name="T14" fmla="*/ 0 w 600"/>
                  <a:gd name="T15" fmla="*/ 0 h 189"/>
                  <a:gd name="T16" fmla="*/ 0 w 600"/>
                  <a:gd name="T17" fmla="*/ 92 h 189"/>
                  <a:gd name="T18" fmla="*/ 189 w 600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0" y="189"/>
                    </a:lnTo>
                    <a:lnTo>
                      <a:pt x="600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3" name="Freeform 195">
                <a:extLst>
                  <a:ext uri="{FF2B5EF4-FFF2-40B4-BE49-F238E27FC236}">
                    <a16:creationId xmlns:a16="http://schemas.microsoft.com/office/drawing/2014/main" id="{FB6CB373-3194-576E-230F-D914A492C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818"/>
                <a:ext cx="189" cy="464"/>
              </a:xfrm>
              <a:custGeom>
                <a:avLst/>
                <a:gdLst>
                  <a:gd name="T0" fmla="*/ 97 w 189"/>
                  <a:gd name="T1" fmla="*/ 464 h 464"/>
                  <a:gd name="T2" fmla="*/ 189 w 189"/>
                  <a:gd name="T3" fmla="*/ 371 h 464"/>
                  <a:gd name="T4" fmla="*/ 189 w 189"/>
                  <a:gd name="T5" fmla="*/ 0 h 464"/>
                  <a:gd name="T6" fmla="*/ 0 w 189"/>
                  <a:gd name="T7" fmla="*/ 0 h 464"/>
                  <a:gd name="T8" fmla="*/ 0 w 189"/>
                  <a:gd name="T9" fmla="*/ 371 h 464"/>
                  <a:gd name="T10" fmla="*/ 97 w 189"/>
                  <a:gd name="T11" fmla="*/ 274 h 464"/>
                  <a:gd name="T12" fmla="*/ 97 w 189"/>
                  <a:gd name="T13" fmla="*/ 464 h 464"/>
                  <a:gd name="T14" fmla="*/ 189 w 189"/>
                  <a:gd name="T15" fmla="*/ 464 h 464"/>
                  <a:gd name="T16" fmla="*/ 189 w 189"/>
                  <a:gd name="T17" fmla="*/ 371 h 464"/>
                  <a:gd name="T18" fmla="*/ 97 w 189"/>
                  <a:gd name="T19" fmla="*/ 464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64">
                    <a:moveTo>
                      <a:pt x="97" y="464"/>
                    </a:moveTo>
                    <a:lnTo>
                      <a:pt x="189" y="371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371"/>
                    </a:lnTo>
                    <a:lnTo>
                      <a:pt x="97" y="274"/>
                    </a:lnTo>
                    <a:lnTo>
                      <a:pt x="97" y="464"/>
                    </a:lnTo>
                    <a:lnTo>
                      <a:pt x="189" y="464"/>
                    </a:lnTo>
                    <a:lnTo>
                      <a:pt x="189" y="371"/>
                    </a:lnTo>
                    <a:lnTo>
                      <a:pt x="97" y="4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4" name="Freeform 196">
                <a:extLst>
                  <a:ext uri="{FF2B5EF4-FFF2-40B4-BE49-F238E27FC236}">
                    <a16:creationId xmlns:a16="http://schemas.microsoft.com/office/drawing/2014/main" id="{F02EAE4C-09D8-648B-65F4-B717F9494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8092"/>
                <a:ext cx="512" cy="190"/>
              </a:xfrm>
              <a:custGeom>
                <a:avLst/>
                <a:gdLst>
                  <a:gd name="T0" fmla="*/ 0 w 512"/>
                  <a:gd name="T1" fmla="*/ 97 h 190"/>
                  <a:gd name="T2" fmla="*/ 97 w 512"/>
                  <a:gd name="T3" fmla="*/ 190 h 190"/>
                  <a:gd name="T4" fmla="*/ 512 w 512"/>
                  <a:gd name="T5" fmla="*/ 190 h 190"/>
                  <a:gd name="T6" fmla="*/ 512 w 512"/>
                  <a:gd name="T7" fmla="*/ 0 h 190"/>
                  <a:gd name="T8" fmla="*/ 97 w 512"/>
                  <a:gd name="T9" fmla="*/ 0 h 190"/>
                  <a:gd name="T10" fmla="*/ 189 w 512"/>
                  <a:gd name="T11" fmla="*/ 97 h 190"/>
                  <a:gd name="T12" fmla="*/ 0 w 512"/>
                  <a:gd name="T13" fmla="*/ 97 h 190"/>
                  <a:gd name="T14" fmla="*/ 0 w 512"/>
                  <a:gd name="T15" fmla="*/ 190 h 190"/>
                  <a:gd name="T16" fmla="*/ 97 w 512"/>
                  <a:gd name="T17" fmla="*/ 190 h 190"/>
                  <a:gd name="T18" fmla="*/ 0 w 512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190">
                    <a:moveTo>
                      <a:pt x="0" y="97"/>
                    </a:moveTo>
                    <a:lnTo>
                      <a:pt x="97" y="190"/>
                    </a:lnTo>
                    <a:lnTo>
                      <a:pt x="512" y="190"/>
                    </a:lnTo>
                    <a:lnTo>
                      <a:pt x="512" y="0"/>
                    </a:lnTo>
                    <a:lnTo>
                      <a:pt x="97" y="0"/>
                    </a:lnTo>
                    <a:lnTo>
                      <a:pt x="189" y="97"/>
                    </a:lnTo>
                    <a:lnTo>
                      <a:pt x="0" y="97"/>
                    </a:lnTo>
                    <a:lnTo>
                      <a:pt x="0" y="190"/>
                    </a:lnTo>
                    <a:lnTo>
                      <a:pt x="97" y="190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5" name="Freeform 197">
                <a:extLst>
                  <a:ext uri="{FF2B5EF4-FFF2-40B4-BE49-F238E27FC236}">
                    <a16:creationId xmlns:a16="http://schemas.microsoft.com/office/drawing/2014/main" id="{250F14A4-B8BC-82A9-D897-E0354F416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7722"/>
                <a:ext cx="193" cy="467"/>
              </a:xfrm>
              <a:custGeom>
                <a:avLst/>
                <a:gdLst>
                  <a:gd name="T0" fmla="*/ 97 w 193"/>
                  <a:gd name="T1" fmla="*/ 189 h 467"/>
                  <a:gd name="T2" fmla="*/ 4 w 193"/>
                  <a:gd name="T3" fmla="*/ 92 h 467"/>
                  <a:gd name="T4" fmla="*/ 0 w 193"/>
                  <a:gd name="T5" fmla="*/ 467 h 467"/>
                  <a:gd name="T6" fmla="*/ 189 w 193"/>
                  <a:gd name="T7" fmla="*/ 467 h 467"/>
                  <a:gd name="T8" fmla="*/ 193 w 193"/>
                  <a:gd name="T9" fmla="*/ 92 h 467"/>
                  <a:gd name="T10" fmla="*/ 97 w 193"/>
                  <a:gd name="T11" fmla="*/ 0 h 467"/>
                  <a:gd name="T12" fmla="*/ 193 w 193"/>
                  <a:gd name="T13" fmla="*/ 92 h 467"/>
                  <a:gd name="T14" fmla="*/ 193 w 193"/>
                  <a:gd name="T15" fmla="*/ 0 h 467"/>
                  <a:gd name="T16" fmla="*/ 97 w 193"/>
                  <a:gd name="T17" fmla="*/ 0 h 467"/>
                  <a:gd name="T18" fmla="*/ 97 w 193"/>
                  <a:gd name="T19" fmla="*/ 189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3" h="467">
                    <a:moveTo>
                      <a:pt x="97" y="189"/>
                    </a:moveTo>
                    <a:lnTo>
                      <a:pt x="4" y="92"/>
                    </a:lnTo>
                    <a:lnTo>
                      <a:pt x="0" y="467"/>
                    </a:lnTo>
                    <a:lnTo>
                      <a:pt x="189" y="467"/>
                    </a:lnTo>
                    <a:lnTo>
                      <a:pt x="193" y="92"/>
                    </a:lnTo>
                    <a:lnTo>
                      <a:pt x="97" y="0"/>
                    </a:lnTo>
                    <a:lnTo>
                      <a:pt x="193" y="92"/>
                    </a:lnTo>
                    <a:lnTo>
                      <a:pt x="193" y="0"/>
                    </a:lnTo>
                    <a:lnTo>
                      <a:pt x="97" y="0"/>
                    </a:lnTo>
                    <a:lnTo>
                      <a:pt x="97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6" name="Freeform 198">
                <a:extLst>
                  <a:ext uri="{FF2B5EF4-FFF2-40B4-BE49-F238E27FC236}">
                    <a16:creationId xmlns:a16="http://schemas.microsoft.com/office/drawing/2014/main" id="{BA5B2440-322B-0AF1-FC53-0E5BB3C99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722"/>
                <a:ext cx="605" cy="189"/>
              </a:xfrm>
              <a:custGeom>
                <a:avLst/>
                <a:gdLst>
                  <a:gd name="T0" fmla="*/ 189 w 605"/>
                  <a:gd name="T1" fmla="*/ 92 h 189"/>
                  <a:gd name="T2" fmla="*/ 97 w 605"/>
                  <a:gd name="T3" fmla="*/ 189 h 189"/>
                  <a:gd name="T4" fmla="*/ 605 w 605"/>
                  <a:gd name="T5" fmla="*/ 189 h 189"/>
                  <a:gd name="T6" fmla="*/ 605 w 605"/>
                  <a:gd name="T7" fmla="*/ 0 h 189"/>
                  <a:gd name="T8" fmla="*/ 97 w 605"/>
                  <a:gd name="T9" fmla="*/ 0 h 189"/>
                  <a:gd name="T10" fmla="*/ 0 w 605"/>
                  <a:gd name="T11" fmla="*/ 92 h 189"/>
                  <a:gd name="T12" fmla="*/ 97 w 605"/>
                  <a:gd name="T13" fmla="*/ 0 h 189"/>
                  <a:gd name="T14" fmla="*/ 0 w 605"/>
                  <a:gd name="T15" fmla="*/ 0 h 189"/>
                  <a:gd name="T16" fmla="*/ 0 w 605"/>
                  <a:gd name="T17" fmla="*/ 92 h 189"/>
                  <a:gd name="T18" fmla="*/ 189 w 605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5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5" y="189"/>
                    </a:lnTo>
                    <a:lnTo>
                      <a:pt x="605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7" name="Freeform 199">
                <a:extLst>
                  <a:ext uri="{FF2B5EF4-FFF2-40B4-BE49-F238E27FC236}">
                    <a16:creationId xmlns:a16="http://schemas.microsoft.com/office/drawing/2014/main" id="{1B478560-57D6-EC2B-E422-7DE2D71D5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814"/>
                <a:ext cx="189" cy="2716"/>
              </a:xfrm>
              <a:custGeom>
                <a:avLst/>
                <a:gdLst>
                  <a:gd name="T0" fmla="*/ 4 w 189"/>
                  <a:gd name="T1" fmla="*/ 2088 h 2716"/>
                  <a:gd name="T2" fmla="*/ 189 w 189"/>
                  <a:gd name="T3" fmla="*/ 2116 h 2716"/>
                  <a:gd name="T4" fmla="*/ 189 w 189"/>
                  <a:gd name="T5" fmla="*/ 0 h 2716"/>
                  <a:gd name="T6" fmla="*/ 0 w 189"/>
                  <a:gd name="T7" fmla="*/ 0 h 2716"/>
                  <a:gd name="T8" fmla="*/ 0 w 189"/>
                  <a:gd name="T9" fmla="*/ 2116 h 2716"/>
                  <a:gd name="T10" fmla="*/ 185 w 189"/>
                  <a:gd name="T11" fmla="*/ 2144 h 2716"/>
                  <a:gd name="T12" fmla="*/ 0 w 189"/>
                  <a:gd name="T13" fmla="*/ 2116 h 2716"/>
                  <a:gd name="T14" fmla="*/ 0 w 189"/>
                  <a:gd name="T15" fmla="*/ 2716 h 2716"/>
                  <a:gd name="T16" fmla="*/ 185 w 189"/>
                  <a:gd name="T17" fmla="*/ 2144 h 2716"/>
                  <a:gd name="T18" fmla="*/ 4 w 189"/>
                  <a:gd name="T19" fmla="*/ 2088 h 2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16">
                    <a:moveTo>
                      <a:pt x="4" y="2088"/>
                    </a:moveTo>
                    <a:lnTo>
                      <a:pt x="189" y="2116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2116"/>
                    </a:lnTo>
                    <a:lnTo>
                      <a:pt x="185" y="2144"/>
                    </a:lnTo>
                    <a:lnTo>
                      <a:pt x="0" y="2116"/>
                    </a:lnTo>
                    <a:lnTo>
                      <a:pt x="0" y="2716"/>
                    </a:lnTo>
                    <a:lnTo>
                      <a:pt x="185" y="2144"/>
                    </a:lnTo>
                    <a:lnTo>
                      <a:pt x="4" y="20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8" name="Freeform 200">
                <a:extLst>
                  <a:ext uri="{FF2B5EF4-FFF2-40B4-BE49-F238E27FC236}">
                    <a16:creationId xmlns:a16="http://schemas.microsoft.com/office/drawing/2014/main" id="{ACAF5031-1923-55F4-3EA4-796030A08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2" y="9011"/>
                <a:ext cx="697" cy="947"/>
              </a:xfrm>
              <a:custGeom>
                <a:avLst/>
                <a:gdLst>
                  <a:gd name="T0" fmla="*/ 508 w 697"/>
                  <a:gd name="T1" fmla="*/ 65 h 947"/>
                  <a:gd name="T2" fmla="*/ 536 w 697"/>
                  <a:gd name="T3" fmla="*/ 0 h 947"/>
                  <a:gd name="T4" fmla="*/ 447 w 697"/>
                  <a:gd name="T5" fmla="*/ 93 h 947"/>
                  <a:gd name="T6" fmla="*/ 363 w 697"/>
                  <a:gd name="T7" fmla="*/ 193 h 947"/>
                  <a:gd name="T8" fmla="*/ 286 w 697"/>
                  <a:gd name="T9" fmla="*/ 298 h 947"/>
                  <a:gd name="T10" fmla="*/ 218 w 697"/>
                  <a:gd name="T11" fmla="*/ 407 h 947"/>
                  <a:gd name="T12" fmla="*/ 153 w 697"/>
                  <a:gd name="T13" fmla="*/ 524 h 947"/>
                  <a:gd name="T14" fmla="*/ 97 w 697"/>
                  <a:gd name="T15" fmla="*/ 641 h 947"/>
                  <a:gd name="T16" fmla="*/ 44 w 697"/>
                  <a:gd name="T17" fmla="*/ 766 h 947"/>
                  <a:gd name="T18" fmla="*/ 0 w 697"/>
                  <a:gd name="T19" fmla="*/ 891 h 947"/>
                  <a:gd name="T20" fmla="*/ 181 w 697"/>
                  <a:gd name="T21" fmla="*/ 947 h 947"/>
                  <a:gd name="T22" fmla="*/ 222 w 697"/>
                  <a:gd name="T23" fmla="*/ 830 h 947"/>
                  <a:gd name="T24" fmla="*/ 266 w 697"/>
                  <a:gd name="T25" fmla="*/ 717 h 947"/>
                  <a:gd name="T26" fmla="*/ 322 w 697"/>
                  <a:gd name="T27" fmla="*/ 608 h 947"/>
                  <a:gd name="T28" fmla="*/ 379 w 697"/>
                  <a:gd name="T29" fmla="*/ 504 h 947"/>
                  <a:gd name="T30" fmla="*/ 443 w 697"/>
                  <a:gd name="T31" fmla="*/ 403 h 947"/>
                  <a:gd name="T32" fmla="*/ 512 w 697"/>
                  <a:gd name="T33" fmla="*/ 310 h 947"/>
                  <a:gd name="T34" fmla="*/ 588 w 697"/>
                  <a:gd name="T35" fmla="*/ 218 h 947"/>
                  <a:gd name="T36" fmla="*/ 669 w 697"/>
                  <a:gd name="T37" fmla="*/ 133 h 947"/>
                  <a:gd name="T38" fmla="*/ 697 w 697"/>
                  <a:gd name="T39" fmla="*/ 65 h 947"/>
                  <a:gd name="T40" fmla="*/ 669 w 697"/>
                  <a:gd name="T41" fmla="*/ 133 h 947"/>
                  <a:gd name="T42" fmla="*/ 697 w 697"/>
                  <a:gd name="T43" fmla="*/ 105 h 947"/>
                  <a:gd name="T44" fmla="*/ 697 w 697"/>
                  <a:gd name="T45" fmla="*/ 65 h 947"/>
                  <a:gd name="T46" fmla="*/ 508 w 697"/>
                  <a:gd name="T47" fmla="*/ 65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7" h="947">
                    <a:moveTo>
                      <a:pt x="508" y="65"/>
                    </a:moveTo>
                    <a:lnTo>
                      <a:pt x="536" y="0"/>
                    </a:lnTo>
                    <a:lnTo>
                      <a:pt x="447" y="93"/>
                    </a:lnTo>
                    <a:lnTo>
                      <a:pt x="363" y="193"/>
                    </a:lnTo>
                    <a:lnTo>
                      <a:pt x="286" y="298"/>
                    </a:lnTo>
                    <a:lnTo>
                      <a:pt x="218" y="407"/>
                    </a:lnTo>
                    <a:lnTo>
                      <a:pt x="153" y="524"/>
                    </a:lnTo>
                    <a:lnTo>
                      <a:pt x="97" y="641"/>
                    </a:lnTo>
                    <a:lnTo>
                      <a:pt x="44" y="766"/>
                    </a:lnTo>
                    <a:lnTo>
                      <a:pt x="0" y="891"/>
                    </a:lnTo>
                    <a:lnTo>
                      <a:pt x="181" y="947"/>
                    </a:lnTo>
                    <a:lnTo>
                      <a:pt x="222" y="830"/>
                    </a:lnTo>
                    <a:lnTo>
                      <a:pt x="266" y="717"/>
                    </a:lnTo>
                    <a:lnTo>
                      <a:pt x="322" y="608"/>
                    </a:lnTo>
                    <a:lnTo>
                      <a:pt x="379" y="504"/>
                    </a:lnTo>
                    <a:lnTo>
                      <a:pt x="443" y="403"/>
                    </a:lnTo>
                    <a:lnTo>
                      <a:pt x="512" y="310"/>
                    </a:lnTo>
                    <a:lnTo>
                      <a:pt x="588" y="218"/>
                    </a:lnTo>
                    <a:lnTo>
                      <a:pt x="669" y="133"/>
                    </a:lnTo>
                    <a:lnTo>
                      <a:pt x="697" y="65"/>
                    </a:lnTo>
                    <a:lnTo>
                      <a:pt x="669" y="133"/>
                    </a:lnTo>
                    <a:lnTo>
                      <a:pt x="697" y="105"/>
                    </a:lnTo>
                    <a:lnTo>
                      <a:pt x="697" y="65"/>
                    </a:lnTo>
                    <a:lnTo>
                      <a:pt x="508" y="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9" name="Freeform 201">
                <a:extLst>
                  <a:ext uri="{FF2B5EF4-FFF2-40B4-BE49-F238E27FC236}">
                    <a16:creationId xmlns:a16="http://schemas.microsoft.com/office/drawing/2014/main" id="{5AE1D471-38A7-72AC-5F19-8D850C109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" y="7814"/>
                <a:ext cx="28" cy="2116"/>
              </a:xfrm>
              <a:custGeom>
                <a:avLst/>
                <a:gdLst>
                  <a:gd name="T0" fmla="*/ 0 w 28"/>
                  <a:gd name="T1" fmla="*/ 2116 h 2116"/>
                  <a:gd name="T2" fmla="*/ 0 w 28"/>
                  <a:gd name="T3" fmla="*/ 0 h 2116"/>
                  <a:gd name="T4" fmla="*/ 28 w 28"/>
                  <a:gd name="T5" fmla="*/ 0 h 2116"/>
                  <a:gd name="T6" fmla="*/ 28 w 28"/>
                  <a:gd name="T7" fmla="*/ 2031 h 2116"/>
                  <a:gd name="T8" fmla="*/ 24 w 28"/>
                  <a:gd name="T9" fmla="*/ 2043 h 2116"/>
                  <a:gd name="T10" fmla="*/ 20 w 28"/>
                  <a:gd name="T11" fmla="*/ 2051 h 2116"/>
                  <a:gd name="T12" fmla="*/ 16 w 28"/>
                  <a:gd name="T13" fmla="*/ 2063 h 2116"/>
                  <a:gd name="T14" fmla="*/ 12 w 28"/>
                  <a:gd name="T15" fmla="*/ 2075 h 2116"/>
                  <a:gd name="T16" fmla="*/ 8 w 28"/>
                  <a:gd name="T17" fmla="*/ 2084 h 2116"/>
                  <a:gd name="T18" fmla="*/ 4 w 28"/>
                  <a:gd name="T19" fmla="*/ 2096 h 2116"/>
                  <a:gd name="T20" fmla="*/ 0 w 28"/>
                  <a:gd name="T21" fmla="*/ 2108 h 2116"/>
                  <a:gd name="T22" fmla="*/ 0 w 28"/>
                  <a:gd name="T23" fmla="*/ 2116 h 2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116">
                    <a:moveTo>
                      <a:pt x="0" y="211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31"/>
                    </a:lnTo>
                    <a:lnTo>
                      <a:pt x="24" y="2043"/>
                    </a:lnTo>
                    <a:lnTo>
                      <a:pt x="20" y="2051"/>
                    </a:lnTo>
                    <a:lnTo>
                      <a:pt x="16" y="2063"/>
                    </a:lnTo>
                    <a:lnTo>
                      <a:pt x="12" y="2075"/>
                    </a:lnTo>
                    <a:lnTo>
                      <a:pt x="8" y="2084"/>
                    </a:lnTo>
                    <a:lnTo>
                      <a:pt x="4" y="2096"/>
                    </a:lnTo>
                    <a:lnTo>
                      <a:pt x="0" y="2108"/>
                    </a:lnTo>
                    <a:lnTo>
                      <a:pt x="0" y="2116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0" name="Freeform 202">
                <a:extLst>
                  <a:ext uri="{FF2B5EF4-FFF2-40B4-BE49-F238E27FC236}">
                    <a16:creationId xmlns:a16="http://schemas.microsoft.com/office/drawing/2014/main" id="{4B1BB073-08BC-AFF0-2052-0BB679B2E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7814"/>
                <a:ext cx="28" cy="2031"/>
              </a:xfrm>
              <a:custGeom>
                <a:avLst/>
                <a:gdLst>
                  <a:gd name="T0" fmla="*/ 0 w 28"/>
                  <a:gd name="T1" fmla="*/ 2031 h 2031"/>
                  <a:gd name="T2" fmla="*/ 0 w 28"/>
                  <a:gd name="T3" fmla="*/ 0 h 2031"/>
                  <a:gd name="T4" fmla="*/ 28 w 28"/>
                  <a:gd name="T5" fmla="*/ 0 h 2031"/>
                  <a:gd name="T6" fmla="*/ 28 w 28"/>
                  <a:gd name="T7" fmla="*/ 1955 h 2031"/>
                  <a:gd name="T8" fmla="*/ 24 w 28"/>
                  <a:gd name="T9" fmla="*/ 1967 h 2031"/>
                  <a:gd name="T10" fmla="*/ 20 w 28"/>
                  <a:gd name="T11" fmla="*/ 1975 h 2031"/>
                  <a:gd name="T12" fmla="*/ 16 w 28"/>
                  <a:gd name="T13" fmla="*/ 1983 h 2031"/>
                  <a:gd name="T14" fmla="*/ 12 w 28"/>
                  <a:gd name="T15" fmla="*/ 1995 h 2031"/>
                  <a:gd name="T16" fmla="*/ 8 w 28"/>
                  <a:gd name="T17" fmla="*/ 2003 h 2031"/>
                  <a:gd name="T18" fmla="*/ 4 w 28"/>
                  <a:gd name="T19" fmla="*/ 2011 h 2031"/>
                  <a:gd name="T20" fmla="*/ 4 w 28"/>
                  <a:gd name="T21" fmla="*/ 2023 h 2031"/>
                  <a:gd name="T22" fmla="*/ 0 w 28"/>
                  <a:gd name="T23" fmla="*/ 2031 h 2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031">
                    <a:moveTo>
                      <a:pt x="0" y="2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955"/>
                    </a:lnTo>
                    <a:lnTo>
                      <a:pt x="24" y="1967"/>
                    </a:lnTo>
                    <a:lnTo>
                      <a:pt x="20" y="1975"/>
                    </a:lnTo>
                    <a:lnTo>
                      <a:pt x="16" y="1983"/>
                    </a:lnTo>
                    <a:lnTo>
                      <a:pt x="12" y="1995"/>
                    </a:lnTo>
                    <a:lnTo>
                      <a:pt x="8" y="2003"/>
                    </a:lnTo>
                    <a:lnTo>
                      <a:pt x="4" y="2011"/>
                    </a:lnTo>
                    <a:lnTo>
                      <a:pt x="4" y="2023"/>
                    </a:lnTo>
                    <a:lnTo>
                      <a:pt x="0" y="2031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1" name="Freeform 203">
                <a:extLst>
                  <a:ext uri="{FF2B5EF4-FFF2-40B4-BE49-F238E27FC236}">
                    <a16:creationId xmlns:a16="http://schemas.microsoft.com/office/drawing/2014/main" id="{CF1BCC47-B03F-E6A9-1A55-BDA1682D0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7814"/>
                <a:ext cx="28" cy="1955"/>
              </a:xfrm>
              <a:custGeom>
                <a:avLst/>
                <a:gdLst>
                  <a:gd name="T0" fmla="*/ 0 w 28"/>
                  <a:gd name="T1" fmla="*/ 1955 h 1955"/>
                  <a:gd name="T2" fmla="*/ 0 w 28"/>
                  <a:gd name="T3" fmla="*/ 0 h 1955"/>
                  <a:gd name="T4" fmla="*/ 28 w 28"/>
                  <a:gd name="T5" fmla="*/ 0 h 1955"/>
                  <a:gd name="T6" fmla="*/ 28 w 28"/>
                  <a:gd name="T7" fmla="*/ 1886 h 1955"/>
                  <a:gd name="T8" fmla="*/ 24 w 28"/>
                  <a:gd name="T9" fmla="*/ 1894 h 1955"/>
                  <a:gd name="T10" fmla="*/ 20 w 28"/>
                  <a:gd name="T11" fmla="*/ 1906 h 1955"/>
                  <a:gd name="T12" fmla="*/ 16 w 28"/>
                  <a:gd name="T13" fmla="*/ 1914 h 1955"/>
                  <a:gd name="T14" fmla="*/ 12 w 28"/>
                  <a:gd name="T15" fmla="*/ 1922 h 1955"/>
                  <a:gd name="T16" fmla="*/ 8 w 28"/>
                  <a:gd name="T17" fmla="*/ 1930 h 1955"/>
                  <a:gd name="T18" fmla="*/ 4 w 28"/>
                  <a:gd name="T19" fmla="*/ 1938 h 1955"/>
                  <a:gd name="T20" fmla="*/ 4 w 28"/>
                  <a:gd name="T21" fmla="*/ 1947 h 1955"/>
                  <a:gd name="T22" fmla="*/ 0 w 28"/>
                  <a:gd name="T23" fmla="*/ 1955 h 1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955">
                    <a:moveTo>
                      <a:pt x="0" y="19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886"/>
                    </a:lnTo>
                    <a:lnTo>
                      <a:pt x="24" y="1894"/>
                    </a:lnTo>
                    <a:lnTo>
                      <a:pt x="20" y="1906"/>
                    </a:lnTo>
                    <a:lnTo>
                      <a:pt x="16" y="1914"/>
                    </a:lnTo>
                    <a:lnTo>
                      <a:pt x="12" y="1922"/>
                    </a:lnTo>
                    <a:lnTo>
                      <a:pt x="8" y="1930"/>
                    </a:lnTo>
                    <a:lnTo>
                      <a:pt x="4" y="1938"/>
                    </a:lnTo>
                    <a:lnTo>
                      <a:pt x="4" y="1947"/>
                    </a:lnTo>
                    <a:lnTo>
                      <a:pt x="0" y="1955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2" name="Freeform 204">
                <a:extLst>
                  <a:ext uri="{FF2B5EF4-FFF2-40B4-BE49-F238E27FC236}">
                    <a16:creationId xmlns:a16="http://schemas.microsoft.com/office/drawing/2014/main" id="{A76B2ECF-ED22-2DE2-EC71-9D9C63ADE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9" y="7814"/>
                <a:ext cx="29" cy="1886"/>
              </a:xfrm>
              <a:custGeom>
                <a:avLst/>
                <a:gdLst>
                  <a:gd name="T0" fmla="*/ 0 w 29"/>
                  <a:gd name="T1" fmla="*/ 1886 h 1886"/>
                  <a:gd name="T2" fmla="*/ 0 w 29"/>
                  <a:gd name="T3" fmla="*/ 0 h 1886"/>
                  <a:gd name="T4" fmla="*/ 29 w 29"/>
                  <a:gd name="T5" fmla="*/ 0 h 1886"/>
                  <a:gd name="T6" fmla="*/ 29 w 29"/>
                  <a:gd name="T7" fmla="*/ 1826 h 1886"/>
                  <a:gd name="T8" fmla="*/ 25 w 29"/>
                  <a:gd name="T9" fmla="*/ 1834 h 1886"/>
                  <a:gd name="T10" fmla="*/ 21 w 29"/>
                  <a:gd name="T11" fmla="*/ 1842 h 1886"/>
                  <a:gd name="T12" fmla="*/ 16 w 29"/>
                  <a:gd name="T13" fmla="*/ 1850 h 1886"/>
                  <a:gd name="T14" fmla="*/ 12 w 29"/>
                  <a:gd name="T15" fmla="*/ 1858 h 1886"/>
                  <a:gd name="T16" fmla="*/ 8 w 29"/>
                  <a:gd name="T17" fmla="*/ 1866 h 1886"/>
                  <a:gd name="T18" fmla="*/ 8 w 29"/>
                  <a:gd name="T19" fmla="*/ 1870 h 1886"/>
                  <a:gd name="T20" fmla="*/ 4 w 29"/>
                  <a:gd name="T21" fmla="*/ 1878 h 1886"/>
                  <a:gd name="T22" fmla="*/ 0 w 29"/>
                  <a:gd name="T23" fmla="*/ 1886 h 1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886">
                    <a:moveTo>
                      <a:pt x="0" y="188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826"/>
                    </a:lnTo>
                    <a:lnTo>
                      <a:pt x="25" y="1834"/>
                    </a:lnTo>
                    <a:lnTo>
                      <a:pt x="21" y="1842"/>
                    </a:lnTo>
                    <a:lnTo>
                      <a:pt x="16" y="1850"/>
                    </a:lnTo>
                    <a:lnTo>
                      <a:pt x="12" y="1858"/>
                    </a:lnTo>
                    <a:lnTo>
                      <a:pt x="8" y="1866"/>
                    </a:lnTo>
                    <a:lnTo>
                      <a:pt x="8" y="1870"/>
                    </a:lnTo>
                    <a:lnTo>
                      <a:pt x="4" y="1878"/>
                    </a:lnTo>
                    <a:lnTo>
                      <a:pt x="0" y="1886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3" name="Freeform 205">
                <a:extLst>
                  <a:ext uri="{FF2B5EF4-FFF2-40B4-BE49-F238E27FC236}">
                    <a16:creationId xmlns:a16="http://schemas.microsoft.com/office/drawing/2014/main" id="{3EC20BA3-F9EF-7F72-A935-2BB3D9F61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" y="7814"/>
                <a:ext cx="28" cy="1826"/>
              </a:xfrm>
              <a:custGeom>
                <a:avLst/>
                <a:gdLst>
                  <a:gd name="T0" fmla="*/ 0 w 28"/>
                  <a:gd name="T1" fmla="*/ 1826 h 1826"/>
                  <a:gd name="T2" fmla="*/ 0 w 28"/>
                  <a:gd name="T3" fmla="*/ 0 h 1826"/>
                  <a:gd name="T4" fmla="*/ 28 w 28"/>
                  <a:gd name="T5" fmla="*/ 0 h 1826"/>
                  <a:gd name="T6" fmla="*/ 28 w 28"/>
                  <a:gd name="T7" fmla="*/ 1769 h 1826"/>
                  <a:gd name="T8" fmla="*/ 24 w 28"/>
                  <a:gd name="T9" fmla="*/ 1773 h 1826"/>
                  <a:gd name="T10" fmla="*/ 20 w 28"/>
                  <a:gd name="T11" fmla="*/ 1781 h 1826"/>
                  <a:gd name="T12" fmla="*/ 16 w 28"/>
                  <a:gd name="T13" fmla="*/ 1789 h 1826"/>
                  <a:gd name="T14" fmla="*/ 12 w 28"/>
                  <a:gd name="T15" fmla="*/ 1797 h 1826"/>
                  <a:gd name="T16" fmla="*/ 12 w 28"/>
                  <a:gd name="T17" fmla="*/ 1805 h 1826"/>
                  <a:gd name="T18" fmla="*/ 8 w 28"/>
                  <a:gd name="T19" fmla="*/ 1810 h 1826"/>
                  <a:gd name="T20" fmla="*/ 4 w 28"/>
                  <a:gd name="T21" fmla="*/ 1818 h 1826"/>
                  <a:gd name="T22" fmla="*/ 0 w 28"/>
                  <a:gd name="T23" fmla="*/ 1826 h 1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826">
                    <a:moveTo>
                      <a:pt x="0" y="182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69"/>
                    </a:lnTo>
                    <a:lnTo>
                      <a:pt x="24" y="1773"/>
                    </a:lnTo>
                    <a:lnTo>
                      <a:pt x="20" y="1781"/>
                    </a:lnTo>
                    <a:lnTo>
                      <a:pt x="16" y="1789"/>
                    </a:lnTo>
                    <a:lnTo>
                      <a:pt x="12" y="1797"/>
                    </a:lnTo>
                    <a:lnTo>
                      <a:pt x="12" y="1805"/>
                    </a:lnTo>
                    <a:lnTo>
                      <a:pt x="8" y="1810"/>
                    </a:lnTo>
                    <a:lnTo>
                      <a:pt x="4" y="1818"/>
                    </a:lnTo>
                    <a:lnTo>
                      <a:pt x="0" y="1826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4" name="Freeform 206">
                <a:extLst>
                  <a:ext uri="{FF2B5EF4-FFF2-40B4-BE49-F238E27FC236}">
                    <a16:creationId xmlns:a16="http://schemas.microsoft.com/office/drawing/2014/main" id="{E8DB5456-66AE-79AB-03C8-497263FE4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7814"/>
                <a:ext cx="28" cy="1769"/>
              </a:xfrm>
              <a:custGeom>
                <a:avLst/>
                <a:gdLst>
                  <a:gd name="T0" fmla="*/ 0 w 28"/>
                  <a:gd name="T1" fmla="*/ 1769 h 1769"/>
                  <a:gd name="T2" fmla="*/ 0 w 28"/>
                  <a:gd name="T3" fmla="*/ 0 h 1769"/>
                  <a:gd name="T4" fmla="*/ 28 w 28"/>
                  <a:gd name="T5" fmla="*/ 0 h 1769"/>
                  <a:gd name="T6" fmla="*/ 28 w 28"/>
                  <a:gd name="T7" fmla="*/ 1717 h 1769"/>
                  <a:gd name="T8" fmla="*/ 24 w 28"/>
                  <a:gd name="T9" fmla="*/ 1721 h 1769"/>
                  <a:gd name="T10" fmla="*/ 20 w 28"/>
                  <a:gd name="T11" fmla="*/ 1729 h 1769"/>
                  <a:gd name="T12" fmla="*/ 16 w 28"/>
                  <a:gd name="T13" fmla="*/ 1733 h 1769"/>
                  <a:gd name="T14" fmla="*/ 16 w 28"/>
                  <a:gd name="T15" fmla="*/ 1741 h 1769"/>
                  <a:gd name="T16" fmla="*/ 12 w 28"/>
                  <a:gd name="T17" fmla="*/ 1749 h 1769"/>
                  <a:gd name="T18" fmla="*/ 8 w 28"/>
                  <a:gd name="T19" fmla="*/ 1753 h 1769"/>
                  <a:gd name="T20" fmla="*/ 4 w 28"/>
                  <a:gd name="T21" fmla="*/ 1761 h 1769"/>
                  <a:gd name="T22" fmla="*/ 0 w 28"/>
                  <a:gd name="T23" fmla="*/ 1769 h 1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69">
                    <a:moveTo>
                      <a:pt x="0" y="176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17"/>
                    </a:lnTo>
                    <a:lnTo>
                      <a:pt x="24" y="1721"/>
                    </a:lnTo>
                    <a:lnTo>
                      <a:pt x="20" y="1729"/>
                    </a:lnTo>
                    <a:lnTo>
                      <a:pt x="16" y="1733"/>
                    </a:lnTo>
                    <a:lnTo>
                      <a:pt x="16" y="1741"/>
                    </a:lnTo>
                    <a:lnTo>
                      <a:pt x="12" y="1749"/>
                    </a:lnTo>
                    <a:lnTo>
                      <a:pt x="8" y="1753"/>
                    </a:lnTo>
                    <a:lnTo>
                      <a:pt x="4" y="1761"/>
                    </a:lnTo>
                    <a:lnTo>
                      <a:pt x="0" y="176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5" name="Freeform 207">
                <a:extLst>
                  <a:ext uri="{FF2B5EF4-FFF2-40B4-BE49-F238E27FC236}">
                    <a16:creationId xmlns:a16="http://schemas.microsoft.com/office/drawing/2014/main" id="{9589A176-0B23-51E1-C35F-2EF95A462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7814"/>
                <a:ext cx="28" cy="1717"/>
              </a:xfrm>
              <a:custGeom>
                <a:avLst/>
                <a:gdLst>
                  <a:gd name="T0" fmla="*/ 0 w 28"/>
                  <a:gd name="T1" fmla="*/ 1717 h 1717"/>
                  <a:gd name="T2" fmla="*/ 0 w 28"/>
                  <a:gd name="T3" fmla="*/ 0 h 1717"/>
                  <a:gd name="T4" fmla="*/ 28 w 28"/>
                  <a:gd name="T5" fmla="*/ 0 h 1717"/>
                  <a:gd name="T6" fmla="*/ 28 w 28"/>
                  <a:gd name="T7" fmla="*/ 1664 h 1717"/>
                  <a:gd name="T8" fmla="*/ 24 w 28"/>
                  <a:gd name="T9" fmla="*/ 1673 h 1717"/>
                  <a:gd name="T10" fmla="*/ 20 w 28"/>
                  <a:gd name="T11" fmla="*/ 1677 h 1717"/>
                  <a:gd name="T12" fmla="*/ 20 w 28"/>
                  <a:gd name="T13" fmla="*/ 1685 h 1717"/>
                  <a:gd name="T14" fmla="*/ 16 w 28"/>
                  <a:gd name="T15" fmla="*/ 1689 h 1717"/>
                  <a:gd name="T16" fmla="*/ 12 w 28"/>
                  <a:gd name="T17" fmla="*/ 1697 h 1717"/>
                  <a:gd name="T18" fmla="*/ 8 w 28"/>
                  <a:gd name="T19" fmla="*/ 1701 h 1717"/>
                  <a:gd name="T20" fmla="*/ 4 w 28"/>
                  <a:gd name="T21" fmla="*/ 1709 h 1717"/>
                  <a:gd name="T22" fmla="*/ 0 w 28"/>
                  <a:gd name="T23" fmla="*/ 1717 h 1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17">
                    <a:moveTo>
                      <a:pt x="0" y="171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64"/>
                    </a:lnTo>
                    <a:lnTo>
                      <a:pt x="24" y="1673"/>
                    </a:lnTo>
                    <a:lnTo>
                      <a:pt x="20" y="1677"/>
                    </a:lnTo>
                    <a:lnTo>
                      <a:pt x="20" y="1685"/>
                    </a:lnTo>
                    <a:lnTo>
                      <a:pt x="16" y="1689"/>
                    </a:lnTo>
                    <a:lnTo>
                      <a:pt x="12" y="1697"/>
                    </a:lnTo>
                    <a:lnTo>
                      <a:pt x="8" y="1701"/>
                    </a:lnTo>
                    <a:lnTo>
                      <a:pt x="4" y="1709"/>
                    </a:lnTo>
                    <a:lnTo>
                      <a:pt x="0" y="171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6" name="Freeform 208">
                <a:extLst>
                  <a:ext uri="{FF2B5EF4-FFF2-40B4-BE49-F238E27FC236}">
                    <a16:creationId xmlns:a16="http://schemas.microsoft.com/office/drawing/2014/main" id="{6A035784-36C0-0E3D-8117-802CE4EEA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7814"/>
                <a:ext cx="28" cy="1664"/>
              </a:xfrm>
              <a:custGeom>
                <a:avLst/>
                <a:gdLst>
                  <a:gd name="T0" fmla="*/ 0 w 28"/>
                  <a:gd name="T1" fmla="*/ 1664 h 1664"/>
                  <a:gd name="T2" fmla="*/ 0 w 28"/>
                  <a:gd name="T3" fmla="*/ 0 h 1664"/>
                  <a:gd name="T4" fmla="*/ 28 w 28"/>
                  <a:gd name="T5" fmla="*/ 0 h 1664"/>
                  <a:gd name="T6" fmla="*/ 28 w 28"/>
                  <a:gd name="T7" fmla="*/ 1616 h 1664"/>
                  <a:gd name="T8" fmla="*/ 24 w 28"/>
                  <a:gd name="T9" fmla="*/ 1624 h 1664"/>
                  <a:gd name="T10" fmla="*/ 24 w 28"/>
                  <a:gd name="T11" fmla="*/ 1628 h 1664"/>
                  <a:gd name="T12" fmla="*/ 20 w 28"/>
                  <a:gd name="T13" fmla="*/ 1636 h 1664"/>
                  <a:gd name="T14" fmla="*/ 16 w 28"/>
                  <a:gd name="T15" fmla="*/ 1640 h 1664"/>
                  <a:gd name="T16" fmla="*/ 12 w 28"/>
                  <a:gd name="T17" fmla="*/ 1648 h 1664"/>
                  <a:gd name="T18" fmla="*/ 8 w 28"/>
                  <a:gd name="T19" fmla="*/ 1652 h 1664"/>
                  <a:gd name="T20" fmla="*/ 4 w 28"/>
                  <a:gd name="T21" fmla="*/ 1660 h 1664"/>
                  <a:gd name="T22" fmla="*/ 0 w 28"/>
                  <a:gd name="T23" fmla="*/ 1664 h 1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664">
                    <a:moveTo>
                      <a:pt x="0" y="1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16"/>
                    </a:lnTo>
                    <a:lnTo>
                      <a:pt x="24" y="1624"/>
                    </a:lnTo>
                    <a:lnTo>
                      <a:pt x="24" y="1628"/>
                    </a:lnTo>
                    <a:lnTo>
                      <a:pt x="20" y="1636"/>
                    </a:lnTo>
                    <a:lnTo>
                      <a:pt x="16" y="1640"/>
                    </a:lnTo>
                    <a:lnTo>
                      <a:pt x="12" y="1648"/>
                    </a:lnTo>
                    <a:lnTo>
                      <a:pt x="8" y="1652"/>
                    </a:lnTo>
                    <a:lnTo>
                      <a:pt x="4" y="1660"/>
                    </a:lnTo>
                    <a:lnTo>
                      <a:pt x="0" y="16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7" name="Freeform 209">
                <a:extLst>
                  <a:ext uri="{FF2B5EF4-FFF2-40B4-BE49-F238E27FC236}">
                    <a16:creationId xmlns:a16="http://schemas.microsoft.com/office/drawing/2014/main" id="{CD6D49C6-FC8A-1F90-8A28-4827ABB63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0" y="7814"/>
                <a:ext cx="29" cy="1616"/>
              </a:xfrm>
              <a:custGeom>
                <a:avLst/>
                <a:gdLst>
                  <a:gd name="T0" fmla="*/ 0 w 29"/>
                  <a:gd name="T1" fmla="*/ 1616 h 1616"/>
                  <a:gd name="T2" fmla="*/ 0 w 29"/>
                  <a:gd name="T3" fmla="*/ 0 h 1616"/>
                  <a:gd name="T4" fmla="*/ 29 w 29"/>
                  <a:gd name="T5" fmla="*/ 0 h 1616"/>
                  <a:gd name="T6" fmla="*/ 29 w 29"/>
                  <a:gd name="T7" fmla="*/ 1572 h 1616"/>
                  <a:gd name="T8" fmla="*/ 29 w 29"/>
                  <a:gd name="T9" fmla="*/ 1580 h 1616"/>
                  <a:gd name="T10" fmla="*/ 25 w 29"/>
                  <a:gd name="T11" fmla="*/ 1584 h 1616"/>
                  <a:gd name="T12" fmla="*/ 21 w 29"/>
                  <a:gd name="T13" fmla="*/ 1592 h 1616"/>
                  <a:gd name="T14" fmla="*/ 17 w 29"/>
                  <a:gd name="T15" fmla="*/ 1596 h 1616"/>
                  <a:gd name="T16" fmla="*/ 12 w 29"/>
                  <a:gd name="T17" fmla="*/ 1600 h 1616"/>
                  <a:gd name="T18" fmla="*/ 8 w 29"/>
                  <a:gd name="T19" fmla="*/ 1608 h 1616"/>
                  <a:gd name="T20" fmla="*/ 4 w 29"/>
                  <a:gd name="T21" fmla="*/ 1612 h 1616"/>
                  <a:gd name="T22" fmla="*/ 0 w 29"/>
                  <a:gd name="T23" fmla="*/ 1616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616">
                    <a:moveTo>
                      <a:pt x="0" y="161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572"/>
                    </a:lnTo>
                    <a:lnTo>
                      <a:pt x="29" y="1580"/>
                    </a:lnTo>
                    <a:lnTo>
                      <a:pt x="25" y="1584"/>
                    </a:lnTo>
                    <a:lnTo>
                      <a:pt x="21" y="1592"/>
                    </a:lnTo>
                    <a:lnTo>
                      <a:pt x="17" y="1596"/>
                    </a:lnTo>
                    <a:lnTo>
                      <a:pt x="12" y="1600"/>
                    </a:lnTo>
                    <a:lnTo>
                      <a:pt x="8" y="1608"/>
                    </a:lnTo>
                    <a:lnTo>
                      <a:pt x="4" y="1612"/>
                    </a:lnTo>
                    <a:lnTo>
                      <a:pt x="0" y="1616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8" name="Freeform 210">
                <a:extLst>
                  <a:ext uri="{FF2B5EF4-FFF2-40B4-BE49-F238E27FC236}">
                    <a16:creationId xmlns:a16="http://schemas.microsoft.com/office/drawing/2014/main" id="{A528A7E2-77EE-52CC-782D-2A587C824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7814"/>
                <a:ext cx="32" cy="1572"/>
              </a:xfrm>
              <a:custGeom>
                <a:avLst/>
                <a:gdLst>
                  <a:gd name="T0" fmla="*/ 0 w 32"/>
                  <a:gd name="T1" fmla="*/ 1572 h 1572"/>
                  <a:gd name="T2" fmla="*/ 0 w 32"/>
                  <a:gd name="T3" fmla="*/ 0 h 1572"/>
                  <a:gd name="T4" fmla="*/ 32 w 32"/>
                  <a:gd name="T5" fmla="*/ 0 h 1572"/>
                  <a:gd name="T6" fmla="*/ 32 w 32"/>
                  <a:gd name="T7" fmla="*/ 1531 h 1572"/>
                  <a:gd name="T8" fmla="*/ 28 w 32"/>
                  <a:gd name="T9" fmla="*/ 1536 h 1572"/>
                  <a:gd name="T10" fmla="*/ 24 w 32"/>
                  <a:gd name="T11" fmla="*/ 1544 h 1572"/>
                  <a:gd name="T12" fmla="*/ 20 w 32"/>
                  <a:gd name="T13" fmla="*/ 1548 h 1572"/>
                  <a:gd name="T14" fmla="*/ 16 w 32"/>
                  <a:gd name="T15" fmla="*/ 1552 h 1572"/>
                  <a:gd name="T16" fmla="*/ 12 w 32"/>
                  <a:gd name="T17" fmla="*/ 1560 h 1572"/>
                  <a:gd name="T18" fmla="*/ 8 w 32"/>
                  <a:gd name="T19" fmla="*/ 1564 h 1572"/>
                  <a:gd name="T20" fmla="*/ 4 w 32"/>
                  <a:gd name="T21" fmla="*/ 1568 h 1572"/>
                  <a:gd name="T22" fmla="*/ 0 w 32"/>
                  <a:gd name="T23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572">
                    <a:moveTo>
                      <a:pt x="0" y="157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531"/>
                    </a:lnTo>
                    <a:lnTo>
                      <a:pt x="28" y="1536"/>
                    </a:lnTo>
                    <a:lnTo>
                      <a:pt x="24" y="1544"/>
                    </a:lnTo>
                    <a:lnTo>
                      <a:pt x="20" y="1548"/>
                    </a:lnTo>
                    <a:lnTo>
                      <a:pt x="16" y="1552"/>
                    </a:lnTo>
                    <a:lnTo>
                      <a:pt x="12" y="1560"/>
                    </a:lnTo>
                    <a:lnTo>
                      <a:pt x="8" y="1564"/>
                    </a:lnTo>
                    <a:lnTo>
                      <a:pt x="4" y="1568"/>
                    </a:lnTo>
                    <a:lnTo>
                      <a:pt x="0" y="1572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9" name="Freeform 211">
                <a:extLst>
                  <a:ext uri="{FF2B5EF4-FFF2-40B4-BE49-F238E27FC236}">
                    <a16:creationId xmlns:a16="http://schemas.microsoft.com/office/drawing/2014/main" id="{BC095EA1-F861-B072-7C15-CA24CA70C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1" y="7814"/>
                <a:ext cx="28" cy="1531"/>
              </a:xfrm>
              <a:custGeom>
                <a:avLst/>
                <a:gdLst>
                  <a:gd name="T0" fmla="*/ 0 w 28"/>
                  <a:gd name="T1" fmla="*/ 1531 h 1531"/>
                  <a:gd name="T2" fmla="*/ 0 w 28"/>
                  <a:gd name="T3" fmla="*/ 0 h 1531"/>
                  <a:gd name="T4" fmla="*/ 28 w 28"/>
                  <a:gd name="T5" fmla="*/ 0 h 1531"/>
                  <a:gd name="T6" fmla="*/ 28 w 28"/>
                  <a:gd name="T7" fmla="*/ 1491 h 1531"/>
                  <a:gd name="T8" fmla="*/ 24 w 28"/>
                  <a:gd name="T9" fmla="*/ 1495 h 1531"/>
                  <a:gd name="T10" fmla="*/ 20 w 28"/>
                  <a:gd name="T11" fmla="*/ 1503 h 1531"/>
                  <a:gd name="T12" fmla="*/ 16 w 28"/>
                  <a:gd name="T13" fmla="*/ 1507 h 1531"/>
                  <a:gd name="T14" fmla="*/ 12 w 28"/>
                  <a:gd name="T15" fmla="*/ 1511 h 1531"/>
                  <a:gd name="T16" fmla="*/ 8 w 28"/>
                  <a:gd name="T17" fmla="*/ 1515 h 1531"/>
                  <a:gd name="T18" fmla="*/ 4 w 28"/>
                  <a:gd name="T19" fmla="*/ 1523 h 1531"/>
                  <a:gd name="T20" fmla="*/ 0 w 28"/>
                  <a:gd name="T21" fmla="*/ 1527 h 1531"/>
                  <a:gd name="T22" fmla="*/ 0 w 28"/>
                  <a:gd name="T23" fmla="*/ 1531 h 1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531">
                    <a:moveTo>
                      <a:pt x="0" y="1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91"/>
                    </a:lnTo>
                    <a:lnTo>
                      <a:pt x="24" y="1495"/>
                    </a:lnTo>
                    <a:lnTo>
                      <a:pt x="20" y="1503"/>
                    </a:lnTo>
                    <a:lnTo>
                      <a:pt x="16" y="1507"/>
                    </a:lnTo>
                    <a:lnTo>
                      <a:pt x="12" y="1511"/>
                    </a:lnTo>
                    <a:lnTo>
                      <a:pt x="8" y="1515"/>
                    </a:lnTo>
                    <a:lnTo>
                      <a:pt x="4" y="1523"/>
                    </a:lnTo>
                    <a:lnTo>
                      <a:pt x="0" y="1527"/>
                    </a:lnTo>
                    <a:lnTo>
                      <a:pt x="0" y="1531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0" name="Freeform 212">
                <a:extLst>
                  <a:ext uri="{FF2B5EF4-FFF2-40B4-BE49-F238E27FC236}">
                    <a16:creationId xmlns:a16="http://schemas.microsoft.com/office/drawing/2014/main" id="{3E0172C9-7231-6525-D4AA-6C16C3D2D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9" y="7814"/>
                <a:ext cx="28" cy="1491"/>
              </a:xfrm>
              <a:custGeom>
                <a:avLst/>
                <a:gdLst>
                  <a:gd name="T0" fmla="*/ 0 w 28"/>
                  <a:gd name="T1" fmla="*/ 1491 h 1491"/>
                  <a:gd name="T2" fmla="*/ 0 w 28"/>
                  <a:gd name="T3" fmla="*/ 0 h 1491"/>
                  <a:gd name="T4" fmla="*/ 28 w 28"/>
                  <a:gd name="T5" fmla="*/ 0 h 1491"/>
                  <a:gd name="T6" fmla="*/ 28 w 28"/>
                  <a:gd name="T7" fmla="*/ 1455 h 1491"/>
                  <a:gd name="T8" fmla="*/ 24 w 28"/>
                  <a:gd name="T9" fmla="*/ 1459 h 1491"/>
                  <a:gd name="T10" fmla="*/ 20 w 28"/>
                  <a:gd name="T11" fmla="*/ 1463 h 1491"/>
                  <a:gd name="T12" fmla="*/ 16 w 28"/>
                  <a:gd name="T13" fmla="*/ 1467 h 1491"/>
                  <a:gd name="T14" fmla="*/ 12 w 28"/>
                  <a:gd name="T15" fmla="*/ 1471 h 1491"/>
                  <a:gd name="T16" fmla="*/ 8 w 28"/>
                  <a:gd name="T17" fmla="*/ 1479 h 1491"/>
                  <a:gd name="T18" fmla="*/ 4 w 28"/>
                  <a:gd name="T19" fmla="*/ 1483 h 1491"/>
                  <a:gd name="T20" fmla="*/ 0 w 28"/>
                  <a:gd name="T21" fmla="*/ 1487 h 1491"/>
                  <a:gd name="T22" fmla="*/ 0 w 28"/>
                  <a:gd name="T23" fmla="*/ 1491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91">
                    <a:moveTo>
                      <a:pt x="0" y="149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55"/>
                    </a:lnTo>
                    <a:lnTo>
                      <a:pt x="24" y="1459"/>
                    </a:lnTo>
                    <a:lnTo>
                      <a:pt x="20" y="1463"/>
                    </a:lnTo>
                    <a:lnTo>
                      <a:pt x="16" y="1467"/>
                    </a:lnTo>
                    <a:lnTo>
                      <a:pt x="12" y="1471"/>
                    </a:lnTo>
                    <a:lnTo>
                      <a:pt x="8" y="1479"/>
                    </a:lnTo>
                    <a:lnTo>
                      <a:pt x="4" y="1483"/>
                    </a:lnTo>
                    <a:lnTo>
                      <a:pt x="0" y="1487"/>
                    </a:lnTo>
                    <a:lnTo>
                      <a:pt x="0" y="1491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1" name="Freeform 213">
                <a:extLst>
                  <a:ext uri="{FF2B5EF4-FFF2-40B4-BE49-F238E27FC236}">
                    <a16:creationId xmlns:a16="http://schemas.microsoft.com/office/drawing/2014/main" id="{1FC966CA-DCF7-4F4A-8CB6-33C876AD6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7814"/>
                <a:ext cx="28" cy="1455"/>
              </a:xfrm>
              <a:custGeom>
                <a:avLst/>
                <a:gdLst>
                  <a:gd name="T0" fmla="*/ 0 w 28"/>
                  <a:gd name="T1" fmla="*/ 1455 h 1455"/>
                  <a:gd name="T2" fmla="*/ 0 w 28"/>
                  <a:gd name="T3" fmla="*/ 0 h 1455"/>
                  <a:gd name="T4" fmla="*/ 28 w 28"/>
                  <a:gd name="T5" fmla="*/ 0 h 1455"/>
                  <a:gd name="T6" fmla="*/ 28 w 28"/>
                  <a:gd name="T7" fmla="*/ 1419 h 1455"/>
                  <a:gd name="T8" fmla="*/ 24 w 28"/>
                  <a:gd name="T9" fmla="*/ 1423 h 1455"/>
                  <a:gd name="T10" fmla="*/ 20 w 28"/>
                  <a:gd name="T11" fmla="*/ 1427 h 1455"/>
                  <a:gd name="T12" fmla="*/ 16 w 28"/>
                  <a:gd name="T13" fmla="*/ 1431 h 1455"/>
                  <a:gd name="T14" fmla="*/ 12 w 28"/>
                  <a:gd name="T15" fmla="*/ 1435 h 1455"/>
                  <a:gd name="T16" fmla="*/ 8 w 28"/>
                  <a:gd name="T17" fmla="*/ 1439 h 1455"/>
                  <a:gd name="T18" fmla="*/ 4 w 28"/>
                  <a:gd name="T19" fmla="*/ 1443 h 1455"/>
                  <a:gd name="T20" fmla="*/ 4 w 28"/>
                  <a:gd name="T21" fmla="*/ 1451 h 1455"/>
                  <a:gd name="T22" fmla="*/ 0 w 28"/>
                  <a:gd name="T23" fmla="*/ 1455 h 1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55">
                    <a:moveTo>
                      <a:pt x="0" y="14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19"/>
                    </a:lnTo>
                    <a:lnTo>
                      <a:pt x="24" y="1423"/>
                    </a:lnTo>
                    <a:lnTo>
                      <a:pt x="20" y="1427"/>
                    </a:lnTo>
                    <a:lnTo>
                      <a:pt x="16" y="1431"/>
                    </a:lnTo>
                    <a:lnTo>
                      <a:pt x="12" y="1435"/>
                    </a:lnTo>
                    <a:lnTo>
                      <a:pt x="8" y="1439"/>
                    </a:lnTo>
                    <a:lnTo>
                      <a:pt x="4" y="1443"/>
                    </a:lnTo>
                    <a:lnTo>
                      <a:pt x="4" y="1451"/>
                    </a:lnTo>
                    <a:lnTo>
                      <a:pt x="0" y="1455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2" name="Freeform 214">
                <a:extLst>
                  <a:ext uri="{FF2B5EF4-FFF2-40B4-BE49-F238E27FC236}">
                    <a16:creationId xmlns:a16="http://schemas.microsoft.com/office/drawing/2014/main" id="{857886DD-8D30-4138-9EAC-AAB0F1F6E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" y="7814"/>
                <a:ext cx="29" cy="1419"/>
              </a:xfrm>
              <a:custGeom>
                <a:avLst/>
                <a:gdLst>
                  <a:gd name="T0" fmla="*/ 0 w 29"/>
                  <a:gd name="T1" fmla="*/ 1419 h 1419"/>
                  <a:gd name="T2" fmla="*/ 0 w 29"/>
                  <a:gd name="T3" fmla="*/ 0 h 1419"/>
                  <a:gd name="T4" fmla="*/ 29 w 29"/>
                  <a:gd name="T5" fmla="*/ 0 h 1419"/>
                  <a:gd name="T6" fmla="*/ 29 w 29"/>
                  <a:gd name="T7" fmla="*/ 1382 h 1419"/>
                  <a:gd name="T8" fmla="*/ 25 w 29"/>
                  <a:gd name="T9" fmla="*/ 1386 h 1419"/>
                  <a:gd name="T10" fmla="*/ 21 w 29"/>
                  <a:gd name="T11" fmla="*/ 1390 h 1419"/>
                  <a:gd name="T12" fmla="*/ 17 w 29"/>
                  <a:gd name="T13" fmla="*/ 1395 h 1419"/>
                  <a:gd name="T14" fmla="*/ 13 w 29"/>
                  <a:gd name="T15" fmla="*/ 1399 h 1419"/>
                  <a:gd name="T16" fmla="*/ 9 w 29"/>
                  <a:gd name="T17" fmla="*/ 1407 h 1419"/>
                  <a:gd name="T18" fmla="*/ 9 w 29"/>
                  <a:gd name="T19" fmla="*/ 1411 h 1419"/>
                  <a:gd name="T20" fmla="*/ 5 w 29"/>
                  <a:gd name="T21" fmla="*/ 1415 h 1419"/>
                  <a:gd name="T22" fmla="*/ 0 w 29"/>
                  <a:gd name="T23" fmla="*/ 1419 h 1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419">
                    <a:moveTo>
                      <a:pt x="0" y="1419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382"/>
                    </a:lnTo>
                    <a:lnTo>
                      <a:pt x="25" y="1386"/>
                    </a:lnTo>
                    <a:lnTo>
                      <a:pt x="21" y="1390"/>
                    </a:lnTo>
                    <a:lnTo>
                      <a:pt x="17" y="1395"/>
                    </a:lnTo>
                    <a:lnTo>
                      <a:pt x="13" y="1399"/>
                    </a:lnTo>
                    <a:lnTo>
                      <a:pt x="9" y="1407"/>
                    </a:lnTo>
                    <a:lnTo>
                      <a:pt x="9" y="1411"/>
                    </a:lnTo>
                    <a:lnTo>
                      <a:pt x="5" y="1415"/>
                    </a:lnTo>
                    <a:lnTo>
                      <a:pt x="0" y="1419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3" name="Freeform 215">
                <a:extLst>
                  <a:ext uri="{FF2B5EF4-FFF2-40B4-BE49-F238E27FC236}">
                    <a16:creationId xmlns:a16="http://schemas.microsoft.com/office/drawing/2014/main" id="{BF630E2E-C61C-FCFA-47FE-9C19D8183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4" y="7814"/>
                <a:ext cx="28" cy="1382"/>
              </a:xfrm>
              <a:custGeom>
                <a:avLst/>
                <a:gdLst>
                  <a:gd name="T0" fmla="*/ 0 w 28"/>
                  <a:gd name="T1" fmla="*/ 1382 h 1382"/>
                  <a:gd name="T2" fmla="*/ 0 w 28"/>
                  <a:gd name="T3" fmla="*/ 0 h 1382"/>
                  <a:gd name="T4" fmla="*/ 28 w 28"/>
                  <a:gd name="T5" fmla="*/ 0 h 1382"/>
                  <a:gd name="T6" fmla="*/ 28 w 28"/>
                  <a:gd name="T7" fmla="*/ 1350 h 1382"/>
                  <a:gd name="T8" fmla="*/ 24 w 28"/>
                  <a:gd name="T9" fmla="*/ 1354 h 1382"/>
                  <a:gd name="T10" fmla="*/ 20 w 28"/>
                  <a:gd name="T11" fmla="*/ 1358 h 1382"/>
                  <a:gd name="T12" fmla="*/ 16 w 28"/>
                  <a:gd name="T13" fmla="*/ 1362 h 1382"/>
                  <a:gd name="T14" fmla="*/ 12 w 28"/>
                  <a:gd name="T15" fmla="*/ 1366 h 1382"/>
                  <a:gd name="T16" fmla="*/ 12 w 28"/>
                  <a:gd name="T17" fmla="*/ 1370 h 1382"/>
                  <a:gd name="T18" fmla="*/ 8 w 28"/>
                  <a:gd name="T19" fmla="*/ 1374 h 1382"/>
                  <a:gd name="T20" fmla="*/ 4 w 28"/>
                  <a:gd name="T21" fmla="*/ 1378 h 1382"/>
                  <a:gd name="T22" fmla="*/ 0 w 28"/>
                  <a:gd name="T23" fmla="*/ 1382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82">
                    <a:moveTo>
                      <a:pt x="0" y="1382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50"/>
                    </a:lnTo>
                    <a:lnTo>
                      <a:pt x="24" y="1354"/>
                    </a:lnTo>
                    <a:lnTo>
                      <a:pt x="20" y="1358"/>
                    </a:lnTo>
                    <a:lnTo>
                      <a:pt x="16" y="1362"/>
                    </a:lnTo>
                    <a:lnTo>
                      <a:pt x="12" y="1366"/>
                    </a:lnTo>
                    <a:lnTo>
                      <a:pt x="12" y="1370"/>
                    </a:lnTo>
                    <a:lnTo>
                      <a:pt x="8" y="1374"/>
                    </a:lnTo>
                    <a:lnTo>
                      <a:pt x="4" y="1378"/>
                    </a:lnTo>
                    <a:lnTo>
                      <a:pt x="0" y="1382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4" name="Freeform 216">
                <a:extLst>
                  <a:ext uri="{FF2B5EF4-FFF2-40B4-BE49-F238E27FC236}">
                    <a16:creationId xmlns:a16="http://schemas.microsoft.com/office/drawing/2014/main" id="{7429F2DE-BE59-6974-AAD0-68E9258A8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2" y="7814"/>
                <a:ext cx="28" cy="1350"/>
              </a:xfrm>
              <a:custGeom>
                <a:avLst/>
                <a:gdLst>
                  <a:gd name="T0" fmla="*/ 0 w 28"/>
                  <a:gd name="T1" fmla="*/ 1350 h 1350"/>
                  <a:gd name="T2" fmla="*/ 0 w 28"/>
                  <a:gd name="T3" fmla="*/ 0 h 1350"/>
                  <a:gd name="T4" fmla="*/ 28 w 28"/>
                  <a:gd name="T5" fmla="*/ 0 h 1350"/>
                  <a:gd name="T6" fmla="*/ 28 w 28"/>
                  <a:gd name="T7" fmla="*/ 1318 h 1350"/>
                  <a:gd name="T8" fmla="*/ 24 w 28"/>
                  <a:gd name="T9" fmla="*/ 1322 h 1350"/>
                  <a:gd name="T10" fmla="*/ 20 w 28"/>
                  <a:gd name="T11" fmla="*/ 1326 h 1350"/>
                  <a:gd name="T12" fmla="*/ 16 w 28"/>
                  <a:gd name="T13" fmla="*/ 1330 h 1350"/>
                  <a:gd name="T14" fmla="*/ 16 w 28"/>
                  <a:gd name="T15" fmla="*/ 1334 h 1350"/>
                  <a:gd name="T16" fmla="*/ 12 w 28"/>
                  <a:gd name="T17" fmla="*/ 1338 h 1350"/>
                  <a:gd name="T18" fmla="*/ 8 w 28"/>
                  <a:gd name="T19" fmla="*/ 1342 h 1350"/>
                  <a:gd name="T20" fmla="*/ 4 w 28"/>
                  <a:gd name="T21" fmla="*/ 1346 h 1350"/>
                  <a:gd name="T22" fmla="*/ 0 w 28"/>
                  <a:gd name="T23" fmla="*/ 1350 h 1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50">
                    <a:moveTo>
                      <a:pt x="0" y="135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18"/>
                    </a:lnTo>
                    <a:lnTo>
                      <a:pt x="24" y="1322"/>
                    </a:lnTo>
                    <a:lnTo>
                      <a:pt x="20" y="1326"/>
                    </a:lnTo>
                    <a:lnTo>
                      <a:pt x="16" y="1330"/>
                    </a:lnTo>
                    <a:lnTo>
                      <a:pt x="16" y="1334"/>
                    </a:lnTo>
                    <a:lnTo>
                      <a:pt x="12" y="1338"/>
                    </a:lnTo>
                    <a:lnTo>
                      <a:pt x="8" y="1342"/>
                    </a:lnTo>
                    <a:lnTo>
                      <a:pt x="4" y="1346"/>
                    </a:lnTo>
                    <a:lnTo>
                      <a:pt x="0" y="1350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5" name="Freeform 217">
                <a:extLst>
                  <a:ext uri="{FF2B5EF4-FFF2-40B4-BE49-F238E27FC236}">
                    <a16:creationId xmlns:a16="http://schemas.microsoft.com/office/drawing/2014/main" id="{D02E6B0A-C231-13C1-B047-7A32385E4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7814"/>
                <a:ext cx="28" cy="1318"/>
              </a:xfrm>
              <a:custGeom>
                <a:avLst/>
                <a:gdLst>
                  <a:gd name="T0" fmla="*/ 0 w 28"/>
                  <a:gd name="T1" fmla="*/ 1318 h 1318"/>
                  <a:gd name="T2" fmla="*/ 0 w 28"/>
                  <a:gd name="T3" fmla="*/ 0 h 1318"/>
                  <a:gd name="T4" fmla="*/ 28 w 28"/>
                  <a:gd name="T5" fmla="*/ 0 h 1318"/>
                  <a:gd name="T6" fmla="*/ 28 w 28"/>
                  <a:gd name="T7" fmla="*/ 1286 h 1318"/>
                  <a:gd name="T8" fmla="*/ 24 w 28"/>
                  <a:gd name="T9" fmla="*/ 1290 h 1318"/>
                  <a:gd name="T10" fmla="*/ 20 w 28"/>
                  <a:gd name="T11" fmla="*/ 1294 h 1318"/>
                  <a:gd name="T12" fmla="*/ 16 w 28"/>
                  <a:gd name="T13" fmla="*/ 1298 h 1318"/>
                  <a:gd name="T14" fmla="*/ 16 w 28"/>
                  <a:gd name="T15" fmla="*/ 1302 h 1318"/>
                  <a:gd name="T16" fmla="*/ 12 w 28"/>
                  <a:gd name="T17" fmla="*/ 1306 h 1318"/>
                  <a:gd name="T18" fmla="*/ 8 w 28"/>
                  <a:gd name="T19" fmla="*/ 1310 h 1318"/>
                  <a:gd name="T20" fmla="*/ 4 w 28"/>
                  <a:gd name="T21" fmla="*/ 1314 h 1318"/>
                  <a:gd name="T22" fmla="*/ 0 w 28"/>
                  <a:gd name="T23" fmla="*/ 1318 h 1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18">
                    <a:moveTo>
                      <a:pt x="0" y="131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286"/>
                    </a:lnTo>
                    <a:lnTo>
                      <a:pt x="24" y="1290"/>
                    </a:lnTo>
                    <a:lnTo>
                      <a:pt x="20" y="1294"/>
                    </a:lnTo>
                    <a:lnTo>
                      <a:pt x="16" y="1298"/>
                    </a:lnTo>
                    <a:lnTo>
                      <a:pt x="16" y="1302"/>
                    </a:lnTo>
                    <a:lnTo>
                      <a:pt x="12" y="1306"/>
                    </a:lnTo>
                    <a:lnTo>
                      <a:pt x="8" y="1310"/>
                    </a:lnTo>
                    <a:lnTo>
                      <a:pt x="4" y="1314"/>
                    </a:lnTo>
                    <a:lnTo>
                      <a:pt x="0" y="1318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6" name="Freeform 218">
                <a:extLst>
                  <a:ext uri="{FF2B5EF4-FFF2-40B4-BE49-F238E27FC236}">
                    <a16:creationId xmlns:a16="http://schemas.microsoft.com/office/drawing/2014/main" id="{E539B58D-EAB0-3B0E-483D-0A4016E2F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8" y="7814"/>
                <a:ext cx="29" cy="1286"/>
              </a:xfrm>
              <a:custGeom>
                <a:avLst/>
                <a:gdLst>
                  <a:gd name="T0" fmla="*/ 0 w 29"/>
                  <a:gd name="T1" fmla="*/ 1286 h 1286"/>
                  <a:gd name="T2" fmla="*/ 0 w 29"/>
                  <a:gd name="T3" fmla="*/ 0 h 1286"/>
                  <a:gd name="T4" fmla="*/ 25 w 29"/>
                  <a:gd name="T5" fmla="*/ 0 h 1286"/>
                  <a:gd name="T6" fmla="*/ 25 w 29"/>
                  <a:gd name="T7" fmla="*/ 375 h 1286"/>
                  <a:gd name="T8" fmla="*/ 29 w 29"/>
                  <a:gd name="T9" fmla="*/ 375 h 1286"/>
                  <a:gd name="T10" fmla="*/ 29 w 29"/>
                  <a:gd name="T11" fmla="*/ 883 h 1286"/>
                  <a:gd name="T12" fmla="*/ 25 w 29"/>
                  <a:gd name="T13" fmla="*/ 883 h 1286"/>
                  <a:gd name="T14" fmla="*/ 25 w 29"/>
                  <a:gd name="T15" fmla="*/ 1262 h 1286"/>
                  <a:gd name="T16" fmla="*/ 20 w 29"/>
                  <a:gd name="T17" fmla="*/ 1266 h 1286"/>
                  <a:gd name="T18" fmla="*/ 20 w 29"/>
                  <a:gd name="T19" fmla="*/ 1270 h 1286"/>
                  <a:gd name="T20" fmla="*/ 16 w 29"/>
                  <a:gd name="T21" fmla="*/ 1274 h 1286"/>
                  <a:gd name="T22" fmla="*/ 12 w 29"/>
                  <a:gd name="T23" fmla="*/ 1274 h 1286"/>
                  <a:gd name="T24" fmla="*/ 8 w 29"/>
                  <a:gd name="T25" fmla="*/ 1278 h 1286"/>
                  <a:gd name="T26" fmla="*/ 8 w 29"/>
                  <a:gd name="T27" fmla="*/ 1282 h 1286"/>
                  <a:gd name="T28" fmla="*/ 4 w 29"/>
                  <a:gd name="T29" fmla="*/ 1286 h 1286"/>
                  <a:gd name="T30" fmla="*/ 0 w 29"/>
                  <a:gd name="T31" fmla="*/ 1286 h 1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" h="1286">
                    <a:moveTo>
                      <a:pt x="0" y="1286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375"/>
                    </a:lnTo>
                    <a:lnTo>
                      <a:pt x="29" y="375"/>
                    </a:lnTo>
                    <a:lnTo>
                      <a:pt x="29" y="883"/>
                    </a:lnTo>
                    <a:lnTo>
                      <a:pt x="25" y="883"/>
                    </a:lnTo>
                    <a:lnTo>
                      <a:pt x="25" y="1262"/>
                    </a:lnTo>
                    <a:lnTo>
                      <a:pt x="20" y="1266"/>
                    </a:lnTo>
                    <a:lnTo>
                      <a:pt x="20" y="1270"/>
                    </a:lnTo>
                    <a:lnTo>
                      <a:pt x="16" y="1274"/>
                    </a:lnTo>
                    <a:lnTo>
                      <a:pt x="12" y="1274"/>
                    </a:lnTo>
                    <a:lnTo>
                      <a:pt x="8" y="1278"/>
                    </a:lnTo>
                    <a:lnTo>
                      <a:pt x="8" y="1282"/>
                    </a:lnTo>
                    <a:lnTo>
                      <a:pt x="4" y="1286"/>
                    </a:lnTo>
                    <a:lnTo>
                      <a:pt x="0" y="1286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7" name="Rectangle 219">
                <a:extLst>
                  <a:ext uri="{FF2B5EF4-FFF2-40B4-BE49-F238E27FC236}">
                    <a16:creationId xmlns:a16="http://schemas.microsoft.com/office/drawing/2014/main" id="{FC7A1D92-DD26-5FB0-0E0B-9D7CBD76F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7" y="8189"/>
                <a:ext cx="28" cy="508"/>
              </a:xfrm>
              <a:prstGeom prst="rect">
                <a:avLst/>
              </a:pr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8" name="Rectangle 220">
                <a:extLst>
                  <a:ext uri="{FF2B5EF4-FFF2-40B4-BE49-F238E27FC236}">
                    <a16:creationId xmlns:a16="http://schemas.microsoft.com/office/drawing/2014/main" id="{7F25E489-9987-C6DB-567C-8A4C9F692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5" y="8189"/>
                <a:ext cx="28" cy="508"/>
              </a:xfrm>
              <a:prstGeom prst="rect">
                <a:avLst/>
              </a:pr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9" name="Rectangle 221">
                <a:extLst>
                  <a:ext uri="{FF2B5EF4-FFF2-40B4-BE49-F238E27FC236}">
                    <a16:creationId xmlns:a16="http://schemas.microsoft.com/office/drawing/2014/main" id="{F3A98447-BE68-7533-35D5-342A9E68F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3" y="8189"/>
                <a:ext cx="32" cy="508"/>
              </a:xfrm>
              <a:prstGeom prst="rect">
                <a:avLst/>
              </a:pr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0" name="Rectangle 222">
                <a:extLst>
                  <a:ext uri="{FF2B5EF4-FFF2-40B4-BE49-F238E27FC236}">
                    <a16:creationId xmlns:a16="http://schemas.microsoft.com/office/drawing/2014/main" id="{F8F83C7B-B21B-43ED-45E2-C56DCD424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5" y="8189"/>
                <a:ext cx="28" cy="508"/>
              </a:xfrm>
              <a:prstGeom prst="rect">
                <a:avLst/>
              </a:pr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1" name="Rectangle 223">
                <a:extLst>
                  <a:ext uri="{FF2B5EF4-FFF2-40B4-BE49-F238E27FC236}">
                    <a16:creationId xmlns:a16="http://schemas.microsoft.com/office/drawing/2014/main" id="{97CDE6C1-324B-A90A-31F7-F6CA84DC4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3" y="8189"/>
                <a:ext cx="29" cy="508"/>
              </a:xfrm>
              <a:prstGeom prst="rect">
                <a:avLst/>
              </a:pr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2" name="Rectangle 224">
                <a:extLst>
                  <a:ext uri="{FF2B5EF4-FFF2-40B4-BE49-F238E27FC236}">
                    <a16:creationId xmlns:a16="http://schemas.microsoft.com/office/drawing/2014/main" id="{0DF2370E-F350-7337-296F-33C92382C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8189"/>
                <a:ext cx="28" cy="508"/>
              </a:xfrm>
              <a:prstGeom prst="rect">
                <a:avLst/>
              </a:pr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3" name="Rectangle 225">
                <a:extLst>
                  <a:ext uri="{FF2B5EF4-FFF2-40B4-BE49-F238E27FC236}">
                    <a16:creationId xmlns:a16="http://schemas.microsoft.com/office/drawing/2014/main" id="{F982C3DA-7D80-BD23-27F4-1C4C40B5A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8189"/>
                <a:ext cx="28" cy="508"/>
              </a:xfrm>
              <a:prstGeom prst="rect">
                <a:avLst/>
              </a:pr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4" name="Rectangle 226">
                <a:extLst>
                  <a:ext uri="{FF2B5EF4-FFF2-40B4-BE49-F238E27FC236}">
                    <a16:creationId xmlns:a16="http://schemas.microsoft.com/office/drawing/2014/main" id="{1B4B933F-5D83-0914-5100-514181D8C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8189"/>
                <a:ext cx="28" cy="508"/>
              </a:xfrm>
              <a:prstGeom prst="rect">
                <a:avLst/>
              </a:pr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5" name="Rectangle 227">
                <a:extLst>
                  <a:ext uri="{FF2B5EF4-FFF2-40B4-BE49-F238E27FC236}">
                    <a16:creationId xmlns:a16="http://schemas.microsoft.com/office/drawing/2014/main" id="{C2A70036-E84F-9601-5A86-43257CE03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" y="8189"/>
                <a:ext cx="28" cy="508"/>
              </a:xfrm>
              <a:prstGeom prst="rect">
                <a:avLst/>
              </a:pr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6" name="Rectangle 228">
                <a:extLst>
                  <a:ext uri="{FF2B5EF4-FFF2-40B4-BE49-F238E27FC236}">
                    <a16:creationId xmlns:a16="http://schemas.microsoft.com/office/drawing/2014/main" id="{91FE2D8D-2569-0EAB-0B7A-C8846AA1A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8189"/>
                <a:ext cx="29" cy="508"/>
              </a:xfrm>
              <a:prstGeom prst="rect">
                <a:avLst/>
              </a:pr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7" name="Rectangle 229">
                <a:extLst>
                  <a:ext uri="{FF2B5EF4-FFF2-40B4-BE49-F238E27FC236}">
                    <a16:creationId xmlns:a16="http://schemas.microsoft.com/office/drawing/2014/main" id="{0D693879-3DEA-E15F-4F7E-E8A93BDA5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" y="8189"/>
                <a:ext cx="28" cy="508"/>
              </a:xfrm>
              <a:prstGeom prst="rect">
                <a:avLst/>
              </a:pr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8" name="Rectangle 230">
                <a:extLst>
                  <a:ext uri="{FF2B5EF4-FFF2-40B4-BE49-F238E27FC236}">
                    <a16:creationId xmlns:a16="http://schemas.microsoft.com/office/drawing/2014/main" id="{1D297E91-A6D8-83EA-FE20-2986EE3F7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1" y="8189"/>
                <a:ext cx="28" cy="508"/>
              </a:xfrm>
              <a:prstGeom prst="rect">
                <a:avLst/>
              </a:pr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9" name="Rectangle 231">
                <a:extLst>
                  <a:ext uri="{FF2B5EF4-FFF2-40B4-BE49-F238E27FC236}">
                    <a16:creationId xmlns:a16="http://schemas.microsoft.com/office/drawing/2014/main" id="{BF928792-AA6B-D40E-94A8-2A6E6E0FF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8189"/>
                <a:ext cx="28" cy="508"/>
              </a:xfrm>
              <a:prstGeom prst="rect">
                <a:avLst/>
              </a:pr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0" name="Rectangle 232">
                <a:extLst>
                  <a:ext uri="{FF2B5EF4-FFF2-40B4-BE49-F238E27FC236}">
                    <a16:creationId xmlns:a16="http://schemas.microsoft.com/office/drawing/2014/main" id="{253F6518-7A1F-9CBD-F886-D57429A62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8189"/>
                <a:ext cx="33" cy="508"/>
              </a:xfrm>
              <a:prstGeom prst="rect">
                <a:avLst/>
              </a:pr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1" name="Freeform 233">
                <a:extLst>
                  <a:ext uri="{FF2B5EF4-FFF2-40B4-BE49-F238E27FC236}">
                    <a16:creationId xmlns:a16="http://schemas.microsoft.com/office/drawing/2014/main" id="{0F255B81-135F-0494-CAE7-530202503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0" y="7818"/>
                <a:ext cx="28" cy="2684"/>
              </a:xfrm>
              <a:custGeom>
                <a:avLst/>
                <a:gdLst>
                  <a:gd name="T0" fmla="*/ 0 w 28"/>
                  <a:gd name="T1" fmla="*/ 879 h 2684"/>
                  <a:gd name="T2" fmla="*/ 0 w 28"/>
                  <a:gd name="T3" fmla="*/ 371 h 2684"/>
                  <a:gd name="T4" fmla="*/ 8 w 28"/>
                  <a:gd name="T5" fmla="*/ 371 h 2684"/>
                  <a:gd name="T6" fmla="*/ 8 w 28"/>
                  <a:gd name="T7" fmla="*/ 0 h 2684"/>
                  <a:gd name="T8" fmla="*/ 28 w 28"/>
                  <a:gd name="T9" fmla="*/ 0 h 2684"/>
                  <a:gd name="T10" fmla="*/ 28 w 28"/>
                  <a:gd name="T11" fmla="*/ 2684 h 2684"/>
                  <a:gd name="T12" fmla="*/ 8 w 28"/>
                  <a:gd name="T13" fmla="*/ 2684 h 2684"/>
                  <a:gd name="T14" fmla="*/ 8 w 28"/>
                  <a:gd name="T15" fmla="*/ 879 h 2684"/>
                  <a:gd name="T16" fmla="*/ 0 w 28"/>
                  <a:gd name="T17" fmla="*/ 879 h 2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684">
                    <a:moveTo>
                      <a:pt x="0" y="879"/>
                    </a:moveTo>
                    <a:lnTo>
                      <a:pt x="0" y="371"/>
                    </a:lnTo>
                    <a:lnTo>
                      <a:pt x="8" y="371"/>
                    </a:lnTo>
                    <a:lnTo>
                      <a:pt x="8" y="0"/>
                    </a:lnTo>
                    <a:lnTo>
                      <a:pt x="28" y="0"/>
                    </a:lnTo>
                    <a:lnTo>
                      <a:pt x="28" y="2684"/>
                    </a:lnTo>
                    <a:lnTo>
                      <a:pt x="8" y="2684"/>
                    </a:lnTo>
                    <a:lnTo>
                      <a:pt x="8" y="879"/>
                    </a:lnTo>
                    <a:lnTo>
                      <a:pt x="0" y="879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2" name="Rectangle 234">
                <a:extLst>
                  <a:ext uri="{FF2B5EF4-FFF2-40B4-BE49-F238E27FC236}">
                    <a16:creationId xmlns:a16="http://schemas.microsoft.com/office/drawing/2014/main" id="{D28C82C3-7DB2-9C02-896F-754E0DB7D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7818"/>
                <a:ext cx="28" cy="2684"/>
              </a:xfrm>
              <a:prstGeom prst="rect">
                <a:avLst/>
              </a:pr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3" name="Rectangle 235">
                <a:extLst>
                  <a:ext uri="{FF2B5EF4-FFF2-40B4-BE49-F238E27FC236}">
                    <a16:creationId xmlns:a16="http://schemas.microsoft.com/office/drawing/2014/main" id="{5A937A93-1A28-CF52-F6D3-1B262B0A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6" y="7818"/>
                <a:ext cx="28" cy="2684"/>
              </a:xfrm>
              <a:prstGeom prst="rect">
                <a:avLst/>
              </a:pr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4" name="Rectangle 236">
                <a:extLst>
                  <a:ext uri="{FF2B5EF4-FFF2-40B4-BE49-F238E27FC236}">
                    <a16:creationId xmlns:a16="http://schemas.microsoft.com/office/drawing/2014/main" id="{15B3FCA7-7E47-B98A-DB3C-04E63DE0B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" y="7818"/>
                <a:ext cx="28" cy="2684"/>
              </a:xfrm>
              <a:prstGeom prst="rect">
                <a:avLst/>
              </a:pr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5" name="Rectangle 237">
                <a:extLst>
                  <a:ext uri="{FF2B5EF4-FFF2-40B4-BE49-F238E27FC236}">
                    <a16:creationId xmlns:a16="http://schemas.microsoft.com/office/drawing/2014/main" id="{70716416-7932-42DA-6FAB-A935F146B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7818"/>
                <a:ext cx="29" cy="2684"/>
              </a:xfrm>
              <a:prstGeom prst="rect">
                <a:avLst/>
              </a:pr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6" name="Rectangle 238">
                <a:extLst>
                  <a:ext uri="{FF2B5EF4-FFF2-40B4-BE49-F238E27FC236}">
                    <a16:creationId xmlns:a16="http://schemas.microsoft.com/office/drawing/2014/main" id="{2813C07C-CD5B-1363-01E5-3606953CF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7818"/>
                <a:ext cx="28" cy="2684"/>
              </a:xfrm>
              <a:prstGeom prst="rect">
                <a:avLst/>
              </a:pr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7" name="Rectangle 239">
                <a:extLst>
                  <a:ext uri="{FF2B5EF4-FFF2-40B4-BE49-F238E27FC236}">
                    <a16:creationId xmlns:a16="http://schemas.microsoft.com/office/drawing/2014/main" id="{05C27366-75B8-A5A2-1429-671ED8748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7818"/>
                <a:ext cx="28" cy="2684"/>
              </a:xfrm>
              <a:prstGeom prst="rect">
                <a:avLst/>
              </a:pr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8" name="Rectangle 240">
                <a:extLst>
                  <a:ext uri="{FF2B5EF4-FFF2-40B4-BE49-F238E27FC236}">
                    <a16:creationId xmlns:a16="http://schemas.microsoft.com/office/drawing/2014/main" id="{18EC52FF-C8C1-A71D-6267-1C2433593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7" y="7818"/>
                <a:ext cx="28" cy="2684"/>
              </a:xfrm>
              <a:prstGeom prst="rect">
                <a:avLst/>
              </a:pr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9" name="Rectangle 241">
                <a:extLst>
                  <a:ext uri="{FF2B5EF4-FFF2-40B4-BE49-F238E27FC236}">
                    <a16:creationId xmlns:a16="http://schemas.microsoft.com/office/drawing/2014/main" id="{4C7538C0-2DFB-DCE3-F057-DCA557A44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5" y="7818"/>
                <a:ext cx="28" cy="2684"/>
              </a:xfrm>
              <a:prstGeom prst="rect">
                <a:avLst/>
              </a:pr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0" name="Rectangle 242">
                <a:extLst>
                  <a:ext uri="{FF2B5EF4-FFF2-40B4-BE49-F238E27FC236}">
                    <a16:creationId xmlns:a16="http://schemas.microsoft.com/office/drawing/2014/main" id="{86559631-2B02-B092-D0C0-8E90969C5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3" y="7818"/>
                <a:ext cx="33" cy="2684"/>
              </a:xfrm>
              <a:prstGeom prst="rect">
                <a:avLst/>
              </a:pr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1" name="Rectangle 243">
                <a:extLst>
                  <a:ext uri="{FF2B5EF4-FFF2-40B4-BE49-F238E27FC236}">
                    <a16:creationId xmlns:a16="http://schemas.microsoft.com/office/drawing/2014/main" id="{FBA8D39E-4604-6865-87F5-88F5FAF42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7818"/>
                <a:ext cx="28" cy="2684"/>
              </a:xfrm>
              <a:prstGeom prst="rect">
                <a:avLst/>
              </a:pr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2" name="Rectangle 244">
                <a:extLst>
                  <a:ext uri="{FF2B5EF4-FFF2-40B4-BE49-F238E27FC236}">
                    <a16:creationId xmlns:a16="http://schemas.microsoft.com/office/drawing/2014/main" id="{77BC1D6A-3DBD-F5E6-5948-2FE3C0B02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" y="7818"/>
                <a:ext cx="28" cy="2684"/>
              </a:xfrm>
              <a:prstGeom prst="rect">
                <a:avLst/>
              </a:pr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3" name="Rectangle 245">
                <a:extLst>
                  <a:ext uri="{FF2B5EF4-FFF2-40B4-BE49-F238E27FC236}">
                    <a16:creationId xmlns:a16="http://schemas.microsoft.com/office/drawing/2014/main" id="{2F267743-A5C5-230F-7C8D-FC6037392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7818"/>
                <a:ext cx="28" cy="2684"/>
              </a:xfrm>
              <a:prstGeom prst="rect">
                <a:avLst/>
              </a:pr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4" name="Rectangle 246">
                <a:extLst>
                  <a:ext uri="{FF2B5EF4-FFF2-40B4-BE49-F238E27FC236}">
                    <a16:creationId xmlns:a16="http://schemas.microsoft.com/office/drawing/2014/main" id="{B2638EED-D7B8-9BC9-6DA1-FF75D46F5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0" y="7818"/>
                <a:ext cx="29" cy="2684"/>
              </a:xfrm>
              <a:prstGeom prst="rect">
                <a:avLst/>
              </a:pr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5" name="Rectangle 247">
                <a:extLst>
                  <a:ext uri="{FF2B5EF4-FFF2-40B4-BE49-F238E27FC236}">
                    <a16:creationId xmlns:a16="http://schemas.microsoft.com/office/drawing/2014/main" id="{07104443-9899-D35D-5E6E-029F4270D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7818"/>
                <a:ext cx="28" cy="2684"/>
              </a:xfrm>
              <a:prstGeom prst="rect">
                <a:avLst/>
              </a:pr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6" name="Rectangle 248">
                <a:extLst>
                  <a:ext uri="{FF2B5EF4-FFF2-40B4-BE49-F238E27FC236}">
                    <a16:creationId xmlns:a16="http://schemas.microsoft.com/office/drawing/2014/main" id="{ED5DCC13-5857-ED80-31E7-F3B043D2B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7" y="7818"/>
                <a:ext cx="28" cy="2684"/>
              </a:xfrm>
              <a:prstGeom prst="rect">
                <a:avLst/>
              </a:pr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7" name="Rectangle 249">
                <a:extLst>
                  <a:ext uri="{FF2B5EF4-FFF2-40B4-BE49-F238E27FC236}">
                    <a16:creationId xmlns:a16="http://schemas.microsoft.com/office/drawing/2014/main" id="{311898F0-BE6E-434B-20B9-B5641A38F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" y="7818"/>
                <a:ext cx="28" cy="2684"/>
              </a:xfrm>
              <a:prstGeom prst="rect">
                <a:avLst/>
              </a:pr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8" name="Rectangle 250">
                <a:extLst>
                  <a:ext uri="{FF2B5EF4-FFF2-40B4-BE49-F238E27FC236}">
                    <a16:creationId xmlns:a16="http://schemas.microsoft.com/office/drawing/2014/main" id="{38204EBE-BF3D-97F6-1B21-D76F200A8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3" y="7818"/>
                <a:ext cx="28" cy="2684"/>
              </a:xfrm>
              <a:prstGeom prst="rect">
                <a:avLst/>
              </a:pr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</p:grpSp>
        <p:sp>
          <p:nvSpPr>
            <p:cNvPr id="256" name="Rectangle 251">
              <a:extLst>
                <a:ext uri="{FF2B5EF4-FFF2-40B4-BE49-F238E27FC236}">
                  <a16:creationId xmlns:a16="http://schemas.microsoft.com/office/drawing/2014/main" id="{17C47E54-105D-DFB8-DB8B-0D9EB83A94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0" y="1704"/>
              <a:ext cx="3969" cy="2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</p:spTree>
    <p:extLst>
      <p:ext uri="{BB962C8B-B14F-4D97-AF65-F5344CB8AC3E}">
        <p14:creationId xmlns:p14="http://schemas.microsoft.com/office/powerpoint/2010/main" val="198707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>
            <a:extLst>
              <a:ext uri="{FF2B5EF4-FFF2-40B4-BE49-F238E27FC236}">
                <a16:creationId xmlns:a16="http://schemas.microsoft.com/office/drawing/2014/main" id="{DA2C09B7-B5A0-0C4C-2C66-DB2757825975}"/>
              </a:ext>
            </a:extLst>
          </p:cNvPr>
          <p:cNvGrpSpPr/>
          <p:nvPr/>
        </p:nvGrpSpPr>
        <p:grpSpPr>
          <a:xfrm>
            <a:off x="0" y="-1"/>
            <a:ext cx="12191999" cy="6858001"/>
            <a:chOff x="-57423" y="-1"/>
            <a:chExt cx="12191999" cy="6858001"/>
          </a:xfrm>
        </p:grpSpPr>
        <p:sp>
          <p:nvSpPr>
            <p:cNvPr id="21" name="Rectangle 20"/>
            <p:cNvSpPr/>
            <p:nvPr/>
          </p:nvSpPr>
          <p:spPr>
            <a:xfrm>
              <a:off x="-57423" y="-1"/>
              <a:ext cx="12191999" cy="6858001"/>
            </a:xfrm>
            <a:prstGeom prst="rect">
              <a:avLst/>
            </a:prstGeom>
            <a:gradFill>
              <a:gsLst>
                <a:gs pos="0">
                  <a:srgbClr val="CDCDCD">
                    <a:alpha val="88000"/>
                  </a:srgbClr>
                </a:gs>
                <a:gs pos="24000">
                  <a:schemeClr val="bg1">
                    <a:lumMod val="91000"/>
                    <a:lumOff val="9000"/>
                    <a:alpha val="88000"/>
                  </a:schemeClr>
                </a:gs>
                <a:gs pos="95000">
                  <a:schemeClr val="bg1">
                    <a:shade val="100000"/>
                    <a:satMod val="11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61867" y="6256731"/>
              <a:ext cx="317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</a:t>
              </a:r>
              <a:r>
                <a:rPr lang="bg-BG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ЗБНЗОК 2024 Г.</a:t>
              </a:r>
              <a:endParaRPr lang="en-US" sz="1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EB414EF2-061A-D337-3584-CCF42A7464F2}"/>
              </a:ext>
            </a:extLst>
          </p:cNvPr>
          <p:cNvSpPr txBox="1"/>
          <p:nvPr/>
        </p:nvSpPr>
        <p:spPr>
          <a:xfrm>
            <a:off x="989415" y="84084"/>
            <a:ext cx="10866254" cy="10811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Дейности финансирани от НЗОК със средства от бюджета на Министерство на здравеопазването с трансфер към бюджета на НЗОК, в общ годишен размер от 173 766,9 хил. лв. или с 20 484,3 хил. лв. повече от заложените със ЗБНЗОК за 2023 г., което представлява ръст от 13,4%.</a:t>
            </a:r>
            <a:r>
              <a:rPr lang="bg-BG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Със средствата се финансират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разходите за: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Лекарствени продукти – ваксини и дейности по прилагането им по чл. 82, ал. 2, т. 3 от ЗЗ – за изпълнение на Национална програма за първична профилактика на рака на маточната шийка в Република България 2021 – 2024 г., Национална програма за профилактика на </a:t>
            </a:r>
            <a:r>
              <a:rPr lang="bg-BG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ротавирусните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гастроентерити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Република България 2022-2025 г. и Национална програма за подобряване на </a:t>
            </a:r>
            <a:r>
              <a:rPr lang="bg-BG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ваксинопрофилактиката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сезонния грип и на </a:t>
            </a:r>
            <a:r>
              <a:rPr lang="bg-BG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пневмококовите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при лица на и над 65 годишна възраст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2023 - 2026г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bg-BG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772,3 хил. лв.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нтензивно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лечение, комплексно диспансерно (амбулаторно) наблюдение при пациенти с психиатрични заболявания и комплексно диспансерно (амбулаторно) наблюдение при пациенти с кожно-венерически заболявания по чл. 82, ал. 1, т. 1а, 3а и 6б от Закона за здравето, дейности за здравно неосигурени жени по чл. 82, ал. 1, т. 2 от Закона за здравето, като заложените средства са за здравно неосигурени лица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bg-BG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789,0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хил. лв., 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Сумите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чл. 37, ал. 6 от ЗЗО (доплащане на разликата на намалените потребителски такси за пенсионери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bg-BG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035,0 хил. лв</a:t>
            </a:r>
            <a:r>
              <a:rPr lang="bg-BG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във връзка с лечение на лица до 18-годишна възраст по чл. 82, ал. 1а, 3 и 6 от ЗЗ и на лица над 18-годишна възраст по чл. 82, ал. 1а и 6 от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ЗЗ  - </a:t>
            </a:r>
            <a:r>
              <a:rPr lang="bg-BG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 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170,6 хил. лв</a:t>
            </a:r>
            <a:r>
              <a:rPr lang="bg-BG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приспособления, съоръжения и медицински изделия за хората с увреждания, извън обхвата на задължителното здравно осигуряване заложените средства са в размер на 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50 000,0 хил. лв.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стойността за медицински изделия, помощни средства, приспособления, съоръжения, както и техния ремонт по сключените договори на НЗОК с търговците, която стойност отразява спецификацията от 2023 г. През 2024 г. се предвижда да се актуализира списъка от помощни средства, приспособления, съоръжения и медицински изделия за хората с увреждания, извън обхвата на задължителното здравно осигуряване, за времето на действие на нова спецификация, утвърдена от Надзорния съвет на НЗОК в месеците до края на 2024 г.</a:t>
            </a:r>
          </a:p>
          <a:p>
            <a:r>
              <a:rPr lang="bg-BG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bg-BG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sz="20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4" name="Group 5">
            <a:extLst>
              <a:ext uri="{FF2B5EF4-FFF2-40B4-BE49-F238E27FC236}">
                <a16:creationId xmlns:a16="http://schemas.microsoft.com/office/drawing/2014/main" id="{7B203EB0-4FB2-00E0-1EF8-D886155C1936}"/>
              </a:ext>
            </a:extLst>
          </p:cNvPr>
          <p:cNvGrpSpPr>
            <a:grpSpLocks/>
          </p:cNvGrpSpPr>
          <p:nvPr/>
        </p:nvGrpSpPr>
        <p:grpSpPr bwMode="auto">
          <a:xfrm>
            <a:off x="172363" y="207260"/>
            <a:ext cx="965061" cy="662535"/>
            <a:chOff x="2840" y="1704"/>
            <a:chExt cx="3969" cy="2835"/>
          </a:xfrm>
        </p:grpSpPr>
        <p:grpSp>
          <p:nvGrpSpPr>
            <p:cNvPr id="255" name="Group 6">
              <a:extLst>
                <a:ext uri="{FF2B5EF4-FFF2-40B4-BE49-F238E27FC236}">
                  <a16:creationId xmlns:a16="http://schemas.microsoft.com/office/drawing/2014/main" id="{6B8DCA4F-F9F9-1E1B-0B76-BDD94F5FA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29" y="1738"/>
              <a:ext cx="2543" cy="2766"/>
              <a:chOff x="1798" y="7722"/>
              <a:chExt cx="4437" cy="4827"/>
            </a:xfrm>
          </p:grpSpPr>
          <p:sp>
            <p:nvSpPr>
              <p:cNvPr id="257" name="Freeform 7">
                <a:extLst>
                  <a:ext uri="{FF2B5EF4-FFF2-40B4-BE49-F238E27FC236}">
                    <a16:creationId xmlns:a16="http://schemas.microsoft.com/office/drawing/2014/main" id="{55E232F9-0994-39EC-ED2C-B9D64888B5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" y="9902"/>
                <a:ext cx="3990" cy="1337"/>
              </a:xfrm>
              <a:custGeom>
                <a:avLst/>
                <a:gdLst>
                  <a:gd name="T0" fmla="*/ 923 w 3990"/>
                  <a:gd name="T1" fmla="*/ 72 h 1337"/>
                  <a:gd name="T2" fmla="*/ 854 w 3990"/>
                  <a:gd name="T3" fmla="*/ 229 h 1337"/>
                  <a:gd name="T4" fmla="*/ 806 w 3990"/>
                  <a:gd name="T5" fmla="*/ 390 h 1337"/>
                  <a:gd name="T6" fmla="*/ 782 w 3990"/>
                  <a:gd name="T7" fmla="*/ 564 h 1337"/>
                  <a:gd name="T8" fmla="*/ 782 w 3990"/>
                  <a:gd name="T9" fmla="*/ 749 h 1337"/>
                  <a:gd name="T10" fmla="*/ 810 w 3990"/>
                  <a:gd name="T11" fmla="*/ 930 h 1337"/>
                  <a:gd name="T12" fmla="*/ 862 w 3990"/>
                  <a:gd name="T13" fmla="*/ 1104 h 1337"/>
                  <a:gd name="T14" fmla="*/ 943 w 3990"/>
                  <a:gd name="T15" fmla="*/ 1261 h 1337"/>
                  <a:gd name="T16" fmla="*/ 121 w 3990"/>
                  <a:gd name="T17" fmla="*/ 1333 h 1337"/>
                  <a:gd name="T18" fmla="*/ 68 w 3990"/>
                  <a:gd name="T19" fmla="*/ 1168 h 1337"/>
                  <a:gd name="T20" fmla="*/ 32 w 3990"/>
                  <a:gd name="T21" fmla="*/ 1003 h 1337"/>
                  <a:gd name="T22" fmla="*/ 8 w 3990"/>
                  <a:gd name="T23" fmla="*/ 830 h 1337"/>
                  <a:gd name="T24" fmla="*/ 0 w 3990"/>
                  <a:gd name="T25" fmla="*/ 652 h 1337"/>
                  <a:gd name="T26" fmla="*/ 8 w 3990"/>
                  <a:gd name="T27" fmla="*/ 483 h 1337"/>
                  <a:gd name="T28" fmla="*/ 28 w 3990"/>
                  <a:gd name="T29" fmla="*/ 318 h 1337"/>
                  <a:gd name="T30" fmla="*/ 64 w 3990"/>
                  <a:gd name="T31" fmla="*/ 157 h 1337"/>
                  <a:gd name="T32" fmla="*/ 109 w 3990"/>
                  <a:gd name="T33" fmla="*/ 0 h 1337"/>
                  <a:gd name="T34" fmla="*/ 3873 w 3990"/>
                  <a:gd name="T35" fmla="*/ 1333 h 1337"/>
                  <a:gd name="T36" fmla="*/ 3921 w 3990"/>
                  <a:gd name="T37" fmla="*/ 1172 h 1337"/>
                  <a:gd name="T38" fmla="*/ 3961 w 3990"/>
                  <a:gd name="T39" fmla="*/ 1003 h 1337"/>
                  <a:gd name="T40" fmla="*/ 3982 w 3990"/>
                  <a:gd name="T41" fmla="*/ 830 h 1337"/>
                  <a:gd name="T42" fmla="*/ 3990 w 3990"/>
                  <a:gd name="T43" fmla="*/ 652 h 1337"/>
                  <a:gd name="T44" fmla="*/ 3982 w 3990"/>
                  <a:gd name="T45" fmla="*/ 483 h 1337"/>
                  <a:gd name="T46" fmla="*/ 3961 w 3990"/>
                  <a:gd name="T47" fmla="*/ 318 h 1337"/>
                  <a:gd name="T48" fmla="*/ 3929 w 3990"/>
                  <a:gd name="T49" fmla="*/ 157 h 1337"/>
                  <a:gd name="T50" fmla="*/ 3881 w 3990"/>
                  <a:gd name="T51" fmla="*/ 0 h 1337"/>
                  <a:gd name="T52" fmla="*/ 3063 w 3990"/>
                  <a:gd name="T53" fmla="*/ 72 h 1337"/>
                  <a:gd name="T54" fmla="*/ 3135 w 3990"/>
                  <a:gd name="T55" fmla="*/ 225 h 1337"/>
                  <a:gd name="T56" fmla="*/ 3184 w 3990"/>
                  <a:gd name="T57" fmla="*/ 390 h 1337"/>
                  <a:gd name="T58" fmla="*/ 3208 w 3990"/>
                  <a:gd name="T59" fmla="*/ 564 h 1337"/>
                  <a:gd name="T60" fmla="*/ 3208 w 3990"/>
                  <a:gd name="T61" fmla="*/ 745 h 1337"/>
                  <a:gd name="T62" fmla="*/ 3180 w 3990"/>
                  <a:gd name="T63" fmla="*/ 930 h 1337"/>
                  <a:gd name="T64" fmla="*/ 3127 w 3990"/>
                  <a:gd name="T65" fmla="*/ 1100 h 1337"/>
                  <a:gd name="T66" fmla="*/ 3047 w 3990"/>
                  <a:gd name="T67" fmla="*/ 1261 h 1337"/>
                  <a:gd name="T68" fmla="*/ 3873 w 3990"/>
                  <a:gd name="T69" fmla="*/ 1333 h 1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90" h="1337">
                    <a:moveTo>
                      <a:pt x="967" y="0"/>
                    </a:moveTo>
                    <a:lnTo>
                      <a:pt x="923" y="72"/>
                    </a:lnTo>
                    <a:lnTo>
                      <a:pt x="886" y="149"/>
                    </a:lnTo>
                    <a:lnTo>
                      <a:pt x="854" y="229"/>
                    </a:lnTo>
                    <a:lnTo>
                      <a:pt x="826" y="310"/>
                    </a:lnTo>
                    <a:lnTo>
                      <a:pt x="806" y="390"/>
                    </a:lnTo>
                    <a:lnTo>
                      <a:pt x="790" y="475"/>
                    </a:lnTo>
                    <a:lnTo>
                      <a:pt x="782" y="564"/>
                    </a:lnTo>
                    <a:lnTo>
                      <a:pt x="778" y="652"/>
                    </a:lnTo>
                    <a:lnTo>
                      <a:pt x="782" y="749"/>
                    </a:lnTo>
                    <a:lnTo>
                      <a:pt x="790" y="838"/>
                    </a:lnTo>
                    <a:lnTo>
                      <a:pt x="810" y="930"/>
                    </a:lnTo>
                    <a:lnTo>
                      <a:pt x="834" y="1019"/>
                    </a:lnTo>
                    <a:lnTo>
                      <a:pt x="862" y="1104"/>
                    </a:lnTo>
                    <a:lnTo>
                      <a:pt x="899" y="1184"/>
                    </a:lnTo>
                    <a:lnTo>
                      <a:pt x="943" y="1261"/>
                    </a:lnTo>
                    <a:lnTo>
                      <a:pt x="987" y="1337"/>
                    </a:lnTo>
                    <a:lnTo>
                      <a:pt x="121" y="1333"/>
                    </a:lnTo>
                    <a:lnTo>
                      <a:pt x="93" y="1253"/>
                    </a:lnTo>
                    <a:lnTo>
                      <a:pt x="68" y="1168"/>
                    </a:lnTo>
                    <a:lnTo>
                      <a:pt x="48" y="1087"/>
                    </a:lnTo>
                    <a:lnTo>
                      <a:pt x="32" y="1003"/>
                    </a:lnTo>
                    <a:lnTo>
                      <a:pt x="16" y="918"/>
                    </a:lnTo>
                    <a:lnTo>
                      <a:pt x="8" y="830"/>
                    </a:lnTo>
                    <a:lnTo>
                      <a:pt x="0" y="741"/>
                    </a:lnTo>
                    <a:lnTo>
                      <a:pt x="0" y="652"/>
                    </a:lnTo>
                    <a:lnTo>
                      <a:pt x="0" y="568"/>
                    </a:lnTo>
                    <a:lnTo>
                      <a:pt x="8" y="483"/>
                    </a:lnTo>
                    <a:lnTo>
                      <a:pt x="16" y="398"/>
                    </a:lnTo>
                    <a:lnTo>
                      <a:pt x="28" y="318"/>
                    </a:lnTo>
                    <a:lnTo>
                      <a:pt x="44" y="237"/>
                    </a:lnTo>
                    <a:lnTo>
                      <a:pt x="64" y="157"/>
                    </a:lnTo>
                    <a:lnTo>
                      <a:pt x="84" y="76"/>
                    </a:lnTo>
                    <a:lnTo>
                      <a:pt x="109" y="0"/>
                    </a:lnTo>
                    <a:lnTo>
                      <a:pt x="967" y="0"/>
                    </a:lnTo>
                    <a:close/>
                    <a:moveTo>
                      <a:pt x="3873" y="1333"/>
                    </a:moveTo>
                    <a:lnTo>
                      <a:pt x="3897" y="1253"/>
                    </a:lnTo>
                    <a:lnTo>
                      <a:pt x="3921" y="1172"/>
                    </a:lnTo>
                    <a:lnTo>
                      <a:pt x="3941" y="1087"/>
                    </a:lnTo>
                    <a:lnTo>
                      <a:pt x="3961" y="1003"/>
                    </a:lnTo>
                    <a:lnTo>
                      <a:pt x="3973" y="918"/>
                    </a:lnTo>
                    <a:lnTo>
                      <a:pt x="3982" y="830"/>
                    </a:lnTo>
                    <a:lnTo>
                      <a:pt x="3990" y="741"/>
                    </a:lnTo>
                    <a:lnTo>
                      <a:pt x="3990" y="652"/>
                    </a:lnTo>
                    <a:lnTo>
                      <a:pt x="3990" y="568"/>
                    </a:lnTo>
                    <a:lnTo>
                      <a:pt x="3982" y="483"/>
                    </a:lnTo>
                    <a:lnTo>
                      <a:pt x="3973" y="398"/>
                    </a:lnTo>
                    <a:lnTo>
                      <a:pt x="3961" y="318"/>
                    </a:lnTo>
                    <a:lnTo>
                      <a:pt x="3945" y="237"/>
                    </a:lnTo>
                    <a:lnTo>
                      <a:pt x="3929" y="157"/>
                    </a:lnTo>
                    <a:lnTo>
                      <a:pt x="3905" y="76"/>
                    </a:lnTo>
                    <a:lnTo>
                      <a:pt x="3881" y="0"/>
                    </a:lnTo>
                    <a:lnTo>
                      <a:pt x="3022" y="0"/>
                    </a:lnTo>
                    <a:lnTo>
                      <a:pt x="3063" y="72"/>
                    </a:lnTo>
                    <a:lnTo>
                      <a:pt x="3103" y="149"/>
                    </a:lnTo>
                    <a:lnTo>
                      <a:pt x="3135" y="225"/>
                    </a:lnTo>
                    <a:lnTo>
                      <a:pt x="3163" y="306"/>
                    </a:lnTo>
                    <a:lnTo>
                      <a:pt x="3184" y="390"/>
                    </a:lnTo>
                    <a:lnTo>
                      <a:pt x="3200" y="475"/>
                    </a:lnTo>
                    <a:lnTo>
                      <a:pt x="3208" y="564"/>
                    </a:lnTo>
                    <a:lnTo>
                      <a:pt x="3212" y="652"/>
                    </a:lnTo>
                    <a:lnTo>
                      <a:pt x="3208" y="745"/>
                    </a:lnTo>
                    <a:lnTo>
                      <a:pt x="3200" y="838"/>
                    </a:lnTo>
                    <a:lnTo>
                      <a:pt x="3180" y="930"/>
                    </a:lnTo>
                    <a:lnTo>
                      <a:pt x="3155" y="1015"/>
                    </a:lnTo>
                    <a:lnTo>
                      <a:pt x="3127" y="1100"/>
                    </a:lnTo>
                    <a:lnTo>
                      <a:pt x="3091" y="1180"/>
                    </a:lnTo>
                    <a:lnTo>
                      <a:pt x="3047" y="1261"/>
                    </a:lnTo>
                    <a:lnTo>
                      <a:pt x="2998" y="1333"/>
                    </a:lnTo>
                    <a:lnTo>
                      <a:pt x="3873" y="1333"/>
                    </a:lnTo>
                    <a:close/>
                  </a:path>
                </a:pathLst>
              </a:custGeom>
              <a:solidFill>
                <a:srgbClr val="00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8" name="Freeform 8">
                <a:extLst>
                  <a:ext uri="{FF2B5EF4-FFF2-40B4-BE49-F238E27FC236}">
                    <a16:creationId xmlns:a16="http://schemas.microsoft.com/office/drawing/2014/main" id="{1068695C-8B6B-E880-142F-7EB9E470B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11235"/>
                <a:ext cx="3748" cy="1314"/>
              </a:xfrm>
              <a:custGeom>
                <a:avLst/>
                <a:gdLst>
                  <a:gd name="T0" fmla="*/ 911 w 3748"/>
                  <a:gd name="T1" fmla="*/ 61 h 1314"/>
                  <a:gd name="T2" fmla="*/ 1007 w 3748"/>
                  <a:gd name="T3" fmla="*/ 169 h 1314"/>
                  <a:gd name="T4" fmla="*/ 1116 w 3748"/>
                  <a:gd name="T5" fmla="*/ 270 h 1314"/>
                  <a:gd name="T6" fmla="*/ 1233 w 3748"/>
                  <a:gd name="T7" fmla="*/ 355 h 1314"/>
                  <a:gd name="T8" fmla="*/ 1362 w 3748"/>
                  <a:gd name="T9" fmla="*/ 423 h 1314"/>
                  <a:gd name="T10" fmla="*/ 1499 w 3748"/>
                  <a:gd name="T11" fmla="*/ 480 h 1314"/>
                  <a:gd name="T12" fmla="*/ 1644 w 3748"/>
                  <a:gd name="T13" fmla="*/ 516 h 1314"/>
                  <a:gd name="T14" fmla="*/ 1797 w 3748"/>
                  <a:gd name="T15" fmla="*/ 536 h 1314"/>
                  <a:gd name="T16" fmla="*/ 1950 w 3748"/>
                  <a:gd name="T17" fmla="*/ 536 h 1314"/>
                  <a:gd name="T18" fmla="*/ 2103 w 3748"/>
                  <a:gd name="T19" fmla="*/ 516 h 1314"/>
                  <a:gd name="T20" fmla="*/ 2248 w 3748"/>
                  <a:gd name="T21" fmla="*/ 480 h 1314"/>
                  <a:gd name="T22" fmla="*/ 2386 w 3748"/>
                  <a:gd name="T23" fmla="*/ 423 h 1314"/>
                  <a:gd name="T24" fmla="*/ 2514 w 3748"/>
                  <a:gd name="T25" fmla="*/ 355 h 1314"/>
                  <a:gd name="T26" fmla="*/ 2631 w 3748"/>
                  <a:gd name="T27" fmla="*/ 270 h 1314"/>
                  <a:gd name="T28" fmla="*/ 2740 w 3748"/>
                  <a:gd name="T29" fmla="*/ 174 h 1314"/>
                  <a:gd name="T30" fmla="*/ 2837 w 3748"/>
                  <a:gd name="T31" fmla="*/ 61 h 1314"/>
                  <a:gd name="T32" fmla="*/ 3748 w 3748"/>
                  <a:gd name="T33" fmla="*/ 4 h 1314"/>
                  <a:gd name="T34" fmla="*/ 3691 w 3748"/>
                  <a:gd name="T35" fmla="*/ 145 h 1314"/>
                  <a:gd name="T36" fmla="*/ 3623 w 3748"/>
                  <a:gd name="T37" fmla="*/ 278 h 1314"/>
                  <a:gd name="T38" fmla="*/ 3542 w 3748"/>
                  <a:gd name="T39" fmla="*/ 407 h 1314"/>
                  <a:gd name="T40" fmla="*/ 3458 w 3748"/>
                  <a:gd name="T41" fmla="*/ 532 h 1314"/>
                  <a:gd name="T42" fmla="*/ 3361 w 3748"/>
                  <a:gd name="T43" fmla="*/ 645 h 1314"/>
                  <a:gd name="T44" fmla="*/ 3256 w 3748"/>
                  <a:gd name="T45" fmla="*/ 754 h 1314"/>
                  <a:gd name="T46" fmla="*/ 3147 w 3748"/>
                  <a:gd name="T47" fmla="*/ 854 h 1314"/>
                  <a:gd name="T48" fmla="*/ 3026 w 3748"/>
                  <a:gd name="T49" fmla="*/ 947 h 1314"/>
                  <a:gd name="T50" fmla="*/ 2901 w 3748"/>
                  <a:gd name="T51" fmla="*/ 1028 h 1314"/>
                  <a:gd name="T52" fmla="*/ 2768 w 3748"/>
                  <a:gd name="T53" fmla="*/ 1100 h 1314"/>
                  <a:gd name="T54" fmla="*/ 2631 w 3748"/>
                  <a:gd name="T55" fmla="*/ 1165 h 1314"/>
                  <a:gd name="T56" fmla="*/ 2490 w 3748"/>
                  <a:gd name="T57" fmla="*/ 1217 h 1314"/>
                  <a:gd name="T58" fmla="*/ 2341 w 3748"/>
                  <a:gd name="T59" fmla="*/ 1261 h 1314"/>
                  <a:gd name="T60" fmla="*/ 2188 w 3748"/>
                  <a:gd name="T61" fmla="*/ 1290 h 1314"/>
                  <a:gd name="T62" fmla="*/ 2035 w 3748"/>
                  <a:gd name="T63" fmla="*/ 1310 h 1314"/>
                  <a:gd name="T64" fmla="*/ 1874 w 3748"/>
                  <a:gd name="T65" fmla="*/ 1314 h 1314"/>
                  <a:gd name="T66" fmla="*/ 1712 w 3748"/>
                  <a:gd name="T67" fmla="*/ 1310 h 1314"/>
                  <a:gd name="T68" fmla="*/ 1559 w 3748"/>
                  <a:gd name="T69" fmla="*/ 1290 h 1314"/>
                  <a:gd name="T70" fmla="*/ 1406 w 3748"/>
                  <a:gd name="T71" fmla="*/ 1261 h 1314"/>
                  <a:gd name="T72" fmla="*/ 1257 w 3748"/>
                  <a:gd name="T73" fmla="*/ 1217 h 1314"/>
                  <a:gd name="T74" fmla="*/ 1116 w 3748"/>
                  <a:gd name="T75" fmla="*/ 1165 h 1314"/>
                  <a:gd name="T76" fmla="*/ 975 w 3748"/>
                  <a:gd name="T77" fmla="*/ 1100 h 1314"/>
                  <a:gd name="T78" fmla="*/ 846 w 3748"/>
                  <a:gd name="T79" fmla="*/ 1028 h 1314"/>
                  <a:gd name="T80" fmla="*/ 717 w 3748"/>
                  <a:gd name="T81" fmla="*/ 943 h 1314"/>
                  <a:gd name="T82" fmla="*/ 600 w 3748"/>
                  <a:gd name="T83" fmla="*/ 854 h 1314"/>
                  <a:gd name="T84" fmla="*/ 487 w 3748"/>
                  <a:gd name="T85" fmla="*/ 754 h 1314"/>
                  <a:gd name="T86" fmla="*/ 383 w 3748"/>
                  <a:gd name="T87" fmla="*/ 645 h 1314"/>
                  <a:gd name="T88" fmla="*/ 290 w 3748"/>
                  <a:gd name="T89" fmla="*/ 528 h 1314"/>
                  <a:gd name="T90" fmla="*/ 201 w 3748"/>
                  <a:gd name="T91" fmla="*/ 407 h 1314"/>
                  <a:gd name="T92" fmla="*/ 125 w 3748"/>
                  <a:gd name="T93" fmla="*/ 278 h 1314"/>
                  <a:gd name="T94" fmla="*/ 56 w 3748"/>
                  <a:gd name="T95" fmla="*/ 141 h 1314"/>
                  <a:gd name="T96" fmla="*/ 0 w 3748"/>
                  <a:gd name="T97" fmla="*/ 0 h 1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48" h="1314">
                    <a:moveTo>
                      <a:pt x="866" y="0"/>
                    </a:moveTo>
                    <a:lnTo>
                      <a:pt x="911" y="61"/>
                    </a:lnTo>
                    <a:lnTo>
                      <a:pt x="955" y="117"/>
                    </a:lnTo>
                    <a:lnTo>
                      <a:pt x="1007" y="169"/>
                    </a:lnTo>
                    <a:lnTo>
                      <a:pt x="1060" y="222"/>
                    </a:lnTo>
                    <a:lnTo>
                      <a:pt x="1116" y="270"/>
                    </a:lnTo>
                    <a:lnTo>
                      <a:pt x="1172" y="310"/>
                    </a:lnTo>
                    <a:lnTo>
                      <a:pt x="1233" y="355"/>
                    </a:lnTo>
                    <a:lnTo>
                      <a:pt x="1297" y="391"/>
                    </a:lnTo>
                    <a:lnTo>
                      <a:pt x="1362" y="423"/>
                    </a:lnTo>
                    <a:lnTo>
                      <a:pt x="1430" y="452"/>
                    </a:lnTo>
                    <a:lnTo>
                      <a:pt x="1499" y="480"/>
                    </a:lnTo>
                    <a:lnTo>
                      <a:pt x="1571" y="500"/>
                    </a:lnTo>
                    <a:lnTo>
                      <a:pt x="1644" y="516"/>
                    </a:lnTo>
                    <a:lnTo>
                      <a:pt x="1721" y="528"/>
                    </a:lnTo>
                    <a:lnTo>
                      <a:pt x="1797" y="536"/>
                    </a:lnTo>
                    <a:lnTo>
                      <a:pt x="1874" y="536"/>
                    </a:lnTo>
                    <a:lnTo>
                      <a:pt x="1950" y="536"/>
                    </a:lnTo>
                    <a:lnTo>
                      <a:pt x="2027" y="528"/>
                    </a:lnTo>
                    <a:lnTo>
                      <a:pt x="2103" y="516"/>
                    </a:lnTo>
                    <a:lnTo>
                      <a:pt x="2176" y="500"/>
                    </a:lnTo>
                    <a:lnTo>
                      <a:pt x="2248" y="480"/>
                    </a:lnTo>
                    <a:lnTo>
                      <a:pt x="2317" y="452"/>
                    </a:lnTo>
                    <a:lnTo>
                      <a:pt x="2386" y="423"/>
                    </a:lnTo>
                    <a:lnTo>
                      <a:pt x="2450" y="391"/>
                    </a:lnTo>
                    <a:lnTo>
                      <a:pt x="2514" y="355"/>
                    </a:lnTo>
                    <a:lnTo>
                      <a:pt x="2575" y="315"/>
                    </a:lnTo>
                    <a:lnTo>
                      <a:pt x="2631" y="270"/>
                    </a:lnTo>
                    <a:lnTo>
                      <a:pt x="2688" y="222"/>
                    </a:lnTo>
                    <a:lnTo>
                      <a:pt x="2740" y="174"/>
                    </a:lnTo>
                    <a:lnTo>
                      <a:pt x="2789" y="117"/>
                    </a:lnTo>
                    <a:lnTo>
                      <a:pt x="2837" y="61"/>
                    </a:lnTo>
                    <a:lnTo>
                      <a:pt x="2877" y="4"/>
                    </a:lnTo>
                    <a:lnTo>
                      <a:pt x="3748" y="4"/>
                    </a:lnTo>
                    <a:lnTo>
                      <a:pt x="3719" y="73"/>
                    </a:lnTo>
                    <a:lnTo>
                      <a:pt x="3691" y="145"/>
                    </a:lnTo>
                    <a:lnTo>
                      <a:pt x="3655" y="214"/>
                    </a:lnTo>
                    <a:lnTo>
                      <a:pt x="3623" y="278"/>
                    </a:lnTo>
                    <a:lnTo>
                      <a:pt x="3582" y="343"/>
                    </a:lnTo>
                    <a:lnTo>
                      <a:pt x="3542" y="407"/>
                    </a:lnTo>
                    <a:lnTo>
                      <a:pt x="3502" y="472"/>
                    </a:lnTo>
                    <a:lnTo>
                      <a:pt x="3458" y="532"/>
                    </a:lnTo>
                    <a:lnTo>
                      <a:pt x="3409" y="589"/>
                    </a:lnTo>
                    <a:lnTo>
                      <a:pt x="3361" y="645"/>
                    </a:lnTo>
                    <a:lnTo>
                      <a:pt x="3312" y="701"/>
                    </a:lnTo>
                    <a:lnTo>
                      <a:pt x="3256" y="754"/>
                    </a:lnTo>
                    <a:lnTo>
                      <a:pt x="3204" y="806"/>
                    </a:lnTo>
                    <a:lnTo>
                      <a:pt x="3147" y="854"/>
                    </a:lnTo>
                    <a:lnTo>
                      <a:pt x="3087" y="903"/>
                    </a:lnTo>
                    <a:lnTo>
                      <a:pt x="3026" y="947"/>
                    </a:lnTo>
                    <a:lnTo>
                      <a:pt x="2966" y="987"/>
                    </a:lnTo>
                    <a:lnTo>
                      <a:pt x="2901" y="1028"/>
                    </a:lnTo>
                    <a:lnTo>
                      <a:pt x="2837" y="1068"/>
                    </a:lnTo>
                    <a:lnTo>
                      <a:pt x="2768" y="1100"/>
                    </a:lnTo>
                    <a:lnTo>
                      <a:pt x="2704" y="1137"/>
                    </a:lnTo>
                    <a:lnTo>
                      <a:pt x="2631" y="1165"/>
                    </a:lnTo>
                    <a:lnTo>
                      <a:pt x="2563" y="1193"/>
                    </a:lnTo>
                    <a:lnTo>
                      <a:pt x="2490" y="1217"/>
                    </a:lnTo>
                    <a:lnTo>
                      <a:pt x="2418" y="1241"/>
                    </a:lnTo>
                    <a:lnTo>
                      <a:pt x="2341" y="1261"/>
                    </a:lnTo>
                    <a:lnTo>
                      <a:pt x="2265" y="1278"/>
                    </a:lnTo>
                    <a:lnTo>
                      <a:pt x="2188" y="1290"/>
                    </a:lnTo>
                    <a:lnTo>
                      <a:pt x="2111" y="1302"/>
                    </a:lnTo>
                    <a:lnTo>
                      <a:pt x="2035" y="1310"/>
                    </a:lnTo>
                    <a:lnTo>
                      <a:pt x="1954" y="1314"/>
                    </a:lnTo>
                    <a:lnTo>
                      <a:pt x="1874" y="1314"/>
                    </a:lnTo>
                    <a:lnTo>
                      <a:pt x="1793" y="1314"/>
                    </a:lnTo>
                    <a:lnTo>
                      <a:pt x="1712" y="1310"/>
                    </a:lnTo>
                    <a:lnTo>
                      <a:pt x="1636" y="1302"/>
                    </a:lnTo>
                    <a:lnTo>
                      <a:pt x="1559" y="1290"/>
                    </a:lnTo>
                    <a:lnTo>
                      <a:pt x="1483" y="1278"/>
                    </a:lnTo>
                    <a:lnTo>
                      <a:pt x="1406" y="1261"/>
                    </a:lnTo>
                    <a:lnTo>
                      <a:pt x="1330" y="1241"/>
                    </a:lnTo>
                    <a:lnTo>
                      <a:pt x="1257" y="1217"/>
                    </a:lnTo>
                    <a:lnTo>
                      <a:pt x="1185" y="1193"/>
                    </a:lnTo>
                    <a:lnTo>
                      <a:pt x="1116" y="1165"/>
                    </a:lnTo>
                    <a:lnTo>
                      <a:pt x="1044" y="1132"/>
                    </a:lnTo>
                    <a:lnTo>
                      <a:pt x="975" y="1100"/>
                    </a:lnTo>
                    <a:lnTo>
                      <a:pt x="911" y="1064"/>
                    </a:lnTo>
                    <a:lnTo>
                      <a:pt x="846" y="1028"/>
                    </a:lnTo>
                    <a:lnTo>
                      <a:pt x="782" y="987"/>
                    </a:lnTo>
                    <a:lnTo>
                      <a:pt x="717" y="943"/>
                    </a:lnTo>
                    <a:lnTo>
                      <a:pt x="657" y="899"/>
                    </a:lnTo>
                    <a:lnTo>
                      <a:pt x="600" y="854"/>
                    </a:lnTo>
                    <a:lnTo>
                      <a:pt x="544" y="802"/>
                    </a:lnTo>
                    <a:lnTo>
                      <a:pt x="487" y="754"/>
                    </a:lnTo>
                    <a:lnTo>
                      <a:pt x="435" y="701"/>
                    </a:lnTo>
                    <a:lnTo>
                      <a:pt x="383" y="645"/>
                    </a:lnTo>
                    <a:lnTo>
                      <a:pt x="334" y="589"/>
                    </a:lnTo>
                    <a:lnTo>
                      <a:pt x="290" y="528"/>
                    </a:lnTo>
                    <a:lnTo>
                      <a:pt x="246" y="468"/>
                    </a:lnTo>
                    <a:lnTo>
                      <a:pt x="201" y="407"/>
                    </a:lnTo>
                    <a:lnTo>
                      <a:pt x="161" y="343"/>
                    </a:lnTo>
                    <a:lnTo>
                      <a:pt x="125" y="278"/>
                    </a:lnTo>
                    <a:lnTo>
                      <a:pt x="88" y="210"/>
                    </a:lnTo>
                    <a:lnTo>
                      <a:pt x="56" y="141"/>
                    </a:lnTo>
                    <a:lnTo>
                      <a:pt x="28" y="73"/>
                    </a:lnTo>
                    <a:lnTo>
                      <a:pt x="0" y="0"/>
                    </a:lnTo>
                    <a:lnTo>
                      <a:pt x="866" y="0"/>
                    </a:lnTo>
                    <a:close/>
                  </a:path>
                </a:pathLst>
              </a:custGeom>
              <a:solidFill>
                <a:srgbClr val="E5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9" name="Freeform 9">
                <a:extLst>
                  <a:ext uri="{FF2B5EF4-FFF2-40B4-BE49-F238E27FC236}">
                    <a16:creationId xmlns:a16="http://schemas.microsoft.com/office/drawing/2014/main" id="{44119684-E700-E275-34C4-4631F1651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8560"/>
                <a:ext cx="3772" cy="1342"/>
              </a:xfrm>
              <a:custGeom>
                <a:avLst/>
                <a:gdLst>
                  <a:gd name="T0" fmla="*/ 2913 w 3772"/>
                  <a:gd name="T1" fmla="*/ 1342 h 1342"/>
                  <a:gd name="T2" fmla="*/ 2821 w 3772"/>
                  <a:gd name="T3" fmla="*/ 1221 h 1342"/>
                  <a:gd name="T4" fmla="*/ 2720 w 3772"/>
                  <a:gd name="T5" fmla="*/ 1108 h 1342"/>
                  <a:gd name="T6" fmla="*/ 2603 w 3772"/>
                  <a:gd name="T7" fmla="*/ 1011 h 1342"/>
                  <a:gd name="T8" fmla="*/ 2478 w 3772"/>
                  <a:gd name="T9" fmla="*/ 931 h 1342"/>
                  <a:gd name="T10" fmla="*/ 2341 w 3772"/>
                  <a:gd name="T11" fmla="*/ 866 h 1342"/>
                  <a:gd name="T12" fmla="*/ 2196 w 3772"/>
                  <a:gd name="T13" fmla="*/ 818 h 1342"/>
                  <a:gd name="T14" fmla="*/ 2043 w 3772"/>
                  <a:gd name="T15" fmla="*/ 785 h 1342"/>
                  <a:gd name="T16" fmla="*/ 1886 w 3772"/>
                  <a:gd name="T17" fmla="*/ 777 h 1342"/>
                  <a:gd name="T18" fmla="*/ 1729 w 3772"/>
                  <a:gd name="T19" fmla="*/ 785 h 1342"/>
                  <a:gd name="T20" fmla="*/ 1575 w 3772"/>
                  <a:gd name="T21" fmla="*/ 818 h 1342"/>
                  <a:gd name="T22" fmla="*/ 1426 w 3772"/>
                  <a:gd name="T23" fmla="*/ 866 h 1342"/>
                  <a:gd name="T24" fmla="*/ 1289 w 3772"/>
                  <a:gd name="T25" fmla="*/ 935 h 1342"/>
                  <a:gd name="T26" fmla="*/ 1164 w 3772"/>
                  <a:gd name="T27" fmla="*/ 1015 h 1342"/>
                  <a:gd name="T28" fmla="*/ 1047 w 3772"/>
                  <a:gd name="T29" fmla="*/ 1112 h 1342"/>
                  <a:gd name="T30" fmla="*/ 947 w 3772"/>
                  <a:gd name="T31" fmla="*/ 1221 h 1342"/>
                  <a:gd name="T32" fmla="*/ 858 w 3772"/>
                  <a:gd name="T33" fmla="*/ 1342 h 1342"/>
                  <a:gd name="T34" fmla="*/ 28 w 3772"/>
                  <a:gd name="T35" fmla="*/ 1269 h 1342"/>
                  <a:gd name="T36" fmla="*/ 88 w 3772"/>
                  <a:gd name="T37" fmla="*/ 1128 h 1342"/>
                  <a:gd name="T38" fmla="*/ 161 w 3772"/>
                  <a:gd name="T39" fmla="*/ 995 h 1342"/>
                  <a:gd name="T40" fmla="*/ 241 w 3772"/>
                  <a:gd name="T41" fmla="*/ 866 h 1342"/>
                  <a:gd name="T42" fmla="*/ 334 w 3772"/>
                  <a:gd name="T43" fmla="*/ 741 h 1342"/>
                  <a:gd name="T44" fmla="*/ 435 w 3772"/>
                  <a:gd name="T45" fmla="*/ 628 h 1342"/>
                  <a:gd name="T46" fmla="*/ 544 w 3772"/>
                  <a:gd name="T47" fmla="*/ 520 h 1342"/>
                  <a:gd name="T48" fmla="*/ 657 w 3772"/>
                  <a:gd name="T49" fmla="*/ 423 h 1342"/>
                  <a:gd name="T50" fmla="*/ 781 w 3772"/>
                  <a:gd name="T51" fmla="*/ 334 h 1342"/>
                  <a:gd name="T52" fmla="*/ 910 w 3772"/>
                  <a:gd name="T53" fmla="*/ 254 h 1342"/>
                  <a:gd name="T54" fmla="*/ 1047 w 3772"/>
                  <a:gd name="T55" fmla="*/ 185 h 1342"/>
                  <a:gd name="T56" fmla="*/ 1188 w 3772"/>
                  <a:gd name="T57" fmla="*/ 125 h 1342"/>
                  <a:gd name="T58" fmla="*/ 1338 w 3772"/>
                  <a:gd name="T59" fmla="*/ 76 h 1342"/>
                  <a:gd name="T60" fmla="*/ 1491 w 3772"/>
                  <a:gd name="T61" fmla="*/ 40 h 1342"/>
                  <a:gd name="T62" fmla="*/ 1644 w 3772"/>
                  <a:gd name="T63" fmla="*/ 12 h 1342"/>
                  <a:gd name="T64" fmla="*/ 1805 w 3772"/>
                  <a:gd name="T65" fmla="*/ 0 h 1342"/>
                  <a:gd name="T66" fmla="*/ 1966 w 3772"/>
                  <a:gd name="T67" fmla="*/ 0 h 1342"/>
                  <a:gd name="T68" fmla="*/ 2128 w 3772"/>
                  <a:gd name="T69" fmla="*/ 12 h 1342"/>
                  <a:gd name="T70" fmla="*/ 2285 w 3772"/>
                  <a:gd name="T71" fmla="*/ 40 h 1342"/>
                  <a:gd name="T72" fmla="*/ 2434 w 3772"/>
                  <a:gd name="T73" fmla="*/ 76 h 1342"/>
                  <a:gd name="T74" fmla="*/ 2583 w 3772"/>
                  <a:gd name="T75" fmla="*/ 125 h 1342"/>
                  <a:gd name="T76" fmla="*/ 2724 w 3772"/>
                  <a:gd name="T77" fmla="*/ 185 h 1342"/>
                  <a:gd name="T78" fmla="*/ 2861 w 3772"/>
                  <a:gd name="T79" fmla="*/ 254 h 1342"/>
                  <a:gd name="T80" fmla="*/ 2990 w 3772"/>
                  <a:gd name="T81" fmla="*/ 334 h 1342"/>
                  <a:gd name="T82" fmla="*/ 3115 w 3772"/>
                  <a:gd name="T83" fmla="*/ 423 h 1342"/>
                  <a:gd name="T84" fmla="*/ 3228 w 3772"/>
                  <a:gd name="T85" fmla="*/ 520 h 1342"/>
                  <a:gd name="T86" fmla="*/ 3337 w 3772"/>
                  <a:gd name="T87" fmla="*/ 628 h 1342"/>
                  <a:gd name="T88" fmla="*/ 3437 w 3772"/>
                  <a:gd name="T89" fmla="*/ 741 h 1342"/>
                  <a:gd name="T90" fmla="*/ 3530 w 3772"/>
                  <a:gd name="T91" fmla="*/ 866 h 1342"/>
                  <a:gd name="T92" fmla="*/ 3611 w 3772"/>
                  <a:gd name="T93" fmla="*/ 995 h 1342"/>
                  <a:gd name="T94" fmla="*/ 3683 w 3772"/>
                  <a:gd name="T95" fmla="*/ 1128 h 1342"/>
                  <a:gd name="T96" fmla="*/ 3744 w 3772"/>
                  <a:gd name="T97" fmla="*/ 1269 h 1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72" h="1342">
                    <a:moveTo>
                      <a:pt x="3772" y="1342"/>
                    </a:moveTo>
                    <a:lnTo>
                      <a:pt x="2913" y="1342"/>
                    </a:lnTo>
                    <a:lnTo>
                      <a:pt x="2869" y="1277"/>
                    </a:lnTo>
                    <a:lnTo>
                      <a:pt x="2821" y="1221"/>
                    </a:lnTo>
                    <a:lnTo>
                      <a:pt x="2772" y="1164"/>
                    </a:lnTo>
                    <a:lnTo>
                      <a:pt x="2720" y="1108"/>
                    </a:lnTo>
                    <a:lnTo>
                      <a:pt x="2664" y="1059"/>
                    </a:lnTo>
                    <a:lnTo>
                      <a:pt x="2603" y="1011"/>
                    </a:lnTo>
                    <a:lnTo>
                      <a:pt x="2543" y="971"/>
                    </a:lnTo>
                    <a:lnTo>
                      <a:pt x="2478" y="931"/>
                    </a:lnTo>
                    <a:lnTo>
                      <a:pt x="2410" y="898"/>
                    </a:lnTo>
                    <a:lnTo>
                      <a:pt x="2341" y="866"/>
                    </a:lnTo>
                    <a:lnTo>
                      <a:pt x="2269" y="838"/>
                    </a:lnTo>
                    <a:lnTo>
                      <a:pt x="2196" y="818"/>
                    </a:lnTo>
                    <a:lnTo>
                      <a:pt x="2119" y="802"/>
                    </a:lnTo>
                    <a:lnTo>
                      <a:pt x="2043" y="785"/>
                    </a:lnTo>
                    <a:lnTo>
                      <a:pt x="1966" y="777"/>
                    </a:lnTo>
                    <a:lnTo>
                      <a:pt x="1886" y="777"/>
                    </a:lnTo>
                    <a:lnTo>
                      <a:pt x="1805" y="777"/>
                    </a:lnTo>
                    <a:lnTo>
                      <a:pt x="1729" y="785"/>
                    </a:lnTo>
                    <a:lnTo>
                      <a:pt x="1648" y="802"/>
                    </a:lnTo>
                    <a:lnTo>
                      <a:pt x="1575" y="818"/>
                    </a:lnTo>
                    <a:lnTo>
                      <a:pt x="1499" y="838"/>
                    </a:lnTo>
                    <a:lnTo>
                      <a:pt x="1426" y="866"/>
                    </a:lnTo>
                    <a:lnTo>
                      <a:pt x="1358" y="898"/>
                    </a:lnTo>
                    <a:lnTo>
                      <a:pt x="1289" y="935"/>
                    </a:lnTo>
                    <a:lnTo>
                      <a:pt x="1225" y="971"/>
                    </a:lnTo>
                    <a:lnTo>
                      <a:pt x="1164" y="1015"/>
                    </a:lnTo>
                    <a:lnTo>
                      <a:pt x="1104" y="1059"/>
                    </a:lnTo>
                    <a:lnTo>
                      <a:pt x="1047" y="1112"/>
                    </a:lnTo>
                    <a:lnTo>
                      <a:pt x="995" y="1164"/>
                    </a:lnTo>
                    <a:lnTo>
                      <a:pt x="947" y="1221"/>
                    </a:lnTo>
                    <a:lnTo>
                      <a:pt x="898" y="1281"/>
                    </a:lnTo>
                    <a:lnTo>
                      <a:pt x="858" y="1342"/>
                    </a:lnTo>
                    <a:lnTo>
                      <a:pt x="0" y="1342"/>
                    </a:lnTo>
                    <a:lnTo>
                      <a:pt x="28" y="1269"/>
                    </a:lnTo>
                    <a:lnTo>
                      <a:pt x="56" y="1196"/>
                    </a:lnTo>
                    <a:lnTo>
                      <a:pt x="88" y="1128"/>
                    </a:lnTo>
                    <a:lnTo>
                      <a:pt x="125" y="1059"/>
                    </a:lnTo>
                    <a:lnTo>
                      <a:pt x="161" y="995"/>
                    </a:lnTo>
                    <a:lnTo>
                      <a:pt x="201" y="927"/>
                    </a:lnTo>
                    <a:lnTo>
                      <a:pt x="241" y="866"/>
                    </a:lnTo>
                    <a:lnTo>
                      <a:pt x="286" y="802"/>
                    </a:lnTo>
                    <a:lnTo>
                      <a:pt x="334" y="741"/>
                    </a:lnTo>
                    <a:lnTo>
                      <a:pt x="382" y="685"/>
                    </a:lnTo>
                    <a:lnTo>
                      <a:pt x="435" y="628"/>
                    </a:lnTo>
                    <a:lnTo>
                      <a:pt x="487" y="572"/>
                    </a:lnTo>
                    <a:lnTo>
                      <a:pt x="544" y="520"/>
                    </a:lnTo>
                    <a:lnTo>
                      <a:pt x="600" y="471"/>
                    </a:lnTo>
                    <a:lnTo>
                      <a:pt x="657" y="423"/>
                    </a:lnTo>
                    <a:lnTo>
                      <a:pt x="721" y="379"/>
                    </a:lnTo>
                    <a:lnTo>
                      <a:pt x="781" y="334"/>
                    </a:lnTo>
                    <a:lnTo>
                      <a:pt x="846" y="294"/>
                    </a:lnTo>
                    <a:lnTo>
                      <a:pt x="910" y="254"/>
                    </a:lnTo>
                    <a:lnTo>
                      <a:pt x="979" y="217"/>
                    </a:lnTo>
                    <a:lnTo>
                      <a:pt x="1047" y="185"/>
                    </a:lnTo>
                    <a:lnTo>
                      <a:pt x="1120" y="153"/>
                    </a:lnTo>
                    <a:lnTo>
                      <a:pt x="1188" y="125"/>
                    </a:lnTo>
                    <a:lnTo>
                      <a:pt x="1261" y="101"/>
                    </a:lnTo>
                    <a:lnTo>
                      <a:pt x="1338" y="76"/>
                    </a:lnTo>
                    <a:lnTo>
                      <a:pt x="1414" y="56"/>
                    </a:lnTo>
                    <a:lnTo>
                      <a:pt x="1491" y="40"/>
                    </a:lnTo>
                    <a:lnTo>
                      <a:pt x="1567" y="24"/>
                    </a:lnTo>
                    <a:lnTo>
                      <a:pt x="1644" y="12"/>
                    </a:lnTo>
                    <a:lnTo>
                      <a:pt x="1724" y="4"/>
                    </a:lnTo>
                    <a:lnTo>
                      <a:pt x="1805" y="0"/>
                    </a:lnTo>
                    <a:lnTo>
                      <a:pt x="1886" y="0"/>
                    </a:lnTo>
                    <a:lnTo>
                      <a:pt x="1966" y="0"/>
                    </a:lnTo>
                    <a:lnTo>
                      <a:pt x="2047" y="4"/>
                    </a:lnTo>
                    <a:lnTo>
                      <a:pt x="2128" y="12"/>
                    </a:lnTo>
                    <a:lnTo>
                      <a:pt x="2204" y="24"/>
                    </a:lnTo>
                    <a:lnTo>
                      <a:pt x="2285" y="40"/>
                    </a:lnTo>
                    <a:lnTo>
                      <a:pt x="2361" y="56"/>
                    </a:lnTo>
                    <a:lnTo>
                      <a:pt x="2434" y="76"/>
                    </a:lnTo>
                    <a:lnTo>
                      <a:pt x="2510" y="101"/>
                    </a:lnTo>
                    <a:lnTo>
                      <a:pt x="2583" y="125"/>
                    </a:lnTo>
                    <a:lnTo>
                      <a:pt x="2655" y="153"/>
                    </a:lnTo>
                    <a:lnTo>
                      <a:pt x="2724" y="185"/>
                    </a:lnTo>
                    <a:lnTo>
                      <a:pt x="2792" y="217"/>
                    </a:lnTo>
                    <a:lnTo>
                      <a:pt x="2861" y="254"/>
                    </a:lnTo>
                    <a:lnTo>
                      <a:pt x="2925" y="294"/>
                    </a:lnTo>
                    <a:lnTo>
                      <a:pt x="2990" y="334"/>
                    </a:lnTo>
                    <a:lnTo>
                      <a:pt x="3050" y="379"/>
                    </a:lnTo>
                    <a:lnTo>
                      <a:pt x="3115" y="423"/>
                    </a:lnTo>
                    <a:lnTo>
                      <a:pt x="3171" y="471"/>
                    </a:lnTo>
                    <a:lnTo>
                      <a:pt x="3228" y="520"/>
                    </a:lnTo>
                    <a:lnTo>
                      <a:pt x="3284" y="572"/>
                    </a:lnTo>
                    <a:lnTo>
                      <a:pt x="3337" y="628"/>
                    </a:lnTo>
                    <a:lnTo>
                      <a:pt x="3389" y="685"/>
                    </a:lnTo>
                    <a:lnTo>
                      <a:pt x="3437" y="741"/>
                    </a:lnTo>
                    <a:lnTo>
                      <a:pt x="3486" y="802"/>
                    </a:lnTo>
                    <a:lnTo>
                      <a:pt x="3530" y="866"/>
                    </a:lnTo>
                    <a:lnTo>
                      <a:pt x="3570" y="927"/>
                    </a:lnTo>
                    <a:lnTo>
                      <a:pt x="3611" y="995"/>
                    </a:lnTo>
                    <a:lnTo>
                      <a:pt x="3647" y="1059"/>
                    </a:lnTo>
                    <a:lnTo>
                      <a:pt x="3683" y="1128"/>
                    </a:lnTo>
                    <a:lnTo>
                      <a:pt x="3715" y="1196"/>
                    </a:lnTo>
                    <a:lnTo>
                      <a:pt x="3744" y="1269"/>
                    </a:lnTo>
                    <a:lnTo>
                      <a:pt x="3772" y="1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0" name="Freeform 10">
                <a:extLst>
                  <a:ext uri="{FF2B5EF4-FFF2-40B4-BE49-F238E27FC236}">
                    <a16:creationId xmlns:a16="http://schemas.microsoft.com/office/drawing/2014/main" id="{B78C5DC8-29AA-E36B-EBE2-7BF48F1F5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9881"/>
                <a:ext cx="875" cy="37"/>
              </a:xfrm>
              <a:custGeom>
                <a:avLst/>
                <a:gdLst>
                  <a:gd name="T0" fmla="*/ 0 w 875"/>
                  <a:gd name="T1" fmla="*/ 29 h 37"/>
                  <a:gd name="T2" fmla="*/ 16 w 875"/>
                  <a:gd name="T3" fmla="*/ 37 h 37"/>
                  <a:gd name="T4" fmla="*/ 875 w 875"/>
                  <a:gd name="T5" fmla="*/ 37 h 37"/>
                  <a:gd name="T6" fmla="*/ 875 w 875"/>
                  <a:gd name="T7" fmla="*/ 4 h 37"/>
                  <a:gd name="T8" fmla="*/ 16 w 875"/>
                  <a:gd name="T9" fmla="*/ 0 h 37"/>
                  <a:gd name="T10" fmla="*/ 28 w 875"/>
                  <a:gd name="T11" fmla="*/ 8 h 37"/>
                  <a:gd name="T12" fmla="*/ 0 w 875"/>
                  <a:gd name="T13" fmla="*/ 29 h 37"/>
                  <a:gd name="T14" fmla="*/ 4 w 875"/>
                  <a:gd name="T15" fmla="*/ 37 h 37"/>
                  <a:gd name="T16" fmla="*/ 16 w 875"/>
                  <a:gd name="T17" fmla="*/ 37 h 37"/>
                  <a:gd name="T18" fmla="*/ 0 w 875"/>
                  <a:gd name="T19" fmla="*/ 2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5" h="37">
                    <a:moveTo>
                      <a:pt x="0" y="29"/>
                    </a:moveTo>
                    <a:lnTo>
                      <a:pt x="16" y="37"/>
                    </a:lnTo>
                    <a:lnTo>
                      <a:pt x="875" y="37"/>
                    </a:lnTo>
                    <a:lnTo>
                      <a:pt x="875" y="4"/>
                    </a:lnTo>
                    <a:lnTo>
                      <a:pt x="16" y="0"/>
                    </a:lnTo>
                    <a:lnTo>
                      <a:pt x="28" y="8"/>
                    </a:lnTo>
                    <a:lnTo>
                      <a:pt x="0" y="29"/>
                    </a:lnTo>
                    <a:lnTo>
                      <a:pt x="4" y="37"/>
                    </a:lnTo>
                    <a:lnTo>
                      <a:pt x="16" y="3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1" name="Freeform 11">
                <a:extLst>
                  <a:ext uri="{FF2B5EF4-FFF2-40B4-BE49-F238E27FC236}">
                    <a16:creationId xmlns:a16="http://schemas.microsoft.com/office/drawing/2014/main" id="{79D9DBFF-38D5-EA88-4D88-788F3C2E0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9321"/>
                <a:ext cx="1039" cy="589"/>
              </a:xfrm>
              <a:custGeom>
                <a:avLst/>
                <a:gdLst>
                  <a:gd name="T0" fmla="*/ 0 w 1039"/>
                  <a:gd name="T1" fmla="*/ 33 h 589"/>
                  <a:gd name="T2" fmla="*/ 80 w 1039"/>
                  <a:gd name="T3" fmla="*/ 37 h 589"/>
                  <a:gd name="T4" fmla="*/ 157 w 1039"/>
                  <a:gd name="T5" fmla="*/ 45 h 589"/>
                  <a:gd name="T6" fmla="*/ 233 w 1039"/>
                  <a:gd name="T7" fmla="*/ 57 h 589"/>
                  <a:gd name="T8" fmla="*/ 306 w 1039"/>
                  <a:gd name="T9" fmla="*/ 73 h 589"/>
                  <a:gd name="T10" fmla="*/ 379 w 1039"/>
                  <a:gd name="T11" fmla="*/ 93 h 589"/>
                  <a:gd name="T12" fmla="*/ 451 w 1039"/>
                  <a:gd name="T13" fmla="*/ 121 h 589"/>
                  <a:gd name="T14" fmla="*/ 520 w 1039"/>
                  <a:gd name="T15" fmla="*/ 149 h 589"/>
                  <a:gd name="T16" fmla="*/ 584 w 1039"/>
                  <a:gd name="T17" fmla="*/ 186 h 589"/>
                  <a:gd name="T18" fmla="*/ 649 w 1039"/>
                  <a:gd name="T19" fmla="*/ 222 h 589"/>
                  <a:gd name="T20" fmla="*/ 709 w 1039"/>
                  <a:gd name="T21" fmla="*/ 266 h 589"/>
                  <a:gd name="T22" fmla="*/ 765 w 1039"/>
                  <a:gd name="T23" fmla="*/ 311 h 589"/>
                  <a:gd name="T24" fmla="*/ 822 w 1039"/>
                  <a:gd name="T25" fmla="*/ 359 h 589"/>
                  <a:gd name="T26" fmla="*/ 874 w 1039"/>
                  <a:gd name="T27" fmla="*/ 411 h 589"/>
                  <a:gd name="T28" fmla="*/ 923 w 1039"/>
                  <a:gd name="T29" fmla="*/ 468 h 589"/>
                  <a:gd name="T30" fmla="*/ 971 w 1039"/>
                  <a:gd name="T31" fmla="*/ 528 h 589"/>
                  <a:gd name="T32" fmla="*/ 1011 w 1039"/>
                  <a:gd name="T33" fmla="*/ 589 h 589"/>
                  <a:gd name="T34" fmla="*/ 1039 w 1039"/>
                  <a:gd name="T35" fmla="*/ 568 h 589"/>
                  <a:gd name="T36" fmla="*/ 995 w 1039"/>
                  <a:gd name="T37" fmla="*/ 508 h 589"/>
                  <a:gd name="T38" fmla="*/ 951 w 1039"/>
                  <a:gd name="T39" fmla="*/ 448 h 589"/>
                  <a:gd name="T40" fmla="*/ 898 w 1039"/>
                  <a:gd name="T41" fmla="*/ 391 h 589"/>
                  <a:gd name="T42" fmla="*/ 846 w 1039"/>
                  <a:gd name="T43" fmla="*/ 335 h 589"/>
                  <a:gd name="T44" fmla="*/ 790 w 1039"/>
                  <a:gd name="T45" fmla="*/ 286 h 589"/>
                  <a:gd name="T46" fmla="*/ 729 w 1039"/>
                  <a:gd name="T47" fmla="*/ 238 h 589"/>
                  <a:gd name="T48" fmla="*/ 665 w 1039"/>
                  <a:gd name="T49" fmla="*/ 194 h 589"/>
                  <a:gd name="T50" fmla="*/ 600 w 1039"/>
                  <a:gd name="T51" fmla="*/ 157 h 589"/>
                  <a:gd name="T52" fmla="*/ 532 w 1039"/>
                  <a:gd name="T53" fmla="*/ 121 h 589"/>
                  <a:gd name="T54" fmla="*/ 463 w 1039"/>
                  <a:gd name="T55" fmla="*/ 89 h 589"/>
                  <a:gd name="T56" fmla="*/ 391 w 1039"/>
                  <a:gd name="T57" fmla="*/ 61 h 589"/>
                  <a:gd name="T58" fmla="*/ 314 w 1039"/>
                  <a:gd name="T59" fmla="*/ 41 h 589"/>
                  <a:gd name="T60" fmla="*/ 237 w 1039"/>
                  <a:gd name="T61" fmla="*/ 20 h 589"/>
                  <a:gd name="T62" fmla="*/ 161 w 1039"/>
                  <a:gd name="T63" fmla="*/ 8 h 589"/>
                  <a:gd name="T64" fmla="*/ 80 w 1039"/>
                  <a:gd name="T65" fmla="*/ 0 h 589"/>
                  <a:gd name="T66" fmla="*/ 0 w 1039"/>
                  <a:gd name="T67" fmla="*/ 0 h 589"/>
                  <a:gd name="T68" fmla="*/ 0 w 1039"/>
                  <a:gd name="T69" fmla="*/ 33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39" h="589">
                    <a:moveTo>
                      <a:pt x="0" y="33"/>
                    </a:moveTo>
                    <a:lnTo>
                      <a:pt x="80" y="37"/>
                    </a:lnTo>
                    <a:lnTo>
                      <a:pt x="157" y="45"/>
                    </a:lnTo>
                    <a:lnTo>
                      <a:pt x="233" y="57"/>
                    </a:lnTo>
                    <a:lnTo>
                      <a:pt x="306" y="73"/>
                    </a:lnTo>
                    <a:lnTo>
                      <a:pt x="379" y="93"/>
                    </a:lnTo>
                    <a:lnTo>
                      <a:pt x="451" y="121"/>
                    </a:lnTo>
                    <a:lnTo>
                      <a:pt x="520" y="149"/>
                    </a:lnTo>
                    <a:lnTo>
                      <a:pt x="584" y="186"/>
                    </a:lnTo>
                    <a:lnTo>
                      <a:pt x="649" y="222"/>
                    </a:lnTo>
                    <a:lnTo>
                      <a:pt x="709" y="266"/>
                    </a:lnTo>
                    <a:lnTo>
                      <a:pt x="765" y="311"/>
                    </a:lnTo>
                    <a:lnTo>
                      <a:pt x="822" y="359"/>
                    </a:lnTo>
                    <a:lnTo>
                      <a:pt x="874" y="411"/>
                    </a:lnTo>
                    <a:lnTo>
                      <a:pt x="923" y="468"/>
                    </a:lnTo>
                    <a:lnTo>
                      <a:pt x="971" y="528"/>
                    </a:lnTo>
                    <a:lnTo>
                      <a:pt x="1011" y="589"/>
                    </a:lnTo>
                    <a:lnTo>
                      <a:pt x="1039" y="568"/>
                    </a:lnTo>
                    <a:lnTo>
                      <a:pt x="995" y="508"/>
                    </a:lnTo>
                    <a:lnTo>
                      <a:pt x="951" y="448"/>
                    </a:lnTo>
                    <a:lnTo>
                      <a:pt x="898" y="391"/>
                    </a:lnTo>
                    <a:lnTo>
                      <a:pt x="846" y="335"/>
                    </a:lnTo>
                    <a:lnTo>
                      <a:pt x="790" y="286"/>
                    </a:lnTo>
                    <a:lnTo>
                      <a:pt x="729" y="238"/>
                    </a:lnTo>
                    <a:lnTo>
                      <a:pt x="665" y="194"/>
                    </a:lnTo>
                    <a:lnTo>
                      <a:pt x="600" y="157"/>
                    </a:lnTo>
                    <a:lnTo>
                      <a:pt x="532" y="121"/>
                    </a:lnTo>
                    <a:lnTo>
                      <a:pt x="463" y="89"/>
                    </a:lnTo>
                    <a:lnTo>
                      <a:pt x="391" y="61"/>
                    </a:lnTo>
                    <a:lnTo>
                      <a:pt x="314" y="41"/>
                    </a:lnTo>
                    <a:lnTo>
                      <a:pt x="237" y="20"/>
                    </a:lnTo>
                    <a:lnTo>
                      <a:pt x="161" y="8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2" name="Freeform 12">
                <a:extLst>
                  <a:ext uri="{FF2B5EF4-FFF2-40B4-BE49-F238E27FC236}">
                    <a16:creationId xmlns:a16="http://schemas.microsoft.com/office/drawing/2014/main" id="{675ACE13-A77B-8C9A-620D-7309BBDE7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9321"/>
                <a:ext cx="1044" cy="597"/>
              </a:xfrm>
              <a:custGeom>
                <a:avLst/>
                <a:gdLst>
                  <a:gd name="T0" fmla="*/ 16 w 1044"/>
                  <a:gd name="T1" fmla="*/ 597 h 597"/>
                  <a:gd name="T2" fmla="*/ 28 w 1044"/>
                  <a:gd name="T3" fmla="*/ 593 h 597"/>
                  <a:gd name="T4" fmla="*/ 72 w 1044"/>
                  <a:gd name="T5" fmla="*/ 528 h 597"/>
                  <a:gd name="T6" fmla="*/ 117 w 1044"/>
                  <a:gd name="T7" fmla="*/ 472 h 597"/>
                  <a:gd name="T8" fmla="*/ 165 w 1044"/>
                  <a:gd name="T9" fmla="*/ 415 h 597"/>
                  <a:gd name="T10" fmla="*/ 218 w 1044"/>
                  <a:gd name="T11" fmla="*/ 363 h 597"/>
                  <a:gd name="T12" fmla="*/ 274 w 1044"/>
                  <a:gd name="T13" fmla="*/ 315 h 597"/>
                  <a:gd name="T14" fmla="*/ 334 w 1044"/>
                  <a:gd name="T15" fmla="*/ 266 h 597"/>
                  <a:gd name="T16" fmla="*/ 395 w 1044"/>
                  <a:gd name="T17" fmla="*/ 226 h 597"/>
                  <a:gd name="T18" fmla="*/ 459 w 1044"/>
                  <a:gd name="T19" fmla="*/ 186 h 597"/>
                  <a:gd name="T20" fmla="*/ 524 w 1044"/>
                  <a:gd name="T21" fmla="*/ 153 h 597"/>
                  <a:gd name="T22" fmla="*/ 592 w 1044"/>
                  <a:gd name="T23" fmla="*/ 121 h 597"/>
                  <a:gd name="T24" fmla="*/ 665 w 1044"/>
                  <a:gd name="T25" fmla="*/ 93 h 597"/>
                  <a:gd name="T26" fmla="*/ 737 w 1044"/>
                  <a:gd name="T27" fmla="*/ 73 h 597"/>
                  <a:gd name="T28" fmla="*/ 810 w 1044"/>
                  <a:gd name="T29" fmla="*/ 57 h 597"/>
                  <a:gd name="T30" fmla="*/ 887 w 1044"/>
                  <a:gd name="T31" fmla="*/ 45 h 597"/>
                  <a:gd name="T32" fmla="*/ 963 w 1044"/>
                  <a:gd name="T33" fmla="*/ 37 h 597"/>
                  <a:gd name="T34" fmla="*/ 1044 w 1044"/>
                  <a:gd name="T35" fmla="*/ 33 h 597"/>
                  <a:gd name="T36" fmla="*/ 1044 w 1044"/>
                  <a:gd name="T37" fmla="*/ 0 h 597"/>
                  <a:gd name="T38" fmla="*/ 963 w 1044"/>
                  <a:gd name="T39" fmla="*/ 0 h 597"/>
                  <a:gd name="T40" fmla="*/ 882 w 1044"/>
                  <a:gd name="T41" fmla="*/ 8 h 597"/>
                  <a:gd name="T42" fmla="*/ 806 w 1044"/>
                  <a:gd name="T43" fmla="*/ 20 h 597"/>
                  <a:gd name="T44" fmla="*/ 725 w 1044"/>
                  <a:gd name="T45" fmla="*/ 41 h 597"/>
                  <a:gd name="T46" fmla="*/ 653 w 1044"/>
                  <a:gd name="T47" fmla="*/ 61 h 597"/>
                  <a:gd name="T48" fmla="*/ 580 w 1044"/>
                  <a:gd name="T49" fmla="*/ 89 h 597"/>
                  <a:gd name="T50" fmla="*/ 508 w 1044"/>
                  <a:gd name="T51" fmla="*/ 121 h 597"/>
                  <a:gd name="T52" fmla="*/ 439 w 1044"/>
                  <a:gd name="T53" fmla="*/ 157 h 597"/>
                  <a:gd name="T54" fmla="*/ 375 w 1044"/>
                  <a:gd name="T55" fmla="*/ 198 h 597"/>
                  <a:gd name="T56" fmla="*/ 314 w 1044"/>
                  <a:gd name="T57" fmla="*/ 242 h 597"/>
                  <a:gd name="T58" fmla="*/ 254 w 1044"/>
                  <a:gd name="T59" fmla="*/ 286 h 597"/>
                  <a:gd name="T60" fmla="*/ 197 w 1044"/>
                  <a:gd name="T61" fmla="*/ 339 h 597"/>
                  <a:gd name="T62" fmla="*/ 141 w 1044"/>
                  <a:gd name="T63" fmla="*/ 391 h 597"/>
                  <a:gd name="T64" fmla="*/ 93 w 1044"/>
                  <a:gd name="T65" fmla="*/ 448 h 597"/>
                  <a:gd name="T66" fmla="*/ 44 w 1044"/>
                  <a:gd name="T67" fmla="*/ 508 h 597"/>
                  <a:gd name="T68" fmla="*/ 0 w 1044"/>
                  <a:gd name="T69" fmla="*/ 572 h 597"/>
                  <a:gd name="T70" fmla="*/ 16 w 1044"/>
                  <a:gd name="T71" fmla="*/ 564 h 597"/>
                  <a:gd name="T72" fmla="*/ 16 w 1044"/>
                  <a:gd name="T73" fmla="*/ 597 h 597"/>
                  <a:gd name="T74" fmla="*/ 24 w 1044"/>
                  <a:gd name="T75" fmla="*/ 597 h 597"/>
                  <a:gd name="T76" fmla="*/ 28 w 1044"/>
                  <a:gd name="T77" fmla="*/ 593 h 597"/>
                  <a:gd name="T78" fmla="*/ 16 w 1044"/>
                  <a:gd name="T79" fmla="*/ 597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4" h="597">
                    <a:moveTo>
                      <a:pt x="16" y="597"/>
                    </a:moveTo>
                    <a:lnTo>
                      <a:pt x="28" y="593"/>
                    </a:lnTo>
                    <a:lnTo>
                      <a:pt x="72" y="528"/>
                    </a:lnTo>
                    <a:lnTo>
                      <a:pt x="117" y="472"/>
                    </a:lnTo>
                    <a:lnTo>
                      <a:pt x="165" y="415"/>
                    </a:lnTo>
                    <a:lnTo>
                      <a:pt x="218" y="363"/>
                    </a:lnTo>
                    <a:lnTo>
                      <a:pt x="274" y="315"/>
                    </a:lnTo>
                    <a:lnTo>
                      <a:pt x="334" y="266"/>
                    </a:lnTo>
                    <a:lnTo>
                      <a:pt x="395" y="226"/>
                    </a:lnTo>
                    <a:lnTo>
                      <a:pt x="459" y="186"/>
                    </a:lnTo>
                    <a:lnTo>
                      <a:pt x="524" y="153"/>
                    </a:lnTo>
                    <a:lnTo>
                      <a:pt x="592" y="121"/>
                    </a:lnTo>
                    <a:lnTo>
                      <a:pt x="665" y="93"/>
                    </a:lnTo>
                    <a:lnTo>
                      <a:pt x="737" y="73"/>
                    </a:lnTo>
                    <a:lnTo>
                      <a:pt x="810" y="57"/>
                    </a:lnTo>
                    <a:lnTo>
                      <a:pt x="887" y="45"/>
                    </a:lnTo>
                    <a:lnTo>
                      <a:pt x="963" y="37"/>
                    </a:lnTo>
                    <a:lnTo>
                      <a:pt x="1044" y="33"/>
                    </a:lnTo>
                    <a:lnTo>
                      <a:pt x="1044" y="0"/>
                    </a:lnTo>
                    <a:lnTo>
                      <a:pt x="963" y="0"/>
                    </a:lnTo>
                    <a:lnTo>
                      <a:pt x="882" y="8"/>
                    </a:lnTo>
                    <a:lnTo>
                      <a:pt x="806" y="20"/>
                    </a:lnTo>
                    <a:lnTo>
                      <a:pt x="725" y="41"/>
                    </a:lnTo>
                    <a:lnTo>
                      <a:pt x="653" y="61"/>
                    </a:lnTo>
                    <a:lnTo>
                      <a:pt x="580" y="89"/>
                    </a:lnTo>
                    <a:lnTo>
                      <a:pt x="508" y="121"/>
                    </a:lnTo>
                    <a:lnTo>
                      <a:pt x="439" y="157"/>
                    </a:lnTo>
                    <a:lnTo>
                      <a:pt x="375" y="198"/>
                    </a:lnTo>
                    <a:lnTo>
                      <a:pt x="314" y="242"/>
                    </a:lnTo>
                    <a:lnTo>
                      <a:pt x="254" y="286"/>
                    </a:lnTo>
                    <a:lnTo>
                      <a:pt x="197" y="339"/>
                    </a:lnTo>
                    <a:lnTo>
                      <a:pt x="141" y="391"/>
                    </a:lnTo>
                    <a:lnTo>
                      <a:pt x="93" y="448"/>
                    </a:lnTo>
                    <a:lnTo>
                      <a:pt x="44" y="508"/>
                    </a:lnTo>
                    <a:lnTo>
                      <a:pt x="0" y="572"/>
                    </a:lnTo>
                    <a:lnTo>
                      <a:pt x="16" y="564"/>
                    </a:lnTo>
                    <a:lnTo>
                      <a:pt x="16" y="597"/>
                    </a:lnTo>
                    <a:lnTo>
                      <a:pt x="24" y="597"/>
                    </a:lnTo>
                    <a:lnTo>
                      <a:pt x="28" y="593"/>
                    </a:lnTo>
                    <a:lnTo>
                      <a:pt x="16" y="597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3" name="Freeform 13">
                <a:extLst>
                  <a:ext uri="{FF2B5EF4-FFF2-40B4-BE49-F238E27FC236}">
                    <a16:creationId xmlns:a16="http://schemas.microsoft.com/office/drawing/2014/main" id="{0F27D250-55D5-84CD-083B-EBB5F0947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1" y="9885"/>
                <a:ext cx="883" cy="33"/>
              </a:xfrm>
              <a:custGeom>
                <a:avLst/>
                <a:gdLst>
                  <a:gd name="T0" fmla="*/ 9 w 883"/>
                  <a:gd name="T1" fmla="*/ 13 h 33"/>
                  <a:gd name="T2" fmla="*/ 25 w 883"/>
                  <a:gd name="T3" fmla="*/ 33 h 33"/>
                  <a:gd name="T4" fmla="*/ 883 w 883"/>
                  <a:gd name="T5" fmla="*/ 33 h 33"/>
                  <a:gd name="T6" fmla="*/ 883 w 883"/>
                  <a:gd name="T7" fmla="*/ 0 h 33"/>
                  <a:gd name="T8" fmla="*/ 25 w 883"/>
                  <a:gd name="T9" fmla="*/ 0 h 33"/>
                  <a:gd name="T10" fmla="*/ 41 w 883"/>
                  <a:gd name="T11" fmla="*/ 21 h 33"/>
                  <a:gd name="T12" fmla="*/ 9 w 883"/>
                  <a:gd name="T13" fmla="*/ 13 h 33"/>
                  <a:gd name="T14" fmla="*/ 0 w 883"/>
                  <a:gd name="T15" fmla="*/ 33 h 33"/>
                  <a:gd name="T16" fmla="*/ 25 w 883"/>
                  <a:gd name="T17" fmla="*/ 33 h 33"/>
                  <a:gd name="T18" fmla="*/ 9 w 883"/>
                  <a:gd name="T19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3" h="33">
                    <a:moveTo>
                      <a:pt x="9" y="13"/>
                    </a:moveTo>
                    <a:lnTo>
                      <a:pt x="25" y="33"/>
                    </a:lnTo>
                    <a:lnTo>
                      <a:pt x="883" y="33"/>
                    </a:lnTo>
                    <a:lnTo>
                      <a:pt x="883" y="0"/>
                    </a:lnTo>
                    <a:lnTo>
                      <a:pt x="25" y="0"/>
                    </a:lnTo>
                    <a:lnTo>
                      <a:pt x="41" y="21"/>
                    </a:lnTo>
                    <a:lnTo>
                      <a:pt x="9" y="13"/>
                    </a:lnTo>
                    <a:lnTo>
                      <a:pt x="0" y="33"/>
                    </a:lnTo>
                    <a:lnTo>
                      <a:pt x="25" y="3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2" name="Freeform 14">
                <a:extLst>
                  <a:ext uri="{FF2B5EF4-FFF2-40B4-BE49-F238E27FC236}">
                    <a16:creationId xmlns:a16="http://schemas.microsoft.com/office/drawing/2014/main" id="{CC3350ED-560E-F8B0-A555-E6F422DF9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0" y="8544"/>
                <a:ext cx="1902" cy="1362"/>
              </a:xfrm>
              <a:custGeom>
                <a:avLst/>
                <a:gdLst>
                  <a:gd name="T0" fmla="*/ 1821 w 1902"/>
                  <a:gd name="T1" fmla="*/ 0 h 1362"/>
                  <a:gd name="T2" fmla="*/ 1660 w 1902"/>
                  <a:gd name="T3" fmla="*/ 12 h 1362"/>
                  <a:gd name="T4" fmla="*/ 1503 w 1902"/>
                  <a:gd name="T5" fmla="*/ 40 h 1362"/>
                  <a:gd name="T6" fmla="*/ 1350 w 1902"/>
                  <a:gd name="T7" fmla="*/ 76 h 1362"/>
                  <a:gd name="T8" fmla="*/ 1200 w 1902"/>
                  <a:gd name="T9" fmla="*/ 125 h 1362"/>
                  <a:gd name="T10" fmla="*/ 1055 w 1902"/>
                  <a:gd name="T11" fmla="*/ 185 h 1362"/>
                  <a:gd name="T12" fmla="*/ 918 w 1902"/>
                  <a:gd name="T13" fmla="*/ 254 h 1362"/>
                  <a:gd name="T14" fmla="*/ 789 w 1902"/>
                  <a:gd name="T15" fmla="*/ 334 h 1362"/>
                  <a:gd name="T16" fmla="*/ 664 w 1902"/>
                  <a:gd name="T17" fmla="*/ 427 h 1362"/>
                  <a:gd name="T18" fmla="*/ 548 w 1902"/>
                  <a:gd name="T19" fmla="*/ 523 h 1362"/>
                  <a:gd name="T20" fmla="*/ 439 w 1902"/>
                  <a:gd name="T21" fmla="*/ 632 h 1362"/>
                  <a:gd name="T22" fmla="*/ 338 w 1902"/>
                  <a:gd name="T23" fmla="*/ 749 h 1362"/>
                  <a:gd name="T24" fmla="*/ 245 w 1902"/>
                  <a:gd name="T25" fmla="*/ 870 h 1362"/>
                  <a:gd name="T26" fmla="*/ 161 w 1902"/>
                  <a:gd name="T27" fmla="*/ 999 h 1362"/>
                  <a:gd name="T28" fmla="*/ 88 w 1902"/>
                  <a:gd name="T29" fmla="*/ 1136 h 1362"/>
                  <a:gd name="T30" fmla="*/ 28 w 1902"/>
                  <a:gd name="T31" fmla="*/ 1277 h 1362"/>
                  <a:gd name="T32" fmla="*/ 32 w 1902"/>
                  <a:gd name="T33" fmla="*/ 1362 h 1362"/>
                  <a:gd name="T34" fmla="*/ 88 w 1902"/>
                  <a:gd name="T35" fmla="*/ 1221 h 1362"/>
                  <a:gd name="T36" fmla="*/ 157 w 1902"/>
                  <a:gd name="T37" fmla="*/ 1084 h 1362"/>
                  <a:gd name="T38" fmla="*/ 229 w 1902"/>
                  <a:gd name="T39" fmla="*/ 955 h 1362"/>
                  <a:gd name="T40" fmla="*/ 318 w 1902"/>
                  <a:gd name="T41" fmla="*/ 830 h 1362"/>
                  <a:gd name="T42" fmla="*/ 411 w 1902"/>
                  <a:gd name="T43" fmla="*/ 713 h 1362"/>
                  <a:gd name="T44" fmla="*/ 515 w 1902"/>
                  <a:gd name="T45" fmla="*/ 600 h 1362"/>
                  <a:gd name="T46" fmla="*/ 628 w 1902"/>
                  <a:gd name="T47" fmla="*/ 499 h 1362"/>
                  <a:gd name="T48" fmla="*/ 745 w 1902"/>
                  <a:gd name="T49" fmla="*/ 407 h 1362"/>
                  <a:gd name="T50" fmla="*/ 870 w 1902"/>
                  <a:gd name="T51" fmla="*/ 322 h 1362"/>
                  <a:gd name="T52" fmla="*/ 1003 w 1902"/>
                  <a:gd name="T53" fmla="*/ 249 h 1362"/>
                  <a:gd name="T54" fmla="*/ 1140 w 1902"/>
                  <a:gd name="T55" fmla="*/ 185 h 1362"/>
                  <a:gd name="T56" fmla="*/ 1285 w 1902"/>
                  <a:gd name="T57" fmla="*/ 133 h 1362"/>
                  <a:gd name="T58" fmla="*/ 1434 w 1902"/>
                  <a:gd name="T59" fmla="*/ 88 h 1362"/>
                  <a:gd name="T60" fmla="*/ 1583 w 1902"/>
                  <a:gd name="T61" fmla="*/ 56 h 1362"/>
                  <a:gd name="T62" fmla="*/ 1740 w 1902"/>
                  <a:gd name="T63" fmla="*/ 40 h 1362"/>
                  <a:gd name="T64" fmla="*/ 1902 w 1902"/>
                  <a:gd name="T65" fmla="*/ 32 h 1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2" h="1362">
                    <a:moveTo>
                      <a:pt x="1902" y="0"/>
                    </a:moveTo>
                    <a:lnTo>
                      <a:pt x="1821" y="0"/>
                    </a:lnTo>
                    <a:lnTo>
                      <a:pt x="1740" y="4"/>
                    </a:lnTo>
                    <a:lnTo>
                      <a:pt x="1660" y="12"/>
                    </a:lnTo>
                    <a:lnTo>
                      <a:pt x="1579" y="24"/>
                    </a:lnTo>
                    <a:lnTo>
                      <a:pt x="1503" y="40"/>
                    </a:lnTo>
                    <a:lnTo>
                      <a:pt x="1426" y="56"/>
                    </a:lnTo>
                    <a:lnTo>
                      <a:pt x="1350" y="76"/>
                    </a:lnTo>
                    <a:lnTo>
                      <a:pt x="1273" y="100"/>
                    </a:lnTo>
                    <a:lnTo>
                      <a:pt x="1200" y="125"/>
                    </a:lnTo>
                    <a:lnTo>
                      <a:pt x="1128" y="153"/>
                    </a:lnTo>
                    <a:lnTo>
                      <a:pt x="1055" y="185"/>
                    </a:lnTo>
                    <a:lnTo>
                      <a:pt x="987" y="217"/>
                    </a:lnTo>
                    <a:lnTo>
                      <a:pt x="918" y="254"/>
                    </a:lnTo>
                    <a:lnTo>
                      <a:pt x="854" y="294"/>
                    </a:lnTo>
                    <a:lnTo>
                      <a:pt x="789" y="334"/>
                    </a:lnTo>
                    <a:lnTo>
                      <a:pt x="725" y="378"/>
                    </a:lnTo>
                    <a:lnTo>
                      <a:pt x="664" y="427"/>
                    </a:lnTo>
                    <a:lnTo>
                      <a:pt x="604" y="475"/>
                    </a:lnTo>
                    <a:lnTo>
                      <a:pt x="548" y="523"/>
                    </a:lnTo>
                    <a:lnTo>
                      <a:pt x="491" y="576"/>
                    </a:lnTo>
                    <a:lnTo>
                      <a:pt x="439" y="632"/>
                    </a:lnTo>
                    <a:lnTo>
                      <a:pt x="386" y="689"/>
                    </a:lnTo>
                    <a:lnTo>
                      <a:pt x="338" y="749"/>
                    </a:lnTo>
                    <a:lnTo>
                      <a:pt x="290" y="810"/>
                    </a:lnTo>
                    <a:lnTo>
                      <a:pt x="245" y="870"/>
                    </a:lnTo>
                    <a:lnTo>
                      <a:pt x="201" y="934"/>
                    </a:lnTo>
                    <a:lnTo>
                      <a:pt x="161" y="999"/>
                    </a:lnTo>
                    <a:lnTo>
                      <a:pt x="124" y="1067"/>
                    </a:lnTo>
                    <a:lnTo>
                      <a:pt x="88" y="1136"/>
                    </a:lnTo>
                    <a:lnTo>
                      <a:pt x="56" y="1208"/>
                    </a:lnTo>
                    <a:lnTo>
                      <a:pt x="28" y="1277"/>
                    </a:lnTo>
                    <a:lnTo>
                      <a:pt x="0" y="1354"/>
                    </a:lnTo>
                    <a:lnTo>
                      <a:pt x="32" y="1362"/>
                    </a:lnTo>
                    <a:lnTo>
                      <a:pt x="60" y="1293"/>
                    </a:lnTo>
                    <a:lnTo>
                      <a:pt x="88" y="1221"/>
                    </a:lnTo>
                    <a:lnTo>
                      <a:pt x="120" y="1152"/>
                    </a:lnTo>
                    <a:lnTo>
                      <a:pt x="157" y="1084"/>
                    </a:lnTo>
                    <a:lnTo>
                      <a:pt x="193" y="1019"/>
                    </a:lnTo>
                    <a:lnTo>
                      <a:pt x="229" y="955"/>
                    </a:lnTo>
                    <a:lnTo>
                      <a:pt x="274" y="890"/>
                    </a:lnTo>
                    <a:lnTo>
                      <a:pt x="318" y="830"/>
                    </a:lnTo>
                    <a:lnTo>
                      <a:pt x="362" y="769"/>
                    </a:lnTo>
                    <a:lnTo>
                      <a:pt x="411" y="713"/>
                    </a:lnTo>
                    <a:lnTo>
                      <a:pt x="463" y="656"/>
                    </a:lnTo>
                    <a:lnTo>
                      <a:pt x="515" y="600"/>
                    </a:lnTo>
                    <a:lnTo>
                      <a:pt x="568" y="552"/>
                    </a:lnTo>
                    <a:lnTo>
                      <a:pt x="628" y="499"/>
                    </a:lnTo>
                    <a:lnTo>
                      <a:pt x="685" y="451"/>
                    </a:lnTo>
                    <a:lnTo>
                      <a:pt x="745" y="407"/>
                    </a:lnTo>
                    <a:lnTo>
                      <a:pt x="806" y="362"/>
                    </a:lnTo>
                    <a:lnTo>
                      <a:pt x="870" y="322"/>
                    </a:lnTo>
                    <a:lnTo>
                      <a:pt x="934" y="286"/>
                    </a:lnTo>
                    <a:lnTo>
                      <a:pt x="1003" y="249"/>
                    </a:lnTo>
                    <a:lnTo>
                      <a:pt x="1072" y="217"/>
                    </a:lnTo>
                    <a:lnTo>
                      <a:pt x="1140" y="185"/>
                    </a:lnTo>
                    <a:lnTo>
                      <a:pt x="1213" y="157"/>
                    </a:lnTo>
                    <a:lnTo>
                      <a:pt x="1285" y="133"/>
                    </a:lnTo>
                    <a:lnTo>
                      <a:pt x="1358" y="108"/>
                    </a:lnTo>
                    <a:lnTo>
                      <a:pt x="1434" y="88"/>
                    </a:lnTo>
                    <a:lnTo>
                      <a:pt x="1507" y="72"/>
                    </a:lnTo>
                    <a:lnTo>
                      <a:pt x="1583" y="56"/>
                    </a:lnTo>
                    <a:lnTo>
                      <a:pt x="1664" y="48"/>
                    </a:lnTo>
                    <a:lnTo>
                      <a:pt x="1740" y="40"/>
                    </a:lnTo>
                    <a:lnTo>
                      <a:pt x="1821" y="32"/>
                    </a:lnTo>
                    <a:lnTo>
                      <a:pt x="1902" y="32"/>
                    </a:lnTo>
                    <a:lnTo>
                      <a:pt x="190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3" name="Freeform 15">
                <a:extLst>
                  <a:ext uri="{FF2B5EF4-FFF2-40B4-BE49-F238E27FC236}">
                    <a16:creationId xmlns:a16="http://schemas.microsoft.com/office/drawing/2014/main" id="{655E13A4-A701-A470-BF6B-541EC9727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8544"/>
                <a:ext cx="1910" cy="1374"/>
              </a:xfrm>
              <a:custGeom>
                <a:avLst/>
                <a:gdLst>
                  <a:gd name="T0" fmla="*/ 1902 w 1910"/>
                  <a:gd name="T1" fmla="*/ 1354 h 1374"/>
                  <a:gd name="T2" fmla="*/ 1845 w 1910"/>
                  <a:gd name="T3" fmla="*/ 1208 h 1374"/>
                  <a:gd name="T4" fmla="*/ 1777 w 1910"/>
                  <a:gd name="T5" fmla="*/ 1067 h 1374"/>
                  <a:gd name="T6" fmla="*/ 1700 w 1910"/>
                  <a:gd name="T7" fmla="*/ 934 h 1374"/>
                  <a:gd name="T8" fmla="*/ 1612 w 1910"/>
                  <a:gd name="T9" fmla="*/ 810 h 1374"/>
                  <a:gd name="T10" fmla="*/ 1515 w 1910"/>
                  <a:gd name="T11" fmla="*/ 689 h 1374"/>
                  <a:gd name="T12" fmla="*/ 1410 w 1910"/>
                  <a:gd name="T13" fmla="*/ 576 h 1374"/>
                  <a:gd name="T14" fmla="*/ 1297 w 1910"/>
                  <a:gd name="T15" fmla="*/ 475 h 1374"/>
                  <a:gd name="T16" fmla="*/ 1176 w 1910"/>
                  <a:gd name="T17" fmla="*/ 378 h 1374"/>
                  <a:gd name="T18" fmla="*/ 1048 w 1910"/>
                  <a:gd name="T19" fmla="*/ 294 h 1374"/>
                  <a:gd name="T20" fmla="*/ 915 w 1910"/>
                  <a:gd name="T21" fmla="*/ 217 h 1374"/>
                  <a:gd name="T22" fmla="*/ 773 w 1910"/>
                  <a:gd name="T23" fmla="*/ 153 h 1374"/>
                  <a:gd name="T24" fmla="*/ 628 w 1910"/>
                  <a:gd name="T25" fmla="*/ 100 h 1374"/>
                  <a:gd name="T26" fmla="*/ 479 w 1910"/>
                  <a:gd name="T27" fmla="*/ 56 h 1374"/>
                  <a:gd name="T28" fmla="*/ 322 w 1910"/>
                  <a:gd name="T29" fmla="*/ 24 h 1374"/>
                  <a:gd name="T30" fmla="*/ 161 w 1910"/>
                  <a:gd name="T31" fmla="*/ 4 h 1374"/>
                  <a:gd name="T32" fmla="*/ 0 w 1910"/>
                  <a:gd name="T33" fmla="*/ 0 h 1374"/>
                  <a:gd name="T34" fmla="*/ 80 w 1910"/>
                  <a:gd name="T35" fmla="*/ 32 h 1374"/>
                  <a:gd name="T36" fmla="*/ 237 w 1910"/>
                  <a:gd name="T37" fmla="*/ 48 h 1374"/>
                  <a:gd name="T38" fmla="*/ 395 w 1910"/>
                  <a:gd name="T39" fmla="*/ 72 h 1374"/>
                  <a:gd name="T40" fmla="*/ 544 w 1910"/>
                  <a:gd name="T41" fmla="*/ 108 h 1374"/>
                  <a:gd name="T42" fmla="*/ 689 w 1910"/>
                  <a:gd name="T43" fmla="*/ 157 h 1374"/>
                  <a:gd name="T44" fmla="*/ 830 w 1910"/>
                  <a:gd name="T45" fmla="*/ 217 h 1374"/>
                  <a:gd name="T46" fmla="*/ 967 w 1910"/>
                  <a:gd name="T47" fmla="*/ 286 h 1374"/>
                  <a:gd name="T48" fmla="*/ 1096 w 1910"/>
                  <a:gd name="T49" fmla="*/ 362 h 1374"/>
                  <a:gd name="T50" fmla="*/ 1217 w 1910"/>
                  <a:gd name="T51" fmla="*/ 451 h 1374"/>
                  <a:gd name="T52" fmla="*/ 1330 w 1910"/>
                  <a:gd name="T53" fmla="*/ 552 h 1374"/>
                  <a:gd name="T54" fmla="*/ 1438 w 1910"/>
                  <a:gd name="T55" fmla="*/ 656 h 1374"/>
                  <a:gd name="T56" fmla="*/ 1539 w 1910"/>
                  <a:gd name="T57" fmla="*/ 769 h 1374"/>
                  <a:gd name="T58" fmla="*/ 1628 w 1910"/>
                  <a:gd name="T59" fmla="*/ 890 h 1374"/>
                  <a:gd name="T60" fmla="*/ 1708 w 1910"/>
                  <a:gd name="T61" fmla="*/ 1019 h 1374"/>
                  <a:gd name="T62" fmla="*/ 1781 w 1910"/>
                  <a:gd name="T63" fmla="*/ 1152 h 1374"/>
                  <a:gd name="T64" fmla="*/ 1841 w 1910"/>
                  <a:gd name="T65" fmla="*/ 1293 h 1374"/>
                  <a:gd name="T66" fmla="*/ 1886 w 1910"/>
                  <a:gd name="T67" fmla="*/ 1341 h 1374"/>
                  <a:gd name="T68" fmla="*/ 1910 w 1910"/>
                  <a:gd name="T69" fmla="*/ 1374 h 1374"/>
                  <a:gd name="T70" fmla="*/ 1886 w 1910"/>
                  <a:gd name="T71" fmla="*/ 1374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10" h="1374">
                    <a:moveTo>
                      <a:pt x="1886" y="1374"/>
                    </a:moveTo>
                    <a:lnTo>
                      <a:pt x="1902" y="1354"/>
                    </a:lnTo>
                    <a:lnTo>
                      <a:pt x="1874" y="1277"/>
                    </a:lnTo>
                    <a:lnTo>
                      <a:pt x="1845" y="1208"/>
                    </a:lnTo>
                    <a:lnTo>
                      <a:pt x="1813" y="1136"/>
                    </a:lnTo>
                    <a:lnTo>
                      <a:pt x="1777" y="1067"/>
                    </a:lnTo>
                    <a:lnTo>
                      <a:pt x="1741" y="999"/>
                    </a:lnTo>
                    <a:lnTo>
                      <a:pt x="1700" y="934"/>
                    </a:lnTo>
                    <a:lnTo>
                      <a:pt x="1656" y="870"/>
                    </a:lnTo>
                    <a:lnTo>
                      <a:pt x="1612" y="810"/>
                    </a:lnTo>
                    <a:lnTo>
                      <a:pt x="1563" y="749"/>
                    </a:lnTo>
                    <a:lnTo>
                      <a:pt x="1515" y="689"/>
                    </a:lnTo>
                    <a:lnTo>
                      <a:pt x="1463" y="632"/>
                    </a:lnTo>
                    <a:lnTo>
                      <a:pt x="1410" y="576"/>
                    </a:lnTo>
                    <a:lnTo>
                      <a:pt x="1354" y="523"/>
                    </a:lnTo>
                    <a:lnTo>
                      <a:pt x="1297" y="475"/>
                    </a:lnTo>
                    <a:lnTo>
                      <a:pt x="1237" y="427"/>
                    </a:lnTo>
                    <a:lnTo>
                      <a:pt x="1176" y="378"/>
                    </a:lnTo>
                    <a:lnTo>
                      <a:pt x="1112" y="334"/>
                    </a:lnTo>
                    <a:lnTo>
                      <a:pt x="1048" y="294"/>
                    </a:lnTo>
                    <a:lnTo>
                      <a:pt x="983" y="254"/>
                    </a:lnTo>
                    <a:lnTo>
                      <a:pt x="915" y="217"/>
                    </a:lnTo>
                    <a:lnTo>
                      <a:pt x="846" y="185"/>
                    </a:lnTo>
                    <a:lnTo>
                      <a:pt x="773" y="153"/>
                    </a:lnTo>
                    <a:lnTo>
                      <a:pt x="701" y="125"/>
                    </a:lnTo>
                    <a:lnTo>
                      <a:pt x="628" y="100"/>
                    </a:lnTo>
                    <a:lnTo>
                      <a:pt x="552" y="76"/>
                    </a:lnTo>
                    <a:lnTo>
                      <a:pt x="479" y="56"/>
                    </a:lnTo>
                    <a:lnTo>
                      <a:pt x="399" y="40"/>
                    </a:lnTo>
                    <a:lnTo>
                      <a:pt x="322" y="24"/>
                    </a:lnTo>
                    <a:lnTo>
                      <a:pt x="242" y="12"/>
                    </a:lnTo>
                    <a:lnTo>
                      <a:pt x="161" y="4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80" y="32"/>
                    </a:lnTo>
                    <a:lnTo>
                      <a:pt x="161" y="40"/>
                    </a:lnTo>
                    <a:lnTo>
                      <a:pt x="237" y="48"/>
                    </a:lnTo>
                    <a:lnTo>
                      <a:pt x="318" y="56"/>
                    </a:lnTo>
                    <a:lnTo>
                      <a:pt x="395" y="72"/>
                    </a:lnTo>
                    <a:lnTo>
                      <a:pt x="471" y="88"/>
                    </a:lnTo>
                    <a:lnTo>
                      <a:pt x="544" y="108"/>
                    </a:lnTo>
                    <a:lnTo>
                      <a:pt x="616" y="133"/>
                    </a:lnTo>
                    <a:lnTo>
                      <a:pt x="689" y="157"/>
                    </a:lnTo>
                    <a:lnTo>
                      <a:pt x="761" y="185"/>
                    </a:lnTo>
                    <a:lnTo>
                      <a:pt x="830" y="217"/>
                    </a:lnTo>
                    <a:lnTo>
                      <a:pt x="898" y="249"/>
                    </a:lnTo>
                    <a:lnTo>
                      <a:pt x="967" y="286"/>
                    </a:lnTo>
                    <a:lnTo>
                      <a:pt x="1031" y="322"/>
                    </a:lnTo>
                    <a:lnTo>
                      <a:pt x="1096" y="362"/>
                    </a:lnTo>
                    <a:lnTo>
                      <a:pt x="1156" y="407"/>
                    </a:lnTo>
                    <a:lnTo>
                      <a:pt x="1217" y="451"/>
                    </a:lnTo>
                    <a:lnTo>
                      <a:pt x="1273" y="499"/>
                    </a:lnTo>
                    <a:lnTo>
                      <a:pt x="1330" y="552"/>
                    </a:lnTo>
                    <a:lnTo>
                      <a:pt x="1386" y="600"/>
                    </a:lnTo>
                    <a:lnTo>
                      <a:pt x="1438" y="656"/>
                    </a:lnTo>
                    <a:lnTo>
                      <a:pt x="1491" y="713"/>
                    </a:lnTo>
                    <a:lnTo>
                      <a:pt x="1539" y="769"/>
                    </a:lnTo>
                    <a:lnTo>
                      <a:pt x="1584" y="830"/>
                    </a:lnTo>
                    <a:lnTo>
                      <a:pt x="1628" y="890"/>
                    </a:lnTo>
                    <a:lnTo>
                      <a:pt x="1672" y="955"/>
                    </a:lnTo>
                    <a:lnTo>
                      <a:pt x="1708" y="1019"/>
                    </a:lnTo>
                    <a:lnTo>
                      <a:pt x="1745" y="1084"/>
                    </a:lnTo>
                    <a:lnTo>
                      <a:pt x="1781" y="1152"/>
                    </a:lnTo>
                    <a:lnTo>
                      <a:pt x="1813" y="1221"/>
                    </a:lnTo>
                    <a:lnTo>
                      <a:pt x="1841" y="1293"/>
                    </a:lnTo>
                    <a:lnTo>
                      <a:pt x="1870" y="1362"/>
                    </a:lnTo>
                    <a:lnTo>
                      <a:pt x="1886" y="1341"/>
                    </a:lnTo>
                    <a:lnTo>
                      <a:pt x="1886" y="1374"/>
                    </a:lnTo>
                    <a:lnTo>
                      <a:pt x="1910" y="1374"/>
                    </a:lnTo>
                    <a:lnTo>
                      <a:pt x="1902" y="1354"/>
                    </a:lnTo>
                    <a:lnTo>
                      <a:pt x="1886" y="1374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4" name="Freeform 16">
                <a:extLst>
                  <a:ext uri="{FF2B5EF4-FFF2-40B4-BE49-F238E27FC236}">
                    <a16:creationId xmlns:a16="http://schemas.microsoft.com/office/drawing/2014/main" id="{48D41AF3-6B32-CFBA-95B7-69577AC63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9885"/>
                <a:ext cx="443" cy="556"/>
              </a:xfrm>
              <a:custGeom>
                <a:avLst/>
                <a:gdLst>
                  <a:gd name="T0" fmla="*/ 435 w 443"/>
                  <a:gd name="T1" fmla="*/ 69 h 556"/>
                  <a:gd name="T2" fmla="*/ 298 w 443"/>
                  <a:gd name="T3" fmla="*/ 77 h 556"/>
                  <a:gd name="T4" fmla="*/ 0 w 443"/>
                  <a:gd name="T5" fmla="*/ 436 h 556"/>
                  <a:gd name="T6" fmla="*/ 145 w 443"/>
                  <a:gd name="T7" fmla="*/ 556 h 556"/>
                  <a:gd name="T8" fmla="*/ 443 w 443"/>
                  <a:gd name="T9" fmla="*/ 198 h 556"/>
                  <a:gd name="T10" fmla="*/ 306 w 443"/>
                  <a:gd name="T11" fmla="*/ 206 h 556"/>
                  <a:gd name="T12" fmla="*/ 435 w 443"/>
                  <a:gd name="T13" fmla="*/ 69 h 556"/>
                  <a:gd name="T14" fmla="*/ 362 w 443"/>
                  <a:gd name="T15" fmla="*/ 0 h 556"/>
                  <a:gd name="T16" fmla="*/ 298 w 443"/>
                  <a:gd name="T17" fmla="*/ 77 h 556"/>
                  <a:gd name="T18" fmla="*/ 435 w 443"/>
                  <a:gd name="T19" fmla="*/ 69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3" h="556">
                    <a:moveTo>
                      <a:pt x="435" y="69"/>
                    </a:moveTo>
                    <a:lnTo>
                      <a:pt x="298" y="77"/>
                    </a:lnTo>
                    <a:lnTo>
                      <a:pt x="0" y="436"/>
                    </a:lnTo>
                    <a:lnTo>
                      <a:pt x="145" y="556"/>
                    </a:lnTo>
                    <a:lnTo>
                      <a:pt x="443" y="198"/>
                    </a:lnTo>
                    <a:lnTo>
                      <a:pt x="306" y="206"/>
                    </a:lnTo>
                    <a:lnTo>
                      <a:pt x="435" y="69"/>
                    </a:lnTo>
                    <a:lnTo>
                      <a:pt x="362" y="0"/>
                    </a:lnTo>
                    <a:lnTo>
                      <a:pt x="298" y="77"/>
                    </a:lnTo>
                    <a:lnTo>
                      <a:pt x="435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5" name="Freeform 17">
                <a:extLst>
                  <a:ext uri="{FF2B5EF4-FFF2-40B4-BE49-F238E27FC236}">
                    <a16:creationId xmlns:a16="http://schemas.microsoft.com/office/drawing/2014/main" id="{E4AE72C8-33C1-3093-DF51-8C4404BC3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5" y="9954"/>
                <a:ext cx="995" cy="911"/>
              </a:xfrm>
              <a:custGeom>
                <a:avLst/>
                <a:gdLst>
                  <a:gd name="T0" fmla="*/ 983 w 995"/>
                  <a:gd name="T1" fmla="*/ 862 h 911"/>
                  <a:gd name="T2" fmla="*/ 955 w 995"/>
                  <a:gd name="T3" fmla="*/ 770 h 911"/>
                  <a:gd name="T4" fmla="*/ 129 w 995"/>
                  <a:gd name="T5" fmla="*/ 0 h 911"/>
                  <a:gd name="T6" fmla="*/ 0 w 995"/>
                  <a:gd name="T7" fmla="*/ 137 h 911"/>
                  <a:gd name="T8" fmla="*/ 826 w 995"/>
                  <a:gd name="T9" fmla="*/ 911 h 911"/>
                  <a:gd name="T10" fmla="*/ 802 w 995"/>
                  <a:gd name="T11" fmla="*/ 818 h 911"/>
                  <a:gd name="T12" fmla="*/ 983 w 995"/>
                  <a:gd name="T13" fmla="*/ 862 h 911"/>
                  <a:gd name="T14" fmla="*/ 995 w 995"/>
                  <a:gd name="T15" fmla="*/ 810 h 911"/>
                  <a:gd name="T16" fmla="*/ 955 w 995"/>
                  <a:gd name="T17" fmla="*/ 770 h 911"/>
                  <a:gd name="T18" fmla="*/ 983 w 995"/>
                  <a:gd name="T19" fmla="*/ 862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95" h="911">
                    <a:moveTo>
                      <a:pt x="983" y="862"/>
                    </a:moveTo>
                    <a:lnTo>
                      <a:pt x="955" y="770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826" y="911"/>
                    </a:lnTo>
                    <a:lnTo>
                      <a:pt x="802" y="818"/>
                    </a:lnTo>
                    <a:lnTo>
                      <a:pt x="983" y="862"/>
                    </a:lnTo>
                    <a:lnTo>
                      <a:pt x="995" y="810"/>
                    </a:lnTo>
                    <a:lnTo>
                      <a:pt x="955" y="770"/>
                    </a:lnTo>
                    <a:lnTo>
                      <a:pt x="983" y="8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6" name="Freeform 18">
                <a:extLst>
                  <a:ext uri="{FF2B5EF4-FFF2-40B4-BE49-F238E27FC236}">
                    <a16:creationId xmlns:a16="http://schemas.microsoft.com/office/drawing/2014/main" id="{9F575CF1-76FC-C2FD-FD4E-8465F49C4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772"/>
                <a:ext cx="1156" cy="963"/>
              </a:xfrm>
              <a:custGeom>
                <a:avLst/>
                <a:gdLst>
                  <a:gd name="T0" fmla="*/ 0 w 1156"/>
                  <a:gd name="T1" fmla="*/ 963 h 963"/>
                  <a:gd name="T2" fmla="*/ 52 w 1156"/>
                  <a:gd name="T3" fmla="*/ 963 h 963"/>
                  <a:gd name="T4" fmla="*/ 104 w 1156"/>
                  <a:gd name="T5" fmla="*/ 959 h 963"/>
                  <a:gd name="T6" fmla="*/ 157 w 1156"/>
                  <a:gd name="T7" fmla="*/ 955 h 963"/>
                  <a:gd name="T8" fmla="*/ 209 w 1156"/>
                  <a:gd name="T9" fmla="*/ 947 h 963"/>
                  <a:gd name="T10" fmla="*/ 306 w 1156"/>
                  <a:gd name="T11" fmla="*/ 923 h 963"/>
                  <a:gd name="T12" fmla="*/ 403 w 1156"/>
                  <a:gd name="T13" fmla="*/ 894 h 963"/>
                  <a:gd name="T14" fmla="*/ 495 w 1156"/>
                  <a:gd name="T15" fmla="*/ 854 h 963"/>
                  <a:gd name="T16" fmla="*/ 584 w 1156"/>
                  <a:gd name="T17" fmla="*/ 810 h 963"/>
                  <a:gd name="T18" fmla="*/ 665 w 1156"/>
                  <a:gd name="T19" fmla="*/ 757 h 963"/>
                  <a:gd name="T20" fmla="*/ 745 w 1156"/>
                  <a:gd name="T21" fmla="*/ 697 h 963"/>
                  <a:gd name="T22" fmla="*/ 818 w 1156"/>
                  <a:gd name="T23" fmla="*/ 632 h 963"/>
                  <a:gd name="T24" fmla="*/ 886 w 1156"/>
                  <a:gd name="T25" fmla="*/ 564 h 963"/>
                  <a:gd name="T26" fmla="*/ 951 w 1156"/>
                  <a:gd name="T27" fmla="*/ 487 h 963"/>
                  <a:gd name="T28" fmla="*/ 1003 w 1156"/>
                  <a:gd name="T29" fmla="*/ 407 h 963"/>
                  <a:gd name="T30" fmla="*/ 1056 w 1156"/>
                  <a:gd name="T31" fmla="*/ 322 h 963"/>
                  <a:gd name="T32" fmla="*/ 1096 w 1156"/>
                  <a:gd name="T33" fmla="*/ 234 h 963"/>
                  <a:gd name="T34" fmla="*/ 1132 w 1156"/>
                  <a:gd name="T35" fmla="*/ 141 h 963"/>
                  <a:gd name="T36" fmla="*/ 1156 w 1156"/>
                  <a:gd name="T37" fmla="*/ 44 h 963"/>
                  <a:gd name="T38" fmla="*/ 975 w 1156"/>
                  <a:gd name="T39" fmla="*/ 0 h 963"/>
                  <a:gd name="T40" fmla="*/ 951 w 1156"/>
                  <a:gd name="T41" fmla="*/ 80 h 963"/>
                  <a:gd name="T42" fmla="*/ 923 w 1156"/>
                  <a:gd name="T43" fmla="*/ 161 h 963"/>
                  <a:gd name="T44" fmla="*/ 886 w 1156"/>
                  <a:gd name="T45" fmla="*/ 234 h 963"/>
                  <a:gd name="T46" fmla="*/ 846 w 1156"/>
                  <a:gd name="T47" fmla="*/ 306 h 963"/>
                  <a:gd name="T48" fmla="*/ 798 w 1156"/>
                  <a:gd name="T49" fmla="*/ 375 h 963"/>
                  <a:gd name="T50" fmla="*/ 745 w 1156"/>
                  <a:gd name="T51" fmla="*/ 439 h 963"/>
                  <a:gd name="T52" fmla="*/ 689 w 1156"/>
                  <a:gd name="T53" fmla="*/ 495 h 963"/>
                  <a:gd name="T54" fmla="*/ 624 w 1156"/>
                  <a:gd name="T55" fmla="*/ 552 h 963"/>
                  <a:gd name="T56" fmla="*/ 560 w 1156"/>
                  <a:gd name="T57" fmla="*/ 600 h 963"/>
                  <a:gd name="T58" fmla="*/ 487 w 1156"/>
                  <a:gd name="T59" fmla="*/ 645 h 963"/>
                  <a:gd name="T60" fmla="*/ 415 w 1156"/>
                  <a:gd name="T61" fmla="*/ 685 h 963"/>
                  <a:gd name="T62" fmla="*/ 338 w 1156"/>
                  <a:gd name="T63" fmla="*/ 713 h 963"/>
                  <a:gd name="T64" fmla="*/ 258 w 1156"/>
                  <a:gd name="T65" fmla="*/ 741 h 963"/>
                  <a:gd name="T66" fmla="*/ 173 w 1156"/>
                  <a:gd name="T67" fmla="*/ 757 h 963"/>
                  <a:gd name="T68" fmla="*/ 133 w 1156"/>
                  <a:gd name="T69" fmla="*/ 765 h 963"/>
                  <a:gd name="T70" fmla="*/ 88 w 1156"/>
                  <a:gd name="T71" fmla="*/ 769 h 963"/>
                  <a:gd name="T72" fmla="*/ 44 w 1156"/>
                  <a:gd name="T73" fmla="*/ 773 h 963"/>
                  <a:gd name="T74" fmla="*/ 0 w 1156"/>
                  <a:gd name="T75" fmla="*/ 773 h 963"/>
                  <a:gd name="T76" fmla="*/ 0 w 1156"/>
                  <a:gd name="T77" fmla="*/ 963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56" h="963">
                    <a:moveTo>
                      <a:pt x="0" y="963"/>
                    </a:moveTo>
                    <a:lnTo>
                      <a:pt x="52" y="963"/>
                    </a:lnTo>
                    <a:lnTo>
                      <a:pt x="104" y="959"/>
                    </a:lnTo>
                    <a:lnTo>
                      <a:pt x="157" y="955"/>
                    </a:lnTo>
                    <a:lnTo>
                      <a:pt x="209" y="947"/>
                    </a:lnTo>
                    <a:lnTo>
                      <a:pt x="306" y="923"/>
                    </a:lnTo>
                    <a:lnTo>
                      <a:pt x="403" y="894"/>
                    </a:lnTo>
                    <a:lnTo>
                      <a:pt x="495" y="854"/>
                    </a:lnTo>
                    <a:lnTo>
                      <a:pt x="584" y="810"/>
                    </a:lnTo>
                    <a:lnTo>
                      <a:pt x="665" y="757"/>
                    </a:lnTo>
                    <a:lnTo>
                      <a:pt x="745" y="697"/>
                    </a:lnTo>
                    <a:lnTo>
                      <a:pt x="818" y="632"/>
                    </a:lnTo>
                    <a:lnTo>
                      <a:pt x="886" y="564"/>
                    </a:lnTo>
                    <a:lnTo>
                      <a:pt x="951" y="487"/>
                    </a:lnTo>
                    <a:lnTo>
                      <a:pt x="1003" y="407"/>
                    </a:lnTo>
                    <a:lnTo>
                      <a:pt x="1056" y="322"/>
                    </a:lnTo>
                    <a:lnTo>
                      <a:pt x="1096" y="234"/>
                    </a:lnTo>
                    <a:lnTo>
                      <a:pt x="1132" y="141"/>
                    </a:lnTo>
                    <a:lnTo>
                      <a:pt x="1156" y="44"/>
                    </a:lnTo>
                    <a:lnTo>
                      <a:pt x="975" y="0"/>
                    </a:lnTo>
                    <a:lnTo>
                      <a:pt x="951" y="80"/>
                    </a:lnTo>
                    <a:lnTo>
                      <a:pt x="923" y="161"/>
                    </a:lnTo>
                    <a:lnTo>
                      <a:pt x="886" y="234"/>
                    </a:lnTo>
                    <a:lnTo>
                      <a:pt x="846" y="306"/>
                    </a:lnTo>
                    <a:lnTo>
                      <a:pt x="798" y="375"/>
                    </a:lnTo>
                    <a:lnTo>
                      <a:pt x="745" y="439"/>
                    </a:lnTo>
                    <a:lnTo>
                      <a:pt x="689" y="495"/>
                    </a:lnTo>
                    <a:lnTo>
                      <a:pt x="624" y="552"/>
                    </a:lnTo>
                    <a:lnTo>
                      <a:pt x="560" y="600"/>
                    </a:lnTo>
                    <a:lnTo>
                      <a:pt x="487" y="645"/>
                    </a:lnTo>
                    <a:lnTo>
                      <a:pt x="415" y="685"/>
                    </a:lnTo>
                    <a:lnTo>
                      <a:pt x="338" y="713"/>
                    </a:lnTo>
                    <a:lnTo>
                      <a:pt x="258" y="741"/>
                    </a:lnTo>
                    <a:lnTo>
                      <a:pt x="173" y="757"/>
                    </a:lnTo>
                    <a:lnTo>
                      <a:pt x="133" y="765"/>
                    </a:lnTo>
                    <a:lnTo>
                      <a:pt x="88" y="769"/>
                    </a:lnTo>
                    <a:lnTo>
                      <a:pt x="44" y="773"/>
                    </a:lnTo>
                    <a:lnTo>
                      <a:pt x="0" y="773"/>
                    </a:lnTo>
                    <a:lnTo>
                      <a:pt x="0" y="9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7" name="Freeform 19">
                <a:extLst>
                  <a:ext uri="{FF2B5EF4-FFF2-40B4-BE49-F238E27FC236}">
                    <a16:creationId xmlns:a16="http://schemas.microsoft.com/office/drawing/2014/main" id="{8F9785EA-F988-0090-AD3F-D9A4D8AA5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7" y="10506"/>
                <a:ext cx="1185" cy="1229"/>
              </a:xfrm>
              <a:custGeom>
                <a:avLst/>
                <a:gdLst>
                  <a:gd name="T0" fmla="*/ 4 w 1185"/>
                  <a:gd name="T1" fmla="*/ 101 h 1229"/>
                  <a:gd name="T2" fmla="*/ 16 w 1185"/>
                  <a:gd name="T3" fmla="*/ 213 h 1229"/>
                  <a:gd name="T4" fmla="*/ 40 w 1185"/>
                  <a:gd name="T5" fmla="*/ 326 h 1229"/>
                  <a:gd name="T6" fmla="*/ 72 w 1185"/>
                  <a:gd name="T7" fmla="*/ 435 h 1229"/>
                  <a:gd name="T8" fmla="*/ 117 w 1185"/>
                  <a:gd name="T9" fmla="*/ 540 h 1229"/>
                  <a:gd name="T10" fmla="*/ 169 w 1185"/>
                  <a:gd name="T11" fmla="*/ 637 h 1229"/>
                  <a:gd name="T12" fmla="*/ 230 w 1185"/>
                  <a:gd name="T13" fmla="*/ 729 h 1229"/>
                  <a:gd name="T14" fmla="*/ 298 w 1185"/>
                  <a:gd name="T15" fmla="*/ 818 h 1229"/>
                  <a:gd name="T16" fmla="*/ 371 w 1185"/>
                  <a:gd name="T17" fmla="*/ 898 h 1229"/>
                  <a:gd name="T18" fmla="*/ 455 w 1185"/>
                  <a:gd name="T19" fmla="*/ 971 h 1229"/>
                  <a:gd name="T20" fmla="*/ 544 w 1185"/>
                  <a:gd name="T21" fmla="*/ 1035 h 1229"/>
                  <a:gd name="T22" fmla="*/ 641 w 1185"/>
                  <a:gd name="T23" fmla="*/ 1092 h 1229"/>
                  <a:gd name="T24" fmla="*/ 741 w 1185"/>
                  <a:gd name="T25" fmla="*/ 1140 h 1229"/>
                  <a:gd name="T26" fmla="*/ 846 w 1185"/>
                  <a:gd name="T27" fmla="*/ 1176 h 1229"/>
                  <a:gd name="T28" fmla="*/ 955 w 1185"/>
                  <a:gd name="T29" fmla="*/ 1205 h 1229"/>
                  <a:gd name="T30" fmla="*/ 1068 w 1185"/>
                  <a:gd name="T31" fmla="*/ 1225 h 1229"/>
                  <a:gd name="T32" fmla="*/ 1185 w 1185"/>
                  <a:gd name="T33" fmla="*/ 1229 h 1229"/>
                  <a:gd name="T34" fmla="*/ 1136 w 1185"/>
                  <a:gd name="T35" fmla="*/ 1039 h 1229"/>
                  <a:gd name="T36" fmla="*/ 1040 w 1185"/>
                  <a:gd name="T37" fmla="*/ 1027 h 1229"/>
                  <a:gd name="T38" fmla="*/ 947 w 1185"/>
                  <a:gd name="T39" fmla="*/ 1011 h 1229"/>
                  <a:gd name="T40" fmla="*/ 854 w 1185"/>
                  <a:gd name="T41" fmla="*/ 983 h 1229"/>
                  <a:gd name="T42" fmla="*/ 770 w 1185"/>
                  <a:gd name="T43" fmla="*/ 947 h 1229"/>
                  <a:gd name="T44" fmla="*/ 689 w 1185"/>
                  <a:gd name="T45" fmla="*/ 903 h 1229"/>
                  <a:gd name="T46" fmla="*/ 608 w 1185"/>
                  <a:gd name="T47" fmla="*/ 850 h 1229"/>
                  <a:gd name="T48" fmla="*/ 540 w 1185"/>
                  <a:gd name="T49" fmla="*/ 794 h 1229"/>
                  <a:gd name="T50" fmla="*/ 471 w 1185"/>
                  <a:gd name="T51" fmla="*/ 729 h 1229"/>
                  <a:gd name="T52" fmla="*/ 411 w 1185"/>
                  <a:gd name="T53" fmla="*/ 657 h 1229"/>
                  <a:gd name="T54" fmla="*/ 355 w 1185"/>
                  <a:gd name="T55" fmla="*/ 580 h 1229"/>
                  <a:gd name="T56" fmla="*/ 310 w 1185"/>
                  <a:gd name="T57" fmla="*/ 500 h 1229"/>
                  <a:gd name="T58" fmla="*/ 270 w 1185"/>
                  <a:gd name="T59" fmla="*/ 415 h 1229"/>
                  <a:gd name="T60" fmla="*/ 238 w 1185"/>
                  <a:gd name="T61" fmla="*/ 326 h 1229"/>
                  <a:gd name="T62" fmla="*/ 213 w 1185"/>
                  <a:gd name="T63" fmla="*/ 234 h 1229"/>
                  <a:gd name="T64" fmla="*/ 197 w 1185"/>
                  <a:gd name="T65" fmla="*/ 137 h 1229"/>
                  <a:gd name="T66" fmla="*/ 101 w 1185"/>
                  <a:gd name="T67" fmla="*/ 189 h 1229"/>
                  <a:gd name="T68" fmla="*/ 0 w 1185"/>
                  <a:gd name="T69" fmla="*/ 0 h 1229"/>
                  <a:gd name="T70" fmla="*/ 101 w 1185"/>
                  <a:gd name="T71" fmla="*/ 0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85" h="1229">
                    <a:moveTo>
                      <a:pt x="101" y="0"/>
                    </a:moveTo>
                    <a:lnTo>
                      <a:pt x="4" y="101"/>
                    </a:lnTo>
                    <a:lnTo>
                      <a:pt x="12" y="157"/>
                    </a:lnTo>
                    <a:lnTo>
                      <a:pt x="16" y="213"/>
                    </a:lnTo>
                    <a:lnTo>
                      <a:pt x="28" y="270"/>
                    </a:lnTo>
                    <a:lnTo>
                      <a:pt x="40" y="326"/>
                    </a:lnTo>
                    <a:lnTo>
                      <a:pt x="56" y="383"/>
                    </a:lnTo>
                    <a:lnTo>
                      <a:pt x="72" y="435"/>
                    </a:lnTo>
                    <a:lnTo>
                      <a:pt x="93" y="487"/>
                    </a:lnTo>
                    <a:lnTo>
                      <a:pt x="117" y="540"/>
                    </a:lnTo>
                    <a:lnTo>
                      <a:pt x="141" y="588"/>
                    </a:lnTo>
                    <a:lnTo>
                      <a:pt x="169" y="637"/>
                    </a:lnTo>
                    <a:lnTo>
                      <a:pt x="197" y="685"/>
                    </a:lnTo>
                    <a:lnTo>
                      <a:pt x="230" y="729"/>
                    </a:lnTo>
                    <a:lnTo>
                      <a:pt x="262" y="774"/>
                    </a:lnTo>
                    <a:lnTo>
                      <a:pt x="298" y="818"/>
                    </a:lnTo>
                    <a:lnTo>
                      <a:pt x="334" y="858"/>
                    </a:lnTo>
                    <a:lnTo>
                      <a:pt x="371" y="898"/>
                    </a:lnTo>
                    <a:lnTo>
                      <a:pt x="411" y="935"/>
                    </a:lnTo>
                    <a:lnTo>
                      <a:pt x="455" y="971"/>
                    </a:lnTo>
                    <a:lnTo>
                      <a:pt x="500" y="1003"/>
                    </a:lnTo>
                    <a:lnTo>
                      <a:pt x="544" y="1035"/>
                    </a:lnTo>
                    <a:lnTo>
                      <a:pt x="592" y="1064"/>
                    </a:lnTo>
                    <a:lnTo>
                      <a:pt x="641" y="1092"/>
                    </a:lnTo>
                    <a:lnTo>
                      <a:pt x="689" y="1116"/>
                    </a:lnTo>
                    <a:lnTo>
                      <a:pt x="741" y="1140"/>
                    </a:lnTo>
                    <a:lnTo>
                      <a:pt x="790" y="1160"/>
                    </a:lnTo>
                    <a:lnTo>
                      <a:pt x="846" y="1176"/>
                    </a:lnTo>
                    <a:lnTo>
                      <a:pt x="899" y="1193"/>
                    </a:lnTo>
                    <a:lnTo>
                      <a:pt x="955" y="1205"/>
                    </a:lnTo>
                    <a:lnTo>
                      <a:pt x="1011" y="1217"/>
                    </a:lnTo>
                    <a:lnTo>
                      <a:pt x="1068" y="1225"/>
                    </a:lnTo>
                    <a:lnTo>
                      <a:pt x="1128" y="1229"/>
                    </a:lnTo>
                    <a:lnTo>
                      <a:pt x="1185" y="1229"/>
                    </a:lnTo>
                    <a:lnTo>
                      <a:pt x="1185" y="1039"/>
                    </a:lnTo>
                    <a:lnTo>
                      <a:pt x="1136" y="1039"/>
                    </a:lnTo>
                    <a:lnTo>
                      <a:pt x="1088" y="1035"/>
                    </a:lnTo>
                    <a:lnTo>
                      <a:pt x="1040" y="1027"/>
                    </a:lnTo>
                    <a:lnTo>
                      <a:pt x="991" y="1019"/>
                    </a:lnTo>
                    <a:lnTo>
                      <a:pt x="947" y="1011"/>
                    </a:lnTo>
                    <a:lnTo>
                      <a:pt x="903" y="999"/>
                    </a:lnTo>
                    <a:lnTo>
                      <a:pt x="854" y="983"/>
                    </a:lnTo>
                    <a:lnTo>
                      <a:pt x="814" y="967"/>
                    </a:lnTo>
                    <a:lnTo>
                      <a:pt x="770" y="947"/>
                    </a:lnTo>
                    <a:lnTo>
                      <a:pt x="729" y="927"/>
                    </a:lnTo>
                    <a:lnTo>
                      <a:pt x="689" y="903"/>
                    </a:lnTo>
                    <a:lnTo>
                      <a:pt x="649" y="878"/>
                    </a:lnTo>
                    <a:lnTo>
                      <a:pt x="608" y="850"/>
                    </a:lnTo>
                    <a:lnTo>
                      <a:pt x="572" y="822"/>
                    </a:lnTo>
                    <a:lnTo>
                      <a:pt x="540" y="794"/>
                    </a:lnTo>
                    <a:lnTo>
                      <a:pt x="504" y="761"/>
                    </a:lnTo>
                    <a:lnTo>
                      <a:pt x="471" y="729"/>
                    </a:lnTo>
                    <a:lnTo>
                      <a:pt x="439" y="693"/>
                    </a:lnTo>
                    <a:lnTo>
                      <a:pt x="411" y="657"/>
                    </a:lnTo>
                    <a:lnTo>
                      <a:pt x="383" y="620"/>
                    </a:lnTo>
                    <a:lnTo>
                      <a:pt x="355" y="580"/>
                    </a:lnTo>
                    <a:lnTo>
                      <a:pt x="330" y="544"/>
                    </a:lnTo>
                    <a:lnTo>
                      <a:pt x="310" y="500"/>
                    </a:lnTo>
                    <a:lnTo>
                      <a:pt x="286" y="459"/>
                    </a:lnTo>
                    <a:lnTo>
                      <a:pt x="270" y="415"/>
                    </a:lnTo>
                    <a:lnTo>
                      <a:pt x="254" y="371"/>
                    </a:lnTo>
                    <a:lnTo>
                      <a:pt x="238" y="326"/>
                    </a:lnTo>
                    <a:lnTo>
                      <a:pt x="226" y="282"/>
                    </a:lnTo>
                    <a:lnTo>
                      <a:pt x="213" y="234"/>
                    </a:lnTo>
                    <a:lnTo>
                      <a:pt x="205" y="185"/>
                    </a:lnTo>
                    <a:lnTo>
                      <a:pt x="197" y="137"/>
                    </a:lnTo>
                    <a:lnTo>
                      <a:pt x="193" y="89"/>
                    </a:lnTo>
                    <a:lnTo>
                      <a:pt x="101" y="189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4" y="101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8" name="Freeform 20">
                <a:extLst>
                  <a:ext uri="{FF2B5EF4-FFF2-40B4-BE49-F238E27FC236}">
                    <a16:creationId xmlns:a16="http://schemas.microsoft.com/office/drawing/2014/main" id="{83889D50-CD8E-37EC-7EEC-FD6910983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06"/>
                <a:ext cx="600" cy="189"/>
              </a:xfrm>
              <a:custGeom>
                <a:avLst/>
                <a:gdLst>
                  <a:gd name="T0" fmla="*/ 600 w 600"/>
                  <a:gd name="T1" fmla="*/ 85 h 189"/>
                  <a:gd name="T2" fmla="*/ 503 w 600"/>
                  <a:gd name="T3" fmla="*/ 0 h 189"/>
                  <a:gd name="T4" fmla="*/ 0 w 600"/>
                  <a:gd name="T5" fmla="*/ 0 h 189"/>
                  <a:gd name="T6" fmla="*/ 0 w 600"/>
                  <a:gd name="T7" fmla="*/ 189 h 189"/>
                  <a:gd name="T8" fmla="*/ 503 w 600"/>
                  <a:gd name="T9" fmla="*/ 189 h 189"/>
                  <a:gd name="T10" fmla="*/ 411 w 600"/>
                  <a:gd name="T11" fmla="*/ 105 h 189"/>
                  <a:gd name="T12" fmla="*/ 600 w 600"/>
                  <a:gd name="T13" fmla="*/ 85 h 189"/>
                  <a:gd name="T14" fmla="*/ 592 w 600"/>
                  <a:gd name="T15" fmla="*/ 0 h 189"/>
                  <a:gd name="T16" fmla="*/ 503 w 600"/>
                  <a:gd name="T17" fmla="*/ 0 h 189"/>
                  <a:gd name="T18" fmla="*/ 600 w 600"/>
                  <a:gd name="T19" fmla="*/ 8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600" y="85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03" y="189"/>
                    </a:lnTo>
                    <a:lnTo>
                      <a:pt x="411" y="105"/>
                    </a:lnTo>
                    <a:lnTo>
                      <a:pt x="600" y="85"/>
                    </a:lnTo>
                    <a:lnTo>
                      <a:pt x="592" y="0"/>
                    </a:lnTo>
                    <a:lnTo>
                      <a:pt x="503" y="0"/>
                    </a:lnTo>
                    <a:lnTo>
                      <a:pt x="600" y="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9" name="Freeform 21">
                <a:extLst>
                  <a:ext uri="{FF2B5EF4-FFF2-40B4-BE49-F238E27FC236}">
                    <a16:creationId xmlns:a16="http://schemas.microsoft.com/office/drawing/2014/main" id="{6E0A8D4A-96A4-CD9B-CFC6-CFAB616E4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0591"/>
                <a:ext cx="673" cy="644"/>
              </a:xfrm>
              <a:custGeom>
                <a:avLst/>
                <a:gdLst>
                  <a:gd name="T0" fmla="*/ 673 w 673"/>
                  <a:gd name="T1" fmla="*/ 455 h 644"/>
                  <a:gd name="T2" fmla="*/ 624 w 673"/>
                  <a:gd name="T3" fmla="*/ 451 h 644"/>
                  <a:gd name="T4" fmla="*/ 580 w 673"/>
                  <a:gd name="T5" fmla="*/ 443 h 644"/>
                  <a:gd name="T6" fmla="*/ 536 w 673"/>
                  <a:gd name="T7" fmla="*/ 435 h 644"/>
                  <a:gd name="T8" fmla="*/ 495 w 673"/>
                  <a:gd name="T9" fmla="*/ 419 h 644"/>
                  <a:gd name="T10" fmla="*/ 455 w 673"/>
                  <a:gd name="T11" fmla="*/ 398 h 644"/>
                  <a:gd name="T12" fmla="*/ 415 w 673"/>
                  <a:gd name="T13" fmla="*/ 378 h 644"/>
                  <a:gd name="T14" fmla="*/ 379 w 673"/>
                  <a:gd name="T15" fmla="*/ 350 h 644"/>
                  <a:gd name="T16" fmla="*/ 346 w 673"/>
                  <a:gd name="T17" fmla="*/ 322 h 644"/>
                  <a:gd name="T18" fmla="*/ 314 w 673"/>
                  <a:gd name="T19" fmla="*/ 290 h 644"/>
                  <a:gd name="T20" fmla="*/ 286 w 673"/>
                  <a:gd name="T21" fmla="*/ 253 h 644"/>
                  <a:gd name="T22" fmla="*/ 262 w 673"/>
                  <a:gd name="T23" fmla="*/ 217 h 644"/>
                  <a:gd name="T24" fmla="*/ 237 w 673"/>
                  <a:gd name="T25" fmla="*/ 177 h 644"/>
                  <a:gd name="T26" fmla="*/ 221 w 673"/>
                  <a:gd name="T27" fmla="*/ 137 h 644"/>
                  <a:gd name="T28" fmla="*/ 205 w 673"/>
                  <a:gd name="T29" fmla="*/ 92 h 644"/>
                  <a:gd name="T30" fmla="*/ 193 w 673"/>
                  <a:gd name="T31" fmla="*/ 48 h 644"/>
                  <a:gd name="T32" fmla="*/ 189 w 673"/>
                  <a:gd name="T33" fmla="*/ 0 h 644"/>
                  <a:gd name="T34" fmla="*/ 0 w 673"/>
                  <a:gd name="T35" fmla="*/ 20 h 644"/>
                  <a:gd name="T36" fmla="*/ 8 w 673"/>
                  <a:gd name="T37" fmla="*/ 84 h 644"/>
                  <a:gd name="T38" fmla="*/ 24 w 673"/>
                  <a:gd name="T39" fmla="*/ 145 h 644"/>
                  <a:gd name="T40" fmla="*/ 44 w 673"/>
                  <a:gd name="T41" fmla="*/ 205 h 644"/>
                  <a:gd name="T42" fmla="*/ 68 w 673"/>
                  <a:gd name="T43" fmla="*/ 261 h 644"/>
                  <a:gd name="T44" fmla="*/ 96 w 673"/>
                  <a:gd name="T45" fmla="*/ 318 h 644"/>
                  <a:gd name="T46" fmla="*/ 133 w 673"/>
                  <a:gd name="T47" fmla="*/ 366 h 644"/>
                  <a:gd name="T48" fmla="*/ 173 w 673"/>
                  <a:gd name="T49" fmla="*/ 415 h 644"/>
                  <a:gd name="T50" fmla="*/ 213 w 673"/>
                  <a:gd name="T51" fmla="*/ 459 h 644"/>
                  <a:gd name="T52" fmla="*/ 262 w 673"/>
                  <a:gd name="T53" fmla="*/ 499 h 644"/>
                  <a:gd name="T54" fmla="*/ 314 w 673"/>
                  <a:gd name="T55" fmla="*/ 535 h 644"/>
                  <a:gd name="T56" fmla="*/ 366 w 673"/>
                  <a:gd name="T57" fmla="*/ 568 h 644"/>
                  <a:gd name="T58" fmla="*/ 423 w 673"/>
                  <a:gd name="T59" fmla="*/ 592 h 644"/>
                  <a:gd name="T60" fmla="*/ 483 w 673"/>
                  <a:gd name="T61" fmla="*/ 616 h 644"/>
                  <a:gd name="T62" fmla="*/ 544 w 673"/>
                  <a:gd name="T63" fmla="*/ 628 h 644"/>
                  <a:gd name="T64" fmla="*/ 608 w 673"/>
                  <a:gd name="T65" fmla="*/ 640 h 644"/>
                  <a:gd name="T66" fmla="*/ 673 w 673"/>
                  <a:gd name="T67" fmla="*/ 644 h 644"/>
                  <a:gd name="T68" fmla="*/ 673 w 673"/>
                  <a:gd name="T69" fmla="*/ 455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73" h="644">
                    <a:moveTo>
                      <a:pt x="673" y="455"/>
                    </a:moveTo>
                    <a:lnTo>
                      <a:pt x="624" y="451"/>
                    </a:lnTo>
                    <a:lnTo>
                      <a:pt x="580" y="443"/>
                    </a:lnTo>
                    <a:lnTo>
                      <a:pt x="536" y="435"/>
                    </a:lnTo>
                    <a:lnTo>
                      <a:pt x="495" y="419"/>
                    </a:lnTo>
                    <a:lnTo>
                      <a:pt x="455" y="398"/>
                    </a:lnTo>
                    <a:lnTo>
                      <a:pt x="415" y="378"/>
                    </a:lnTo>
                    <a:lnTo>
                      <a:pt x="379" y="350"/>
                    </a:lnTo>
                    <a:lnTo>
                      <a:pt x="346" y="322"/>
                    </a:lnTo>
                    <a:lnTo>
                      <a:pt x="314" y="290"/>
                    </a:lnTo>
                    <a:lnTo>
                      <a:pt x="286" y="253"/>
                    </a:lnTo>
                    <a:lnTo>
                      <a:pt x="262" y="217"/>
                    </a:lnTo>
                    <a:lnTo>
                      <a:pt x="237" y="177"/>
                    </a:lnTo>
                    <a:lnTo>
                      <a:pt x="221" y="137"/>
                    </a:lnTo>
                    <a:lnTo>
                      <a:pt x="205" y="92"/>
                    </a:lnTo>
                    <a:lnTo>
                      <a:pt x="193" y="48"/>
                    </a:lnTo>
                    <a:lnTo>
                      <a:pt x="189" y="0"/>
                    </a:lnTo>
                    <a:lnTo>
                      <a:pt x="0" y="20"/>
                    </a:lnTo>
                    <a:lnTo>
                      <a:pt x="8" y="84"/>
                    </a:lnTo>
                    <a:lnTo>
                      <a:pt x="24" y="145"/>
                    </a:lnTo>
                    <a:lnTo>
                      <a:pt x="44" y="205"/>
                    </a:lnTo>
                    <a:lnTo>
                      <a:pt x="68" y="261"/>
                    </a:lnTo>
                    <a:lnTo>
                      <a:pt x="96" y="318"/>
                    </a:lnTo>
                    <a:lnTo>
                      <a:pt x="133" y="366"/>
                    </a:lnTo>
                    <a:lnTo>
                      <a:pt x="173" y="415"/>
                    </a:lnTo>
                    <a:lnTo>
                      <a:pt x="213" y="459"/>
                    </a:lnTo>
                    <a:lnTo>
                      <a:pt x="262" y="499"/>
                    </a:lnTo>
                    <a:lnTo>
                      <a:pt x="314" y="535"/>
                    </a:lnTo>
                    <a:lnTo>
                      <a:pt x="366" y="568"/>
                    </a:lnTo>
                    <a:lnTo>
                      <a:pt x="423" y="592"/>
                    </a:lnTo>
                    <a:lnTo>
                      <a:pt x="483" y="616"/>
                    </a:lnTo>
                    <a:lnTo>
                      <a:pt x="544" y="628"/>
                    </a:lnTo>
                    <a:lnTo>
                      <a:pt x="608" y="640"/>
                    </a:lnTo>
                    <a:lnTo>
                      <a:pt x="673" y="644"/>
                    </a:lnTo>
                    <a:lnTo>
                      <a:pt x="673" y="4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0" name="Freeform 22">
                <a:extLst>
                  <a:ext uri="{FF2B5EF4-FFF2-40B4-BE49-F238E27FC236}">
                    <a16:creationId xmlns:a16="http://schemas.microsoft.com/office/drawing/2014/main" id="{0A978A73-BAC1-6253-5565-DEA8F0B9C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824"/>
                <a:ext cx="600" cy="411"/>
              </a:xfrm>
              <a:custGeom>
                <a:avLst/>
                <a:gdLst>
                  <a:gd name="T0" fmla="*/ 407 w 600"/>
                  <a:gd name="T1" fmla="*/ 137 h 411"/>
                  <a:gd name="T2" fmla="*/ 395 w 600"/>
                  <a:gd name="T3" fmla="*/ 12 h 411"/>
                  <a:gd name="T4" fmla="*/ 362 w 600"/>
                  <a:gd name="T5" fmla="*/ 57 h 411"/>
                  <a:gd name="T6" fmla="*/ 318 w 600"/>
                  <a:gd name="T7" fmla="*/ 97 h 411"/>
                  <a:gd name="T8" fmla="*/ 274 w 600"/>
                  <a:gd name="T9" fmla="*/ 133 h 411"/>
                  <a:gd name="T10" fmla="*/ 225 w 600"/>
                  <a:gd name="T11" fmla="*/ 165 h 411"/>
                  <a:gd name="T12" fmla="*/ 173 w 600"/>
                  <a:gd name="T13" fmla="*/ 190 h 411"/>
                  <a:gd name="T14" fmla="*/ 117 w 600"/>
                  <a:gd name="T15" fmla="*/ 206 h 411"/>
                  <a:gd name="T16" fmla="*/ 88 w 600"/>
                  <a:gd name="T17" fmla="*/ 210 h 411"/>
                  <a:gd name="T18" fmla="*/ 60 w 600"/>
                  <a:gd name="T19" fmla="*/ 218 h 411"/>
                  <a:gd name="T20" fmla="*/ 32 w 600"/>
                  <a:gd name="T21" fmla="*/ 218 h 411"/>
                  <a:gd name="T22" fmla="*/ 0 w 600"/>
                  <a:gd name="T23" fmla="*/ 222 h 411"/>
                  <a:gd name="T24" fmla="*/ 0 w 600"/>
                  <a:gd name="T25" fmla="*/ 411 h 411"/>
                  <a:gd name="T26" fmla="*/ 40 w 600"/>
                  <a:gd name="T27" fmla="*/ 407 h 411"/>
                  <a:gd name="T28" fmla="*/ 84 w 600"/>
                  <a:gd name="T29" fmla="*/ 403 h 411"/>
                  <a:gd name="T30" fmla="*/ 125 w 600"/>
                  <a:gd name="T31" fmla="*/ 399 h 411"/>
                  <a:gd name="T32" fmla="*/ 169 w 600"/>
                  <a:gd name="T33" fmla="*/ 387 h 411"/>
                  <a:gd name="T34" fmla="*/ 242 w 600"/>
                  <a:gd name="T35" fmla="*/ 363 h 411"/>
                  <a:gd name="T36" fmla="*/ 314 w 600"/>
                  <a:gd name="T37" fmla="*/ 331 h 411"/>
                  <a:gd name="T38" fmla="*/ 383 w 600"/>
                  <a:gd name="T39" fmla="*/ 290 h 411"/>
                  <a:gd name="T40" fmla="*/ 447 w 600"/>
                  <a:gd name="T41" fmla="*/ 238 h 411"/>
                  <a:gd name="T42" fmla="*/ 503 w 600"/>
                  <a:gd name="T43" fmla="*/ 186 h 411"/>
                  <a:gd name="T44" fmla="*/ 552 w 600"/>
                  <a:gd name="T45" fmla="*/ 121 h 411"/>
                  <a:gd name="T46" fmla="*/ 540 w 600"/>
                  <a:gd name="T47" fmla="*/ 0 h 411"/>
                  <a:gd name="T48" fmla="*/ 552 w 600"/>
                  <a:gd name="T49" fmla="*/ 121 h 411"/>
                  <a:gd name="T50" fmla="*/ 600 w 600"/>
                  <a:gd name="T51" fmla="*/ 53 h 411"/>
                  <a:gd name="T52" fmla="*/ 540 w 600"/>
                  <a:gd name="T53" fmla="*/ 0 h 411"/>
                  <a:gd name="T54" fmla="*/ 407 w 600"/>
                  <a:gd name="T55" fmla="*/ 13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00" h="411">
                    <a:moveTo>
                      <a:pt x="407" y="137"/>
                    </a:moveTo>
                    <a:lnTo>
                      <a:pt x="395" y="12"/>
                    </a:lnTo>
                    <a:lnTo>
                      <a:pt x="362" y="57"/>
                    </a:lnTo>
                    <a:lnTo>
                      <a:pt x="318" y="97"/>
                    </a:lnTo>
                    <a:lnTo>
                      <a:pt x="274" y="133"/>
                    </a:lnTo>
                    <a:lnTo>
                      <a:pt x="225" y="165"/>
                    </a:lnTo>
                    <a:lnTo>
                      <a:pt x="173" y="190"/>
                    </a:lnTo>
                    <a:lnTo>
                      <a:pt x="117" y="206"/>
                    </a:lnTo>
                    <a:lnTo>
                      <a:pt x="88" y="210"/>
                    </a:lnTo>
                    <a:lnTo>
                      <a:pt x="60" y="218"/>
                    </a:lnTo>
                    <a:lnTo>
                      <a:pt x="32" y="218"/>
                    </a:lnTo>
                    <a:lnTo>
                      <a:pt x="0" y="222"/>
                    </a:lnTo>
                    <a:lnTo>
                      <a:pt x="0" y="411"/>
                    </a:lnTo>
                    <a:lnTo>
                      <a:pt x="40" y="407"/>
                    </a:lnTo>
                    <a:lnTo>
                      <a:pt x="84" y="403"/>
                    </a:lnTo>
                    <a:lnTo>
                      <a:pt x="125" y="399"/>
                    </a:lnTo>
                    <a:lnTo>
                      <a:pt x="169" y="387"/>
                    </a:lnTo>
                    <a:lnTo>
                      <a:pt x="242" y="363"/>
                    </a:lnTo>
                    <a:lnTo>
                      <a:pt x="314" y="331"/>
                    </a:lnTo>
                    <a:lnTo>
                      <a:pt x="383" y="290"/>
                    </a:lnTo>
                    <a:lnTo>
                      <a:pt x="447" y="238"/>
                    </a:lnTo>
                    <a:lnTo>
                      <a:pt x="503" y="186"/>
                    </a:lnTo>
                    <a:lnTo>
                      <a:pt x="552" y="121"/>
                    </a:lnTo>
                    <a:lnTo>
                      <a:pt x="540" y="0"/>
                    </a:lnTo>
                    <a:lnTo>
                      <a:pt x="552" y="121"/>
                    </a:lnTo>
                    <a:lnTo>
                      <a:pt x="600" y="53"/>
                    </a:lnTo>
                    <a:lnTo>
                      <a:pt x="540" y="0"/>
                    </a:lnTo>
                    <a:lnTo>
                      <a:pt x="407" y="1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1" name="Freeform 23">
                <a:extLst>
                  <a:ext uri="{FF2B5EF4-FFF2-40B4-BE49-F238E27FC236}">
                    <a16:creationId xmlns:a16="http://schemas.microsoft.com/office/drawing/2014/main" id="{C090601D-82CC-9AC7-BC7C-826A65171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2" y="10313"/>
                <a:ext cx="730" cy="648"/>
              </a:xfrm>
              <a:custGeom>
                <a:avLst/>
                <a:gdLst>
                  <a:gd name="T0" fmla="*/ 57 w 730"/>
                  <a:gd name="T1" fmla="*/ 8 h 648"/>
                  <a:gd name="T2" fmla="*/ 65 w 730"/>
                  <a:gd name="T3" fmla="*/ 137 h 648"/>
                  <a:gd name="T4" fmla="*/ 597 w 730"/>
                  <a:gd name="T5" fmla="*/ 648 h 648"/>
                  <a:gd name="T6" fmla="*/ 730 w 730"/>
                  <a:gd name="T7" fmla="*/ 511 h 648"/>
                  <a:gd name="T8" fmla="*/ 194 w 730"/>
                  <a:gd name="T9" fmla="*/ 0 h 648"/>
                  <a:gd name="T10" fmla="*/ 202 w 730"/>
                  <a:gd name="T11" fmla="*/ 128 h 648"/>
                  <a:gd name="T12" fmla="*/ 57 w 730"/>
                  <a:gd name="T13" fmla="*/ 8 h 648"/>
                  <a:gd name="T14" fmla="*/ 0 w 730"/>
                  <a:gd name="T15" fmla="*/ 76 h 648"/>
                  <a:gd name="T16" fmla="*/ 65 w 730"/>
                  <a:gd name="T17" fmla="*/ 137 h 648"/>
                  <a:gd name="T18" fmla="*/ 57 w 730"/>
                  <a:gd name="T19" fmla="*/ 8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0" h="648">
                    <a:moveTo>
                      <a:pt x="57" y="8"/>
                    </a:moveTo>
                    <a:lnTo>
                      <a:pt x="65" y="137"/>
                    </a:lnTo>
                    <a:lnTo>
                      <a:pt x="597" y="648"/>
                    </a:lnTo>
                    <a:lnTo>
                      <a:pt x="730" y="511"/>
                    </a:lnTo>
                    <a:lnTo>
                      <a:pt x="194" y="0"/>
                    </a:lnTo>
                    <a:lnTo>
                      <a:pt x="202" y="128"/>
                    </a:lnTo>
                    <a:lnTo>
                      <a:pt x="57" y="8"/>
                    </a:lnTo>
                    <a:lnTo>
                      <a:pt x="0" y="76"/>
                    </a:lnTo>
                    <a:lnTo>
                      <a:pt x="65" y="137"/>
                    </a:lnTo>
                    <a:lnTo>
                      <a:pt x="57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2" name="Freeform 24">
                <a:extLst>
                  <a:ext uri="{FF2B5EF4-FFF2-40B4-BE49-F238E27FC236}">
                    <a16:creationId xmlns:a16="http://schemas.microsoft.com/office/drawing/2014/main" id="{B7A565A5-77D8-3125-0CE2-C84172E4E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99"/>
                <a:ext cx="44" cy="249"/>
              </a:xfrm>
              <a:custGeom>
                <a:avLst/>
                <a:gdLst>
                  <a:gd name="T0" fmla="*/ 44 w 44"/>
                  <a:gd name="T1" fmla="*/ 0 h 249"/>
                  <a:gd name="T2" fmla="*/ 44 w 44"/>
                  <a:gd name="T3" fmla="*/ 249 h 249"/>
                  <a:gd name="T4" fmla="*/ 32 w 44"/>
                  <a:gd name="T5" fmla="*/ 221 h 249"/>
                  <a:gd name="T6" fmla="*/ 28 w 44"/>
                  <a:gd name="T7" fmla="*/ 189 h 249"/>
                  <a:gd name="T8" fmla="*/ 20 w 44"/>
                  <a:gd name="T9" fmla="*/ 161 h 249"/>
                  <a:gd name="T10" fmla="*/ 12 w 44"/>
                  <a:gd name="T11" fmla="*/ 129 h 249"/>
                  <a:gd name="T12" fmla="*/ 8 w 44"/>
                  <a:gd name="T13" fmla="*/ 96 h 249"/>
                  <a:gd name="T14" fmla="*/ 4 w 44"/>
                  <a:gd name="T15" fmla="*/ 64 h 249"/>
                  <a:gd name="T16" fmla="*/ 0 w 44"/>
                  <a:gd name="T17" fmla="*/ 32 h 249"/>
                  <a:gd name="T18" fmla="*/ 0 w 44"/>
                  <a:gd name="T19" fmla="*/ 0 h 249"/>
                  <a:gd name="T20" fmla="*/ 44 w 44"/>
                  <a:gd name="T21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249">
                    <a:moveTo>
                      <a:pt x="44" y="0"/>
                    </a:moveTo>
                    <a:lnTo>
                      <a:pt x="44" y="249"/>
                    </a:lnTo>
                    <a:lnTo>
                      <a:pt x="32" y="221"/>
                    </a:lnTo>
                    <a:lnTo>
                      <a:pt x="28" y="189"/>
                    </a:lnTo>
                    <a:lnTo>
                      <a:pt x="20" y="161"/>
                    </a:lnTo>
                    <a:lnTo>
                      <a:pt x="12" y="129"/>
                    </a:lnTo>
                    <a:lnTo>
                      <a:pt x="8" y="96"/>
                    </a:lnTo>
                    <a:lnTo>
                      <a:pt x="4" y="64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3" name="Freeform 25">
                <a:extLst>
                  <a:ext uri="{FF2B5EF4-FFF2-40B4-BE49-F238E27FC236}">
                    <a16:creationId xmlns:a16="http://schemas.microsoft.com/office/drawing/2014/main" id="{BB44FEEC-C1BA-8F24-BDB6-22DB684E7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0599"/>
                <a:ext cx="40" cy="370"/>
              </a:xfrm>
              <a:custGeom>
                <a:avLst/>
                <a:gdLst>
                  <a:gd name="T0" fmla="*/ 0 w 40"/>
                  <a:gd name="T1" fmla="*/ 249 h 370"/>
                  <a:gd name="T2" fmla="*/ 0 w 40"/>
                  <a:gd name="T3" fmla="*/ 0 h 370"/>
                  <a:gd name="T4" fmla="*/ 40 w 40"/>
                  <a:gd name="T5" fmla="*/ 0 h 370"/>
                  <a:gd name="T6" fmla="*/ 40 w 40"/>
                  <a:gd name="T7" fmla="*/ 370 h 370"/>
                  <a:gd name="T8" fmla="*/ 36 w 40"/>
                  <a:gd name="T9" fmla="*/ 354 h 370"/>
                  <a:gd name="T10" fmla="*/ 28 w 40"/>
                  <a:gd name="T11" fmla="*/ 342 h 370"/>
                  <a:gd name="T12" fmla="*/ 24 w 40"/>
                  <a:gd name="T13" fmla="*/ 326 h 370"/>
                  <a:gd name="T14" fmla="*/ 16 w 40"/>
                  <a:gd name="T15" fmla="*/ 310 h 370"/>
                  <a:gd name="T16" fmla="*/ 12 w 40"/>
                  <a:gd name="T17" fmla="*/ 294 h 370"/>
                  <a:gd name="T18" fmla="*/ 8 w 40"/>
                  <a:gd name="T19" fmla="*/ 282 h 370"/>
                  <a:gd name="T20" fmla="*/ 4 w 40"/>
                  <a:gd name="T21" fmla="*/ 266 h 370"/>
                  <a:gd name="T22" fmla="*/ 0 w 40"/>
                  <a:gd name="T23" fmla="*/ 249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370">
                    <a:moveTo>
                      <a:pt x="0" y="249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370"/>
                    </a:lnTo>
                    <a:lnTo>
                      <a:pt x="36" y="354"/>
                    </a:lnTo>
                    <a:lnTo>
                      <a:pt x="28" y="342"/>
                    </a:lnTo>
                    <a:lnTo>
                      <a:pt x="24" y="326"/>
                    </a:lnTo>
                    <a:lnTo>
                      <a:pt x="16" y="310"/>
                    </a:lnTo>
                    <a:lnTo>
                      <a:pt x="12" y="294"/>
                    </a:lnTo>
                    <a:lnTo>
                      <a:pt x="8" y="282"/>
                    </a:lnTo>
                    <a:lnTo>
                      <a:pt x="4" y="26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4" name="Freeform 26">
                <a:extLst>
                  <a:ext uri="{FF2B5EF4-FFF2-40B4-BE49-F238E27FC236}">
                    <a16:creationId xmlns:a16="http://schemas.microsoft.com/office/drawing/2014/main" id="{7341119A-30E9-BCF9-ED83-1A6836F37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0599"/>
                <a:ext cx="45" cy="459"/>
              </a:xfrm>
              <a:custGeom>
                <a:avLst/>
                <a:gdLst>
                  <a:gd name="T0" fmla="*/ 0 w 45"/>
                  <a:gd name="T1" fmla="*/ 370 h 459"/>
                  <a:gd name="T2" fmla="*/ 0 w 45"/>
                  <a:gd name="T3" fmla="*/ 0 h 459"/>
                  <a:gd name="T4" fmla="*/ 45 w 45"/>
                  <a:gd name="T5" fmla="*/ 0 h 459"/>
                  <a:gd name="T6" fmla="*/ 45 w 45"/>
                  <a:gd name="T7" fmla="*/ 459 h 459"/>
                  <a:gd name="T8" fmla="*/ 37 w 45"/>
                  <a:gd name="T9" fmla="*/ 447 h 459"/>
                  <a:gd name="T10" fmla="*/ 32 w 45"/>
                  <a:gd name="T11" fmla="*/ 439 h 459"/>
                  <a:gd name="T12" fmla="*/ 28 w 45"/>
                  <a:gd name="T13" fmla="*/ 427 h 459"/>
                  <a:gd name="T14" fmla="*/ 20 w 45"/>
                  <a:gd name="T15" fmla="*/ 415 h 459"/>
                  <a:gd name="T16" fmla="*/ 16 w 45"/>
                  <a:gd name="T17" fmla="*/ 403 h 459"/>
                  <a:gd name="T18" fmla="*/ 12 w 45"/>
                  <a:gd name="T19" fmla="*/ 394 h 459"/>
                  <a:gd name="T20" fmla="*/ 4 w 45"/>
                  <a:gd name="T21" fmla="*/ 382 h 459"/>
                  <a:gd name="T22" fmla="*/ 0 w 45"/>
                  <a:gd name="T23" fmla="*/ 37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459">
                    <a:moveTo>
                      <a:pt x="0" y="37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459"/>
                    </a:lnTo>
                    <a:lnTo>
                      <a:pt x="37" y="447"/>
                    </a:lnTo>
                    <a:lnTo>
                      <a:pt x="32" y="439"/>
                    </a:lnTo>
                    <a:lnTo>
                      <a:pt x="28" y="427"/>
                    </a:lnTo>
                    <a:lnTo>
                      <a:pt x="20" y="415"/>
                    </a:lnTo>
                    <a:lnTo>
                      <a:pt x="16" y="403"/>
                    </a:lnTo>
                    <a:lnTo>
                      <a:pt x="12" y="394"/>
                    </a:lnTo>
                    <a:lnTo>
                      <a:pt x="4" y="382"/>
                    </a:lnTo>
                    <a:lnTo>
                      <a:pt x="0" y="370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5" name="Freeform 27">
                <a:extLst>
                  <a:ext uri="{FF2B5EF4-FFF2-40B4-BE49-F238E27FC236}">
                    <a16:creationId xmlns:a16="http://schemas.microsoft.com/office/drawing/2014/main" id="{4C1C93C3-5169-FFF0-D3F4-FC0BD99B3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0599"/>
                <a:ext cx="44" cy="531"/>
              </a:xfrm>
              <a:custGeom>
                <a:avLst/>
                <a:gdLst>
                  <a:gd name="T0" fmla="*/ 0 w 44"/>
                  <a:gd name="T1" fmla="*/ 459 h 531"/>
                  <a:gd name="T2" fmla="*/ 0 w 44"/>
                  <a:gd name="T3" fmla="*/ 0 h 531"/>
                  <a:gd name="T4" fmla="*/ 44 w 44"/>
                  <a:gd name="T5" fmla="*/ 0 h 531"/>
                  <a:gd name="T6" fmla="*/ 44 w 44"/>
                  <a:gd name="T7" fmla="*/ 531 h 531"/>
                  <a:gd name="T8" fmla="*/ 36 w 44"/>
                  <a:gd name="T9" fmla="*/ 523 h 531"/>
                  <a:gd name="T10" fmla="*/ 32 w 44"/>
                  <a:gd name="T11" fmla="*/ 515 h 531"/>
                  <a:gd name="T12" fmla="*/ 24 w 44"/>
                  <a:gd name="T13" fmla="*/ 507 h 531"/>
                  <a:gd name="T14" fmla="*/ 20 w 44"/>
                  <a:gd name="T15" fmla="*/ 495 h 531"/>
                  <a:gd name="T16" fmla="*/ 16 w 44"/>
                  <a:gd name="T17" fmla="*/ 487 h 531"/>
                  <a:gd name="T18" fmla="*/ 8 w 44"/>
                  <a:gd name="T19" fmla="*/ 479 h 531"/>
                  <a:gd name="T20" fmla="*/ 4 w 44"/>
                  <a:gd name="T21" fmla="*/ 471 h 531"/>
                  <a:gd name="T22" fmla="*/ 0 w 44"/>
                  <a:gd name="T23" fmla="*/ 459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531">
                    <a:moveTo>
                      <a:pt x="0" y="459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531"/>
                    </a:lnTo>
                    <a:lnTo>
                      <a:pt x="36" y="523"/>
                    </a:lnTo>
                    <a:lnTo>
                      <a:pt x="32" y="515"/>
                    </a:lnTo>
                    <a:lnTo>
                      <a:pt x="24" y="507"/>
                    </a:lnTo>
                    <a:lnTo>
                      <a:pt x="20" y="495"/>
                    </a:lnTo>
                    <a:lnTo>
                      <a:pt x="16" y="487"/>
                    </a:lnTo>
                    <a:lnTo>
                      <a:pt x="8" y="479"/>
                    </a:lnTo>
                    <a:lnTo>
                      <a:pt x="4" y="471"/>
                    </a:lnTo>
                    <a:lnTo>
                      <a:pt x="0" y="45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6" name="Freeform 28">
                <a:extLst>
                  <a:ext uri="{FF2B5EF4-FFF2-40B4-BE49-F238E27FC236}">
                    <a16:creationId xmlns:a16="http://schemas.microsoft.com/office/drawing/2014/main" id="{8ADAF1B0-F57E-A4D1-4A71-A39F6B626F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10599"/>
                <a:ext cx="40" cy="596"/>
              </a:xfrm>
              <a:custGeom>
                <a:avLst/>
                <a:gdLst>
                  <a:gd name="T0" fmla="*/ 0 w 40"/>
                  <a:gd name="T1" fmla="*/ 531 h 596"/>
                  <a:gd name="T2" fmla="*/ 0 w 40"/>
                  <a:gd name="T3" fmla="*/ 0 h 596"/>
                  <a:gd name="T4" fmla="*/ 40 w 40"/>
                  <a:gd name="T5" fmla="*/ 0 h 596"/>
                  <a:gd name="T6" fmla="*/ 40 w 40"/>
                  <a:gd name="T7" fmla="*/ 596 h 596"/>
                  <a:gd name="T8" fmla="*/ 36 w 40"/>
                  <a:gd name="T9" fmla="*/ 588 h 596"/>
                  <a:gd name="T10" fmla="*/ 28 w 40"/>
                  <a:gd name="T11" fmla="*/ 580 h 596"/>
                  <a:gd name="T12" fmla="*/ 24 w 40"/>
                  <a:gd name="T13" fmla="*/ 572 h 596"/>
                  <a:gd name="T14" fmla="*/ 20 w 40"/>
                  <a:gd name="T15" fmla="*/ 564 h 596"/>
                  <a:gd name="T16" fmla="*/ 12 w 40"/>
                  <a:gd name="T17" fmla="*/ 556 h 596"/>
                  <a:gd name="T18" fmla="*/ 8 w 40"/>
                  <a:gd name="T19" fmla="*/ 548 h 596"/>
                  <a:gd name="T20" fmla="*/ 4 w 40"/>
                  <a:gd name="T21" fmla="*/ 540 h 596"/>
                  <a:gd name="T22" fmla="*/ 0 w 40"/>
                  <a:gd name="T23" fmla="*/ 531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596">
                    <a:moveTo>
                      <a:pt x="0" y="53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596"/>
                    </a:lnTo>
                    <a:lnTo>
                      <a:pt x="36" y="588"/>
                    </a:lnTo>
                    <a:lnTo>
                      <a:pt x="28" y="580"/>
                    </a:lnTo>
                    <a:lnTo>
                      <a:pt x="24" y="572"/>
                    </a:lnTo>
                    <a:lnTo>
                      <a:pt x="20" y="564"/>
                    </a:lnTo>
                    <a:lnTo>
                      <a:pt x="12" y="556"/>
                    </a:lnTo>
                    <a:lnTo>
                      <a:pt x="8" y="548"/>
                    </a:lnTo>
                    <a:lnTo>
                      <a:pt x="4" y="540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7" name="Freeform 29">
                <a:extLst>
                  <a:ext uri="{FF2B5EF4-FFF2-40B4-BE49-F238E27FC236}">
                    <a16:creationId xmlns:a16="http://schemas.microsoft.com/office/drawing/2014/main" id="{3B2C6147-373B-EF72-26BB-383AEDB27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0599"/>
                <a:ext cx="45" cy="652"/>
              </a:xfrm>
              <a:custGeom>
                <a:avLst/>
                <a:gdLst>
                  <a:gd name="T0" fmla="*/ 0 w 45"/>
                  <a:gd name="T1" fmla="*/ 596 h 652"/>
                  <a:gd name="T2" fmla="*/ 0 w 45"/>
                  <a:gd name="T3" fmla="*/ 0 h 652"/>
                  <a:gd name="T4" fmla="*/ 45 w 45"/>
                  <a:gd name="T5" fmla="*/ 0 h 652"/>
                  <a:gd name="T6" fmla="*/ 45 w 45"/>
                  <a:gd name="T7" fmla="*/ 652 h 652"/>
                  <a:gd name="T8" fmla="*/ 36 w 45"/>
                  <a:gd name="T9" fmla="*/ 644 h 652"/>
                  <a:gd name="T10" fmla="*/ 32 w 45"/>
                  <a:gd name="T11" fmla="*/ 636 h 652"/>
                  <a:gd name="T12" fmla="*/ 28 w 45"/>
                  <a:gd name="T13" fmla="*/ 632 h 652"/>
                  <a:gd name="T14" fmla="*/ 20 w 45"/>
                  <a:gd name="T15" fmla="*/ 624 h 652"/>
                  <a:gd name="T16" fmla="*/ 16 w 45"/>
                  <a:gd name="T17" fmla="*/ 616 h 652"/>
                  <a:gd name="T18" fmla="*/ 12 w 45"/>
                  <a:gd name="T19" fmla="*/ 612 h 652"/>
                  <a:gd name="T20" fmla="*/ 4 w 45"/>
                  <a:gd name="T21" fmla="*/ 604 h 652"/>
                  <a:gd name="T22" fmla="*/ 0 w 45"/>
                  <a:gd name="T23" fmla="*/ 59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652">
                    <a:moveTo>
                      <a:pt x="0" y="596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652"/>
                    </a:lnTo>
                    <a:lnTo>
                      <a:pt x="36" y="644"/>
                    </a:lnTo>
                    <a:lnTo>
                      <a:pt x="32" y="636"/>
                    </a:lnTo>
                    <a:lnTo>
                      <a:pt x="28" y="632"/>
                    </a:lnTo>
                    <a:lnTo>
                      <a:pt x="20" y="624"/>
                    </a:lnTo>
                    <a:lnTo>
                      <a:pt x="16" y="616"/>
                    </a:lnTo>
                    <a:lnTo>
                      <a:pt x="12" y="612"/>
                    </a:lnTo>
                    <a:lnTo>
                      <a:pt x="4" y="604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8" name="Freeform 30">
                <a:extLst>
                  <a:ext uri="{FF2B5EF4-FFF2-40B4-BE49-F238E27FC236}">
                    <a16:creationId xmlns:a16="http://schemas.microsoft.com/office/drawing/2014/main" id="{D3A8EE76-07A6-C7E8-F9C3-0D38686BD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0599"/>
                <a:ext cx="44" cy="701"/>
              </a:xfrm>
              <a:custGeom>
                <a:avLst/>
                <a:gdLst>
                  <a:gd name="T0" fmla="*/ 0 w 44"/>
                  <a:gd name="T1" fmla="*/ 652 h 701"/>
                  <a:gd name="T2" fmla="*/ 0 w 44"/>
                  <a:gd name="T3" fmla="*/ 0 h 701"/>
                  <a:gd name="T4" fmla="*/ 44 w 44"/>
                  <a:gd name="T5" fmla="*/ 0 h 701"/>
                  <a:gd name="T6" fmla="*/ 44 w 44"/>
                  <a:gd name="T7" fmla="*/ 701 h 701"/>
                  <a:gd name="T8" fmla="*/ 36 w 44"/>
                  <a:gd name="T9" fmla="*/ 693 h 701"/>
                  <a:gd name="T10" fmla="*/ 32 w 44"/>
                  <a:gd name="T11" fmla="*/ 689 h 701"/>
                  <a:gd name="T12" fmla="*/ 24 w 44"/>
                  <a:gd name="T13" fmla="*/ 681 h 701"/>
                  <a:gd name="T14" fmla="*/ 20 w 44"/>
                  <a:gd name="T15" fmla="*/ 677 h 701"/>
                  <a:gd name="T16" fmla="*/ 16 w 44"/>
                  <a:gd name="T17" fmla="*/ 668 h 701"/>
                  <a:gd name="T18" fmla="*/ 8 w 44"/>
                  <a:gd name="T19" fmla="*/ 664 h 701"/>
                  <a:gd name="T20" fmla="*/ 4 w 44"/>
                  <a:gd name="T21" fmla="*/ 656 h 701"/>
                  <a:gd name="T22" fmla="*/ 0 w 44"/>
                  <a:gd name="T23" fmla="*/ 652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01">
                    <a:moveTo>
                      <a:pt x="0" y="652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01"/>
                    </a:lnTo>
                    <a:lnTo>
                      <a:pt x="36" y="693"/>
                    </a:lnTo>
                    <a:lnTo>
                      <a:pt x="32" y="689"/>
                    </a:lnTo>
                    <a:lnTo>
                      <a:pt x="24" y="681"/>
                    </a:lnTo>
                    <a:lnTo>
                      <a:pt x="20" y="677"/>
                    </a:lnTo>
                    <a:lnTo>
                      <a:pt x="16" y="668"/>
                    </a:lnTo>
                    <a:lnTo>
                      <a:pt x="8" y="664"/>
                    </a:lnTo>
                    <a:lnTo>
                      <a:pt x="4" y="656"/>
                    </a:lnTo>
                    <a:lnTo>
                      <a:pt x="0" y="65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9" name="Freeform 31">
                <a:extLst>
                  <a:ext uri="{FF2B5EF4-FFF2-40B4-BE49-F238E27FC236}">
                    <a16:creationId xmlns:a16="http://schemas.microsoft.com/office/drawing/2014/main" id="{207F49DC-4D5B-D1DE-9E77-213A3B300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0599"/>
                <a:ext cx="40" cy="741"/>
              </a:xfrm>
              <a:custGeom>
                <a:avLst/>
                <a:gdLst>
                  <a:gd name="T0" fmla="*/ 0 w 40"/>
                  <a:gd name="T1" fmla="*/ 701 h 741"/>
                  <a:gd name="T2" fmla="*/ 0 w 40"/>
                  <a:gd name="T3" fmla="*/ 0 h 741"/>
                  <a:gd name="T4" fmla="*/ 40 w 40"/>
                  <a:gd name="T5" fmla="*/ 0 h 741"/>
                  <a:gd name="T6" fmla="*/ 40 w 40"/>
                  <a:gd name="T7" fmla="*/ 741 h 741"/>
                  <a:gd name="T8" fmla="*/ 36 w 40"/>
                  <a:gd name="T9" fmla="*/ 737 h 741"/>
                  <a:gd name="T10" fmla="*/ 28 w 40"/>
                  <a:gd name="T11" fmla="*/ 733 h 741"/>
                  <a:gd name="T12" fmla="*/ 24 w 40"/>
                  <a:gd name="T13" fmla="*/ 725 h 741"/>
                  <a:gd name="T14" fmla="*/ 20 w 40"/>
                  <a:gd name="T15" fmla="*/ 721 h 741"/>
                  <a:gd name="T16" fmla="*/ 12 w 40"/>
                  <a:gd name="T17" fmla="*/ 717 h 741"/>
                  <a:gd name="T18" fmla="*/ 8 w 40"/>
                  <a:gd name="T19" fmla="*/ 709 h 741"/>
                  <a:gd name="T20" fmla="*/ 4 w 40"/>
                  <a:gd name="T21" fmla="*/ 705 h 741"/>
                  <a:gd name="T22" fmla="*/ 0 w 40"/>
                  <a:gd name="T23" fmla="*/ 701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741">
                    <a:moveTo>
                      <a:pt x="0" y="70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741"/>
                    </a:lnTo>
                    <a:lnTo>
                      <a:pt x="36" y="737"/>
                    </a:lnTo>
                    <a:lnTo>
                      <a:pt x="28" y="733"/>
                    </a:lnTo>
                    <a:lnTo>
                      <a:pt x="24" y="725"/>
                    </a:lnTo>
                    <a:lnTo>
                      <a:pt x="20" y="721"/>
                    </a:lnTo>
                    <a:lnTo>
                      <a:pt x="12" y="717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0" name="Freeform 32">
                <a:extLst>
                  <a:ext uri="{FF2B5EF4-FFF2-40B4-BE49-F238E27FC236}">
                    <a16:creationId xmlns:a16="http://schemas.microsoft.com/office/drawing/2014/main" id="{0BE33C52-9A80-A9DD-957E-DC7D024D6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" y="10599"/>
                <a:ext cx="44" cy="781"/>
              </a:xfrm>
              <a:custGeom>
                <a:avLst/>
                <a:gdLst>
                  <a:gd name="T0" fmla="*/ 0 w 44"/>
                  <a:gd name="T1" fmla="*/ 741 h 781"/>
                  <a:gd name="T2" fmla="*/ 0 w 44"/>
                  <a:gd name="T3" fmla="*/ 0 h 781"/>
                  <a:gd name="T4" fmla="*/ 44 w 44"/>
                  <a:gd name="T5" fmla="*/ 0 h 781"/>
                  <a:gd name="T6" fmla="*/ 44 w 44"/>
                  <a:gd name="T7" fmla="*/ 781 h 781"/>
                  <a:gd name="T8" fmla="*/ 40 w 44"/>
                  <a:gd name="T9" fmla="*/ 777 h 781"/>
                  <a:gd name="T10" fmla="*/ 32 w 44"/>
                  <a:gd name="T11" fmla="*/ 773 h 781"/>
                  <a:gd name="T12" fmla="*/ 28 w 44"/>
                  <a:gd name="T13" fmla="*/ 765 h 781"/>
                  <a:gd name="T14" fmla="*/ 20 w 44"/>
                  <a:gd name="T15" fmla="*/ 761 h 781"/>
                  <a:gd name="T16" fmla="*/ 16 w 44"/>
                  <a:gd name="T17" fmla="*/ 757 h 781"/>
                  <a:gd name="T18" fmla="*/ 12 w 44"/>
                  <a:gd name="T19" fmla="*/ 753 h 781"/>
                  <a:gd name="T20" fmla="*/ 8 w 44"/>
                  <a:gd name="T21" fmla="*/ 749 h 781"/>
                  <a:gd name="T22" fmla="*/ 0 w 44"/>
                  <a:gd name="T23" fmla="*/ 741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81">
                    <a:moveTo>
                      <a:pt x="0" y="741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81"/>
                    </a:lnTo>
                    <a:lnTo>
                      <a:pt x="40" y="777"/>
                    </a:lnTo>
                    <a:lnTo>
                      <a:pt x="32" y="773"/>
                    </a:lnTo>
                    <a:lnTo>
                      <a:pt x="28" y="765"/>
                    </a:lnTo>
                    <a:lnTo>
                      <a:pt x="20" y="761"/>
                    </a:lnTo>
                    <a:lnTo>
                      <a:pt x="16" y="757"/>
                    </a:lnTo>
                    <a:lnTo>
                      <a:pt x="12" y="753"/>
                    </a:lnTo>
                    <a:lnTo>
                      <a:pt x="8" y="749"/>
                    </a:lnTo>
                    <a:lnTo>
                      <a:pt x="0" y="741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1" name="Freeform 33">
                <a:extLst>
                  <a:ext uri="{FF2B5EF4-FFF2-40B4-BE49-F238E27FC236}">
                    <a16:creationId xmlns:a16="http://schemas.microsoft.com/office/drawing/2014/main" id="{1533EC1F-46E9-524A-D0DC-1934394A1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" y="10599"/>
                <a:ext cx="45" cy="818"/>
              </a:xfrm>
              <a:custGeom>
                <a:avLst/>
                <a:gdLst>
                  <a:gd name="T0" fmla="*/ 0 w 45"/>
                  <a:gd name="T1" fmla="*/ 781 h 818"/>
                  <a:gd name="T2" fmla="*/ 0 w 45"/>
                  <a:gd name="T3" fmla="*/ 0 h 818"/>
                  <a:gd name="T4" fmla="*/ 45 w 45"/>
                  <a:gd name="T5" fmla="*/ 0 h 818"/>
                  <a:gd name="T6" fmla="*/ 45 w 45"/>
                  <a:gd name="T7" fmla="*/ 818 h 818"/>
                  <a:gd name="T8" fmla="*/ 37 w 45"/>
                  <a:gd name="T9" fmla="*/ 814 h 818"/>
                  <a:gd name="T10" fmla="*/ 33 w 45"/>
                  <a:gd name="T11" fmla="*/ 810 h 818"/>
                  <a:gd name="T12" fmla="*/ 29 w 45"/>
                  <a:gd name="T13" fmla="*/ 805 h 818"/>
                  <a:gd name="T14" fmla="*/ 21 w 45"/>
                  <a:gd name="T15" fmla="*/ 797 h 818"/>
                  <a:gd name="T16" fmla="*/ 17 w 45"/>
                  <a:gd name="T17" fmla="*/ 793 h 818"/>
                  <a:gd name="T18" fmla="*/ 13 w 45"/>
                  <a:gd name="T19" fmla="*/ 789 h 818"/>
                  <a:gd name="T20" fmla="*/ 5 w 45"/>
                  <a:gd name="T21" fmla="*/ 785 h 818"/>
                  <a:gd name="T22" fmla="*/ 0 w 45"/>
                  <a:gd name="T23" fmla="*/ 781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818">
                    <a:moveTo>
                      <a:pt x="0" y="781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818"/>
                    </a:lnTo>
                    <a:lnTo>
                      <a:pt x="37" y="814"/>
                    </a:lnTo>
                    <a:lnTo>
                      <a:pt x="33" y="810"/>
                    </a:lnTo>
                    <a:lnTo>
                      <a:pt x="29" y="805"/>
                    </a:lnTo>
                    <a:lnTo>
                      <a:pt x="21" y="797"/>
                    </a:lnTo>
                    <a:lnTo>
                      <a:pt x="17" y="793"/>
                    </a:lnTo>
                    <a:lnTo>
                      <a:pt x="13" y="789"/>
                    </a:lnTo>
                    <a:lnTo>
                      <a:pt x="5" y="785"/>
                    </a:lnTo>
                    <a:lnTo>
                      <a:pt x="0" y="781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2" name="Freeform 34">
                <a:extLst>
                  <a:ext uri="{FF2B5EF4-FFF2-40B4-BE49-F238E27FC236}">
                    <a16:creationId xmlns:a16="http://schemas.microsoft.com/office/drawing/2014/main" id="{19D13634-F426-D140-8ABA-1647912DF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9" y="10599"/>
                <a:ext cx="40" cy="850"/>
              </a:xfrm>
              <a:custGeom>
                <a:avLst/>
                <a:gdLst>
                  <a:gd name="T0" fmla="*/ 0 w 40"/>
                  <a:gd name="T1" fmla="*/ 818 h 850"/>
                  <a:gd name="T2" fmla="*/ 0 w 40"/>
                  <a:gd name="T3" fmla="*/ 0 h 850"/>
                  <a:gd name="T4" fmla="*/ 40 w 40"/>
                  <a:gd name="T5" fmla="*/ 0 h 850"/>
                  <a:gd name="T6" fmla="*/ 40 w 40"/>
                  <a:gd name="T7" fmla="*/ 850 h 850"/>
                  <a:gd name="T8" fmla="*/ 36 w 40"/>
                  <a:gd name="T9" fmla="*/ 846 h 850"/>
                  <a:gd name="T10" fmla="*/ 32 w 40"/>
                  <a:gd name="T11" fmla="*/ 842 h 850"/>
                  <a:gd name="T12" fmla="*/ 24 w 40"/>
                  <a:gd name="T13" fmla="*/ 838 h 850"/>
                  <a:gd name="T14" fmla="*/ 20 w 40"/>
                  <a:gd name="T15" fmla="*/ 834 h 850"/>
                  <a:gd name="T16" fmla="*/ 16 w 40"/>
                  <a:gd name="T17" fmla="*/ 830 h 850"/>
                  <a:gd name="T18" fmla="*/ 8 w 40"/>
                  <a:gd name="T19" fmla="*/ 826 h 850"/>
                  <a:gd name="T20" fmla="*/ 4 w 40"/>
                  <a:gd name="T21" fmla="*/ 822 h 850"/>
                  <a:gd name="T22" fmla="*/ 0 w 40"/>
                  <a:gd name="T23" fmla="*/ 818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850">
                    <a:moveTo>
                      <a:pt x="0" y="818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850"/>
                    </a:lnTo>
                    <a:lnTo>
                      <a:pt x="36" y="846"/>
                    </a:lnTo>
                    <a:lnTo>
                      <a:pt x="32" y="842"/>
                    </a:lnTo>
                    <a:lnTo>
                      <a:pt x="24" y="838"/>
                    </a:lnTo>
                    <a:lnTo>
                      <a:pt x="20" y="834"/>
                    </a:lnTo>
                    <a:lnTo>
                      <a:pt x="16" y="830"/>
                    </a:lnTo>
                    <a:lnTo>
                      <a:pt x="8" y="826"/>
                    </a:lnTo>
                    <a:lnTo>
                      <a:pt x="4" y="822"/>
                    </a:lnTo>
                    <a:lnTo>
                      <a:pt x="0" y="818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3" name="Freeform 35">
                <a:extLst>
                  <a:ext uri="{FF2B5EF4-FFF2-40B4-BE49-F238E27FC236}">
                    <a16:creationId xmlns:a16="http://schemas.microsoft.com/office/drawing/2014/main" id="{4026232B-A359-7D1D-F88A-D0C04FB65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9" y="10599"/>
                <a:ext cx="44" cy="878"/>
              </a:xfrm>
              <a:custGeom>
                <a:avLst/>
                <a:gdLst>
                  <a:gd name="T0" fmla="*/ 0 w 44"/>
                  <a:gd name="T1" fmla="*/ 850 h 878"/>
                  <a:gd name="T2" fmla="*/ 0 w 44"/>
                  <a:gd name="T3" fmla="*/ 0 h 878"/>
                  <a:gd name="T4" fmla="*/ 32 w 44"/>
                  <a:gd name="T5" fmla="*/ 0 h 878"/>
                  <a:gd name="T6" fmla="*/ 36 w 44"/>
                  <a:gd name="T7" fmla="*/ 12 h 878"/>
                  <a:gd name="T8" fmla="*/ 36 w 44"/>
                  <a:gd name="T9" fmla="*/ 20 h 878"/>
                  <a:gd name="T10" fmla="*/ 36 w 44"/>
                  <a:gd name="T11" fmla="*/ 28 h 878"/>
                  <a:gd name="T12" fmla="*/ 36 w 44"/>
                  <a:gd name="T13" fmla="*/ 36 h 878"/>
                  <a:gd name="T14" fmla="*/ 40 w 44"/>
                  <a:gd name="T15" fmla="*/ 44 h 878"/>
                  <a:gd name="T16" fmla="*/ 40 w 44"/>
                  <a:gd name="T17" fmla="*/ 52 h 878"/>
                  <a:gd name="T18" fmla="*/ 40 w 44"/>
                  <a:gd name="T19" fmla="*/ 64 h 878"/>
                  <a:gd name="T20" fmla="*/ 44 w 44"/>
                  <a:gd name="T21" fmla="*/ 72 h 878"/>
                  <a:gd name="T22" fmla="*/ 44 w 44"/>
                  <a:gd name="T23" fmla="*/ 878 h 878"/>
                  <a:gd name="T24" fmla="*/ 40 w 44"/>
                  <a:gd name="T25" fmla="*/ 874 h 878"/>
                  <a:gd name="T26" fmla="*/ 32 w 44"/>
                  <a:gd name="T27" fmla="*/ 870 h 878"/>
                  <a:gd name="T28" fmla="*/ 28 w 44"/>
                  <a:gd name="T29" fmla="*/ 866 h 878"/>
                  <a:gd name="T30" fmla="*/ 24 w 44"/>
                  <a:gd name="T31" fmla="*/ 862 h 878"/>
                  <a:gd name="T32" fmla="*/ 16 w 44"/>
                  <a:gd name="T33" fmla="*/ 858 h 878"/>
                  <a:gd name="T34" fmla="*/ 12 w 44"/>
                  <a:gd name="T35" fmla="*/ 854 h 878"/>
                  <a:gd name="T36" fmla="*/ 8 w 44"/>
                  <a:gd name="T37" fmla="*/ 850 h 878"/>
                  <a:gd name="T38" fmla="*/ 0 w 44"/>
                  <a:gd name="T39" fmla="*/ 850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4" h="878">
                    <a:moveTo>
                      <a:pt x="0" y="8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6" y="12"/>
                    </a:lnTo>
                    <a:lnTo>
                      <a:pt x="36" y="20"/>
                    </a:lnTo>
                    <a:lnTo>
                      <a:pt x="36" y="28"/>
                    </a:lnTo>
                    <a:lnTo>
                      <a:pt x="36" y="36"/>
                    </a:lnTo>
                    <a:lnTo>
                      <a:pt x="40" y="44"/>
                    </a:lnTo>
                    <a:lnTo>
                      <a:pt x="40" y="52"/>
                    </a:lnTo>
                    <a:lnTo>
                      <a:pt x="40" y="64"/>
                    </a:lnTo>
                    <a:lnTo>
                      <a:pt x="44" y="72"/>
                    </a:lnTo>
                    <a:lnTo>
                      <a:pt x="44" y="878"/>
                    </a:lnTo>
                    <a:lnTo>
                      <a:pt x="40" y="874"/>
                    </a:lnTo>
                    <a:lnTo>
                      <a:pt x="32" y="870"/>
                    </a:lnTo>
                    <a:lnTo>
                      <a:pt x="28" y="866"/>
                    </a:lnTo>
                    <a:lnTo>
                      <a:pt x="24" y="862"/>
                    </a:lnTo>
                    <a:lnTo>
                      <a:pt x="16" y="858"/>
                    </a:lnTo>
                    <a:lnTo>
                      <a:pt x="12" y="854"/>
                    </a:lnTo>
                    <a:lnTo>
                      <a:pt x="8" y="850"/>
                    </a:lnTo>
                    <a:lnTo>
                      <a:pt x="0" y="850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4" name="Freeform 36">
                <a:extLst>
                  <a:ext uri="{FF2B5EF4-FFF2-40B4-BE49-F238E27FC236}">
                    <a16:creationId xmlns:a16="http://schemas.microsoft.com/office/drawing/2014/main" id="{39BEC802-E332-4F48-1E5D-8C9D60DC7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10671"/>
                <a:ext cx="45" cy="830"/>
              </a:xfrm>
              <a:custGeom>
                <a:avLst/>
                <a:gdLst>
                  <a:gd name="T0" fmla="*/ 0 w 45"/>
                  <a:gd name="T1" fmla="*/ 806 h 830"/>
                  <a:gd name="T2" fmla="*/ 0 w 45"/>
                  <a:gd name="T3" fmla="*/ 0 h 830"/>
                  <a:gd name="T4" fmla="*/ 4 w 45"/>
                  <a:gd name="T5" fmla="*/ 16 h 830"/>
                  <a:gd name="T6" fmla="*/ 9 w 45"/>
                  <a:gd name="T7" fmla="*/ 32 h 830"/>
                  <a:gd name="T8" fmla="*/ 13 w 45"/>
                  <a:gd name="T9" fmla="*/ 48 h 830"/>
                  <a:gd name="T10" fmla="*/ 17 w 45"/>
                  <a:gd name="T11" fmla="*/ 65 h 830"/>
                  <a:gd name="T12" fmla="*/ 25 w 45"/>
                  <a:gd name="T13" fmla="*/ 81 h 830"/>
                  <a:gd name="T14" fmla="*/ 29 w 45"/>
                  <a:gd name="T15" fmla="*/ 97 h 830"/>
                  <a:gd name="T16" fmla="*/ 37 w 45"/>
                  <a:gd name="T17" fmla="*/ 113 h 830"/>
                  <a:gd name="T18" fmla="*/ 45 w 45"/>
                  <a:gd name="T19" fmla="*/ 129 h 830"/>
                  <a:gd name="T20" fmla="*/ 45 w 45"/>
                  <a:gd name="T21" fmla="*/ 830 h 830"/>
                  <a:gd name="T22" fmla="*/ 37 w 45"/>
                  <a:gd name="T23" fmla="*/ 826 h 830"/>
                  <a:gd name="T24" fmla="*/ 33 w 45"/>
                  <a:gd name="T25" fmla="*/ 826 h 830"/>
                  <a:gd name="T26" fmla="*/ 29 w 45"/>
                  <a:gd name="T27" fmla="*/ 822 h 830"/>
                  <a:gd name="T28" fmla="*/ 21 w 45"/>
                  <a:gd name="T29" fmla="*/ 818 h 830"/>
                  <a:gd name="T30" fmla="*/ 17 w 45"/>
                  <a:gd name="T31" fmla="*/ 814 h 830"/>
                  <a:gd name="T32" fmla="*/ 13 w 45"/>
                  <a:gd name="T33" fmla="*/ 810 h 830"/>
                  <a:gd name="T34" fmla="*/ 4 w 45"/>
                  <a:gd name="T35" fmla="*/ 806 h 830"/>
                  <a:gd name="T36" fmla="*/ 0 w 45"/>
                  <a:gd name="T37" fmla="*/ 806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830">
                    <a:moveTo>
                      <a:pt x="0" y="806"/>
                    </a:moveTo>
                    <a:lnTo>
                      <a:pt x="0" y="0"/>
                    </a:lnTo>
                    <a:lnTo>
                      <a:pt x="4" y="16"/>
                    </a:lnTo>
                    <a:lnTo>
                      <a:pt x="9" y="32"/>
                    </a:lnTo>
                    <a:lnTo>
                      <a:pt x="13" y="48"/>
                    </a:lnTo>
                    <a:lnTo>
                      <a:pt x="17" y="65"/>
                    </a:lnTo>
                    <a:lnTo>
                      <a:pt x="25" y="81"/>
                    </a:lnTo>
                    <a:lnTo>
                      <a:pt x="29" y="97"/>
                    </a:lnTo>
                    <a:lnTo>
                      <a:pt x="37" y="113"/>
                    </a:lnTo>
                    <a:lnTo>
                      <a:pt x="45" y="129"/>
                    </a:lnTo>
                    <a:lnTo>
                      <a:pt x="45" y="830"/>
                    </a:lnTo>
                    <a:lnTo>
                      <a:pt x="37" y="826"/>
                    </a:lnTo>
                    <a:lnTo>
                      <a:pt x="33" y="826"/>
                    </a:lnTo>
                    <a:lnTo>
                      <a:pt x="29" y="822"/>
                    </a:lnTo>
                    <a:lnTo>
                      <a:pt x="21" y="818"/>
                    </a:lnTo>
                    <a:lnTo>
                      <a:pt x="17" y="814"/>
                    </a:lnTo>
                    <a:lnTo>
                      <a:pt x="13" y="810"/>
                    </a:lnTo>
                    <a:lnTo>
                      <a:pt x="4" y="806"/>
                    </a:lnTo>
                    <a:lnTo>
                      <a:pt x="0" y="806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5" name="Freeform 37">
                <a:extLst>
                  <a:ext uri="{FF2B5EF4-FFF2-40B4-BE49-F238E27FC236}">
                    <a16:creationId xmlns:a16="http://schemas.microsoft.com/office/drawing/2014/main" id="{A5763CAC-3488-C44E-9AF8-9AD21110A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0800"/>
                <a:ext cx="40" cy="725"/>
              </a:xfrm>
              <a:custGeom>
                <a:avLst/>
                <a:gdLst>
                  <a:gd name="T0" fmla="*/ 0 w 40"/>
                  <a:gd name="T1" fmla="*/ 701 h 725"/>
                  <a:gd name="T2" fmla="*/ 0 w 40"/>
                  <a:gd name="T3" fmla="*/ 0 h 725"/>
                  <a:gd name="T4" fmla="*/ 4 w 40"/>
                  <a:gd name="T5" fmla="*/ 8 h 725"/>
                  <a:gd name="T6" fmla="*/ 8 w 40"/>
                  <a:gd name="T7" fmla="*/ 16 h 725"/>
                  <a:gd name="T8" fmla="*/ 12 w 40"/>
                  <a:gd name="T9" fmla="*/ 28 h 725"/>
                  <a:gd name="T10" fmla="*/ 20 w 40"/>
                  <a:gd name="T11" fmla="*/ 36 h 725"/>
                  <a:gd name="T12" fmla="*/ 24 w 40"/>
                  <a:gd name="T13" fmla="*/ 48 h 725"/>
                  <a:gd name="T14" fmla="*/ 28 w 40"/>
                  <a:gd name="T15" fmla="*/ 56 h 725"/>
                  <a:gd name="T16" fmla="*/ 36 w 40"/>
                  <a:gd name="T17" fmla="*/ 65 h 725"/>
                  <a:gd name="T18" fmla="*/ 40 w 40"/>
                  <a:gd name="T19" fmla="*/ 77 h 725"/>
                  <a:gd name="T20" fmla="*/ 40 w 40"/>
                  <a:gd name="T21" fmla="*/ 725 h 725"/>
                  <a:gd name="T22" fmla="*/ 36 w 40"/>
                  <a:gd name="T23" fmla="*/ 721 h 725"/>
                  <a:gd name="T24" fmla="*/ 32 w 40"/>
                  <a:gd name="T25" fmla="*/ 717 h 725"/>
                  <a:gd name="T26" fmla="*/ 24 w 40"/>
                  <a:gd name="T27" fmla="*/ 717 h 725"/>
                  <a:gd name="T28" fmla="*/ 20 w 40"/>
                  <a:gd name="T29" fmla="*/ 713 h 725"/>
                  <a:gd name="T30" fmla="*/ 16 w 40"/>
                  <a:gd name="T31" fmla="*/ 709 h 725"/>
                  <a:gd name="T32" fmla="*/ 8 w 40"/>
                  <a:gd name="T33" fmla="*/ 709 h 725"/>
                  <a:gd name="T34" fmla="*/ 4 w 40"/>
                  <a:gd name="T35" fmla="*/ 705 h 725"/>
                  <a:gd name="T36" fmla="*/ 0 w 40"/>
                  <a:gd name="T37" fmla="*/ 701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725">
                    <a:moveTo>
                      <a:pt x="0" y="701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8" y="16"/>
                    </a:lnTo>
                    <a:lnTo>
                      <a:pt x="12" y="28"/>
                    </a:lnTo>
                    <a:lnTo>
                      <a:pt x="20" y="36"/>
                    </a:lnTo>
                    <a:lnTo>
                      <a:pt x="24" y="48"/>
                    </a:lnTo>
                    <a:lnTo>
                      <a:pt x="28" y="56"/>
                    </a:lnTo>
                    <a:lnTo>
                      <a:pt x="36" y="65"/>
                    </a:lnTo>
                    <a:lnTo>
                      <a:pt x="40" y="77"/>
                    </a:lnTo>
                    <a:lnTo>
                      <a:pt x="40" y="725"/>
                    </a:lnTo>
                    <a:lnTo>
                      <a:pt x="36" y="721"/>
                    </a:lnTo>
                    <a:lnTo>
                      <a:pt x="32" y="717"/>
                    </a:lnTo>
                    <a:lnTo>
                      <a:pt x="24" y="717"/>
                    </a:lnTo>
                    <a:lnTo>
                      <a:pt x="20" y="713"/>
                    </a:lnTo>
                    <a:lnTo>
                      <a:pt x="16" y="709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6" name="Freeform 38">
                <a:extLst>
                  <a:ext uri="{FF2B5EF4-FFF2-40B4-BE49-F238E27FC236}">
                    <a16:creationId xmlns:a16="http://schemas.microsoft.com/office/drawing/2014/main" id="{985A6B56-A5B4-EF4C-A22C-36D6C82AB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0877"/>
                <a:ext cx="44" cy="668"/>
              </a:xfrm>
              <a:custGeom>
                <a:avLst/>
                <a:gdLst>
                  <a:gd name="T0" fmla="*/ 0 w 44"/>
                  <a:gd name="T1" fmla="*/ 648 h 668"/>
                  <a:gd name="T2" fmla="*/ 0 w 44"/>
                  <a:gd name="T3" fmla="*/ 0 h 668"/>
                  <a:gd name="T4" fmla="*/ 4 w 44"/>
                  <a:gd name="T5" fmla="*/ 4 h 668"/>
                  <a:gd name="T6" fmla="*/ 12 w 44"/>
                  <a:gd name="T7" fmla="*/ 12 h 668"/>
                  <a:gd name="T8" fmla="*/ 16 w 44"/>
                  <a:gd name="T9" fmla="*/ 20 h 668"/>
                  <a:gd name="T10" fmla="*/ 20 w 44"/>
                  <a:gd name="T11" fmla="*/ 28 h 668"/>
                  <a:gd name="T12" fmla="*/ 28 w 44"/>
                  <a:gd name="T13" fmla="*/ 36 h 668"/>
                  <a:gd name="T14" fmla="*/ 32 w 44"/>
                  <a:gd name="T15" fmla="*/ 40 h 668"/>
                  <a:gd name="T16" fmla="*/ 36 w 44"/>
                  <a:gd name="T17" fmla="*/ 48 h 668"/>
                  <a:gd name="T18" fmla="*/ 44 w 44"/>
                  <a:gd name="T19" fmla="*/ 56 h 668"/>
                  <a:gd name="T20" fmla="*/ 44 w 44"/>
                  <a:gd name="T21" fmla="*/ 668 h 668"/>
                  <a:gd name="T22" fmla="*/ 40 w 44"/>
                  <a:gd name="T23" fmla="*/ 664 h 668"/>
                  <a:gd name="T24" fmla="*/ 32 w 44"/>
                  <a:gd name="T25" fmla="*/ 664 h 668"/>
                  <a:gd name="T26" fmla="*/ 28 w 44"/>
                  <a:gd name="T27" fmla="*/ 660 h 668"/>
                  <a:gd name="T28" fmla="*/ 24 w 44"/>
                  <a:gd name="T29" fmla="*/ 656 h 668"/>
                  <a:gd name="T30" fmla="*/ 16 w 44"/>
                  <a:gd name="T31" fmla="*/ 656 h 668"/>
                  <a:gd name="T32" fmla="*/ 12 w 44"/>
                  <a:gd name="T33" fmla="*/ 652 h 668"/>
                  <a:gd name="T34" fmla="*/ 8 w 44"/>
                  <a:gd name="T35" fmla="*/ 648 h 668"/>
                  <a:gd name="T36" fmla="*/ 0 w 44"/>
                  <a:gd name="T37" fmla="*/ 648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668">
                    <a:moveTo>
                      <a:pt x="0" y="6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12"/>
                    </a:lnTo>
                    <a:lnTo>
                      <a:pt x="16" y="20"/>
                    </a:lnTo>
                    <a:lnTo>
                      <a:pt x="20" y="28"/>
                    </a:lnTo>
                    <a:lnTo>
                      <a:pt x="28" y="36"/>
                    </a:lnTo>
                    <a:lnTo>
                      <a:pt x="32" y="40"/>
                    </a:lnTo>
                    <a:lnTo>
                      <a:pt x="36" y="48"/>
                    </a:lnTo>
                    <a:lnTo>
                      <a:pt x="44" y="56"/>
                    </a:lnTo>
                    <a:lnTo>
                      <a:pt x="44" y="668"/>
                    </a:lnTo>
                    <a:lnTo>
                      <a:pt x="40" y="664"/>
                    </a:lnTo>
                    <a:lnTo>
                      <a:pt x="32" y="664"/>
                    </a:lnTo>
                    <a:lnTo>
                      <a:pt x="28" y="660"/>
                    </a:lnTo>
                    <a:lnTo>
                      <a:pt x="24" y="656"/>
                    </a:lnTo>
                    <a:lnTo>
                      <a:pt x="16" y="656"/>
                    </a:lnTo>
                    <a:lnTo>
                      <a:pt x="12" y="652"/>
                    </a:lnTo>
                    <a:lnTo>
                      <a:pt x="8" y="648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7" name="Freeform 39">
                <a:extLst>
                  <a:ext uri="{FF2B5EF4-FFF2-40B4-BE49-F238E27FC236}">
                    <a16:creationId xmlns:a16="http://schemas.microsoft.com/office/drawing/2014/main" id="{E3EFDBC2-2801-FEE5-11CB-9D15B608F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10933"/>
                <a:ext cx="45" cy="633"/>
              </a:xfrm>
              <a:custGeom>
                <a:avLst/>
                <a:gdLst>
                  <a:gd name="T0" fmla="*/ 0 w 45"/>
                  <a:gd name="T1" fmla="*/ 612 h 633"/>
                  <a:gd name="T2" fmla="*/ 0 w 45"/>
                  <a:gd name="T3" fmla="*/ 0 h 633"/>
                  <a:gd name="T4" fmla="*/ 4 w 45"/>
                  <a:gd name="T5" fmla="*/ 4 h 633"/>
                  <a:gd name="T6" fmla="*/ 8 w 45"/>
                  <a:gd name="T7" fmla="*/ 12 h 633"/>
                  <a:gd name="T8" fmla="*/ 17 w 45"/>
                  <a:gd name="T9" fmla="*/ 16 h 633"/>
                  <a:gd name="T10" fmla="*/ 21 w 45"/>
                  <a:gd name="T11" fmla="*/ 24 h 633"/>
                  <a:gd name="T12" fmla="*/ 25 w 45"/>
                  <a:gd name="T13" fmla="*/ 28 h 633"/>
                  <a:gd name="T14" fmla="*/ 33 w 45"/>
                  <a:gd name="T15" fmla="*/ 32 h 633"/>
                  <a:gd name="T16" fmla="*/ 37 w 45"/>
                  <a:gd name="T17" fmla="*/ 40 h 633"/>
                  <a:gd name="T18" fmla="*/ 45 w 45"/>
                  <a:gd name="T19" fmla="*/ 44 h 633"/>
                  <a:gd name="T20" fmla="*/ 45 w 45"/>
                  <a:gd name="T21" fmla="*/ 633 h 633"/>
                  <a:gd name="T22" fmla="*/ 37 w 45"/>
                  <a:gd name="T23" fmla="*/ 629 h 633"/>
                  <a:gd name="T24" fmla="*/ 33 w 45"/>
                  <a:gd name="T25" fmla="*/ 625 h 633"/>
                  <a:gd name="T26" fmla="*/ 29 w 45"/>
                  <a:gd name="T27" fmla="*/ 625 h 633"/>
                  <a:gd name="T28" fmla="*/ 21 w 45"/>
                  <a:gd name="T29" fmla="*/ 621 h 633"/>
                  <a:gd name="T30" fmla="*/ 17 w 45"/>
                  <a:gd name="T31" fmla="*/ 621 h 633"/>
                  <a:gd name="T32" fmla="*/ 13 w 45"/>
                  <a:gd name="T33" fmla="*/ 617 h 633"/>
                  <a:gd name="T34" fmla="*/ 4 w 45"/>
                  <a:gd name="T35" fmla="*/ 617 h 633"/>
                  <a:gd name="T36" fmla="*/ 0 w 45"/>
                  <a:gd name="T37" fmla="*/ 612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633">
                    <a:moveTo>
                      <a:pt x="0" y="612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7" y="16"/>
                    </a:lnTo>
                    <a:lnTo>
                      <a:pt x="21" y="24"/>
                    </a:lnTo>
                    <a:lnTo>
                      <a:pt x="25" y="28"/>
                    </a:lnTo>
                    <a:lnTo>
                      <a:pt x="33" y="32"/>
                    </a:lnTo>
                    <a:lnTo>
                      <a:pt x="37" y="40"/>
                    </a:lnTo>
                    <a:lnTo>
                      <a:pt x="45" y="44"/>
                    </a:lnTo>
                    <a:lnTo>
                      <a:pt x="45" y="633"/>
                    </a:lnTo>
                    <a:lnTo>
                      <a:pt x="37" y="629"/>
                    </a:lnTo>
                    <a:lnTo>
                      <a:pt x="33" y="625"/>
                    </a:lnTo>
                    <a:lnTo>
                      <a:pt x="29" y="625"/>
                    </a:lnTo>
                    <a:lnTo>
                      <a:pt x="21" y="621"/>
                    </a:lnTo>
                    <a:lnTo>
                      <a:pt x="17" y="621"/>
                    </a:lnTo>
                    <a:lnTo>
                      <a:pt x="13" y="617"/>
                    </a:lnTo>
                    <a:lnTo>
                      <a:pt x="4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8" name="Freeform 40">
                <a:extLst>
                  <a:ext uri="{FF2B5EF4-FFF2-40B4-BE49-F238E27FC236}">
                    <a16:creationId xmlns:a16="http://schemas.microsoft.com/office/drawing/2014/main" id="{BD79AFB7-90F4-6026-0637-68AC21CA1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7" y="10977"/>
                <a:ext cx="40" cy="605"/>
              </a:xfrm>
              <a:custGeom>
                <a:avLst/>
                <a:gdLst>
                  <a:gd name="T0" fmla="*/ 0 w 40"/>
                  <a:gd name="T1" fmla="*/ 589 h 605"/>
                  <a:gd name="T2" fmla="*/ 0 w 40"/>
                  <a:gd name="T3" fmla="*/ 0 h 605"/>
                  <a:gd name="T4" fmla="*/ 4 w 40"/>
                  <a:gd name="T5" fmla="*/ 4 h 605"/>
                  <a:gd name="T6" fmla="*/ 8 w 40"/>
                  <a:gd name="T7" fmla="*/ 12 h 605"/>
                  <a:gd name="T8" fmla="*/ 12 w 40"/>
                  <a:gd name="T9" fmla="*/ 16 h 605"/>
                  <a:gd name="T10" fmla="*/ 20 w 40"/>
                  <a:gd name="T11" fmla="*/ 21 h 605"/>
                  <a:gd name="T12" fmla="*/ 24 w 40"/>
                  <a:gd name="T13" fmla="*/ 25 h 605"/>
                  <a:gd name="T14" fmla="*/ 32 w 40"/>
                  <a:gd name="T15" fmla="*/ 29 h 605"/>
                  <a:gd name="T16" fmla="*/ 36 w 40"/>
                  <a:gd name="T17" fmla="*/ 33 h 605"/>
                  <a:gd name="T18" fmla="*/ 40 w 40"/>
                  <a:gd name="T19" fmla="*/ 37 h 605"/>
                  <a:gd name="T20" fmla="*/ 40 w 40"/>
                  <a:gd name="T21" fmla="*/ 605 h 605"/>
                  <a:gd name="T22" fmla="*/ 36 w 40"/>
                  <a:gd name="T23" fmla="*/ 601 h 605"/>
                  <a:gd name="T24" fmla="*/ 32 w 40"/>
                  <a:gd name="T25" fmla="*/ 601 h 605"/>
                  <a:gd name="T26" fmla="*/ 24 w 40"/>
                  <a:gd name="T27" fmla="*/ 597 h 605"/>
                  <a:gd name="T28" fmla="*/ 20 w 40"/>
                  <a:gd name="T29" fmla="*/ 597 h 605"/>
                  <a:gd name="T30" fmla="*/ 16 w 40"/>
                  <a:gd name="T31" fmla="*/ 593 h 605"/>
                  <a:gd name="T32" fmla="*/ 8 w 40"/>
                  <a:gd name="T33" fmla="*/ 593 h 605"/>
                  <a:gd name="T34" fmla="*/ 4 w 40"/>
                  <a:gd name="T35" fmla="*/ 589 h 605"/>
                  <a:gd name="T36" fmla="*/ 0 w 40"/>
                  <a:gd name="T37" fmla="*/ 589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605">
                    <a:moveTo>
                      <a:pt x="0" y="589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2" y="16"/>
                    </a:lnTo>
                    <a:lnTo>
                      <a:pt x="20" y="21"/>
                    </a:lnTo>
                    <a:lnTo>
                      <a:pt x="24" y="25"/>
                    </a:lnTo>
                    <a:lnTo>
                      <a:pt x="32" y="29"/>
                    </a:lnTo>
                    <a:lnTo>
                      <a:pt x="36" y="33"/>
                    </a:lnTo>
                    <a:lnTo>
                      <a:pt x="40" y="37"/>
                    </a:lnTo>
                    <a:lnTo>
                      <a:pt x="40" y="605"/>
                    </a:lnTo>
                    <a:lnTo>
                      <a:pt x="36" y="601"/>
                    </a:lnTo>
                    <a:lnTo>
                      <a:pt x="32" y="601"/>
                    </a:lnTo>
                    <a:lnTo>
                      <a:pt x="24" y="597"/>
                    </a:lnTo>
                    <a:lnTo>
                      <a:pt x="20" y="597"/>
                    </a:lnTo>
                    <a:lnTo>
                      <a:pt x="16" y="593"/>
                    </a:lnTo>
                    <a:lnTo>
                      <a:pt x="8" y="593"/>
                    </a:lnTo>
                    <a:lnTo>
                      <a:pt x="4" y="589"/>
                    </a:lnTo>
                    <a:lnTo>
                      <a:pt x="0" y="589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9" name="Freeform 41">
                <a:extLst>
                  <a:ext uri="{FF2B5EF4-FFF2-40B4-BE49-F238E27FC236}">
                    <a16:creationId xmlns:a16="http://schemas.microsoft.com/office/drawing/2014/main" id="{BD391B73-FAA7-879E-7067-CF8582EFBB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11014"/>
                <a:ext cx="44" cy="580"/>
              </a:xfrm>
              <a:custGeom>
                <a:avLst/>
                <a:gdLst>
                  <a:gd name="T0" fmla="*/ 0 w 44"/>
                  <a:gd name="T1" fmla="*/ 568 h 580"/>
                  <a:gd name="T2" fmla="*/ 0 w 44"/>
                  <a:gd name="T3" fmla="*/ 0 h 580"/>
                  <a:gd name="T4" fmla="*/ 8 w 44"/>
                  <a:gd name="T5" fmla="*/ 4 h 580"/>
                  <a:gd name="T6" fmla="*/ 12 w 44"/>
                  <a:gd name="T7" fmla="*/ 8 h 580"/>
                  <a:gd name="T8" fmla="*/ 16 w 44"/>
                  <a:gd name="T9" fmla="*/ 12 h 580"/>
                  <a:gd name="T10" fmla="*/ 24 w 44"/>
                  <a:gd name="T11" fmla="*/ 16 h 580"/>
                  <a:gd name="T12" fmla="*/ 28 w 44"/>
                  <a:gd name="T13" fmla="*/ 20 h 580"/>
                  <a:gd name="T14" fmla="*/ 32 w 44"/>
                  <a:gd name="T15" fmla="*/ 24 h 580"/>
                  <a:gd name="T16" fmla="*/ 40 w 44"/>
                  <a:gd name="T17" fmla="*/ 28 h 580"/>
                  <a:gd name="T18" fmla="*/ 44 w 44"/>
                  <a:gd name="T19" fmla="*/ 32 h 580"/>
                  <a:gd name="T20" fmla="*/ 44 w 44"/>
                  <a:gd name="T21" fmla="*/ 580 h 580"/>
                  <a:gd name="T22" fmla="*/ 40 w 44"/>
                  <a:gd name="T23" fmla="*/ 580 h 580"/>
                  <a:gd name="T24" fmla="*/ 32 w 44"/>
                  <a:gd name="T25" fmla="*/ 576 h 580"/>
                  <a:gd name="T26" fmla="*/ 28 w 44"/>
                  <a:gd name="T27" fmla="*/ 576 h 580"/>
                  <a:gd name="T28" fmla="*/ 24 w 44"/>
                  <a:gd name="T29" fmla="*/ 572 h 580"/>
                  <a:gd name="T30" fmla="*/ 16 w 44"/>
                  <a:gd name="T31" fmla="*/ 572 h 580"/>
                  <a:gd name="T32" fmla="*/ 12 w 44"/>
                  <a:gd name="T33" fmla="*/ 572 h 580"/>
                  <a:gd name="T34" fmla="*/ 8 w 44"/>
                  <a:gd name="T35" fmla="*/ 568 h 580"/>
                  <a:gd name="T36" fmla="*/ 0 w 44"/>
                  <a:gd name="T37" fmla="*/ 568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80">
                    <a:moveTo>
                      <a:pt x="0" y="568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12" y="8"/>
                    </a:lnTo>
                    <a:lnTo>
                      <a:pt x="16" y="12"/>
                    </a:lnTo>
                    <a:lnTo>
                      <a:pt x="24" y="16"/>
                    </a:lnTo>
                    <a:lnTo>
                      <a:pt x="28" y="20"/>
                    </a:lnTo>
                    <a:lnTo>
                      <a:pt x="32" y="24"/>
                    </a:lnTo>
                    <a:lnTo>
                      <a:pt x="40" y="28"/>
                    </a:lnTo>
                    <a:lnTo>
                      <a:pt x="44" y="32"/>
                    </a:lnTo>
                    <a:lnTo>
                      <a:pt x="44" y="580"/>
                    </a:lnTo>
                    <a:lnTo>
                      <a:pt x="40" y="580"/>
                    </a:lnTo>
                    <a:lnTo>
                      <a:pt x="32" y="576"/>
                    </a:lnTo>
                    <a:lnTo>
                      <a:pt x="28" y="576"/>
                    </a:lnTo>
                    <a:lnTo>
                      <a:pt x="24" y="572"/>
                    </a:lnTo>
                    <a:lnTo>
                      <a:pt x="16" y="572"/>
                    </a:lnTo>
                    <a:lnTo>
                      <a:pt x="12" y="572"/>
                    </a:lnTo>
                    <a:lnTo>
                      <a:pt x="8" y="568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0" name="Freeform 42">
                <a:extLst>
                  <a:ext uri="{FF2B5EF4-FFF2-40B4-BE49-F238E27FC236}">
                    <a16:creationId xmlns:a16="http://schemas.microsoft.com/office/drawing/2014/main" id="{0EF46D57-F1D8-7ACC-1E29-4D0D39A5E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11046"/>
                <a:ext cx="45" cy="560"/>
              </a:xfrm>
              <a:custGeom>
                <a:avLst/>
                <a:gdLst>
                  <a:gd name="T0" fmla="*/ 0 w 45"/>
                  <a:gd name="T1" fmla="*/ 548 h 560"/>
                  <a:gd name="T2" fmla="*/ 0 w 45"/>
                  <a:gd name="T3" fmla="*/ 0 h 560"/>
                  <a:gd name="T4" fmla="*/ 4 w 45"/>
                  <a:gd name="T5" fmla="*/ 4 h 560"/>
                  <a:gd name="T6" fmla="*/ 12 w 45"/>
                  <a:gd name="T7" fmla="*/ 8 h 560"/>
                  <a:gd name="T8" fmla="*/ 17 w 45"/>
                  <a:gd name="T9" fmla="*/ 12 h 560"/>
                  <a:gd name="T10" fmla="*/ 21 w 45"/>
                  <a:gd name="T11" fmla="*/ 12 h 560"/>
                  <a:gd name="T12" fmla="*/ 29 w 45"/>
                  <a:gd name="T13" fmla="*/ 16 h 560"/>
                  <a:gd name="T14" fmla="*/ 33 w 45"/>
                  <a:gd name="T15" fmla="*/ 20 h 560"/>
                  <a:gd name="T16" fmla="*/ 37 w 45"/>
                  <a:gd name="T17" fmla="*/ 24 h 560"/>
                  <a:gd name="T18" fmla="*/ 45 w 45"/>
                  <a:gd name="T19" fmla="*/ 24 h 560"/>
                  <a:gd name="T20" fmla="*/ 45 w 45"/>
                  <a:gd name="T21" fmla="*/ 560 h 560"/>
                  <a:gd name="T22" fmla="*/ 37 w 45"/>
                  <a:gd name="T23" fmla="*/ 560 h 560"/>
                  <a:gd name="T24" fmla="*/ 33 w 45"/>
                  <a:gd name="T25" fmla="*/ 556 h 560"/>
                  <a:gd name="T26" fmla="*/ 29 w 45"/>
                  <a:gd name="T27" fmla="*/ 556 h 560"/>
                  <a:gd name="T28" fmla="*/ 21 w 45"/>
                  <a:gd name="T29" fmla="*/ 556 h 560"/>
                  <a:gd name="T30" fmla="*/ 17 w 45"/>
                  <a:gd name="T31" fmla="*/ 552 h 560"/>
                  <a:gd name="T32" fmla="*/ 12 w 45"/>
                  <a:gd name="T33" fmla="*/ 552 h 560"/>
                  <a:gd name="T34" fmla="*/ 4 w 45"/>
                  <a:gd name="T35" fmla="*/ 552 h 560"/>
                  <a:gd name="T36" fmla="*/ 0 w 45"/>
                  <a:gd name="T37" fmla="*/ 54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60">
                    <a:moveTo>
                      <a:pt x="0" y="5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8"/>
                    </a:lnTo>
                    <a:lnTo>
                      <a:pt x="17" y="12"/>
                    </a:lnTo>
                    <a:lnTo>
                      <a:pt x="21" y="12"/>
                    </a:lnTo>
                    <a:lnTo>
                      <a:pt x="29" y="16"/>
                    </a:lnTo>
                    <a:lnTo>
                      <a:pt x="33" y="20"/>
                    </a:lnTo>
                    <a:lnTo>
                      <a:pt x="37" y="24"/>
                    </a:lnTo>
                    <a:lnTo>
                      <a:pt x="45" y="24"/>
                    </a:lnTo>
                    <a:lnTo>
                      <a:pt x="45" y="560"/>
                    </a:lnTo>
                    <a:lnTo>
                      <a:pt x="37" y="560"/>
                    </a:lnTo>
                    <a:lnTo>
                      <a:pt x="33" y="556"/>
                    </a:lnTo>
                    <a:lnTo>
                      <a:pt x="29" y="556"/>
                    </a:lnTo>
                    <a:lnTo>
                      <a:pt x="21" y="556"/>
                    </a:lnTo>
                    <a:lnTo>
                      <a:pt x="17" y="552"/>
                    </a:lnTo>
                    <a:lnTo>
                      <a:pt x="12" y="552"/>
                    </a:lnTo>
                    <a:lnTo>
                      <a:pt x="4" y="552"/>
                    </a:lnTo>
                    <a:lnTo>
                      <a:pt x="0" y="548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1" name="Freeform 43">
                <a:extLst>
                  <a:ext uri="{FF2B5EF4-FFF2-40B4-BE49-F238E27FC236}">
                    <a16:creationId xmlns:a16="http://schemas.microsoft.com/office/drawing/2014/main" id="{DC7C85E9-4D39-5CA9-2FF3-564254534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1070"/>
                <a:ext cx="40" cy="548"/>
              </a:xfrm>
              <a:custGeom>
                <a:avLst/>
                <a:gdLst>
                  <a:gd name="T0" fmla="*/ 0 w 40"/>
                  <a:gd name="T1" fmla="*/ 536 h 548"/>
                  <a:gd name="T2" fmla="*/ 0 w 40"/>
                  <a:gd name="T3" fmla="*/ 0 h 548"/>
                  <a:gd name="T4" fmla="*/ 4 w 40"/>
                  <a:gd name="T5" fmla="*/ 4 h 548"/>
                  <a:gd name="T6" fmla="*/ 8 w 40"/>
                  <a:gd name="T7" fmla="*/ 8 h 548"/>
                  <a:gd name="T8" fmla="*/ 16 w 40"/>
                  <a:gd name="T9" fmla="*/ 8 h 548"/>
                  <a:gd name="T10" fmla="*/ 20 w 40"/>
                  <a:gd name="T11" fmla="*/ 12 h 548"/>
                  <a:gd name="T12" fmla="*/ 24 w 40"/>
                  <a:gd name="T13" fmla="*/ 16 h 548"/>
                  <a:gd name="T14" fmla="*/ 32 w 40"/>
                  <a:gd name="T15" fmla="*/ 16 h 548"/>
                  <a:gd name="T16" fmla="*/ 36 w 40"/>
                  <a:gd name="T17" fmla="*/ 20 h 548"/>
                  <a:gd name="T18" fmla="*/ 40 w 40"/>
                  <a:gd name="T19" fmla="*/ 24 h 548"/>
                  <a:gd name="T20" fmla="*/ 40 w 40"/>
                  <a:gd name="T21" fmla="*/ 548 h 548"/>
                  <a:gd name="T22" fmla="*/ 36 w 40"/>
                  <a:gd name="T23" fmla="*/ 544 h 548"/>
                  <a:gd name="T24" fmla="*/ 32 w 40"/>
                  <a:gd name="T25" fmla="*/ 544 h 548"/>
                  <a:gd name="T26" fmla="*/ 24 w 40"/>
                  <a:gd name="T27" fmla="*/ 544 h 548"/>
                  <a:gd name="T28" fmla="*/ 20 w 40"/>
                  <a:gd name="T29" fmla="*/ 540 h 548"/>
                  <a:gd name="T30" fmla="*/ 16 w 40"/>
                  <a:gd name="T31" fmla="*/ 540 h 548"/>
                  <a:gd name="T32" fmla="*/ 8 w 40"/>
                  <a:gd name="T33" fmla="*/ 540 h 548"/>
                  <a:gd name="T34" fmla="*/ 4 w 40"/>
                  <a:gd name="T35" fmla="*/ 536 h 548"/>
                  <a:gd name="T36" fmla="*/ 0 w 40"/>
                  <a:gd name="T37" fmla="*/ 536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48">
                    <a:moveTo>
                      <a:pt x="0" y="536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8"/>
                    </a:lnTo>
                    <a:lnTo>
                      <a:pt x="16" y="8"/>
                    </a:lnTo>
                    <a:lnTo>
                      <a:pt x="20" y="12"/>
                    </a:lnTo>
                    <a:lnTo>
                      <a:pt x="24" y="16"/>
                    </a:lnTo>
                    <a:lnTo>
                      <a:pt x="32" y="16"/>
                    </a:lnTo>
                    <a:lnTo>
                      <a:pt x="36" y="20"/>
                    </a:lnTo>
                    <a:lnTo>
                      <a:pt x="40" y="24"/>
                    </a:lnTo>
                    <a:lnTo>
                      <a:pt x="40" y="548"/>
                    </a:lnTo>
                    <a:lnTo>
                      <a:pt x="36" y="544"/>
                    </a:lnTo>
                    <a:lnTo>
                      <a:pt x="32" y="544"/>
                    </a:lnTo>
                    <a:lnTo>
                      <a:pt x="24" y="544"/>
                    </a:lnTo>
                    <a:lnTo>
                      <a:pt x="20" y="540"/>
                    </a:lnTo>
                    <a:lnTo>
                      <a:pt x="16" y="540"/>
                    </a:lnTo>
                    <a:lnTo>
                      <a:pt x="8" y="540"/>
                    </a:lnTo>
                    <a:lnTo>
                      <a:pt x="4" y="53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2" name="Freeform 44">
                <a:extLst>
                  <a:ext uri="{FF2B5EF4-FFF2-40B4-BE49-F238E27FC236}">
                    <a16:creationId xmlns:a16="http://schemas.microsoft.com/office/drawing/2014/main" id="{4156DA17-4296-3968-E88E-132AE5DAD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" y="11094"/>
                <a:ext cx="44" cy="532"/>
              </a:xfrm>
              <a:custGeom>
                <a:avLst/>
                <a:gdLst>
                  <a:gd name="T0" fmla="*/ 0 w 44"/>
                  <a:gd name="T1" fmla="*/ 524 h 532"/>
                  <a:gd name="T2" fmla="*/ 0 w 44"/>
                  <a:gd name="T3" fmla="*/ 0 h 532"/>
                  <a:gd name="T4" fmla="*/ 8 w 44"/>
                  <a:gd name="T5" fmla="*/ 0 h 532"/>
                  <a:gd name="T6" fmla="*/ 12 w 44"/>
                  <a:gd name="T7" fmla="*/ 4 h 532"/>
                  <a:gd name="T8" fmla="*/ 16 w 44"/>
                  <a:gd name="T9" fmla="*/ 4 h 532"/>
                  <a:gd name="T10" fmla="*/ 24 w 44"/>
                  <a:gd name="T11" fmla="*/ 8 h 532"/>
                  <a:gd name="T12" fmla="*/ 28 w 44"/>
                  <a:gd name="T13" fmla="*/ 8 h 532"/>
                  <a:gd name="T14" fmla="*/ 32 w 44"/>
                  <a:gd name="T15" fmla="*/ 12 h 532"/>
                  <a:gd name="T16" fmla="*/ 40 w 44"/>
                  <a:gd name="T17" fmla="*/ 12 h 532"/>
                  <a:gd name="T18" fmla="*/ 44 w 44"/>
                  <a:gd name="T19" fmla="*/ 16 h 532"/>
                  <a:gd name="T20" fmla="*/ 44 w 44"/>
                  <a:gd name="T21" fmla="*/ 532 h 532"/>
                  <a:gd name="T22" fmla="*/ 40 w 44"/>
                  <a:gd name="T23" fmla="*/ 532 h 532"/>
                  <a:gd name="T24" fmla="*/ 32 w 44"/>
                  <a:gd name="T25" fmla="*/ 528 h 532"/>
                  <a:gd name="T26" fmla="*/ 28 w 44"/>
                  <a:gd name="T27" fmla="*/ 528 h 532"/>
                  <a:gd name="T28" fmla="*/ 24 w 44"/>
                  <a:gd name="T29" fmla="*/ 528 h 532"/>
                  <a:gd name="T30" fmla="*/ 16 w 44"/>
                  <a:gd name="T31" fmla="*/ 528 h 532"/>
                  <a:gd name="T32" fmla="*/ 12 w 44"/>
                  <a:gd name="T33" fmla="*/ 524 h 532"/>
                  <a:gd name="T34" fmla="*/ 8 w 44"/>
                  <a:gd name="T35" fmla="*/ 524 h 532"/>
                  <a:gd name="T36" fmla="*/ 0 w 44"/>
                  <a:gd name="T37" fmla="*/ 524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32">
                    <a:moveTo>
                      <a:pt x="0" y="524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4" y="8"/>
                    </a:lnTo>
                    <a:lnTo>
                      <a:pt x="28" y="8"/>
                    </a:lnTo>
                    <a:lnTo>
                      <a:pt x="32" y="12"/>
                    </a:lnTo>
                    <a:lnTo>
                      <a:pt x="40" y="12"/>
                    </a:lnTo>
                    <a:lnTo>
                      <a:pt x="44" y="16"/>
                    </a:lnTo>
                    <a:lnTo>
                      <a:pt x="44" y="532"/>
                    </a:lnTo>
                    <a:lnTo>
                      <a:pt x="40" y="532"/>
                    </a:lnTo>
                    <a:lnTo>
                      <a:pt x="32" y="528"/>
                    </a:lnTo>
                    <a:lnTo>
                      <a:pt x="28" y="528"/>
                    </a:lnTo>
                    <a:lnTo>
                      <a:pt x="24" y="528"/>
                    </a:lnTo>
                    <a:lnTo>
                      <a:pt x="16" y="528"/>
                    </a:lnTo>
                    <a:lnTo>
                      <a:pt x="12" y="524"/>
                    </a:lnTo>
                    <a:lnTo>
                      <a:pt x="8" y="524"/>
                    </a:lnTo>
                    <a:lnTo>
                      <a:pt x="0" y="524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3" name="Freeform 45">
                <a:extLst>
                  <a:ext uri="{FF2B5EF4-FFF2-40B4-BE49-F238E27FC236}">
                    <a16:creationId xmlns:a16="http://schemas.microsoft.com/office/drawing/2014/main" id="{94E27FA1-16F0-92F5-BB99-4D716E8E2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0" y="11110"/>
                <a:ext cx="45" cy="520"/>
              </a:xfrm>
              <a:custGeom>
                <a:avLst/>
                <a:gdLst>
                  <a:gd name="T0" fmla="*/ 0 w 45"/>
                  <a:gd name="T1" fmla="*/ 516 h 520"/>
                  <a:gd name="T2" fmla="*/ 0 w 45"/>
                  <a:gd name="T3" fmla="*/ 0 h 520"/>
                  <a:gd name="T4" fmla="*/ 4 w 45"/>
                  <a:gd name="T5" fmla="*/ 0 h 520"/>
                  <a:gd name="T6" fmla="*/ 12 w 45"/>
                  <a:gd name="T7" fmla="*/ 4 h 520"/>
                  <a:gd name="T8" fmla="*/ 16 w 45"/>
                  <a:gd name="T9" fmla="*/ 4 h 520"/>
                  <a:gd name="T10" fmla="*/ 20 w 45"/>
                  <a:gd name="T11" fmla="*/ 4 h 520"/>
                  <a:gd name="T12" fmla="*/ 29 w 45"/>
                  <a:gd name="T13" fmla="*/ 8 h 520"/>
                  <a:gd name="T14" fmla="*/ 33 w 45"/>
                  <a:gd name="T15" fmla="*/ 8 h 520"/>
                  <a:gd name="T16" fmla="*/ 37 w 45"/>
                  <a:gd name="T17" fmla="*/ 8 h 520"/>
                  <a:gd name="T18" fmla="*/ 45 w 45"/>
                  <a:gd name="T19" fmla="*/ 12 h 520"/>
                  <a:gd name="T20" fmla="*/ 45 w 45"/>
                  <a:gd name="T21" fmla="*/ 520 h 520"/>
                  <a:gd name="T22" fmla="*/ 37 w 45"/>
                  <a:gd name="T23" fmla="*/ 520 h 520"/>
                  <a:gd name="T24" fmla="*/ 33 w 45"/>
                  <a:gd name="T25" fmla="*/ 520 h 520"/>
                  <a:gd name="T26" fmla="*/ 29 w 45"/>
                  <a:gd name="T27" fmla="*/ 520 h 520"/>
                  <a:gd name="T28" fmla="*/ 20 w 45"/>
                  <a:gd name="T29" fmla="*/ 520 h 520"/>
                  <a:gd name="T30" fmla="*/ 16 w 45"/>
                  <a:gd name="T31" fmla="*/ 516 h 520"/>
                  <a:gd name="T32" fmla="*/ 12 w 45"/>
                  <a:gd name="T33" fmla="*/ 516 h 520"/>
                  <a:gd name="T34" fmla="*/ 4 w 45"/>
                  <a:gd name="T35" fmla="*/ 516 h 520"/>
                  <a:gd name="T36" fmla="*/ 0 w 45"/>
                  <a:gd name="T37" fmla="*/ 516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20">
                    <a:moveTo>
                      <a:pt x="0" y="516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9" y="8"/>
                    </a:lnTo>
                    <a:lnTo>
                      <a:pt x="33" y="8"/>
                    </a:lnTo>
                    <a:lnTo>
                      <a:pt x="37" y="8"/>
                    </a:lnTo>
                    <a:lnTo>
                      <a:pt x="45" y="12"/>
                    </a:lnTo>
                    <a:lnTo>
                      <a:pt x="45" y="520"/>
                    </a:lnTo>
                    <a:lnTo>
                      <a:pt x="37" y="520"/>
                    </a:lnTo>
                    <a:lnTo>
                      <a:pt x="33" y="520"/>
                    </a:lnTo>
                    <a:lnTo>
                      <a:pt x="29" y="520"/>
                    </a:lnTo>
                    <a:lnTo>
                      <a:pt x="20" y="520"/>
                    </a:lnTo>
                    <a:lnTo>
                      <a:pt x="16" y="516"/>
                    </a:lnTo>
                    <a:lnTo>
                      <a:pt x="12" y="516"/>
                    </a:lnTo>
                    <a:lnTo>
                      <a:pt x="4" y="516"/>
                    </a:lnTo>
                    <a:lnTo>
                      <a:pt x="0" y="516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4" name="Freeform 46">
                <a:extLst>
                  <a:ext uri="{FF2B5EF4-FFF2-40B4-BE49-F238E27FC236}">
                    <a16:creationId xmlns:a16="http://schemas.microsoft.com/office/drawing/2014/main" id="{100B888F-45C3-80AD-B045-B76C9CDEF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11122"/>
                <a:ext cx="40" cy="516"/>
              </a:xfrm>
              <a:custGeom>
                <a:avLst/>
                <a:gdLst>
                  <a:gd name="T0" fmla="*/ 0 w 40"/>
                  <a:gd name="T1" fmla="*/ 508 h 516"/>
                  <a:gd name="T2" fmla="*/ 0 w 40"/>
                  <a:gd name="T3" fmla="*/ 0 h 516"/>
                  <a:gd name="T4" fmla="*/ 4 w 40"/>
                  <a:gd name="T5" fmla="*/ 0 h 516"/>
                  <a:gd name="T6" fmla="*/ 8 w 40"/>
                  <a:gd name="T7" fmla="*/ 0 h 516"/>
                  <a:gd name="T8" fmla="*/ 16 w 40"/>
                  <a:gd name="T9" fmla="*/ 4 h 516"/>
                  <a:gd name="T10" fmla="*/ 20 w 40"/>
                  <a:gd name="T11" fmla="*/ 4 h 516"/>
                  <a:gd name="T12" fmla="*/ 24 w 40"/>
                  <a:gd name="T13" fmla="*/ 4 h 516"/>
                  <a:gd name="T14" fmla="*/ 32 w 40"/>
                  <a:gd name="T15" fmla="*/ 8 h 516"/>
                  <a:gd name="T16" fmla="*/ 36 w 40"/>
                  <a:gd name="T17" fmla="*/ 8 h 516"/>
                  <a:gd name="T18" fmla="*/ 40 w 40"/>
                  <a:gd name="T19" fmla="*/ 8 h 516"/>
                  <a:gd name="T20" fmla="*/ 40 w 40"/>
                  <a:gd name="T21" fmla="*/ 516 h 516"/>
                  <a:gd name="T22" fmla="*/ 36 w 40"/>
                  <a:gd name="T23" fmla="*/ 512 h 516"/>
                  <a:gd name="T24" fmla="*/ 32 w 40"/>
                  <a:gd name="T25" fmla="*/ 512 h 516"/>
                  <a:gd name="T26" fmla="*/ 24 w 40"/>
                  <a:gd name="T27" fmla="*/ 512 h 516"/>
                  <a:gd name="T28" fmla="*/ 20 w 40"/>
                  <a:gd name="T29" fmla="*/ 512 h 516"/>
                  <a:gd name="T30" fmla="*/ 16 w 40"/>
                  <a:gd name="T31" fmla="*/ 512 h 516"/>
                  <a:gd name="T32" fmla="*/ 8 w 40"/>
                  <a:gd name="T33" fmla="*/ 512 h 516"/>
                  <a:gd name="T34" fmla="*/ 4 w 40"/>
                  <a:gd name="T35" fmla="*/ 512 h 516"/>
                  <a:gd name="T36" fmla="*/ 0 w 40"/>
                  <a:gd name="T37" fmla="*/ 508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16">
                    <a:moveTo>
                      <a:pt x="0" y="508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32" y="8"/>
                    </a:lnTo>
                    <a:lnTo>
                      <a:pt x="36" y="8"/>
                    </a:lnTo>
                    <a:lnTo>
                      <a:pt x="40" y="8"/>
                    </a:lnTo>
                    <a:lnTo>
                      <a:pt x="40" y="516"/>
                    </a:lnTo>
                    <a:lnTo>
                      <a:pt x="36" y="512"/>
                    </a:lnTo>
                    <a:lnTo>
                      <a:pt x="32" y="512"/>
                    </a:lnTo>
                    <a:lnTo>
                      <a:pt x="24" y="512"/>
                    </a:lnTo>
                    <a:lnTo>
                      <a:pt x="20" y="512"/>
                    </a:lnTo>
                    <a:lnTo>
                      <a:pt x="16" y="512"/>
                    </a:lnTo>
                    <a:lnTo>
                      <a:pt x="8" y="512"/>
                    </a:lnTo>
                    <a:lnTo>
                      <a:pt x="4" y="512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5" name="Freeform 47">
                <a:extLst>
                  <a:ext uri="{FF2B5EF4-FFF2-40B4-BE49-F238E27FC236}">
                    <a16:creationId xmlns:a16="http://schemas.microsoft.com/office/drawing/2014/main" id="{C294B559-3946-EB33-EA93-FF68BCC9AC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5" y="10373"/>
                <a:ext cx="44" cy="1265"/>
              </a:xfrm>
              <a:custGeom>
                <a:avLst/>
                <a:gdLst>
                  <a:gd name="T0" fmla="*/ 0 w 44"/>
                  <a:gd name="T1" fmla="*/ 1265 h 1265"/>
                  <a:gd name="T2" fmla="*/ 0 w 44"/>
                  <a:gd name="T3" fmla="*/ 757 h 1265"/>
                  <a:gd name="T4" fmla="*/ 8 w 44"/>
                  <a:gd name="T5" fmla="*/ 757 h 1265"/>
                  <a:gd name="T6" fmla="*/ 12 w 44"/>
                  <a:gd name="T7" fmla="*/ 757 h 1265"/>
                  <a:gd name="T8" fmla="*/ 16 w 44"/>
                  <a:gd name="T9" fmla="*/ 762 h 1265"/>
                  <a:gd name="T10" fmla="*/ 24 w 44"/>
                  <a:gd name="T11" fmla="*/ 762 h 1265"/>
                  <a:gd name="T12" fmla="*/ 28 w 44"/>
                  <a:gd name="T13" fmla="*/ 762 h 1265"/>
                  <a:gd name="T14" fmla="*/ 32 w 44"/>
                  <a:gd name="T15" fmla="*/ 762 h 1265"/>
                  <a:gd name="T16" fmla="*/ 40 w 44"/>
                  <a:gd name="T17" fmla="*/ 762 h 1265"/>
                  <a:gd name="T18" fmla="*/ 44 w 44"/>
                  <a:gd name="T19" fmla="*/ 762 h 1265"/>
                  <a:gd name="T20" fmla="*/ 44 w 44"/>
                  <a:gd name="T21" fmla="*/ 1265 h 1265"/>
                  <a:gd name="T22" fmla="*/ 40 w 44"/>
                  <a:gd name="T23" fmla="*/ 1265 h 1265"/>
                  <a:gd name="T24" fmla="*/ 32 w 44"/>
                  <a:gd name="T25" fmla="*/ 1265 h 1265"/>
                  <a:gd name="T26" fmla="*/ 28 w 44"/>
                  <a:gd name="T27" fmla="*/ 1265 h 1265"/>
                  <a:gd name="T28" fmla="*/ 24 w 44"/>
                  <a:gd name="T29" fmla="*/ 1265 h 1265"/>
                  <a:gd name="T30" fmla="*/ 16 w 44"/>
                  <a:gd name="T31" fmla="*/ 1265 h 1265"/>
                  <a:gd name="T32" fmla="*/ 12 w 44"/>
                  <a:gd name="T33" fmla="*/ 1265 h 1265"/>
                  <a:gd name="T34" fmla="*/ 8 w 44"/>
                  <a:gd name="T35" fmla="*/ 1265 h 1265"/>
                  <a:gd name="T36" fmla="*/ 0 w 44"/>
                  <a:gd name="T37" fmla="*/ 1265 h 1265"/>
                  <a:gd name="T38" fmla="*/ 44 w 44"/>
                  <a:gd name="T39" fmla="*/ 0 h 1265"/>
                  <a:gd name="T40" fmla="*/ 44 w 44"/>
                  <a:gd name="T41" fmla="*/ 16 h 1265"/>
                  <a:gd name="T42" fmla="*/ 36 w 44"/>
                  <a:gd name="T43" fmla="*/ 8 h 1265"/>
                  <a:gd name="T44" fmla="*/ 44 w 44"/>
                  <a:gd name="T45" fmla="*/ 0 h 1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" h="1265">
                    <a:moveTo>
                      <a:pt x="0" y="1265"/>
                    </a:moveTo>
                    <a:lnTo>
                      <a:pt x="0" y="757"/>
                    </a:lnTo>
                    <a:lnTo>
                      <a:pt x="8" y="757"/>
                    </a:lnTo>
                    <a:lnTo>
                      <a:pt x="12" y="757"/>
                    </a:lnTo>
                    <a:lnTo>
                      <a:pt x="16" y="762"/>
                    </a:lnTo>
                    <a:lnTo>
                      <a:pt x="24" y="762"/>
                    </a:lnTo>
                    <a:lnTo>
                      <a:pt x="28" y="762"/>
                    </a:lnTo>
                    <a:lnTo>
                      <a:pt x="32" y="762"/>
                    </a:lnTo>
                    <a:lnTo>
                      <a:pt x="40" y="762"/>
                    </a:lnTo>
                    <a:lnTo>
                      <a:pt x="44" y="762"/>
                    </a:lnTo>
                    <a:lnTo>
                      <a:pt x="44" y="1265"/>
                    </a:lnTo>
                    <a:lnTo>
                      <a:pt x="40" y="1265"/>
                    </a:lnTo>
                    <a:lnTo>
                      <a:pt x="32" y="1265"/>
                    </a:lnTo>
                    <a:lnTo>
                      <a:pt x="28" y="1265"/>
                    </a:lnTo>
                    <a:lnTo>
                      <a:pt x="24" y="1265"/>
                    </a:lnTo>
                    <a:lnTo>
                      <a:pt x="16" y="1265"/>
                    </a:lnTo>
                    <a:lnTo>
                      <a:pt x="12" y="1265"/>
                    </a:lnTo>
                    <a:lnTo>
                      <a:pt x="8" y="1265"/>
                    </a:lnTo>
                    <a:lnTo>
                      <a:pt x="0" y="1265"/>
                    </a:lnTo>
                    <a:close/>
                    <a:moveTo>
                      <a:pt x="44" y="0"/>
                    </a:moveTo>
                    <a:lnTo>
                      <a:pt x="44" y="16"/>
                    </a:lnTo>
                    <a:lnTo>
                      <a:pt x="36" y="8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6" name="Freeform 48">
                <a:extLst>
                  <a:ext uri="{FF2B5EF4-FFF2-40B4-BE49-F238E27FC236}">
                    <a16:creationId xmlns:a16="http://schemas.microsoft.com/office/drawing/2014/main" id="{72EBB7E2-D6F2-0CED-3237-FEAD213B64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9" y="10321"/>
                <a:ext cx="45" cy="1321"/>
              </a:xfrm>
              <a:custGeom>
                <a:avLst/>
                <a:gdLst>
                  <a:gd name="T0" fmla="*/ 0 w 45"/>
                  <a:gd name="T1" fmla="*/ 1317 h 1321"/>
                  <a:gd name="T2" fmla="*/ 0 w 45"/>
                  <a:gd name="T3" fmla="*/ 814 h 1321"/>
                  <a:gd name="T4" fmla="*/ 4 w 45"/>
                  <a:gd name="T5" fmla="*/ 818 h 1321"/>
                  <a:gd name="T6" fmla="*/ 12 w 45"/>
                  <a:gd name="T7" fmla="*/ 818 h 1321"/>
                  <a:gd name="T8" fmla="*/ 16 w 45"/>
                  <a:gd name="T9" fmla="*/ 818 h 1321"/>
                  <a:gd name="T10" fmla="*/ 20 w 45"/>
                  <a:gd name="T11" fmla="*/ 818 h 1321"/>
                  <a:gd name="T12" fmla="*/ 29 w 45"/>
                  <a:gd name="T13" fmla="*/ 818 h 1321"/>
                  <a:gd name="T14" fmla="*/ 33 w 45"/>
                  <a:gd name="T15" fmla="*/ 818 h 1321"/>
                  <a:gd name="T16" fmla="*/ 37 w 45"/>
                  <a:gd name="T17" fmla="*/ 818 h 1321"/>
                  <a:gd name="T18" fmla="*/ 45 w 45"/>
                  <a:gd name="T19" fmla="*/ 818 h 1321"/>
                  <a:gd name="T20" fmla="*/ 45 w 45"/>
                  <a:gd name="T21" fmla="*/ 1321 h 1321"/>
                  <a:gd name="T22" fmla="*/ 37 w 45"/>
                  <a:gd name="T23" fmla="*/ 1321 h 1321"/>
                  <a:gd name="T24" fmla="*/ 33 w 45"/>
                  <a:gd name="T25" fmla="*/ 1321 h 1321"/>
                  <a:gd name="T26" fmla="*/ 29 w 45"/>
                  <a:gd name="T27" fmla="*/ 1321 h 1321"/>
                  <a:gd name="T28" fmla="*/ 20 w 45"/>
                  <a:gd name="T29" fmla="*/ 1321 h 1321"/>
                  <a:gd name="T30" fmla="*/ 16 w 45"/>
                  <a:gd name="T31" fmla="*/ 1317 h 1321"/>
                  <a:gd name="T32" fmla="*/ 12 w 45"/>
                  <a:gd name="T33" fmla="*/ 1317 h 1321"/>
                  <a:gd name="T34" fmla="*/ 4 w 45"/>
                  <a:gd name="T35" fmla="*/ 1317 h 1321"/>
                  <a:gd name="T36" fmla="*/ 0 w 45"/>
                  <a:gd name="T37" fmla="*/ 1317 h 1321"/>
                  <a:gd name="T38" fmla="*/ 0 w 45"/>
                  <a:gd name="T39" fmla="*/ 68 h 1321"/>
                  <a:gd name="T40" fmla="*/ 0 w 45"/>
                  <a:gd name="T41" fmla="*/ 52 h 1321"/>
                  <a:gd name="T42" fmla="*/ 45 w 45"/>
                  <a:gd name="T43" fmla="*/ 0 h 1321"/>
                  <a:gd name="T44" fmla="*/ 45 w 45"/>
                  <a:gd name="T45" fmla="*/ 108 h 1321"/>
                  <a:gd name="T46" fmla="*/ 0 w 45"/>
                  <a:gd name="T47" fmla="*/ 6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321">
                    <a:moveTo>
                      <a:pt x="0" y="1317"/>
                    </a:moveTo>
                    <a:lnTo>
                      <a:pt x="0" y="814"/>
                    </a:lnTo>
                    <a:lnTo>
                      <a:pt x="4" y="818"/>
                    </a:lnTo>
                    <a:lnTo>
                      <a:pt x="12" y="818"/>
                    </a:lnTo>
                    <a:lnTo>
                      <a:pt x="16" y="818"/>
                    </a:lnTo>
                    <a:lnTo>
                      <a:pt x="20" y="818"/>
                    </a:lnTo>
                    <a:lnTo>
                      <a:pt x="29" y="818"/>
                    </a:lnTo>
                    <a:lnTo>
                      <a:pt x="33" y="818"/>
                    </a:lnTo>
                    <a:lnTo>
                      <a:pt x="37" y="818"/>
                    </a:lnTo>
                    <a:lnTo>
                      <a:pt x="45" y="818"/>
                    </a:lnTo>
                    <a:lnTo>
                      <a:pt x="45" y="1321"/>
                    </a:lnTo>
                    <a:lnTo>
                      <a:pt x="37" y="1321"/>
                    </a:lnTo>
                    <a:lnTo>
                      <a:pt x="33" y="1321"/>
                    </a:lnTo>
                    <a:lnTo>
                      <a:pt x="29" y="1321"/>
                    </a:lnTo>
                    <a:lnTo>
                      <a:pt x="20" y="1321"/>
                    </a:lnTo>
                    <a:lnTo>
                      <a:pt x="16" y="1317"/>
                    </a:lnTo>
                    <a:lnTo>
                      <a:pt x="12" y="1317"/>
                    </a:lnTo>
                    <a:lnTo>
                      <a:pt x="4" y="1317"/>
                    </a:lnTo>
                    <a:lnTo>
                      <a:pt x="0" y="1317"/>
                    </a:lnTo>
                    <a:close/>
                    <a:moveTo>
                      <a:pt x="0" y="68"/>
                    </a:moveTo>
                    <a:lnTo>
                      <a:pt x="0" y="52"/>
                    </a:lnTo>
                    <a:lnTo>
                      <a:pt x="45" y="0"/>
                    </a:lnTo>
                    <a:lnTo>
                      <a:pt x="45" y="10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7" name="Freeform 49">
                <a:extLst>
                  <a:ext uri="{FF2B5EF4-FFF2-40B4-BE49-F238E27FC236}">
                    <a16:creationId xmlns:a16="http://schemas.microsoft.com/office/drawing/2014/main" id="{6E6C650F-485E-ACC6-B803-1446FD5306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4" y="10268"/>
                <a:ext cx="40" cy="1374"/>
              </a:xfrm>
              <a:custGeom>
                <a:avLst/>
                <a:gdLst>
                  <a:gd name="T0" fmla="*/ 0 w 40"/>
                  <a:gd name="T1" fmla="*/ 1374 h 1374"/>
                  <a:gd name="T2" fmla="*/ 0 w 40"/>
                  <a:gd name="T3" fmla="*/ 871 h 1374"/>
                  <a:gd name="T4" fmla="*/ 0 w 40"/>
                  <a:gd name="T5" fmla="*/ 871 h 1374"/>
                  <a:gd name="T6" fmla="*/ 0 w 40"/>
                  <a:gd name="T7" fmla="*/ 871 h 1374"/>
                  <a:gd name="T8" fmla="*/ 4 w 40"/>
                  <a:gd name="T9" fmla="*/ 871 h 1374"/>
                  <a:gd name="T10" fmla="*/ 4 w 40"/>
                  <a:gd name="T11" fmla="*/ 871 h 1374"/>
                  <a:gd name="T12" fmla="*/ 4 w 40"/>
                  <a:gd name="T13" fmla="*/ 871 h 1374"/>
                  <a:gd name="T14" fmla="*/ 4 w 40"/>
                  <a:gd name="T15" fmla="*/ 871 h 1374"/>
                  <a:gd name="T16" fmla="*/ 8 w 40"/>
                  <a:gd name="T17" fmla="*/ 871 h 1374"/>
                  <a:gd name="T18" fmla="*/ 8 w 40"/>
                  <a:gd name="T19" fmla="*/ 871 h 1374"/>
                  <a:gd name="T20" fmla="*/ 12 w 40"/>
                  <a:gd name="T21" fmla="*/ 871 h 1374"/>
                  <a:gd name="T22" fmla="*/ 16 w 40"/>
                  <a:gd name="T23" fmla="*/ 871 h 1374"/>
                  <a:gd name="T24" fmla="*/ 20 w 40"/>
                  <a:gd name="T25" fmla="*/ 871 h 1374"/>
                  <a:gd name="T26" fmla="*/ 24 w 40"/>
                  <a:gd name="T27" fmla="*/ 871 h 1374"/>
                  <a:gd name="T28" fmla="*/ 28 w 40"/>
                  <a:gd name="T29" fmla="*/ 871 h 1374"/>
                  <a:gd name="T30" fmla="*/ 32 w 40"/>
                  <a:gd name="T31" fmla="*/ 871 h 1374"/>
                  <a:gd name="T32" fmla="*/ 36 w 40"/>
                  <a:gd name="T33" fmla="*/ 871 h 1374"/>
                  <a:gd name="T34" fmla="*/ 40 w 40"/>
                  <a:gd name="T35" fmla="*/ 871 h 1374"/>
                  <a:gd name="T36" fmla="*/ 40 w 40"/>
                  <a:gd name="T37" fmla="*/ 1374 h 1374"/>
                  <a:gd name="T38" fmla="*/ 36 w 40"/>
                  <a:gd name="T39" fmla="*/ 1374 h 1374"/>
                  <a:gd name="T40" fmla="*/ 32 w 40"/>
                  <a:gd name="T41" fmla="*/ 1374 h 1374"/>
                  <a:gd name="T42" fmla="*/ 28 w 40"/>
                  <a:gd name="T43" fmla="*/ 1374 h 1374"/>
                  <a:gd name="T44" fmla="*/ 24 w 40"/>
                  <a:gd name="T45" fmla="*/ 1374 h 1374"/>
                  <a:gd name="T46" fmla="*/ 20 w 40"/>
                  <a:gd name="T47" fmla="*/ 1374 h 1374"/>
                  <a:gd name="T48" fmla="*/ 16 w 40"/>
                  <a:gd name="T49" fmla="*/ 1374 h 1374"/>
                  <a:gd name="T50" fmla="*/ 12 w 40"/>
                  <a:gd name="T51" fmla="*/ 1374 h 1374"/>
                  <a:gd name="T52" fmla="*/ 8 w 40"/>
                  <a:gd name="T53" fmla="*/ 1374 h 1374"/>
                  <a:gd name="T54" fmla="*/ 8 w 40"/>
                  <a:gd name="T55" fmla="*/ 1374 h 1374"/>
                  <a:gd name="T56" fmla="*/ 4 w 40"/>
                  <a:gd name="T57" fmla="*/ 1374 h 1374"/>
                  <a:gd name="T58" fmla="*/ 4 w 40"/>
                  <a:gd name="T59" fmla="*/ 1374 h 1374"/>
                  <a:gd name="T60" fmla="*/ 4 w 40"/>
                  <a:gd name="T61" fmla="*/ 1374 h 1374"/>
                  <a:gd name="T62" fmla="*/ 4 w 40"/>
                  <a:gd name="T63" fmla="*/ 1374 h 1374"/>
                  <a:gd name="T64" fmla="*/ 0 w 40"/>
                  <a:gd name="T65" fmla="*/ 1374 h 1374"/>
                  <a:gd name="T66" fmla="*/ 0 w 40"/>
                  <a:gd name="T67" fmla="*/ 1374 h 1374"/>
                  <a:gd name="T68" fmla="*/ 0 w 40"/>
                  <a:gd name="T69" fmla="*/ 1374 h 1374"/>
                  <a:gd name="T70" fmla="*/ 0 w 40"/>
                  <a:gd name="T71" fmla="*/ 161 h 1374"/>
                  <a:gd name="T72" fmla="*/ 0 w 40"/>
                  <a:gd name="T73" fmla="*/ 53 h 1374"/>
                  <a:gd name="T74" fmla="*/ 40 w 40"/>
                  <a:gd name="T75" fmla="*/ 0 h 1374"/>
                  <a:gd name="T76" fmla="*/ 40 w 40"/>
                  <a:gd name="T77" fmla="*/ 202 h 1374"/>
                  <a:gd name="T78" fmla="*/ 0 w 40"/>
                  <a:gd name="T79" fmla="*/ 161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0" h="1374">
                    <a:moveTo>
                      <a:pt x="0" y="1374"/>
                    </a:moveTo>
                    <a:lnTo>
                      <a:pt x="0" y="871"/>
                    </a:lnTo>
                    <a:lnTo>
                      <a:pt x="0" y="871"/>
                    </a:lnTo>
                    <a:lnTo>
                      <a:pt x="0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8" y="871"/>
                    </a:lnTo>
                    <a:lnTo>
                      <a:pt x="8" y="871"/>
                    </a:lnTo>
                    <a:lnTo>
                      <a:pt x="12" y="871"/>
                    </a:lnTo>
                    <a:lnTo>
                      <a:pt x="16" y="871"/>
                    </a:lnTo>
                    <a:lnTo>
                      <a:pt x="20" y="871"/>
                    </a:lnTo>
                    <a:lnTo>
                      <a:pt x="24" y="871"/>
                    </a:lnTo>
                    <a:lnTo>
                      <a:pt x="28" y="871"/>
                    </a:lnTo>
                    <a:lnTo>
                      <a:pt x="32" y="871"/>
                    </a:lnTo>
                    <a:lnTo>
                      <a:pt x="36" y="871"/>
                    </a:lnTo>
                    <a:lnTo>
                      <a:pt x="40" y="871"/>
                    </a:lnTo>
                    <a:lnTo>
                      <a:pt x="40" y="1374"/>
                    </a:lnTo>
                    <a:lnTo>
                      <a:pt x="36" y="1374"/>
                    </a:lnTo>
                    <a:lnTo>
                      <a:pt x="32" y="1374"/>
                    </a:lnTo>
                    <a:lnTo>
                      <a:pt x="28" y="1374"/>
                    </a:lnTo>
                    <a:lnTo>
                      <a:pt x="24" y="1374"/>
                    </a:lnTo>
                    <a:lnTo>
                      <a:pt x="20" y="1374"/>
                    </a:lnTo>
                    <a:lnTo>
                      <a:pt x="16" y="1374"/>
                    </a:lnTo>
                    <a:lnTo>
                      <a:pt x="12" y="1374"/>
                    </a:lnTo>
                    <a:lnTo>
                      <a:pt x="8" y="1374"/>
                    </a:lnTo>
                    <a:lnTo>
                      <a:pt x="8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0" y="1374"/>
                    </a:lnTo>
                    <a:lnTo>
                      <a:pt x="0" y="1374"/>
                    </a:lnTo>
                    <a:lnTo>
                      <a:pt x="0" y="1374"/>
                    </a:lnTo>
                    <a:close/>
                    <a:moveTo>
                      <a:pt x="0" y="161"/>
                    </a:moveTo>
                    <a:lnTo>
                      <a:pt x="0" y="53"/>
                    </a:lnTo>
                    <a:lnTo>
                      <a:pt x="40" y="0"/>
                    </a:lnTo>
                    <a:lnTo>
                      <a:pt x="40" y="202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8" name="Freeform 50">
                <a:extLst>
                  <a:ext uri="{FF2B5EF4-FFF2-40B4-BE49-F238E27FC236}">
                    <a16:creationId xmlns:a16="http://schemas.microsoft.com/office/drawing/2014/main" id="{ADFF7DD9-2B6C-BCAA-F684-938A945AD1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4" y="10216"/>
                <a:ext cx="44" cy="1426"/>
              </a:xfrm>
              <a:custGeom>
                <a:avLst/>
                <a:gdLst>
                  <a:gd name="T0" fmla="*/ 0 w 44"/>
                  <a:gd name="T1" fmla="*/ 1426 h 1426"/>
                  <a:gd name="T2" fmla="*/ 0 w 44"/>
                  <a:gd name="T3" fmla="*/ 923 h 1426"/>
                  <a:gd name="T4" fmla="*/ 8 w 44"/>
                  <a:gd name="T5" fmla="*/ 923 h 1426"/>
                  <a:gd name="T6" fmla="*/ 12 w 44"/>
                  <a:gd name="T7" fmla="*/ 923 h 1426"/>
                  <a:gd name="T8" fmla="*/ 16 w 44"/>
                  <a:gd name="T9" fmla="*/ 923 h 1426"/>
                  <a:gd name="T10" fmla="*/ 24 w 44"/>
                  <a:gd name="T11" fmla="*/ 919 h 1426"/>
                  <a:gd name="T12" fmla="*/ 28 w 44"/>
                  <a:gd name="T13" fmla="*/ 919 h 1426"/>
                  <a:gd name="T14" fmla="*/ 32 w 44"/>
                  <a:gd name="T15" fmla="*/ 919 h 1426"/>
                  <a:gd name="T16" fmla="*/ 40 w 44"/>
                  <a:gd name="T17" fmla="*/ 919 h 1426"/>
                  <a:gd name="T18" fmla="*/ 44 w 44"/>
                  <a:gd name="T19" fmla="*/ 919 h 1426"/>
                  <a:gd name="T20" fmla="*/ 44 w 44"/>
                  <a:gd name="T21" fmla="*/ 1422 h 1426"/>
                  <a:gd name="T22" fmla="*/ 40 w 44"/>
                  <a:gd name="T23" fmla="*/ 1422 h 1426"/>
                  <a:gd name="T24" fmla="*/ 32 w 44"/>
                  <a:gd name="T25" fmla="*/ 1422 h 1426"/>
                  <a:gd name="T26" fmla="*/ 28 w 44"/>
                  <a:gd name="T27" fmla="*/ 1422 h 1426"/>
                  <a:gd name="T28" fmla="*/ 24 w 44"/>
                  <a:gd name="T29" fmla="*/ 1422 h 1426"/>
                  <a:gd name="T30" fmla="*/ 16 w 44"/>
                  <a:gd name="T31" fmla="*/ 1422 h 1426"/>
                  <a:gd name="T32" fmla="*/ 12 w 44"/>
                  <a:gd name="T33" fmla="*/ 1422 h 1426"/>
                  <a:gd name="T34" fmla="*/ 8 w 44"/>
                  <a:gd name="T35" fmla="*/ 1422 h 1426"/>
                  <a:gd name="T36" fmla="*/ 0 w 44"/>
                  <a:gd name="T37" fmla="*/ 1426 h 1426"/>
                  <a:gd name="T38" fmla="*/ 0 w 44"/>
                  <a:gd name="T39" fmla="*/ 254 h 1426"/>
                  <a:gd name="T40" fmla="*/ 0 w 44"/>
                  <a:gd name="T41" fmla="*/ 52 h 1426"/>
                  <a:gd name="T42" fmla="*/ 44 w 44"/>
                  <a:gd name="T43" fmla="*/ 0 h 1426"/>
                  <a:gd name="T44" fmla="*/ 44 w 44"/>
                  <a:gd name="T45" fmla="*/ 294 h 1426"/>
                  <a:gd name="T46" fmla="*/ 0 w 44"/>
                  <a:gd name="T47" fmla="*/ 254 h 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426">
                    <a:moveTo>
                      <a:pt x="0" y="1426"/>
                    </a:moveTo>
                    <a:lnTo>
                      <a:pt x="0" y="923"/>
                    </a:lnTo>
                    <a:lnTo>
                      <a:pt x="8" y="923"/>
                    </a:lnTo>
                    <a:lnTo>
                      <a:pt x="12" y="923"/>
                    </a:lnTo>
                    <a:lnTo>
                      <a:pt x="16" y="923"/>
                    </a:lnTo>
                    <a:lnTo>
                      <a:pt x="24" y="919"/>
                    </a:lnTo>
                    <a:lnTo>
                      <a:pt x="28" y="919"/>
                    </a:lnTo>
                    <a:lnTo>
                      <a:pt x="32" y="919"/>
                    </a:lnTo>
                    <a:lnTo>
                      <a:pt x="40" y="919"/>
                    </a:lnTo>
                    <a:lnTo>
                      <a:pt x="44" y="919"/>
                    </a:lnTo>
                    <a:lnTo>
                      <a:pt x="44" y="1422"/>
                    </a:lnTo>
                    <a:lnTo>
                      <a:pt x="40" y="1422"/>
                    </a:lnTo>
                    <a:lnTo>
                      <a:pt x="32" y="1422"/>
                    </a:lnTo>
                    <a:lnTo>
                      <a:pt x="28" y="1422"/>
                    </a:lnTo>
                    <a:lnTo>
                      <a:pt x="24" y="1422"/>
                    </a:lnTo>
                    <a:lnTo>
                      <a:pt x="16" y="1422"/>
                    </a:lnTo>
                    <a:lnTo>
                      <a:pt x="12" y="1422"/>
                    </a:lnTo>
                    <a:lnTo>
                      <a:pt x="8" y="1422"/>
                    </a:lnTo>
                    <a:lnTo>
                      <a:pt x="0" y="1426"/>
                    </a:lnTo>
                    <a:close/>
                    <a:moveTo>
                      <a:pt x="0" y="254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294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9" name="Freeform 51">
                <a:extLst>
                  <a:ext uri="{FF2B5EF4-FFF2-40B4-BE49-F238E27FC236}">
                    <a16:creationId xmlns:a16="http://schemas.microsoft.com/office/drawing/2014/main" id="{63D42AC4-4859-50D3-E33D-9EF27DAB0E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78" y="10163"/>
                <a:ext cx="45" cy="1475"/>
              </a:xfrm>
              <a:custGeom>
                <a:avLst/>
                <a:gdLst>
                  <a:gd name="T0" fmla="*/ 0 w 45"/>
                  <a:gd name="T1" fmla="*/ 1475 h 1475"/>
                  <a:gd name="T2" fmla="*/ 0 w 45"/>
                  <a:gd name="T3" fmla="*/ 972 h 1475"/>
                  <a:gd name="T4" fmla="*/ 4 w 45"/>
                  <a:gd name="T5" fmla="*/ 972 h 1475"/>
                  <a:gd name="T6" fmla="*/ 12 w 45"/>
                  <a:gd name="T7" fmla="*/ 967 h 1475"/>
                  <a:gd name="T8" fmla="*/ 16 w 45"/>
                  <a:gd name="T9" fmla="*/ 967 h 1475"/>
                  <a:gd name="T10" fmla="*/ 20 w 45"/>
                  <a:gd name="T11" fmla="*/ 967 h 1475"/>
                  <a:gd name="T12" fmla="*/ 28 w 45"/>
                  <a:gd name="T13" fmla="*/ 967 h 1475"/>
                  <a:gd name="T14" fmla="*/ 33 w 45"/>
                  <a:gd name="T15" fmla="*/ 967 h 1475"/>
                  <a:gd name="T16" fmla="*/ 37 w 45"/>
                  <a:gd name="T17" fmla="*/ 963 h 1475"/>
                  <a:gd name="T18" fmla="*/ 45 w 45"/>
                  <a:gd name="T19" fmla="*/ 963 h 1475"/>
                  <a:gd name="T20" fmla="*/ 45 w 45"/>
                  <a:gd name="T21" fmla="*/ 1471 h 1475"/>
                  <a:gd name="T22" fmla="*/ 37 w 45"/>
                  <a:gd name="T23" fmla="*/ 1471 h 1475"/>
                  <a:gd name="T24" fmla="*/ 33 w 45"/>
                  <a:gd name="T25" fmla="*/ 1471 h 1475"/>
                  <a:gd name="T26" fmla="*/ 28 w 45"/>
                  <a:gd name="T27" fmla="*/ 1471 h 1475"/>
                  <a:gd name="T28" fmla="*/ 20 w 45"/>
                  <a:gd name="T29" fmla="*/ 1475 h 1475"/>
                  <a:gd name="T30" fmla="*/ 16 w 45"/>
                  <a:gd name="T31" fmla="*/ 1475 h 1475"/>
                  <a:gd name="T32" fmla="*/ 12 w 45"/>
                  <a:gd name="T33" fmla="*/ 1475 h 1475"/>
                  <a:gd name="T34" fmla="*/ 4 w 45"/>
                  <a:gd name="T35" fmla="*/ 1475 h 1475"/>
                  <a:gd name="T36" fmla="*/ 0 w 45"/>
                  <a:gd name="T37" fmla="*/ 1475 h 1475"/>
                  <a:gd name="T38" fmla="*/ 0 w 45"/>
                  <a:gd name="T39" fmla="*/ 347 h 1475"/>
                  <a:gd name="T40" fmla="*/ 0 w 45"/>
                  <a:gd name="T41" fmla="*/ 53 h 1475"/>
                  <a:gd name="T42" fmla="*/ 45 w 45"/>
                  <a:gd name="T43" fmla="*/ 0 h 1475"/>
                  <a:gd name="T44" fmla="*/ 45 w 45"/>
                  <a:gd name="T45" fmla="*/ 391 h 1475"/>
                  <a:gd name="T46" fmla="*/ 0 w 45"/>
                  <a:gd name="T47" fmla="*/ 347 h 1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5">
                    <a:moveTo>
                      <a:pt x="0" y="1475"/>
                    </a:moveTo>
                    <a:lnTo>
                      <a:pt x="0" y="972"/>
                    </a:lnTo>
                    <a:lnTo>
                      <a:pt x="4" y="972"/>
                    </a:lnTo>
                    <a:lnTo>
                      <a:pt x="12" y="967"/>
                    </a:lnTo>
                    <a:lnTo>
                      <a:pt x="16" y="967"/>
                    </a:lnTo>
                    <a:lnTo>
                      <a:pt x="20" y="967"/>
                    </a:lnTo>
                    <a:lnTo>
                      <a:pt x="28" y="967"/>
                    </a:lnTo>
                    <a:lnTo>
                      <a:pt x="33" y="967"/>
                    </a:lnTo>
                    <a:lnTo>
                      <a:pt x="37" y="963"/>
                    </a:lnTo>
                    <a:lnTo>
                      <a:pt x="45" y="963"/>
                    </a:lnTo>
                    <a:lnTo>
                      <a:pt x="45" y="1471"/>
                    </a:lnTo>
                    <a:lnTo>
                      <a:pt x="37" y="1471"/>
                    </a:lnTo>
                    <a:lnTo>
                      <a:pt x="33" y="1471"/>
                    </a:lnTo>
                    <a:lnTo>
                      <a:pt x="28" y="1471"/>
                    </a:lnTo>
                    <a:lnTo>
                      <a:pt x="20" y="1475"/>
                    </a:lnTo>
                    <a:lnTo>
                      <a:pt x="16" y="1475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5"/>
                    </a:lnTo>
                    <a:close/>
                    <a:moveTo>
                      <a:pt x="0" y="347"/>
                    </a:moveTo>
                    <a:lnTo>
                      <a:pt x="0" y="53"/>
                    </a:lnTo>
                    <a:lnTo>
                      <a:pt x="45" y="0"/>
                    </a:lnTo>
                    <a:lnTo>
                      <a:pt x="45" y="391"/>
                    </a:lnTo>
                    <a:lnTo>
                      <a:pt x="0" y="347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0" name="Freeform 52">
                <a:extLst>
                  <a:ext uri="{FF2B5EF4-FFF2-40B4-BE49-F238E27FC236}">
                    <a16:creationId xmlns:a16="http://schemas.microsoft.com/office/drawing/2014/main" id="{759CC513-C60E-DB55-793F-80FF94C8C3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23" y="10111"/>
                <a:ext cx="40" cy="1523"/>
              </a:xfrm>
              <a:custGeom>
                <a:avLst/>
                <a:gdLst>
                  <a:gd name="T0" fmla="*/ 0 w 40"/>
                  <a:gd name="T1" fmla="*/ 1523 h 1523"/>
                  <a:gd name="T2" fmla="*/ 0 w 40"/>
                  <a:gd name="T3" fmla="*/ 1015 h 1523"/>
                  <a:gd name="T4" fmla="*/ 4 w 40"/>
                  <a:gd name="T5" fmla="*/ 1015 h 1523"/>
                  <a:gd name="T6" fmla="*/ 8 w 40"/>
                  <a:gd name="T7" fmla="*/ 1011 h 1523"/>
                  <a:gd name="T8" fmla="*/ 16 w 40"/>
                  <a:gd name="T9" fmla="*/ 1011 h 1523"/>
                  <a:gd name="T10" fmla="*/ 20 w 40"/>
                  <a:gd name="T11" fmla="*/ 1011 h 1523"/>
                  <a:gd name="T12" fmla="*/ 24 w 40"/>
                  <a:gd name="T13" fmla="*/ 1007 h 1523"/>
                  <a:gd name="T14" fmla="*/ 32 w 40"/>
                  <a:gd name="T15" fmla="*/ 1007 h 1523"/>
                  <a:gd name="T16" fmla="*/ 36 w 40"/>
                  <a:gd name="T17" fmla="*/ 1007 h 1523"/>
                  <a:gd name="T18" fmla="*/ 40 w 40"/>
                  <a:gd name="T19" fmla="*/ 1003 h 1523"/>
                  <a:gd name="T20" fmla="*/ 40 w 40"/>
                  <a:gd name="T21" fmla="*/ 1519 h 1523"/>
                  <a:gd name="T22" fmla="*/ 36 w 40"/>
                  <a:gd name="T23" fmla="*/ 1519 h 1523"/>
                  <a:gd name="T24" fmla="*/ 32 w 40"/>
                  <a:gd name="T25" fmla="*/ 1519 h 1523"/>
                  <a:gd name="T26" fmla="*/ 24 w 40"/>
                  <a:gd name="T27" fmla="*/ 1519 h 1523"/>
                  <a:gd name="T28" fmla="*/ 20 w 40"/>
                  <a:gd name="T29" fmla="*/ 1519 h 1523"/>
                  <a:gd name="T30" fmla="*/ 16 w 40"/>
                  <a:gd name="T31" fmla="*/ 1523 h 1523"/>
                  <a:gd name="T32" fmla="*/ 8 w 40"/>
                  <a:gd name="T33" fmla="*/ 1523 h 1523"/>
                  <a:gd name="T34" fmla="*/ 4 w 40"/>
                  <a:gd name="T35" fmla="*/ 1523 h 1523"/>
                  <a:gd name="T36" fmla="*/ 0 w 40"/>
                  <a:gd name="T37" fmla="*/ 1523 h 1523"/>
                  <a:gd name="T38" fmla="*/ 0 w 40"/>
                  <a:gd name="T39" fmla="*/ 443 h 1523"/>
                  <a:gd name="T40" fmla="*/ 0 w 40"/>
                  <a:gd name="T41" fmla="*/ 52 h 1523"/>
                  <a:gd name="T42" fmla="*/ 40 w 40"/>
                  <a:gd name="T43" fmla="*/ 0 h 1523"/>
                  <a:gd name="T44" fmla="*/ 40 w 40"/>
                  <a:gd name="T45" fmla="*/ 484 h 1523"/>
                  <a:gd name="T46" fmla="*/ 0 w 40"/>
                  <a:gd name="T47" fmla="*/ 443 h 1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23">
                    <a:moveTo>
                      <a:pt x="0" y="1523"/>
                    </a:moveTo>
                    <a:lnTo>
                      <a:pt x="0" y="1015"/>
                    </a:lnTo>
                    <a:lnTo>
                      <a:pt x="4" y="1015"/>
                    </a:lnTo>
                    <a:lnTo>
                      <a:pt x="8" y="1011"/>
                    </a:lnTo>
                    <a:lnTo>
                      <a:pt x="16" y="1011"/>
                    </a:lnTo>
                    <a:lnTo>
                      <a:pt x="20" y="1011"/>
                    </a:lnTo>
                    <a:lnTo>
                      <a:pt x="24" y="1007"/>
                    </a:lnTo>
                    <a:lnTo>
                      <a:pt x="32" y="1007"/>
                    </a:lnTo>
                    <a:lnTo>
                      <a:pt x="36" y="1007"/>
                    </a:lnTo>
                    <a:lnTo>
                      <a:pt x="40" y="1003"/>
                    </a:lnTo>
                    <a:lnTo>
                      <a:pt x="40" y="1519"/>
                    </a:lnTo>
                    <a:lnTo>
                      <a:pt x="36" y="1519"/>
                    </a:lnTo>
                    <a:lnTo>
                      <a:pt x="32" y="1519"/>
                    </a:lnTo>
                    <a:lnTo>
                      <a:pt x="24" y="1519"/>
                    </a:lnTo>
                    <a:lnTo>
                      <a:pt x="20" y="1519"/>
                    </a:lnTo>
                    <a:lnTo>
                      <a:pt x="16" y="1523"/>
                    </a:lnTo>
                    <a:lnTo>
                      <a:pt x="8" y="1523"/>
                    </a:lnTo>
                    <a:lnTo>
                      <a:pt x="4" y="1523"/>
                    </a:lnTo>
                    <a:lnTo>
                      <a:pt x="0" y="1523"/>
                    </a:lnTo>
                    <a:close/>
                    <a:moveTo>
                      <a:pt x="0" y="443"/>
                    </a:moveTo>
                    <a:lnTo>
                      <a:pt x="0" y="52"/>
                    </a:lnTo>
                    <a:lnTo>
                      <a:pt x="40" y="0"/>
                    </a:lnTo>
                    <a:lnTo>
                      <a:pt x="40" y="484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1" name="Freeform 53">
                <a:extLst>
                  <a:ext uri="{FF2B5EF4-FFF2-40B4-BE49-F238E27FC236}">
                    <a16:creationId xmlns:a16="http://schemas.microsoft.com/office/drawing/2014/main" id="{A4BDE197-2089-94B1-397C-26C3D57067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63" y="10059"/>
                <a:ext cx="44" cy="1571"/>
              </a:xfrm>
              <a:custGeom>
                <a:avLst/>
                <a:gdLst>
                  <a:gd name="T0" fmla="*/ 0 w 44"/>
                  <a:gd name="T1" fmla="*/ 1571 h 1571"/>
                  <a:gd name="T2" fmla="*/ 0 w 44"/>
                  <a:gd name="T3" fmla="*/ 1055 h 1571"/>
                  <a:gd name="T4" fmla="*/ 8 w 44"/>
                  <a:gd name="T5" fmla="*/ 1055 h 1571"/>
                  <a:gd name="T6" fmla="*/ 12 w 44"/>
                  <a:gd name="T7" fmla="*/ 1051 h 1571"/>
                  <a:gd name="T8" fmla="*/ 16 w 44"/>
                  <a:gd name="T9" fmla="*/ 1051 h 1571"/>
                  <a:gd name="T10" fmla="*/ 24 w 44"/>
                  <a:gd name="T11" fmla="*/ 1051 h 1571"/>
                  <a:gd name="T12" fmla="*/ 28 w 44"/>
                  <a:gd name="T13" fmla="*/ 1047 h 1571"/>
                  <a:gd name="T14" fmla="*/ 32 w 44"/>
                  <a:gd name="T15" fmla="*/ 1047 h 1571"/>
                  <a:gd name="T16" fmla="*/ 40 w 44"/>
                  <a:gd name="T17" fmla="*/ 1043 h 1571"/>
                  <a:gd name="T18" fmla="*/ 44 w 44"/>
                  <a:gd name="T19" fmla="*/ 1043 h 1571"/>
                  <a:gd name="T20" fmla="*/ 44 w 44"/>
                  <a:gd name="T21" fmla="*/ 1563 h 1571"/>
                  <a:gd name="T22" fmla="*/ 40 w 44"/>
                  <a:gd name="T23" fmla="*/ 1563 h 1571"/>
                  <a:gd name="T24" fmla="*/ 32 w 44"/>
                  <a:gd name="T25" fmla="*/ 1563 h 1571"/>
                  <a:gd name="T26" fmla="*/ 28 w 44"/>
                  <a:gd name="T27" fmla="*/ 1567 h 1571"/>
                  <a:gd name="T28" fmla="*/ 24 w 44"/>
                  <a:gd name="T29" fmla="*/ 1567 h 1571"/>
                  <a:gd name="T30" fmla="*/ 16 w 44"/>
                  <a:gd name="T31" fmla="*/ 1567 h 1571"/>
                  <a:gd name="T32" fmla="*/ 12 w 44"/>
                  <a:gd name="T33" fmla="*/ 1567 h 1571"/>
                  <a:gd name="T34" fmla="*/ 8 w 44"/>
                  <a:gd name="T35" fmla="*/ 1567 h 1571"/>
                  <a:gd name="T36" fmla="*/ 0 w 44"/>
                  <a:gd name="T37" fmla="*/ 1571 h 1571"/>
                  <a:gd name="T38" fmla="*/ 0 w 44"/>
                  <a:gd name="T39" fmla="*/ 536 h 1571"/>
                  <a:gd name="T40" fmla="*/ 0 w 44"/>
                  <a:gd name="T41" fmla="*/ 52 h 1571"/>
                  <a:gd name="T42" fmla="*/ 44 w 44"/>
                  <a:gd name="T43" fmla="*/ 0 h 1571"/>
                  <a:gd name="T44" fmla="*/ 44 w 44"/>
                  <a:gd name="T45" fmla="*/ 576 h 1571"/>
                  <a:gd name="T46" fmla="*/ 0 w 44"/>
                  <a:gd name="T47" fmla="*/ 536 h 1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71">
                    <a:moveTo>
                      <a:pt x="0" y="1571"/>
                    </a:moveTo>
                    <a:lnTo>
                      <a:pt x="0" y="1055"/>
                    </a:lnTo>
                    <a:lnTo>
                      <a:pt x="8" y="1055"/>
                    </a:lnTo>
                    <a:lnTo>
                      <a:pt x="12" y="1051"/>
                    </a:lnTo>
                    <a:lnTo>
                      <a:pt x="16" y="1051"/>
                    </a:lnTo>
                    <a:lnTo>
                      <a:pt x="24" y="1051"/>
                    </a:lnTo>
                    <a:lnTo>
                      <a:pt x="28" y="1047"/>
                    </a:lnTo>
                    <a:lnTo>
                      <a:pt x="32" y="1047"/>
                    </a:lnTo>
                    <a:lnTo>
                      <a:pt x="40" y="1043"/>
                    </a:lnTo>
                    <a:lnTo>
                      <a:pt x="44" y="1043"/>
                    </a:lnTo>
                    <a:lnTo>
                      <a:pt x="44" y="1563"/>
                    </a:lnTo>
                    <a:lnTo>
                      <a:pt x="40" y="1563"/>
                    </a:lnTo>
                    <a:lnTo>
                      <a:pt x="32" y="1563"/>
                    </a:lnTo>
                    <a:lnTo>
                      <a:pt x="28" y="1567"/>
                    </a:lnTo>
                    <a:lnTo>
                      <a:pt x="24" y="1567"/>
                    </a:lnTo>
                    <a:lnTo>
                      <a:pt x="16" y="1567"/>
                    </a:lnTo>
                    <a:lnTo>
                      <a:pt x="12" y="1567"/>
                    </a:lnTo>
                    <a:lnTo>
                      <a:pt x="8" y="1567"/>
                    </a:lnTo>
                    <a:lnTo>
                      <a:pt x="0" y="1571"/>
                    </a:lnTo>
                    <a:close/>
                    <a:moveTo>
                      <a:pt x="0" y="536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57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2" name="Freeform 54">
                <a:extLst>
                  <a:ext uri="{FF2B5EF4-FFF2-40B4-BE49-F238E27FC236}">
                    <a16:creationId xmlns:a16="http://schemas.microsoft.com/office/drawing/2014/main" id="{B4B0A682-6E85-3045-406A-C77570DE58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07" y="10022"/>
                <a:ext cx="45" cy="1600"/>
              </a:xfrm>
              <a:custGeom>
                <a:avLst/>
                <a:gdLst>
                  <a:gd name="T0" fmla="*/ 0 w 45"/>
                  <a:gd name="T1" fmla="*/ 1600 h 1600"/>
                  <a:gd name="T2" fmla="*/ 0 w 45"/>
                  <a:gd name="T3" fmla="*/ 1080 h 1600"/>
                  <a:gd name="T4" fmla="*/ 4 w 45"/>
                  <a:gd name="T5" fmla="*/ 1076 h 1600"/>
                  <a:gd name="T6" fmla="*/ 12 w 45"/>
                  <a:gd name="T7" fmla="*/ 1076 h 1600"/>
                  <a:gd name="T8" fmla="*/ 16 w 45"/>
                  <a:gd name="T9" fmla="*/ 1072 h 1600"/>
                  <a:gd name="T10" fmla="*/ 20 w 45"/>
                  <a:gd name="T11" fmla="*/ 1072 h 1600"/>
                  <a:gd name="T12" fmla="*/ 28 w 45"/>
                  <a:gd name="T13" fmla="*/ 1068 h 1600"/>
                  <a:gd name="T14" fmla="*/ 32 w 45"/>
                  <a:gd name="T15" fmla="*/ 1064 h 1600"/>
                  <a:gd name="T16" fmla="*/ 37 w 45"/>
                  <a:gd name="T17" fmla="*/ 1064 h 1600"/>
                  <a:gd name="T18" fmla="*/ 45 w 45"/>
                  <a:gd name="T19" fmla="*/ 1060 h 1600"/>
                  <a:gd name="T20" fmla="*/ 45 w 45"/>
                  <a:gd name="T21" fmla="*/ 1592 h 1600"/>
                  <a:gd name="T22" fmla="*/ 37 w 45"/>
                  <a:gd name="T23" fmla="*/ 1592 h 1600"/>
                  <a:gd name="T24" fmla="*/ 32 w 45"/>
                  <a:gd name="T25" fmla="*/ 1592 h 1600"/>
                  <a:gd name="T26" fmla="*/ 28 w 45"/>
                  <a:gd name="T27" fmla="*/ 1592 h 1600"/>
                  <a:gd name="T28" fmla="*/ 20 w 45"/>
                  <a:gd name="T29" fmla="*/ 1596 h 1600"/>
                  <a:gd name="T30" fmla="*/ 16 w 45"/>
                  <a:gd name="T31" fmla="*/ 1596 h 1600"/>
                  <a:gd name="T32" fmla="*/ 12 w 45"/>
                  <a:gd name="T33" fmla="*/ 1596 h 1600"/>
                  <a:gd name="T34" fmla="*/ 4 w 45"/>
                  <a:gd name="T35" fmla="*/ 1600 h 1600"/>
                  <a:gd name="T36" fmla="*/ 0 w 45"/>
                  <a:gd name="T37" fmla="*/ 1600 h 1600"/>
                  <a:gd name="T38" fmla="*/ 0 w 45"/>
                  <a:gd name="T39" fmla="*/ 613 h 1600"/>
                  <a:gd name="T40" fmla="*/ 0 w 45"/>
                  <a:gd name="T41" fmla="*/ 37 h 1600"/>
                  <a:gd name="T42" fmla="*/ 32 w 45"/>
                  <a:gd name="T43" fmla="*/ 0 h 1600"/>
                  <a:gd name="T44" fmla="*/ 45 w 45"/>
                  <a:gd name="T45" fmla="*/ 13 h 1600"/>
                  <a:gd name="T46" fmla="*/ 45 w 45"/>
                  <a:gd name="T47" fmla="*/ 653 h 1600"/>
                  <a:gd name="T48" fmla="*/ 0 w 45"/>
                  <a:gd name="T49" fmla="*/ 613 h 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1600">
                    <a:moveTo>
                      <a:pt x="0" y="1600"/>
                    </a:moveTo>
                    <a:lnTo>
                      <a:pt x="0" y="1080"/>
                    </a:lnTo>
                    <a:lnTo>
                      <a:pt x="4" y="1076"/>
                    </a:lnTo>
                    <a:lnTo>
                      <a:pt x="12" y="1076"/>
                    </a:lnTo>
                    <a:lnTo>
                      <a:pt x="16" y="1072"/>
                    </a:lnTo>
                    <a:lnTo>
                      <a:pt x="20" y="1072"/>
                    </a:lnTo>
                    <a:lnTo>
                      <a:pt x="28" y="1068"/>
                    </a:lnTo>
                    <a:lnTo>
                      <a:pt x="32" y="1064"/>
                    </a:lnTo>
                    <a:lnTo>
                      <a:pt x="37" y="1064"/>
                    </a:lnTo>
                    <a:lnTo>
                      <a:pt x="45" y="1060"/>
                    </a:lnTo>
                    <a:lnTo>
                      <a:pt x="45" y="1592"/>
                    </a:lnTo>
                    <a:lnTo>
                      <a:pt x="37" y="1592"/>
                    </a:lnTo>
                    <a:lnTo>
                      <a:pt x="32" y="1592"/>
                    </a:lnTo>
                    <a:lnTo>
                      <a:pt x="28" y="1592"/>
                    </a:lnTo>
                    <a:lnTo>
                      <a:pt x="20" y="1596"/>
                    </a:lnTo>
                    <a:lnTo>
                      <a:pt x="16" y="1596"/>
                    </a:lnTo>
                    <a:lnTo>
                      <a:pt x="12" y="1596"/>
                    </a:lnTo>
                    <a:lnTo>
                      <a:pt x="4" y="1600"/>
                    </a:lnTo>
                    <a:lnTo>
                      <a:pt x="0" y="1600"/>
                    </a:lnTo>
                    <a:close/>
                    <a:moveTo>
                      <a:pt x="0" y="613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45" y="13"/>
                    </a:lnTo>
                    <a:lnTo>
                      <a:pt x="45" y="653"/>
                    </a:lnTo>
                    <a:lnTo>
                      <a:pt x="0" y="613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3" name="Freeform 55">
                <a:extLst>
                  <a:ext uri="{FF2B5EF4-FFF2-40B4-BE49-F238E27FC236}">
                    <a16:creationId xmlns:a16="http://schemas.microsoft.com/office/drawing/2014/main" id="{4B5CF226-19BD-8830-6769-98917246D8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52" y="10035"/>
                <a:ext cx="40" cy="1579"/>
              </a:xfrm>
              <a:custGeom>
                <a:avLst/>
                <a:gdLst>
                  <a:gd name="T0" fmla="*/ 0 w 40"/>
                  <a:gd name="T1" fmla="*/ 1579 h 1579"/>
                  <a:gd name="T2" fmla="*/ 0 w 40"/>
                  <a:gd name="T3" fmla="*/ 1047 h 1579"/>
                  <a:gd name="T4" fmla="*/ 4 w 40"/>
                  <a:gd name="T5" fmla="*/ 1043 h 1579"/>
                  <a:gd name="T6" fmla="*/ 8 w 40"/>
                  <a:gd name="T7" fmla="*/ 1043 h 1579"/>
                  <a:gd name="T8" fmla="*/ 16 w 40"/>
                  <a:gd name="T9" fmla="*/ 1039 h 1579"/>
                  <a:gd name="T10" fmla="*/ 20 w 40"/>
                  <a:gd name="T11" fmla="*/ 1035 h 1579"/>
                  <a:gd name="T12" fmla="*/ 24 w 40"/>
                  <a:gd name="T13" fmla="*/ 1035 h 1579"/>
                  <a:gd name="T14" fmla="*/ 32 w 40"/>
                  <a:gd name="T15" fmla="*/ 1031 h 1579"/>
                  <a:gd name="T16" fmla="*/ 36 w 40"/>
                  <a:gd name="T17" fmla="*/ 1027 h 1579"/>
                  <a:gd name="T18" fmla="*/ 40 w 40"/>
                  <a:gd name="T19" fmla="*/ 1023 h 1579"/>
                  <a:gd name="T20" fmla="*/ 40 w 40"/>
                  <a:gd name="T21" fmla="*/ 1567 h 1579"/>
                  <a:gd name="T22" fmla="*/ 36 w 40"/>
                  <a:gd name="T23" fmla="*/ 1567 h 1579"/>
                  <a:gd name="T24" fmla="*/ 32 w 40"/>
                  <a:gd name="T25" fmla="*/ 1567 h 1579"/>
                  <a:gd name="T26" fmla="*/ 24 w 40"/>
                  <a:gd name="T27" fmla="*/ 1571 h 1579"/>
                  <a:gd name="T28" fmla="*/ 20 w 40"/>
                  <a:gd name="T29" fmla="*/ 1571 h 1579"/>
                  <a:gd name="T30" fmla="*/ 16 w 40"/>
                  <a:gd name="T31" fmla="*/ 1575 h 1579"/>
                  <a:gd name="T32" fmla="*/ 8 w 40"/>
                  <a:gd name="T33" fmla="*/ 1575 h 1579"/>
                  <a:gd name="T34" fmla="*/ 4 w 40"/>
                  <a:gd name="T35" fmla="*/ 1575 h 1579"/>
                  <a:gd name="T36" fmla="*/ 0 w 40"/>
                  <a:gd name="T37" fmla="*/ 1579 h 1579"/>
                  <a:gd name="T38" fmla="*/ 0 w 40"/>
                  <a:gd name="T39" fmla="*/ 640 h 1579"/>
                  <a:gd name="T40" fmla="*/ 0 w 40"/>
                  <a:gd name="T41" fmla="*/ 0 h 1579"/>
                  <a:gd name="T42" fmla="*/ 40 w 40"/>
                  <a:gd name="T43" fmla="*/ 40 h 1579"/>
                  <a:gd name="T44" fmla="*/ 40 w 40"/>
                  <a:gd name="T45" fmla="*/ 680 h 1579"/>
                  <a:gd name="T46" fmla="*/ 0 w 40"/>
                  <a:gd name="T47" fmla="*/ 640 h 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79">
                    <a:moveTo>
                      <a:pt x="0" y="1579"/>
                    </a:moveTo>
                    <a:lnTo>
                      <a:pt x="0" y="1047"/>
                    </a:lnTo>
                    <a:lnTo>
                      <a:pt x="4" y="1043"/>
                    </a:lnTo>
                    <a:lnTo>
                      <a:pt x="8" y="1043"/>
                    </a:lnTo>
                    <a:lnTo>
                      <a:pt x="16" y="1039"/>
                    </a:lnTo>
                    <a:lnTo>
                      <a:pt x="20" y="1035"/>
                    </a:lnTo>
                    <a:lnTo>
                      <a:pt x="24" y="1035"/>
                    </a:lnTo>
                    <a:lnTo>
                      <a:pt x="32" y="1031"/>
                    </a:lnTo>
                    <a:lnTo>
                      <a:pt x="36" y="1027"/>
                    </a:lnTo>
                    <a:lnTo>
                      <a:pt x="40" y="1023"/>
                    </a:lnTo>
                    <a:lnTo>
                      <a:pt x="40" y="1567"/>
                    </a:lnTo>
                    <a:lnTo>
                      <a:pt x="36" y="1567"/>
                    </a:lnTo>
                    <a:lnTo>
                      <a:pt x="32" y="1567"/>
                    </a:lnTo>
                    <a:lnTo>
                      <a:pt x="24" y="1571"/>
                    </a:lnTo>
                    <a:lnTo>
                      <a:pt x="20" y="1571"/>
                    </a:lnTo>
                    <a:lnTo>
                      <a:pt x="16" y="1575"/>
                    </a:lnTo>
                    <a:lnTo>
                      <a:pt x="8" y="1575"/>
                    </a:lnTo>
                    <a:lnTo>
                      <a:pt x="4" y="1575"/>
                    </a:lnTo>
                    <a:lnTo>
                      <a:pt x="0" y="1579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0" y="40"/>
                    </a:lnTo>
                    <a:lnTo>
                      <a:pt x="40" y="680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4" name="Freeform 56">
                <a:extLst>
                  <a:ext uri="{FF2B5EF4-FFF2-40B4-BE49-F238E27FC236}">
                    <a16:creationId xmlns:a16="http://schemas.microsoft.com/office/drawing/2014/main" id="{12A2A0D6-5C5F-9ED4-BE2A-7CAF36774B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2" y="10075"/>
                <a:ext cx="44" cy="1527"/>
              </a:xfrm>
              <a:custGeom>
                <a:avLst/>
                <a:gdLst>
                  <a:gd name="T0" fmla="*/ 0 w 44"/>
                  <a:gd name="T1" fmla="*/ 1527 h 1527"/>
                  <a:gd name="T2" fmla="*/ 0 w 44"/>
                  <a:gd name="T3" fmla="*/ 983 h 1527"/>
                  <a:gd name="T4" fmla="*/ 8 w 44"/>
                  <a:gd name="T5" fmla="*/ 983 h 1527"/>
                  <a:gd name="T6" fmla="*/ 12 w 44"/>
                  <a:gd name="T7" fmla="*/ 979 h 1527"/>
                  <a:gd name="T8" fmla="*/ 16 w 44"/>
                  <a:gd name="T9" fmla="*/ 975 h 1527"/>
                  <a:gd name="T10" fmla="*/ 24 w 44"/>
                  <a:gd name="T11" fmla="*/ 971 h 1527"/>
                  <a:gd name="T12" fmla="*/ 28 w 44"/>
                  <a:gd name="T13" fmla="*/ 967 h 1527"/>
                  <a:gd name="T14" fmla="*/ 32 w 44"/>
                  <a:gd name="T15" fmla="*/ 963 h 1527"/>
                  <a:gd name="T16" fmla="*/ 40 w 44"/>
                  <a:gd name="T17" fmla="*/ 959 h 1527"/>
                  <a:gd name="T18" fmla="*/ 44 w 44"/>
                  <a:gd name="T19" fmla="*/ 959 h 1527"/>
                  <a:gd name="T20" fmla="*/ 44 w 44"/>
                  <a:gd name="T21" fmla="*/ 1515 h 1527"/>
                  <a:gd name="T22" fmla="*/ 40 w 44"/>
                  <a:gd name="T23" fmla="*/ 1515 h 1527"/>
                  <a:gd name="T24" fmla="*/ 32 w 44"/>
                  <a:gd name="T25" fmla="*/ 1515 h 1527"/>
                  <a:gd name="T26" fmla="*/ 28 w 44"/>
                  <a:gd name="T27" fmla="*/ 1519 h 1527"/>
                  <a:gd name="T28" fmla="*/ 24 w 44"/>
                  <a:gd name="T29" fmla="*/ 1519 h 1527"/>
                  <a:gd name="T30" fmla="*/ 16 w 44"/>
                  <a:gd name="T31" fmla="*/ 1523 h 1527"/>
                  <a:gd name="T32" fmla="*/ 12 w 44"/>
                  <a:gd name="T33" fmla="*/ 1523 h 1527"/>
                  <a:gd name="T34" fmla="*/ 8 w 44"/>
                  <a:gd name="T35" fmla="*/ 1523 h 1527"/>
                  <a:gd name="T36" fmla="*/ 0 w 44"/>
                  <a:gd name="T37" fmla="*/ 1527 h 1527"/>
                  <a:gd name="T38" fmla="*/ 0 w 44"/>
                  <a:gd name="T39" fmla="*/ 640 h 1527"/>
                  <a:gd name="T40" fmla="*/ 0 w 44"/>
                  <a:gd name="T41" fmla="*/ 0 h 1527"/>
                  <a:gd name="T42" fmla="*/ 44 w 44"/>
                  <a:gd name="T43" fmla="*/ 36 h 1527"/>
                  <a:gd name="T44" fmla="*/ 44 w 44"/>
                  <a:gd name="T45" fmla="*/ 685 h 1527"/>
                  <a:gd name="T46" fmla="*/ 0 w 44"/>
                  <a:gd name="T47" fmla="*/ 640 h 1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27">
                    <a:moveTo>
                      <a:pt x="0" y="1527"/>
                    </a:moveTo>
                    <a:lnTo>
                      <a:pt x="0" y="983"/>
                    </a:lnTo>
                    <a:lnTo>
                      <a:pt x="8" y="983"/>
                    </a:lnTo>
                    <a:lnTo>
                      <a:pt x="12" y="979"/>
                    </a:lnTo>
                    <a:lnTo>
                      <a:pt x="16" y="975"/>
                    </a:lnTo>
                    <a:lnTo>
                      <a:pt x="24" y="971"/>
                    </a:lnTo>
                    <a:lnTo>
                      <a:pt x="28" y="967"/>
                    </a:lnTo>
                    <a:lnTo>
                      <a:pt x="32" y="963"/>
                    </a:lnTo>
                    <a:lnTo>
                      <a:pt x="40" y="959"/>
                    </a:lnTo>
                    <a:lnTo>
                      <a:pt x="44" y="959"/>
                    </a:lnTo>
                    <a:lnTo>
                      <a:pt x="44" y="1515"/>
                    </a:lnTo>
                    <a:lnTo>
                      <a:pt x="40" y="1515"/>
                    </a:lnTo>
                    <a:lnTo>
                      <a:pt x="32" y="1515"/>
                    </a:lnTo>
                    <a:lnTo>
                      <a:pt x="28" y="1519"/>
                    </a:lnTo>
                    <a:lnTo>
                      <a:pt x="24" y="1519"/>
                    </a:lnTo>
                    <a:lnTo>
                      <a:pt x="16" y="1523"/>
                    </a:lnTo>
                    <a:lnTo>
                      <a:pt x="12" y="1523"/>
                    </a:lnTo>
                    <a:lnTo>
                      <a:pt x="8" y="1523"/>
                    </a:lnTo>
                    <a:lnTo>
                      <a:pt x="0" y="1527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4" y="36"/>
                    </a:lnTo>
                    <a:lnTo>
                      <a:pt x="44" y="685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5" name="Freeform 57">
                <a:extLst>
                  <a:ext uri="{FF2B5EF4-FFF2-40B4-BE49-F238E27FC236}">
                    <a16:creationId xmlns:a16="http://schemas.microsoft.com/office/drawing/2014/main" id="{3DA27C80-DFA3-E968-9539-F0A63500ED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36" y="10111"/>
                <a:ext cx="45" cy="1479"/>
              </a:xfrm>
              <a:custGeom>
                <a:avLst/>
                <a:gdLst>
                  <a:gd name="T0" fmla="*/ 0 w 45"/>
                  <a:gd name="T1" fmla="*/ 1479 h 1479"/>
                  <a:gd name="T2" fmla="*/ 0 w 45"/>
                  <a:gd name="T3" fmla="*/ 923 h 1479"/>
                  <a:gd name="T4" fmla="*/ 4 w 45"/>
                  <a:gd name="T5" fmla="*/ 919 h 1479"/>
                  <a:gd name="T6" fmla="*/ 12 w 45"/>
                  <a:gd name="T7" fmla="*/ 915 h 1479"/>
                  <a:gd name="T8" fmla="*/ 16 w 45"/>
                  <a:gd name="T9" fmla="*/ 907 h 1479"/>
                  <a:gd name="T10" fmla="*/ 20 w 45"/>
                  <a:gd name="T11" fmla="*/ 903 h 1479"/>
                  <a:gd name="T12" fmla="*/ 28 w 45"/>
                  <a:gd name="T13" fmla="*/ 899 h 1479"/>
                  <a:gd name="T14" fmla="*/ 32 w 45"/>
                  <a:gd name="T15" fmla="*/ 895 h 1479"/>
                  <a:gd name="T16" fmla="*/ 36 w 45"/>
                  <a:gd name="T17" fmla="*/ 891 h 1479"/>
                  <a:gd name="T18" fmla="*/ 45 w 45"/>
                  <a:gd name="T19" fmla="*/ 887 h 1479"/>
                  <a:gd name="T20" fmla="*/ 45 w 45"/>
                  <a:gd name="T21" fmla="*/ 1463 h 1479"/>
                  <a:gd name="T22" fmla="*/ 36 w 45"/>
                  <a:gd name="T23" fmla="*/ 1463 h 1479"/>
                  <a:gd name="T24" fmla="*/ 32 w 45"/>
                  <a:gd name="T25" fmla="*/ 1467 h 1479"/>
                  <a:gd name="T26" fmla="*/ 28 w 45"/>
                  <a:gd name="T27" fmla="*/ 1467 h 1479"/>
                  <a:gd name="T28" fmla="*/ 20 w 45"/>
                  <a:gd name="T29" fmla="*/ 1471 h 1479"/>
                  <a:gd name="T30" fmla="*/ 16 w 45"/>
                  <a:gd name="T31" fmla="*/ 1471 h 1479"/>
                  <a:gd name="T32" fmla="*/ 12 w 45"/>
                  <a:gd name="T33" fmla="*/ 1475 h 1479"/>
                  <a:gd name="T34" fmla="*/ 4 w 45"/>
                  <a:gd name="T35" fmla="*/ 1475 h 1479"/>
                  <a:gd name="T36" fmla="*/ 0 w 45"/>
                  <a:gd name="T37" fmla="*/ 1479 h 1479"/>
                  <a:gd name="T38" fmla="*/ 0 w 45"/>
                  <a:gd name="T39" fmla="*/ 649 h 1479"/>
                  <a:gd name="T40" fmla="*/ 0 w 45"/>
                  <a:gd name="T41" fmla="*/ 0 h 1479"/>
                  <a:gd name="T42" fmla="*/ 45 w 45"/>
                  <a:gd name="T43" fmla="*/ 40 h 1479"/>
                  <a:gd name="T44" fmla="*/ 45 w 45"/>
                  <a:gd name="T45" fmla="*/ 689 h 1479"/>
                  <a:gd name="T46" fmla="*/ 0 w 45"/>
                  <a:gd name="T47" fmla="*/ 649 h 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9">
                    <a:moveTo>
                      <a:pt x="0" y="1479"/>
                    </a:moveTo>
                    <a:lnTo>
                      <a:pt x="0" y="923"/>
                    </a:lnTo>
                    <a:lnTo>
                      <a:pt x="4" y="919"/>
                    </a:lnTo>
                    <a:lnTo>
                      <a:pt x="12" y="915"/>
                    </a:lnTo>
                    <a:lnTo>
                      <a:pt x="16" y="907"/>
                    </a:lnTo>
                    <a:lnTo>
                      <a:pt x="20" y="903"/>
                    </a:lnTo>
                    <a:lnTo>
                      <a:pt x="28" y="899"/>
                    </a:lnTo>
                    <a:lnTo>
                      <a:pt x="32" y="895"/>
                    </a:lnTo>
                    <a:lnTo>
                      <a:pt x="36" y="891"/>
                    </a:lnTo>
                    <a:lnTo>
                      <a:pt x="45" y="887"/>
                    </a:lnTo>
                    <a:lnTo>
                      <a:pt x="45" y="1463"/>
                    </a:lnTo>
                    <a:lnTo>
                      <a:pt x="36" y="1463"/>
                    </a:lnTo>
                    <a:lnTo>
                      <a:pt x="32" y="1467"/>
                    </a:lnTo>
                    <a:lnTo>
                      <a:pt x="28" y="1467"/>
                    </a:lnTo>
                    <a:lnTo>
                      <a:pt x="20" y="1471"/>
                    </a:lnTo>
                    <a:lnTo>
                      <a:pt x="16" y="1471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9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5" y="40"/>
                    </a:lnTo>
                    <a:lnTo>
                      <a:pt x="45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6" name="Freeform 58">
                <a:extLst>
                  <a:ext uri="{FF2B5EF4-FFF2-40B4-BE49-F238E27FC236}">
                    <a16:creationId xmlns:a16="http://schemas.microsoft.com/office/drawing/2014/main" id="{4525D9E0-AD90-F1F7-4C7D-DD23236724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81" y="10151"/>
                <a:ext cx="40" cy="1423"/>
              </a:xfrm>
              <a:custGeom>
                <a:avLst/>
                <a:gdLst>
                  <a:gd name="T0" fmla="*/ 0 w 40"/>
                  <a:gd name="T1" fmla="*/ 1423 h 1423"/>
                  <a:gd name="T2" fmla="*/ 0 w 40"/>
                  <a:gd name="T3" fmla="*/ 847 h 1423"/>
                  <a:gd name="T4" fmla="*/ 4 w 40"/>
                  <a:gd name="T5" fmla="*/ 842 h 1423"/>
                  <a:gd name="T6" fmla="*/ 8 w 40"/>
                  <a:gd name="T7" fmla="*/ 838 h 1423"/>
                  <a:gd name="T8" fmla="*/ 16 w 40"/>
                  <a:gd name="T9" fmla="*/ 830 h 1423"/>
                  <a:gd name="T10" fmla="*/ 20 w 40"/>
                  <a:gd name="T11" fmla="*/ 826 h 1423"/>
                  <a:gd name="T12" fmla="*/ 24 w 40"/>
                  <a:gd name="T13" fmla="*/ 822 h 1423"/>
                  <a:gd name="T14" fmla="*/ 32 w 40"/>
                  <a:gd name="T15" fmla="*/ 818 h 1423"/>
                  <a:gd name="T16" fmla="*/ 36 w 40"/>
                  <a:gd name="T17" fmla="*/ 810 h 1423"/>
                  <a:gd name="T18" fmla="*/ 40 w 40"/>
                  <a:gd name="T19" fmla="*/ 806 h 1423"/>
                  <a:gd name="T20" fmla="*/ 40 w 40"/>
                  <a:gd name="T21" fmla="*/ 1407 h 1423"/>
                  <a:gd name="T22" fmla="*/ 36 w 40"/>
                  <a:gd name="T23" fmla="*/ 1407 h 1423"/>
                  <a:gd name="T24" fmla="*/ 32 w 40"/>
                  <a:gd name="T25" fmla="*/ 1411 h 1423"/>
                  <a:gd name="T26" fmla="*/ 24 w 40"/>
                  <a:gd name="T27" fmla="*/ 1411 h 1423"/>
                  <a:gd name="T28" fmla="*/ 20 w 40"/>
                  <a:gd name="T29" fmla="*/ 1415 h 1423"/>
                  <a:gd name="T30" fmla="*/ 16 w 40"/>
                  <a:gd name="T31" fmla="*/ 1415 h 1423"/>
                  <a:gd name="T32" fmla="*/ 8 w 40"/>
                  <a:gd name="T33" fmla="*/ 1419 h 1423"/>
                  <a:gd name="T34" fmla="*/ 4 w 40"/>
                  <a:gd name="T35" fmla="*/ 1419 h 1423"/>
                  <a:gd name="T36" fmla="*/ 0 w 40"/>
                  <a:gd name="T37" fmla="*/ 1423 h 1423"/>
                  <a:gd name="T38" fmla="*/ 0 w 40"/>
                  <a:gd name="T39" fmla="*/ 649 h 1423"/>
                  <a:gd name="T40" fmla="*/ 0 w 40"/>
                  <a:gd name="T41" fmla="*/ 0 h 1423"/>
                  <a:gd name="T42" fmla="*/ 40 w 40"/>
                  <a:gd name="T43" fmla="*/ 41 h 1423"/>
                  <a:gd name="T44" fmla="*/ 40 w 40"/>
                  <a:gd name="T45" fmla="*/ 689 h 1423"/>
                  <a:gd name="T46" fmla="*/ 0 w 40"/>
                  <a:gd name="T47" fmla="*/ 649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423">
                    <a:moveTo>
                      <a:pt x="0" y="1423"/>
                    </a:moveTo>
                    <a:lnTo>
                      <a:pt x="0" y="847"/>
                    </a:lnTo>
                    <a:lnTo>
                      <a:pt x="4" y="842"/>
                    </a:lnTo>
                    <a:lnTo>
                      <a:pt x="8" y="838"/>
                    </a:lnTo>
                    <a:lnTo>
                      <a:pt x="16" y="830"/>
                    </a:lnTo>
                    <a:lnTo>
                      <a:pt x="20" y="826"/>
                    </a:lnTo>
                    <a:lnTo>
                      <a:pt x="24" y="822"/>
                    </a:lnTo>
                    <a:lnTo>
                      <a:pt x="32" y="818"/>
                    </a:lnTo>
                    <a:lnTo>
                      <a:pt x="36" y="810"/>
                    </a:lnTo>
                    <a:lnTo>
                      <a:pt x="40" y="806"/>
                    </a:lnTo>
                    <a:lnTo>
                      <a:pt x="40" y="1407"/>
                    </a:lnTo>
                    <a:lnTo>
                      <a:pt x="36" y="1407"/>
                    </a:lnTo>
                    <a:lnTo>
                      <a:pt x="32" y="1411"/>
                    </a:lnTo>
                    <a:lnTo>
                      <a:pt x="24" y="1411"/>
                    </a:lnTo>
                    <a:lnTo>
                      <a:pt x="20" y="1415"/>
                    </a:lnTo>
                    <a:lnTo>
                      <a:pt x="16" y="1415"/>
                    </a:lnTo>
                    <a:lnTo>
                      <a:pt x="8" y="1419"/>
                    </a:lnTo>
                    <a:lnTo>
                      <a:pt x="4" y="1419"/>
                    </a:lnTo>
                    <a:lnTo>
                      <a:pt x="0" y="1423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0" y="41"/>
                    </a:lnTo>
                    <a:lnTo>
                      <a:pt x="40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7" name="Freeform 59">
                <a:extLst>
                  <a:ext uri="{FF2B5EF4-FFF2-40B4-BE49-F238E27FC236}">
                    <a16:creationId xmlns:a16="http://schemas.microsoft.com/office/drawing/2014/main" id="{C566B8E8-7C47-F0B5-E802-8C7F062F48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21" y="10192"/>
                <a:ext cx="44" cy="1366"/>
              </a:xfrm>
              <a:custGeom>
                <a:avLst/>
                <a:gdLst>
                  <a:gd name="T0" fmla="*/ 0 w 44"/>
                  <a:gd name="T1" fmla="*/ 1366 h 1366"/>
                  <a:gd name="T2" fmla="*/ 0 w 44"/>
                  <a:gd name="T3" fmla="*/ 765 h 1366"/>
                  <a:gd name="T4" fmla="*/ 8 w 44"/>
                  <a:gd name="T5" fmla="*/ 757 h 1366"/>
                  <a:gd name="T6" fmla="*/ 12 w 44"/>
                  <a:gd name="T7" fmla="*/ 753 h 1366"/>
                  <a:gd name="T8" fmla="*/ 20 w 44"/>
                  <a:gd name="T9" fmla="*/ 745 h 1366"/>
                  <a:gd name="T10" fmla="*/ 24 w 44"/>
                  <a:gd name="T11" fmla="*/ 741 h 1366"/>
                  <a:gd name="T12" fmla="*/ 28 w 44"/>
                  <a:gd name="T13" fmla="*/ 733 h 1366"/>
                  <a:gd name="T14" fmla="*/ 36 w 44"/>
                  <a:gd name="T15" fmla="*/ 725 h 1366"/>
                  <a:gd name="T16" fmla="*/ 40 w 44"/>
                  <a:gd name="T17" fmla="*/ 721 h 1366"/>
                  <a:gd name="T18" fmla="*/ 44 w 44"/>
                  <a:gd name="T19" fmla="*/ 713 h 1366"/>
                  <a:gd name="T20" fmla="*/ 44 w 44"/>
                  <a:gd name="T21" fmla="*/ 1345 h 1366"/>
                  <a:gd name="T22" fmla="*/ 40 w 44"/>
                  <a:gd name="T23" fmla="*/ 1345 h 1366"/>
                  <a:gd name="T24" fmla="*/ 32 w 44"/>
                  <a:gd name="T25" fmla="*/ 1349 h 1366"/>
                  <a:gd name="T26" fmla="*/ 28 w 44"/>
                  <a:gd name="T27" fmla="*/ 1353 h 1366"/>
                  <a:gd name="T28" fmla="*/ 24 w 44"/>
                  <a:gd name="T29" fmla="*/ 1353 h 1366"/>
                  <a:gd name="T30" fmla="*/ 16 w 44"/>
                  <a:gd name="T31" fmla="*/ 1358 h 1366"/>
                  <a:gd name="T32" fmla="*/ 12 w 44"/>
                  <a:gd name="T33" fmla="*/ 1358 h 1366"/>
                  <a:gd name="T34" fmla="*/ 8 w 44"/>
                  <a:gd name="T35" fmla="*/ 1362 h 1366"/>
                  <a:gd name="T36" fmla="*/ 0 w 44"/>
                  <a:gd name="T37" fmla="*/ 1366 h 1366"/>
                  <a:gd name="T38" fmla="*/ 0 w 44"/>
                  <a:gd name="T39" fmla="*/ 648 h 1366"/>
                  <a:gd name="T40" fmla="*/ 0 w 44"/>
                  <a:gd name="T41" fmla="*/ 0 h 1366"/>
                  <a:gd name="T42" fmla="*/ 44 w 44"/>
                  <a:gd name="T43" fmla="*/ 40 h 1366"/>
                  <a:gd name="T44" fmla="*/ 44 w 44"/>
                  <a:gd name="T45" fmla="*/ 689 h 1366"/>
                  <a:gd name="T46" fmla="*/ 0 w 44"/>
                  <a:gd name="T47" fmla="*/ 648 h 1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366">
                    <a:moveTo>
                      <a:pt x="0" y="1366"/>
                    </a:moveTo>
                    <a:lnTo>
                      <a:pt x="0" y="765"/>
                    </a:lnTo>
                    <a:lnTo>
                      <a:pt x="8" y="757"/>
                    </a:lnTo>
                    <a:lnTo>
                      <a:pt x="12" y="753"/>
                    </a:lnTo>
                    <a:lnTo>
                      <a:pt x="20" y="745"/>
                    </a:lnTo>
                    <a:lnTo>
                      <a:pt x="24" y="741"/>
                    </a:lnTo>
                    <a:lnTo>
                      <a:pt x="28" y="733"/>
                    </a:lnTo>
                    <a:lnTo>
                      <a:pt x="36" y="725"/>
                    </a:lnTo>
                    <a:lnTo>
                      <a:pt x="40" y="721"/>
                    </a:lnTo>
                    <a:lnTo>
                      <a:pt x="44" y="713"/>
                    </a:lnTo>
                    <a:lnTo>
                      <a:pt x="44" y="1345"/>
                    </a:lnTo>
                    <a:lnTo>
                      <a:pt x="40" y="1345"/>
                    </a:lnTo>
                    <a:lnTo>
                      <a:pt x="32" y="1349"/>
                    </a:lnTo>
                    <a:lnTo>
                      <a:pt x="28" y="1353"/>
                    </a:lnTo>
                    <a:lnTo>
                      <a:pt x="24" y="1353"/>
                    </a:lnTo>
                    <a:lnTo>
                      <a:pt x="16" y="1358"/>
                    </a:lnTo>
                    <a:lnTo>
                      <a:pt x="12" y="1358"/>
                    </a:lnTo>
                    <a:lnTo>
                      <a:pt x="8" y="1362"/>
                    </a:lnTo>
                    <a:lnTo>
                      <a:pt x="0" y="1366"/>
                    </a:lnTo>
                    <a:close/>
                    <a:moveTo>
                      <a:pt x="0" y="648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689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8" name="Freeform 60">
                <a:extLst>
                  <a:ext uri="{FF2B5EF4-FFF2-40B4-BE49-F238E27FC236}">
                    <a16:creationId xmlns:a16="http://schemas.microsoft.com/office/drawing/2014/main" id="{473DCA32-3271-4B7F-EDAC-E69092CE4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10232"/>
                <a:ext cx="44" cy="1305"/>
              </a:xfrm>
              <a:custGeom>
                <a:avLst/>
                <a:gdLst>
                  <a:gd name="T0" fmla="*/ 0 w 44"/>
                  <a:gd name="T1" fmla="*/ 1305 h 1305"/>
                  <a:gd name="T2" fmla="*/ 0 w 44"/>
                  <a:gd name="T3" fmla="*/ 673 h 1305"/>
                  <a:gd name="T4" fmla="*/ 0 w 44"/>
                  <a:gd name="T5" fmla="*/ 673 h 1305"/>
                  <a:gd name="T6" fmla="*/ 4 w 44"/>
                  <a:gd name="T7" fmla="*/ 669 h 1305"/>
                  <a:gd name="T8" fmla="*/ 4 w 44"/>
                  <a:gd name="T9" fmla="*/ 669 h 1305"/>
                  <a:gd name="T10" fmla="*/ 4 w 44"/>
                  <a:gd name="T11" fmla="*/ 665 h 1305"/>
                  <a:gd name="T12" fmla="*/ 8 w 44"/>
                  <a:gd name="T13" fmla="*/ 665 h 1305"/>
                  <a:gd name="T14" fmla="*/ 8 w 44"/>
                  <a:gd name="T15" fmla="*/ 661 h 1305"/>
                  <a:gd name="T16" fmla="*/ 8 w 44"/>
                  <a:gd name="T17" fmla="*/ 661 h 1305"/>
                  <a:gd name="T18" fmla="*/ 12 w 44"/>
                  <a:gd name="T19" fmla="*/ 661 h 1305"/>
                  <a:gd name="T20" fmla="*/ 0 w 44"/>
                  <a:gd name="T21" fmla="*/ 649 h 1305"/>
                  <a:gd name="T22" fmla="*/ 0 w 44"/>
                  <a:gd name="T23" fmla="*/ 0 h 1305"/>
                  <a:gd name="T24" fmla="*/ 44 w 44"/>
                  <a:gd name="T25" fmla="*/ 40 h 1305"/>
                  <a:gd name="T26" fmla="*/ 44 w 44"/>
                  <a:gd name="T27" fmla="*/ 1281 h 1305"/>
                  <a:gd name="T28" fmla="*/ 36 w 44"/>
                  <a:gd name="T29" fmla="*/ 1285 h 1305"/>
                  <a:gd name="T30" fmla="*/ 32 w 44"/>
                  <a:gd name="T31" fmla="*/ 1289 h 1305"/>
                  <a:gd name="T32" fmla="*/ 28 w 44"/>
                  <a:gd name="T33" fmla="*/ 1293 h 1305"/>
                  <a:gd name="T34" fmla="*/ 20 w 44"/>
                  <a:gd name="T35" fmla="*/ 1293 h 1305"/>
                  <a:gd name="T36" fmla="*/ 16 w 44"/>
                  <a:gd name="T37" fmla="*/ 1297 h 1305"/>
                  <a:gd name="T38" fmla="*/ 12 w 44"/>
                  <a:gd name="T39" fmla="*/ 1301 h 1305"/>
                  <a:gd name="T40" fmla="*/ 4 w 44"/>
                  <a:gd name="T41" fmla="*/ 1301 h 1305"/>
                  <a:gd name="T42" fmla="*/ 0 w 44"/>
                  <a:gd name="T43" fmla="*/ 1305 h 1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1305">
                    <a:moveTo>
                      <a:pt x="0" y="1305"/>
                    </a:moveTo>
                    <a:lnTo>
                      <a:pt x="0" y="673"/>
                    </a:lnTo>
                    <a:lnTo>
                      <a:pt x="0" y="673"/>
                    </a:lnTo>
                    <a:lnTo>
                      <a:pt x="4" y="669"/>
                    </a:lnTo>
                    <a:lnTo>
                      <a:pt x="4" y="669"/>
                    </a:lnTo>
                    <a:lnTo>
                      <a:pt x="4" y="665"/>
                    </a:lnTo>
                    <a:lnTo>
                      <a:pt x="8" y="665"/>
                    </a:lnTo>
                    <a:lnTo>
                      <a:pt x="8" y="661"/>
                    </a:lnTo>
                    <a:lnTo>
                      <a:pt x="8" y="661"/>
                    </a:lnTo>
                    <a:lnTo>
                      <a:pt x="12" y="661"/>
                    </a:lnTo>
                    <a:lnTo>
                      <a:pt x="0" y="649"/>
                    </a:lnTo>
                    <a:lnTo>
                      <a:pt x="0" y="0"/>
                    </a:lnTo>
                    <a:lnTo>
                      <a:pt x="44" y="40"/>
                    </a:lnTo>
                    <a:lnTo>
                      <a:pt x="44" y="1281"/>
                    </a:lnTo>
                    <a:lnTo>
                      <a:pt x="36" y="1285"/>
                    </a:lnTo>
                    <a:lnTo>
                      <a:pt x="32" y="1289"/>
                    </a:lnTo>
                    <a:lnTo>
                      <a:pt x="28" y="1293"/>
                    </a:lnTo>
                    <a:lnTo>
                      <a:pt x="20" y="1293"/>
                    </a:lnTo>
                    <a:lnTo>
                      <a:pt x="16" y="1297"/>
                    </a:lnTo>
                    <a:lnTo>
                      <a:pt x="12" y="1301"/>
                    </a:lnTo>
                    <a:lnTo>
                      <a:pt x="4" y="1301"/>
                    </a:lnTo>
                    <a:lnTo>
                      <a:pt x="0" y="1305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9" name="Freeform 61">
                <a:extLst>
                  <a:ext uri="{FF2B5EF4-FFF2-40B4-BE49-F238E27FC236}">
                    <a16:creationId xmlns:a16="http://schemas.microsoft.com/office/drawing/2014/main" id="{8A522889-D356-B484-13F8-173C12F1D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9" y="10272"/>
                <a:ext cx="41" cy="1241"/>
              </a:xfrm>
              <a:custGeom>
                <a:avLst/>
                <a:gdLst>
                  <a:gd name="T0" fmla="*/ 0 w 41"/>
                  <a:gd name="T1" fmla="*/ 1241 h 1241"/>
                  <a:gd name="T2" fmla="*/ 0 w 41"/>
                  <a:gd name="T3" fmla="*/ 0 h 1241"/>
                  <a:gd name="T4" fmla="*/ 41 w 41"/>
                  <a:gd name="T5" fmla="*/ 41 h 1241"/>
                  <a:gd name="T6" fmla="*/ 41 w 41"/>
                  <a:gd name="T7" fmla="*/ 1221 h 1241"/>
                  <a:gd name="T8" fmla="*/ 37 w 41"/>
                  <a:gd name="T9" fmla="*/ 1221 h 1241"/>
                  <a:gd name="T10" fmla="*/ 33 w 41"/>
                  <a:gd name="T11" fmla="*/ 1225 h 1241"/>
                  <a:gd name="T12" fmla="*/ 25 w 41"/>
                  <a:gd name="T13" fmla="*/ 1229 h 1241"/>
                  <a:gd name="T14" fmla="*/ 21 w 41"/>
                  <a:gd name="T15" fmla="*/ 1233 h 1241"/>
                  <a:gd name="T16" fmla="*/ 17 w 41"/>
                  <a:gd name="T17" fmla="*/ 1233 h 1241"/>
                  <a:gd name="T18" fmla="*/ 9 w 41"/>
                  <a:gd name="T19" fmla="*/ 1237 h 1241"/>
                  <a:gd name="T20" fmla="*/ 5 w 41"/>
                  <a:gd name="T21" fmla="*/ 1241 h 1241"/>
                  <a:gd name="T22" fmla="*/ 0 w 41"/>
                  <a:gd name="T23" fmla="*/ 1241 h 1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241">
                    <a:moveTo>
                      <a:pt x="0" y="1241"/>
                    </a:moveTo>
                    <a:lnTo>
                      <a:pt x="0" y="0"/>
                    </a:lnTo>
                    <a:lnTo>
                      <a:pt x="41" y="41"/>
                    </a:lnTo>
                    <a:lnTo>
                      <a:pt x="41" y="1221"/>
                    </a:lnTo>
                    <a:lnTo>
                      <a:pt x="37" y="1221"/>
                    </a:lnTo>
                    <a:lnTo>
                      <a:pt x="33" y="1225"/>
                    </a:lnTo>
                    <a:lnTo>
                      <a:pt x="25" y="1229"/>
                    </a:lnTo>
                    <a:lnTo>
                      <a:pt x="21" y="1233"/>
                    </a:lnTo>
                    <a:lnTo>
                      <a:pt x="17" y="1233"/>
                    </a:lnTo>
                    <a:lnTo>
                      <a:pt x="9" y="1237"/>
                    </a:lnTo>
                    <a:lnTo>
                      <a:pt x="5" y="1241"/>
                    </a:lnTo>
                    <a:lnTo>
                      <a:pt x="0" y="1241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0" name="Freeform 62">
                <a:extLst>
                  <a:ext uri="{FF2B5EF4-FFF2-40B4-BE49-F238E27FC236}">
                    <a16:creationId xmlns:a16="http://schemas.microsoft.com/office/drawing/2014/main" id="{E2FD2A03-BF5A-0DAE-2BC9-B1BFAC713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10313"/>
                <a:ext cx="44" cy="1180"/>
              </a:xfrm>
              <a:custGeom>
                <a:avLst/>
                <a:gdLst>
                  <a:gd name="T0" fmla="*/ 0 w 44"/>
                  <a:gd name="T1" fmla="*/ 1180 h 1180"/>
                  <a:gd name="T2" fmla="*/ 0 w 44"/>
                  <a:gd name="T3" fmla="*/ 0 h 1180"/>
                  <a:gd name="T4" fmla="*/ 44 w 44"/>
                  <a:gd name="T5" fmla="*/ 40 h 1180"/>
                  <a:gd name="T6" fmla="*/ 44 w 44"/>
                  <a:gd name="T7" fmla="*/ 1152 h 1180"/>
                  <a:gd name="T8" fmla="*/ 40 w 44"/>
                  <a:gd name="T9" fmla="*/ 1156 h 1180"/>
                  <a:gd name="T10" fmla="*/ 32 w 44"/>
                  <a:gd name="T11" fmla="*/ 1160 h 1180"/>
                  <a:gd name="T12" fmla="*/ 28 w 44"/>
                  <a:gd name="T13" fmla="*/ 1160 h 1180"/>
                  <a:gd name="T14" fmla="*/ 24 w 44"/>
                  <a:gd name="T15" fmla="*/ 1164 h 1180"/>
                  <a:gd name="T16" fmla="*/ 16 w 44"/>
                  <a:gd name="T17" fmla="*/ 1168 h 1180"/>
                  <a:gd name="T18" fmla="*/ 12 w 44"/>
                  <a:gd name="T19" fmla="*/ 1172 h 1180"/>
                  <a:gd name="T20" fmla="*/ 8 w 44"/>
                  <a:gd name="T21" fmla="*/ 1176 h 1180"/>
                  <a:gd name="T22" fmla="*/ 0 w 44"/>
                  <a:gd name="T23" fmla="*/ 118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80">
                    <a:moveTo>
                      <a:pt x="0" y="1180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152"/>
                    </a:lnTo>
                    <a:lnTo>
                      <a:pt x="40" y="1156"/>
                    </a:lnTo>
                    <a:lnTo>
                      <a:pt x="32" y="1160"/>
                    </a:lnTo>
                    <a:lnTo>
                      <a:pt x="28" y="1160"/>
                    </a:lnTo>
                    <a:lnTo>
                      <a:pt x="24" y="1164"/>
                    </a:lnTo>
                    <a:lnTo>
                      <a:pt x="16" y="1168"/>
                    </a:lnTo>
                    <a:lnTo>
                      <a:pt x="12" y="1172"/>
                    </a:lnTo>
                    <a:lnTo>
                      <a:pt x="8" y="1176"/>
                    </a:lnTo>
                    <a:lnTo>
                      <a:pt x="0" y="1180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1" name="Freeform 63">
                <a:extLst>
                  <a:ext uri="{FF2B5EF4-FFF2-40B4-BE49-F238E27FC236}">
                    <a16:creationId xmlns:a16="http://schemas.microsoft.com/office/drawing/2014/main" id="{5B2A5101-C5BB-BCC6-9DF2-BDB20DDC3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0353"/>
                <a:ext cx="44" cy="1112"/>
              </a:xfrm>
              <a:custGeom>
                <a:avLst/>
                <a:gdLst>
                  <a:gd name="T0" fmla="*/ 0 w 44"/>
                  <a:gd name="T1" fmla="*/ 1112 h 1112"/>
                  <a:gd name="T2" fmla="*/ 0 w 44"/>
                  <a:gd name="T3" fmla="*/ 0 h 1112"/>
                  <a:gd name="T4" fmla="*/ 44 w 44"/>
                  <a:gd name="T5" fmla="*/ 40 h 1112"/>
                  <a:gd name="T6" fmla="*/ 44 w 44"/>
                  <a:gd name="T7" fmla="*/ 1084 h 1112"/>
                  <a:gd name="T8" fmla="*/ 36 w 44"/>
                  <a:gd name="T9" fmla="*/ 1088 h 1112"/>
                  <a:gd name="T10" fmla="*/ 32 w 44"/>
                  <a:gd name="T11" fmla="*/ 1092 h 1112"/>
                  <a:gd name="T12" fmla="*/ 28 w 44"/>
                  <a:gd name="T13" fmla="*/ 1092 h 1112"/>
                  <a:gd name="T14" fmla="*/ 20 w 44"/>
                  <a:gd name="T15" fmla="*/ 1096 h 1112"/>
                  <a:gd name="T16" fmla="*/ 16 w 44"/>
                  <a:gd name="T17" fmla="*/ 1100 h 1112"/>
                  <a:gd name="T18" fmla="*/ 12 w 44"/>
                  <a:gd name="T19" fmla="*/ 1104 h 1112"/>
                  <a:gd name="T20" fmla="*/ 4 w 44"/>
                  <a:gd name="T21" fmla="*/ 1108 h 1112"/>
                  <a:gd name="T22" fmla="*/ 0 w 44"/>
                  <a:gd name="T23" fmla="*/ 1112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12">
                    <a:moveTo>
                      <a:pt x="0" y="1112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084"/>
                    </a:lnTo>
                    <a:lnTo>
                      <a:pt x="36" y="1088"/>
                    </a:lnTo>
                    <a:lnTo>
                      <a:pt x="32" y="1092"/>
                    </a:lnTo>
                    <a:lnTo>
                      <a:pt x="28" y="1092"/>
                    </a:lnTo>
                    <a:lnTo>
                      <a:pt x="20" y="1096"/>
                    </a:lnTo>
                    <a:lnTo>
                      <a:pt x="16" y="1100"/>
                    </a:lnTo>
                    <a:lnTo>
                      <a:pt x="12" y="1104"/>
                    </a:lnTo>
                    <a:lnTo>
                      <a:pt x="4" y="1108"/>
                    </a:lnTo>
                    <a:lnTo>
                      <a:pt x="0" y="1112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2" name="Freeform 64">
                <a:extLst>
                  <a:ext uri="{FF2B5EF4-FFF2-40B4-BE49-F238E27FC236}">
                    <a16:creationId xmlns:a16="http://schemas.microsoft.com/office/drawing/2014/main" id="{59729976-C8E7-3E5C-A7D9-9BCF7FDC83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0393"/>
                <a:ext cx="41" cy="1044"/>
              </a:xfrm>
              <a:custGeom>
                <a:avLst/>
                <a:gdLst>
                  <a:gd name="T0" fmla="*/ 0 w 41"/>
                  <a:gd name="T1" fmla="*/ 1044 h 1044"/>
                  <a:gd name="T2" fmla="*/ 0 w 41"/>
                  <a:gd name="T3" fmla="*/ 0 h 1044"/>
                  <a:gd name="T4" fmla="*/ 41 w 41"/>
                  <a:gd name="T5" fmla="*/ 40 h 1044"/>
                  <a:gd name="T6" fmla="*/ 41 w 41"/>
                  <a:gd name="T7" fmla="*/ 1011 h 1044"/>
                  <a:gd name="T8" fmla="*/ 37 w 41"/>
                  <a:gd name="T9" fmla="*/ 1016 h 1044"/>
                  <a:gd name="T10" fmla="*/ 33 w 41"/>
                  <a:gd name="T11" fmla="*/ 1020 h 1044"/>
                  <a:gd name="T12" fmla="*/ 25 w 41"/>
                  <a:gd name="T13" fmla="*/ 1024 h 1044"/>
                  <a:gd name="T14" fmla="*/ 21 w 41"/>
                  <a:gd name="T15" fmla="*/ 1028 h 1044"/>
                  <a:gd name="T16" fmla="*/ 17 w 41"/>
                  <a:gd name="T17" fmla="*/ 1032 h 1044"/>
                  <a:gd name="T18" fmla="*/ 9 w 41"/>
                  <a:gd name="T19" fmla="*/ 1036 h 1044"/>
                  <a:gd name="T20" fmla="*/ 4 w 41"/>
                  <a:gd name="T21" fmla="*/ 1040 h 1044"/>
                  <a:gd name="T22" fmla="*/ 0 w 41"/>
                  <a:gd name="T23" fmla="*/ 1044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044">
                    <a:moveTo>
                      <a:pt x="0" y="104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1011"/>
                    </a:lnTo>
                    <a:lnTo>
                      <a:pt x="37" y="1016"/>
                    </a:lnTo>
                    <a:lnTo>
                      <a:pt x="33" y="1020"/>
                    </a:lnTo>
                    <a:lnTo>
                      <a:pt x="25" y="1024"/>
                    </a:lnTo>
                    <a:lnTo>
                      <a:pt x="21" y="1028"/>
                    </a:lnTo>
                    <a:lnTo>
                      <a:pt x="17" y="1032"/>
                    </a:lnTo>
                    <a:lnTo>
                      <a:pt x="9" y="1036"/>
                    </a:lnTo>
                    <a:lnTo>
                      <a:pt x="4" y="1040"/>
                    </a:lnTo>
                    <a:lnTo>
                      <a:pt x="0" y="104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3" name="Freeform 65">
                <a:extLst>
                  <a:ext uri="{FF2B5EF4-FFF2-40B4-BE49-F238E27FC236}">
                    <a16:creationId xmlns:a16="http://schemas.microsoft.com/office/drawing/2014/main" id="{1CD1C6A4-CBAB-B519-019E-E5E8E4957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10433"/>
                <a:ext cx="44" cy="971"/>
              </a:xfrm>
              <a:custGeom>
                <a:avLst/>
                <a:gdLst>
                  <a:gd name="T0" fmla="*/ 0 w 44"/>
                  <a:gd name="T1" fmla="*/ 971 h 971"/>
                  <a:gd name="T2" fmla="*/ 0 w 44"/>
                  <a:gd name="T3" fmla="*/ 0 h 971"/>
                  <a:gd name="T4" fmla="*/ 44 w 44"/>
                  <a:gd name="T5" fmla="*/ 41 h 971"/>
                  <a:gd name="T6" fmla="*/ 44 w 44"/>
                  <a:gd name="T7" fmla="*/ 935 h 971"/>
                  <a:gd name="T8" fmla="*/ 40 w 44"/>
                  <a:gd name="T9" fmla="*/ 939 h 971"/>
                  <a:gd name="T10" fmla="*/ 32 w 44"/>
                  <a:gd name="T11" fmla="*/ 943 h 971"/>
                  <a:gd name="T12" fmla="*/ 28 w 44"/>
                  <a:gd name="T13" fmla="*/ 947 h 971"/>
                  <a:gd name="T14" fmla="*/ 24 w 44"/>
                  <a:gd name="T15" fmla="*/ 951 h 971"/>
                  <a:gd name="T16" fmla="*/ 16 w 44"/>
                  <a:gd name="T17" fmla="*/ 955 h 971"/>
                  <a:gd name="T18" fmla="*/ 12 w 44"/>
                  <a:gd name="T19" fmla="*/ 959 h 971"/>
                  <a:gd name="T20" fmla="*/ 8 w 44"/>
                  <a:gd name="T21" fmla="*/ 963 h 971"/>
                  <a:gd name="T22" fmla="*/ 0 w 44"/>
                  <a:gd name="T23" fmla="*/ 971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971">
                    <a:moveTo>
                      <a:pt x="0" y="971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935"/>
                    </a:lnTo>
                    <a:lnTo>
                      <a:pt x="40" y="939"/>
                    </a:lnTo>
                    <a:lnTo>
                      <a:pt x="32" y="943"/>
                    </a:lnTo>
                    <a:lnTo>
                      <a:pt x="28" y="947"/>
                    </a:lnTo>
                    <a:lnTo>
                      <a:pt x="24" y="951"/>
                    </a:lnTo>
                    <a:lnTo>
                      <a:pt x="16" y="955"/>
                    </a:lnTo>
                    <a:lnTo>
                      <a:pt x="12" y="959"/>
                    </a:lnTo>
                    <a:lnTo>
                      <a:pt x="8" y="963"/>
                    </a:lnTo>
                    <a:lnTo>
                      <a:pt x="0" y="971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4" name="Freeform 66">
                <a:extLst>
                  <a:ext uri="{FF2B5EF4-FFF2-40B4-BE49-F238E27FC236}">
                    <a16:creationId xmlns:a16="http://schemas.microsoft.com/office/drawing/2014/main" id="{8363AD4F-5E0F-73FA-3F17-762A8A9DC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10474"/>
                <a:ext cx="44" cy="894"/>
              </a:xfrm>
              <a:custGeom>
                <a:avLst/>
                <a:gdLst>
                  <a:gd name="T0" fmla="*/ 0 w 44"/>
                  <a:gd name="T1" fmla="*/ 894 h 894"/>
                  <a:gd name="T2" fmla="*/ 0 w 44"/>
                  <a:gd name="T3" fmla="*/ 0 h 894"/>
                  <a:gd name="T4" fmla="*/ 44 w 44"/>
                  <a:gd name="T5" fmla="*/ 40 h 894"/>
                  <a:gd name="T6" fmla="*/ 44 w 44"/>
                  <a:gd name="T7" fmla="*/ 854 h 894"/>
                  <a:gd name="T8" fmla="*/ 36 w 44"/>
                  <a:gd name="T9" fmla="*/ 858 h 894"/>
                  <a:gd name="T10" fmla="*/ 32 w 44"/>
                  <a:gd name="T11" fmla="*/ 862 h 894"/>
                  <a:gd name="T12" fmla="*/ 28 w 44"/>
                  <a:gd name="T13" fmla="*/ 870 h 894"/>
                  <a:gd name="T14" fmla="*/ 20 w 44"/>
                  <a:gd name="T15" fmla="*/ 874 h 894"/>
                  <a:gd name="T16" fmla="*/ 16 w 44"/>
                  <a:gd name="T17" fmla="*/ 878 h 894"/>
                  <a:gd name="T18" fmla="*/ 12 w 44"/>
                  <a:gd name="T19" fmla="*/ 882 h 894"/>
                  <a:gd name="T20" fmla="*/ 4 w 44"/>
                  <a:gd name="T21" fmla="*/ 886 h 894"/>
                  <a:gd name="T22" fmla="*/ 0 w 44"/>
                  <a:gd name="T23" fmla="*/ 894 h 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894">
                    <a:moveTo>
                      <a:pt x="0" y="894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854"/>
                    </a:lnTo>
                    <a:lnTo>
                      <a:pt x="36" y="858"/>
                    </a:lnTo>
                    <a:lnTo>
                      <a:pt x="32" y="862"/>
                    </a:lnTo>
                    <a:lnTo>
                      <a:pt x="28" y="870"/>
                    </a:lnTo>
                    <a:lnTo>
                      <a:pt x="20" y="874"/>
                    </a:lnTo>
                    <a:lnTo>
                      <a:pt x="16" y="878"/>
                    </a:lnTo>
                    <a:lnTo>
                      <a:pt x="12" y="882"/>
                    </a:lnTo>
                    <a:lnTo>
                      <a:pt x="4" y="886"/>
                    </a:lnTo>
                    <a:lnTo>
                      <a:pt x="0" y="89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5" name="Freeform 67">
                <a:extLst>
                  <a:ext uri="{FF2B5EF4-FFF2-40B4-BE49-F238E27FC236}">
                    <a16:creationId xmlns:a16="http://schemas.microsoft.com/office/drawing/2014/main" id="{48A8E0ED-61F3-60EA-79E2-6387271B0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0514"/>
                <a:ext cx="41" cy="814"/>
              </a:xfrm>
              <a:custGeom>
                <a:avLst/>
                <a:gdLst>
                  <a:gd name="T0" fmla="*/ 0 w 41"/>
                  <a:gd name="T1" fmla="*/ 814 h 814"/>
                  <a:gd name="T2" fmla="*/ 0 w 41"/>
                  <a:gd name="T3" fmla="*/ 0 h 814"/>
                  <a:gd name="T4" fmla="*/ 41 w 41"/>
                  <a:gd name="T5" fmla="*/ 40 h 814"/>
                  <a:gd name="T6" fmla="*/ 41 w 41"/>
                  <a:gd name="T7" fmla="*/ 770 h 814"/>
                  <a:gd name="T8" fmla="*/ 37 w 41"/>
                  <a:gd name="T9" fmla="*/ 774 h 814"/>
                  <a:gd name="T10" fmla="*/ 33 w 41"/>
                  <a:gd name="T11" fmla="*/ 778 h 814"/>
                  <a:gd name="T12" fmla="*/ 25 w 41"/>
                  <a:gd name="T13" fmla="*/ 786 h 814"/>
                  <a:gd name="T14" fmla="*/ 21 w 41"/>
                  <a:gd name="T15" fmla="*/ 790 h 814"/>
                  <a:gd name="T16" fmla="*/ 17 w 41"/>
                  <a:gd name="T17" fmla="*/ 798 h 814"/>
                  <a:gd name="T18" fmla="*/ 8 w 41"/>
                  <a:gd name="T19" fmla="*/ 802 h 814"/>
                  <a:gd name="T20" fmla="*/ 4 w 41"/>
                  <a:gd name="T21" fmla="*/ 806 h 814"/>
                  <a:gd name="T22" fmla="*/ 0 w 41"/>
                  <a:gd name="T23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814">
                    <a:moveTo>
                      <a:pt x="0" y="81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770"/>
                    </a:lnTo>
                    <a:lnTo>
                      <a:pt x="37" y="774"/>
                    </a:lnTo>
                    <a:lnTo>
                      <a:pt x="33" y="778"/>
                    </a:lnTo>
                    <a:lnTo>
                      <a:pt x="25" y="786"/>
                    </a:lnTo>
                    <a:lnTo>
                      <a:pt x="21" y="790"/>
                    </a:lnTo>
                    <a:lnTo>
                      <a:pt x="17" y="798"/>
                    </a:lnTo>
                    <a:lnTo>
                      <a:pt x="8" y="802"/>
                    </a:lnTo>
                    <a:lnTo>
                      <a:pt x="4" y="806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6" name="Freeform 68">
                <a:extLst>
                  <a:ext uri="{FF2B5EF4-FFF2-40B4-BE49-F238E27FC236}">
                    <a16:creationId xmlns:a16="http://schemas.microsoft.com/office/drawing/2014/main" id="{AAD333FB-A36F-35A3-2E7F-DED6E7F28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8" y="10554"/>
                <a:ext cx="44" cy="730"/>
              </a:xfrm>
              <a:custGeom>
                <a:avLst/>
                <a:gdLst>
                  <a:gd name="T0" fmla="*/ 0 w 44"/>
                  <a:gd name="T1" fmla="*/ 730 h 730"/>
                  <a:gd name="T2" fmla="*/ 0 w 44"/>
                  <a:gd name="T3" fmla="*/ 0 h 730"/>
                  <a:gd name="T4" fmla="*/ 44 w 44"/>
                  <a:gd name="T5" fmla="*/ 41 h 730"/>
                  <a:gd name="T6" fmla="*/ 44 w 44"/>
                  <a:gd name="T7" fmla="*/ 677 h 730"/>
                  <a:gd name="T8" fmla="*/ 40 w 44"/>
                  <a:gd name="T9" fmla="*/ 685 h 730"/>
                  <a:gd name="T10" fmla="*/ 32 w 44"/>
                  <a:gd name="T11" fmla="*/ 689 h 730"/>
                  <a:gd name="T12" fmla="*/ 28 w 44"/>
                  <a:gd name="T13" fmla="*/ 697 h 730"/>
                  <a:gd name="T14" fmla="*/ 24 w 44"/>
                  <a:gd name="T15" fmla="*/ 705 h 730"/>
                  <a:gd name="T16" fmla="*/ 16 w 44"/>
                  <a:gd name="T17" fmla="*/ 709 h 730"/>
                  <a:gd name="T18" fmla="*/ 12 w 44"/>
                  <a:gd name="T19" fmla="*/ 718 h 730"/>
                  <a:gd name="T20" fmla="*/ 8 w 44"/>
                  <a:gd name="T21" fmla="*/ 722 h 730"/>
                  <a:gd name="T22" fmla="*/ 0 w 44"/>
                  <a:gd name="T23" fmla="*/ 730 h 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30">
                    <a:moveTo>
                      <a:pt x="0" y="730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677"/>
                    </a:lnTo>
                    <a:lnTo>
                      <a:pt x="40" y="685"/>
                    </a:lnTo>
                    <a:lnTo>
                      <a:pt x="32" y="689"/>
                    </a:lnTo>
                    <a:lnTo>
                      <a:pt x="28" y="697"/>
                    </a:lnTo>
                    <a:lnTo>
                      <a:pt x="24" y="705"/>
                    </a:lnTo>
                    <a:lnTo>
                      <a:pt x="16" y="709"/>
                    </a:lnTo>
                    <a:lnTo>
                      <a:pt x="12" y="718"/>
                    </a:lnTo>
                    <a:lnTo>
                      <a:pt x="8" y="722"/>
                    </a:lnTo>
                    <a:lnTo>
                      <a:pt x="0" y="730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7" name="Freeform 69">
                <a:extLst>
                  <a:ext uri="{FF2B5EF4-FFF2-40B4-BE49-F238E27FC236}">
                    <a16:creationId xmlns:a16="http://schemas.microsoft.com/office/drawing/2014/main" id="{4F1A96B0-5356-D510-3408-697A5C56D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10595"/>
                <a:ext cx="44" cy="636"/>
              </a:xfrm>
              <a:custGeom>
                <a:avLst/>
                <a:gdLst>
                  <a:gd name="T0" fmla="*/ 0 w 44"/>
                  <a:gd name="T1" fmla="*/ 636 h 636"/>
                  <a:gd name="T2" fmla="*/ 0 w 44"/>
                  <a:gd name="T3" fmla="*/ 0 h 636"/>
                  <a:gd name="T4" fmla="*/ 44 w 44"/>
                  <a:gd name="T5" fmla="*/ 40 h 636"/>
                  <a:gd name="T6" fmla="*/ 44 w 44"/>
                  <a:gd name="T7" fmla="*/ 580 h 636"/>
                  <a:gd name="T8" fmla="*/ 36 w 44"/>
                  <a:gd name="T9" fmla="*/ 588 h 636"/>
                  <a:gd name="T10" fmla="*/ 32 w 44"/>
                  <a:gd name="T11" fmla="*/ 596 h 636"/>
                  <a:gd name="T12" fmla="*/ 28 w 44"/>
                  <a:gd name="T13" fmla="*/ 604 h 636"/>
                  <a:gd name="T14" fmla="*/ 24 w 44"/>
                  <a:gd name="T15" fmla="*/ 608 h 636"/>
                  <a:gd name="T16" fmla="*/ 16 w 44"/>
                  <a:gd name="T17" fmla="*/ 616 h 636"/>
                  <a:gd name="T18" fmla="*/ 12 w 44"/>
                  <a:gd name="T19" fmla="*/ 624 h 636"/>
                  <a:gd name="T20" fmla="*/ 4 w 44"/>
                  <a:gd name="T21" fmla="*/ 632 h 636"/>
                  <a:gd name="T22" fmla="*/ 0 w 44"/>
                  <a:gd name="T23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636">
                    <a:moveTo>
                      <a:pt x="0" y="636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580"/>
                    </a:lnTo>
                    <a:lnTo>
                      <a:pt x="36" y="588"/>
                    </a:lnTo>
                    <a:lnTo>
                      <a:pt x="32" y="596"/>
                    </a:lnTo>
                    <a:lnTo>
                      <a:pt x="28" y="604"/>
                    </a:lnTo>
                    <a:lnTo>
                      <a:pt x="24" y="608"/>
                    </a:lnTo>
                    <a:lnTo>
                      <a:pt x="16" y="616"/>
                    </a:lnTo>
                    <a:lnTo>
                      <a:pt x="12" y="624"/>
                    </a:lnTo>
                    <a:lnTo>
                      <a:pt x="4" y="632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8" name="Freeform 70">
                <a:extLst>
                  <a:ext uri="{FF2B5EF4-FFF2-40B4-BE49-F238E27FC236}">
                    <a16:creationId xmlns:a16="http://schemas.microsoft.com/office/drawing/2014/main" id="{AC73CA07-2507-2FA8-FACA-1E4CEF53F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6" y="10635"/>
                <a:ext cx="41" cy="540"/>
              </a:xfrm>
              <a:custGeom>
                <a:avLst/>
                <a:gdLst>
                  <a:gd name="T0" fmla="*/ 0 w 41"/>
                  <a:gd name="T1" fmla="*/ 540 h 540"/>
                  <a:gd name="T2" fmla="*/ 0 w 41"/>
                  <a:gd name="T3" fmla="*/ 0 h 540"/>
                  <a:gd name="T4" fmla="*/ 41 w 41"/>
                  <a:gd name="T5" fmla="*/ 40 h 540"/>
                  <a:gd name="T6" fmla="*/ 41 w 41"/>
                  <a:gd name="T7" fmla="*/ 475 h 540"/>
                  <a:gd name="T8" fmla="*/ 37 w 41"/>
                  <a:gd name="T9" fmla="*/ 483 h 540"/>
                  <a:gd name="T10" fmla="*/ 33 w 41"/>
                  <a:gd name="T11" fmla="*/ 491 h 540"/>
                  <a:gd name="T12" fmla="*/ 29 w 41"/>
                  <a:gd name="T13" fmla="*/ 500 h 540"/>
                  <a:gd name="T14" fmla="*/ 21 w 41"/>
                  <a:gd name="T15" fmla="*/ 508 h 540"/>
                  <a:gd name="T16" fmla="*/ 16 w 41"/>
                  <a:gd name="T17" fmla="*/ 516 h 540"/>
                  <a:gd name="T18" fmla="*/ 12 w 41"/>
                  <a:gd name="T19" fmla="*/ 524 h 540"/>
                  <a:gd name="T20" fmla="*/ 4 w 41"/>
                  <a:gd name="T21" fmla="*/ 532 h 540"/>
                  <a:gd name="T22" fmla="*/ 0 w 41"/>
                  <a:gd name="T23" fmla="*/ 54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540">
                    <a:moveTo>
                      <a:pt x="0" y="540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475"/>
                    </a:lnTo>
                    <a:lnTo>
                      <a:pt x="37" y="483"/>
                    </a:lnTo>
                    <a:lnTo>
                      <a:pt x="33" y="491"/>
                    </a:lnTo>
                    <a:lnTo>
                      <a:pt x="29" y="500"/>
                    </a:lnTo>
                    <a:lnTo>
                      <a:pt x="21" y="508"/>
                    </a:lnTo>
                    <a:lnTo>
                      <a:pt x="16" y="516"/>
                    </a:lnTo>
                    <a:lnTo>
                      <a:pt x="12" y="524"/>
                    </a:lnTo>
                    <a:lnTo>
                      <a:pt x="4" y="532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9" name="Freeform 71">
                <a:extLst>
                  <a:ext uri="{FF2B5EF4-FFF2-40B4-BE49-F238E27FC236}">
                    <a16:creationId xmlns:a16="http://schemas.microsoft.com/office/drawing/2014/main" id="{C20F266E-BAAB-9B1D-FE78-55E0D477B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7" y="10675"/>
                <a:ext cx="44" cy="435"/>
              </a:xfrm>
              <a:custGeom>
                <a:avLst/>
                <a:gdLst>
                  <a:gd name="T0" fmla="*/ 0 w 44"/>
                  <a:gd name="T1" fmla="*/ 435 h 435"/>
                  <a:gd name="T2" fmla="*/ 0 w 44"/>
                  <a:gd name="T3" fmla="*/ 0 h 435"/>
                  <a:gd name="T4" fmla="*/ 44 w 44"/>
                  <a:gd name="T5" fmla="*/ 40 h 435"/>
                  <a:gd name="T6" fmla="*/ 44 w 44"/>
                  <a:gd name="T7" fmla="*/ 359 h 435"/>
                  <a:gd name="T8" fmla="*/ 40 w 44"/>
                  <a:gd name="T9" fmla="*/ 367 h 435"/>
                  <a:gd name="T10" fmla="*/ 36 w 44"/>
                  <a:gd name="T11" fmla="*/ 379 h 435"/>
                  <a:gd name="T12" fmla="*/ 28 w 44"/>
                  <a:gd name="T13" fmla="*/ 387 h 435"/>
                  <a:gd name="T14" fmla="*/ 24 w 44"/>
                  <a:gd name="T15" fmla="*/ 395 h 435"/>
                  <a:gd name="T16" fmla="*/ 20 w 44"/>
                  <a:gd name="T17" fmla="*/ 407 h 435"/>
                  <a:gd name="T18" fmla="*/ 12 w 44"/>
                  <a:gd name="T19" fmla="*/ 415 h 435"/>
                  <a:gd name="T20" fmla="*/ 8 w 44"/>
                  <a:gd name="T21" fmla="*/ 427 h 435"/>
                  <a:gd name="T22" fmla="*/ 0 w 44"/>
                  <a:gd name="T23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435">
                    <a:moveTo>
                      <a:pt x="0" y="435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359"/>
                    </a:lnTo>
                    <a:lnTo>
                      <a:pt x="40" y="367"/>
                    </a:lnTo>
                    <a:lnTo>
                      <a:pt x="36" y="379"/>
                    </a:lnTo>
                    <a:lnTo>
                      <a:pt x="28" y="387"/>
                    </a:lnTo>
                    <a:lnTo>
                      <a:pt x="24" y="395"/>
                    </a:lnTo>
                    <a:lnTo>
                      <a:pt x="20" y="407"/>
                    </a:lnTo>
                    <a:lnTo>
                      <a:pt x="12" y="415"/>
                    </a:lnTo>
                    <a:lnTo>
                      <a:pt x="8" y="427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0" name="Freeform 72">
                <a:extLst>
                  <a:ext uri="{FF2B5EF4-FFF2-40B4-BE49-F238E27FC236}">
                    <a16:creationId xmlns:a16="http://schemas.microsoft.com/office/drawing/2014/main" id="{6D25F199-CC59-6A63-D3A0-40A2F1614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10715"/>
                <a:ext cx="44" cy="319"/>
              </a:xfrm>
              <a:custGeom>
                <a:avLst/>
                <a:gdLst>
                  <a:gd name="T0" fmla="*/ 0 w 44"/>
                  <a:gd name="T1" fmla="*/ 319 h 319"/>
                  <a:gd name="T2" fmla="*/ 0 w 44"/>
                  <a:gd name="T3" fmla="*/ 0 h 319"/>
                  <a:gd name="T4" fmla="*/ 44 w 44"/>
                  <a:gd name="T5" fmla="*/ 41 h 319"/>
                  <a:gd name="T6" fmla="*/ 44 w 44"/>
                  <a:gd name="T7" fmla="*/ 218 h 319"/>
                  <a:gd name="T8" fmla="*/ 40 w 44"/>
                  <a:gd name="T9" fmla="*/ 230 h 319"/>
                  <a:gd name="T10" fmla="*/ 32 w 44"/>
                  <a:gd name="T11" fmla="*/ 246 h 319"/>
                  <a:gd name="T12" fmla="*/ 28 w 44"/>
                  <a:gd name="T13" fmla="*/ 258 h 319"/>
                  <a:gd name="T14" fmla="*/ 24 w 44"/>
                  <a:gd name="T15" fmla="*/ 270 h 319"/>
                  <a:gd name="T16" fmla="*/ 16 w 44"/>
                  <a:gd name="T17" fmla="*/ 283 h 319"/>
                  <a:gd name="T18" fmla="*/ 12 w 44"/>
                  <a:gd name="T19" fmla="*/ 295 h 319"/>
                  <a:gd name="T20" fmla="*/ 8 w 44"/>
                  <a:gd name="T21" fmla="*/ 307 h 319"/>
                  <a:gd name="T22" fmla="*/ 0 w 44"/>
                  <a:gd name="T23" fmla="*/ 319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319">
                    <a:moveTo>
                      <a:pt x="0" y="319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218"/>
                    </a:lnTo>
                    <a:lnTo>
                      <a:pt x="40" y="230"/>
                    </a:lnTo>
                    <a:lnTo>
                      <a:pt x="32" y="246"/>
                    </a:lnTo>
                    <a:lnTo>
                      <a:pt x="28" y="258"/>
                    </a:lnTo>
                    <a:lnTo>
                      <a:pt x="24" y="270"/>
                    </a:lnTo>
                    <a:lnTo>
                      <a:pt x="16" y="283"/>
                    </a:lnTo>
                    <a:lnTo>
                      <a:pt x="12" y="295"/>
                    </a:lnTo>
                    <a:lnTo>
                      <a:pt x="8" y="307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1" name="Freeform 73">
                <a:extLst>
                  <a:ext uri="{FF2B5EF4-FFF2-40B4-BE49-F238E27FC236}">
                    <a16:creationId xmlns:a16="http://schemas.microsoft.com/office/drawing/2014/main" id="{D7BB06AD-C674-8ACC-BABF-983001A6F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" y="10756"/>
                <a:ext cx="41" cy="177"/>
              </a:xfrm>
              <a:custGeom>
                <a:avLst/>
                <a:gdLst>
                  <a:gd name="T0" fmla="*/ 0 w 41"/>
                  <a:gd name="T1" fmla="*/ 177 h 177"/>
                  <a:gd name="T2" fmla="*/ 0 w 41"/>
                  <a:gd name="T3" fmla="*/ 0 h 177"/>
                  <a:gd name="T4" fmla="*/ 41 w 41"/>
                  <a:gd name="T5" fmla="*/ 40 h 177"/>
                  <a:gd name="T6" fmla="*/ 37 w 41"/>
                  <a:gd name="T7" fmla="*/ 56 h 177"/>
                  <a:gd name="T8" fmla="*/ 33 w 41"/>
                  <a:gd name="T9" fmla="*/ 72 h 177"/>
                  <a:gd name="T10" fmla="*/ 29 w 41"/>
                  <a:gd name="T11" fmla="*/ 92 h 177"/>
                  <a:gd name="T12" fmla="*/ 25 w 41"/>
                  <a:gd name="T13" fmla="*/ 109 h 177"/>
                  <a:gd name="T14" fmla="*/ 16 w 41"/>
                  <a:gd name="T15" fmla="*/ 129 h 177"/>
                  <a:gd name="T16" fmla="*/ 12 w 41"/>
                  <a:gd name="T17" fmla="*/ 145 h 177"/>
                  <a:gd name="T18" fmla="*/ 4 w 41"/>
                  <a:gd name="T19" fmla="*/ 161 h 177"/>
                  <a:gd name="T20" fmla="*/ 0 w 41"/>
                  <a:gd name="T2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177">
                    <a:moveTo>
                      <a:pt x="0" y="177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37" y="56"/>
                    </a:lnTo>
                    <a:lnTo>
                      <a:pt x="33" y="72"/>
                    </a:lnTo>
                    <a:lnTo>
                      <a:pt x="29" y="92"/>
                    </a:lnTo>
                    <a:lnTo>
                      <a:pt x="25" y="109"/>
                    </a:lnTo>
                    <a:lnTo>
                      <a:pt x="16" y="129"/>
                    </a:lnTo>
                    <a:lnTo>
                      <a:pt x="12" y="145"/>
                    </a:lnTo>
                    <a:lnTo>
                      <a:pt x="4" y="161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2" name="Freeform 74">
                <a:extLst>
                  <a:ext uri="{FF2B5EF4-FFF2-40B4-BE49-F238E27FC236}">
                    <a16:creationId xmlns:a16="http://schemas.microsoft.com/office/drawing/2014/main" id="{8CCCFFB4-CC5A-6AF9-25F8-CB9C9EC3A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6" y="8979"/>
                <a:ext cx="709" cy="189"/>
              </a:xfrm>
              <a:custGeom>
                <a:avLst/>
                <a:gdLst>
                  <a:gd name="T0" fmla="*/ 584 w 709"/>
                  <a:gd name="T1" fmla="*/ 157 h 189"/>
                  <a:gd name="T2" fmla="*/ 512 w 709"/>
                  <a:gd name="T3" fmla="*/ 0 h 189"/>
                  <a:gd name="T4" fmla="*/ 0 w 709"/>
                  <a:gd name="T5" fmla="*/ 0 h 189"/>
                  <a:gd name="T6" fmla="*/ 0 w 709"/>
                  <a:gd name="T7" fmla="*/ 189 h 189"/>
                  <a:gd name="T8" fmla="*/ 512 w 709"/>
                  <a:gd name="T9" fmla="*/ 189 h 189"/>
                  <a:gd name="T10" fmla="*/ 439 w 709"/>
                  <a:gd name="T11" fmla="*/ 36 h 189"/>
                  <a:gd name="T12" fmla="*/ 584 w 709"/>
                  <a:gd name="T13" fmla="*/ 157 h 189"/>
                  <a:gd name="T14" fmla="*/ 709 w 709"/>
                  <a:gd name="T15" fmla="*/ 0 h 189"/>
                  <a:gd name="T16" fmla="*/ 512 w 709"/>
                  <a:gd name="T17" fmla="*/ 0 h 189"/>
                  <a:gd name="T18" fmla="*/ 584 w 70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9" h="189">
                    <a:moveTo>
                      <a:pt x="584" y="157"/>
                    </a:moveTo>
                    <a:lnTo>
                      <a:pt x="512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12" y="189"/>
                    </a:lnTo>
                    <a:lnTo>
                      <a:pt x="439" y="36"/>
                    </a:lnTo>
                    <a:lnTo>
                      <a:pt x="584" y="157"/>
                    </a:lnTo>
                    <a:lnTo>
                      <a:pt x="709" y="0"/>
                    </a:lnTo>
                    <a:lnTo>
                      <a:pt x="512" y="0"/>
                    </a:lnTo>
                    <a:lnTo>
                      <a:pt x="584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3" name="Freeform 75">
                <a:extLst>
                  <a:ext uri="{FF2B5EF4-FFF2-40B4-BE49-F238E27FC236}">
                    <a16:creationId xmlns:a16="http://schemas.microsoft.com/office/drawing/2014/main" id="{88AC451C-0CD6-9C8F-1873-051DD2D9C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6" y="9015"/>
                <a:ext cx="1124" cy="1245"/>
              </a:xfrm>
              <a:custGeom>
                <a:avLst/>
                <a:gdLst>
                  <a:gd name="T0" fmla="*/ 197 w 1124"/>
                  <a:gd name="T1" fmla="*/ 1108 h 1245"/>
                  <a:gd name="T2" fmla="*/ 201 w 1124"/>
                  <a:gd name="T3" fmla="*/ 1237 h 1245"/>
                  <a:gd name="T4" fmla="*/ 1124 w 1124"/>
                  <a:gd name="T5" fmla="*/ 121 h 1245"/>
                  <a:gd name="T6" fmla="*/ 979 w 1124"/>
                  <a:gd name="T7" fmla="*/ 0 h 1245"/>
                  <a:gd name="T8" fmla="*/ 56 w 1124"/>
                  <a:gd name="T9" fmla="*/ 1116 h 1245"/>
                  <a:gd name="T10" fmla="*/ 64 w 1124"/>
                  <a:gd name="T11" fmla="*/ 1245 h 1245"/>
                  <a:gd name="T12" fmla="*/ 56 w 1124"/>
                  <a:gd name="T13" fmla="*/ 1116 h 1245"/>
                  <a:gd name="T14" fmla="*/ 0 w 1124"/>
                  <a:gd name="T15" fmla="*/ 1185 h 1245"/>
                  <a:gd name="T16" fmla="*/ 64 w 1124"/>
                  <a:gd name="T17" fmla="*/ 1245 h 1245"/>
                  <a:gd name="T18" fmla="*/ 197 w 1124"/>
                  <a:gd name="T19" fmla="*/ 1108 h 1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24" h="1245">
                    <a:moveTo>
                      <a:pt x="197" y="1108"/>
                    </a:moveTo>
                    <a:lnTo>
                      <a:pt x="201" y="1237"/>
                    </a:lnTo>
                    <a:lnTo>
                      <a:pt x="1124" y="121"/>
                    </a:lnTo>
                    <a:lnTo>
                      <a:pt x="979" y="0"/>
                    </a:lnTo>
                    <a:lnTo>
                      <a:pt x="56" y="1116"/>
                    </a:lnTo>
                    <a:lnTo>
                      <a:pt x="64" y="1245"/>
                    </a:lnTo>
                    <a:lnTo>
                      <a:pt x="56" y="1116"/>
                    </a:lnTo>
                    <a:lnTo>
                      <a:pt x="0" y="1185"/>
                    </a:lnTo>
                    <a:lnTo>
                      <a:pt x="64" y="1245"/>
                    </a:lnTo>
                    <a:lnTo>
                      <a:pt x="197" y="1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4" name="Freeform 76">
                <a:extLst>
                  <a:ext uri="{FF2B5EF4-FFF2-40B4-BE49-F238E27FC236}">
                    <a16:creationId xmlns:a16="http://schemas.microsoft.com/office/drawing/2014/main" id="{601F4FFE-6F42-2F82-38FD-F26894A78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" y="10123"/>
                <a:ext cx="1080" cy="1016"/>
              </a:xfrm>
              <a:custGeom>
                <a:avLst/>
                <a:gdLst>
                  <a:gd name="T0" fmla="*/ 1080 w 1080"/>
                  <a:gd name="T1" fmla="*/ 947 h 1016"/>
                  <a:gd name="T2" fmla="*/ 1052 w 1080"/>
                  <a:gd name="T3" fmla="*/ 879 h 1016"/>
                  <a:gd name="T4" fmla="*/ 133 w 1080"/>
                  <a:gd name="T5" fmla="*/ 0 h 1016"/>
                  <a:gd name="T6" fmla="*/ 0 w 1080"/>
                  <a:gd name="T7" fmla="*/ 137 h 1016"/>
                  <a:gd name="T8" fmla="*/ 923 w 1080"/>
                  <a:gd name="T9" fmla="*/ 1016 h 1016"/>
                  <a:gd name="T10" fmla="*/ 891 w 1080"/>
                  <a:gd name="T11" fmla="*/ 947 h 1016"/>
                  <a:gd name="T12" fmla="*/ 1080 w 1080"/>
                  <a:gd name="T13" fmla="*/ 947 h 1016"/>
                  <a:gd name="T14" fmla="*/ 1080 w 1080"/>
                  <a:gd name="T15" fmla="*/ 907 h 1016"/>
                  <a:gd name="T16" fmla="*/ 1052 w 1080"/>
                  <a:gd name="T17" fmla="*/ 879 h 1016"/>
                  <a:gd name="T18" fmla="*/ 1080 w 1080"/>
                  <a:gd name="T19" fmla="*/ 947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0" h="1016">
                    <a:moveTo>
                      <a:pt x="1080" y="947"/>
                    </a:moveTo>
                    <a:lnTo>
                      <a:pt x="1052" y="879"/>
                    </a:lnTo>
                    <a:lnTo>
                      <a:pt x="133" y="0"/>
                    </a:lnTo>
                    <a:lnTo>
                      <a:pt x="0" y="137"/>
                    </a:lnTo>
                    <a:lnTo>
                      <a:pt x="923" y="1016"/>
                    </a:lnTo>
                    <a:lnTo>
                      <a:pt x="891" y="947"/>
                    </a:lnTo>
                    <a:lnTo>
                      <a:pt x="1080" y="947"/>
                    </a:lnTo>
                    <a:lnTo>
                      <a:pt x="1080" y="907"/>
                    </a:lnTo>
                    <a:lnTo>
                      <a:pt x="1052" y="879"/>
                    </a:lnTo>
                    <a:lnTo>
                      <a:pt x="1080" y="9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5" name="Freeform 77">
                <a:extLst>
                  <a:ext uri="{FF2B5EF4-FFF2-40B4-BE49-F238E27FC236}">
                    <a16:creationId xmlns:a16="http://schemas.microsoft.com/office/drawing/2014/main" id="{47F05A95-D20E-B9E7-08FD-26364DE31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" y="11070"/>
                <a:ext cx="189" cy="814"/>
              </a:xfrm>
              <a:custGeom>
                <a:avLst/>
                <a:gdLst>
                  <a:gd name="T0" fmla="*/ 32 w 189"/>
                  <a:gd name="T1" fmla="*/ 661 h 814"/>
                  <a:gd name="T2" fmla="*/ 189 w 189"/>
                  <a:gd name="T3" fmla="*/ 592 h 814"/>
                  <a:gd name="T4" fmla="*/ 189 w 189"/>
                  <a:gd name="T5" fmla="*/ 0 h 814"/>
                  <a:gd name="T6" fmla="*/ 0 w 189"/>
                  <a:gd name="T7" fmla="*/ 0 h 814"/>
                  <a:gd name="T8" fmla="*/ 0 w 189"/>
                  <a:gd name="T9" fmla="*/ 592 h 814"/>
                  <a:gd name="T10" fmla="*/ 161 w 189"/>
                  <a:gd name="T11" fmla="*/ 524 h 814"/>
                  <a:gd name="T12" fmla="*/ 32 w 189"/>
                  <a:gd name="T13" fmla="*/ 661 h 814"/>
                  <a:gd name="T14" fmla="*/ 189 w 189"/>
                  <a:gd name="T15" fmla="*/ 814 h 814"/>
                  <a:gd name="T16" fmla="*/ 189 w 189"/>
                  <a:gd name="T17" fmla="*/ 592 h 814"/>
                  <a:gd name="T18" fmla="*/ 32 w 189"/>
                  <a:gd name="T19" fmla="*/ 661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814">
                    <a:moveTo>
                      <a:pt x="32" y="661"/>
                    </a:moveTo>
                    <a:lnTo>
                      <a:pt x="189" y="592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592"/>
                    </a:lnTo>
                    <a:lnTo>
                      <a:pt x="161" y="524"/>
                    </a:lnTo>
                    <a:lnTo>
                      <a:pt x="32" y="661"/>
                    </a:lnTo>
                    <a:lnTo>
                      <a:pt x="189" y="814"/>
                    </a:lnTo>
                    <a:lnTo>
                      <a:pt x="189" y="592"/>
                    </a:lnTo>
                    <a:lnTo>
                      <a:pt x="32" y="6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6" name="Freeform 78">
                <a:extLst>
                  <a:ext uri="{FF2B5EF4-FFF2-40B4-BE49-F238E27FC236}">
                    <a16:creationId xmlns:a16="http://schemas.microsoft.com/office/drawing/2014/main" id="{12B57608-A224-B108-A76D-C4AE32711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10075"/>
                <a:ext cx="1765" cy="1656"/>
              </a:xfrm>
              <a:custGeom>
                <a:avLst/>
                <a:gdLst>
                  <a:gd name="T0" fmla="*/ 0 w 1765"/>
                  <a:gd name="T1" fmla="*/ 68 h 1656"/>
                  <a:gd name="T2" fmla="*/ 32 w 1765"/>
                  <a:gd name="T3" fmla="*/ 137 h 1656"/>
                  <a:gd name="T4" fmla="*/ 1636 w 1765"/>
                  <a:gd name="T5" fmla="*/ 1656 h 1656"/>
                  <a:gd name="T6" fmla="*/ 1765 w 1765"/>
                  <a:gd name="T7" fmla="*/ 1519 h 1656"/>
                  <a:gd name="T8" fmla="*/ 161 w 1765"/>
                  <a:gd name="T9" fmla="*/ 0 h 1656"/>
                  <a:gd name="T10" fmla="*/ 189 w 1765"/>
                  <a:gd name="T11" fmla="*/ 68 h 1656"/>
                  <a:gd name="T12" fmla="*/ 0 w 1765"/>
                  <a:gd name="T13" fmla="*/ 68 h 1656"/>
                  <a:gd name="T14" fmla="*/ 0 w 1765"/>
                  <a:gd name="T15" fmla="*/ 109 h 1656"/>
                  <a:gd name="T16" fmla="*/ 32 w 1765"/>
                  <a:gd name="T17" fmla="*/ 137 h 1656"/>
                  <a:gd name="T18" fmla="*/ 0 w 1765"/>
                  <a:gd name="T19" fmla="*/ 68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5" h="1656">
                    <a:moveTo>
                      <a:pt x="0" y="68"/>
                    </a:moveTo>
                    <a:lnTo>
                      <a:pt x="32" y="137"/>
                    </a:lnTo>
                    <a:lnTo>
                      <a:pt x="1636" y="1656"/>
                    </a:lnTo>
                    <a:lnTo>
                      <a:pt x="1765" y="1519"/>
                    </a:lnTo>
                    <a:lnTo>
                      <a:pt x="161" y="0"/>
                    </a:lnTo>
                    <a:lnTo>
                      <a:pt x="189" y="68"/>
                    </a:lnTo>
                    <a:lnTo>
                      <a:pt x="0" y="68"/>
                    </a:lnTo>
                    <a:lnTo>
                      <a:pt x="0" y="109"/>
                    </a:lnTo>
                    <a:lnTo>
                      <a:pt x="32" y="137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7" name="Freeform 79">
                <a:extLst>
                  <a:ext uri="{FF2B5EF4-FFF2-40B4-BE49-F238E27FC236}">
                    <a16:creationId xmlns:a16="http://schemas.microsoft.com/office/drawing/2014/main" id="{2CEB65E5-4073-864C-CEFE-D00B92383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8096"/>
                <a:ext cx="189" cy="2047"/>
              </a:xfrm>
              <a:custGeom>
                <a:avLst/>
                <a:gdLst>
                  <a:gd name="T0" fmla="*/ 97 w 189"/>
                  <a:gd name="T1" fmla="*/ 0 h 2047"/>
                  <a:gd name="T2" fmla="*/ 0 w 189"/>
                  <a:gd name="T3" fmla="*/ 97 h 2047"/>
                  <a:gd name="T4" fmla="*/ 0 w 189"/>
                  <a:gd name="T5" fmla="*/ 2047 h 2047"/>
                  <a:gd name="T6" fmla="*/ 189 w 189"/>
                  <a:gd name="T7" fmla="*/ 2047 h 2047"/>
                  <a:gd name="T8" fmla="*/ 189 w 189"/>
                  <a:gd name="T9" fmla="*/ 97 h 2047"/>
                  <a:gd name="T10" fmla="*/ 97 w 189"/>
                  <a:gd name="T11" fmla="*/ 190 h 2047"/>
                  <a:gd name="T12" fmla="*/ 97 w 189"/>
                  <a:gd name="T13" fmla="*/ 0 h 2047"/>
                  <a:gd name="T14" fmla="*/ 0 w 189"/>
                  <a:gd name="T15" fmla="*/ 0 h 2047"/>
                  <a:gd name="T16" fmla="*/ 0 w 189"/>
                  <a:gd name="T17" fmla="*/ 97 h 2047"/>
                  <a:gd name="T18" fmla="*/ 97 w 189"/>
                  <a:gd name="T19" fmla="*/ 0 h 2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047">
                    <a:moveTo>
                      <a:pt x="97" y="0"/>
                    </a:moveTo>
                    <a:lnTo>
                      <a:pt x="0" y="97"/>
                    </a:lnTo>
                    <a:lnTo>
                      <a:pt x="0" y="2047"/>
                    </a:lnTo>
                    <a:lnTo>
                      <a:pt x="189" y="2047"/>
                    </a:lnTo>
                    <a:lnTo>
                      <a:pt x="189" y="97"/>
                    </a:lnTo>
                    <a:lnTo>
                      <a:pt x="97" y="190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7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8" name="Freeform 80">
                <a:extLst>
                  <a:ext uri="{FF2B5EF4-FFF2-40B4-BE49-F238E27FC236}">
                    <a16:creationId xmlns:a16="http://schemas.microsoft.com/office/drawing/2014/main" id="{8D2F86E2-5496-8F54-764C-770D36789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096"/>
                <a:ext cx="604" cy="190"/>
              </a:xfrm>
              <a:custGeom>
                <a:avLst/>
                <a:gdLst>
                  <a:gd name="T0" fmla="*/ 604 w 604"/>
                  <a:gd name="T1" fmla="*/ 97 h 190"/>
                  <a:gd name="T2" fmla="*/ 507 w 604"/>
                  <a:gd name="T3" fmla="*/ 0 h 190"/>
                  <a:gd name="T4" fmla="*/ 0 w 604"/>
                  <a:gd name="T5" fmla="*/ 0 h 190"/>
                  <a:gd name="T6" fmla="*/ 0 w 604"/>
                  <a:gd name="T7" fmla="*/ 190 h 190"/>
                  <a:gd name="T8" fmla="*/ 507 w 604"/>
                  <a:gd name="T9" fmla="*/ 190 h 190"/>
                  <a:gd name="T10" fmla="*/ 415 w 604"/>
                  <a:gd name="T11" fmla="*/ 97 h 190"/>
                  <a:gd name="T12" fmla="*/ 604 w 604"/>
                  <a:gd name="T13" fmla="*/ 97 h 190"/>
                  <a:gd name="T14" fmla="*/ 604 w 604"/>
                  <a:gd name="T15" fmla="*/ 0 h 190"/>
                  <a:gd name="T16" fmla="*/ 507 w 604"/>
                  <a:gd name="T17" fmla="*/ 0 h 190"/>
                  <a:gd name="T18" fmla="*/ 604 w 604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4" h="190">
                    <a:moveTo>
                      <a:pt x="604" y="97"/>
                    </a:moveTo>
                    <a:lnTo>
                      <a:pt x="507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7" y="190"/>
                    </a:lnTo>
                    <a:lnTo>
                      <a:pt x="415" y="97"/>
                    </a:lnTo>
                    <a:lnTo>
                      <a:pt x="604" y="97"/>
                    </a:lnTo>
                    <a:lnTo>
                      <a:pt x="604" y="0"/>
                    </a:lnTo>
                    <a:lnTo>
                      <a:pt x="507" y="0"/>
                    </a:lnTo>
                    <a:lnTo>
                      <a:pt x="604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9" name="Freeform 81">
                <a:extLst>
                  <a:ext uri="{FF2B5EF4-FFF2-40B4-BE49-F238E27FC236}">
                    <a16:creationId xmlns:a16="http://schemas.microsoft.com/office/drawing/2014/main" id="{94727B6B-953C-A937-6969-1A7C83FAC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189" cy="1805"/>
              </a:xfrm>
              <a:custGeom>
                <a:avLst/>
                <a:gdLst>
                  <a:gd name="T0" fmla="*/ 20 w 189"/>
                  <a:gd name="T1" fmla="*/ 1491 h 1805"/>
                  <a:gd name="T2" fmla="*/ 189 w 189"/>
                  <a:gd name="T3" fmla="*/ 1555 h 1805"/>
                  <a:gd name="T4" fmla="*/ 189 w 189"/>
                  <a:gd name="T5" fmla="*/ 0 h 1805"/>
                  <a:gd name="T6" fmla="*/ 0 w 189"/>
                  <a:gd name="T7" fmla="*/ 0 h 1805"/>
                  <a:gd name="T8" fmla="*/ 0 w 189"/>
                  <a:gd name="T9" fmla="*/ 1555 h 1805"/>
                  <a:gd name="T10" fmla="*/ 165 w 189"/>
                  <a:gd name="T11" fmla="*/ 1616 h 1805"/>
                  <a:gd name="T12" fmla="*/ 0 w 189"/>
                  <a:gd name="T13" fmla="*/ 1555 h 1805"/>
                  <a:gd name="T14" fmla="*/ 0 w 189"/>
                  <a:gd name="T15" fmla="*/ 1805 h 1805"/>
                  <a:gd name="T16" fmla="*/ 165 w 189"/>
                  <a:gd name="T17" fmla="*/ 1616 h 1805"/>
                  <a:gd name="T18" fmla="*/ 20 w 189"/>
                  <a:gd name="T19" fmla="*/ 1491 h 1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05">
                    <a:moveTo>
                      <a:pt x="20" y="1491"/>
                    </a:moveTo>
                    <a:lnTo>
                      <a:pt x="189" y="155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555"/>
                    </a:lnTo>
                    <a:lnTo>
                      <a:pt x="165" y="1616"/>
                    </a:lnTo>
                    <a:lnTo>
                      <a:pt x="0" y="1555"/>
                    </a:lnTo>
                    <a:lnTo>
                      <a:pt x="0" y="1805"/>
                    </a:lnTo>
                    <a:lnTo>
                      <a:pt x="165" y="1616"/>
                    </a:lnTo>
                    <a:lnTo>
                      <a:pt x="20" y="14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0" name="Freeform 82">
                <a:extLst>
                  <a:ext uri="{FF2B5EF4-FFF2-40B4-BE49-F238E27FC236}">
                    <a16:creationId xmlns:a16="http://schemas.microsoft.com/office/drawing/2014/main" id="{B0628AD8-BB94-3C94-9552-923CC2361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9" y="8979"/>
                <a:ext cx="729" cy="830"/>
              </a:xfrm>
              <a:custGeom>
                <a:avLst/>
                <a:gdLst>
                  <a:gd name="T0" fmla="*/ 657 w 729"/>
                  <a:gd name="T1" fmla="*/ 0 h 830"/>
                  <a:gd name="T2" fmla="*/ 584 w 729"/>
                  <a:gd name="T3" fmla="*/ 32 h 830"/>
                  <a:gd name="T4" fmla="*/ 0 w 729"/>
                  <a:gd name="T5" fmla="*/ 705 h 830"/>
                  <a:gd name="T6" fmla="*/ 145 w 729"/>
                  <a:gd name="T7" fmla="*/ 830 h 830"/>
                  <a:gd name="T8" fmla="*/ 729 w 729"/>
                  <a:gd name="T9" fmla="*/ 157 h 830"/>
                  <a:gd name="T10" fmla="*/ 657 w 729"/>
                  <a:gd name="T11" fmla="*/ 189 h 830"/>
                  <a:gd name="T12" fmla="*/ 657 w 729"/>
                  <a:gd name="T13" fmla="*/ 0 h 830"/>
                  <a:gd name="T14" fmla="*/ 612 w 729"/>
                  <a:gd name="T15" fmla="*/ 0 h 830"/>
                  <a:gd name="T16" fmla="*/ 584 w 729"/>
                  <a:gd name="T17" fmla="*/ 32 h 830"/>
                  <a:gd name="T18" fmla="*/ 657 w 729"/>
                  <a:gd name="T19" fmla="*/ 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9" h="830">
                    <a:moveTo>
                      <a:pt x="657" y="0"/>
                    </a:moveTo>
                    <a:lnTo>
                      <a:pt x="584" y="32"/>
                    </a:lnTo>
                    <a:lnTo>
                      <a:pt x="0" y="705"/>
                    </a:lnTo>
                    <a:lnTo>
                      <a:pt x="145" y="830"/>
                    </a:lnTo>
                    <a:lnTo>
                      <a:pt x="729" y="157"/>
                    </a:lnTo>
                    <a:lnTo>
                      <a:pt x="657" y="189"/>
                    </a:lnTo>
                    <a:lnTo>
                      <a:pt x="657" y="0"/>
                    </a:lnTo>
                    <a:lnTo>
                      <a:pt x="612" y="0"/>
                    </a:lnTo>
                    <a:lnTo>
                      <a:pt x="584" y="32"/>
                    </a:lnTo>
                    <a:lnTo>
                      <a:pt x="6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1" name="Freeform 83">
                <a:extLst>
                  <a:ext uri="{FF2B5EF4-FFF2-40B4-BE49-F238E27FC236}">
                    <a16:creationId xmlns:a16="http://schemas.microsoft.com/office/drawing/2014/main" id="{CB167D09-BB1C-11A6-8DAF-C7A1764A8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193"/>
                <a:ext cx="32" cy="1979"/>
              </a:xfrm>
              <a:custGeom>
                <a:avLst/>
                <a:gdLst>
                  <a:gd name="T0" fmla="*/ 0 w 32"/>
                  <a:gd name="T1" fmla="*/ 1950 h 1979"/>
                  <a:gd name="T2" fmla="*/ 0 w 32"/>
                  <a:gd name="T3" fmla="*/ 0 h 1979"/>
                  <a:gd name="T4" fmla="*/ 32 w 32"/>
                  <a:gd name="T5" fmla="*/ 0 h 1979"/>
                  <a:gd name="T6" fmla="*/ 32 w 32"/>
                  <a:gd name="T7" fmla="*/ 1979 h 1979"/>
                  <a:gd name="T8" fmla="*/ 0 w 32"/>
                  <a:gd name="T9" fmla="*/ 1950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79">
                    <a:moveTo>
                      <a:pt x="0" y="19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79"/>
                    </a:lnTo>
                    <a:lnTo>
                      <a:pt x="0" y="195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2" name="Freeform 84">
                <a:extLst>
                  <a:ext uri="{FF2B5EF4-FFF2-40B4-BE49-F238E27FC236}">
                    <a16:creationId xmlns:a16="http://schemas.microsoft.com/office/drawing/2014/main" id="{81BEEDA4-A4E8-721B-188B-99CD0CE99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6" y="8193"/>
                <a:ext cx="32" cy="2011"/>
              </a:xfrm>
              <a:custGeom>
                <a:avLst/>
                <a:gdLst>
                  <a:gd name="T0" fmla="*/ 0 w 32"/>
                  <a:gd name="T1" fmla="*/ 1979 h 2011"/>
                  <a:gd name="T2" fmla="*/ 0 w 32"/>
                  <a:gd name="T3" fmla="*/ 0 h 2011"/>
                  <a:gd name="T4" fmla="*/ 32 w 32"/>
                  <a:gd name="T5" fmla="*/ 0 h 2011"/>
                  <a:gd name="T6" fmla="*/ 32 w 32"/>
                  <a:gd name="T7" fmla="*/ 2011 h 2011"/>
                  <a:gd name="T8" fmla="*/ 0 w 32"/>
                  <a:gd name="T9" fmla="*/ 1979 h 2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11">
                    <a:moveTo>
                      <a:pt x="0" y="197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11"/>
                    </a:lnTo>
                    <a:lnTo>
                      <a:pt x="0" y="197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3" name="Freeform 85">
                <a:extLst>
                  <a:ext uri="{FF2B5EF4-FFF2-40B4-BE49-F238E27FC236}">
                    <a16:creationId xmlns:a16="http://schemas.microsoft.com/office/drawing/2014/main" id="{90BAC788-577D-1863-EA46-9F516933A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8193"/>
                <a:ext cx="32" cy="2039"/>
              </a:xfrm>
              <a:custGeom>
                <a:avLst/>
                <a:gdLst>
                  <a:gd name="T0" fmla="*/ 0 w 32"/>
                  <a:gd name="T1" fmla="*/ 2011 h 2039"/>
                  <a:gd name="T2" fmla="*/ 0 w 32"/>
                  <a:gd name="T3" fmla="*/ 0 h 2039"/>
                  <a:gd name="T4" fmla="*/ 32 w 32"/>
                  <a:gd name="T5" fmla="*/ 0 h 2039"/>
                  <a:gd name="T6" fmla="*/ 32 w 32"/>
                  <a:gd name="T7" fmla="*/ 2039 h 2039"/>
                  <a:gd name="T8" fmla="*/ 0 w 32"/>
                  <a:gd name="T9" fmla="*/ 2011 h 2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39">
                    <a:moveTo>
                      <a:pt x="0" y="201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39"/>
                    </a:lnTo>
                    <a:lnTo>
                      <a:pt x="0" y="2011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4" name="Freeform 86">
                <a:extLst>
                  <a:ext uri="{FF2B5EF4-FFF2-40B4-BE49-F238E27FC236}">
                    <a16:creationId xmlns:a16="http://schemas.microsoft.com/office/drawing/2014/main" id="{7A02D4B7-7E46-1821-D318-FC26D11B4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0" y="8193"/>
                <a:ext cx="33" cy="2071"/>
              </a:xfrm>
              <a:custGeom>
                <a:avLst/>
                <a:gdLst>
                  <a:gd name="T0" fmla="*/ 0 w 33"/>
                  <a:gd name="T1" fmla="*/ 2039 h 2071"/>
                  <a:gd name="T2" fmla="*/ 0 w 33"/>
                  <a:gd name="T3" fmla="*/ 0 h 2071"/>
                  <a:gd name="T4" fmla="*/ 33 w 33"/>
                  <a:gd name="T5" fmla="*/ 0 h 2071"/>
                  <a:gd name="T6" fmla="*/ 33 w 33"/>
                  <a:gd name="T7" fmla="*/ 2071 h 2071"/>
                  <a:gd name="T8" fmla="*/ 0 w 33"/>
                  <a:gd name="T9" fmla="*/ 2039 h 2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71">
                    <a:moveTo>
                      <a:pt x="0" y="2039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071"/>
                    </a:lnTo>
                    <a:lnTo>
                      <a:pt x="0" y="203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5" name="Freeform 87">
                <a:extLst>
                  <a:ext uri="{FF2B5EF4-FFF2-40B4-BE49-F238E27FC236}">
                    <a16:creationId xmlns:a16="http://schemas.microsoft.com/office/drawing/2014/main" id="{16C043F2-17B2-D0CB-5411-C4A68DD4C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3" y="8193"/>
                <a:ext cx="32" cy="2099"/>
              </a:xfrm>
              <a:custGeom>
                <a:avLst/>
                <a:gdLst>
                  <a:gd name="T0" fmla="*/ 0 w 32"/>
                  <a:gd name="T1" fmla="*/ 2071 h 2099"/>
                  <a:gd name="T2" fmla="*/ 0 w 32"/>
                  <a:gd name="T3" fmla="*/ 0 h 2099"/>
                  <a:gd name="T4" fmla="*/ 32 w 32"/>
                  <a:gd name="T5" fmla="*/ 0 h 2099"/>
                  <a:gd name="T6" fmla="*/ 32 w 32"/>
                  <a:gd name="T7" fmla="*/ 2099 h 2099"/>
                  <a:gd name="T8" fmla="*/ 0 w 32"/>
                  <a:gd name="T9" fmla="*/ 2071 h 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99">
                    <a:moveTo>
                      <a:pt x="0" y="20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99"/>
                    </a:lnTo>
                    <a:lnTo>
                      <a:pt x="0" y="207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6" name="Freeform 88">
                <a:extLst>
                  <a:ext uri="{FF2B5EF4-FFF2-40B4-BE49-F238E27FC236}">
                    <a16:creationId xmlns:a16="http://schemas.microsoft.com/office/drawing/2014/main" id="{CEBA5C05-ABB5-E143-1996-10F7FA434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8193"/>
                <a:ext cx="32" cy="2132"/>
              </a:xfrm>
              <a:custGeom>
                <a:avLst/>
                <a:gdLst>
                  <a:gd name="T0" fmla="*/ 0 w 32"/>
                  <a:gd name="T1" fmla="*/ 2099 h 2132"/>
                  <a:gd name="T2" fmla="*/ 0 w 32"/>
                  <a:gd name="T3" fmla="*/ 0 h 2132"/>
                  <a:gd name="T4" fmla="*/ 32 w 32"/>
                  <a:gd name="T5" fmla="*/ 0 h 2132"/>
                  <a:gd name="T6" fmla="*/ 32 w 32"/>
                  <a:gd name="T7" fmla="*/ 2132 h 2132"/>
                  <a:gd name="T8" fmla="*/ 0 w 32"/>
                  <a:gd name="T9" fmla="*/ 2099 h 2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32">
                    <a:moveTo>
                      <a:pt x="0" y="209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32"/>
                    </a:lnTo>
                    <a:lnTo>
                      <a:pt x="0" y="209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7" name="Freeform 89">
                <a:extLst>
                  <a:ext uri="{FF2B5EF4-FFF2-40B4-BE49-F238E27FC236}">
                    <a16:creationId xmlns:a16="http://schemas.microsoft.com/office/drawing/2014/main" id="{52E147FF-DE2E-0F48-FB1F-968A0E46E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8193"/>
                <a:ext cx="32" cy="2164"/>
              </a:xfrm>
              <a:custGeom>
                <a:avLst/>
                <a:gdLst>
                  <a:gd name="T0" fmla="*/ 0 w 32"/>
                  <a:gd name="T1" fmla="*/ 2132 h 2164"/>
                  <a:gd name="T2" fmla="*/ 0 w 32"/>
                  <a:gd name="T3" fmla="*/ 0 h 2164"/>
                  <a:gd name="T4" fmla="*/ 32 w 32"/>
                  <a:gd name="T5" fmla="*/ 0 h 2164"/>
                  <a:gd name="T6" fmla="*/ 32 w 32"/>
                  <a:gd name="T7" fmla="*/ 2164 h 2164"/>
                  <a:gd name="T8" fmla="*/ 0 w 32"/>
                  <a:gd name="T9" fmla="*/ 2132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64">
                    <a:moveTo>
                      <a:pt x="0" y="213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64"/>
                    </a:lnTo>
                    <a:lnTo>
                      <a:pt x="0" y="213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8" name="Freeform 90">
                <a:extLst>
                  <a:ext uri="{FF2B5EF4-FFF2-40B4-BE49-F238E27FC236}">
                    <a16:creationId xmlns:a16="http://schemas.microsoft.com/office/drawing/2014/main" id="{1FAC4BB6-E2B2-FC03-9ECE-111B5C223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8193"/>
                <a:ext cx="29" cy="2192"/>
              </a:xfrm>
              <a:custGeom>
                <a:avLst/>
                <a:gdLst>
                  <a:gd name="T0" fmla="*/ 0 w 29"/>
                  <a:gd name="T1" fmla="*/ 2164 h 2192"/>
                  <a:gd name="T2" fmla="*/ 0 w 29"/>
                  <a:gd name="T3" fmla="*/ 0 h 2192"/>
                  <a:gd name="T4" fmla="*/ 29 w 29"/>
                  <a:gd name="T5" fmla="*/ 0 h 2192"/>
                  <a:gd name="T6" fmla="*/ 29 w 29"/>
                  <a:gd name="T7" fmla="*/ 2192 h 2192"/>
                  <a:gd name="T8" fmla="*/ 0 w 29"/>
                  <a:gd name="T9" fmla="*/ 2164 h 2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192">
                    <a:moveTo>
                      <a:pt x="0" y="2164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192"/>
                    </a:lnTo>
                    <a:lnTo>
                      <a:pt x="0" y="21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9" name="Freeform 91">
                <a:extLst>
                  <a:ext uri="{FF2B5EF4-FFF2-40B4-BE49-F238E27FC236}">
                    <a16:creationId xmlns:a16="http://schemas.microsoft.com/office/drawing/2014/main" id="{8A59535E-01BA-EFDC-163B-C18FFAFE2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8193"/>
                <a:ext cx="32" cy="2224"/>
              </a:xfrm>
              <a:custGeom>
                <a:avLst/>
                <a:gdLst>
                  <a:gd name="T0" fmla="*/ 0 w 32"/>
                  <a:gd name="T1" fmla="*/ 2192 h 2224"/>
                  <a:gd name="T2" fmla="*/ 0 w 32"/>
                  <a:gd name="T3" fmla="*/ 0 h 2224"/>
                  <a:gd name="T4" fmla="*/ 32 w 32"/>
                  <a:gd name="T5" fmla="*/ 0 h 2224"/>
                  <a:gd name="T6" fmla="*/ 32 w 32"/>
                  <a:gd name="T7" fmla="*/ 2224 h 2224"/>
                  <a:gd name="T8" fmla="*/ 0 w 32"/>
                  <a:gd name="T9" fmla="*/ 2192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24">
                    <a:moveTo>
                      <a:pt x="0" y="219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24"/>
                    </a:lnTo>
                    <a:lnTo>
                      <a:pt x="0" y="2192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0" name="Freeform 92">
                <a:extLst>
                  <a:ext uri="{FF2B5EF4-FFF2-40B4-BE49-F238E27FC236}">
                    <a16:creationId xmlns:a16="http://schemas.microsoft.com/office/drawing/2014/main" id="{2915B555-B2D6-FC47-13AC-CF30D2460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0" y="8193"/>
                <a:ext cx="32" cy="2252"/>
              </a:xfrm>
              <a:custGeom>
                <a:avLst/>
                <a:gdLst>
                  <a:gd name="T0" fmla="*/ 0 w 32"/>
                  <a:gd name="T1" fmla="*/ 2224 h 2252"/>
                  <a:gd name="T2" fmla="*/ 0 w 32"/>
                  <a:gd name="T3" fmla="*/ 0 h 2252"/>
                  <a:gd name="T4" fmla="*/ 32 w 32"/>
                  <a:gd name="T5" fmla="*/ 0 h 2252"/>
                  <a:gd name="T6" fmla="*/ 32 w 32"/>
                  <a:gd name="T7" fmla="*/ 2252 h 2252"/>
                  <a:gd name="T8" fmla="*/ 0 w 32"/>
                  <a:gd name="T9" fmla="*/ 2224 h 2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52">
                    <a:moveTo>
                      <a:pt x="0" y="2224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52"/>
                    </a:lnTo>
                    <a:lnTo>
                      <a:pt x="0" y="2224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1" name="Freeform 93">
                <a:extLst>
                  <a:ext uri="{FF2B5EF4-FFF2-40B4-BE49-F238E27FC236}">
                    <a16:creationId xmlns:a16="http://schemas.microsoft.com/office/drawing/2014/main" id="{7AE5C5F9-511A-91B0-1C7B-665C43DE4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8193"/>
                <a:ext cx="32" cy="2285"/>
              </a:xfrm>
              <a:custGeom>
                <a:avLst/>
                <a:gdLst>
                  <a:gd name="T0" fmla="*/ 0 w 32"/>
                  <a:gd name="T1" fmla="*/ 2252 h 2285"/>
                  <a:gd name="T2" fmla="*/ 0 w 32"/>
                  <a:gd name="T3" fmla="*/ 0 h 2285"/>
                  <a:gd name="T4" fmla="*/ 32 w 32"/>
                  <a:gd name="T5" fmla="*/ 0 h 2285"/>
                  <a:gd name="T6" fmla="*/ 32 w 32"/>
                  <a:gd name="T7" fmla="*/ 2285 h 2285"/>
                  <a:gd name="T8" fmla="*/ 0 w 32"/>
                  <a:gd name="T9" fmla="*/ 2252 h 2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85">
                    <a:moveTo>
                      <a:pt x="0" y="225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85"/>
                    </a:lnTo>
                    <a:lnTo>
                      <a:pt x="0" y="2252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2" name="Freeform 94">
                <a:extLst>
                  <a:ext uri="{FF2B5EF4-FFF2-40B4-BE49-F238E27FC236}">
                    <a16:creationId xmlns:a16="http://schemas.microsoft.com/office/drawing/2014/main" id="{C38D366B-993B-DB09-38D1-090E0744D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4" y="8193"/>
                <a:ext cx="33" cy="2313"/>
              </a:xfrm>
              <a:custGeom>
                <a:avLst/>
                <a:gdLst>
                  <a:gd name="T0" fmla="*/ 0 w 33"/>
                  <a:gd name="T1" fmla="*/ 2285 h 2313"/>
                  <a:gd name="T2" fmla="*/ 0 w 33"/>
                  <a:gd name="T3" fmla="*/ 0 h 2313"/>
                  <a:gd name="T4" fmla="*/ 33 w 33"/>
                  <a:gd name="T5" fmla="*/ 0 h 2313"/>
                  <a:gd name="T6" fmla="*/ 33 w 33"/>
                  <a:gd name="T7" fmla="*/ 2313 h 2313"/>
                  <a:gd name="T8" fmla="*/ 0 w 33"/>
                  <a:gd name="T9" fmla="*/ 2285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13">
                    <a:moveTo>
                      <a:pt x="0" y="2285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313"/>
                    </a:lnTo>
                    <a:lnTo>
                      <a:pt x="0" y="2285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3" name="Freeform 95">
                <a:extLst>
                  <a:ext uri="{FF2B5EF4-FFF2-40B4-BE49-F238E27FC236}">
                    <a16:creationId xmlns:a16="http://schemas.microsoft.com/office/drawing/2014/main" id="{28E508E7-9C0B-2CB7-912A-73CDB7D77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7" y="8193"/>
                <a:ext cx="32" cy="2345"/>
              </a:xfrm>
              <a:custGeom>
                <a:avLst/>
                <a:gdLst>
                  <a:gd name="T0" fmla="*/ 0 w 32"/>
                  <a:gd name="T1" fmla="*/ 2313 h 2345"/>
                  <a:gd name="T2" fmla="*/ 0 w 32"/>
                  <a:gd name="T3" fmla="*/ 0 h 2345"/>
                  <a:gd name="T4" fmla="*/ 32 w 32"/>
                  <a:gd name="T5" fmla="*/ 0 h 2345"/>
                  <a:gd name="T6" fmla="*/ 32 w 32"/>
                  <a:gd name="T7" fmla="*/ 2345 h 2345"/>
                  <a:gd name="T8" fmla="*/ 0 w 32"/>
                  <a:gd name="T9" fmla="*/ 2313 h 2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45">
                    <a:moveTo>
                      <a:pt x="0" y="231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45"/>
                    </a:lnTo>
                    <a:lnTo>
                      <a:pt x="0" y="2313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4" name="Freeform 96">
                <a:extLst>
                  <a:ext uri="{FF2B5EF4-FFF2-40B4-BE49-F238E27FC236}">
                    <a16:creationId xmlns:a16="http://schemas.microsoft.com/office/drawing/2014/main" id="{9B66FF63-386C-BD43-3E62-8C67FFE86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32" cy="2373"/>
              </a:xfrm>
              <a:custGeom>
                <a:avLst/>
                <a:gdLst>
                  <a:gd name="T0" fmla="*/ 0 w 32"/>
                  <a:gd name="T1" fmla="*/ 2345 h 2373"/>
                  <a:gd name="T2" fmla="*/ 0 w 32"/>
                  <a:gd name="T3" fmla="*/ 0 h 2373"/>
                  <a:gd name="T4" fmla="*/ 32 w 32"/>
                  <a:gd name="T5" fmla="*/ 0 h 2373"/>
                  <a:gd name="T6" fmla="*/ 32 w 32"/>
                  <a:gd name="T7" fmla="*/ 2373 h 2373"/>
                  <a:gd name="T8" fmla="*/ 0 w 32"/>
                  <a:gd name="T9" fmla="*/ 2345 h 2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73">
                    <a:moveTo>
                      <a:pt x="0" y="2345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73"/>
                    </a:lnTo>
                    <a:lnTo>
                      <a:pt x="0" y="2345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5" name="Freeform 97">
                <a:extLst>
                  <a:ext uri="{FF2B5EF4-FFF2-40B4-BE49-F238E27FC236}">
                    <a16:creationId xmlns:a16="http://schemas.microsoft.com/office/drawing/2014/main" id="{28CA3B54-255A-D0AA-D12A-A27EC7B04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8193"/>
                <a:ext cx="32" cy="2406"/>
              </a:xfrm>
              <a:custGeom>
                <a:avLst/>
                <a:gdLst>
                  <a:gd name="T0" fmla="*/ 0 w 32"/>
                  <a:gd name="T1" fmla="*/ 2373 h 2406"/>
                  <a:gd name="T2" fmla="*/ 0 w 32"/>
                  <a:gd name="T3" fmla="*/ 0 h 2406"/>
                  <a:gd name="T4" fmla="*/ 32 w 32"/>
                  <a:gd name="T5" fmla="*/ 0 h 2406"/>
                  <a:gd name="T6" fmla="*/ 32 w 32"/>
                  <a:gd name="T7" fmla="*/ 2406 h 2406"/>
                  <a:gd name="T8" fmla="*/ 0 w 32"/>
                  <a:gd name="T9" fmla="*/ 2373 h 2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406">
                    <a:moveTo>
                      <a:pt x="0" y="237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406"/>
                    </a:lnTo>
                    <a:lnTo>
                      <a:pt x="0" y="2373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6" name="Freeform 98">
                <a:extLst>
                  <a:ext uri="{FF2B5EF4-FFF2-40B4-BE49-F238E27FC236}">
                    <a16:creationId xmlns:a16="http://schemas.microsoft.com/office/drawing/2014/main" id="{4D46D09C-DD23-94A5-4DA6-37ECAA63A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8193"/>
                <a:ext cx="32" cy="2438"/>
              </a:xfrm>
              <a:custGeom>
                <a:avLst/>
                <a:gdLst>
                  <a:gd name="T0" fmla="*/ 0 w 32"/>
                  <a:gd name="T1" fmla="*/ 2406 h 2438"/>
                  <a:gd name="T2" fmla="*/ 0 w 32"/>
                  <a:gd name="T3" fmla="*/ 0 h 2438"/>
                  <a:gd name="T4" fmla="*/ 28 w 32"/>
                  <a:gd name="T5" fmla="*/ 0 h 2438"/>
                  <a:gd name="T6" fmla="*/ 28 w 32"/>
                  <a:gd name="T7" fmla="*/ 1555 h 2438"/>
                  <a:gd name="T8" fmla="*/ 32 w 32"/>
                  <a:gd name="T9" fmla="*/ 1551 h 2438"/>
                  <a:gd name="T10" fmla="*/ 32 w 32"/>
                  <a:gd name="T11" fmla="*/ 2438 h 2438"/>
                  <a:gd name="T12" fmla="*/ 0 w 32"/>
                  <a:gd name="T13" fmla="*/ 2406 h 2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438">
                    <a:moveTo>
                      <a:pt x="0" y="240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555"/>
                    </a:lnTo>
                    <a:lnTo>
                      <a:pt x="32" y="1551"/>
                    </a:lnTo>
                    <a:lnTo>
                      <a:pt x="32" y="2438"/>
                    </a:lnTo>
                    <a:lnTo>
                      <a:pt x="0" y="2406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7" name="Freeform 99">
                <a:extLst>
                  <a:ext uri="{FF2B5EF4-FFF2-40B4-BE49-F238E27FC236}">
                    <a16:creationId xmlns:a16="http://schemas.microsoft.com/office/drawing/2014/main" id="{959CF71C-93B7-C615-377E-7FAD85C0F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" y="9704"/>
                <a:ext cx="33" cy="955"/>
              </a:xfrm>
              <a:custGeom>
                <a:avLst/>
                <a:gdLst>
                  <a:gd name="T0" fmla="*/ 0 w 33"/>
                  <a:gd name="T1" fmla="*/ 927 h 955"/>
                  <a:gd name="T2" fmla="*/ 0 w 33"/>
                  <a:gd name="T3" fmla="*/ 40 h 955"/>
                  <a:gd name="T4" fmla="*/ 33 w 33"/>
                  <a:gd name="T5" fmla="*/ 0 h 955"/>
                  <a:gd name="T6" fmla="*/ 33 w 33"/>
                  <a:gd name="T7" fmla="*/ 955 h 955"/>
                  <a:gd name="T8" fmla="*/ 0 w 33"/>
                  <a:gd name="T9" fmla="*/ 927 h 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955">
                    <a:moveTo>
                      <a:pt x="0" y="927"/>
                    </a:moveTo>
                    <a:lnTo>
                      <a:pt x="0" y="40"/>
                    </a:lnTo>
                    <a:lnTo>
                      <a:pt x="33" y="0"/>
                    </a:lnTo>
                    <a:lnTo>
                      <a:pt x="33" y="955"/>
                    </a:lnTo>
                    <a:lnTo>
                      <a:pt x="0" y="927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8" name="Freeform 100">
                <a:extLst>
                  <a:ext uri="{FF2B5EF4-FFF2-40B4-BE49-F238E27FC236}">
                    <a16:creationId xmlns:a16="http://schemas.microsoft.com/office/drawing/2014/main" id="{14455BAC-CC77-75E3-C0BA-CE4C57CC1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8" y="9668"/>
                <a:ext cx="32" cy="1023"/>
              </a:xfrm>
              <a:custGeom>
                <a:avLst/>
                <a:gdLst>
                  <a:gd name="T0" fmla="*/ 0 w 32"/>
                  <a:gd name="T1" fmla="*/ 991 h 1023"/>
                  <a:gd name="T2" fmla="*/ 0 w 32"/>
                  <a:gd name="T3" fmla="*/ 36 h 1023"/>
                  <a:gd name="T4" fmla="*/ 32 w 32"/>
                  <a:gd name="T5" fmla="*/ 0 h 1023"/>
                  <a:gd name="T6" fmla="*/ 32 w 32"/>
                  <a:gd name="T7" fmla="*/ 1023 h 1023"/>
                  <a:gd name="T8" fmla="*/ 0 w 32"/>
                  <a:gd name="T9" fmla="*/ 99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23">
                    <a:moveTo>
                      <a:pt x="0" y="99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23"/>
                    </a:lnTo>
                    <a:lnTo>
                      <a:pt x="0" y="991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9" name="Freeform 101">
                <a:extLst>
                  <a:ext uri="{FF2B5EF4-FFF2-40B4-BE49-F238E27FC236}">
                    <a16:creationId xmlns:a16="http://schemas.microsoft.com/office/drawing/2014/main" id="{9F314771-AAAC-809E-63EE-12B3167F4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0" y="9632"/>
                <a:ext cx="32" cy="1087"/>
              </a:xfrm>
              <a:custGeom>
                <a:avLst/>
                <a:gdLst>
                  <a:gd name="T0" fmla="*/ 0 w 32"/>
                  <a:gd name="T1" fmla="*/ 1059 h 1087"/>
                  <a:gd name="T2" fmla="*/ 0 w 32"/>
                  <a:gd name="T3" fmla="*/ 36 h 1087"/>
                  <a:gd name="T4" fmla="*/ 32 w 32"/>
                  <a:gd name="T5" fmla="*/ 0 h 1087"/>
                  <a:gd name="T6" fmla="*/ 32 w 32"/>
                  <a:gd name="T7" fmla="*/ 1087 h 1087"/>
                  <a:gd name="T8" fmla="*/ 0 w 32"/>
                  <a:gd name="T9" fmla="*/ 1059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87">
                    <a:moveTo>
                      <a:pt x="0" y="1059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87"/>
                    </a:lnTo>
                    <a:lnTo>
                      <a:pt x="0" y="1059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0" name="Freeform 102">
                <a:extLst>
                  <a:ext uri="{FF2B5EF4-FFF2-40B4-BE49-F238E27FC236}">
                    <a16:creationId xmlns:a16="http://schemas.microsoft.com/office/drawing/2014/main" id="{B8DA1605-E400-35C5-F10D-52E81296C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9595"/>
                <a:ext cx="32" cy="1157"/>
              </a:xfrm>
              <a:custGeom>
                <a:avLst/>
                <a:gdLst>
                  <a:gd name="T0" fmla="*/ 0 w 32"/>
                  <a:gd name="T1" fmla="*/ 1124 h 1157"/>
                  <a:gd name="T2" fmla="*/ 0 w 32"/>
                  <a:gd name="T3" fmla="*/ 37 h 1157"/>
                  <a:gd name="T4" fmla="*/ 32 w 32"/>
                  <a:gd name="T5" fmla="*/ 0 h 1157"/>
                  <a:gd name="T6" fmla="*/ 32 w 32"/>
                  <a:gd name="T7" fmla="*/ 1157 h 1157"/>
                  <a:gd name="T8" fmla="*/ 0 w 32"/>
                  <a:gd name="T9" fmla="*/ 1124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157">
                    <a:moveTo>
                      <a:pt x="0" y="1124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1157"/>
                    </a:lnTo>
                    <a:lnTo>
                      <a:pt x="0" y="1124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1" name="Freeform 103">
                <a:extLst>
                  <a:ext uri="{FF2B5EF4-FFF2-40B4-BE49-F238E27FC236}">
                    <a16:creationId xmlns:a16="http://schemas.microsoft.com/office/drawing/2014/main" id="{98D0D67F-7542-B44E-3ABA-1F60CEA77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4" y="9559"/>
                <a:ext cx="33" cy="1221"/>
              </a:xfrm>
              <a:custGeom>
                <a:avLst/>
                <a:gdLst>
                  <a:gd name="T0" fmla="*/ 0 w 33"/>
                  <a:gd name="T1" fmla="*/ 1193 h 1221"/>
                  <a:gd name="T2" fmla="*/ 0 w 33"/>
                  <a:gd name="T3" fmla="*/ 36 h 1221"/>
                  <a:gd name="T4" fmla="*/ 33 w 33"/>
                  <a:gd name="T5" fmla="*/ 0 h 1221"/>
                  <a:gd name="T6" fmla="*/ 33 w 33"/>
                  <a:gd name="T7" fmla="*/ 1221 h 1221"/>
                  <a:gd name="T8" fmla="*/ 0 w 33"/>
                  <a:gd name="T9" fmla="*/ 1193 h 1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221">
                    <a:moveTo>
                      <a:pt x="0" y="119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1221"/>
                    </a:lnTo>
                    <a:lnTo>
                      <a:pt x="0" y="1193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2" name="Freeform 104">
                <a:extLst>
                  <a:ext uri="{FF2B5EF4-FFF2-40B4-BE49-F238E27FC236}">
                    <a16:creationId xmlns:a16="http://schemas.microsoft.com/office/drawing/2014/main" id="{F11B40AE-A5C4-CB8D-2ACB-F2030381F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7" y="9519"/>
                <a:ext cx="32" cy="1293"/>
              </a:xfrm>
              <a:custGeom>
                <a:avLst/>
                <a:gdLst>
                  <a:gd name="T0" fmla="*/ 0 w 32"/>
                  <a:gd name="T1" fmla="*/ 1261 h 1293"/>
                  <a:gd name="T2" fmla="*/ 0 w 32"/>
                  <a:gd name="T3" fmla="*/ 40 h 1293"/>
                  <a:gd name="T4" fmla="*/ 32 w 32"/>
                  <a:gd name="T5" fmla="*/ 0 h 1293"/>
                  <a:gd name="T6" fmla="*/ 32 w 32"/>
                  <a:gd name="T7" fmla="*/ 648 h 1293"/>
                  <a:gd name="T8" fmla="*/ 8 w 32"/>
                  <a:gd name="T9" fmla="*/ 673 h 1293"/>
                  <a:gd name="T10" fmla="*/ 32 w 32"/>
                  <a:gd name="T11" fmla="*/ 697 h 1293"/>
                  <a:gd name="T12" fmla="*/ 32 w 32"/>
                  <a:gd name="T13" fmla="*/ 1293 h 1293"/>
                  <a:gd name="T14" fmla="*/ 0 w 32"/>
                  <a:gd name="T15" fmla="*/ 1261 h 1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293">
                    <a:moveTo>
                      <a:pt x="0" y="1261"/>
                    </a:moveTo>
                    <a:lnTo>
                      <a:pt x="0" y="40"/>
                    </a:lnTo>
                    <a:lnTo>
                      <a:pt x="32" y="0"/>
                    </a:lnTo>
                    <a:lnTo>
                      <a:pt x="32" y="648"/>
                    </a:lnTo>
                    <a:lnTo>
                      <a:pt x="8" y="673"/>
                    </a:lnTo>
                    <a:lnTo>
                      <a:pt x="32" y="697"/>
                    </a:lnTo>
                    <a:lnTo>
                      <a:pt x="32" y="1293"/>
                    </a:lnTo>
                    <a:lnTo>
                      <a:pt x="0" y="1261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3" name="Freeform 105">
                <a:extLst>
                  <a:ext uri="{FF2B5EF4-FFF2-40B4-BE49-F238E27FC236}">
                    <a16:creationId xmlns:a16="http://schemas.microsoft.com/office/drawing/2014/main" id="{A10E07F1-A15C-110B-CF3D-B80A51D0B0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9" y="9482"/>
                <a:ext cx="32" cy="1358"/>
              </a:xfrm>
              <a:custGeom>
                <a:avLst/>
                <a:gdLst>
                  <a:gd name="T0" fmla="*/ 0 w 32"/>
                  <a:gd name="T1" fmla="*/ 1330 h 1358"/>
                  <a:gd name="T2" fmla="*/ 0 w 32"/>
                  <a:gd name="T3" fmla="*/ 734 h 1358"/>
                  <a:gd name="T4" fmla="*/ 32 w 32"/>
                  <a:gd name="T5" fmla="*/ 762 h 1358"/>
                  <a:gd name="T6" fmla="*/ 32 w 32"/>
                  <a:gd name="T7" fmla="*/ 1358 h 1358"/>
                  <a:gd name="T8" fmla="*/ 0 w 32"/>
                  <a:gd name="T9" fmla="*/ 1330 h 1358"/>
                  <a:gd name="T10" fmla="*/ 0 w 32"/>
                  <a:gd name="T11" fmla="*/ 685 h 1358"/>
                  <a:gd name="T12" fmla="*/ 0 w 32"/>
                  <a:gd name="T13" fmla="*/ 37 h 1358"/>
                  <a:gd name="T14" fmla="*/ 32 w 32"/>
                  <a:gd name="T15" fmla="*/ 0 h 1358"/>
                  <a:gd name="T16" fmla="*/ 32 w 32"/>
                  <a:gd name="T17" fmla="*/ 645 h 1358"/>
                  <a:gd name="T18" fmla="*/ 0 w 32"/>
                  <a:gd name="T19" fmla="*/ 685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358">
                    <a:moveTo>
                      <a:pt x="0" y="1330"/>
                    </a:moveTo>
                    <a:lnTo>
                      <a:pt x="0" y="734"/>
                    </a:lnTo>
                    <a:lnTo>
                      <a:pt x="32" y="762"/>
                    </a:lnTo>
                    <a:lnTo>
                      <a:pt x="32" y="1358"/>
                    </a:lnTo>
                    <a:lnTo>
                      <a:pt x="0" y="1330"/>
                    </a:lnTo>
                    <a:close/>
                    <a:moveTo>
                      <a:pt x="0" y="685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645"/>
                    </a:lnTo>
                    <a:lnTo>
                      <a:pt x="0" y="685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4" name="Freeform 106">
                <a:extLst>
                  <a:ext uri="{FF2B5EF4-FFF2-40B4-BE49-F238E27FC236}">
                    <a16:creationId xmlns:a16="http://schemas.microsoft.com/office/drawing/2014/main" id="{CB1F66D6-AFF1-30C4-30F4-0B68B5631C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1" y="9446"/>
                <a:ext cx="32" cy="1427"/>
              </a:xfrm>
              <a:custGeom>
                <a:avLst/>
                <a:gdLst>
                  <a:gd name="T0" fmla="*/ 0 w 32"/>
                  <a:gd name="T1" fmla="*/ 1394 h 1427"/>
                  <a:gd name="T2" fmla="*/ 0 w 32"/>
                  <a:gd name="T3" fmla="*/ 798 h 1427"/>
                  <a:gd name="T4" fmla="*/ 32 w 32"/>
                  <a:gd name="T5" fmla="*/ 830 h 1427"/>
                  <a:gd name="T6" fmla="*/ 32 w 32"/>
                  <a:gd name="T7" fmla="*/ 1427 h 1427"/>
                  <a:gd name="T8" fmla="*/ 0 w 32"/>
                  <a:gd name="T9" fmla="*/ 1394 h 1427"/>
                  <a:gd name="T10" fmla="*/ 0 w 32"/>
                  <a:gd name="T11" fmla="*/ 681 h 1427"/>
                  <a:gd name="T12" fmla="*/ 0 w 32"/>
                  <a:gd name="T13" fmla="*/ 36 h 1427"/>
                  <a:gd name="T14" fmla="*/ 32 w 32"/>
                  <a:gd name="T15" fmla="*/ 0 h 1427"/>
                  <a:gd name="T16" fmla="*/ 32 w 32"/>
                  <a:gd name="T17" fmla="*/ 641 h 1427"/>
                  <a:gd name="T18" fmla="*/ 0 w 32"/>
                  <a:gd name="T19" fmla="*/ 681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427">
                    <a:moveTo>
                      <a:pt x="0" y="1394"/>
                    </a:moveTo>
                    <a:lnTo>
                      <a:pt x="0" y="798"/>
                    </a:lnTo>
                    <a:lnTo>
                      <a:pt x="32" y="830"/>
                    </a:lnTo>
                    <a:lnTo>
                      <a:pt x="32" y="1427"/>
                    </a:lnTo>
                    <a:lnTo>
                      <a:pt x="0" y="1394"/>
                    </a:lnTo>
                    <a:close/>
                    <a:moveTo>
                      <a:pt x="0" y="68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41"/>
                    </a:lnTo>
                    <a:lnTo>
                      <a:pt x="0" y="681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5" name="Freeform 107">
                <a:extLst>
                  <a:ext uri="{FF2B5EF4-FFF2-40B4-BE49-F238E27FC236}">
                    <a16:creationId xmlns:a16="http://schemas.microsoft.com/office/drawing/2014/main" id="{12FC83B0-9DAD-E803-C862-BD92433522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3" y="9410"/>
                <a:ext cx="33" cy="1495"/>
              </a:xfrm>
              <a:custGeom>
                <a:avLst/>
                <a:gdLst>
                  <a:gd name="T0" fmla="*/ 0 w 33"/>
                  <a:gd name="T1" fmla="*/ 1463 h 1495"/>
                  <a:gd name="T2" fmla="*/ 0 w 33"/>
                  <a:gd name="T3" fmla="*/ 866 h 1495"/>
                  <a:gd name="T4" fmla="*/ 33 w 33"/>
                  <a:gd name="T5" fmla="*/ 894 h 1495"/>
                  <a:gd name="T6" fmla="*/ 33 w 33"/>
                  <a:gd name="T7" fmla="*/ 1495 h 1495"/>
                  <a:gd name="T8" fmla="*/ 0 w 33"/>
                  <a:gd name="T9" fmla="*/ 1463 h 1495"/>
                  <a:gd name="T10" fmla="*/ 0 w 33"/>
                  <a:gd name="T11" fmla="*/ 677 h 1495"/>
                  <a:gd name="T12" fmla="*/ 0 w 33"/>
                  <a:gd name="T13" fmla="*/ 36 h 1495"/>
                  <a:gd name="T14" fmla="*/ 33 w 33"/>
                  <a:gd name="T15" fmla="*/ 0 h 1495"/>
                  <a:gd name="T16" fmla="*/ 33 w 33"/>
                  <a:gd name="T17" fmla="*/ 641 h 1495"/>
                  <a:gd name="T18" fmla="*/ 0 w 33"/>
                  <a:gd name="T19" fmla="*/ 677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495">
                    <a:moveTo>
                      <a:pt x="0" y="1463"/>
                    </a:moveTo>
                    <a:lnTo>
                      <a:pt x="0" y="866"/>
                    </a:lnTo>
                    <a:lnTo>
                      <a:pt x="33" y="894"/>
                    </a:lnTo>
                    <a:lnTo>
                      <a:pt x="33" y="1495"/>
                    </a:lnTo>
                    <a:lnTo>
                      <a:pt x="0" y="1463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41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6" name="Freeform 108">
                <a:extLst>
                  <a:ext uri="{FF2B5EF4-FFF2-40B4-BE49-F238E27FC236}">
                    <a16:creationId xmlns:a16="http://schemas.microsoft.com/office/drawing/2014/main" id="{803A2CCF-8FAC-FA84-A9EF-FE70C9171B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6" y="9374"/>
                <a:ext cx="32" cy="1559"/>
              </a:xfrm>
              <a:custGeom>
                <a:avLst/>
                <a:gdLst>
                  <a:gd name="T0" fmla="*/ 0 w 32"/>
                  <a:gd name="T1" fmla="*/ 1531 h 1559"/>
                  <a:gd name="T2" fmla="*/ 0 w 32"/>
                  <a:gd name="T3" fmla="*/ 930 h 1559"/>
                  <a:gd name="T4" fmla="*/ 32 w 32"/>
                  <a:gd name="T5" fmla="*/ 963 h 1559"/>
                  <a:gd name="T6" fmla="*/ 32 w 32"/>
                  <a:gd name="T7" fmla="*/ 1559 h 1559"/>
                  <a:gd name="T8" fmla="*/ 0 w 32"/>
                  <a:gd name="T9" fmla="*/ 1531 h 1559"/>
                  <a:gd name="T10" fmla="*/ 0 w 32"/>
                  <a:gd name="T11" fmla="*/ 677 h 1559"/>
                  <a:gd name="T12" fmla="*/ 0 w 32"/>
                  <a:gd name="T13" fmla="*/ 36 h 1559"/>
                  <a:gd name="T14" fmla="*/ 32 w 32"/>
                  <a:gd name="T15" fmla="*/ 0 h 1559"/>
                  <a:gd name="T16" fmla="*/ 32 w 32"/>
                  <a:gd name="T17" fmla="*/ 636 h 1559"/>
                  <a:gd name="T18" fmla="*/ 0 w 32"/>
                  <a:gd name="T19" fmla="*/ 677 h 1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559">
                    <a:moveTo>
                      <a:pt x="0" y="1531"/>
                    </a:moveTo>
                    <a:lnTo>
                      <a:pt x="0" y="930"/>
                    </a:lnTo>
                    <a:lnTo>
                      <a:pt x="32" y="963"/>
                    </a:lnTo>
                    <a:lnTo>
                      <a:pt x="32" y="1559"/>
                    </a:lnTo>
                    <a:lnTo>
                      <a:pt x="0" y="1531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6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7" name="Freeform 109">
                <a:extLst>
                  <a:ext uri="{FF2B5EF4-FFF2-40B4-BE49-F238E27FC236}">
                    <a16:creationId xmlns:a16="http://schemas.microsoft.com/office/drawing/2014/main" id="{4E9D4D2B-C738-98FD-B93F-7FFFBE94AB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68" y="9333"/>
                <a:ext cx="32" cy="1632"/>
              </a:xfrm>
              <a:custGeom>
                <a:avLst/>
                <a:gdLst>
                  <a:gd name="T0" fmla="*/ 0 w 32"/>
                  <a:gd name="T1" fmla="*/ 1600 h 1632"/>
                  <a:gd name="T2" fmla="*/ 0 w 32"/>
                  <a:gd name="T3" fmla="*/ 1004 h 1632"/>
                  <a:gd name="T4" fmla="*/ 32 w 32"/>
                  <a:gd name="T5" fmla="*/ 1036 h 1632"/>
                  <a:gd name="T6" fmla="*/ 32 w 32"/>
                  <a:gd name="T7" fmla="*/ 1632 h 1632"/>
                  <a:gd name="T8" fmla="*/ 0 w 32"/>
                  <a:gd name="T9" fmla="*/ 1600 h 1632"/>
                  <a:gd name="T10" fmla="*/ 0 w 32"/>
                  <a:gd name="T11" fmla="*/ 677 h 1632"/>
                  <a:gd name="T12" fmla="*/ 0 w 32"/>
                  <a:gd name="T13" fmla="*/ 41 h 1632"/>
                  <a:gd name="T14" fmla="*/ 32 w 32"/>
                  <a:gd name="T15" fmla="*/ 0 h 1632"/>
                  <a:gd name="T16" fmla="*/ 32 w 32"/>
                  <a:gd name="T17" fmla="*/ 637 h 1632"/>
                  <a:gd name="T18" fmla="*/ 0 w 32"/>
                  <a:gd name="T19" fmla="*/ 677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32">
                    <a:moveTo>
                      <a:pt x="0" y="1600"/>
                    </a:moveTo>
                    <a:lnTo>
                      <a:pt x="0" y="1004"/>
                    </a:lnTo>
                    <a:lnTo>
                      <a:pt x="32" y="1036"/>
                    </a:lnTo>
                    <a:lnTo>
                      <a:pt x="32" y="1632"/>
                    </a:lnTo>
                    <a:lnTo>
                      <a:pt x="0" y="1600"/>
                    </a:lnTo>
                    <a:close/>
                    <a:moveTo>
                      <a:pt x="0" y="677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8" name="Freeform 110">
                <a:extLst>
                  <a:ext uri="{FF2B5EF4-FFF2-40B4-BE49-F238E27FC236}">
                    <a16:creationId xmlns:a16="http://schemas.microsoft.com/office/drawing/2014/main" id="{35B7383E-0038-AF86-B377-9FDDA24416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00" y="9297"/>
                <a:ext cx="32" cy="1696"/>
              </a:xfrm>
              <a:custGeom>
                <a:avLst/>
                <a:gdLst>
                  <a:gd name="T0" fmla="*/ 0 w 32"/>
                  <a:gd name="T1" fmla="*/ 1668 h 1696"/>
                  <a:gd name="T2" fmla="*/ 0 w 32"/>
                  <a:gd name="T3" fmla="*/ 1072 h 1696"/>
                  <a:gd name="T4" fmla="*/ 32 w 32"/>
                  <a:gd name="T5" fmla="*/ 1100 h 1696"/>
                  <a:gd name="T6" fmla="*/ 32 w 32"/>
                  <a:gd name="T7" fmla="*/ 1696 h 1696"/>
                  <a:gd name="T8" fmla="*/ 0 w 32"/>
                  <a:gd name="T9" fmla="*/ 1668 h 1696"/>
                  <a:gd name="T10" fmla="*/ 0 w 32"/>
                  <a:gd name="T11" fmla="*/ 673 h 1696"/>
                  <a:gd name="T12" fmla="*/ 0 w 32"/>
                  <a:gd name="T13" fmla="*/ 36 h 1696"/>
                  <a:gd name="T14" fmla="*/ 32 w 32"/>
                  <a:gd name="T15" fmla="*/ 0 h 1696"/>
                  <a:gd name="T16" fmla="*/ 32 w 32"/>
                  <a:gd name="T17" fmla="*/ 637 h 1696"/>
                  <a:gd name="T18" fmla="*/ 0 w 32"/>
                  <a:gd name="T19" fmla="*/ 67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96">
                    <a:moveTo>
                      <a:pt x="0" y="1668"/>
                    </a:moveTo>
                    <a:lnTo>
                      <a:pt x="0" y="1072"/>
                    </a:lnTo>
                    <a:lnTo>
                      <a:pt x="32" y="1100"/>
                    </a:lnTo>
                    <a:lnTo>
                      <a:pt x="32" y="1696"/>
                    </a:lnTo>
                    <a:lnTo>
                      <a:pt x="0" y="1668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9" name="Freeform 111">
                <a:extLst>
                  <a:ext uri="{FF2B5EF4-FFF2-40B4-BE49-F238E27FC236}">
                    <a16:creationId xmlns:a16="http://schemas.microsoft.com/office/drawing/2014/main" id="{A2EFCE7C-80FD-9E10-DBE9-EB12141C61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32" y="9261"/>
                <a:ext cx="33" cy="1765"/>
              </a:xfrm>
              <a:custGeom>
                <a:avLst/>
                <a:gdLst>
                  <a:gd name="T0" fmla="*/ 0 w 33"/>
                  <a:gd name="T1" fmla="*/ 1732 h 1765"/>
                  <a:gd name="T2" fmla="*/ 0 w 33"/>
                  <a:gd name="T3" fmla="*/ 1136 h 1765"/>
                  <a:gd name="T4" fmla="*/ 33 w 33"/>
                  <a:gd name="T5" fmla="*/ 1168 h 1765"/>
                  <a:gd name="T6" fmla="*/ 33 w 33"/>
                  <a:gd name="T7" fmla="*/ 1765 h 1765"/>
                  <a:gd name="T8" fmla="*/ 0 w 33"/>
                  <a:gd name="T9" fmla="*/ 1732 h 1765"/>
                  <a:gd name="T10" fmla="*/ 0 w 33"/>
                  <a:gd name="T11" fmla="*/ 673 h 1765"/>
                  <a:gd name="T12" fmla="*/ 0 w 33"/>
                  <a:gd name="T13" fmla="*/ 36 h 1765"/>
                  <a:gd name="T14" fmla="*/ 33 w 33"/>
                  <a:gd name="T15" fmla="*/ 0 h 1765"/>
                  <a:gd name="T16" fmla="*/ 33 w 33"/>
                  <a:gd name="T17" fmla="*/ 632 h 1765"/>
                  <a:gd name="T18" fmla="*/ 0 w 33"/>
                  <a:gd name="T19" fmla="*/ 673 h 1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765">
                    <a:moveTo>
                      <a:pt x="0" y="1732"/>
                    </a:moveTo>
                    <a:lnTo>
                      <a:pt x="0" y="1136"/>
                    </a:lnTo>
                    <a:lnTo>
                      <a:pt x="33" y="1168"/>
                    </a:lnTo>
                    <a:lnTo>
                      <a:pt x="33" y="1765"/>
                    </a:lnTo>
                    <a:lnTo>
                      <a:pt x="0" y="1732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32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0" name="Freeform 112">
                <a:extLst>
                  <a:ext uri="{FF2B5EF4-FFF2-40B4-BE49-F238E27FC236}">
                    <a16:creationId xmlns:a16="http://schemas.microsoft.com/office/drawing/2014/main" id="{6AEE64C0-51A7-A3D4-763E-028DE705BB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5" y="9225"/>
                <a:ext cx="32" cy="1829"/>
              </a:xfrm>
              <a:custGeom>
                <a:avLst/>
                <a:gdLst>
                  <a:gd name="T0" fmla="*/ 0 w 32"/>
                  <a:gd name="T1" fmla="*/ 1801 h 1829"/>
                  <a:gd name="T2" fmla="*/ 0 w 32"/>
                  <a:gd name="T3" fmla="*/ 1204 h 1829"/>
                  <a:gd name="T4" fmla="*/ 32 w 32"/>
                  <a:gd name="T5" fmla="*/ 1233 h 1829"/>
                  <a:gd name="T6" fmla="*/ 32 w 32"/>
                  <a:gd name="T7" fmla="*/ 1829 h 1829"/>
                  <a:gd name="T8" fmla="*/ 0 w 32"/>
                  <a:gd name="T9" fmla="*/ 1801 h 1829"/>
                  <a:gd name="T10" fmla="*/ 0 w 32"/>
                  <a:gd name="T11" fmla="*/ 668 h 1829"/>
                  <a:gd name="T12" fmla="*/ 0 w 32"/>
                  <a:gd name="T13" fmla="*/ 36 h 1829"/>
                  <a:gd name="T14" fmla="*/ 32 w 32"/>
                  <a:gd name="T15" fmla="*/ 0 h 1829"/>
                  <a:gd name="T16" fmla="*/ 32 w 32"/>
                  <a:gd name="T17" fmla="*/ 628 h 1829"/>
                  <a:gd name="T18" fmla="*/ 0 w 32"/>
                  <a:gd name="T19" fmla="*/ 668 h 1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29">
                    <a:moveTo>
                      <a:pt x="0" y="1801"/>
                    </a:moveTo>
                    <a:lnTo>
                      <a:pt x="0" y="1204"/>
                    </a:lnTo>
                    <a:lnTo>
                      <a:pt x="32" y="1233"/>
                    </a:lnTo>
                    <a:lnTo>
                      <a:pt x="32" y="1829"/>
                    </a:lnTo>
                    <a:lnTo>
                      <a:pt x="0" y="1801"/>
                    </a:lnTo>
                    <a:close/>
                    <a:moveTo>
                      <a:pt x="0" y="668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8"/>
                    </a:lnTo>
                    <a:lnTo>
                      <a:pt x="0" y="668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1" name="Freeform 113">
                <a:extLst>
                  <a:ext uri="{FF2B5EF4-FFF2-40B4-BE49-F238E27FC236}">
                    <a16:creationId xmlns:a16="http://schemas.microsoft.com/office/drawing/2014/main" id="{D6783EFA-1B3B-7D69-93BE-913FFB21FD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97" y="9184"/>
                <a:ext cx="32" cy="1902"/>
              </a:xfrm>
              <a:custGeom>
                <a:avLst/>
                <a:gdLst>
                  <a:gd name="T0" fmla="*/ 0 w 32"/>
                  <a:gd name="T1" fmla="*/ 1870 h 1902"/>
                  <a:gd name="T2" fmla="*/ 0 w 32"/>
                  <a:gd name="T3" fmla="*/ 1274 h 1902"/>
                  <a:gd name="T4" fmla="*/ 32 w 32"/>
                  <a:gd name="T5" fmla="*/ 1306 h 1902"/>
                  <a:gd name="T6" fmla="*/ 32 w 32"/>
                  <a:gd name="T7" fmla="*/ 1902 h 1902"/>
                  <a:gd name="T8" fmla="*/ 0 w 32"/>
                  <a:gd name="T9" fmla="*/ 1870 h 1902"/>
                  <a:gd name="T10" fmla="*/ 0 w 32"/>
                  <a:gd name="T11" fmla="*/ 669 h 1902"/>
                  <a:gd name="T12" fmla="*/ 0 w 32"/>
                  <a:gd name="T13" fmla="*/ 41 h 1902"/>
                  <a:gd name="T14" fmla="*/ 32 w 32"/>
                  <a:gd name="T15" fmla="*/ 0 h 1902"/>
                  <a:gd name="T16" fmla="*/ 32 w 32"/>
                  <a:gd name="T17" fmla="*/ 633 h 1902"/>
                  <a:gd name="T18" fmla="*/ 0 w 32"/>
                  <a:gd name="T19" fmla="*/ 669 h 1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902">
                    <a:moveTo>
                      <a:pt x="0" y="1870"/>
                    </a:moveTo>
                    <a:lnTo>
                      <a:pt x="0" y="1274"/>
                    </a:lnTo>
                    <a:lnTo>
                      <a:pt x="32" y="1306"/>
                    </a:lnTo>
                    <a:lnTo>
                      <a:pt x="32" y="1902"/>
                    </a:lnTo>
                    <a:lnTo>
                      <a:pt x="0" y="1870"/>
                    </a:lnTo>
                    <a:close/>
                    <a:moveTo>
                      <a:pt x="0" y="669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3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2" name="Freeform 114">
                <a:extLst>
                  <a:ext uri="{FF2B5EF4-FFF2-40B4-BE49-F238E27FC236}">
                    <a16:creationId xmlns:a16="http://schemas.microsoft.com/office/drawing/2014/main" id="{3CD752EB-8FB4-8274-020B-ED6E4E1B62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29" y="9148"/>
                <a:ext cx="28" cy="1966"/>
              </a:xfrm>
              <a:custGeom>
                <a:avLst/>
                <a:gdLst>
                  <a:gd name="T0" fmla="*/ 0 w 28"/>
                  <a:gd name="T1" fmla="*/ 1938 h 1966"/>
                  <a:gd name="T2" fmla="*/ 0 w 28"/>
                  <a:gd name="T3" fmla="*/ 1342 h 1966"/>
                  <a:gd name="T4" fmla="*/ 28 w 28"/>
                  <a:gd name="T5" fmla="*/ 1374 h 1966"/>
                  <a:gd name="T6" fmla="*/ 28 w 28"/>
                  <a:gd name="T7" fmla="*/ 1966 h 1966"/>
                  <a:gd name="T8" fmla="*/ 0 w 28"/>
                  <a:gd name="T9" fmla="*/ 1938 h 1966"/>
                  <a:gd name="T10" fmla="*/ 0 w 28"/>
                  <a:gd name="T11" fmla="*/ 669 h 1966"/>
                  <a:gd name="T12" fmla="*/ 0 w 28"/>
                  <a:gd name="T13" fmla="*/ 36 h 1966"/>
                  <a:gd name="T14" fmla="*/ 28 w 28"/>
                  <a:gd name="T15" fmla="*/ 0 h 1966"/>
                  <a:gd name="T16" fmla="*/ 28 w 28"/>
                  <a:gd name="T17" fmla="*/ 629 h 1966"/>
                  <a:gd name="T18" fmla="*/ 0 w 28"/>
                  <a:gd name="T19" fmla="*/ 669 h 1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966">
                    <a:moveTo>
                      <a:pt x="0" y="1938"/>
                    </a:moveTo>
                    <a:lnTo>
                      <a:pt x="0" y="1342"/>
                    </a:lnTo>
                    <a:lnTo>
                      <a:pt x="28" y="1374"/>
                    </a:lnTo>
                    <a:lnTo>
                      <a:pt x="28" y="1966"/>
                    </a:lnTo>
                    <a:lnTo>
                      <a:pt x="0" y="1938"/>
                    </a:lnTo>
                    <a:close/>
                    <a:moveTo>
                      <a:pt x="0" y="669"/>
                    </a:moveTo>
                    <a:lnTo>
                      <a:pt x="0" y="36"/>
                    </a:lnTo>
                    <a:lnTo>
                      <a:pt x="28" y="0"/>
                    </a:lnTo>
                    <a:lnTo>
                      <a:pt x="28" y="629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3" name="Freeform 115">
                <a:extLst>
                  <a:ext uri="{FF2B5EF4-FFF2-40B4-BE49-F238E27FC236}">
                    <a16:creationId xmlns:a16="http://schemas.microsoft.com/office/drawing/2014/main" id="{DB57B36C-F0CD-AC0C-D057-86E755501B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57" y="9112"/>
                <a:ext cx="33" cy="2035"/>
              </a:xfrm>
              <a:custGeom>
                <a:avLst/>
                <a:gdLst>
                  <a:gd name="T0" fmla="*/ 0 w 33"/>
                  <a:gd name="T1" fmla="*/ 2002 h 2035"/>
                  <a:gd name="T2" fmla="*/ 0 w 33"/>
                  <a:gd name="T3" fmla="*/ 1410 h 2035"/>
                  <a:gd name="T4" fmla="*/ 33 w 33"/>
                  <a:gd name="T5" fmla="*/ 1438 h 2035"/>
                  <a:gd name="T6" fmla="*/ 33 w 33"/>
                  <a:gd name="T7" fmla="*/ 2035 h 2035"/>
                  <a:gd name="T8" fmla="*/ 0 w 33"/>
                  <a:gd name="T9" fmla="*/ 2002 h 2035"/>
                  <a:gd name="T10" fmla="*/ 0 w 33"/>
                  <a:gd name="T11" fmla="*/ 665 h 2035"/>
                  <a:gd name="T12" fmla="*/ 0 w 33"/>
                  <a:gd name="T13" fmla="*/ 36 h 2035"/>
                  <a:gd name="T14" fmla="*/ 33 w 33"/>
                  <a:gd name="T15" fmla="*/ 0 h 2035"/>
                  <a:gd name="T16" fmla="*/ 33 w 33"/>
                  <a:gd name="T17" fmla="*/ 624 h 2035"/>
                  <a:gd name="T18" fmla="*/ 0 w 33"/>
                  <a:gd name="T19" fmla="*/ 665 h 2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035">
                    <a:moveTo>
                      <a:pt x="0" y="2002"/>
                    </a:moveTo>
                    <a:lnTo>
                      <a:pt x="0" y="1410"/>
                    </a:lnTo>
                    <a:lnTo>
                      <a:pt x="33" y="1438"/>
                    </a:lnTo>
                    <a:lnTo>
                      <a:pt x="33" y="2035"/>
                    </a:lnTo>
                    <a:lnTo>
                      <a:pt x="0" y="2002"/>
                    </a:lnTo>
                    <a:close/>
                    <a:moveTo>
                      <a:pt x="0" y="665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24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4" name="Freeform 116">
                <a:extLst>
                  <a:ext uri="{FF2B5EF4-FFF2-40B4-BE49-F238E27FC236}">
                    <a16:creationId xmlns:a16="http://schemas.microsoft.com/office/drawing/2014/main" id="{813B040D-1B46-FE7D-0A09-DFBB4898E9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90" y="9076"/>
                <a:ext cx="32" cy="2103"/>
              </a:xfrm>
              <a:custGeom>
                <a:avLst/>
                <a:gdLst>
                  <a:gd name="T0" fmla="*/ 0 w 32"/>
                  <a:gd name="T1" fmla="*/ 2071 h 2103"/>
                  <a:gd name="T2" fmla="*/ 0 w 32"/>
                  <a:gd name="T3" fmla="*/ 1474 h 2103"/>
                  <a:gd name="T4" fmla="*/ 32 w 32"/>
                  <a:gd name="T5" fmla="*/ 1506 h 2103"/>
                  <a:gd name="T6" fmla="*/ 32 w 32"/>
                  <a:gd name="T7" fmla="*/ 2103 h 2103"/>
                  <a:gd name="T8" fmla="*/ 0 w 32"/>
                  <a:gd name="T9" fmla="*/ 2071 h 2103"/>
                  <a:gd name="T10" fmla="*/ 0 w 32"/>
                  <a:gd name="T11" fmla="*/ 660 h 2103"/>
                  <a:gd name="T12" fmla="*/ 0 w 32"/>
                  <a:gd name="T13" fmla="*/ 36 h 2103"/>
                  <a:gd name="T14" fmla="*/ 32 w 32"/>
                  <a:gd name="T15" fmla="*/ 0 h 2103"/>
                  <a:gd name="T16" fmla="*/ 32 w 32"/>
                  <a:gd name="T17" fmla="*/ 620 h 2103"/>
                  <a:gd name="T18" fmla="*/ 0 w 32"/>
                  <a:gd name="T19" fmla="*/ 660 h 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03">
                    <a:moveTo>
                      <a:pt x="0" y="2071"/>
                    </a:moveTo>
                    <a:lnTo>
                      <a:pt x="0" y="1474"/>
                    </a:lnTo>
                    <a:lnTo>
                      <a:pt x="32" y="1506"/>
                    </a:lnTo>
                    <a:lnTo>
                      <a:pt x="32" y="2103"/>
                    </a:lnTo>
                    <a:lnTo>
                      <a:pt x="0" y="2071"/>
                    </a:lnTo>
                    <a:close/>
                    <a:moveTo>
                      <a:pt x="0" y="660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0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5" name="Freeform 117">
                <a:extLst>
                  <a:ext uri="{FF2B5EF4-FFF2-40B4-BE49-F238E27FC236}">
                    <a16:creationId xmlns:a16="http://schemas.microsoft.com/office/drawing/2014/main" id="{D2B1DC93-EFA4-3655-E72E-7CFF9A4279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2" y="9072"/>
                <a:ext cx="32" cy="2135"/>
              </a:xfrm>
              <a:custGeom>
                <a:avLst/>
                <a:gdLst>
                  <a:gd name="T0" fmla="*/ 0 w 32"/>
                  <a:gd name="T1" fmla="*/ 2107 h 2135"/>
                  <a:gd name="T2" fmla="*/ 0 w 32"/>
                  <a:gd name="T3" fmla="*/ 1510 h 2135"/>
                  <a:gd name="T4" fmla="*/ 32 w 32"/>
                  <a:gd name="T5" fmla="*/ 1539 h 2135"/>
                  <a:gd name="T6" fmla="*/ 32 w 32"/>
                  <a:gd name="T7" fmla="*/ 2135 h 2135"/>
                  <a:gd name="T8" fmla="*/ 0 w 32"/>
                  <a:gd name="T9" fmla="*/ 2107 h 2135"/>
                  <a:gd name="T10" fmla="*/ 0 w 32"/>
                  <a:gd name="T11" fmla="*/ 624 h 2135"/>
                  <a:gd name="T12" fmla="*/ 0 w 32"/>
                  <a:gd name="T13" fmla="*/ 4 h 2135"/>
                  <a:gd name="T14" fmla="*/ 4 w 32"/>
                  <a:gd name="T15" fmla="*/ 0 h 2135"/>
                  <a:gd name="T16" fmla="*/ 32 w 32"/>
                  <a:gd name="T17" fmla="*/ 0 h 2135"/>
                  <a:gd name="T18" fmla="*/ 32 w 32"/>
                  <a:gd name="T19" fmla="*/ 588 h 2135"/>
                  <a:gd name="T20" fmla="*/ 0 w 32"/>
                  <a:gd name="T21" fmla="*/ 624 h 2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2135">
                    <a:moveTo>
                      <a:pt x="0" y="2107"/>
                    </a:moveTo>
                    <a:lnTo>
                      <a:pt x="0" y="1510"/>
                    </a:lnTo>
                    <a:lnTo>
                      <a:pt x="32" y="1539"/>
                    </a:lnTo>
                    <a:lnTo>
                      <a:pt x="32" y="2135"/>
                    </a:lnTo>
                    <a:lnTo>
                      <a:pt x="0" y="2107"/>
                    </a:lnTo>
                    <a:close/>
                    <a:moveTo>
                      <a:pt x="0" y="62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2" y="588"/>
                    </a:lnTo>
                    <a:lnTo>
                      <a:pt x="0" y="624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6" name="Freeform 118">
                <a:extLst>
                  <a:ext uri="{FF2B5EF4-FFF2-40B4-BE49-F238E27FC236}">
                    <a16:creationId xmlns:a16="http://schemas.microsoft.com/office/drawing/2014/main" id="{7BA7637A-664F-27A5-0467-A9558ABF19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54" y="9072"/>
                <a:ext cx="32" cy="2167"/>
              </a:xfrm>
              <a:custGeom>
                <a:avLst/>
                <a:gdLst>
                  <a:gd name="T0" fmla="*/ 0 w 32"/>
                  <a:gd name="T1" fmla="*/ 2135 h 2167"/>
                  <a:gd name="T2" fmla="*/ 0 w 32"/>
                  <a:gd name="T3" fmla="*/ 1539 h 2167"/>
                  <a:gd name="T4" fmla="*/ 32 w 32"/>
                  <a:gd name="T5" fmla="*/ 1571 h 2167"/>
                  <a:gd name="T6" fmla="*/ 32 w 32"/>
                  <a:gd name="T7" fmla="*/ 2167 h 2167"/>
                  <a:gd name="T8" fmla="*/ 0 w 32"/>
                  <a:gd name="T9" fmla="*/ 2135 h 2167"/>
                  <a:gd name="T10" fmla="*/ 0 w 32"/>
                  <a:gd name="T11" fmla="*/ 588 h 2167"/>
                  <a:gd name="T12" fmla="*/ 0 w 32"/>
                  <a:gd name="T13" fmla="*/ 0 h 2167"/>
                  <a:gd name="T14" fmla="*/ 32 w 32"/>
                  <a:gd name="T15" fmla="*/ 0 h 2167"/>
                  <a:gd name="T16" fmla="*/ 32 w 32"/>
                  <a:gd name="T17" fmla="*/ 547 h 2167"/>
                  <a:gd name="T18" fmla="*/ 0 w 32"/>
                  <a:gd name="T19" fmla="*/ 588 h 2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67">
                    <a:moveTo>
                      <a:pt x="0" y="2135"/>
                    </a:moveTo>
                    <a:lnTo>
                      <a:pt x="0" y="1539"/>
                    </a:lnTo>
                    <a:lnTo>
                      <a:pt x="32" y="1571"/>
                    </a:lnTo>
                    <a:lnTo>
                      <a:pt x="32" y="2167"/>
                    </a:lnTo>
                    <a:lnTo>
                      <a:pt x="0" y="2135"/>
                    </a:lnTo>
                    <a:close/>
                    <a:moveTo>
                      <a:pt x="0" y="588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547"/>
                    </a:lnTo>
                    <a:lnTo>
                      <a:pt x="0" y="58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7" name="Freeform 119">
                <a:extLst>
                  <a:ext uri="{FF2B5EF4-FFF2-40B4-BE49-F238E27FC236}">
                    <a16:creationId xmlns:a16="http://schemas.microsoft.com/office/drawing/2014/main" id="{5270BAF9-2EEE-EB31-8F8D-FE6DE1B325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86" y="9072"/>
                <a:ext cx="33" cy="2195"/>
              </a:xfrm>
              <a:custGeom>
                <a:avLst/>
                <a:gdLst>
                  <a:gd name="T0" fmla="*/ 0 w 33"/>
                  <a:gd name="T1" fmla="*/ 2167 h 2195"/>
                  <a:gd name="T2" fmla="*/ 0 w 33"/>
                  <a:gd name="T3" fmla="*/ 1571 h 2195"/>
                  <a:gd name="T4" fmla="*/ 33 w 33"/>
                  <a:gd name="T5" fmla="*/ 1603 h 2195"/>
                  <a:gd name="T6" fmla="*/ 33 w 33"/>
                  <a:gd name="T7" fmla="*/ 2195 h 2195"/>
                  <a:gd name="T8" fmla="*/ 0 w 33"/>
                  <a:gd name="T9" fmla="*/ 2167 h 2195"/>
                  <a:gd name="T10" fmla="*/ 0 w 33"/>
                  <a:gd name="T11" fmla="*/ 547 h 2195"/>
                  <a:gd name="T12" fmla="*/ 0 w 33"/>
                  <a:gd name="T13" fmla="*/ 0 h 2195"/>
                  <a:gd name="T14" fmla="*/ 33 w 33"/>
                  <a:gd name="T15" fmla="*/ 0 h 2195"/>
                  <a:gd name="T16" fmla="*/ 33 w 33"/>
                  <a:gd name="T17" fmla="*/ 507 h 2195"/>
                  <a:gd name="T18" fmla="*/ 0 w 33"/>
                  <a:gd name="T19" fmla="*/ 547 h 2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195">
                    <a:moveTo>
                      <a:pt x="0" y="2167"/>
                    </a:moveTo>
                    <a:lnTo>
                      <a:pt x="0" y="1571"/>
                    </a:lnTo>
                    <a:lnTo>
                      <a:pt x="33" y="1603"/>
                    </a:lnTo>
                    <a:lnTo>
                      <a:pt x="33" y="2195"/>
                    </a:lnTo>
                    <a:lnTo>
                      <a:pt x="0" y="2167"/>
                    </a:lnTo>
                    <a:close/>
                    <a:moveTo>
                      <a:pt x="0" y="547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507"/>
                    </a:lnTo>
                    <a:lnTo>
                      <a:pt x="0" y="54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8" name="Freeform 120">
                <a:extLst>
                  <a:ext uri="{FF2B5EF4-FFF2-40B4-BE49-F238E27FC236}">
                    <a16:creationId xmlns:a16="http://schemas.microsoft.com/office/drawing/2014/main" id="{DF07A2D9-77C3-52B9-0CEE-A967393E1C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19" y="9072"/>
                <a:ext cx="32" cy="2228"/>
              </a:xfrm>
              <a:custGeom>
                <a:avLst/>
                <a:gdLst>
                  <a:gd name="T0" fmla="*/ 0 w 32"/>
                  <a:gd name="T1" fmla="*/ 2195 h 2228"/>
                  <a:gd name="T2" fmla="*/ 0 w 32"/>
                  <a:gd name="T3" fmla="*/ 1603 h 2228"/>
                  <a:gd name="T4" fmla="*/ 32 w 32"/>
                  <a:gd name="T5" fmla="*/ 1631 h 2228"/>
                  <a:gd name="T6" fmla="*/ 32 w 32"/>
                  <a:gd name="T7" fmla="*/ 2228 h 2228"/>
                  <a:gd name="T8" fmla="*/ 0 w 32"/>
                  <a:gd name="T9" fmla="*/ 2195 h 2228"/>
                  <a:gd name="T10" fmla="*/ 0 w 32"/>
                  <a:gd name="T11" fmla="*/ 507 h 2228"/>
                  <a:gd name="T12" fmla="*/ 0 w 32"/>
                  <a:gd name="T13" fmla="*/ 0 h 2228"/>
                  <a:gd name="T14" fmla="*/ 32 w 32"/>
                  <a:gd name="T15" fmla="*/ 0 h 2228"/>
                  <a:gd name="T16" fmla="*/ 32 w 32"/>
                  <a:gd name="T17" fmla="*/ 471 h 2228"/>
                  <a:gd name="T18" fmla="*/ 0 w 32"/>
                  <a:gd name="T19" fmla="*/ 507 h 2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28">
                    <a:moveTo>
                      <a:pt x="0" y="2195"/>
                    </a:moveTo>
                    <a:lnTo>
                      <a:pt x="0" y="1603"/>
                    </a:lnTo>
                    <a:lnTo>
                      <a:pt x="32" y="1631"/>
                    </a:lnTo>
                    <a:lnTo>
                      <a:pt x="32" y="2228"/>
                    </a:lnTo>
                    <a:lnTo>
                      <a:pt x="0" y="2195"/>
                    </a:lnTo>
                    <a:close/>
                    <a:moveTo>
                      <a:pt x="0" y="507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71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9" name="Freeform 121">
                <a:extLst>
                  <a:ext uri="{FF2B5EF4-FFF2-40B4-BE49-F238E27FC236}">
                    <a16:creationId xmlns:a16="http://schemas.microsoft.com/office/drawing/2014/main" id="{CF27AEBA-2AD9-3210-6246-AF9D808B36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1" y="9072"/>
                <a:ext cx="32" cy="2256"/>
              </a:xfrm>
              <a:custGeom>
                <a:avLst/>
                <a:gdLst>
                  <a:gd name="T0" fmla="*/ 0 w 32"/>
                  <a:gd name="T1" fmla="*/ 2228 h 2256"/>
                  <a:gd name="T2" fmla="*/ 0 w 32"/>
                  <a:gd name="T3" fmla="*/ 1631 h 2256"/>
                  <a:gd name="T4" fmla="*/ 32 w 32"/>
                  <a:gd name="T5" fmla="*/ 1664 h 2256"/>
                  <a:gd name="T6" fmla="*/ 32 w 32"/>
                  <a:gd name="T7" fmla="*/ 2256 h 2256"/>
                  <a:gd name="T8" fmla="*/ 0 w 32"/>
                  <a:gd name="T9" fmla="*/ 2228 h 2256"/>
                  <a:gd name="T10" fmla="*/ 0 w 32"/>
                  <a:gd name="T11" fmla="*/ 471 h 2256"/>
                  <a:gd name="T12" fmla="*/ 0 w 32"/>
                  <a:gd name="T13" fmla="*/ 0 h 2256"/>
                  <a:gd name="T14" fmla="*/ 32 w 32"/>
                  <a:gd name="T15" fmla="*/ 0 h 2256"/>
                  <a:gd name="T16" fmla="*/ 32 w 32"/>
                  <a:gd name="T17" fmla="*/ 431 h 2256"/>
                  <a:gd name="T18" fmla="*/ 0 w 32"/>
                  <a:gd name="T19" fmla="*/ 471 h 2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56">
                    <a:moveTo>
                      <a:pt x="0" y="2228"/>
                    </a:moveTo>
                    <a:lnTo>
                      <a:pt x="0" y="1631"/>
                    </a:lnTo>
                    <a:lnTo>
                      <a:pt x="32" y="1664"/>
                    </a:lnTo>
                    <a:lnTo>
                      <a:pt x="32" y="2256"/>
                    </a:lnTo>
                    <a:lnTo>
                      <a:pt x="0" y="2228"/>
                    </a:lnTo>
                    <a:close/>
                    <a:moveTo>
                      <a:pt x="0" y="4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31"/>
                    </a:lnTo>
                    <a:lnTo>
                      <a:pt x="0" y="471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0" name="Freeform 122">
                <a:extLst>
                  <a:ext uri="{FF2B5EF4-FFF2-40B4-BE49-F238E27FC236}">
                    <a16:creationId xmlns:a16="http://schemas.microsoft.com/office/drawing/2014/main" id="{ADDFAC6F-050A-7A93-6266-E30D13CF2C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83" y="9072"/>
                <a:ext cx="32" cy="2288"/>
              </a:xfrm>
              <a:custGeom>
                <a:avLst/>
                <a:gdLst>
                  <a:gd name="T0" fmla="*/ 0 w 32"/>
                  <a:gd name="T1" fmla="*/ 2256 h 2288"/>
                  <a:gd name="T2" fmla="*/ 0 w 32"/>
                  <a:gd name="T3" fmla="*/ 1664 h 2288"/>
                  <a:gd name="T4" fmla="*/ 32 w 32"/>
                  <a:gd name="T5" fmla="*/ 1692 h 2288"/>
                  <a:gd name="T6" fmla="*/ 32 w 32"/>
                  <a:gd name="T7" fmla="*/ 2288 h 2288"/>
                  <a:gd name="T8" fmla="*/ 0 w 32"/>
                  <a:gd name="T9" fmla="*/ 2256 h 2288"/>
                  <a:gd name="T10" fmla="*/ 0 w 32"/>
                  <a:gd name="T11" fmla="*/ 431 h 2288"/>
                  <a:gd name="T12" fmla="*/ 0 w 32"/>
                  <a:gd name="T13" fmla="*/ 0 h 2288"/>
                  <a:gd name="T14" fmla="*/ 32 w 32"/>
                  <a:gd name="T15" fmla="*/ 0 h 2288"/>
                  <a:gd name="T16" fmla="*/ 32 w 32"/>
                  <a:gd name="T17" fmla="*/ 390 h 2288"/>
                  <a:gd name="T18" fmla="*/ 0 w 32"/>
                  <a:gd name="T19" fmla="*/ 431 h 2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88">
                    <a:moveTo>
                      <a:pt x="0" y="2256"/>
                    </a:moveTo>
                    <a:lnTo>
                      <a:pt x="0" y="1664"/>
                    </a:lnTo>
                    <a:lnTo>
                      <a:pt x="32" y="1692"/>
                    </a:lnTo>
                    <a:lnTo>
                      <a:pt x="32" y="2288"/>
                    </a:lnTo>
                    <a:lnTo>
                      <a:pt x="0" y="2256"/>
                    </a:lnTo>
                    <a:close/>
                    <a:moveTo>
                      <a:pt x="0" y="43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90"/>
                    </a:lnTo>
                    <a:lnTo>
                      <a:pt x="0" y="431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1" name="Freeform 123">
                <a:extLst>
                  <a:ext uri="{FF2B5EF4-FFF2-40B4-BE49-F238E27FC236}">
                    <a16:creationId xmlns:a16="http://schemas.microsoft.com/office/drawing/2014/main" id="{D9C2807C-AD59-AC4B-1286-E37E78A0BF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15" y="9072"/>
                <a:ext cx="32" cy="2316"/>
              </a:xfrm>
              <a:custGeom>
                <a:avLst/>
                <a:gdLst>
                  <a:gd name="T0" fmla="*/ 0 w 32"/>
                  <a:gd name="T1" fmla="*/ 2288 h 2316"/>
                  <a:gd name="T2" fmla="*/ 0 w 32"/>
                  <a:gd name="T3" fmla="*/ 1692 h 2316"/>
                  <a:gd name="T4" fmla="*/ 32 w 32"/>
                  <a:gd name="T5" fmla="*/ 1724 h 2316"/>
                  <a:gd name="T6" fmla="*/ 32 w 32"/>
                  <a:gd name="T7" fmla="*/ 2316 h 2316"/>
                  <a:gd name="T8" fmla="*/ 0 w 32"/>
                  <a:gd name="T9" fmla="*/ 2288 h 2316"/>
                  <a:gd name="T10" fmla="*/ 0 w 32"/>
                  <a:gd name="T11" fmla="*/ 390 h 2316"/>
                  <a:gd name="T12" fmla="*/ 0 w 32"/>
                  <a:gd name="T13" fmla="*/ 0 h 2316"/>
                  <a:gd name="T14" fmla="*/ 32 w 32"/>
                  <a:gd name="T15" fmla="*/ 0 h 2316"/>
                  <a:gd name="T16" fmla="*/ 32 w 32"/>
                  <a:gd name="T17" fmla="*/ 354 h 2316"/>
                  <a:gd name="T18" fmla="*/ 0 w 32"/>
                  <a:gd name="T19" fmla="*/ 39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16">
                    <a:moveTo>
                      <a:pt x="0" y="2288"/>
                    </a:moveTo>
                    <a:lnTo>
                      <a:pt x="0" y="1692"/>
                    </a:lnTo>
                    <a:lnTo>
                      <a:pt x="32" y="1724"/>
                    </a:lnTo>
                    <a:lnTo>
                      <a:pt x="32" y="2316"/>
                    </a:lnTo>
                    <a:lnTo>
                      <a:pt x="0" y="2288"/>
                    </a:lnTo>
                    <a:close/>
                    <a:moveTo>
                      <a:pt x="0" y="39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54"/>
                    </a:lnTo>
                    <a:lnTo>
                      <a:pt x="0" y="390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2" name="Freeform 124">
                <a:extLst>
                  <a:ext uri="{FF2B5EF4-FFF2-40B4-BE49-F238E27FC236}">
                    <a16:creationId xmlns:a16="http://schemas.microsoft.com/office/drawing/2014/main" id="{0640A535-2C0F-E455-DB7D-87C515518D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47" y="9072"/>
                <a:ext cx="33" cy="2349"/>
              </a:xfrm>
              <a:custGeom>
                <a:avLst/>
                <a:gdLst>
                  <a:gd name="T0" fmla="*/ 0 w 33"/>
                  <a:gd name="T1" fmla="*/ 2316 h 2349"/>
                  <a:gd name="T2" fmla="*/ 0 w 33"/>
                  <a:gd name="T3" fmla="*/ 1724 h 2349"/>
                  <a:gd name="T4" fmla="*/ 33 w 33"/>
                  <a:gd name="T5" fmla="*/ 1756 h 2349"/>
                  <a:gd name="T6" fmla="*/ 33 w 33"/>
                  <a:gd name="T7" fmla="*/ 2349 h 2349"/>
                  <a:gd name="T8" fmla="*/ 0 w 33"/>
                  <a:gd name="T9" fmla="*/ 2316 h 2349"/>
                  <a:gd name="T10" fmla="*/ 0 w 33"/>
                  <a:gd name="T11" fmla="*/ 354 h 2349"/>
                  <a:gd name="T12" fmla="*/ 0 w 33"/>
                  <a:gd name="T13" fmla="*/ 0 h 2349"/>
                  <a:gd name="T14" fmla="*/ 33 w 33"/>
                  <a:gd name="T15" fmla="*/ 0 h 2349"/>
                  <a:gd name="T16" fmla="*/ 33 w 33"/>
                  <a:gd name="T17" fmla="*/ 314 h 2349"/>
                  <a:gd name="T18" fmla="*/ 0 w 33"/>
                  <a:gd name="T19" fmla="*/ 354 h 2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349">
                    <a:moveTo>
                      <a:pt x="0" y="2316"/>
                    </a:moveTo>
                    <a:lnTo>
                      <a:pt x="0" y="1724"/>
                    </a:lnTo>
                    <a:lnTo>
                      <a:pt x="33" y="1756"/>
                    </a:lnTo>
                    <a:lnTo>
                      <a:pt x="33" y="2349"/>
                    </a:lnTo>
                    <a:lnTo>
                      <a:pt x="0" y="2316"/>
                    </a:lnTo>
                    <a:close/>
                    <a:moveTo>
                      <a:pt x="0" y="354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314"/>
                    </a:lnTo>
                    <a:lnTo>
                      <a:pt x="0" y="354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3" name="Freeform 125">
                <a:extLst>
                  <a:ext uri="{FF2B5EF4-FFF2-40B4-BE49-F238E27FC236}">
                    <a16:creationId xmlns:a16="http://schemas.microsoft.com/office/drawing/2014/main" id="{E4B255B7-3284-CD48-43FE-3AAB2C9433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80" y="9072"/>
                <a:ext cx="32" cy="2377"/>
              </a:xfrm>
              <a:custGeom>
                <a:avLst/>
                <a:gdLst>
                  <a:gd name="T0" fmla="*/ 0 w 32"/>
                  <a:gd name="T1" fmla="*/ 2349 h 2377"/>
                  <a:gd name="T2" fmla="*/ 0 w 32"/>
                  <a:gd name="T3" fmla="*/ 1756 h 2377"/>
                  <a:gd name="T4" fmla="*/ 32 w 32"/>
                  <a:gd name="T5" fmla="*/ 1784 h 2377"/>
                  <a:gd name="T6" fmla="*/ 32 w 32"/>
                  <a:gd name="T7" fmla="*/ 2377 h 2377"/>
                  <a:gd name="T8" fmla="*/ 0 w 32"/>
                  <a:gd name="T9" fmla="*/ 2349 h 2377"/>
                  <a:gd name="T10" fmla="*/ 0 w 32"/>
                  <a:gd name="T11" fmla="*/ 314 h 2377"/>
                  <a:gd name="T12" fmla="*/ 0 w 32"/>
                  <a:gd name="T13" fmla="*/ 0 h 2377"/>
                  <a:gd name="T14" fmla="*/ 32 w 32"/>
                  <a:gd name="T15" fmla="*/ 4 h 2377"/>
                  <a:gd name="T16" fmla="*/ 32 w 32"/>
                  <a:gd name="T17" fmla="*/ 273 h 2377"/>
                  <a:gd name="T18" fmla="*/ 0 w 32"/>
                  <a:gd name="T19" fmla="*/ 314 h 2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77">
                    <a:moveTo>
                      <a:pt x="0" y="2349"/>
                    </a:moveTo>
                    <a:lnTo>
                      <a:pt x="0" y="1756"/>
                    </a:lnTo>
                    <a:lnTo>
                      <a:pt x="32" y="1784"/>
                    </a:lnTo>
                    <a:lnTo>
                      <a:pt x="32" y="2377"/>
                    </a:lnTo>
                    <a:lnTo>
                      <a:pt x="0" y="2349"/>
                    </a:lnTo>
                    <a:close/>
                    <a:moveTo>
                      <a:pt x="0" y="314"/>
                    </a:moveTo>
                    <a:lnTo>
                      <a:pt x="0" y="0"/>
                    </a:lnTo>
                    <a:lnTo>
                      <a:pt x="32" y="4"/>
                    </a:lnTo>
                    <a:lnTo>
                      <a:pt x="32" y="273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4" name="Freeform 126">
                <a:extLst>
                  <a:ext uri="{FF2B5EF4-FFF2-40B4-BE49-F238E27FC236}">
                    <a16:creationId xmlns:a16="http://schemas.microsoft.com/office/drawing/2014/main" id="{09CCECB4-3C8F-1500-2535-42B6053C18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2" y="9076"/>
                <a:ext cx="32" cy="2405"/>
              </a:xfrm>
              <a:custGeom>
                <a:avLst/>
                <a:gdLst>
                  <a:gd name="T0" fmla="*/ 0 w 32"/>
                  <a:gd name="T1" fmla="*/ 2373 h 2405"/>
                  <a:gd name="T2" fmla="*/ 0 w 32"/>
                  <a:gd name="T3" fmla="*/ 1780 h 2405"/>
                  <a:gd name="T4" fmla="*/ 32 w 32"/>
                  <a:gd name="T5" fmla="*/ 1813 h 2405"/>
                  <a:gd name="T6" fmla="*/ 32 w 32"/>
                  <a:gd name="T7" fmla="*/ 2405 h 2405"/>
                  <a:gd name="T8" fmla="*/ 0 w 32"/>
                  <a:gd name="T9" fmla="*/ 2373 h 2405"/>
                  <a:gd name="T10" fmla="*/ 0 w 32"/>
                  <a:gd name="T11" fmla="*/ 269 h 2405"/>
                  <a:gd name="T12" fmla="*/ 0 w 32"/>
                  <a:gd name="T13" fmla="*/ 0 h 2405"/>
                  <a:gd name="T14" fmla="*/ 32 w 32"/>
                  <a:gd name="T15" fmla="*/ 0 h 2405"/>
                  <a:gd name="T16" fmla="*/ 32 w 32"/>
                  <a:gd name="T17" fmla="*/ 233 h 2405"/>
                  <a:gd name="T18" fmla="*/ 0 w 32"/>
                  <a:gd name="T19" fmla="*/ 269 h 2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05">
                    <a:moveTo>
                      <a:pt x="0" y="2373"/>
                    </a:moveTo>
                    <a:lnTo>
                      <a:pt x="0" y="1780"/>
                    </a:lnTo>
                    <a:lnTo>
                      <a:pt x="32" y="1813"/>
                    </a:lnTo>
                    <a:lnTo>
                      <a:pt x="32" y="2405"/>
                    </a:lnTo>
                    <a:lnTo>
                      <a:pt x="0" y="2373"/>
                    </a:lnTo>
                    <a:close/>
                    <a:moveTo>
                      <a:pt x="0" y="26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3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5" name="Freeform 127">
                <a:extLst>
                  <a:ext uri="{FF2B5EF4-FFF2-40B4-BE49-F238E27FC236}">
                    <a16:creationId xmlns:a16="http://schemas.microsoft.com/office/drawing/2014/main" id="{5BA0C0F1-EC5B-4B9F-D4EE-4F4083BBC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44" y="9076"/>
                <a:ext cx="32" cy="2437"/>
              </a:xfrm>
              <a:custGeom>
                <a:avLst/>
                <a:gdLst>
                  <a:gd name="T0" fmla="*/ 0 w 32"/>
                  <a:gd name="T1" fmla="*/ 2405 h 2437"/>
                  <a:gd name="T2" fmla="*/ 0 w 32"/>
                  <a:gd name="T3" fmla="*/ 1813 h 2437"/>
                  <a:gd name="T4" fmla="*/ 32 w 32"/>
                  <a:gd name="T5" fmla="*/ 1841 h 2437"/>
                  <a:gd name="T6" fmla="*/ 32 w 32"/>
                  <a:gd name="T7" fmla="*/ 2437 h 2437"/>
                  <a:gd name="T8" fmla="*/ 0 w 32"/>
                  <a:gd name="T9" fmla="*/ 2405 h 2437"/>
                  <a:gd name="T10" fmla="*/ 0 w 32"/>
                  <a:gd name="T11" fmla="*/ 233 h 2437"/>
                  <a:gd name="T12" fmla="*/ 0 w 32"/>
                  <a:gd name="T13" fmla="*/ 0 h 2437"/>
                  <a:gd name="T14" fmla="*/ 32 w 32"/>
                  <a:gd name="T15" fmla="*/ 0 h 2437"/>
                  <a:gd name="T16" fmla="*/ 32 w 32"/>
                  <a:gd name="T17" fmla="*/ 193 h 2437"/>
                  <a:gd name="T18" fmla="*/ 0 w 32"/>
                  <a:gd name="T19" fmla="*/ 233 h 2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37">
                    <a:moveTo>
                      <a:pt x="0" y="2405"/>
                    </a:moveTo>
                    <a:lnTo>
                      <a:pt x="0" y="1813"/>
                    </a:lnTo>
                    <a:lnTo>
                      <a:pt x="32" y="1841"/>
                    </a:lnTo>
                    <a:lnTo>
                      <a:pt x="32" y="2437"/>
                    </a:lnTo>
                    <a:lnTo>
                      <a:pt x="0" y="2405"/>
                    </a:lnTo>
                    <a:close/>
                    <a:moveTo>
                      <a:pt x="0" y="23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3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6" name="Freeform 128">
                <a:extLst>
                  <a:ext uri="{FF2B5EF4-FFF2-40B4-BE49-F238E27FC236}">
                    <a16:creationId xmlns:a16="http://schemas.microsoft.com/office/drawing/2014/main" id="{0A400117-C908-B875-193F-AFC37E587B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76" y="9076"/>
                <a:ext cx="33" cy="2465"/>
              </a:xfrm>
              <a:custGeom>
                <a:avLst/>
                <a:gdLst>
                  <a:gd name="T0" fmla="*/ 0 w 33"/>
                  <a:gd name="T1" fmla="*/ 2437 h 2465"/>
                  <a:gd name="T2" fmla="*/ 0 w 33"/>
                  <a:gd name="T3" fmla="*/ 1841 h 2465"/>
                  <a:gd name="T4" fmla="*/ 33 w 33"/>
                  <a:gd name="T5" fmla="*/ 1873 h 2465"/>
                  <a:gd name="T6" fmla="*/ 33 w 33"/>
                  <a:gd name="T7" fmla="*/ 2465 h 2465"/>
                  <a:gd name="T8" fmla="*/ 0 w 33"/>
                  <a:gd name="T9" fmla="*/ 2437 h 2465"/>
                  <a:gd name="T10" fmla="*/ 0 w 33"/>
                  <a:gd name="T11" fmla="*/ 193 h 2465"/>
                  <a:gd name="T12" fmla="*/ 0 w 33"/>
                  <a:gd name="T13" fmla="*/ 0 h 2465"/>
                  <a:gd name="T14" fmla="*/ 33 w 33"/>
                  <a:gd name="T15" fmla="*/ 0 h 2465"/>
                  <a:gd name="T16" fmla="*/ 33 w 33"/>
                  <a:gd name="T17" fmla="*/ 153 h 2465"/>
                  <a:gd name="T18" fmla="*/ 0 w 33"/>
                  <a:gd name="T19" fmla="*/ 193 h 2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465">
                    <a:moveTo>
                      <a:pt x="0" y="2437"/>
                    </a:moveTo>
                    <a:lnTo>
                      <a:pt x="0" y="1841"/>
                    </a:lnTo>
                    <a:lnTo>
                      <a:pt x="33" y="1873"/>
                    </a:lnTo>
                    <a:lnTo>
                      <a:pt x="33" y="2465"/>
                    </a:lnTo>
                    <a:lnTo>
                      <a:pt x="0" y="2437"/>
                    </a:lnTo>
                    <a:close/>
                    <a:moveTo>
                      <a:pt x="0" y="193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153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7" name="Freeform 129">
                <a:extLst>
                  <a:ext uri="{FF2B5EF4-FFF2-40B4-BE49-F238E27FC236}">
                    <a16:creationId xmlns:a16="http://schemas.microsoft.com/office/drawing/2014/main" id="{484E0765-B478-DE2E-6C35-6AAE9518A8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9" y="9076"/>
                <a:ext cx="32" cy="2498"/>
              </a:xfrm>
              <a:custGeom>
                <a:avLst/>
                <a:gdLst>
                  <a:gd name="T0" fmla="*/ 0 w 32"/>
                  <a:gd name="T1" fmla="*/ 2465 h 2498"/>
                  <a:gd name="T2" fmla="*/ 0 w 32"/>
                  <a:gd name="T3" fmla="*/ 1873 h 2498"/>
                  <a:gd name="T4" fmla="*/ 32 w 32"/>
                  <a:gd name="T5" fmla="*/ 1901 h 2498"/>
                  <a:gd name="T6" fmla="*/ 32 w 32"/>
                  <a:gd name="T7" fmla="*/ 2498 h 2498"/>
                  <a:gd name="T8" fmla="*/ 0 w 32"/>
                  <a:gd name="T9" fmla="*/ 2465 h 2498"/>
                  <a:gd name="T10" fmla="*/ 0 w 32"/>
                  <a:gd name="T11" fmla="*/ 153 h 2498"/>
                  <a:gd name="T12" fmla="*/ 0 w 32"/>
                  <a:gd name="T13" fmla="*/ 0 h 2498"/>
                  <a:gd name="T14" fmla="*/ 32 w 32"/>
                  <a:gd name="T15" fmla="*/ 0 h 2498"/>
                  <a:gd name="T16" fmla="*/ 32 w 32"/>
                  <a:gd name="T17" fmla="*/ 116 h 2498"/>
                  <a:gd name="T18" fmla="*/ 0 w 32"/>
                  <a:gd name="T19" fmla="*/ 153 h 2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98">
                    <a:moveTo>
                      <a:pt x="0" y="2465"/>
                    </a:moveTo>
                    <a:lnTo>
                      <a:pt x="0" y="1873"/>
                    </a:lnTo>
                    <a:lnTo>
                      <a:pt x="32" y="1901"/>
                    </a:lnTo>
                    <a:lnTo>
                      <a:pt x="32" y="2498"/>
                    </a:lnTo>
                    <a:lnTo>
                      <a:pt x="0" y="2465"/>
                    </a:lnTo>
                    <a:close/>
                    <a:moveTo>
                      <a:pt x="0" y="15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16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8" name="Freeform 130">
                <a:extLst>
                  <a:ext uri="{FF2B5EF4-FFF2-40B4-BE49-F238E27FC236}">
                    <a16:creationId xmlns:a16="http://schemas.microsoft.com/office/drawing/2014/main" id="{73554328-DCBA-AA5F-5D68-1D71757736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1" y="9076"/>
                <a:ext cx="32" cy="2526"/>
              </a:xfrm>
              <a:custGeom>
                <a:avLst/>
                <a:gdLst>
                  <a:gd name="T0" fmla="*/ 0 w 32"/>
                  <a:gd name="T1" fmla="*/ 2498 h 2526"/>
                  <a:gd name="T2" fmla="*/ 0 w 32"/>
                  <a:gd name="T3" fmla="*/ 1901 h 2526"/>
                  <a:gd name="T4" fmla="*/ 32 w 32"/>
                  <a:gd name="T5" fmla="*/ 1934 h 2526"/>
                  <a:gd name="T6" fmla="*/ 32 w 32"/>
                  <a:gd name="T7" fmla="*/ 2526 h 2526"/>
                  <a:gd name="T8" fmla="*/ 0 w 32"/>
                  <a:gd name="T9" fmla="*/ 2498 h 2526"/>
                  <a:gd name="T10" fmla="*/ 0 w 32"/>
                  <a:gd name="T11" fmla="*/ 116 h 2526"/>
                  <a:gd name="T12" fmla="*/ 0 w 32"/>
                  <a:gd name="T13" fmla="*/ 0 h 2526"/>
                  <a:gd name="T14" fmla="*/ 32 w 32"/>
                  <a:gd name="T15" fmla="*/ 0 h 2526"/>
                  <a:gd name="T16" fmla="*/ 32 w 32"/>
                  <a:gd name="T17" fmla="*/ 76 h 2526"/>
                  <a:gd name="T18" fmla="*/ 0 w 32"/>
                  <a:gd name="T19" fmla="*/ 116 h 2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26">
                    <a:moveTo>
                      <a:pt x="0" y="2498"/>
                    </a:moveTo>
                    <a:lnTo>
                      <a:pt x="0" y="1901"/>
                    </a:lnTo>
                    <a:lnTo>
                      <a:pt x="32" y="1934"/>
                    </a:lnTo>
                    <a:lnTo>
                      <a:pt x="32" y="2526"/>
                    </a:lnTo>
                    <a:lnTo>
                      <a:pt x="0" y="2498"/>
                    </a:lnTo>
                    <a:close/>
                    <a:moveTo>
                      <a:pt x="0" y="11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7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9" name="Freeform 131">
                <a:extLst>
                  <a:ext uri="{FF2B5EF4-FFF2-40B4-BE49-F238E27FC236}">
                    <a16:creationId xmlns:a16="http://schemas.microsoft.com/office/drawing/2014/main" id="{8FE715D5-ECB5-9BAC-7A4F-0C8FC48458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73" y="9076"/>
                <a:ext cx="32" cy="2558"/>
              </a:xfrm>
              <a:custGeom>
                <a:avLst/>
                <a:gdLst>
                  <a:gd name="T0" fmla="*/ 0 w 32"/>
                  <a:gd name="T1" fmla="*/ 2526 h 2558"/>
                  <a:gd name="T2" fmla="*/ 0 w 32"/>
                  <a:gd name="T3" fmla="*/ 1934 h 2558"/>
                  <a:gd name="T4" fmla="*/ 32 w 32"/>
                  <a:gd name="T5" fmla="*/ 1966 h 2558"/>
                  <a:gd name="T6" fmla="*/ 32 w 32"/>
                  <a:gd name="T7" fmla="*/ 2558 h 2558"/>
                  <a:gd name="T8" fmla="*/ 0 w 32"/>
                  <a:gd name="T9" fmla="*/ 2526 h 2558"/>
                  <a:gd name="T10" fmla="*/ 0 w 32"/>
                  <a:gd name="T11" fmla="*/ 76 h 2558"/>
                  <a:gd name="T12" fmla="*/ 0 w 32"/>
                  <a:gd name="T13" fmla="*/ 0 h 2558"/>
                  <a:gd name="T14" fmla="*/ 32 w 32"/>
                  <a:gd name="T15" fmla="*/ 0 h 2558"/>
                  <a:gd name="T16" fmla="*/ 32 w 32"/>
                  <a:gd name="T17" fmla="*/ 36 h 2558"/>
                  <a:gd name="T18" fmla="*/ 0 w 32"/>
                  <a:gd name="T19" fmla="*/ 76 h 2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58">
                    <a:moveTo>
                      <a:pt x="0" y="2526"/>
                    </a:moveTo>
                    <a:lnTo>
                      <a:pt x="0" y="1934"/>
                    </a:lnTo>
                    <a:lnTo>
                      <a:pt x="32" y="1966"/>
                    </a:lnTo>
                    <a:lnTo>
                      <a:pt x="32" y="2558"/>
                    </a:lnTo>
                    <a:lnTo>
                      <a:pt x="0" y="2526"/>
                    </a:lnTo>
                    <a:close/>
                    <a:moveTo>
                      <a:pt x="0" y="7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0" name="Freeform 132">
                <a:extLst>
                  <a:ext uri="{FF2B5EF4-FFF2-40B4-BE49-F238E27FC236}">
                    <a16:creationId xmlns:a16="http://schemas.microsoft.com/office/drawing/2014/main" id="{4A1D3544-7741-32C4-4AA5-3ED327245D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05" y="9076"/>
                <a:ext cx="33" cy="2586"/>
              </a:xfrm>
              <a:custGeom>
                <a:avLst/>
                <a:gdLst>
                  <a:gd name="T0" fmla="*/ 0 w 33"/>
                  <a:gd name="T1" fmla="*/ 2558 h 2586"/>
                  <a:gd name="T2" fmla="*/ 0 w 33"/>
                  <a:gd name="T3" fmla="*/ 1966 h 2586"/>
                  <a:gd name="T4" fmla="*/ 33 w 33"/>
                  <a:gd name="T5" fmla="*/ 1994 h 2586"/>
                  <a:gd name="T6" fmla="*/ 33 w 33"/>
                  <a:gd name="T7" fmla="*/ 2586 h 2586"/>
                  <a:gd name="T8" fmla="*/ 0 w 33"/>
                  <a:gd name="T9" fmla="*/ 2558 h 2586"/>
                  <a:gd name="T10" fmla="*/ 0 w 33"/>
                  <a:gd name="T11" fmla="*/ 36 h 2586"/>
                  <a:gd name="T12" fmla="*/ 0 w 33"/>
                  <a:gd name="T13" fmla="*/ 0 h 2586"/>
                  <a:gd name="T14" fmla="*/ 33 w 33"/>
                  <a:gd name="T15" fmla="*/ 0 h 2586"/>
                  <a:gd name="T16" fmla="*/ 0 w 33"/>
                  <a:gd name="T17" fmla="*/ 36 h 2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586">
                    <a:moveTo>
                      <a:pt x="0" y="2558"/>
                    </a:moveTo>
                    <a:lnTo>
                      <a:pt x="0" y="1966"/>
                    </a:lnTo>
                    <a:lnTo>
                      <a:pt x="33" y="1994"/>
                    </a:lnTo>
                    <a:lnTo>
                      <a:pt x="33" y="2586"/>
                    </a:lnTo>
                    <a:lnTo>
                      <a:pt x="0" y="2558"/>
                    </a:lnTo>
                    <a:close/>
                    <a:moveTo>
                      <a:pt x="0" y="36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1" name="Freeform 133">
                <a:extLst>
                  <a:ext uri="{FF2B5EF4-FFF2-40B4-BE49-F238E27FC236}">
                    <a16:creationId xmlns:a16="http://schemas.microsoft.com/office/drawing/2014/main" id="{73321305-8E3E-75B9-5DA6-C64D1F7FF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8979"/>
                <a:ext cx="1447" cy="189"/>
              </a:xfrm>
              <a:custGeom>
                <a:avLst/>
                <a:gdLst>
                  <a:gd name="T0" fmla="*/ 194 w 1447"/>
                  <a:gd name="T1" fmla="*/ 93 h 189"/>
                  <a:gd name="T2" fmla="*/ 97 w 1447"/>
                  <a:gd name="T3" fmla="*/ 189 h 189"/>
                  <a:gd name="T4" fmla="*/ 1447 w 1447"/>
                  <a:gd name="T5" fmla="*/ 189 h 189"/>
                  <a:gd name="T6" fmla="*/ 1447 w 1447"/>
                  <a:gd name="T7" fmla="*/ 0 h 189"/>
                  <a:gd name="T8" fmla="*/ 97 w 1447"/>
                  <a:gd name="T9" fmla="*/ 0 h 189"/>
                  <a:gd name="T10" fmla="*/ 0 w 1447"/>
                  <a:gd name="T11" fmla="*/ 93 h 189"/>
                  <a:gd name="T12" fmla="*/ 97 w 1447"/>
                  <a:gd name="T13" fmla="*/ 0 h 189"/>
                  <a:gd name="T14" fmla="*/ 0 w 1447"/>
                  <a:gd name="T15" fmla="*/ 0 h 189"/>
                  <a:gd name="T16" fmla="*/ 0 w 1447"/>
                  <a:gd name="T17" fmla="*/ 93 h 189"/>
                  <a:gd name="T18" fmla="*/ 194 w 144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7" h="189">
                    <a:moveTo>
                      <a:pt x="194" y="93"/>
                    </a:moveTo>
                    <a:lnTo>
                      <a:pt x="97" y="189"/>
                    </a:lnTo>
                    <a:lnTo>
                      <a:pt x="1447" y="189"/>
                    </a:lnTo>
                    <a:lnTo>
                      <a:pt x="1447" y="0"/>
                    </a:lnTo>
                    <a:lnTo>
                      <a:pt x="97" y="0"/>
                    </a:lnTo>
                    <a:lnTo>
                      <a:pt x="0" y="93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194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2" name="Freeform 134">
                <a:extLst>
                  <a:ext uri="{FF2B5EF4-FFF2-40B4-BE49-F238E27FC236}">
                    <a16:creationId xmlns:a16="http://schemas.microsoft.com/office/drawing/2014/main" id="{1146DCE7-DCE7-3ED8-245C-519E22048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072"/>
                <a:ext cx="194" cy="543"/>
              </a:xfrm>
              <a:custGeom>
                <a:avLst/>
                <a:gdLst>
                  <a:gd name="T0" fmla="*/ 97 w 194"/>
                  <a:gd name="T1" fmla="*/ 354 h 543"/>
                  <a:gd name="T2" fmla="*/ 194 w 194"/>
                  <a:gd name="T3" fmla="*/ 447 h 543"/>
                  <a:gd name="T4" fmla="*/ 194 w 194"/>
                  <a:gd name="T5" fmla="*/ 0 h 543"/>
                  <a:gd name="T6" fmla="*/ 0 w 194"/>
                  <a:gd name="T7" fmla="*/ 0 h 543"/>
                  <a:gd name="T8" fmla="*/ 0 w 194"/>
                  <a:gd name="T9" fmla="*/ 447 h 543"/>
                  <a:gd name="T10" fmla="*/ 97 w 194"/>
                  <a:gd name="T11" fmla="*/ 543 h 543"/>
                  <a:gd name="T12" fmla="*/ 0 w 194"/>
                  <a:gd name="T13" fmla="*/ 447 h 543"/>
                  <a:gd name="T14" fmla="*/ 0 w 194"/>
                  <a:gd name="T15" fmla="*/ 543 h 543"/>
                  <a:gd name="T16" fmla="*/ 97 w 194"/>
                  <a:gd name="T17" fmla="*/ 543 h 543"/>
                  <a:gd name="T18" fmla="*/ 97 w 194"/>
                  <a:gd name="T19" fmla="*/ 354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4" h="543">
                    <a:moveTo>
                      <a:pt x="97" y="354"/>
                    </a:moveTo>
                    <a:lnTo>
                      <a:pt x="194" y="447"/>
                    </a:lnTo>
                    <a:lnTo>
                      <a:pt x="194" y="0"/>
                    </a:lnTo>
                    <a:lnTo>
                      <a:pt x="0" y="0"/>
                    </a:lnTo>
                    <a:lnTo>
                      <a:pt x="0" y="447"/>
                    </a:lnTo>
                    <a:lnTo>
                      <a:pt x="97" y="543"/>
                    </a:lnTo>
                    <a:lnTo>
                      <a:pt x="0" y="447"/>
                    </a:lnTo>
                    <a:lnTo>
                      <a:pt x="0" y="543"/>
                    </a:lnTo>
                    <a:lnTo>
                      <a:pt x="97" y="543"/>
                    </a:lnTo>
                    <a:lnTo>
                      <a:pt x="97" y="3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3" name="Freeform 135">
                <a:extLst>
                  <a:ext uri="{FF2B5EF4-FFF2-40B4-BE49-F238E27FC236}">
                    <a16:creationId xmlns:a16="http://schemas.microsoft.com/office/drawing/2014/main" id="{F774C437-6B82-17CB-FDE9-751CD8805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9426"/>
                <a:ext cx="649" cy="189"/>
              </a:xfrm>
              <a:custGeom>
                <a:avLst/>
                <a:gdLst>
                  <a:gd name="T0" fmla="*/ 516 w 649"/>
                  <a:gd name="T1" fmla="*/ 157 h 189"/>
                  <a:gd name="T2" fmla="*/ 443 w 649"/>
                  <a:gd name="T3" fmla="*/ 0 h 189"/>
                  <a:gd name="T4" fmla="*/ 0 w 649"/>
                  <a:gd name="T5" fmla="*/ 0 h 189"/>
                  <a:gd name="T6" fmla="*/ 0 w 649"/>
                  <a:gd name="T7" fmla="*/ 189 h 189"/>
                  <a:gd name="T8" fmla="*/ 443 w 649"/>
                  <a:gd name="T9" fmla="*/ 189 h 189"/>
                  <a:gd name="T10" fmla="*/ 371 w 649"/>
                  <a:gd name="T11" fmla="*/ 32 h 189"/>
                  <a:gd name="T12" fmla="*/ 516 w 649"/>
                  <a:gd name="T13" fmla="*/ 157 h 189"/>
                  <a:gd name="T14" fmla="*/ 649 w 649"/>
                  <a:gd name="T15" fmla="*/ 0 h 189"/>
                  <a:gd name="T16" fmla="*/ 443 w 649"/>
                  <a:gd name="T17" fmla="*/ 0 h 189"/>
                  <a:gd name="T18" fmla="*/ 516 w 64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9" h="189">
                    <a:moveTo>
                      <a:pt x="516" y="157"/>
                    </a:moveTo>
                    <a:lnTo>
                      <a:pt x="44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43" y="189"/>
                    </a:lnTo>
                    <a:lnTo>
                      <a:pt x="371" y="32"/>
                    </a:lnTo>
                    <a:lnTo>
                      <a:pt x="516" y="157"/>
                    </a:lnTo>
                    <a:lnTo>
                      <a:pt x="649" y="0"/>
                    </a:lnTo>
                    <a:lnTo>
                      <a:pt x="443" y="0"/>
                    </a:lnTo>
                    <a:lnTo>
                      <a:pt x="516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4" name="Freeform 136">
                <a:extLst>
                  <a:ext uri="{FF2B5EF4-FFF2-40B4-BE49-F238E27FC236}">
                    <a16:creationId xmlns:a16="http://schemas.microsoft.com/office/drawing/2014/main" id="{24DD5F9B-2615-98B3-8710-ADF58F221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458"/>
                <a:ext cx="613" cy="621"/>
              </a:xfrm>
              <a:custGeom>
                <a:avLst/>
                <a:gdLst>
                  <a:gd name="T0" fmla="*/ 194 w 613"/>
                  <a:gd name="T1" fmla="*/ 484 h 621"/>
                  <a:gd name="T2" fmla="*/ 202 w 613"/>
                  <a:gd name="T3" fmla="*/ 613 h 621"/>
                  <a:gd name="T4" fmla="*/ 613 w 613"/>
                  <a:gd name="T5" fmla="*/ 125 h 621"/>
                  <a:gd name="T6" fmla="*/ 468 w 613"/>
                  <a:gd name="T7" fmla="*/ 0 h 621"/>
                  <a:gd name="T8" fmla="*/ 57 w 613"/>
                  <a:gd name="T9" fmla="*/ 492 h 621"/>
                  <a:gd name="T10" fmla="*/ 65 w 613"/>
                  <a:gd name="T11" fmla="*/ 621 h 621"/>
                  <a:gd name="T12" fmla="*/ 57 w 613"/>
                  <a:gd name="T13" fmla="*/ 492 h 621"/>
                  <a:gd name="T14" fmla="*/ 0 w 613"/>
                  <a:gd name="T15" fmla="*/ 556 h 621"/>
                  <a:gd name="T16" fmla="*/ 65 w 613"/>
                  <a:gd name="T17" fmla="*/ 621 h 621"/>
                  <a:gd name="T18" fmla="*/ 194 w 613"/>
                  <a:gd name="T19" fmla="*/ 484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3" h="621">
                    <a:moveTo>
                      <a:pt x="194" y="484"/>
                    </a:moveTo>
                    <a:lnTo>
                      <a:pt x="202" y="613"/>
                    </a:lnTo>
                    <a:lnTo>
                      <a:pt x="613" y="125"/>
                    </a:lnTo>
                    <a:lnTo>
                      <a:pt x="468" y="0"/>
                    </a:lnTo>
                    <a:lnTo>
                      <a:pt x="57" y="492"/>
                    </a:lnTo>
                    <a:lnTo>
                      <a:pt x="65" y="621"/>
                    </a:lnTo>
                    <a:lnTo>
                      <a:pt x="57" y="492"/>
                    </a:lnTo>
                    <a:lnTo>
                      <a:pt x="0" y="556"/>
                    </a:lnTo>
                    <a:lnTo>
                      <a:pt x="65" y="621"/>
                    </a:lnTo>
                    <a:lnTo>
                      <a:pt x="194" y="4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5" name="Freeform 137">
                <a:extLst>
                  <a:ext uri="{FF2B5EF4-FFF2-40B4-BE49-F238E27FC236}">
                    <a16:creationId xmlns:a16="http://schemas.microsoft.com/office/drawing/2014/main" id="{26B62891-F7E1-9DFB-9E4A-3AB4F5571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9942"/>
                <a:ext cx="451" cy="508"/>
              </a:xfrm>
              <a:custGeom>
                <a:avLst/>
                <a:gdLst>
                  <a:gd name="T0" fmla="*/ 306 w 451"/>
                  <a:gd name="T1" fmla="*/ 306 h 508"/>
                  <a:gd name="T2" fmla="*/ 443 w 451"/>
                  <a:gd name="T3" fmla="*/ 298 h 508"/>
                  <a:gd name="T4" fmla="*/ 129 w 451"/>
                  <a:gd name="T5" fmla="*/ 0 h 508"/>
                  <a:gd name="T6" fmla="*/ 0 w 451"/>
                  <a:gd name="T7" fmla="*/ 137 h 508"/>
                  <a:gd name="T8" fmla="*/ 314 w 451"/>
                  <a:gd name="T9" fmla="*/ 435 h 508"/>
                  <a:gd name="T10" fmla="*/ 451 w 451"/>
                  <a:gd name="T11" fmla="*/ 427 h 508"/>
                  <a:gd name="T12" fmla="*/ 314 w 451"/>
                  <a:gd name="T13" fmla="*/ 435 h 508"/>
                  <a:gd name="T14" fmla="*/ 387 w 451"/>
                  <a:gd name="T15" fmla="*/ 508 h 508"/>
                  <a:gd name="T16" fmla="*/ 451 w 451"/>
                  <a:gd name="T17" fmla="*/ 427 h 508"/>
                  <a:gd name="T18" fmla="*/ 306 w 451"/>
                  <a:gd name="T19" fmla="*/ 306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1" h="508">
                    <a:moveTo>
                      <a:pt x="306" y="306"/>
                    </a:moveTo>
                    <a:lnTo>
                      <a:pt x="443" y="298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314" y="435"/>
                    </a:lnTo>
                    <a:lnTo>
                      <a:pt x="451" y="427"/>
                    </a:lnTo>
                    <a:lnTo>
                      <a:pt x="314" y="435"/>
                    </a:lnTo>
                    <a:lnTo>
                      <a:pt x="387" y="508"/>
                    </a:lnTo>
                    <a:lnTo>
                      <a:pt x="451" y="427"/>
                    </a:lnTo>
                    <a:lnTo>
                      <a:pt x="306" y="3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6" name="Freeform 138">
                <a:extLst>
                  <a:ext uri="{FF2B5EF4-FFF2-40B4-BE49-F238E27FC236}">
                    <a16:creationId xmlns:a16="http://schemas.microsoft.com/office/drawing/2014/main" id="{F981A282-1F8A-CFBE-CDBA-2522BD3C1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8979"/>
                <a:ext cx="1274" cy="1390"/>
              </a:xfrm>
              <a:custGeom>
                <a:avLst/>
                <a:gdLst>
                  <a:gd name="T0" fmla="*/ 1076 w 1274"/>
                  <a:gd name="T1" fmla="*/ 189 h 1390"/>
                  <a:gd name="T2" fmla="*/ 1004 w 1274"/>
                  <a:gd name="T3" fmla="*/ 36 h 1390"/>
                  <a:gd name="T4" fmla="*/ 0 w 1274"/>
                  <a:gd name="T5" fmla="*/ 1269 h 1390"/>
                  <a:gd name="T6" fmla="*/ 145 w 1274"/>
                  <a:gd name="T7" fmla="*/ 1390 h 1390"/>
                  <a:gd name="T8" fmla="*/ 1149 w 1274"/>
                  <a:gd name="T9" fmla="*/ 153 h 1390"/>
                  <a:gd name="T10" fmla="*/ 1076 w 1274"/>
                  <a:gd name="T11" fmla="*/ 0 h 1390"/>
                  <a:gd name="T12" fmla="*/ 1149 w 1274"/>
                  <a:gd name="T13" fmla="*/ 153 h 1390"/>
                  <a:gd name="T14" fmla="*/ 1274 w 1274"/>
                  <a:gd name="T15" fmla="*/ 0 h 1390"/>
                  <a:gd name="T16" fmla="*/ 1076 w 1274"/>
                  <a:gd name="T17" fmla="*/ 0 h 1390"/>
                  <a:gd name="T18" fmla="*/ 1076 w 1274"/>
                  <a:gd name="T19" fmla="*/ 189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4" h="1390">
                    <a:moveTo>
                      <a:pt x="1076" y="189"/>
                    </a:moveTo>
                    <a:lnTo>
                      <a:pt x="1004" y="36"/>
                    </a:lnTo>
                    <a:lnTo>
                      <a:pt x="0" y="1269"/>
                    </a:lnTo>
                    <a:lnTo>
                      <a:pt x="145" y="1390"/>
                    </a:lnTo>
                    <a:lnTo>
                      <a:pt x="1149" y="153"/>
                    </a:lnTo>
                    <a:lnTo>
                      <a:pt x="1076" y="0"/>
                    </a:lnTo>
                    <a:lnTo>
                      <a:pt x="1149" y="153"/>
                    </a:lnTo>
                    <a:lnTo>
                      <a:pt x="1274" y="0"/>
                    </a:lnTo>
                    <a:lnTo>
                      <a:pt x="1076" y="0"/>
                    </a:lnTo>
                    <a:lnTo>
                      <a:pt x="1076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7" name="Rectangle 139">
                <a:extLst>
                  <a:ext uri="{FF2B5EF4-FFF2-40B4-BE49-F238E27FC236}">
                    <a16:creationId xmlns:a16="http://schemas.microsoft.com/office/drawing/2014/main" id="{96F9314A-6F3A-0735-3A7B-55CA05456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" y="9072"/>
                <a:ext cx="28" cy="44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8" name="Freeform 140">
                <a:extLst>
                  <a:ext uri="{FF2B5EF4-FFF2-40B4-BE49-F238E27FC236}">
                    <a16:creationId xmlns:a16="http://schemas.microsoft.com/office/drawing/2014/main" id="{4E6AB785-BB29-A119-060F-6700B96E50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46" y="9072"/>
                <a:ext cx="24" cy="958"/>
              </a:xfrm>
              <a:custGeom>
                <a:avLst/>
                <a:gdLst>
                  <a:gd name="T0" fmla="*/ 0 w 24"/>
                  <a:gd name="T1" fmla="*/ 447 h 958"/>
                  <a:gd name="T2" fmla="*/ 0 w 24"/>
                  <a:gd name="T3" fmla="*/ 0 h 958"/>
                  <a:gd name="T4" fmla="*/ 24 w 24"/>
                  <a:gd name="T5" fmla="*/ 0 h 958"/>
                  <a:gd name="T6" fmla="*/ 24 w 24"/>
                  <a:gd name="T7" fmla="*/ 447 h 958"/>
                  <a:gd name="T8" fmla="*/ 0 w 24"/>
                  <a:gd name="T9" fmla="*/ 447 h 958"/>
                  <a:gd name="T10" fmla="*/ 24 w 24"/>
                  <a:gd name="T11" fmla="*/ 910 h 958"/>
                  <a:gd name="T12" fmla="*/ 24 w 24"/>
                  <a:gd name="T13" fmla="*/ 958 h 958"/>
                  <a:gd name="T14" fmla="*/ 4 w 24"/>
                  <a:gd name="T15" fmla="*/ 938 h 958"/>
                  <a:gd name="T16" fmla="*/ 24 w 24"/>
                  <a:gd name="T17" fmla="*/ 910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958"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  <a:moveTo>
                      <a:pt x="24" y="910"/>
                    </a:moveTo>
                    <a:lnTo>
                      <a:pt x="24" y="958"/>
                    </a:lnTo>
                    <a:lnTo>
                      <a:pt x="4" y="938"/>
                    </a:lnTo>
                    <a:lnTo>
                      <a:pt x="24" y="910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9" name="Freeform 141">
                <a:extLst>
                  <a:ext uri="{FF2B5EF4-FFF2-40B4-BE49-F238E27FC236}">
                    <a16:creationId xmlns:a16="http://schemas.microsoft.com/office/drawing/2014/main" id="{0AAB14EB-EBD8-137F-5CD7-FCB0BAAFC6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0" y="9072"/>
                <a:ext cx="29" cy="983"/>
              </a:xfrm>
              <a:custGeom>
                <a:avLst/>
                <a:gdLst>
                  <a:gd name="T0" fmla="*/ 0 w 29"/>
                  <a:gd name="T1" fmla="*/ 958 h 983"/>
                  <a:gd name="T2" fmla="*/ 0 w 29"/>
                  <a:gd name="T3" fmla="*/ 910 h 983"/>
                  <a:gd name="T4" fmla="*/ 29 w 29"/>
                  <a:gd name="T5" fmla="*/ 878 h 983"/>
                  <a:gd name="T6" fmla="*/ 29 w 29"/>
                  <a:gd name="T7" fmla="*/ 983 h 983"/>
                  <a:gd name="T8" fmla="*/ 0 w 29"/>
                  <a:gd name="T9" fmla="*/ 958 h 983"/>
                  <a:gd name="T10" fmla="*/ 0 w 29"/>
                  <a:gd name="T11" fmla="*/ 447 h 983"/>
                  <a:gd name="T12" fmla="*/ 0 w 29"/>
                  <a:gd name="T13" fmla="*/ 0 h 983"/>
                  <a:gd name="T14" fmla="*/ 29 w 29"/>
                  <a:gd name="T15" fmla="*/ 0 h 983"/>
                  <a:gd name="T16" fmla="*/ 29 w 29"/>
                  <a:gd name="T17" fmla="*/ 447 h 983"/>
                  <a:gd name="T18" fmla="*/ 0 w 29"/>
                  <a:gd name="T19" fmla="*/ 447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983">
                    <a:moveTo>
                      <a:pt x="0" y="958"/>
                    </a:moveTo>
                    <a:lnTo>
                      <a:pt x="0" y="910"/>
                    </a:lnTo>
                    <a:lnTo>
                      <a:pt x="29" y="878"/>
                    </a:lnTo>
                    <a:lnTo>
                      <a:pt x="29" y="983"/>
                    </a:lnTo>
                    <a:lnTo>
                      <a:pt x="0" y="958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0" name="Freeform 142">
                <a:extLst>
                  <a:ext uri="{FF2B5EF4-FFF2-40B4-BE49-F238E27FC236}">
                    <a16:creationId xmlns:a16="http://schemas.microsoft.com/office/drawing/2014/main" id="{4FD2C828-F06D-76DC-27ED-E91CBEDEA3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9" y="9072"/>
                <a:ext cx="28" cy="1011"/>
              </a:xfrm>
              <a:custGeom>
                <a:avLst/>
                <a:gdLst>
                  <a:gd name="T0" fmla="*/ 0 w 28"/>
                  <a:gd name="T1" fmla="*/ 983 h 1011"/>
                  <a:gd name="T2" fmla="*/ 0 w 28"/>
                  <a:gd name="T3" fmla="*/ 878 h 1011"/>
                  <a:gd name="T4" fmla="*/ 28 w 28"/>
                  <a:gd name="T5" fmla="*/ 850 h 1011"/>
                  <a:gd name="T6" fmla="*/ 28 w 28"/>
                  <a:gd name="T7" fmla="*/ 1011 h 1011"/>
                  <a:gd name="T8" fmla="*/ 0 w 28"/>
                  <a:gd name="T9" fmla="*/ 983 h 1011"/>
                  <a:gd name="T10" fmla="*/ 0 w 28"/>
                  <a:gd name="T11" fmla="*/ 447 h 1011"/>
                  <a:gd name="T12" fmla="*/ 0 w 28"/>
                  <a:gd name="T13" fmla="*/ 0 h 1011"/>
                  <a:gd name="T14" fmla="*/ 28 w 28"/>
                  <a:gd name="T15" fmla="*/ 0 h 1011"/>
                  <a:gd name="T16" fmla="*/ 28 w 28"/>
                  <a:gd name="T17" fmla="*/ 447 h 1011"/>
                  <a:gd name="T18" fmla="*/ 0 w 28"/>
                  <a:gd name="T19" fmla="*/ 447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11">
                    <a:moveTo>
                      <a:pt x="0" y="983"/>
                    </a:moveTo>
                    <a:lnTo>
                      <a:pt x="0" y="878"/>
                    </a:lnTo>
                    <a:lnTo>
                      <a:pt x="28" y="850"/>
                    </a:lnTo>
                    <a:lnTo>
                      <a:pt x="28" y="1011"/>
                    </a:lnTo>
                    <a:lnTo>
                      <a:pt x="0" y="983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1" name="Freeform 143">
                <a:extLst>
                  <a:ext uri="{FF2B5EF4-FFF2-40B4-BE49-F238E27FC236}">
                    <a16:creationId xmlns:a16="http://schemas.microsoft.com/office/drawing/2014/main" id="{E20120B7-E340-9848-11B3-28C6005E5E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27" y="9072"/>
                <a:ext cx="28" cy="1035"/>
              </a:xfrm>
              <a:custGeom>
                <a:avLst/>
                <a:gdLst>
                  <a:gd name="T0" fmla="*/ 0 w 28"/>
                  <a:gd name="T1" fmla="*/ 1011 h 1035"/>
                  <a:gd name="T2" fmla="*/ 0 w 28"/>
                  <a:gd name="T3" fmla="*/ 850 h 1035"/>
                  <a:gd name="T4" fmla="*/ 28 w 28"/>
                  <a:gd name="T5" fmla="*/ 817 h 1035"/>
                  <a:gd name="T6" fmla="*/ 28 w 28"/>
                  <a:gd name="T7" fmla="*/ 1035 h 1035"/>
                  <a:gd name="T8" fmla="*/ 0 w 28"/>
                  <a:gd name="T9" fmla="*/ 1011 h 1035"/>
                  <a:gd name="T10" fmla="*/ 0 w 28"/>
                  <a:gd name="T11" fmla="*/ 447 h 1035"/>
                  <a:gd name="T12" fmla="*/ 0 w 28"/>
                  <a:gd name="T13" fmla="*/ 0 h 1035"/>
                  <a:gd name="T14" fmla="*/ 28 w 28"/>
                  <a:gd name="T15" fmla="*/ 0 h 1035"/>
                  <a:gd name="T16" fmla="*/ 28 w 28"/>
                  <a:gd name="T17" fmla="*/ 447 h 1035"/>
                  <a:gd name="T18" fmla="*/ 0 w 28"/>
                  <a:gd name="T19" fmla="*/ 447 h 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35">
                    <a:moveTo>
                      <a:pt x="0" y="1011"/>
                    </a:moveTo>
                    <a:lnTo>
                      <a:pt x="0" y="850"/>
                    </a:lnTo>
                    <a:lnTo>
                      <a:pt x="28" y="817"/>
                    </a:lnTo>
                    <a:lnTo>
                      <a:pt x="28" y="1035"/>
                    </a:lnTo>
                    <a:lnTo>
                      <a:pt x="0" y="1011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2" name="Freeform 144">
                <a:extLst>
                  <a:ext uri="{FF2B5EF4-FFF2-40B4-BE49-F238E27FC236}">
                    <a16:creationId xmlns:a16="http://schemas.microsoft.com/office/drawing/2014/main" id="{3A0D7164-F0B2-D0A7-AC0F-5D564DD5EE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5" y="9072"/>
                <a:ext cx="24" cy="1059"/>
              </a:xfrm>
              <a:custGeom>
                <a:avLst/>
                <a:gdLst>
                  <a:gd name="T0" fmla="*/ 0 w 24"/>
                  <a:gd name="T1" fmla="*/ 1035 h 1059"/>
                  <a:gd name="T2" fmla="*/ 0 w 24"/>
                  <a:gd name="T3" fmla="*/ 817 h 1059"/>
                  <a:gd name="T4" fmla="*/ 24 w 24"/>
                  <a:gd name="T5" fmla="*/ 785 h 1059"/>
                  <a:gd name="T6" fmla="*/ 24 w 24"/>
                  <a:gd name="T7" fmla="*/ 1059 h 1059"/>
                  <a:gd name="T8" fmla="*/ 0 w 24"/>
                  <a:gd name="T9" fmla="*/ 1035 h 1059"/>
                  <a:gd name="T10" fmla="*/ 0 w 24"/>
                  <a:gd name="T11" fmla="*/ 447 h 1059"/>
                  <a:gd name="T12" fmla="*/ 0 w 24"/>
                  <a:gd name="T13" fmla="*/ 0 h 1059"/>
                  <a:gd name="T14" fmla="*/ 24 w 24"/>
                  <a:gd name="T15" fmla="*/ 0 h 1059"/>
                  <a:gd name="T16" fmla="*/ 24 w 24"/>
                  <a:gd name="T17" fmla="*/ 447 h 1059"/>
                  <a:gd name="T18" fmla="*/ 0 w 24"/>
                  <a:gd name="T19" fmla="*/ 447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059">
                    <a:moveTo>
                      <a:pt x="0" y="1035"/>
                    </a:moveTo>
                    <a:lnTo>
                      <a:pt x="0" y="817"/>
                    </a:lnTo>
                    <a:lnTo>
                      <a:pt x="24" y="785"/>
                    </a:lnTo>
                    <a:lnTo>
                      <a:pt x="24" y="1059"/>
                    </a:lnTo>
                    <a:lnTo>
                      <a:pt x="0" y="1035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3" name="Freeform 145">
                <a:extLst>
                  <a:ext uri="{FF2B5EF4-FFF2-40B4-BE49-F238E27FC236}">
                    <a16:creationId xmlns:a16="http://schemas.microsoft.com/office/drawing/2014/main" id="{E57239A2-A5C2-38A4-2114-47A8609638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9" y="9072"/>
                <a:ext cx="29" cy="1087"/>
              </a:xfrm>
              <a:custGeom>
                <a:avLst/>
                <a:gdLst>
                  <a:gd name="T0" fmla="*/ 0 w 29"/>
                  <a:gd name="T1" fmla="*/ 1059 h 1087"/>
                  <a:gd name="T2" fmla="*/ 0 w 29"/>
                  <a:gd name="T3" fmla="*/ 785 h 1087"/>
                  <a:gd name="T4" fmla="*/ 29 w 29"/>
                  <a:gd name="T5" fmla="*/ 753 h 1087"/>
                  <a:gd name="T6" fmla="*/ 29 w 29"/>
                  <a:gd name="T7" fmla="*/ 1087 h 1087"/>
                  <a:gd name="T8" fmla="*/ 0 w 29"/>
                  <a:gd name="T9" fmla="*/ 1059 h 1087"/>
                  <a:gd name="T10" fmla="*/ 0 w 29"/>
                  <a:gd name="T11" fmla="*/ 447 h 1087"/>
                  <a:gd name="T12" fmla="*/ 0 w 29"/>
                  <a:gd name="T13" fmla="*/ 0 h 1087"/>
                  <a:gd name="T14" fmla="*/ 29 w 29"/>
                  <a:gd name="T15" fmla="*/ 0 h 1087"/>
                  <a:gd name="T16" fmla="*/ 29 w 29"/>
                  <a:gd name="T17" fmla="*/ 447 h 1087"/>
                  <a:gd name="T18" fmla="*/ 0 w 29"/>
                  <a:gd name="T19" fmla="*/ 447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1087">
                    <a:moveTo>
                      <a:pt x="0" y="1059"/>
                    </a:moveTo>
                    <a:lnTo>
                      <a:pt x="0" y="785"/>
                    </a:lnTo>
                    <a:lnTo>
                      <a:pt x="29" y="753"/>
                    </a:lnTo>
                    <a:lnTo>
                      <a:pt x="29" y="1087"/>
                    </a:lnTo>
                    <a:lnTo>
                      <a:pt x="0" y="1059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4" name="Freeform 146">
                <a:extLst>
                  <a:ext uri="{FF2B5EF4-FFF2-40B4-BE49-F238E27FC236}">
                    <a16:creationId xmlns:a16="http://schemas.microsoft.com/office/drawing/2014/main" id="{9F601448-F4F3-843D-97AE-87FF9E7D29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08" y="9072"/>
                <a:ext cx="28" cy="1112"/>
              </a:xfrm>
              <a:custGeom>
                <a:avLst/>
                <a:gdLst>
                  <a:gd name="T0" fmla="*/ 0 w 28"/>
                  <a:gd name="T1" fmla="*/ 1087 h 1112"/>
                  <a:gd name="T2" fmla="*/ 0 w 28"/>
                  <a:gd name="T3" fmla="*/ 753 h 1112"/>
                  <a:gd name="T4" fmla="*/ 28 w 28"/>
                  <a:gd name="T5" fmla="*/ 721 h 1112"/>
                  <a:gd name="T6" fmla="*/ 28 w 28"/>
                  <a:gd name="T7" fmla="*/ 1112 h 1112"/>
                  <a:gd name="T8" fmla="*/ 0 w 28"/>
                  <a:gd name="T9" fmla="*/ 1087 h 1112"/>
                  <a:gd name="T10" fmla="*/ 0 w 28"/>
                  <a:gd name="T11" fmla="*/ 447 h 1112"/>
                  <a:gd name="T12" fmla="*/ 0 w 28"/>
                  <a:gd name="T13" fmla="*/ 0 h 1112"/>
                  <a:gd name="T14" fmla="*/ 28 w 28"/>
                  <a:gd name="T15" fmla="*/ 0 h 1112"/>
                  <a:gd name="T16" fmla="*/ 28 w 28"/>
                  <a:gd name="T17" fmla="*/ 447 h 1112"/>
                  <a:gd name="T18" fmla="*/ 0 w 28"/>
                  <a:gd name="T19" fmla="*/ 447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12">
                    <a:moveTo>
                      <a:pt x="0" y="1087"/>
                    </a:moveTo>
                    <a:lnTo>
                      <a:pt x="0" y="753"/>
                    </a:lnTo>
                    <a:lnTo>
                      <a:pt x="28" y="721"/>
                    </a:lnTo>
                    <a:lnTo>
                      <a:pt x="28" y="1112"/>
                    </a:lnTo>
                    <a:lnTo>
                      <a:pt x="0" y="1087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5" name="Freeform 147">
                <a:extLst>
                  <a:ext uri="{FF2B5EF4-FFF2-40B4-BE49-F238E27FC236}">
                    <a16:creationId xmlns:a16="http://schemas.microsoft.com/office/drawing/2014/main" id="{D8FF09CC-EFB7-A482-4FAD-C3DEB1A428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6" y="9072"/>
                <a:ext cx="24" cy="1140"/>
              </a:xfrm>
              <a:custGeom>
                <a:avLst/>
                <a:gdLst>
                  <a:gd name="T0" fmla="*/ 0 w 24"/>
                  <a:gd name="T1" fmla="*/ 1112 h 1140"/>
                  <a:gd name="T2" fmla="*/ 0 w 24"/>
                  <a:gd name="T3" fmla="*/ 721 h 1140"/>
                  <a:gd name="T4" fmla="*/ 24 w 24"/>
                  <a:gd name="T5" fmla="*/ 689 h 1140"/>
                  <a:gd name="T6" fmla="*/ 24 w 24"/>
                  <a:gd name="T7" fmla="*/ 1140 h 1140"/>
                  <a:gd name="T8" fmla="*/ 0 w 24"/>
                  <a:gd name="T9" fmla="*/ 1112 h 1140"/>
                  <a:gd name="T10" fmla="*/ 0 w 24"/>
                  <a:gd name="T11" fmla="*/ 447 h 1140"/>
                  <a:gd name="T12" fmla="*/ 0 w 24"/>
                  <a:gd name="T13" fmla="*/ 0 h 1140"/>
                  <a:gd name="T14" fmla="*/ 24 w 24"/>
                  <a:gd name="T15" fmla="*/ 0 h 1140"/>
                  <a:gd name="T16" fmla="*/ 24 w 24"/>
                  <a:gd name="T17" fmla="*/ 447 h 1140"/>
                  <a:gd name="T18" fmla="*/ 0 w 24"/>
                  <a:gd name="T19" fmla="*/ 447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40">
                    <a:moveTo>
                      <a:pt x="0" y="1112"/>
                    </a:moveTo>
                    <a:lnTo>
                      <a:pt x="0" y="721"/>
                    </a:lnTo>
                    <a:lnTo>
                      <a:pt x="24" y="689"/>
                    </a:lnTo>
                    <a:lnTo>
                      <a:pt x="24" y="1140"/>
                    </a:lnTo>
                    <a:lnTo>
                      <a:pt x="0" y="111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6" name="Freeform 148">
                <a:extLst>
                  <a:ext uri="{FF2B5EF4-FFF2-40B4-BE49-F238E27FC236}">
                    <a16:creationId xmlns:a16="http://schemas.microsoft.com/office/drawing/2014/main" id="{34F2C982-D5D0-84EE-FB22-922A271801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0" y="9072"/>
                <a:ext cx="28" cy="1164"/>
              </a:xfrm>
              <a:custGeom>
                <a:avLst/>
                <a:gdLst>
                  <a:gd name="T0" fmla="*/ 0 w 28"/>
                  <a:gd name="T1" fmla="*/ 1140 h 1164"/>
                  <a:gd name="T2" fmla="*/ 0 w 28"/>
                  <a:gd name="T3" fmla="*/ 689 h 1164"/>
                  <a:gd name="T4" fmla="*/ 28 w 28"/>
                  <a:gd name="T5" fmla="*/ 656 h 1164"/>
                  <a:gd name="T6" fmla="*/ 28 w 28"/>
                  <a:gd name="T7" fmla="*/ 1164 h 1164"/>
                  <a:gd name="T8" fmla="*/ 0 w 28"/>
                  <a:gd name="T9" fmla="*/ 1140 h 1164"/>
                  <a:gd name="T10" fmla="*/ 0 w 28"/>
                  <a:gd name="T11" fmla="*/ 447 h 1164"/>
                  <a:gd name="T12" fmla="*/ 0 w 28"/>
                  <a:gd name="T13" fmla="*/ 0 h 1164"/>
                  <a:gd name="T14" fmla="*/ 28 w 28"/>
                  <a:gd name="T15" fmla="*/ 0 h 1164"/>
                  <a:gd name="T16" fmla="*/ 28 w 28"/>
                  <a:gd name="T17" fmla="*/ 447 h 1164"/>
                  <a:gd name="T18" fmla="*/ 0 w 28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64">
                    <a:moveTo>
                      <a:pt x="0" y="1140"/>
                    </a:moveTo>
                    <a:lnTo>
                      <a:pt x="0" y="689"/>
                    </a:lnTo>
                    <a:lnTo>
                      <a:pt x="28" y="656"/>
                    </a:lnTo>
                    <a:lnTo>
                      <a:pt x="28" y="1164"/>
                    </a:lnTo>
                    <a:lnTo>
                      <a:pt x="0" y="1140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7" name="Freeform 149">
                <a:extLst>
                  <a:ext uri="{FF2B5EF4-FFF2-40B4-BE49-F238E27FC236}">
                    <a16:creationId xmlns:a16="http://schemas.microsoft.com/office/drawing/2014/main" id="{DCC82F68-B680-9194-D712-92C1F370D2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8" y="9072"/>
                <a:ext cx="28" cy="1192"/>
              </a:xfrm>
              <a:custGeom>
                <a:avLst/>
                <a:gdLst>
                  <a:gd name="T0" fmla="*/ 0 w 28"/>
                  <a:gd name="T1" fmla="*/ 1164 h 1192"/>
                  <a:gd name="T2" fmla="*/ 0 w 28"/>
                  <a:gd name="T3" fmla="*/ 656 h 1192"/>
                  <a:gd name="T4" fmla="*/ 28 w 28"/>
                  <a:gd name="T5" fmla="*/ 624 h 1192"/>
                  <a:gd name="T6" fmla="*/ 28 w 28"/>
                  <a:gd name="T7" fmla="*/ 1192 h 1192"/>
                  <a:gd name="T8" fmla="*/ 0 w 28"/>
                  <a:gd name="T9" fmla="*/ 1164 h 1192"/>
                  <a:gd name="T10" fmla="*/ 0 w 28"/>
                  <a:gd name="T11" fmla="*/ 447 h 1192"/>
                  <a:gd name="T12" fmla="*/ 0 w 28"/>
                  <a:gd name="T13" fmla="*/ 0 h 1192"/>
                  <a:gd name="T14" fmla="*/ 28 w 28"/>
                  <a:gd name="T15" fmla="*/ 0 h 1192"/>
                  <a:gd name="T16" fmla="*/ 28 w 28"/>
                  <a:gd name="T17" fmla="*/ 447 h 1192"/>
                  <a:gd name="T18" fmla="*/ 0 w 28"/>
                  <a:gd name="T19" fmla="*/ 447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2">
                    <a:moveTo>
                      <a:pt x="0" y="1164"/>
                    </a:moveTo>
                    <a:lnTo>
                      <a:pt x="0" y="656"/>
                    </a:lnTo>
                    <a:lnTo>
                      <a:pt x="28" y="624"/>
                    </a:lnTo>
                    <a:lnTo>
                      <a:pt x="28" y="119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8" name="Freeform 150">
                <a:extLst>
                  <a:ext uri="{FF2B5EF4-FFF2-40B4-BE49-F238E27FC236}">
                    <a16:creationId xmlns:a16="http://schemas.microsoft.com/office/drawing/2014/main" id="{3CB444FC-9968-79D9-B048-EB049DFDAF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16" y="9072"/>
                <a:ext cx="24" cy="1216"/>
              </a:xfrm>
              <a:custGeom>
                <a:avLst/>
                <a:gdLst>
                  <a:gd name="T0" fmla="*/ 0 w 24"/>
                  <a:gd name="T1" fmla="*/ 1192 h 1216"/>
                  <a:gd name="T2" fmla="*/ 0 w 24"/>
                  <a:gd name="T3" fmla="*/ 624 h 1216"/>
                  <a:gd name="T4" fmla="*/ 24 w 24"/>
                  <a:gd name="T5" fmla="*/ 592 h 1216"/>
                  <a:gd name="T6" fmla="*/ 24 w 24"/>
                  <a:gd name="T7" fmla="*/ 1216 h 1216"/>
                  <a:gd name="T8" fmla="*/ 0 w 24"/>
                  <a:gd name="T9" fmla="*/ 1192 h 1216"/>
                  <a:gd name="T10" fmla="*/ 0 w 24"/>
                  <a:gd name="T11" fmla="*/ 447 h 1216"/>
                  <a:gd name="T12" fmla="*/ 0 w 24"/>
                  <a:gd name="T13" fmla="*/ 0 h 1216"/>
                  <a:gd name="T14" fmla="*/ 24 w 24"/>
                  <a:gd name="T15" fmla="*/ 0 h 1216"/>
                  <a:gd name="T16" fmla="*/ 24 w 24"/>
                  <a:gd name="T17" fmla="*/ 447 h 1216"/>
                  <a:gd name="T18" fmla="*/ 0 w 24"/>
                  <a:gd name="T19" fmla="*/ 447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216">
                    <a:moveTo>
                      <a:pt x="0" y="1192"/>
                    </a:moveTo>
                    <a:lnTo>
                      <a:pt x="0" y="624"/>
                    </a:lnTo>
                    <a:lnTo>
                      <a:pt x="24" y="592"/>
                    </a:lnTo>
                    <a:lnTo>
                      <a:pt x="24" y="1216"/>
                    </a:lnTo>
                    <a:lnTo>
                      <a:pt x="0" y="119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9" name="Freeform 151">
                <a:extLst>
                  <a:ext uri="{FF2B5EF4-FFF2-40B4-BE49-F238E27FC236}">
                    <a16:creationId xmlns:a16="http://schemas.microsoft.com/office/drawing/2014/main" id="{80AC2C75-EF07-5C9F-FB36-BC292991BE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0" y="9072"/>
                <a:ext cx="29" cy="1237"/>
              </a:xfrm>
              <a:custGeom>
                <a:avLst/>
                <a:gdLst>
                  <a:gd name="T0" fmla="*/ 0 w 29"/>
                  <a:gd name="T1" fmla="*/ 1216 h 1237"/>
                  <a:gd name="T2" fmla="*/ 0 w 29"/>
                  <a:gd name="T3" fmla="*/ 592 h 1237"/>
                  <a:gd name="T4" fmla="*/ 29 w 29"/>
                  <a:gd name="T5" fmla="*/ 560 h 1237"/>
                  <a:gd name="T6" fmla="*/ 29 w 29"/>
                  <a:gd name="T7" fmla="*/ 1232 h 1237"/>
                  <a:gd name="T8" fmla="*/ 25 w 29"/>
                  <a:gd name="T9" fmla="*/ 1237 h 1237"/>
                  <a:gd name="T10" fmla="*/ 0 w 29"/>
                  <a:gd name="T11" fmla="*/ 1216 h 1237"/>
                  <a:gd name="T12" fmla="*/ 0 w 29"/>
                  <a:gd name="T13" fmla="*/ 447 h 1237"/>
                  <a:gd name="T14" fmla="*/ 0 w 29"/>
                  <a:gd name="T15" fmla="*/ 0 h 1237"/>
                  <a:gd name="T16" fmla="*/ 29 w 29"/>
                  <a:gd name="T17" fmla="*/ 0 h 1237"/>
                  <a:gd name="T18" fmla="*/ 29 w 29"/>
                  <a:gd name="T19" fmla="*/ 447 h 1237"/>
                  <a:gd name="T20" fmla="*/ 0 w 29"/>
                  <a:gd name="T21" fmla="*/ 447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1237">
                    <a:moveTo>
                      <a:pt x="0" y="1216"/>
                    </a:moveTo>
                    <a:lnTo>
                      <a:pt x="0" y="592"/>
                    </a:lnTo>
                    <a:lnTo>
                      <a:pt x="29" y="560"/>
                    </a:lnTo>
                    <a:lnTo>
                      <a:pt x="29" y="1232"/>
                    </a:lnTo>
                    <a:lnTo>
                      <a:pt x="25" y="1237"/>
                    </a:lnTo>
                    <a:lnTo>
                      <a:pt x="0" y="121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0" name="Freeform 152">
                <a:extLst>
                  <a:ext uri="{FF2B5EF4-FFF2-40B4-BE49-F238E27FC236}">
                    <a16:creationId xmlns:a16="http://schemas.microsoft.com/office/drawing/2014/main" id="{DA5EF8E6-F826-BAD2-947A-A1C5E9542B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9" y="9072"/>
                <a:ext cx="28" cy="1232"/>
              </a:xfrm>
              <a:custGeom>
                <a:avLst/>
                <a:gdLst>
                  <a:gd name="T0" fmla="*/ 0 w 28"/>
                  <a:gd name="T1" fmla="*/ 1232 h 1232"/>
                  <a:gd name="T2" fmla="*/ 0 w 28"/>
                  <a:gd name="T3" fmla="*/ 560 h 1232"/>
                  <a:gd name="T4" fmla="*/ 28 w 28"/>
                  <a:gd name="T5" fmla="*/ 527 h 1232"/>
                  <a:gd name="T6" fmla="*/ 28 w 28"/>
                  <a:gd name="T7" fmla="*/ 1196 h 1232"/>
                  <a:gd name="T8" fmla="*/ 0 w 28"/>
                  <a:gd name="T9" fmla="*/ 1232 h 1232"/>
                  <a:gd name="T10" fmla="*/ 0 w 28"/>
                  <a:gd name="T11" fmla="*/ 447 h 1232"/>
                  <a:gd name="T12" fmla="*/ 0 w 28"/>
                  <a:gd name="T13" fmla="*/ 0 h 1232"/>
                  <a:gd name="T14" fmla="*/ 28 w 28"/>
                  <a:gd name="T15" fmla="*/ 0 h 1232"/>
                  <a:gd name="T16" fmla="*/ 28 w 28"/>
                  <a:gd name="T17" fmla="*/ 447 h 1232"/>
                  <a:gd name="T18" fmla="*/ 0 w 28"/>
                  <a:gd name="T19" fmla="*/ 447 h 1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232">
                    <a:moveTo>
                      <a:pt x="0" y="1232"/>
                    </a:moveTo>
                    <a:lnTo>
                      <a:pt x="0" y="560"/>
                    </a:lnTo>
                    <a:lnTo>
                      <a:pt x="28" y="527"/>
                    </a:lnTo>
                    <a:lnTo>
                      <a:pt x="28" y="1196"/>
                    </a:lnTo>
                    <a:lnTo>
                      <a:pt x="0" y="123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1" name="Freeform 153">
                <a:extLst>
                  <a:ext uri="{FF2B5EF4-FFF2-40B4-BE49-F238E27FC236}">
                    <a16:creationId xmlns:a16="http://schemas.microsoft.com/office/drawing/2014/main" id="{F317B24F-F530-51F3-E239-DC4833D1E8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97" y="9072"/>
                <a:ext cx="28" cy="1196"/>
              </a:xfrm>
              <a:custGeom>
                <a:avLst/>
                <a:gdLst>
                  <a:gd name="T0" fmla="*/ 0 w 28"/>
                  <a:gd name="T1" fmla="*/ 1196 h 1196"/>
                  <a:gd name="T2" fmla="*/ 0 w 28"/>
                  <a:gd name="T3" fmla="*/ 527 h 1196"/>
                  <a:gd name="T4" fmla="*/ 28 w 28"/>
                  <a:gd name="T5" fmla="*/ 495 h 1196"/>
                  <a:gd name="T6" fmla="*/ 28 w 28"/>
                  <a:gd name="T7" fmla="*/ 1164 h 1196"/>
                  <a:gd name="T8" fmla="*/ 0 w 28"/>
                  <a:gd name="T9" fmla="*/ 1196 h 1196"/>
                  <a:gd name="T10" fmla="*/ 0 w 28"/>
                  <a:gd name="T11" fmla="*/ 447 h 1196"/>
                  <a:gd name="T12" fmla="*/ 0 w 28"/>
                  <a:gd name="T13" fmla="*/ 0 h 1196"/>
                  <a:gd name="T14" fmla="*/ 28 w 28"/>
                  <a:gd name="T15" fmla="*/ 0 h 1196"/>
                  <a:gd name="T16" fmla="*/ 28 w 28"/>
                  <a:gd name="T17" fmla="*/ 447 h 1196"/>
                  <a:gd name="T18" fmla="*/ 0 w 28"/>
                  <a:gd name="T19" fmla="*/ 447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6">
                    <a:moveTo>
                      <a:pt x="0" y="1196"/>
                    </a:moveTo>
                    <a:lnTo>
                      <a:pt x="0" y="527"/>
                    </a:lnTo>
                    <a:lnTo>
                      <a:pt x="28" y="495"/>
                    </a:lnTo>
                    <a:lnTo>
                      <a:pt x="28" y="1164"/>
                    </a:lnTo>
                    <a:lnTo>
                      <a:pt x="0" y="119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2" name="Freeform 154">
                <a:extLst>
                  <a:ext uri="{FF2B5EF4-FFF2-40B4-BE49-F238E27FC236}">
                    <a16:creationId xmlns:a16="http://schemas.microsoft.com/office/drawing/2014/main" id="{E4DD2540-9C49-EFF6-8772-23D3AE7940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25" y="9072"/>
                <a:ext cx="24" cy="1164"/>
              </a:xfrm>
              <a:custGeom>
                <a:avLst/>
                <a:gdLst>
                  <a:gd name="T0" fmla="*/ 0 w 24"/>
                  <a:gd name="T1" fmla="*/ 1164 h 1164"/>
                  <a:gd name="T2" fmla="*/ 0 w 24"/>
                  <a:gd name="T3" fmla="*/ 495 h 1164"/>
                  <a:gd name="T4" fmla="*/ 24 w 24"/>
                  <a:gd name="T5" fmla="*/ 463 h 1164"/>
                  <a:gd name="T6" fmla="*/ 24 w 24"/>
                  <a:gd name="T7" fmla="*/ 1132 h 1164"/>
                  <a:gd name="T8" fmla="*/ 0 w 24"/>
                  <a:gd name="T9" fmla="*/ 1164 h 1164"/>
                  <a:gd name="T10" fmla="*/ 0 w 24"/>
                  <a:gd name="T11" fmla="*/ 447 h 1164"/>
                  <a:gd name="T12" fmla="*/ 0 w 24"/>
                  <a:gd name="T13" fmla="*/ 0 h 1164"/>
                  <a:gd name="T14" fmla="*/ 24 w 24"/>
                  <a:gd name="T15" fmla="*/ 0 h 1164"/>
                  <a:gd name="T16" fmla="*/ 24 w 24"/>
                  <a:gd name="T17" fmla="*/ 447 h 1164"/>
                  <a:gd name="T18" fmla="*/ 0 w 24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64">
                    <a:moveTo>
                      <a:pt x="0" y="1164"/>
                    </a:moveTo>
                    <a:lnTo>
                      <a:pt x="0" y="495"/>
                    </a:lnTo>
                    <a:lnTo>
                      <a:pt x="24" y="463"/>
                    </a:lnTo>
                    <a:lnTo>
                      <a:pt x="24" y="113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3" name="Freeform 155">
                <a:extLst>
                  <a:ext uri="{FF2B5EF4-FFF2-40B4-BE49-F238E27FC236}">
                    <a16:creationId xmlns:a16="http://schemas.microsoft.com/office/drawing/2014/main" id="{E9455BE3-3115-CFBE-7950-442223C2D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9072"/>
                <a:ext cx="29" cy="1132"/>
              </a:xfrm>
              <a:custGeom>
                <a:avLst/>
                <a:gdLst>
                  <a:gd name="T0" fmla="*/ 0 w 29"/>
                  <a:gd name="T1" fmla="*/ 1132 h 1132"/>
                  <a:gd name="T2" fmla="*/ 0 w 29"/>
                  <a:gd name="T3" fmla="*/ 463 h 1132"/>
                  <a:gd name="T4" fmla="*/ 12 w 29"/>
                  <a:gd name="T5" fmla="*/ 447 h 1132"/>
                  <a:gd name="T6" fmla="*/ 0 w 29"/>
                  <a:gd name="T7" fmla="*/ 447 h 1132"/>
                  <a:gd name="T8" fmla="*/ 0 w 29"/>
                  <a:gd name="T9" fmla="*/ 0 h 1132"/>
                  <a:gd name="T10" fmla="*/ 29 w 29"/>
                  <a:gd name="T11" fmla="*/ 0 h 1132"/>
                  <a:gd name="T12" fmla="*/ 29 w 29"/>
                  <a:gd name="T13" fmla="*/ 1100 h 1132"/>
                  <a:gd name="T14" fmla="*/ 0 w 29"/>
                  <a:gd name="T15" fmla="*/ 113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1132">
                    <a:moveTo>
                      <a:pt x="0" y="1132"/>
                    </a:moveTo>
                    <a:lnTo>
                      <a:pt x="0" y="463"/>
                    </a:lnTo>
                    <a:lnTo>
                      <a:pt x="12" y="447"/>
                    </a:lnTo>
                    <a:lnTo>
                      <a:pt x="0" y="44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1100"/>
                    </a:lnTo>
                    <a:lnTo>
                      <a:pt x="0" y="1132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4" name="Freeform 156">
                <a:extLst>
                  <a:ext uri="{FF2B5EF4-FFF2-40B4-BE49-F238E27FC236}">
                    <a16:creationId xmlns:a16="http://schemas.microsoft.com/office/drawing/2014/main" id="{E340ED03-C4AF-6CF8-A2A2-48A73C44D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9072"/>
                <a:ext cx="28" cy="1100"/>
              </a:xfrm>
              <a:custGeom>
                <a:avLst/>
                <a:gdLst>
                  <a:gd name="T0" fmla="*/ 0 w 28"/>
                  <a:gd name="T1" fmla="*/ 1100 h 1100"/>
                  <a:gd name="T2" fmla="*/ 0 w 28"/>
                  <a:gd name="T3" fmla="*/ 0 h 1100"/>
                  <a:gd name="T4" fmla="*/ 28 w 28"/>
                  <a:gd name="T5" fmla="*/ 0 h 1100"/>
                  <a:gd name="T6" fmla="*/ 28 w 28"/>
                  <a:gd name="T7" fmla="*/ 1063 h 1100"/>
                  <a:gd name="T8" fmla="*/ 0 w 28"/>
                  <a:gd name="T9" fmla="*/ 1100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100">
                    <a:moveTo>
                      <a:pt x="0" y="1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063"/>
                    </a:lnTo>
                    <a:lnTo>
                      <a:pt x="0" y="1100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5" name="Freeform 157">
                <a:extLst>
                  <a:ext uri="{FF2B5EF4-FFF2-40B4-BE49-F238E27FC236}">
                    <a16:creationId xmlns:a16="http://schemas.microsoft.com/office/drawing/2014/main" id="{2C65D41B-3D8E-1006-EC02-93BBB77F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6" y="9072"/>
                <a:ext cx="24" cy="1063"/>
              </a:xfrm>
              <a:custGeom>
                <a:avLst/>
                <a:gdLst>
                  <a:gd name="T0" fmla="*/ 0 w 24"/>
                  <a:gd name="T1" fmla="*/ 1063 h 1063"/>
                  <a:gd name="T2" fmla="*/ 0 w 24"/>
                  <a:gd name="T3" fmla="*/ 0 h 1063"/>
                  <a:gd name="T4" fmla="*/ 24 w 24"/>
                  <a:gd name="T5" fmla="*/ 0 h 1063"/>
                  <a:gd name="T6" fmla="*/ 24 w 24"/>
                  <a:gd name="T7" fmla="*/ 1031 h 1063"/>
                  <a:gd name="T8" fmla="*/ 0 w 24"/>
                  <a:gd name="T9" fmla="*/ 1063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063">
                    <a:moveTo>
                      <a:pt x="0" y="106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031"/>
                    </a:lnTo>
                    <a:lnTo>
                      <a:pt x="0" y="1063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6" name="Freeform 158">
                <a:extLst>
                  <a:ext uri="{FF2B5EF4-FFF2-40B4-BE49-F238E27FC236}">
                    <a16:creationId xmlns:a16="http://schemas.microsoft.com/office/drawing/2014/main" id="{BA099987-C29B-8164-2852-18CDCA5D9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0" y="9072"/>
                <a:ext cx="28" cy="1031"/>
              </a:xfrm>
              <a:custGeom>
                <a:avLst/>
                <a:gdLst>
                  <a:gd name="T0" fmla="*/ 0 w 28"/>
                  <a:gd name="T1" fmla="*/ 1031 h 1031"/>
                  <a:gd name="T2" fmla="*/ 0 w 28"/>
                  <a:gd name="T3" fmla="*/ 0 h 1031"/>
                  <a:gd name="T4" fmla="*/ 28 w 28"/>
                  <a:gd name="T5" fmla="*/ 0 h 1031"/>
                  <a:gd name="T6" fmla="*/ 28 w 28"/>
                  <a:gd name="T7" fmla="*/ 999 h 1031"/>
                  <a:gd name="T8" fmla="*/ 0 w 28"/>
                  <a:gd name="T9" fmla="*/ 1031 h 1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31">
                    <a:moveTo>
                      <a:pt x="0" y="1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99"/>
                    </a:lnTo>
                    <a:lnTo>
                      <a:pt x="0" y="1031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7" name="Freeform 159">
                <a:extLst>
                  <a:ext uri="{FF2B5EF4-FFF2-40B4-BE49-F238E27FC236}">
                    <a16:creationId xmlns:a16="http://schemas.microsoft.com/office/drawing/2014/main" id="{68E09906-8655-320C-09C9-98C6B5DA8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9072"/>
                <a:ext cx="28" cy="999"/>
              </a:xfrm>
              <a:custGeom>
                <a:avLst/>
                <a:gdLst>
                  <a:gd name="T0" fmla="*/ 0 w 28"/>
                  <a:gd name="T1" fmla="*/ 999 h 999"/>
                  <a:gd name="T2" fmla="*/ 0 w 28"/>
                  <a:gd name="T3" fmla="*/ 0 h 999"/>
                  <a:gd name="T4" fmla="*/ 28 w 28"/>
                  <a:gd name="T5" fmla="*/ 0 h 999"/>
                  <a:gd name="T6" fmla="*/ 28 w 28"/>
                  <a:gd name="T7" fmla="*/ 967 h 999"/>
                  <a:gd name="T8" fmla="*/ 0 w 28"/>
                  <a:gd name="T9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99">
                    <a:moveTo>
                      <a:pt x="0" y="99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67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8" name="Freeform 160">
                <a:extLst>
                  <a:ext uri="{FF2B5EF4-FFF2-40B4-BE49-F238E27FC236}">
                    <a16:creationId xmlns:a16="http://schemas.microsoft.com/office/drawing/2014/main" id="{60A6C82A-6EC3-5232-B7AF-0D809902E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9072"/>
                <a:ext cx="25" cy="967"/>
              </a:xfrm>
              <a:custGeom>
                <a:avLst/>
                <a:gdLst>
                  <a:gd name="T0" fmla="*/ 0 w 25"/>
                  <a:gd name="T1" fmla="*/ 967 h 967"/>
                  <a:gd name="T2" fmla="*/ 0 w 25"/>
                  <a:gd name="T3" fmla="*/ 0 h 967"/>
                  <a:gd name="T4" fmla="*/ 25 w 25"/>
                  <a:gd name="T5" fmla="*/ 0 h 967"/>
                  <a:gd name="T6" fmla="*/ 25 w 25"/>
                  <a:gd name="T7" fmla="*/ 930 h 967"/>
                  <a:gd name="T8" fmla="*/ 0 w 25"/>
                  <a:gd name="T9" fmla="*/ 967 h 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967">
                    <a:moveTo>
                      <a:pt x="0" y="967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930"/>
                    </a:lnTo>
                    <a:lnTo>
                      <a:pt x="0" y="967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9" name="Freeform 161">
                <a:extLst>
                  <a:ext uri="{FF2B5EF4-FFF2-40B4-BE49-F238E27FC236}">
                    <a16:creationId xmlns:a16="http://schemas.microsoft.com/office/drawing/2014/main" id="{B1F84D2D-2F3E-E9C9-6CA5-9487DA82E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" y="9072"/>
                <a:ext cx="28" cy="930"/>
              </a:xfrm>
              <a:custGeom>
                <a:avLst/>
                <a:gdLst>
                  <a:gd name="T0" fmla="*/ 0 w 28"/>
                  <a:gd name="T1" fmla="*/ 930 h 930"/>
                  <a:gd name="T2" fmla="*/ 0 w 28"/>
                  <a:gd name="T3" fmla="*/ 0 h 930"/>
                  <a:gd name="T4" fmla="*/ 28 w 28"/>
                  <a:gd name="T5" fmla="*/ 0 h 930"/>
                  <a:gd name="T6" fmla="*/ 28 w 28"/>
                  <a:gd name="T7" fmla="*/ 898 h 930"/>
                  <a:gd name="T8" fmla="*/ 0 w 28"/>
                  <a:gd name="T9" fmla="*/ 93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30">
                    <a:moveTo>
                      <a:pt x="0" y="93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98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0" name="Freeform 162">
                <a:extLst>
                  <a:ext uri="{FF2B5EF4-FFF2-40B4-BE49-F238E27FC236}">
                    <a16:creationId xmlns:a16="http://schemas.microsoft.com/office/drawing/2014/main" id="{F0637892-F44B-8942-9D6B-52D4BDBA4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9072"/>
                <a:ext cx="28" cy="898"/>
              </a:xfrm>
              <a:custGeom>
                <a:avLst/>
                <a:gdLst>
                  <a:gd name="T0" fmla="*/ 0 w 28"/>
                  <a:gd name="T1" fmla="*/ 898 h 898"/>
                  <a:gd name="T2" fmla="*/ 0 w 28"/>
                  <a:gd name="T3" fmla="*/ 0 h 898"/>
                  <a:gd name="T4" fmla="*/ 28 w 28"/>
                  <a:gd name="T5" fmla="*/ 0 h 898"/>
                  <a:gd name="T6" fmla="*/ 28 w 28"/>
                  <a:gd name="T7" fmla="*/ 866 h 898"/>
                  <a:gd name="T8" fmla="*/ 0 w 28"/>
                  <a:gd name="T9" fmla="*/ 898 h 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98">
                    <a:moveTo>
                      <a:pt x="0" y="89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66"/>
                    </a:lnTo>
                    <a:lnTo>
                      <a:pt x="0" y="898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1" name="Freeform 163">
                <a:extLst>
                  <a:ext uri="{FF2B5EF4-FFF2-40B4-BE49-F238E27FC236}">
                    <a16:creationId xmlns:a16="http://schemas.microsoft.com/office/drawing/2014/main" id="{BF3ACB84-7AF7-3617-F2B8-52F11D1FC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9072"/>
                <a:ext cx="28" cy="866"/>
              </a:xfrm>
              <a:custGeom>
                <a:avLst/>
                <a:gdLst>
                  <a:gd name="T0" fmla="*/ 0 w 28"/>
                  <a:gd name="T1" fmla="*/ 866 h 866"/>
                  <a:gd name="T2" fmla="*/ 0 w 28"/>
                  <a:gd name="T3" fmla="*/ 0 h 866"/>
                  <a:gd name="T4" fmla="*/ 28 w 28"/>
                  <a:gd name="T5" fmla="*/ 0 h 866"/>
                  <a:gd name="T6" fmla="*/ 28 w 28"/>
                  <a:gd name="T7" fmla="*/ 834 h 866"/>
                  <a:gd name="T8" fmla="*/ 0 w 28"/>
                  <a:gd name="T9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66">
                    <a:moveTo>
                      <a:pt x="0" y="8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34"/>
                    </a:lnTo>
                    <a:lnTo>
                      <a:pt x="0" y="866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2" name="Freeform 164">
                <a:extLst>
                  <a:ext uri="{FF2B5EF4-FFF2-40B4-BE49-F238E27FC236}">
                    <a16:creationId xmlns:a16="http://schemas.microsoft.com/office/drawing/2014/main" id="{46196A16-CF75-20BA-42F5-1B081CF38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9072"/>
                <a:ext cx="24" cy="834"/>
              </a:xfrm>
              <a:custGeom>
                <a:avLst/>
                <a:gdLst>
                  <a:gd name="T0" fmla="*/ 0 w 24"/>
                  <a:gd name="T1" fmla="*/ 834 h 834"/>
                  <a:gd name="T2" fmla="*/ 0 w 24"/>
                  <a:gd name="T3" fmla="*/ 0 h 834"/>
                  <a:gd name="T4" fmla="*/ 24 w 24"/>
                  <a:gd name="T5" fmla="*/ 0 h 834"/>
                  <a:gd name="T6" fmla="*/ 24 w 24"/>
                  <a:gd name="T7" fmla="*/ 797 h 834"/>
                  <a:gd name="T8" fmla="*/ 0 w 24"/>
                  <a:gd name="T9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834">
                    <a:moveTo>
                      <a:pt x="0" y="8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97"/>
                    </a:lnTo>
                    <a:lnTo>
                      <a:pt x="0" y="834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3" name="Freeform 165">
                <a:extLst>
                  <a:ext uri="{FF2B5EF4-FFF2-40B4-BE49-F238E27FC236}">
                    <a16:creationId xmlns:a16="http://schemas.microsoft.com/office/drawing/2014/main" id="{364BCF9A-8E50-379A-CF3C-61932A6AB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9" y="9072"/>
                <a:ext cx="29" cy="797"/>
              </a:xfrm>
              <a:custGeom>
                <a:avLst/>
                <a:gdLst>
                  <a:gd name="T0" fmla="*/ 0 w 29"/>
                  <a:gd name="T1" fmla="*/ 797 h 797"/>
                  <a:gd name="T2" fmla="*/ 0 w 29"/>
                  <a:gd name="T3" fmla="*/ 0 h 797"/>
                  <a:gd name="T4" fmla="*/ 29 w 29"/>
                  <a:gd name="T5" fmla="*/ 0 h 797"/>
                  <a:gd name="T6" fmla="*/ 29 w 29"/>
                  <a:gd name="T7" fmla="*/ 765 h 797"/>
                  <a:gd name="T8" fmla="*/ 0 w 29"/>
                  <a:gd name="T9" fmla="*/ 797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7">
                    <a:moveTo>
                      <a:pt x="0" y="79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765"/>
                    </a:lnTo>
                    <a:lnTo>
                      <a:pt x="0" y="79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4" name="Freeform 166">
                <a:extLst>
                  <a:ext uri="{FF2B5EF4-FFF2-40B4-BE49-F238E27FC236}">
                    <a16:creationId xmlns:a16="http://schemas.microsoft.com/office/drawing/2014/main" id="{0C98BF1B-B679-990E-18B9-765FCDC9B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9072"/>
                <a:ext cx="28" cy="765"/>
              </a:xfrm>
              <a:custGeom>
                <a:avLst/>
                <a:gdLst>
                  <a:gd name="T0" fmla="*/ 0 w 28"/>
                  <a:gd name="T1" fmla="*/ 765 h 765"/>
                  <a:gd name="T2" fmla="*/ 0 w 28"/>
                  <a:gd name="T3" fmla="*/ 0 h 765"/>
                  <a:gd name="T4" fmla="*/ 28 w 28"/>
                  <a:gd name="T5" fmla="*/ 0 h 765"/>
                  <a:gd name="T6" fmla="*/ 28 w 28"/>
                  <a:gd name="T7" fmla="*/ 733 h 765"/>
                  <a:gd name="T8" fmla="*/ 0 w 28"/>
                  <a:gd name="T9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65">
                    <a:moveTo>
                      <a:pt x="0" y="76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733"/>
                    </a:lnTo>
                    <a:lnTo>
                      <a:pt x="0" y="765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5" name="Freeform 167">
                <a:extLst>
                  <a:ext uri="{FF2B5EF4-FFF2-40B4-BE49-F238E27FC236}">
                    <a16:creationId xmlns:a16="http://schemas.microsoft.com/office/drawing/2014/main" id="{E6DEAB82-DE50-F4E2-9A06-BB653C116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" y="9072"/>
                <a:ext cx="24" cy="733"/>
              </a:xfrm>
              <a:custGeom>
                <a:avLst/>
                <a:gdLst>
                  <a:gd name="T0" fmla="*/ 0 w 24"/>
                  <a:gd name="T1" fmla="*/ 733 h 733"/>
                  <a:gd name="T2" fmla="*/ 0 w 24"/>
                  <a:gd name="T3" fmla="*/ 0 h 733"/>
                  <a:gd name="T4" fmla="*/ 24 w 24"/>
                  <a:gd name="T5" fmla="*/ 0 h 733"/>
                  <a:gd name="T6" fmla="*/ 24 w 24"/>
                  <a:gd name="T7" fmla="*/ 701 h 733"/>
                  <a:gd name="T8" fmla="*/ 0 w 24"/>
                  <a:gd name="T9" fmla="*/ 733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733">
                    <a:moveTo>
                      <a:pt x="0" y="73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01"/>
                    </a:lnTo>
                    <a:lnTo>
                      <a:pt x="0" y="73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6" name="Freeform 168">
                <a:extLst>
                  <a:ext uri="{FF2B5EF4-FFF2-40B4-BE49-F238E27FC236}">
                    <a16:creationId xmlns:a16="http://schemas.microsoft.com/office/drawing/2014/main" id="{FCC25965-4977-F007-724D-1A18BA1C0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9072"/>
                <a:ext cx="28" cy="701"/>
              </a:xfrm>
              <a:custGeom>
                <a:avLst/>
                <a:gdLst>
                  <a:gd name="T0" fmla="*/ 0 w 28"/>
                  <a:gd name="T1" fmla="*/ 701 h 701"/>
                  <a:gd name="T2" fmla="*/ 0 w 28"/>
                  <a:gd name="T3" fmla="*/ 0 h 701"/>
                  <a:gd name="T4" fmla="*/ 28 w 28"/>
                  <a:gd name="T5" fmla="*/ 0 h 701"/>
                  <a:gd name="T6" fmla="*/ 28 w 28"/>
                  <a:gd name="T7" fmla="*/ 664 h 701"/>
                  <a:gd name="T8" fmla="*/ 0 w 28"/>
                  <a:gd name="T9" fmla="*/ 701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01">
                    <a:moveTo>
                      <a:pt x="0" y="7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64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7" name="Freeform 169">
                <a:extLst>
                  <a:ext uri="{FF2B5EF4-FFF2-40B4-BE49-F238E27FC236}">
                    <a16:creationId xmlns:a16="http://schemas.microsoft.com/office/drawing/2014/main" id="{00489EAF-4F31-DE0A-8313-0C75232BC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8" y="9072"/>
                <a:ext cx="28" cy="664"/>
              </a:xfrm>
              <a:custGeom>
                <a:avLst/>
                <a:gdLst>
                  <a:gd name="T0" fmla="*/ 0 w 28"/>
                  <a:gd name="T1" fmla="*/ 664 h 664"/>
                  <a:gd name="T2" fmla="*/ 0 w 28"/>
                  <a:gd name="T3" fmla="*/ 0 h 664"/>
                  <a:gd name="T4" fmla="*/ 28 w 28"/>
                  <a:gd name="T5" fmla="*/ 0 h 664"/>
                  <a:gd name="T6" fmla="*/ 28 w 28"/>
                  <a:gd name="T7" fmla="*/ 632 h 664"/>
                  <a:gd name="T8" fmla="*/ 0 w 28"/>
                  <a:gd name="T9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64">
                    <a:moveTo>
                      <a:pt x="0" y="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32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8" name="Freeform 170">
                <a:extLst>
                  <a:ext uri="{FF2B5EF4-FFF2-40B4-BE49-F238E27FC236}">
                    <a16:creationId xmlns:a16="http://schemas.microsoft.com/office/drawing/2014/main" id="{B066C0F3-93D2-666D-D610-1F21B90F0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6" y="9072"/>
                <a:ext cx="29" cy="632"/>
              </a:xfrm>
              <a:custGeom>
                <a:avLst/>
                <a:gdLst>
                  <a:gd name="T0" fmla="*/ 0 w 29"/>
                  <a:gd name="T1" fmla="*/ 632 h 632"/>
                  <a:gd name="T2" fmla="*/ 0 w 29"/>
                  <a:gd name="T3" fmla="*/ 0 h 632"/>
                  <a:gd name="T4" fmla="*/ 29 w 29"/>
                  <a:gd name="T5" fmla="*/ 0 h 632"/>
                  <a:gd name="T6" fmla="*/ 29 w 29"/>
                  <a:gd name="T7" fmla="*/ 600 h 632"/>
                  <a:gd name="T8" fmla="*/ 0 w 29"/>
                  <a:gd name="T9" fmla="*/ 632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632">
                    <a:moveTo>
                      <a:pt x="0" y="6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600"/>
                    </a:lnTo>
                    <a:lnTo>
                      <a:pt x="0" y="632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9" name="Freeform 171">
                <a:extLst>
                  <a:ext uri="{FF2B5EF4-FFF2-40B4-BE49-F238E27FC236}">
                    <a16:creationId xmlns:a16="http://schemas.microsoft.com/office/drawing/2014/main" id="{80F8E5B6-F1D9-8045-7EE7-42B1A3440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5" y="9072"/>
                <a:ext cx="24" cy="600"/>
              </a:xfrm>
              <a:custGeom>
                <a:avLst/>
                <a:gdLst>
                  <a:gd name="T0" fmla="*/ 0 w 24"/>
                  <a:gd name="T1" fmla="*/ 600 h 600"/>
                  <a:gd name="T2" fmla="*/ 0 w 24"/>
                  <a:gd name="T3" fmla="*/ 0 h 600"/>
                  <a:gd name="T4" fmla="*/ 24 w 24"/>
                  <a:gd name="T5" fmla="*/ 0 h 600"/>
                  <a:gd name="T6" fmla="*/ 24 w 24"/>
                  <a:gd name="T7" fmla="*/ 568 h 600"/>
                  <a:gd name="T8" fmla="*/ 0 w 24"/>
                  <a:gd name="T9" fmla="*/ 60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00">
                    <a:moveTo>
                      <a:pt x="0" y="600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568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0" name="Freeform 172">
                <a:extLst>
                  <a:ext uri="{FF2B5EF4-FFF2-40B4-BE49-F238E27FC236}">
                    <a16:creationId xmlns:a16="http://schemas.microsoft.com/office/drawing/2014/main" id="{1E2D554D-AF84-4061-0120-9EB4AFDF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9" y="9072"/>
                <a:ext cx="28" cy="568"/>
              </a:xfrm>
              <a:custGeom>
                <a:avLst/>
                <a:gdLst>
                  <a:gd name="T0" fmla="*/ 0 w 28"/>
                  <a:gd name="T1" fmla="*/ 568 h 568"/>
                  <a:gd name="T2" fmla="*/ 0 w 28"/>
                  <a:gd name="T3" fmla="*/ 0 h 568"/>
                  <a:gd name="T4" fmla="*/ 28 w 28"/>
                  <a:gd name="T5" fmla="*/ 0 h 568"/>
                  <a:gd name="T6" fmla="*/ 28 w 28"/>
                  <a:gd name="T7" fmla="*/ 531 h 568"/>
                  <a:gd name="T8" fmla="*/ 0 w 28"/>
                  <a:gd name="T9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68">
                    <a:moveTo>
                      <a:pt x="0" y="5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531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1" name="Freeform 173">
                <a:extLst>
                  <a:ext uri="{FF2B5EF4-FFF2-40B4-BE49-F238E27FC236}">
                    <a16:creationId xmlns:a16="http://schemas.microsoft.com/office/drawing/2014/main" id="{C2982047-DED9-01E7-B2DD-E37F3FF0D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9072"/>
                <a:ext cx="28" cy="531"/>
              </a:xfrm>
              <a:custGeom>
                <a:avLst/>
                <a:gdLst>
                  <a:gd name="T0" fmla="*/ 0 w 28"/>
                  <a:gd name="T1" fmla="*/ 531 h 531"/>
                  <a:gd name="T2" fmla="*/ 0 w 28"/>
                  <a:gd name="T3" fmla="*/ 0 h 531"/>
                  <a:gd name="T4" fmla="*/ 28 w 28"/>
                  <a:gd name="T5" fmla="*/ 0 h 531"/>
                  <a:gd name="T6" fmla="*/ 28 w 28"/>
                  <a:gd name="T7" fmla="*/ 499 h 531"/>
                  <a:gd name="T8" fmla="*/ 0 w 28"/>
                  <a:gd name="T9" fmla="*/ 531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31">
                    <a:moveTo>
                      <a:pt x="0" y="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99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2" name="Freeform 174">
                <a:extLst>
                  <a:ext uri="{FF2B5EF4-FFF2-40B4-BE49-F238E27FC236}">
                    <a16:creationId xmlns:a16="http://schemas.microsoft.com/office/drawing/2014/main" id="{23A1B45D-64A9-FC6F-E0C9-EE6AE7381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9072"/>
                <a:ext cx="24" cy="499"/>
              </a:xfrm>
              <a:custGeom>
                <a:avLst/>
                <a:gdLst>
                  <a:gd name="T0" fmla="*/ 0 w 24"/>
                  <a:gd name="T1" fmla="*/ 499 h 499"/>
                  <a:gd name="T2" fmla="*/ 0 w 24"/>
                  <a:gd name="T3" fmla="*/ 0 h 499"/>
                  <a:gd name="T4" fmla="*/ 24 w 24"/>
                  <a:gd name="T5" fmla="*/ 0 h 499"/>
                  <a:gd name="T6" fmla="*/ 24 w 24"/>
                  <a:gd name="T7" fmla="*/ 467 h 499"/>
                  <a:gd name="T8" fmla="*/ 0 w 24"/>
                  <a:gd name="T9" fmla="*/ 49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99">
                    <a:moveTo>
                      <a:pt x="0" y="49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67"/>
                    </a:lnTo>
                    <a:lnTo>
                      <a:pt x="0" y="499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3" name="Freeform 175">
                <a:extLst>
                  <a:ext uri="{FF2B5EF4-FFF2-40B4-BE49-F238E27FC236}">
                    <a16:creationId xmlns:a16="http://schemas.microsoft.com/office/drawing/2014/main" id="{B21BAEAF-73EB-8873-A3EA-836AF258F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9072"/>
                <a:ext cx="29" cy="467"/>
              </a:xfrm>
              <a:custGeom>
                <a:avLst/>
                <a:gdLst>
                  <a:gd name="T0" fmla="*/ 0 w 29"/>
                  <a:gd name="T1" fmla="*/ 467 h 467"/>
                  <a:gd name="T2" fmla="*/ 0 w 29"/>
                  <a:gd name="T3" fmla="*/ 0 h 467"/>
                  <a:gd name="T4" fmla="*/ 29 w 29"/>
                  <a:gd name="T5" fmla="*/ 0 h 467"/>
                  <a:gd name="T6" fmla="*/ 29 w 29"/>
                  <a:gd name="T7" fmla="*/ 435 h 467"/>
                  <a:gd name="T8" fmla="*/ 0 w 29"/>
                  <a:gd name="T9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67">
                    <a:moveTo>
                      <a:pt x="0" y="46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35"/>
                    </a:lnTo>
                    <a:lnTo>
                      <a:pt x="0" y="46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4" name="Freeform 176">
                <a:extLst>
                  <a:ext uri="{FF2B5EF4-FFF2-40B4-BE49-F238E27FC236}">
                    <a16:creationId xmlns:a16="http://schemas.microsoft.com/office/drawing/2014/main" id="{D6540F8D-12F6-24E5-9BFA-D9EECF1CF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8" y="9072"/>
                <a:ext cx="28" cy="435"/>
              </a:xfrm>
              <a:custGeom>
                <a:avLst/>
                <a:gdLst>
                  <a:gd name="T0" fmla="*/ 0 w 28"/>
                  <a:gd name="T1" fmla="*/ 435 h 435"/>
                  <a:gd name="T2" fmla="*/ 0 w 28"/>
                  <a:gd name="T3" fmla="*/ 0 h 435"/>
                  <a:gd name="T4" fmla="*/ 28 w 28"/>
                  <a:gd name="T5" fmla="*/ 0 h 435"/>
                  <a:gd name="T6" fmla="*/ 28 w 28"/>
                  <a:gd name="T7" fmla="*/ 398 h 435"/>
                  <a:gd name="T8" fmla="*/ 0 w 28"/>
                  <a:gd name="T9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435">
                    <a:moveTo>
                      <a:pt x="0" y="43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98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5" name="Freeform 177">
                <a:extLst>
                  <a:ext uri="{FF2B5EF4-FFF2-40B4-BE49-F238E27FC236}">
                    <a16:creationId xmlns:a16="http://schemas.microsoft.com/office/drawing/2014/main" id="{A887AF73-C232-0B22-186E-AD73C3926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6" y="9072"/>
                <a:ext cx="24" cy="398"/>
              </a:xfrm>
              <a:custGeom>
                <a:avLst/>
                <a:gdLst>
                  <a:gd name="T0" fmla="*/ 0 w 24"/>
                  <a:gd name="T1" fmla="*/ 398 h 398"/>
                  <a:gd name="T2" fmla="*/ 0 w 24"/>
                  <a:gd name="T3" fmla="*/ 0 h 398"/>
                  <a:gd name="T4" fmla="*/ 24 w 24"/>
                  <a:gd name="T5" fmla="*/ 0 h 398"/>
                  <a:gd name="T6" fmla="*/ 24 w 24"/>
                  <a:gd name="T7" fmla="*/ 366 h 398"/>
                  <a:gd name="T8" fmla="*/ 0 w 24"/>
                  <a:gd name="T9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8">
                    <a:moveTo>
                      <a:pt x="0" y="398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366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6" name="Freeform 178">
                <a:extLst>
                  <a:ext uri="{FF2B5EF4-FFF2-40B4-BE49-F238E27FC236}">
                    <a16:creationId xmlns:a16="http://schemas.microsoft.com/office/drawing/2014/main" id="{5D4132DD-08E0-4EA8-6368-8DFCB59ED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9072"/>
                <a:ext cx="28" cy="366"/>
              </a:xfrm>
              <a:custGeom>
                <a:avLst/>
                <a:gdLst>
                  <a:gd name="T0" fmla="*/ 0 w 28"/>
                  <a:gd name="T1" fmla="*/ 366 h 366"/>
                  <a:gd name="T2" fmla="*/ 0 w 28"/>
                  <a:gd name="T3" fmla="*/ 0 h 366"/>
                  <a:gd name="T4" fmla="*/ 28 w 28"/>
                  <a:gd name="T5" fmla="*/ 0 h 366"/>
                  <a:gd name="T6" fmla="*/ 28 w 28"/>
                  <a:gd name="T7" fmla="*/ 334 h 366"/>
                  <a:gd name="T8" fmla="*/ 0 w 28"/>
                  <a:gd name="T9" fmla="*/ 36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66">
                    <a:moveTo>
                      <a:pt x="0" y="3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34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7" name="Freeform 179">
                <a:extLst>
                  <a:ext uri="{FF2B5EF4-FFF2-40B4-BE49-F238E27FC236}">
                    <a16:creationId xmlns:a16="http://schemas.microsoft.com/office/drawing/2014/main" id="{CE66E751-539D-361C-AF40-5AA5F6F1E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9072"/>
                <a:ext cx="28" cy="334"/>
              </a:xfrm>
              <a:custGeom>
                <a:avLst/>
                <a:gdLst>
                  <a:gd name="T0" fmla="*/ 0 w 28"/>
                  <a:gd name="T1" fmla="*/ 334 h 334"/>
                  <a:gd name="T2" fmla="*/ 0 w 28"/>
                  <a:gd name="T3" fmla="*/ 0 h 334"/>
                  <a:gd name="T4" fmla="*/ 28 w 28"/>
                  <a:gd name="T5" fmla="*/ 0 h 334"/>
                  <a:gd name="T6" fmla="*/ 28 w 28"/>
                  <a:gd name="T7" fmla="*/ 302 h 334"/>
                  <a:gd name="T8" fmla="*/ 0 w 28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4">
                    <a:moveTo>
                      <a:pt x="0" y="33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02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8" name="Freeform 180">
                <a:extLst>
                  <a:ext uri="{FF2B5EF4-FFF2-40B4-BE49-F238E27FC236}">
                    <a16:creationId xmlns:a16="http://schemas.microsoft.com/office/drawing/2014/main" id="{981CC34B-0405-C10F-7322-EC4CCBDF3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" y="9072"/>
                <a:ext cx="29" cy="302"/>
              </a:xfrm>
              <a:custGeom>
                <a:avLst/>
                <a:gdLst>
                  <a:gd name="T0" fmla="*/ 0 w 29"/>
                  <a:gd name="T1" fmla="*/ 302 h 302"/>
                  <a:gd name="T2" fmla="*/ 0 w 29"/>
                  <a:gd name="T3" fmla="*/ 0 h 302"/>
                  <a:gd name="T4" fmla="*/ 29 w 29"/>
                  <a:gd name="T5" fmla="*/ 0 h 302"/>
                  <a:gd name="T6" fmla="*/ 29 w 29"/>
                  <a:gd name="T7" fmla="*/ 265 h 302"/>
                  <a:gd name="T8" fmla="*/ 0 w 29"/>
                  <a:gd name="T9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02">
                    <a:moveTo>
                      <a:pt x="0" y="30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65"/>
                    </a:lnTo>
                    <a:lnTo>
                      <a:pt x="0" y="302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9" name="Freeform 181">
                <a:extLst>
                  <a:ext uri="{FF2B5EF4-FFF2-40B4-BE49-F238E27FC236}">
                    <a16:creationId xmlns:a16="http://schemas.microsoft.com/office/drawing/2014/main" id="{FE0DBC7A-79BF-B06A-1886-DC1D5EE16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5" y="9072"/>
                <a:ext cx="24" cy="265"/>
              </a:xfrm>
              <a:custGeom>
                <a:avLst/>
                <a:gdLst>
                  <a:gd name="T0" fmla="*/ 0 w 24"/>
                  <a:gd name="T1" fmla="*/ 265 h 265"/>
                  <a:gd name="T2" fmla="*/ 0 w 24"/>
                  <a:gd name="T3" fmla="*/ 0 h 265"/>
                  <a:gd name="T4" fmla="*/ 24 w 24"/>
                  <a:gd name="T5" fmla="*/ 0 h 265"/>
                  <a:gd name="T6" fmla="*/ 24 w 24"/>
                  <a:gd name="T7" fmla="*/ 233 h 265"/>
                  <a:gd name="T8" fmla="*/ 0 w 24"/>
                  <a:gd name="T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5">
                    <a:moveTo>
                      <a:pt x="0" y="265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233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0" name="Freeform 182">
                <a:extLst>
                  <a:ext uri="{FF2B5EF4-FFF2-40B4-BE49-F238E27FC236}">
                    <a16:creationId xmlns:a16="http://schemas.microsoft.com/office/drawing/2014/main" id="{AD0E707A-BB4C-FDD8-75D3-B85CFA2C3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9072"/>
                <a:ext cx="28" cy="233"/>
              </a:xfrm>
              <a:custGeom>
                <a:avLst/>
                <a:gdLst>
                  <a:gd name="T0" fmla="*/ 0 w 28"/>
                  <a:gd name="T1" fmla="*/ 233 h 233"/>
                  <a:gd name="T2" fmla="*/ 0 w 28"/>
                  <a:gd name="T3" fmla="*/ 0 h 233"/>
                  <a:gd name="T4" fmla="*/ 28 w 28"/>
                  <a:gd name="T5" fmla="*/ 0 h 233"/>
                  <a:gd name="T6" fmla="*/ 28 w 28"/>
                  <a:gd name="T7" fmla="*/ 201 h 233"/>
                  <a:gd name="T8" fmla="*/ 0 w 28"/>
                  <a:gd name="T9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33">
                    <a:moveTo>
                      <a:pt x="0" y="233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1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1" name="Freeform 183">
                <a:extLst>
                  <a:ext uri="{FF2B5EF4-FFF2-40B4-BE49-F238E27FC236}">
                    <a16:creationId xmlns:a16="http://schemas.microsoft.com/office/drawing/2014/main" id="{95A56471-FAC2-09CB-04BE-5CA1E136D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7" y="9072"/>
                <a:ext cx="28" cy="201"/>
              </a:xfrm>
              <a:custGeom>
                <a:avLst/>
                <a:gdLst>
                  <a:gd name="T0" fmla="*/ 0 w 28"/>
                  <a:gd name="T1" fmla="*/ 201 h 201"/>
                  <a:gd name="T2" fmla="*/ 0 w 28"/>
                  <a:gd name="T3" fmla="*/ 0 h 201"/>
                  <a:gd name="T4" fmla="*/ 28 w 28"/>
                  <a:gd name="T5" fmla="*/ 0 h 201"/>
                  <a:gd name="T6" fmla="*/ 28 w 28"/>
                  <a:gd name="T7" fmla="*/ 169 h 201"/>
                  <a:gd name="T8" fmla="*/ 0 w 28"/>
                  <a:gd name="T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1">
                    <a:moveTo>
                      <a:pt x="0" y="2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9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2" name="Freeform 184">
                <a:extLst>
                  <a:ext uri="{FF2B5EF4-FFF2-40B4-BE49-F238E27FC236}">
                    <a16:creationId xmlns:a16="http://schemas.microsoft.com/office/drawing/2014/main" id="{80B1F83F-ECDD-3309-529D-BC492C9B4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5" y="9072"/>
                <a:ext cx="24" cy="169"/>
              </a:xfrm>
              <a:custGeom>
                <a:avLst/>
                <a:gdLst>
                  <a:gd name="T0" fmla="*/ 0 w 24"/>
                  <a:gd name="T1" fmla="*/ 169 h 169"/>
                  <a:gd name="T2" fmla="*/ 0 w 24"/>
                  <a:gd name="T3" fmla="*/ 0 h 169"/>
                  <a:gd name="T4" fmla="*/ 24 w 24"/>
                  <a:gd name="T5" fmla="*/ 0 h 169"/>
                  <a:gd name="T6" fmla="*/ 24 w 24"/>
                  <a:gd name="T7" fmla="*/ 132 h 169"/>
                  <a:gd name="T8" fmla="*/ 0 w 24"/>
                  <a:gd name="T9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9">
                    <a:moveTo>
                      <a:pt x="0" y="16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32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3" name="Freeform 185">
                <a:extLst>
                  <a:ext uri="{FF2B5EF4-FFF2-40B4-BE49-F238E27FC236}">
                    <a16:creationId xmlns:a16="http://schemas.microsoft.com/office/drawing/2014/main" id="{6062816D-2798-3E97-7A0E-628BED00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9072"/>
                <a:ext cx="29" cy="132"/>
              </a:xfrm>
              <a:custGeom>
                <a:avLst/>
                <a:gdLst>
                  <a:gd name="T0" fmla="*/ 0 w 29"/>
                  <a:gd name="T1" fmla="*/ 132 h 132"/>
                  <a:gd name="T2" fmla="*/ 0 w 29"/>
                  <a:gd name="T3" fmla="*/ 0 h 132"/>
                  <a:gd name="T4" fmla="*/ 29 w 29"/>
                  <a:gd name="T5" fmla="*/ 0 h 132"/>
                  <a:gd name="T6" fmla="*/ 29 w 29"/>
                  <a:gd name="T7" fmla="*/ 100 h 132"/>
                  <a:gd name="T8" fmla="*/ 0 w 29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2">
                    <a:moveTo>
                      <a:pt x="0" y="1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00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4" name="Freeform 186">
                <a:extLst>
                  <a:ext uri="{FF2B5EF4-FFF2-40B4-BE49-F238E27FC236}">
                    <a16:creationId xmlns:a16="http://schemas.microsoft.com/office/drawing/2014/main" id="{80A0B023-CC75-E902-A0DE-C8DED2791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9072"/>
                <a:ext cx="28" cy="100"/>
              </a:xfrm>
              <a:custGeom>
                <a:avLst/>
                <a:gdLst>
                  <a:gd name="T0" fmla="*/ 0 w 28"/>
                  <a:gd name="T1" fmla="*/ 100 h 100"/>
                  <a:gd name="T2" fmla="*/ 0 w 28"/>
                  <a:gd name="T3" fmla="*/ 0 h 100"/>
                  <a:gd name="T4" fmla="*/ 28 w 28"/>
                  <a:gd name="T5" fmla="*/ 0 h 100"/>
                  <a:gd name="T6" fmla="*/ 28 w 28"/>
                  <a:gd name="T7" fmla="*/ 68 h 100"/>
                  <a:gd name="T8" fmla="*/ 0 w 28"/>
                  <a:gd name="T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0">
                    <a:moveTo>
                      <a:pt x="0" y="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8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5" name="Freeform 187">
                <a:extLst>
                  <a:ext uri="{FF2B5EF4-FFF2-40B4-BE49-F238E27FC236}">
                    <a16:creationId xmlns:a16="http://schemas.microsoft.com/office/drawing/2014/main" id="{2547DB7E-C291-592B-A7A1-7467C4F98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9072"/>
                <a:ext cx="28" cy="68"/>
              </a:xfrm>
              <a:custGeom>
                <a:avLst/>
                <a:gdLst>
                  <a:gd name="T0" fmla="*/ 0 w 28"/>
                  <a:gd name="T1" fmla="*/ 68 h 68"/>
                  <a:gd name="T2" fmla="*/ 0 w 28"/>
                  <a:gd name="T3" fmla="*/ 0 h 68"/>
                  <a:gd name="T4" fmla="*/ 28 w 28"/>
                  <a:gd name="T5" fmla="*/ 0 h 68"/>
                  <a:gd name="T6" fmla="*/ 28 w 28"/>
                  <a:gd name="T7" fmla="*/ 36 h 68"/>
                  <a:gd name="T8" fmla="*/ 0 w 2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8">
                    <a:moveTo>
                      <a:pt x="0" y="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6" name="Freeform 188">
                <a:extLst>
                  <a:ext uri="{FF2B5EF4-FFF2-40B4-BE49-F238E27FC236}">
                    <a16:creationId xmlns:a16="http://schemas.microsoft.com/office/drawing/2014/main" id="{2CD21F06-F22C-C9BA-ECE3-6C6873907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4" y="9072"/>
                <a:ext cx="24" cy="36"/>
              </a:xfrm>
              <a:custGeom>
                <a:avLst/>
                <a:gdLst>
                  <a:gd name="T0" fmla="*/ 0 w 24"/>
                  <a:gd name="T1" fmla="*/ 36 h 36"/>
                  <a:gd name="T2" fmla="*/ 0 w 24"/>
                  <a:gd name="T3" fmla="*/ 0 h 36"/>
                  <a:gd name="T4" fmla="*/ 24 w 24"/>
                  <a:gd name="T5" fmla="*/ 0 h 36"/>
                  <a:gd name="T6" fmla="*/ 0 w 24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36">
                    <a:moveTo>
                      <a:pt x="0" y="36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7" name="Freeform 189">
                <a:extLst>
                  <a:ext uri="{FF2B5EF4-FFF2-40B4-BE49-F238E27FC236}">
                    <a16:creationId xmlns:a16="http://schemas.microsoft.com/office/drawing/2014/main" id="{C8CEDB3B-334A-07D1-38FC-AAC42BAF7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0" y="8604"/>
                <a:ext cx="189" cy="472"/>
              </a:xfrm>
              <a:custGeom>
                <a:avLst/>
                <a:gdLst>
                  <a:gd name="T0" fmla="*/ 93 w 189"/>
                  <a:gd name="T1" fmla="*/ 0 h 472"/>
                  <a:gd name="T2" fmla="*/ 0 w 189"/>
                  <a:gd name="T3" fmla="*/ 93 h 472"/>
                  <a:gd name="T4" fmla="*/ 0 w 189"/>
                  <a:gd name="T5" fmla="*/ 472 h 472"/>
                  <a:gd name="T6" fmla="*/ 189 w 189"/>
                  <a:gd name="T7" fmla="*/ 472 h 472"/>
                  <a:gd name="T8" fmla="*/ 189 w 189"/>
                  <a:gd name="T9" fmla="*/ 93 h 472"/>
                  <a:gd name="T10" fmla="*/ 93 w 189"/>
                  <a:gd name="T11" fmla="*/ 189 h 472"/>
                  <a:gd name="T12" fmla="*/ 93 w 189"/>
                  <a:gd name="T13" fmla="*/ 0 h 472"/>
                  <a:gd name="T14" fmla="*/ 0 w 189"/>
                  <a:gd name="T15" fmla="*/ 0 h 472"/>
                  <a:gd name="T16" fmla="*/ 0 w 189"/>
                  <a:gd name="T17" fmla="*/ 93 h 472"/>
                  <a:gd name="T18" fmla="*/ 93 w 189"/>
                  <a:gd name="T19" fmla="*/ 0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72">
                    <a:moveTo>
                      <a:pt x="93" y="0"/>
                    </a:moveTo>
                    <a:lnTo>
                      <a:pt x="0" y="93"/>
                    </a:lnTo>
                    <a:lnTo>
                      <a:pt x="0" y="472"/>
                    </a:lnTo>
                    <a:lnTo>
                      <a:pt x="189" y="472"/>
                    </a:lnTo>
                    <a:lnTo>
                      <a:pt x="189" y="93"/>
                    </a:lnTo>
                    <a:lnTo>
                      <a:pt x="93" y="189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8" name="Freeform 190">
                <a:extLst>
                  <a:ext uri="{FF2B5EF4-FFF2-40B4-BE49-F238E27FC236}">
                    <a16:creationId xmlns:a16="http://schemas.microsoft.com/office/drawing/2014/main" id="{27737A42-B872-5461-F131-0501CFB59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8604"/>
                <a:ext cx="507" cy="189"/>
              </a:xfrm>
              <a:custGeom>
                <a:avLst/>
                <a:gdLst>
                  <a:gd name="T0" fmla="*/ 507 w 507"/>
                  <a:gd name="T1" fmla="*/ 93 h 189"/>
                  <a:gd name="T2" fmla="*/ 415 w 507"/>
                  <a:gd name="T3" fmla="*/ 0 h 189"/>
                  <a:gd name="T4" fmla="*/ 0 w 507"/>
                  <a:gd name="T5" fmla="*/ 0 h 189"/>
                  <a:gd name="T6" fmla="*/ 0 w 507"/>
                  <a:gd name="T7" fmla="*/ 189 h 189"/>
                  <a:gd name="T8" fmla="*/ 415 w 507"/>
                  <a:gd name="T9" fmla="*/ 189 h 189"/>
                  <a:gd name="T10" fmla="*/ 318 w 507"/>
                  <a:gd name="T11" fmla="*/ 93 h 189"/>
                  <a:gd name="T12" fmla="*/ 507 w 507"/>
                  <a:gd name="T13" fmla="*/ 93 h 189"/>
                  <a:gd name="T14" fmla="*/ 507 w 507"/>
                  <a:gd name="T15" fmla="*/ 0 h 189"/>
                  <a:gd name="T16" fmla="*/ 415 w 507"/>
                  <a:gd name="T17" fmla="*/ 0 h 189"/>
                  <a:gd name="T18" fmla="*/ 507 w 50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7" h="189">
                    <a:moveTo>
                      <a:pt x="507" y="93"/>
                    </a:moveTo>
                    <a:lnTo>
                      <a:pt x="415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15" y="189"/>
                    </a:lnTo>
                    <a:lnTo>
                      <a:pt x="318" y="93"/>
                    </a:lnTo>
                    <a:lnTo>
                      <a:pt x="507" y="93"/>
                    </a:lnTo>
                    <a:lnTo>
                      <a:pt x="507" y="0"/>
                    </a:lnTo>
                    <a:lnTo>
                      <a:pt x="415" y="0"/>
                    </a:lnTo>
                    <a:lnTo>
                      <a:pt x="507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9" name="Freeform 191">
                <a:extLst>
                  <a:ext uri="{FF2B5EF4-FFF2-40B4-BE49-F238E27FC236}">
                    <a16:creationId xmlns:a16="http://schemas.microsoft.com/office/drawing/2014/main" id="{349AA46D-6D35-F1D6-CF79-F1CCB3853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8697"/>
                <a:ext cx="189" cy="1898"/>
              </a:xfrm>
              <a:custGeom>
                <a:avLst/>
                <a:gdLst>
                  <a:gd name="T0" fmla="*/ 97 w 189"/>
                  <a:gd name="T1" fmla="*/ 1708 h 1898"/>
                  <a:gd name="T2" fmla="*/ 189 w 189"/>
                  <a:gd name="T3" fmla="*/ 1805 h 1898"/>
                  <a:gd name="T4" fmla="*/ 189 w 189"/>
                  <a:gd name="T5" fmla="*/ 0 h 1898"/>
                  <a:gd name="T6" fmla="*/ 0 w 189"/>
                  <a:gd name="T7" fmla="*/ 0 h 1898"/>
                  <a:gd name="T8" fmla="*/ 0 w 189"/>
                  <a:gd name="T9" fmla="*/ 1805 h 1898"/>
                  <a:gd name="T10" fmla="*/ 97 w 189"/>
                  <a:gd name="T11" fmla="*/ 1898 h 1898"/>
                  <a:gd name="T12" fmla="*/ 0 w 189"/>
                  <a:gd name="T13" fmla="*/ 1805 h 1898"/>
                  <a:gd name="T14" fmla="*/ 0 w 189"/>
                  <a:gd name="T15" fmla="*/ 1898 h 1898"/>
                  <a:gd name="T16" fmla="*/ 97 w 189"/>
                  <a:gd name="T17" fmla="*/ 1898 h 1898"/>
                  <a:gd name="T18" fmla="*/ 97 w 189"/>
                  <a:gd name="T19" fmla="*/ 1708 h 1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98">
                    <a:moveTo>
                      <a:pt x="97" y="1708"/>
                    </a:moveTo>
                    <a:lnTo>
                      <a:pt x="189" y="180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805"/>
                    </a:lnTo>
                    <a:lnTo>
                      <a:pt x="97" y="1898"/>
                    </a:lnTo>
                    <a:lnTo>
                      <a:pt x="0" y="1805"/>
                    </a:lnTo>
                    <a:lnTo>
                      <a:pt x="0" y="1898"/>
                    </a:lnTo>
                    <a:lnTo>
                      <a:pt x="97" y="1898"/>
                    </a:lnTo>
                    <a:lnTo>
                      <a:pt x="97" y="17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0" name="Freeform 192">
                <a:extLst>
                  <a:ext uri="{FF2B5EF4-FFF2-40B4-BE49-F238E27FC236}">
                    <a16:creationId xmlns:a16="http://schemas.microsoft.com/office/drawing/2014/main" id="{800462C3-3775-126C-A7F6-3F3B39446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405"/>
                <a:ext cx="600" cy="190"/>
              </a:xfrm>
              <a:custGeom>
                <a:avLst/>
                <a:gdLst>
                  <a:gd name="T0" fmla="*/ 411 w 600"/>
                  <a:gd name="T1" fmla="*/ 97 h 190"/>
                  <a:gd name="T2" fmla="*/ 503 w 600"/>
                  <a:gd name="T3" fmla="*/ 0 h 190"/>
                  <a:gd name="T4" fmla="*/ 0 w 600"/>
                  <a:gd name="T5" fmla="*/ 0 h 190"/>
                  <a:gd name="T6" fmla="*/ 0 w 600"/>
                  <a:gd name="T7" fmla="*/ 190 h 190"/>
                  <a:gd name="T8" fmla="*/ 503 w 600"/>
                  <a:gd name="T9" fmla="*/ 190 h 190"/>
                  <a:gd name="T10" fmla="*/ 600 w 600"/>
                  <a:gd name="T11" fmla="*/ 97 h 190"/>
                  <a:gd name="T12" fmla="*/ 503 w 600"/>
                  <a:gd name="T13" fmla="*/ 190 h 190"/>
                  <a:gd name="T14" fmla="*/ 600 w 600"/>
                  <a:gd name="T15" fmla="*/ 190 h 190"/>
                  <a:gd name="T16" fmla="*/ 600 w 600"/>
                  <a:gd name="T17" fmla="*/ 97 h 190"/>
                  <a:gd name="T18" fmla="*/ 411 w 600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90">
                    <a:moveTo>
                      <a:pt x="411" y="97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3" y="190"/>
                    </a:lnTo>
                    <a:lnTo>
                      <a:pt x="600" y="97"/>
                    </a:lnTo>
                    <a:lnTo>
                      <a:pt x="503" y="190"/>
                    </a:lnTo>
                    <a:lnTo>
                      <a:pt x="600" y="190"/>
                    </a:lnTo>
                    <a:lnTo>
                      <a:pt x="600" y="97"/>
                    </a:lnTo>
                    <a:lnTo>
                      <a:pt x="411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1" name="Freeform 193">
                <a:extLst>
                  <a:ext uri="{FF2B5EF4-FFF2-40B4-BE49-F238E27FC236}">
                    <a16:creationId xmlns:a16="http://schemas.microsoft.com/office/drawing/2014/main" id="{9EF0FF8D-F4C8-D769-0BC9-EF18E2B8C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7726"/>
                <a:ext cx="189" cy="2776"/>
              </a:xfrm>
              <a:custGeom>
                <a:avLst/>
                <a:gdLst>
                  <a:gd name="T0" fmla="*/ 92 w 189"/>
                  <a:gd name="T1" fmla="*/ 189 h 2776"/>
                  <a:gd name="T2" fmla="*/ 0 w 189"/>
                  <a:gd name="T3" fmla="*/ 92 h 2776"/>
                  <a:gd name="T4" fmla="*/ 0 w 189"/>
                  <a:gd name="T5" fmla="*/ 2776 h 2776"/>
                  <a:gd name="T6" fmla="*/ 189 w 189"/>
                  <a:gd name="T7" fmla="*/ 2776 h 2776"/>
                  <a:gd name="T8" fmla="*/ 189 w 189"/>
                  <a:gd name="T9" fmla="*/ 92 h 2776"/>
                  <a:gd name="T10" fmla="*/ 92 w 189"/>
                  <a:gd name="T11" fmla="*/ 0 h 2776"/>
                  <a:gd name="T12" fmla="*/ 189 w 189"/>
                  <a:gd name="T13" fmla="*/ 92 h 2776"/>
                  <a:gd name="T14" fmla="*/ 189 w 189"/>
                  <a:gd name="T15" fmla="*/ 0 h 2776"/>
                  <a:gd name="T16" fmla="*/ 92 w 189"/>
                  <a:gd name="T17" fmla="*/ 0 h 2776"/>
                  <a:gd name="T18" fmla="*/ 92 w 189"/>
                  <a:gd name="T19" fmla="*/ 189 h 2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76">
                    <a:moveTo>
                      <a:pt x="92" y="189"/>
                    </a:moveTo>
                    <a:lnTo>
                      <a:pt x="0" y="92"/>
                    </a:lnTo>
                    <a:lnTo>
                      <a:pt x="0" y="2776"/>
                    </a:lnTo>
                    <a:lnTo>
                      <a:pt x="189" y="2776"/>
                    </a:lnTo>
                    <a:lnTo>
                      <a:pt x="189" y="92"/>
                    </a:lnTo>
                    <a:lnTo>
                      <a:pt x="92" y="0"/>
                    </a:lnTo>
                    <a:lnTo>
                      <a:pt x="189" y="92"/>
                    </a:lnTo>
                    <a:lnTo>
                      <a:pt x="189" y="0"/>
                    </a:lnTo>
                    <a:lnTo>
                      <a:pt x="92" y="0"/>
                    </a:lnTo>
                    <a:lnTo>
                      <a:pt x="92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2" name="Freeform 194">
                <a:extLst>
                  <a:ext uri="{FF2B5EF4-FFF2-40B4-BE49-F238E27FC236}">
                    <a16:creationId xmlns:a16="http://schemas.microsoft.com/office/drawing/2014/main" id="{52D6294C-B145-9F83-47F6-FA20955B8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726"/>
                <a:ext cx="600" cy="189"/>
              </a:xfrm>
              <a:custGeom>
                <a:avLst/>
                <a:gdLst>
                  <a:gd name="T0" fmla="*/ 189 w 600"/>
                  <a:gd name="T1" fmla="*/ 92 h 189"/>
                  <a:gd name="T2" fmla="*/ 97 w 600"/>
                  <a:gd name="T3" fmla="*/ 189 h 189"/>
                  <a:gd name="T4" fmla="*/ 600 w 600"/>
                  <a:gd name="T5" fmla="*/ 189 h 189"/>
                  <a:gd name="T6" fmla="*/ 600 w 600"/>
                  <a:gd name="T7" fmla="*/ 0 h 189"/>
                  <a:gd name="T8" fmla="*/ 97 w 600"/>
                  <a:gd name="T9" fmla="*/ 0 h 189"/>
                  <a:gd name="T10" fmla="*/ 0 w 600"/>
                  <a:gd name="T11" fmla="*/ 92 h 189"/>
                  <a:gd name="T12" fmla="*/ 97 w 600"/>
                  <a:gd name="T13" fmla="*/ 0 h 189"/>
                  <a:gd name="T14" fmla="*/ 0 w 600"/>
                  <a:gd name="T15" fmla="*/ 0 h 189"/>
                  <a:gd name="T16" fmla="*/ 0 w 600"/>
                  <a:gd name="T17" fmla="*/ 92 h 189"/>
                  <a:gd name="T18" fmla="*/ 189 w 600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0" y="189"/>
                    </a:lnTo>
                    <a:lnTo>
                      <a:pt x="600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3" name="Freeform 195">
                <a:extLst>
                  <a:ext uri="{FF2B5EF4-FFF2-40B4-BE49-F238E27FC236}">
                    <a16:creationId xmlns:a16="http://schemas.microsoft.com/office/drawing/2014/main" id="{FB6CB373-3194-576E-230F-D914A492C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818"/>
                <a:ext cx="189" cy="464"/>
              </a:xfrm>
              <a:custGeom>
                <a:avLst/>
                <a:gdLst>
                  <a:gd name="T0" fmla="*/ 97 w 189"/>
                  <a:gd name="T1" fmla="*/ 464 h 464"/>
                  <a:gd name="T2" fmla="*/ 189 w 189"/>
                  <a:gd name="T3" fmla="*/ 371 h 464"/>
                  <a:gd name="T4" fmla="*/ 189 w 189"/>
                  <a:gd name="T5" fmla="*/ 0 h 464"/>
                  <a:gd name="T6" fmla="*/ 0 w 189"/>
                  <a:gd name="T7" fmla="*/ 0 h 464"/>
                  <a:gd name="T8" fmla="*/ 0 w 189"/>
                  <a:gd name="T9" fmla="*/ 371 h 464"/>
                  <a:gd name="T10" fmla="*/ 97 w 189"/>
                  <a:gd name="T11" fmla="*/ 274 h 464"/>
                  <a:gd name="T12" fmla="*/ 97 w 189"/>
                  <a:gd name="T13" fmla="*/ 464 h 464"/>
                  <a:gd name="T14" fmla="*/ 189 w 189"/>
                  <a:gd name="T15" fmla="*/ 464 h 464"/>
                  <a:gd name="T16" fmla="*/ 189 w 189"/>
                  <a:gd name="T17" fmla="*/ 371 h 464"/>
                  <a:gd name="T18" fmla="*/ 97 w 189"/>
                  <a:gd name="T19" fmla="*/ 464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64">
                    <a:moveTo>
                      <a:pt x="97" y="464"/>
                    </a:moveTo>
                    <a:lnTo>
                      <a:pt x="189" y="371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371"/>
                    </a:lnTo>
                    <a:lnTo>
                      <a:pt x="97" y="274"/>
                    </a:lnTo>
                    <a:lnTo>
                      <a:pt x="97" y="464"/>
                    </a:lnTo>
                    <a:lnTo>
                      <a:pt x="189" y="464"/>
                    </a:lnTo>
                    <a:lnTo>
                      <a:pt x="189" y="371"/>
                    </a:lnTo>
                    <a:lnTo>
                      <a:pt x="97" y="4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4" name="Freeform 196">
                <a:extLst>
                  <a:ext uri="{FF2B5EF4-FFF2-40B4-BE49-F238E27FC236}">
                    <a16:creationId xmlns:a16="http://schemas.microsoft.com/office/drawing/2014/main" id="{F02EAE4C-09D8-648B-65F4-B717F9494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8092"/>
                <a:ext cx="512" cy="190"/>
              </a:xfrm>
              <a:custGeom>
                <a:avLst/>
                <a:gdLst>
                  <a:gd name="T0" fmla="*/ 0 w 512"/>
                  <a:gd name="T1" fmla="*/ 97 h 190"/>
                  <a:gd name="T2" fmla="*/ 97 w 512"/>
                  <a:gd name="T3" fmla="*/ 190 h 190"/>
                  <a:gd name="T4" fmla="*/ 512 w 512"/>
                  <a:gd name="T5" fmla="*/ 190 h 190"/>
                  <a:gd name="T6" fmla="*/ 512 w 512"/>
                  <a:gd name="T7" fmla="*/ 0 h 190"/>
                  <a:gd name="T8" fmla="*/ 97 w 512"/>
                  <a:gd name="T9" fmla="*/ 0 h 190"/>
                  <a:gd name="T10" fmla="*/ 189 w 512"/>
                  <a:gd name="T11" fmla="*/ 97 h 190"/>
                  <a:gd name="T12" fmla="*/ 0 w 512"/>
                  <a:gd name="T13" fmla="*/ 97 h 190"/>
                  <a:gd name="T14" fmla="*/ 0 w 512"/>
                  <a:gd name="T15" fmla="*/ 190 h 190"/>
                  <a:gd name="T16" fmla="*/ 97 w 512"/>
                  <a:gd name="T17" fmla="*/ 190 h 190"/>
                  <a:gd name="T18" fmla="*/ 0 w 512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190">
                    <a:moveTo>
                      <a:pt x="0" y="97"/>
                    </a:moveTo>
                    <a:lnTo>
                      <a:pt x="97" y="190"/>
                    </a:lnTo>
                    <a:lnTo>
                      <a:pt x="512" y="190"/>
                    </a:lnTo>
                    <a:lnTo>
                      <a:pt x="512" y="0"/>
                    </a:lnTo>
                    <a:lnTo>
                      <a:pt x="97" y="0"/>
                    </a:lnTo>
                    <a:lnTo>
                      <a:pt x="189" y="97"/>
                    </a:lnTo>
                    <a:lnTo>
                      <a:pt x="0" y="97"/>
                    </a:lnTo>
                    <a:lnTo>
                      <a:pt x="0" y="190"/>
                    </a:lnTo>
                    <a:lnTo>
                      <a:pt x="97" y="190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5" name="Freeform 197">
                <a:extLst>
                  <a:ext uri="{FF2B5EF4-FFF2-40B4-BE49-F238E27FC236}">
                    <a16:creationId xmlns:a16="http://schemas.microsoft.com/office/drawing/2014/main" id="{250F14A4-B8BC-82A9-D897-E0354F416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7722"/>
                <a:ext cx="193" cy="467"/>
              </a:xfrm>
              <a:custGeom>
                <a:avLst/>
                <a:gdLst>
                  <a:gd name="T0" fmla="*/ 97 w 193"/>
                  <a:gd name="T1" fmla="*/ 189 h 467"/>
                  <a:gd name="T2" fmla="*/ 4 w 193"/>
                  <a:gd name="T3" fmla="*/ 92 h 467"/>
                  <a:gd name="T4" fmla="*/ 0 w 193"/>
                  <a:gd name="T5" fmla="*/ 467 h 467"/>
                  <a:gd name="T6" fmla="*/ 189 w 193"/>
                  <a:gd name="T7" fmla="*/ 467 h 467"/>
                  <a:gd name="T8" fmla="*/ 193 w 193"/>
                  <a:gd name="T9" fmla="*/ 92 h 467"/>
                  <a:gd name="T10" fmla="*/ 97 w 193"/>
                  <a:gd name="T11" fmla="*/ 0 h 467"/>
                  <a:gd name="T12" fmla="*/ 193 w 193"/>
                  <a:gd name="T13" fmla="*/ 92 h 467"/>
                  <a:gd name="T14" fmla="*/ 193 w 193"/>
                  <a:gd name="T15" fmla="*/ 0 h 467"/>
                  <a:gd name="T16" fmla="*/ 97 w 193"/>
                  <a:gd name="T17" fmla="*/ 0 h 467"/>
                  <a:gd name="T18" fmla="*/ 97 w 193"/>
                  <a:gd name="T19" fmla="*/ 189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3" h="467">
                    <a:moveTo>
                      <a:pt x="97" y="189"/>
                    </a:moveTo>
                    <a:lnTo>
                      <a:pt x="4" y="92"/>
                    </a:lnTo>
                    <a:lnTo>
                      <a:pt x="0" y="467"/>
                    </a:lnTo>
                    <a:lnTo>
                      <a:pt x="189" y="467"/>
                    </a:lnTo>
                    <a:lnTo>
                      <a:pt x="193" y="92"/>
                    </a:lnTo>
                    <a:lnTo>
                      <a:pt x="97" y="0"/>
                    </a:lnTo>
                    <a:lnTo>
                      <a:pt x="193" y="92"/>
                    </a:lnTo>
                    <a:lnTo>
                      <a:pt x="193" y="0"/>
                    </a:lnTo>
                    <a:lnTo>
                      <a:pt x="97" y="0"/>
                    </a:lnTo>
                    <a:lnTo>
                      <a:pt x="97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6" name="Freeform 198">
                <a:extLst>
                  <a:ext uri="{FF2B5EF4-FFF2-40B4-BE49-F238E27FC236}">
                    <a16:creationId xmlns:a16="http://schemas.microsoft.com/office/drawing/2014/main" id="{BA5B2440-322B-0AF1-FC53-0E5BB3C99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722"/>
                <a:ext cx="605" cy="189"/>
              </a:xfrm>
              <a:custGeom>
                <a:avLst/>
                <a:gdLst>
                  <a:gd name="T0" fmla="*/ 189 w 605"/>
                  <a:gd name="T1" fmla="*/ 92 h 189"/>
                  <a:gd name="T2" fmla="*/ 97 w 605"/>
                  <a:gd name="T3" fmla="*/ 189 h 189"/>
                  <a:gd name="T4" fmla="*/ 605 w 605"/>
                  <a:gd name="T5" fmla="*/ 189 h 189"/>
                  <a:gd name="T6" fmla="*/ 605 w 605"/>
                  <a:gd name="T7" fmla="*/ 0 h 189"/>
                  <a:gd name="T8" fmla="*/ 97 w 605"/>
                  <a:gd name="T9" fmla="*/ 0 h 189"/>
                  <a:gd name="T10" fmla="*/ 0 w 605"/>
                  <a:gd name="T11" fmla="*/ 92 h 189"/>
                  <a:gd name="T12" fmla="*/ 97 w 605"/>
                  <a:gd name="T13" fmla="*/ 0 h 189"/>
                  <a:gd name="T14" fmla="*/ 0 w 605"/>
                  <a:gd name="T15" fmla="*/ 0 h 189"/>
                  <a:gd name="T16" fmla="*/ 0 w 605"/>
                  <a:gd name="T17" fmla="*/ 92 h 189"/>
                  <a:gd name="T18" fmla="*/ 189 w 605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5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5" y="189"/>
                    </a:lnTo>
                    <a:lnTo>
                      <a:pt x="605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7" name="Freeform 199">
                <a:extLst>
                  <a:ext uri="{FF2B5EF4-FFF2-40B4-BE49-F238E27FC236}">
                    <a16:creationId xmlns:a16="http://schemas.microsoft.com/office/drawing/2014/main" id="{1B478560-57D6-EC2B-E422-7DE2D71D5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814"/>
                <a:ext cx="189" cy="2716"/>
              </a:xfrm>
              <a:custGeom>
                <a:avLst/>
                <a:gdLst>
                  <a:gd name="T0" fmla="*/ 4 w 189"/>
                  <a:gd name="T1" fmla="*/ 2088 h 2716"/>
                  <a:gd name="T2" fmla="*/ 189 w 189"/>
                  <a:gd name="T3" fmla="*/ 2116 h 2716"/>
                  <a:gd name="T4" fmla="*/ 189 w 189"/>
                  <a:gd name="T5" fmla="*/ 0 h 2716"/>
                  <a:gd name="T6" fmla="*/ 0 w 189"/>
                  <a:gd name="T7" fmla="*/ 0 h 2716"/>
                  <a:gd name="T8" fmla="*/ 0 w 189"/>
                  <a:gd name="T9" fmla="*/ 2116 h 2716"/>
                  <a:gd name="T10" fmla="*/ 185 w 189"/>
                  <a:gd name="T11" fmla="*/ 2144 h 2716"/>
                  <a:gd name="T12" fmla="*/ 0 w 189"/>
                  <a:gd name="T13" fmla="*/ 2116 h 2716"/>
                  <a:gd name="T14" fmla="*/ 0 w 189"/>
                  <a:gd name="T15" fmla="*/ 2716 h 2716"/>
                  <a:gd name="T16" fmla="*/ 185 w 189"/>
                  <a:gd name="T17" fmla="*/ 2144 h 2716"/>
                  <a:gd name="T18" fmla="*/ 4 w 189"/>
                  <a:gd name="T19" fmla="*/ 2088 h 2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16">
                    <a:moveTo>
                      <a:pt x="4" y="2088"/>
                    </a:moveTo>
                    <a:lnTo>
                      <a:pt x="189" y="2116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2116"/>
                    </a:lnTo>
                    <a:lnTo>
                      <a:pt x="185" y="2144"/>
                    </a:lnTo>
                    <a:lnTo>
                      <a:pt x="0" y="2116"/>
                    </a:lnTo>
                    <a:lnTo>
                      <a:pt x="0" y="2716"/>
                    </a:lnTo>
                    <a:lnTo>
                      <a:pt x="185" y="2144"/>
                    </a:lnTo>
                    <a:lnTo>
                      <a:pt x="4" y="20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8" name="Freeform 200">
                <a:extLst>
                  <a:ext uri="{FF2B5EF4-FFF2-40B4-BE49-F238E27FC236}">
                    <a16:creationId xmlns:a16="http://schemas.microsoft.com/office/drawing/2014/main" id="{ACAF5031-1923-55F4-3EA4-796030A08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2" y="9011"/>
                <a:ext cx="697" cy="947"/>
              </a:xfrm>
              <a:custGeom>
                <a:avLst/>
                <a:gdLst>
                  <a:gd name="T0" fmla="*/ 508 w 697"/>
                  <a:gd name="T1" fmla="*/ 65 h 947"/>
                  <a:gd name="T2" fmla="*/ 536 w 697"/>
                  <a:gd name="T3" fmla="*/ 0 h 947"/>
                  <a:gd name="T4" fmla="*/ 447 w 697"/>
                  <a:gd name="T5" fmla="*/ 93 h 947"/>
                  <a:gd name="T6" fmla="*/ 363 w 697"/>
                  <a:gd name="T7" fmla="*/ 193 h 947"/>
                  <a:gd name="T8" fmla="*/ 286 w 697"/>
                  <a:gd name="T9" fmla="*/ 298 h 947"/>
                  <a:gd name="T10" fmla="*/ 218 w 697"/>
                  <a:gd name="T11" fmla="*/ 407 h 947"/>
                  <a:gd name="T12" fmla="*/ 153 w 697"/>
                  <a:gd name="T13" fmla="*/ 524 h 947"/>
                  <a:gd name="T14" fmla="*/ 97 w 697"/>
                  <a:gd name="T15" fmla="*/ 641 h 947"/>
                  <a:gd name="T16" fmla="*/ 44 w 697"/>
                  <a:gd name="T17" fmla="*/ 766 h 947"/>
                  <a:gd name="T18" fmla="*/ 0 w 697"/>
                  <a:gd name="T19" fmla="*/ 891 h 947"/>
                  <a:gd name="T20" fmla="*/ 181 w 697"/>
                  <a:gd name="T21" fmla="*/ 947 h 947"/>
                  <a:gd name="T22" fmla="*/ 222 w 697"/>
                  <a:gd name="T23" fmla="*/ 830 h 947"/>
                  <a:gd name="T24" fmla="*/ 266 w 697"/>
                  <a:gd name="T25" fmla="*/ 717 h 947"/>
                  <a:gd name="T26" fmla="*/ 322 w 697"/>
                  <a:gd name="T27" fmla="*/ 608 h 947"/>
                  <a:gd name="T28" fmla="*/ 379 w 697"/>
                  <a:gd name="T29" fmla="*/ 504 h 947"/>
                  <a:gd name="T30" fmla="*/ 443 w 697"/>
                  <a:gd name="T31" fmla="*/ 403 h 947"/>
                  <a:gd name="T32" fmla="*/ 512 w 697"/>
                  <a:gd name="T33" fmla="*/ 310 h 947"/>
                  <a:gd name="T34" fmla="*/ 588 w 697"/>
                  <a:gd name="T35" fmla="*/ 218 h 947"/>
                  <a:gd name="T36" fmla="*/ 669 w 697"/>
                  <a:gd name="T37" fmla="*/ 133 h 947"/>
                  <a:gd name="T38" fmla="*/ 697 w 697"/>
                  <a:gd name="T39" fmla="*/ 65 h 947"/>
                  <a:gd name="T40" fmla="*/ 669 w 697"/>
                  <a:gd name="T41" fmla="*/ 133 h 947"/>
                  <a:gd name="T42" fmla="*/ 697 w 697"/>
                  <a:gd name="T43" fmla="*/ 105 h 947"/>
                  <a:gd name="T44" fmla="*/ 697 w 697"/>
                  <a:gd name="T45" fmla="*/ 65 h 947"/>
                  <a:gd name="T46" fmla="*/ 508 w 697"/>
                  <a:gd name="T47" fmla="*/ 65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7" h="947">
                    <a:moveTo>
                      <a:pt x="508" y="65"/>
                    </a:moveTo>
                    <a:lnTo>
                      <a:pt x="536" y="0"/>
                    </a:lnTo>
                    <a:lnTo>
                      <a:pt x="447" y="93"/>
                    </a:lnTo>
                    <a:lnTo>
                      <a:pt x="363" y="193"/>
                    </a:lnTo>
                    <a:lnTo>
                      <a:pt x="286" y="298"/>
                    </a:lnTo>
                    <a:lnTo>
                      <a:pt x="218" y="407"/>
                    </a:lnTo>
                    <a:lnTo>
                      <a:pt x="153" y="524"/>
                    </a:lnTo>
                    <a:lnTo>
                      <a:pt x="97" y="641"/>
                    </a:lnTo>
                    <a:lnTo>
                      <a:pt x="44" y="766"/>
                    </a:lnTo>
                    <a:lnTo>
                      <a:pt x="0" y="891"/>
                    </a:lnTo>
                    <a:lnTo>
                      <a:pt x="181" y="947"/>
                    </a:lnTo>
                    <a:lnTo>
                      <a:pt x="222" y="830"/>
                    </a:lnTo>
                    <a:lnTo>
                      <a:pt x="266" y="717"/>
                    </a:lnTo>
                    <a:lnTo>
                      <a:pt x="322" y="608"/>
                    </a:lnTo>
                    <a:lnTo>
                      <a:pt x="379" y="504"/>
                    </a:lnTo>
                    <a:lnTo>
                      <a:pt x="443" y="403"/>
                    </a:lnTo>
                    <a:lnTo>
                      <a:pt x="512" y="310"/>
                    </a:lnTo>
                    <a:lnTo>
                      <a:pt x="588" y="218"/>
                    </a:lnTo>
                    <a:lnTo>
                      <a:pt x="669" y="133"/>
                    </a:lnTo>
                    <a:lnTo>
                      <a:pt x="697" y="65"/>
                    </a:lnTo>
                    <a:lnTo>
                      <a:pt x="669" y="133"/>
                    </a:lnTo>
                    <a:lnTo>
                      <a:pt x="697" y="105"/>
                    </a:lnTo>
                    <a:lnTo>
                      <a:pt x="697" y="65"/>
                    </a:lnTo>
                    <a:lnTo>
                      <a:pt x="508" y="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9" name="Freeform 201">
                <a:extLst>
                  <a:ext uri="{FF2B5EF4-FFF2-40B4-BE49-F238E27FC236}">
                    <a16:creationId xmlns:a16="http://schemas.microsoft.com/office/drawing/2014/main" id="{5AE1D471-38A7-72AC-5F19-8D850C109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" y="7814"/>
                <a:ext cx="28" cy="2116"/>
              </a:xfrm>
              <a:custGeom>
                <a:avLst/>
                <a:gdLst>
                  <a:gd name="T0" fmla="*/ 0 w 28"/>
                  <a:gd name="T1" fmla="*/ 2116 h 2116"/>
                  <a:gd name="T2" fmla="*/ 0 w 28"/>
                  <a:gd name="T3" fmla="*/ 0 h 2116"/>
                  <a:gd name="T4" fmla="*/ 28 w 28"/>
                  <a:gd name="T5" fmla="*/ 0 h 2116"/>
                  <a:gd name="T6" fmla="*/ 28 w 28"/>
                  <a:gd name="T7" fmla="*/ 2031 h 2116"/>
                  <a:gd name="T8" fmla="*/ 24 w 28"/>
                  <a:gd name="T9" fmla="*/ 2043 h 2116"/>
                  <a:gd name="T10" fmla="*/ 20 w 28"/>
                  <a:gd name="T11" fmla="*/ 2051 h 2116"/>
                  <a:gd name="T12" fmla="*/ 16 w 28"/>
                  <a:gd name="T13" fmla="*/ 2063 h 2116"/>
                  <a:gd name="T14" fmla="*/ 12 w 28"/>
                  <a:gd name="T15" fmla="*/ 2075 h 2116"/>
                  <a:gd name="T16" fmla="*/ 8 w 28"/>
                  <a:gd name="T17" fmla="*/ 2084 h 2116"/>
                  <a:gd name="T18" fmla="*/ 4 w 28"/>
                  <a:gd name="T19" fmla="*/ 2096 h 2116"/>
                  <a:gd name="T20" fmla="*/ 0 w 28"/>
                  <a:gd name="T21" fmla="*/ 2108 h 2116"/>
                  <a:gd name="T22" fmla="*/ 0 w 28"/>
                  <a:gd name="T23" fmla="*/ 2116 h 2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116">
                    <a:moveTo>
                      <a:pt x="0" y="211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31"/>
                    </a:lnTo>
                    <a:lnTo>
                      <a:pt x="24" y="2043"/>
                    </a:lnTo>
                    <a:lnTo>
                      <a:pt x="20" y="2051"/>
                    </a:lnTo>
                    <a:lnTo>
                      <a:pt x="16" y="2063"/>
                    </a:lnTo>
                    <a:lnTo>
                      <a:pt x="12" y="2075"/>
                    </a:lnTo>
                    <a:lnTo>
                      <a:pt x="8" y="2084"/>
                    </a:lnTo>
                    <a:lnTo>
                      <a:pt x="4" y="2096"/>
                    </a:lnTo>
                    <a:lnTo>
                      <a:pt x="0" y="2108"/>
                    </a:lnTo>
                    <a:lnTo>
                      <a:pt x="0" y="2116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0" name="Freeform 202">
                <a:extLst>
                  <a:ext uri="{FF2B5EF4-FFF2-40B4-BE49-F238E27FC236}">
                    <a16:creationId xmlns:a16="http://schemas.microsoft.com/office/drawing/2014/main" id="{4B1BB073-08BC-AFF0-2052-0BB679B2E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7814"/>
                <a:ext cx="28" cy="2031"/>
              </a:xfrm>
              <a:custGeom>
                <a:avLst/>
                <a:gdLst>
                  <a:gd name="T0" fmla="*/ 0 w 28"/>
                  <a:gd name="T1" fmla="*/ 2031 h 2031"/>
                  <a:gd name="T2" fmla="*/ 0 w 28"/>
                  <a:gd name="T3" fmla="*/ 0 h 2031"/>
                  <a:gd name="T4" fmla="*/ 28 w 28"/>
                  <a:gd name="T5" fmla="*/ 0 h 2031"/>
                  <a:gd name="T6" fmla="*/ 28 w 28"/>
                  <a:gd name="T7" fmla="*/ 1955 h 2031"/>
                  <a:gd name="T8" fmla="*/ 24 w 28"/>
                  <a:gd name="T9" fmla="*/ 1967 h 2031"/>
                  <a:gd name="T10" fmla="*/ 20 w 28"/>
                  <a:gd name="T11" fmla="*/ 1975 h 2031"/>
                  <a:gd name="T12" fmla="*/ 16 w 28"/>
                  <a:gd name="T13" fmla="*/ 1983 h 2031"/>
                  <a:gd name="T14" fmla="*/ 12 w 28"/>
                  <a:gd name="T15" fmla="*/ 1995 h 2031"/>
                  <a:gd name="T16" fmla="*/ 8 w 28"/>
                  <a:gd name="T17" fmla="*/ 2003 h 2031"/>
                  <a:gd name="T18" fmla="*/ 4 w 28"/>
                  <a:gd name="T19" fmla="*/ 2011 h 2031"/>
                  <a:gd name="T20" fmla="*/ 4 w 28"/>
                  <a:gd name="T21" fmla="*/ 2023 h 2031"/>
                  <a:gd name="T22" fmla="*/ 0 w 28"/>
                  <a:gd name="T23" fmla="*/ 2031 h 2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031">
                    <a:moveTo>
                      <a:pt x="0" y="2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955"/>
                    </a:lnTo>
                    <a:lnTo>
                      <a:pt x="24" y="1967"/>
                    </a:lnTo>
                    <a:lnTo>
                      <a:pt x="20" y="1975"/>
                    </a:lnTo>
                    <a:lnTo>
                      <a:pt x="16" y="1983"/>
                    </a:lnTo>
                    <a:lnTo>
                      <a:pt x="12" y="1995"/>
                    </a:lnTo>
                    <a:lnTo>
                      <a:pt x="8" y="2003"/>
                    </a:lnTo>
                    <a:lnTo>
                      <a:pt x="4" y="2011"/>
                    </a:lnTo>
                    <a:lnTo>
                      <a:pt x="4" y="2023"/>
                    </a:lnTo>
                    <a:lnTo>
                      <a:pt x="0" y="2031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1" name="Freeform 203">
                <a:extLst>
                  <a:ext uri="{FF2B5EF4-FFF2-40B4-BE49-F238E27FC236}">
                    <a16:creationId xmlns:a16="http://schemas.microsoft.com/office/drawing/2014/main" id="{CF1BCC47-B03F-E6A9-1A55-BDA1682D0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7814"/>
                <a:ext cx="28" cy="1955"/>
              </a:xfrm>
              <a:custGeom>
                <a:avLst/>
                <a:gdLst>
                  <a:gd name="T0" fmla="*/ 0 w 28"/>
                  <a:gd name="T1" fmla="*/ 1955 h 1955"/>
                  <a:gd name="T2" fmla="*/ 0 w 28"/>
                  <a:gd name="T3" fmla="*/ 0 h 1955"/>
                  <a:gd name="T4" fmla="*/ 28 w 28"/>
                  <a:gd name="T5" fmla="*/ 0 h 1955"/>
                  <a:gd name="T6" fmla="*/ 28 w 28"/>
                  <a:gd name="T7" fmla="*/ 1886 h 1955"/>
                  <a:gd name="T8" fmla="*/ 24 w 28"/>
                  <a:gd name="T9" fmla="*/ 1894 h 1955"/>
                  <a:gd name="T10" fmla="*/ 20 w 28"/>
                  <a:gd name="T11" fmla="*/ 1906 h 1955"/>
                  <a:gd name="T12" fmla="*/ 16 w 28"/>
                  <a:gd name="T13" fmla="*/ 1914 h 1955"/>
                  <a:gd name="T14" fmla="*/ 12 w 28"/>
                  <a:gd name="T15" fmla="*/ 1922 h 1955"/>
                  <a:gd name="T16" fmla="*/ 8 w 28"/>
                  <a:gd name="T17" fmla="*/ 1930 h 1955"/>
                  <a:gd name="T18" fmla="*/ 4 w 28"/>
                  <a:gd name="T19" fmla="*/ 1938 h 1955"/>
                  <a:gd name="T20" fmla="*/ 4 w 28"/>
                  <a:gd name="T21" fmla="*/ 1947 h 1955"/>
                  <a:gd name="T22" fmla="*/ 0 w 28"/>
                  <a:gd name="T23" fmla="*/ 1955 h 1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955">
                    <a:moveTo>
                      <a:pt x="0" y="19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886"/>
                    </a:lnTo>
                    <a:lnTo>
                      <a:pt x="24" y="1894"/>
                    </a:lnTo>
                    <a:lnTo>
                      <a:pt x="20" y="1906"/>
                    </a:lnTo>
                    <a:lnTo>
                      <a:pt x="16" y="1914"/>
                    </a:lnTo>
                    <a:lnTo>
                      <a:pt x="12" y="1922"/>
                    </a:lnTo>
                    <a:lnTo>
                      <a:pt x="8" y="1930"/>
                    </a:lnTo>
                    <a:lnTo>
                      <a:pt x="4" y="1938"/>
                    </a:lnTo>
                    <a:lnTo>
                      <a:pt x="4" y="1947"/>
                    </a:lnTo>
                    <a:lnTo>
                      <a:pt x="0" y="1955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2" name="Freeform 204">
                <a:extLst>
                  <a:ext uri="{FF2B5EF4-FFF2-40B4-BE49-F238E27FC236}">
                    <a16:creationId xmlns:a16="http://schemas.microsoft.com/office/drawing/2014/main" id="{A76B2ECF-ED22-2DE2-EC71-9D9C63ADE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9" y="7814"/>
                <a:ext cx="29" cy="1886"/>
              </a:xfrm>
              <a:custGeom>
                <a:avLst/>
                <a:gdLst>
                  <a:gd name="T0" fmla="*/ 0 w 29"/>
                  <a:gd name="T1" fmla="*/ 1886 h 1886"/>
                  <a:gd name="T2" fmla="*/ 0 w 29"/>
                  <a:gd name="T3" fmla="*/ 0 h 1886"/>
                  <a:gd name="T4" fmla="*/ 29 w 29"/>
                  <a:gd name="T5" fmla="*/ 0 h 1886"/>
                  <a:gd name="T6" fmla="*/ 29 w 29"/>
                  <a:gd name="T7" fmla="*/ 1826 h 1886"/>
                  <a:gd name="T8" fmla="*/ 25 w 29"/>
                  <a:gd name="T9" fmla="*/ 1834 h 1886"/>
                  <a:gd name="T10" fmla="*/ 21 w 29"/>
                  <a:gd name="T11" fmla="*/ 1842 h 1886"/>
                  <a:gd name="T12" fmla="*/ 16 w 29"/>
                  <a:gd name="T13" fmla="*/ 1850 h 1886"/>
                  <a:gd name="T14" fmla="*/ 12 w 29"/>
                  <a:gd name="T15" fmla="*/ 1858 h 1886"/>
                  <a:gd name="T16" fmla="*/ 8 w 29"/>
                  <a:gd name="T17" fmla="*/ 1866 h 1886"/>
                  <a:gd name="T18" fmla="*/ 8 w 29"/>
                  <a:gd name="T19" fmla="*/ 1870 h 1886"/>
                  <a:gd name="T20" fmla="*/ 4 w 29"/>
                  <a:gd name="T21" fmla="*/ 1878 h 1886"/>
                  <a:gd name="T22" fmla="*/ 0 w 29"/>
                  <a:gd name="T23" fmla="*/ 1886 h 1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886">
                    <a:moveTo>
                      <a:pt x="0" y="188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826"/>
                    </a:lnTo>
                    <a:lnTo>
                      <a:pt x="25" y="1834"/>
                    </a:lnTo>
                    <a:lnTo>
                      <a:pt x="21" y="1842"/>
                    </a:lnTo>
                    <a:lnTo>
                      <a:pt x="16" y="1850"/>
                    </a:lnTo>
                    <a:lnTo>
                      <a:pt x="12" y="1858"/>
                    </a:lnTo>
                    <a:lnTo>
                      <a:pt x="8" y="1866"/>
                    </a:lnTo>
                    <a:lnTo>
                      <a:pt x="8" y="1870"/>
                    </a:lnTo>
                    <a:lnTo>
                      <a:pt x="4" y="1878"/>
                    </a:lnTo>
                    <a:lnTo>
                      <a:pt x="0" y="1886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3" name="Freeform 205">
                <a:extLst>
                  <a:ext uri="{FF2B5EF4-FFF2-40B4-BE49-F238E27FC236}">
                    <a16:creationId xmlns:a16="http://schemas.microsoft.com/office/drawing/2014/main" id="{3EC20BA3-F9EF-7F72-A935-2BB3D9F61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" y="7814"/>
                <a:ext cx="28" cy="1826"/>
              </a:xfrm>
              <a:custGeom>
                <a:avLst/>
                <a:gdLst>
                  <a:gd name="T0" fmla="*/ 0 w 28"/>
                  <a:gd name="T1" fmla="*/ 1826 h 1826"/>
                  <a:gd name="T2" fmla="*/ 0 w 28"/>
                  <a:gd name="T3" fmla="*/ 0 h 1826"/>
                  <a:gd name="T4" fmla="*/ 28 w 28"/>
                  <a:gd name="T5" fmla="*/ 0 h 1826"/>
                  <a:gd name="T6" fmla="*/ 28 w 28"/>
                  <a:gd name="T7" fmla="*/ 1769 h 1826"/>
                  <a:gd name="T8" fmla="*/ 24 w 28"/>
                  <a:gd name="T9" fmla="*/ 1773 h 1826"/>
                  <a:gd name="T10" fmla="*/ 20 w 28"/>
                  <a:gd name="T11" fmla="*/ 1781 h 1826"/>
                  <a:gd name="T12" fmla="*/ 16 w 28"/>
                  <a:gd name="T13" fmla="*/ 1789 h 1826"/>
                  <a:gd name="T14" fmla="*/ 12 w 28"/>
                  <a:gd name="T15" fmla="*/ 1797 h 1826"/>
                  <a:gd name="T16" fmla="*/ 12 w 28"/>
                  <a:gd name="T17" fmla="*/ 1805 h 1826"/>
                  <a:gd name="T18" fmla="*/ 8 w 28"/>
                  <a:gd name="T19" fmla="*/ 1810 h 1826"/>
                  <a:gd name="T20" fmla="*/ 4 w 28"/>
                  <a:gd name="T21" fmla="*/ 1818 h 1826"/>
                  <a:gd name="T22" fmla="*/ 0 w 28"/>
                  <a:gd name="T23" fmla="*/ 1826 h 1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826">
                    <a:moveTo>
                      <a:pt x="0" y="182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69"/>
                    </a:lnTo>
                    <a:lnTo>
                      <a:pt x="24" y="1773"/>
                    </a:lnTo>
                    <a:lnTo>
                      <a:pt x="20" y="1781"/>
                    </a:lnTo>
                    <a:lnTo>
                      <a:pt x="16" y="1789"/>
                    </a:lnTo>
                    <a:lnTo>
                      <a:pt x="12" y="1797"/>
                    </a:lnTo>
                    <a:lnTo>
                      <a:pt x="12" y="1805"/>
                    </a:lnTo>
                    <a:lnTo>
                      <a:pt x="8" y="1810"/>
                    </a:lnTo>
                    <a:lnTo>
                      <a:pt x="4" y="1818"/>
                    </a:lnTo>
                    <a:lnTo>
                      <a:pt x="0" y="1826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4" name="Freeform 206">
                <a:extLst>
                  <a:ext uri="{FF2B5EF4-FFF2-40B4-BE49-F238E27FC236}">
                    <a16:creationId xmlns:a16="http://schemas.microsoft.com/office/drawing/2014/main" id="{E8DB5456-66AE-79AB-03C8-497263FE4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7814"/>
                <a:ext cx="28" cy="1769"/>
              </a:xfrm>
              <a:custGeom>
                <a:avLst/>
                <a:gdLst>
                  <a:gd name="T0" fmla="*/ 0 w 28"/>
                  <a:gd name="T1" fmla="*/ 1769 h 1769"/>
                  <a:gd name="T2" fmla="*/ 0 w 28"/>
                  <a:gd name="T3" fmla="*/ 0 h 1769"/>
                  <a:gd name="T4" fmla="*/ 28 w 28"/>
                  <a:gd name="T5" fmla="*/ 0 h 1769"/>
                  <a:gd name="T6" fmla="*/ 28 w 28"/>
                  <a:gd name="T7" fmla="*/ 1717 h 1769"/>
                  <a:gd name="T8" fmla="*/ 24 w 28"/>
                  <a:gd name="T9" fmla="*/ 1721 h 1769"/>
                  <a:gd name="T10" fmla="*/ 20 w 28"/>
                  <a:gd name="T11" fmla="*/ 1729 h 1769"/>
                  <a:gd name="T12" fmla="*/ 16 w 28"/>
                  <a:gd name="T13" fmla="*/ 1733 h 1769"/>
                  <a:gd name="T14" fmla="*/ 16 w 28"/>
                  <a:gd name="T15" fmla="*/ 1741 h 1769"/>
                  <a:gd name="T16" fmla="*/ 12 w 28"/>
                  <a:gd name="T17" fmla="*/ 1749 h 1769"/>
                  <a:gd name="T18" fmla="*/ 8 w 28"/>
                  <a:gd name="T19" fmla="*/ 1753 h 1769"/>
                  <a:gd name="T20" fmla="*/ 4 w 28"/>
                  <a:gd name="T21" fmla="*/ 1761 h 1769"/>
                  <a:gd name="T22" fmla="*/ 0 w 28"/>
                  <a:gd name="T23" fmla="*/ 1769 h 1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69">
                    <a:moveTo>
                      <a:pt x="0" y="176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17"/>
                    </a:lnTo>
                    <a:lnTo>
                      <a:pt x="24" y="1721"/>
                    </a:lnTo>
                    <a:lnTo>
                      <a:pt x="20" y="1729"/>
                    </a:lnTo>
                    <a:lnTo>
                      <a:pt x="16" y="1733"/>
                    </a:lnTo>
                    <a:lnTo>
                      <a:pt x="16" y="1741"/>
                    </a:lnTo>
                    <a:lnTo>
                      <a:pt x="12" y="1749"/>
                    </a:lnTo>
                    <a:lnTo>
                      <a:pt x="8" y="1753"/>
                    </a:lnTo>
                    <a:lnTo>
                      <a:pt x="4" y="1761"/>
                    </a:lnTo>
                    <a:lnTo>
                      <a:pt x="0" y="176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5" name="Freeform 207">
                <a:extLst>
                  <a:ext uri="{FF2B5EF4-FFF2-40B4-BE49-F238E27FC236}">
                    <a16:creationId xmlns:a16="http://schemas.microsoft.com/office/drawing/2014/main" id="{9589A176-0B23-51E1-C35F-2EF95A462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7814"/>
                <a:ext cx="28" cy="1717"/>
              </a:xfrm>
              <a:custGeom>
                <a:avLst/>
                <a:gdLst>
                  <a:gd name="T0" fmla="*/ 0 w 28"/>
                  <a:gd name="T1" fmla="*/ 1717 h 1717"/>
                  <a:gd name="T2" fmla="*/ 0 w 28"/>
                  <a:gd name="T3" fmla="*/ 0 h 1717"/>
                  <a:gd name="T4" fmla="*/ 28 w 28"/>
                  <a:gd name="T5" fmla="*/ 0 h 1717"/>
                  <a:gd name="T6" fmla="*/ 28 w 28"/>
                  <a:gd name="T7" fmla="*/ 1664 h 1717"/>
                  <a:gd name="T8" fmla="*/ 24 w 28"/>
                  <a:gd name="T9" fmla="*/ 1673 h 1717"/>
                  <a:gd name="T10" fmla="*/ 20 w 28"/>
                  <a:gd name="T11" fmla="*/ 1677 h 1717"/>
                  <a:gd name="T12" fmla="*/ 20 w 28"/>
                  <a:gd name="T13" fmla="*/ 1685 h 1717"/>
                  <a:gd name="T14" fmla="*/ 16 w 28"/>
                  <a:gd name="T15" fmla="*/ 1689 h 1717"/>
                  <a:gd name="T16" fmla="*/ 12 w 28"/>
                  <a:gd name="T17" fmla="*/ 1697 h 1717"/>
                  <a:gd name="T18" fmla="*/ 8 w 28"/>
                  <a:gd name="T19" fmla="*/ 1701 h 1717"/>
                  <a:gd name="T20" fmla="*/ 4 w 28"/>
                  <a:gd name="T21" fmla="*/ 1709 h 1717"/>
                  <a:gd name="T22" fmla="*/ 0 w 28"/>
                  <a:gd name="T23" fmla="*/ 1717 h 1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17">
                    <a:moveTo>
                      <a:pt x="0" y="171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64"/>
                    </a:lnTo>
                    <a:lnTo>
                      <a:pt x="24" y="1673"/>
                    </a:lnTo>
                    <a:lnTo>
                      <a:pt x="20" y="1677"/>
                    </a:lnTo>
                    <a:lnTo>
                      <a:pt x="20" y="1685"/>
                    </a:lnTo>
                    <a:lnTo>
                      <a:pt x="16" y="1689"/>
                    </a:lnTo>
                    <a:lnTo>
                      <a:pt x="12" y="1697"/>
                    </a:lnTo>
                    <a:lnTo>
                      <a:pt x="8" y="1701"/>
                    </a:lnTo>
                    <a:lnTo>
                      <a:pt x="4" y="1709"/>
                    </a:lnTo>
                    <a:lnTo>
                      <a:pt x="0" y="171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6" name="Freeform 208">
                <a:extLst>
                  <a:ext uri="{FF2B5EF4-FFF2-40B4-BE49-F238E27FC236}">
                    <a16:creationId xmlns:a16="http://schemas.microsoft.com/office/drawing/2014/main" id="{6A035784-36C0-0E3D-8117-802CE4EEA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7814"/>
                <a:ext cx="28" cy="1664"/>
              </a:xfrm>
              <a:custGeom>
                <a:avLst/>
                <a:gdLst>
                  <a:gd name="T0" fmla="*/ 0 w 28"/>
                  <a:gd name="T1" fmla="*/ 1664 h 1664"/>
                  <a:gd name="T2" fmla="*/ 0 w 28"/>
                  <a:gd name="T3" fmla="*/ 0 h 1664"/>
                  <a:gd name="T4" fmla="*/ 28 w 28"/>
                  <a:gd name="T5" fmla="*/ 0 h 1664"/>
                  <a:gd name="T6" fmla="*/ 28 w 28"/>
                  <a:gd name="T7" fmla="*/ 1616 h 1664"/>
                  <a:gd name="T8" fmla="*/ 24 w 28"/>
                  <a:gd name="T9" fmla="*/ 1624 h 1664"/>
                  <a:gd name="T10" fmla="*/ 24 w 28"/>
                  <a:gd name="T11" fmla="*/ 1628 h 1664"/>
                  <a:gd name="T12" fmla="*/ 20 w 28"/>
                  <a:gd name="T13" fmla="*/ 1636 h 1664"/>
                  <a:gd name="T14" fmla="*/ 16 w 28"/>
                  <a:gd name="T15" fmla="*/ 1640 h 1664"/>
                  <a:gd name="T16" fmla="*/ 12 w 28"/>
                  <a:gd name="T17" fmla="*/ 1648 h 1664"/>
                  <a:gd name="T18" fmla="*/ 8 w 28"/>
                  <a:gd name="T19" fmla="*/ 1652 h 1664"/>
                  <a:gd name="T20" fmla="*/ 4 w 28"/>
                  <a:gd name="T21" fmla="*/ 1660 h 1664"/>
                  <a:gd name="T22" fmla="*/ 0 w 28"/>
                  <a:gd name="T23" fmla="*/ 1664 h 1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664">
                    <a:moveTo>
                      <a:pt x="0" y="1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16"/>
                    </a:lnTo>
                    <a:lnTo>
                      <a:pt x="24" y="1624"/>
                    </a:lnTo>
                    <a:lnTo>
                      <a:pt x="24" y="1628"/>
                    </a:lnTo>
                    <a:lnTo>
                      <a:pt x="20" y="1636"/>
                    </a:lnTo>
                    <a:lnTo>
                      <a:pt x="16" y="1640"/>
                    </a:lnTo>
                    <a:lnTo>
                      <a:pt x="12" y="1648"/>
                    </a:lnTo>
                    <a:lnTo>
                      <a:pt x="8" y="1652"/>
                    </a:lnTo>
                    <a:lnTo>
                      <a:pt x="4" y="1660"/>
                    </a:lnTo>
                    <a:lnTo>
                      <a:pt x="0" y="16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7" name="Freeform 209">
                <a:extLst>
                  <a:ext uri="{FF2B5EF4-FFF2-40B4-BE49-F238E27FC236}">
                    <a16:creationId xmlns:a16="http://schemas.microsoft.com/office/drawing/2014/main" id="{CD6D49C6-FC8A-1F90-8A28-4827ABB63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0" y="7814"/>
                <a:ext cx="29" cy="1616"/>
              </a:xfrm>
              <a:custGeom>
                <a:avLst/>
                <a:gdLst>
                  <a:gd name="T0" fmla="*/ 0 w 29"/>
                  <a:gd name="T1" fmla="*/ 1616 h 1616"/>
                  <a:gd name="T2" fmla="*/ 0 w 29"/>
                  <a:gd name="T3" fmla="*/ 0 h 1616"/>
                  <a:gd name="T4" fmla="*/ 29 w 29"/>
                  <a:gd name="T5" fmla="*/ 0 h 1616"/>
                  <a:gd name="T6" fmla="*/ 29 w 29"/>
                  <a:gd name="T7" fmla="*/ 1572 h 1616"/>
                  <a:gd name="T8" fmla="*/ 29 w 29"/>
                  <a:gd name="T9" fmla="*/ 1580 h 1616"/>
                  <a:gd name="T10" fmla="*/ 25 w 29"/>
                  <a:gd name="T11" fmla="*/ 1584 h 1616"/>
                  <a:gd name="T12" fmla="*/ 21 w 29"/>
                  <a:gd name="T13" fmla="*/ 1592 h 1616"/>
                  <a:gd name="T14" fmla="*/ 17 w 29"/>
                  <a:gd name="T15" fmla="*/ 1596 h 1616"/>
                  <a:gd name="T16" fmla="*/ 12 w 29"/>
                  <a:gd name="T17" fmla="*/ 1600 h 1616"/>
                  <a:gd name="T18" fmla="*/ 8 w 29"/>
                  <a:gd name="T19" fmla="*/ 1608 h 1616"/>
                  <a:gd name="T20" fmla="*/ 4 w 29"/>
                  <a:gd name="T21" fmla="*/ 1612 h 1616"/>
                  <a:gd name="T22" fmla="*/ 0 w 29"/>
                  <a:gd name="T23" fmla="*/ 1616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616">
                    <a:moveTo>
                      <a:pt x="0" y="161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572"/>
                    </a:lnTo>
                    <a:lnTo>
                      <a:pt x="29" y="1580"/>
                    </a:lnTo>
                    <a:lnTo>
                      <a:pt x="25" y="1584"/>
                    </a:lnTo>
                    <a:lnTo>
                      <a:pt x="21" y="1592"/>
                    </a:lnTo>
                    <a:lnTo>
                      <a:pt x="17" y="1596"/>
                    </a:lnTo>
                    <a:lnTo>
                      <a:pt x="12" y="1600"/>
                    </a:lnTo>
                    <a:lnTo>
                      <a:pt x="8" y="1608"/>
                    </a:lnTo>
                    <a:lnTo>
                      <a:pt x="4" y="1612"/>
                    </a:lnTo>
                    <a:lnTo>
                      <a:pt x="0" y="1616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8" name="Freeform 210">
                <a:extLst>
                  <a:ext uri="{FF2B5EF4-FFF2-40B4-BE49-F238E27FC236}">
                    <a16:creationId xmlns:a16="http://schemas.microsoft.com/office/drawing/2014/main" id="{A528A7E2-77EE-52CC-782D-2A587C824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7814"/>
                <a:ext cx="32" cy="1572"/>
              </a:xfrm>
              <a:custGeom>
                <a:avLst/>
                <a:gdLst>
                  <a:gd name="T0" fmla="*/ 0 w 32"/>
                  <a:gd name="T1" fmla="*/ 1572 h 1572"/>
                  <a:gd name="T2" fmla="*/ 0 w 32"/>
                  <a:gd name="T3" fmla="*/ 0 h 1572"/>
                  <a:gd name="T4" fmla="*/ 32 w 32"/>
                  <a:gd name="T5" fmla="*/ 0 h 1572"/>
                  <a:gd name="T6" fmla="*/ 32 w 32"/>
                  <a:gd name="T7" fmla="*/ 1531 h 1572"/>
                  <a:gd name="T8" fmla="*/ 28 w 32"/>
                  <a:gd name="T9" fmla="*/ 1536 h 1572"/>
                  <a:gd name="T10" fmla="*/ 24 w 32"/>
                  <a:gd name="T11" fmla="*/ 1544 h 1572"/>
                  <a:gd name="T12" fmla="*/ 20 w 32"/>
                  <a:gd name="T13" fmla="*/ 1548 h 1572"/>
                  <a:gd name="T14" fmla="*/ 16 w 32"/>
                  <a:gd name="T15" fmla="*/ 1552 h 1572"/>
                  <a:gd name="T16" fmla="*/ 12 w 32"/>
                  <a:gd name="T17" fmla="*/ 1560 h 1572"/>
                  <a:gd name="T18" fmla="*/ 8 w 32"/>
                  <a:gd name="T19" fmla="*/ 1564 h 1572"/>
                  <a:gd name="T20" fmla="*/ 4 w 32"/>
                  <a:gd name="T21" fmla="*/ 1568 h 1572"/>
                  <a:gd name="T22" fmla="*/ 0 w 32"/>
                  <a:gd name="T23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572">
                    <a:moveTo>
                      <a:pt x="0" y="157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531"/>
                    </a:lnTo>
                    <a:lnTo>
                      <a:pt x="28" y="1536"/>
                    </a:lnTo>
                    <a:lnTo>
                      <a:pt x="24" y="1544"/>
                    </a:lnTo>
                    <a:lnTo>
                      <a:pt x="20" y="1548"/>
                    </a:lnTo>
                    <a:lnTo>
                      <a:pt x="16" y="1552"/>
                    </a:lnTo>
                    <a:lnTo>
                      <a:pt x="12" y="1560"/>
                    </a:lnTo>
                    <a:lnTo>
                      <a:pt x="8" y="1564"/>
                    </a:lnTo>
                    <a:lnTo>
                      <a:pt x="4" y="1568"/>
                    </a:lnTo>
                    <a:lnTo>
                      <a:pt x="0" y="1572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9" name="Freeform 211">
                <a:extLst>
                  <a:ext uri="{FF2B5EF4-FFF2-40B4-BE49-F238E27FC236}">
                    <a16:creationId xmlns:a16="http://schemas.microsoft.com/office/drawing/2014/main" id="{BC095EA1-F861-B072-7C15-CA24CA70C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1" y="7814"/>
                <a:ext cx="28" cy="1531"/>
              </a:xfrm>
              <a:custGeom>
                <a:avLst/>
                <a:gdLst>
                  <a:gd name="T0" fmla="*/ 0 w 28"/>
                  <a:gd name="T1" fmla="*/ 1531 h 1531"/>
                  <a:gd name="T2" fmla="*/ 0 w 28"/>
                  <a:gd name="T3" fmla="*/ 0 h 1531"/>
                  <a:gd name="T4" fmla="*/ 28 w 28"/>
                  <a:gd name="T5" fmla="*/ 0 h 1531"/>
                  <a:gd name="T6" fmla="*/ 28 w 28"/>
                  <a:gd name="T7" fmla="*/ 1491 h 1531"/>
                  <a:gd name="T8" fmla="*/ 24 w 28"/>
                  <a:gd name="T9" fmla="*/ 1495 h 1531"/>
                  <a:gd name="T10" fmla="*/ 20 w 28"/>
                  <a:gd name="T11" fmla="*/ 1503 h 1531"/>
                  <a:gd name="T12" fmla="*/ 16 w 28"/>
                  <a:gd name="T13" fmla="*/ 1507 h 1531"/>
                  <a:gd name="T14" fmla="*/ 12 w 28"/>
                  <a:gd name="T15" fmla="*/ 1511 h 1531"/>
                  <a:gd name="T16" fmla="*/ 8 w 28"/>
                  <a:gd name="T17" fmla="*/ 1515 h 1531"/>
                  <a:gd name="T18" fmla="*/ 4 w 28"/>
                  <a:gd name="T19" fmla="*/ 1523 h 1531"/>
                  <a:gd name="T20" fmla="*/ 0 w 28"/>
                  <a:gd name="T21" fmla="*/ 1527 h 1531"/>
                  <a:gd name="T22" fmla="*/ 0 w 28"/>
                  <a:gd name="T23" fmla="*/ 1531 h 1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531">
                    <a:moveTo>
                      <a:pt x="0" y="1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91"/>
                    </a:lnTo>
                    <a:lnTo>
                      <a:pt x="24" y="1495"/>
                    </a:lnTo>
                    <a:lnTo>
                      <a:pt x="20" y="1503"/>
                    </a:lnTo>
                    <a:lnTo>
                      <a:pt x="16" y="1507"/>
                    </a:lnTo>
                    <a:lnTo>
                      <a:pt x="12" y="1511"/>
                    </a:lnTo>
                    <a:lnTo>
                      <a:pt x="8" y="1515"/>
                    </a:lnTo>
                    <a:lnTo>
                      <a:pt x="4" y="1523"/>
                    </a:lnTo>
                    <a:lnTo>
                      <a:pt x="0" y="1527"/>
                    </a:lnTo>
                    <a:lnTo>
                      <a:pt x="0" y="1531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0" name="Freeform 212">
                <a:extLst>
                  <a:ext uri="{FF2B5EF4-FFF2-40B4-BE49-F238E27FC236}">
                    <a16:creationId xmlns:a16="http://schemas.microsoft.com/office/drawing/2014/main" id="{3E0172C9-7231-6525-D4AA-6C16C3D2D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9" y="7814"/>
                <a:ext cx="28" cy="1491"/>
              </a:xfrm>
              <a:custGeom>
                <a:avLst/>
                <a:gdLst>
                  <a:gd name="T0" fmla="*/ 0 w 28"/>
                  <a:gd name="T1" fmla="*/ 1491 h 1491"/>
                  <a:gd name="T2" fmla="*/ 0 w 28"/>
                  <a:gd name="T3" fmla="*/ 0 h 1491"/>
                  <a:gd name="T4" fmla="*/ 28 w 28"/>
                  <a:gd name="T5" fmla="*/ 0 h 1491"/>
                  <a:gd name="T6" fmla="*/ 28 w 28"/>
                  <a:gd name="T7" fmla="*/ 1455 h 1491"/>
                  <a:gd name="T8" fmla="*/ 24 w 28"/>
                  <a:gd name="T9" fmla="*/ 1459 h 1491"/>
                  <a:gd name="T10" fmla="*/ 20 w 28"/>
                  <a:gd name="T11" fmla="*/ 1463 h 1491"/>
                  <a:gd name="T12" fmla="*/ 16 w 28"/>
                  <a:gd name="T13" fmla="*/ 1467 h 1491"/>
                  <a:gd name="T14" fmla="*/ 12 w 28"/>
                  <a:gd name="T15" fmla="*/ 1471 h 1491"/>
                  <a:gd name="T16" fmla="*/ 8 w 28"/>
                  <a:gd name="T17" fmla="*/ 1479 h 1491"/>
                  <a:gd name="T18" fmla="*/ 4 w 28"/>
                  <a:gd name="T19" fmla="*/ 1483 h 1491"/>
                  <a:gd name="T20" fmla="*/ 0 w 28"/>
                  <a:gd name="T21" fmla="*/ 1487 h 1491"/>
                  <a:gd name="T22" fmla="*/ 0 w 28"/>
                  <a:gd name="T23" fmla="*/ 1491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91">
                    <a:moveTo>
                      <a:pt x="0" y="149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55"/>
                    </a:lnTo>
                    <a:lnTo>
                      <a:pt x="24" y="1459"/>
                    </a:lnTo>
                    <a:lnTo>
                      <a:pt x="20" y="1463"/>
                    </a:lnTo>
                    <a:lnTo>
                      <a:pt x="16" y="1467"/>
                    </a:lnTo>
                    <a:lnTo>
                      <a:pt x="12" y="1471"/>
                    </a:lnTo>
                    <a:lnTo>
                      <a:pt x="8" y="1479"/>
                    </a:lnTo>
                    <a:lnTo>
                      <a:pt x="4" y="1483"/>
                    </a:lnTo>
                    <a:lnTo>
                      <a:pt x="0" y="1487"/>
                    </a:lnTo>
                    <a:lnTo>
                      <a:pt x="0" y="1491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1" name="Freeform 213">
                <a:extLst>
                  <a:ext uri="{FF2B5EF4-FFF2-40B4-BE49-F238E27FC236}">
                    <a16:creationId xmlns:a16="http://schemas.microsoft.com/office/drawing/2014/main" id="{1FC966CA-DCF7-4F4A-8CB6-33C876AD6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7814"/>
                <a:ext cx="28" cy="1455"/>
              </a:xfrm>
              <a:custGeom>
                <a:avLst/>
                <a:gdLst>
                  <a:gd name="T0" fmla="*/ 0 w 28"/>
                  <a:gd name="T1" fmla="*/ 1455 h 1455"/>
                  <a:gd name="T2" fmla="*/ 0 w 28"/>
                  <a:gd name="T3" fmla="*/ 0 h 1455"/>
                  <a:gd name="T4" fmla="*/ 28 w 28"/>
                  <a:gd name="T5" fmla="*/ 0 h 1455"/>
                  <a:gd name="T6" fmla="*/ 28 w 28"/>
                  <a:gd name="T7" fmla="*/ 1419 h 1455"/>
                  <a:gd name="T8" fmla="*/ 24 w 28"/>
                  <a:gd name="T9" fmla="*/ 1423 h 1455"/>
                  <a:gd name="T10" fmla="*/ 20 w 28"/>
                  <a:gd name="T11" fmla="*/ 1427 h 1455"/>
                  <a:gd name="T12" fmla="*/ 16 w 28"/>
                  <a:gd name="T13" fmla="*/ 1431 h 1455"/>
                  <a:gd name="T14" fmla="*/ 12 w 28"/>
                  <a:gd name="T15" fmla="*/ 1435 h 1455"/>
                  <a:gd name="T16" fmla="*/ 8 w 28"/>
                  <a:gd name="T17" fmla="*/ 1439 h 1455"/>
                  <a:gd name="T18" fmla="*/ 4 w 28"/>
                  <a:gd name="T19" fmla="*/ 1443 h 1455"/>
                  <a:gd name="T20" fmla="*/ 4 w 28"/>
                  <a:gd name="T21" fmla="*/ 1451 h 1455"/>
                  <a:gd name="T22" fmla="*/ 0 w 28"/>
                  <a:gd name="T23" fmla="*/ 1455 h 1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55">
                    <a:moveTo>
                      <a:pt x="0" y="14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19"/>
                    </a:lnTo>
                    <a:lnTo>
                      <a:pt x="24" y="1423"/>
                    </a:lnTo>
                    <a:lnTo>
                      <a:pt x="20" y="1427"/>
                    </a:lnTo>
                    <a:lnTo>
                      <a:pt x="16" y="1431"/>
                    </a:lnTo>
                    <a:lnTo>
                      <a:pt x="12" y="1435"/>
                    </a:lnTo>
                    <a:lnTo>
                      <a:pt x="8" y="1439"/>
                    </a:lnTo>
                    <a:lnTo>
                      <a:pt x="4" y="1443"/>
                    </a:lnTo>
                    <a:lnTo>
                      <a:pt x="4" y="1451"/>
                    </a:lnTo>
                    <a:lnTo>
                      <a:pt x="0" y="1455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2" name="Freeform 214">
                <a:extLst>
                  <a:ext uri="{FF2B5EF4-FFF2-40B4-BE49-F238E27FC236}">
                    <a16:creationId xmlns:a16="http://schemas.microsoft.com/office/drawing/2014/main" id="{857886DD-8D30-4138-9EAC-AAB0F1F6E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" y="7814"/>
                <a:ext cx="29" cy="1419"/>
              </a:xfrm>
              <a:custGeom>
                <a:avLst/>
                <a:gdLst>
                  <a:gd name="T0" fmla="*/ 0 w 29"/>
                  <a:gd name="T1" fmla="*/ 1419 h 1419"/>
                  <a:gd name="T2" fmla="*/ 0 w 29"/>
                  <a:gd name="T3" fmla="*/ 0 h 1419"/>
                  <a:gd name="T4" fmla="*/ 29 w 29"/>
                  <a:gd name="T5" fmla="*/ 0 h 1419"/>
                  <a:gd name="T6" fmla="*/ 29 w 29"/>
                  <a:gd name="T7" fmla="*/ 1382 h 1419"/>
                  <a:gd name="T8" fmla="*/ 25 w 29"/>
                  <a:gd name="T9" fmla="*/ 1386 h 1419"/>
                  <a:gd name="T10" fmla="*/ 21 w 29"/>
                  <a:gd name="T11" fmla="*/ 1390 h 1419"/>
                  <a:gd name="T12" fmla="*/ 17 w 29"/>
                  <a:gd name="T13" fmla="*/ 1395 h 1419"/>
                  <a:gd name="T14" fmla="*/ 13 w 29"/>
                  <a:gd name="T15" fmla="*/ 1399 h 1419"/>
                  <a:gd name="T16" fmla="*/ 9 w 29"/>
                  <a:gd name="T17" fmla="*/ 1407 h 1419"/>
                  <a:gd name="T18" fmla="*/ 9 w 29"/>
                  <a:gd name="T19" fmla="*/ 1411 h 1419"/>
                  <a:gd name="T20" fmla="*/ 5 w 29"/>
                  <a:gd name="T21" fmla="*/ 1415 h 1419"/>
                  <a:gd name="T22" fmla="*/ 0 w 29"/>
                  <a:gd name="T23" fmla="*/ 1419 h 1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419">
                    <a:moveTo>
                      <a:pt x="0" y="1419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382"/>
                    </a:lnTo>
                    <a:lnTo>
                      <a:pt x="25" y="1386"/>
                    </a:lnTo>
                    <a:lnTo>
                      <a:pt x="21" y="1390"/>
                    </a:lnTo>
                    <a:lnTo>
                      <a:pt x="17" y="1395"/>
                    </a:lnTo>
                    <a:lnTo>
                      <a:pt x="13" y="1399"/>
                    </a:lnTo>
                    <a:lnTo>
                      <a:pt x="9" y="1407"/>
                    </a:lnTo>
                    <a:lnTo>
                      <a:pt x="9" y="1411"/>
                    </a:lnTo>
                    <a:lnTo>
                      <a:pt x="5" y="1415"/>
                    </a:lnTo>
                    <a:lnTo>
                      <a:pt x="0" y="1419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3" name="Freeform 215">
                <a:extLst>
                  <a:ext uri="{FF2B5EF4-FFF2-40B4-BE49-F238E27FC236}">
                    <a16:creationId xmlns:a16="http://schemas.microsoft.com/office/drawing/2014/main" id="{BF630E2E-C61C-FCFA-47FE-9C19D8183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4" y="7814"/>
                <a:ext cx="28" cy="1382"/>
              </a:xfrm>
              <a:custGeom>
                <a:avLst/>
                <a:gdLst>
                  <a:gd name="T0" fmla="*/ 0 w 28"/>
                  <a:gd name="T1" fmla="*/ 1382 h 1382"/>
                  <a:gd name="T2" fmla="*/ 0 w 28"/>
                  <a:gd name="T3" fmla="*/ 0 h 1382"/>
                  <a:gd name="T4" fmla="*/ 28 w 28"/>
                  <a:gd name="T5" fmla="*/ 0 h 1382"/>
                  <a:gd name="T6" fmla="*/ 28 w 28"/>
                  <a:gd name="T7" fmla="*/ 1350 h 1382"/>
                  <a:gd name="T8" fmla="*/ 24 w 28"/>
                  <a:gd name="T9" fmla="*/ 1354 h 1382"/>
                  <a:gd name="T10" fmla="*/ 20 w 28"/>
                  <a:gd name="T11" fmla="*/ 1358 h 1382"/>
                  <a:gd name="T12" fmla="*/ 16 w 28"/>
                  <a:gd name="T13" fmla="*/ 1362 h 1382"/>
                  <a:gd name="T14" fmla="*/ 12 w 28"/>
                  <a:gd name="T15" fmla="*/ 1366 h 1382"/>
                  <a:gd name="T16" fmla="*/ 12 w 28"/>
                  <a:gd name="T17" fmla="*/ 1370 h 1382"/>
                  <a:gd name="T18" fmla="*/ 8 w 28"/>
                  <a:gd name="T19" fmla="*/ 1374 h 1382"/>
                  <a:gd name="T20" fmla="*/ 4 w 28"/>
                  <a:gd name="T21" fmla="*/ 1378 h 1382"/>
                  <a:gd name="T22" fmla="*/ 0 w 28"/>
                  <a:gd name="T23" fmla="*/ 1382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82">
                    <a:moveTo>
                      <a:pt x="0" y="1382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50"/>
                    </a:lnTo>
                    <a:lnTo>
                      <a:pt x="24" y="1354"/>
                    </a:lnTo>
                    <a:lnTo>
                      <a:pt x="20" y="1358"/>
                    </a:lnTo>
                    <a:lnTo>
                      <a:pt x="16" y="1362"/>
                    </a:lnTo>
                    <a:lnTo>
                      <a:pt x="12" y="1366"/>
                    </a:lnTo>
                    <a:lnTo>
                      <a:pt x="12" y="1370"/>
                    </a:lnTo>
                    <a:lnTo>
                      <a:pt x="8" y="1374"/>
                    </a:lnTo>
                    <a:lnTo>
                      <a:pt x="4" y="1378"/>
                    </a:lnTo>
                    <a:lnTo>
                      <a:pt x="0" y="1382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4" name="Freeform 216">
                <a:extLst>
                  <a:ext uri="{FF2B5EF4-FFF2-40B4-BE49-F238E27FC236}">
                    <a16:creationId xmlns:a16="http://schemas.microsoft.com/office/drawing/2014/main" id="{7429F2DE-BE59-6974-AAD0-68E9258A8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2" y="7814"/>
                <a:ext cx="28" cy="1350"/>
              </a:xfrm>
              <a:custGeom>
                <a:avLst/>
                <a:gdLst>
                  <a:gd name="T0" fmla="*/ 0 w 28"/>
                  <a:gd name="T1" fmla="*/ 1350 h 1350"/>
                  <a:gd name="T2" fmla="*/ 0 w 28"/>
                  <a:gd name="T3" fmla="*/ 0 h 1350"/>
                  <a:gd name="T4" fmla="*/ 28 w 28"/>
                  <a:gd name="T5" fmla="*/ 0 h 1350"/>
                  <a:gd name="T6" fmla="*/ 28 w 28"/>
                  <a:gd name="T7" fmla="*/ 1318 h 1350"/>
                  <a:gd name="T8" fmla="*/ 24 w 28"/>
                  <a:gd name="T9" fmla="*/ 1322 h 1350"/>
                  <a:gd name="T10" fmla="*/ 20 w 28"/>
                  <a:gd name="T11" fmla="*/ 1326 h 1350"/>
                  <a:gd name="T12" fmla="*/ 16 w 28"/>
                  <a:gd name="T13" fmla="*/ 1330 h 1350"/>
                  <a:gd name="T14" fmla="*/ 16 w 28"/>
                  <a:gd name="T15" fmla="*/ 1334 h 1350"/>
                  <a:gd name="T16" fmla="*/ 12 w 28"/>
                  <a:gd name="T17" fmla="*/ 1338 h 1350"/>
                  <a:gd name="T18" fmla="*/ 8 w 28"/>
                  <a:gd name="T19" fmla="*/ 1342 h 1350"/>
                  <a:gd name="T20" fmla="*/ 4 w 28"/>
                  <a:gd name="T21" fmla="*/ 1346 h 1350"/>
                  <a:gd name="T22" fmla="*/ 0 w 28"/>
                  <a:gd name="T23" fmla="*/ 1350 h 1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50">
                    <a:moveTo>
                      <a:pt x="0" y="135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18"/>
                    </a:lnTo>
                    <a:lnTo>
                      <a:pt x="24" y="1322"/>
                    </a:lnTo>
                    <a:lnTo>
                      <a:pt x="20" y="1326"/>
                    </a:lnTo>
                    <a:lnTo>
                      <a:pt x="16" y="1330"/>
                    </a:lnTo>
                    <a:lnTo>
                      <a:pt x="16" y="1334"/>
                    </a:lnTo>
                    <a:lnTo>
                      <a:pt x="12" y="1338"/>
                    </a:lnTo>
                    <a:lnTo>
                      <a:pt x="8" y="1342"/>
                    </a:lnTo>
                    <a:lnTo>
                      <a:pt x="4" y="1346"/>
                    </a:lnTo>
                    <a:lnTo>
                      <a:pt x="0" y="1350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5" name="Freeform 217">
                <a:extLst>
                  <a:ext uri="{FF2B5EF4-FFF2-40B4-BE49-F238E27FC236}">
                    <a16:creationId xmlns:a16="http://schemas.microsoft.com/office/drawing/2014/main" id="{D02E6B0A-C231-13C1-B047-7A32385E4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7814"/>
                <a:ext cx="28" cy="1318"/>
              </a:xfrm>
              <a:custGeom>
                <a:avLst/>
                <a:gdLst>
                  <a:gd name="T0" fmla="*/ 0 w 28"/>
                  <a:gd name="T1" fmla="*/ 1318 h 1318"/>
                  <a:gd name="T2" fmla="*/ 0 w 28"/>
                  <a:gd name="T3" fmla="*/ 0 h 1318"/>
                  <a:gd name="T4" fmla="*/ 28 w 28"/>
                  <a:gd name="T5" fmla="*/ 0 h 1318"/>
                  <a:gd name="T6" fmla="*/ 28 w 28"/>
                  <a:gd name="T7" fmla="*/ 1286 h 1318"/>
                  <a:gd name="T8" fmla="*/ 24 w 28"/>
                  <a:gd name="T9" fmla="*/ 1290 h 1318"/>
                  <a:gd name="T10" fmla="*/ 20 w 28"/>
                  <a:gd name="T11" fmla="*/ 1294 h 1318"/>
                  <a:gd name="T12" fmla="*/ 16 w 28"/>
                  <a:gd name="T13" fmla="*/ 1298 h 1318"/>
                  <a:gd name="T14" fmla="*/ 16 w 28"/>
                  <a:gd name="T15" fmla="*/ 1302 h 1318"/>
                  <a:gd name="T16" fmla="*/ 12 w 28"/>
                  <a:gd name="T17" fmla="*/ 1306 h 1318"/>
                  <a:gd name="T18" fmla="*/ 8 w 28"/>
                  <a:gd name="T19" fmla="*/ 1310 h 1318"/>
                  <a:gd name="T20" fmla="*/ 4 w 28"/>
                  <a:gd name="T21" fmla="*/ 1314 h 1318"/>
                  <a:gd name="T22" fmla="*/ 0 w 28"/>
                  <a:gd name="T23" fmla="*/ 1318 h 1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18">
                    <a:moveTo>
                      <a:pt x="0" y="131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286"/>
                    </a:lnTo>
                    <a:lnTo>
                      <a:pt x="24" y="1290"/>
                    </a:lnTo>
                    <a:lnTo>
                      <a:pt x="20" y="1294"/>
                    </a:lnTo>
                    <a:lnTo>
                      <a:pt x="16" y="1298"/>
                    </a:lnTo>
                    <a:lnTo>
                      <a:pt x="16" y="1302"/>
                    </a:lnTo>
                    <a:lnTo>
                      <a:pt x="12" y="1306"/>
                    </a:lnTo>
                    <a:lnTo>
                      <a:pt x="8" y="1310"/>
                    </a:lnTo>
                    <a:lnTo>
                      <a:pt x="4" y="1314"/>
                    </a:lnTo>
                    <a:lnTo>
                      <a:pt x="0" y="1318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6" name="Freeform 218">
                <a:extLst>
                  <a:ext uri="{FF2B5EF4-FFF2-40B4-BE49-F238E27FC236}">
                    <a16:creationId xmlns:a16="http://schemas.microsoft.com/office/drawing/2014/main" id="{E539B58D-EAB0-3B0E-483D-0A4016E2F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8" y="7814"/>
                <a:ext cx="29" cy="1286"/>
              </a:xfrm>
              <a:custGeom>
                <a:avLst/>
                <a:gdLst>
                  <a:gd name="T0" fmla="*/ 0 w 29"/>
                  <a:gd name="T1" fmla="*/ 1286 h 1286"/>
                  <a:gd name="T2" fmla="*/ 0 w 29"/>
                  <a:gd name="T3" fmla="*/ 0 h 1286"/>
                  <a:gd name="T4" fmla="*/ 25 w 29"/>
                  <a:gd name="T5" fmla="*/ 0 h 1286"/>
                  <a:gd name="T6" fmla="*/ 25 w 29"/>
                  <a:gd name="T7" fmla="*/ 375 h 1286"/>
                  <a:gd name="T8" fmla="*/ 29 w 29"/>
                  <a:gd name="T9" fmla="*/ 375 h 1286"/>
                  <a:gd name="T10" fmla="*/ 29 w 29"/>
                  <a:gd name="T11" fmla="*/ 883 h 1286"/>
                  <a:gd name="T12" fmla="*/ 25 w 29"/>
                  <a:gd name="T13" fmla="*/ 883 h 1286"/>
                  <a:gd name="T14" fmla="*/ 25 w 29"/>
                  <a:gd name="T15" fmla="*/ 1262 h 1286"/>
                  <a:gd name="T16" fmla="*/ 20 w 29"/>
                  <a:gd name="T17" fmla="*/ 1266 h 1286"/>
                  <a:gd name="T18" fmla="*/ 20 w 29"/>
                  <a:gd name="T19" fmla="*/ 1270 h 1286"/>
                  <a:gd name="T20" fmla="*/ 16 w 29"/>
                  <a:gd name="T21" fmla="*/ 1274 h 1286"/>
                  <a:gd name="T22" fmla="*/ 12 w 29"/>
                  <a:gd name="T23" fmla="*/ 1274 h 1286"/>
                  <a:gd name="T24" fmla="*/ 8 w 29"/>
                  <a:gd name="T25" fmla="*/ 1278 h 1286"/>
                  <a:gd name="T26" fmla="*/ 8 w 29"/>
                  <a:gd name="T27" fmla="*/ 1282 h 1286"/>
                  <a:gd name="T28" fmla="*/ 4 w 29"/>
                  <a:gd name="T29" fmla="*/ 1286 h 1286"/>
                  <a:gd name="T30" fmla="*/ 0 w 29"/>
                  <a:gd name="T31" fmla="*/ 1286 h 1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" h="1286">
                    <a:moveTo>
                      <a:pt x="0" y="1286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375"/>
                    </a:lnTo>
                    <a:lnTo>
                      <a:pt x="29" y="375"/>
                    </a:lnTo>
                    <a:lnTo>
                      <a:pt x="29" y="883"/>
                    </a:lnTo>
                    <a:lnTo>
                      <a:pt x="25" y="883"/>
                    </a:lnTo>
                    <a:lnTo>
                      <a:pt x="25" y="1262"/>
                    </a:lnTo>
                    <a:lnTo>
                      <a:pt x="20" y="1266"/>
                    </a:lnTo>
                    <a:lnTo>
                      <a:pt x="20" y="1270"/>
                    </a:lnTo>
                    <a:lnTo>
                      <a:pt x="16" y="1274"/>
                    </a:lnTo>
                    <a:lnTo>
                      <a:pt x="12" y="1274"/>
                    </a:lnTo>
                    <a:lnTo>
                      <a:pt x="8" y="1278"/>
                    </a:lnTo>
                    <a:lnTo>
                      <a:pt x="8" y="1282"/>
                    </a:lnTo>
                    <a:lnTo>
                      <a:pt x="4" y="1286"/>
                    </a:lnTo>
                    <a:lnTo>
                      <a:pt x="0" y="1286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7" name="Rectangle 219">
                <a:extLst>
                  <a:ext uri="{FF2B5EF4-FFF2-40B4-BE49-F238E27FC236}">
                    <a16:creationId xmlns:a16="http://schemas.microsoft.com/office/drawing/2014/main" id="{FC7A1D92-DD26-5FB0-0E0B-9D7CBD76F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7" y="8189"/>
                <a:ext cx="28" cy="508"/>
              </a:xfrm>
              <a:prstGeom prst="rect">
                <a:avLst/>
              </a:pr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8" name="Rectangle 220">
                <a:extLst>
                  <a:ext uri="{FF2B5EF4-FFF2-40B4-BE49-F238E27FC236}">
                    <a16:creationId xmlns:a16="http://schemas.microsoft.com/office/drawing/2014/main" id="{7F25E489-9987-C6DB-567C-8A4C9F692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5" y="8189"/>
                <a:ext cx="28" cy="508"/>
              </a:xfrm>
              <a:prstGeom prst="rect">
                <a:avLst/>
              </a:pr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9" name="Rectangle 221">
                <a:extLst>
                  <a:ext uri="{FF2B5EF4-FFF2-40B4-BE49-F238E27FC236}">
                    <a16:creationId xmlns:a16="http://schemas.microsoft.com/office/drawing/2014/main" id="{F3A98447-BE68-7533-35D5-342A9E68F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3" y="8189"/>
                <a:ext cx="32" cy="508"/>
              </a:xfrm>
              <a:prstGeom prst="rect">
                <a:avLst/>
              </a:pr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0" name="Rectangle 222">
                <a:extLst>
                  <a:ext uri="{FF2B5EF4-FFF2-40B4-BE49-F238E27FC236}">
                    <a16:creationId xmlns:a16="http://schemas.microsoft.com/office/drawing/2014/main" id="{F8F83C7B-B21B-43ED-45E2-C56DCD424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5" y="8189"/>
                <a:ext cx="28" cy="508"/>
              </a:xfrm>
              <a:prstGeom prst="rect">
                <a:avLst/>
              </a:pr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1" name="Rectangle 223">
                <a:extLst>
                  <a:ext uri="{FF2B5EF4-FFF2-40B4-BE49-F238E27FC236}">
                    <a16:creationId xmlns:a16="http://schemas.microsoft.com/office/drawing/2014/main" id="{97CDE6C1-324B-A90A-31F7-F6CA84DC4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3" y="8189"/>
                <a:ext cx="29" cy="508"/>
              </a:xfrm>
              <a:prstGeom prst="rect">
                <a:avLst/>
              </a:pr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2" name="Rectangle 224">
                <a:extLst>
                  <a:ext uri="{FF2B5EF4-FFF2-40B4-BE49-F238E27FC236}">
                    <a16:creationId xmlns:a16="http://schemas.microsoft.com/office/drawing/2014/main" id="{0DF2370E-F350-7337-296F-33C92382C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8189"/>
                <a:ext cx="28" cy="508"/>
              </a:xfrm>
              <a:prstGeom prst="rect">
                <a:avLst/>
              </a:pr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3" name="Rectangle 225">
                <a:extLst>
                  <a:ext uri="{FF2B5EF4-FFF2-40B4-BE49-F238E27FC236}">
                    <a16:creationId xmlns:a16="http://schemas.microsoft.com/office/drawing/2014/main" id="{F982C3DA-7D80-BD23-27F4-1C4C40B5A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8189"/>
                <a:ext cx="28" cy="508"/>
              </a:xfrm>
              <a:prstGeom prst="rect">
                <a:avLst/>
              </a:pr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4" name="Rectangle 226">
                <a:extLst>
                  <a:ext uri="{FF2B5EF4-FFF2-40B4-BE49-F238E27FC236}">
                    <a16:creationId xmlns:a16="http://schemas.microsoft.com/office/drawing/2014/main" id="{1B4B933F-5D83-0914-5100-514181D8C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8189"/>
                <a:ext cx="28" cy="508"/>
              </a:xfrm>
              <a:prstGeom prst="rect">
                <a:avLst/>
              </a:pr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5" name="Rectangle 227">
                <a:extLst>
                  <a:ext uri="{FF2B5EF4-FFF2-40B4-BE49-F238E27FC236}">
                    <a16:creationId xmlns:a16="http://schemas.microsoft.com/office/drawing/2014/main" id="{C2A70036-E84F-9601-5A86-43257CE03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" y="8189"/>
                <a:ext cx="28" cy="508"/>
              </a:xfrm>
              <a:prstGeom prst="rect">
                <a:avLst/>
              </a:pr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6" name="Rectangle 228">
                <a:extLst>
                  <a:ext uri="{FF2B5EF4-FFF2-40B4-BE49-F238E27FC236}">
                    <a16:creationId xmlns:a16="http://schemas.microsoft.com/office/drawing/2014/main" id="{91FE2D8D-2569-0EAB-0B7A-C8846AA1A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8189"/>
                <a:ext cx="29" cy="508"/>
              </a:xfrm>
              <a:prstGeom prst="rect">
                <a:avLst/>
              </a:pr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7" name="Rectangle 229">
                <a:extLst>
                  <a:ext uri="{FF2B5EF4-FFF2-40B4-BE49-F238E27FC236}">
                    <a16:creationId xmlns:a16="http://schemas.microsoft.com/office/drawing/2014/main" id="{0D693879-3DEA-E15F-4F7E-E8A93BDA5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" y="8189"/>
                <a:ext cx="28" cy="508"/>
              </a:xfrm>
              <a:prstGeom prst="rect">
                <a:avLst/>
              </a:pr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8" name="Rectangle 230">
                <a:extLst>
                  <a:ext uri="{FF2B5EF4-FFF2-40B4-BE49-F238E27FC236}">
                    <a16:creationId xmlns:a16="http://schemas.microsoft.com/office/drawing/2014/main" id="{1D297E91-A6D8-83EA-FE20-2986EE3F7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1" y="8189"/>
                <a:ext cx="28" cy="508"/>
              </a:xfrm>
              <a:prstGeom prst="rect">
                <a:avLst/>
              </a:pr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9" name="Rectangle 231">
                <a:extLst>
                  <a:ext uri="{FF2B5EF4-FFF2-40B4-BE49-F238E27FC236}">
                    <a16:creationId xmlns:a16="http://schemas.microsoft.com/office/drawing/2014/main" id="{BF928792-AA6B-D40E-94A8-2A6E6E0FF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8189"/>
                <a:ext cx="28" cy="508"/>
              </a:xfrm>
              <a:prstGeom prst="rect">
                <a:avLst/>
              </a:pr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0" name="Rectangle 232">
                <a:extLst>
                  <a:ext uri="{FF2B5EF4-FFF2-40B4-BE49-F238E27FC236}">
                    <a16:creationId xmlns:a16="http://schemas.microsoft.com/office/drawing/2014/main" id="{253F6518-7A1F-9CBD-F886-D57429A62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8189"/>
                <a:ext cx="33" cy="508"/>
              </a:xfrm>
              <a:prstGeom prst="rect">
                <a:avLst/>
              </a:pr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1" name="Freeform 233">
                <a:extLst>
                  <a:ext uri="{FF2B5EF4-FFF2-40B4-BE49-F238E27FC236}">
                    <a16:creationId xmlns:a16="http://schemas.microsoft.com/office/drawing/2014/main" id="{0F255B81-135F-0494-CAE7-530202503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0" y="7818"/>
                <a:ext cx="28" cy="2684"/>
              </a:xfrm>
              <a:custGeom>
                <a:avLst/>
                <a:gdLst>
                  <a:gd name="T0" fmla="*/ 0 w 28"/>
                  <a:gd name="T1" fmla="*/ 879 h 2684"/>
                  <a:gd name="T2" fmla="*/ 0 w 28"/>
                  <a:gd name="T3" fmla="*/ 371 h 2684"/>
                  <a:gd name="T4" fmla="*/ 8 w 28"/>
                  <a:gd name="T5" fmla="*/ 371 h 2684"/>
                  <a:gd name="T6" fmla="*/ 8 w 28"/>
                  <a:gd name="T7" fmla="*/ 0 h 2684"/>
                  <a:gd name="T8" fmla="*/ 28 w 28"/>
                  <a:gd name="T9" fmla="*/ 0 h 2684"/>
                  <a:gd name="T10" fmla="*/ 28 w 28"/>
                  <a:gd name="T11" fmla="*/ 2684 h 2684"/>
                  <a:gd name="T12" fmla="*/ 8 w 28"/>
                  <a:gd name="T13" fmla="*/ 2684 h 2684"/>
                  <a:gd name="T14" fmla="*/ 8 w 28"/>
                  <a:gd name="T15" fmla="*/ 879 h 2684"/>
                  <a:gd name="T16" fmla="*/ 0 w 28"/>
                  <a:gd name="T17" fmla="*/ 879 h 2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684">
                    <a:moveTo>
                      <a:pt x="0" y="879"/>
                    </a:moveTo>
                    <a:lnTo>
                      <a:pt x="0" y="371"/>
                    </a:lnTo>
                    <a:lnTo>
                      <a:pt x="8" y="371"/>
                    </a:lnTo>
                    <a:lnTo>
                      <a:pt x="8" y="0"/>
                    </a:lnTo>
                    <a:lnTo>
                      <a:pt x="28" y="0"/>
                    </a:lnTo>
                    <a:lnTo>
                      <a:pt x="28" y="2684"/>
                    </a:lnTo>
                    <a:lnTo>
                      <a:pt x="8" y="2684"/>
                    </a:lnTo>
                    <a:lnTo>
                      <a:pt x="8" y="879"/>
                    </a:lnTo>
                    <a:lnTo>
                      <a:pt x="0" y="879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2" name="Rectangle 234">
                <a:extLst>
                  <a:ext uri="{FF2B5EF4-FFF2-40B4-BE49-F238E27FC236}">
                    <a16:creationId xmlns:a16="http://schemas.microsoft.com/office/drawing/2014/main" id="{D28C82C3-7DB2-9C02-896F-754E0DB7D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7818"/>
                <a:ext cx="28" cy="2684"/>
              </a:xfrm>
              <a:prstGeom prst="rect">
                <a:avLst/>
              </a:pr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3" name="Rectangle 235">
                <a:extLst>
                  <a:ext uri="{FF2B5EF4-FFF2-40B4-BE49-F238E27FC236}">
                    <a16:creationId xmlns:a16="http://schemas.microsoft.com/office/drawing/2014/main" id="{5A937A93-1A28-CF52-F6D3-1B262B0A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6" y="7818"/>
                <a:ext cx="28" cy="2684"/>
              </a:xfrm>
              <a:prstGeom prst="rect">
                <a:avLst/>
              </a:pr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4" name="Rectangle 236">
                <a:extLst>
                  <a:ext uri="{FF2B5EF4-FFF2-40B4-BE49-F238E27FC236}">
                    <a16:creationId xmlns:a16="http://schemas.microsoft.com/office/drawing/2014/main" id="{15B3FCA7-7E47-B98A-DB3C-04E63DE0B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" y="7818"/>
                <a:ext cx="28" cy="2684"/>
              </a:xfrm>
              <a:prstGeom prst="rect">
                <a:avLst/>
              </a:pr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5" name="Rectangle 237">
                <a:extLst>
                  <a:ext uri="{FF2B5EF4-FFF2-40B4-BE49-F238E27FC236}">
                    <a16:creationId xmlns:a16="http://schemas.microsoft.com/office/drawing/2014/main" id="{70716416-7932-42DA-6FAB-A935F146B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7818"/>
                <a:ext cx="29" cy="2684"/>
              </a:xfrm>
              <a:prstGeom prst="rect">
                <a:avLst/>
              </a:pr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6" name="Rectangle 238">
                <a:extLst>
                  <a:ext uri="{FF2B5EF4-FFF2-40B4-BE49-F238E27FC236}">
                    <a16:creationId xmlns:a16="http://schemas.microsoft.com/office/drawing/2014/main" id="{2813C07C-CD5B-1363-01E5-3606953CF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7818"/>
                <a:ext cx="28" cy="2684"/>
              </a:xfrm>
              <a:prstGeom prst="rect">
                <a:avLst/>
              </a:pr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7" name="Rectangle 239">
                <a:extLst>
                  <a:ext uri="{FF2B5EF4-FFF2-40B4-BE49-F238E27FC236}">
                    <a16:creationId xmlns:a16="http://schemas.microsoft.com/office/drawing/2014/main" id="{05C27366-75B8-A5A2-1429-671ED8748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7818"/>
                <a:ext cx="28" cy="2684"/>
              </a:xfrm>
              <a:prstGeom prst="rect">
                <a:avLst/>
              </a:pr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8" name="Rectangle 240">
                <a:extLst>
                  <a:ext uri="{FF2B5EF4-FFF2-40B4-BE49-F238E27FC236}">
                    <a16:creationId xmlns:a16="http://schemas.microsoft.com/office/drawing/2014/main" id="{18EC52FF-C8C1-A71D-6267-1C2433593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7" y="7818"/>
                <a:ext cx="28" cy="2684"/>
              </a:xfrm>
              <a:prstGeom prst="rect">
                <a:avLst/>
              </a:pr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9" name="Rectangle 241">
                <a:extLst>
                  <a:ext uri="{FF2B5EF4-FFF2-40B4-BE49-F238E27FC236}">
                    <a16:creationId xmlns:a16="http://schemas.microsoft.com/office/drawing/2014/main" id="{4C7538C0-2DFB-DCE3-F057-DCA557A44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5" y="7818"/>
                <a:ext cx="28" cy="2684"/>
              </a:xfrm>
              <a:prstGeom prst="rect">
                <a:avLst/>
              </a:pr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0" name="Rectangle 242">
                <a:extLst>
                  <a:ext uri="{FF2B5EF4-FFF2-40B4-BE49-F238E27FC236}">
                    <a16:creationId xmlns:a16="http://schemas.microsoft.com/office/drawing/2014/main" id="{86559631-2B02-B092-D0C0-8E90969C5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3" y="7818"/>
                <a:ext cx="33" cy="2684"/>
              </a:xfrm>
              <a:prstGeom prst="rect">
                <a:avLst/>
              </a:pr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1" name="Rectangle 243">
                <a:extLst>
                  <a:ext uri="{FF2B5EF4-FFF2-40B4-BE49-F238E27FC236}">
                    <a16:creationId xmlns:a16="http://schemas.microsoft.com/office/drawing/2014/main" id="{FBA8D39E-4604-6865-87F5-88F5FAF42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7818"/>
                <a:ext cx="28" cy="2684"/>
              </a:xfrm>
              <a:prstGeom prst="rect">
                <a:avLst/>
              </a:pr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2" name="Rectangle 244">
                <a:extLst>
                  <a:ext uri="{FF2B5EF4-FFF2-40B4-BE49-F238E27FC236}">
                    <a16:creationId xmlns:a16="http://schemas.microsoft.com/office/drawing/2014/main" id="{77BC1D6A-3DBD-F5E6-5948-2FE3C0B02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" y="7818"/>
                <a:ext cx="28" cy="2684"/>
              </a:xfrm>
              <a:prstGeom prst="rect">
                <a:avLst/>
              </a:pr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3" name="Rectangle 245">
                <a:extLst>
                  <a:ext uri="{FF2B5EF4-FFF2-40B4-BE49-F238E27FC236}">
                    <a16:creationId xmlns:a16="http://schemas.microsoft.com/office/drawing/2014/main" id="{2F267743-A5C5-230F-7C8D-FC6037392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7818"/>
                <a:ext cx="28" cy="2684"/>
              </a:xfrm>
              <a:prstGeom prst="rect">
                <a:avLst/>
              </a:pr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4" name="Rectangle 246">
                <a:extLst>
                  <a:ext uri="{FF2B5EF4-FFF2-40B4-BE49-F238E27FC236}">
                    <a16:creationId xmlns:a16="http://schemas.microsoft.com/office/drawing/2014/main" id="{B2638EED-D7B8-9BC9-6DA1-FF75D46F5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0" y="7818"/>
                <a:ext cx="29" cy="2684"/>
              </a:xfrm>
              <a:prstGeom prst="rect">
                <a:avLst/>
              </a:pr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5" name="Rectangle 247">
                <a:extLst>
                  <a:ext uri="{FF2B5EF4-FFF2-40B4-BE49-F238E27FC236}">
                    <a16:creationId xmlns:a16="http://schemas.microsoft.com/office/drawing/2014/main" id="{07104443-9899-D35D-5E6E-029F4270D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7818"/>
                <a:ext cx="28" cy="2684"/>
              </a:xfrm>
              <a:prstGeom prst="rect">
                <a:avLst/>
              </a:pr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6" name="Rectangle 248">
                <a:extLst>
                  <a:ext uri="{FF2B5EF4-FFF2-40B4-BE49-F238E27FC236}">
                    <a16:creationId xmlns:a16="http://schemas.microsoft.com/office/drawing/2014/main" id="{ED5DCC13-5857-ED80-31E7-F3B043D2B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7" y="7818"/>
                <a:ext cx="28" cy="2684"/>
              </a:xfrm>
              <a:prstGeom prst="rect">
                <a:avLst/>
              </a:pr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7" name="Rectangle 249">
                <a:extLst>
                  <a:ext uri="{FF2B5EF4-FFF2-40B4-BE49-F238E27FC236}">
                    <a16:creationId xmlns:a16="http://schemas.microsoft.com/office/drawing/2014/main" id="{311898F0-BE6E-434B-20B9-B5641A38F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" y="7818"/>
                <a:ext cx="28" cy="2684"/>
              </a:xfrm>
              <a:prstGeom prst="rect">
                <a:avLst/>
              </a:pr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8" name="Rectangle 250">
                <a:extLst>
                  <a:ext uri="{FF2B5EF4-FFF2-40B4-BE49-F238E27FC236}">
                    <a16:creationId xmlns:a16="http://schemas.microsoft.com/office/drawing/2014/main" id="{38204EBE-BF3D-97F6-1B21-D76F200A8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3" y="7818"/>
                <a:ext cx="28" cy="2684"/>
              </a:xfrm>
              <a:prstGeom prst="rect">
                <a:avLst/>
              </a:pr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</p:grpSp>
        <p:sp>
          <p:nvSpPr>
            <p:cNvPr id="256" name="Rectangle 251">
              <a:extLst>
                <a:ext uri="{FF2B5EF4-FFF2-40B4-BE49-F238E27FC236}">
                  <a16:creationId xmlns:a16="http://schemas.microsoft.com/office/drawing/2014/main" id="{17C47E54-105D-DFB8-DB8B-0D9EB83A94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0" y="1704"/>
              <a:ext cx="3969" cy="2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</p:spTree>
    <p:extLst>
      <p:ext uri="{BB962C8B-B14F-4D97-AF65-F5344CB8AC3E}">
        <p14:creationId xmlns:p14="http://schemas.microsoft.com/office/powerpoint/2010/main" val="4969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>
            <a:extLst>
              <a:ext uri="{FF2B5EF4-FFF2-40B4-BE49-F238E27FC236}">
                <a16:creationId xmlns:a16="http://schemas.microsoft.com/office/drawing/2014/main" id="{DA2C09B7-B5A0-0C4C-2C66-DB2757825975}"/>
              </a:ext>
            </a:extLst>
          </p:cNvPr>
          <p:cNvGrpSpPr/>
          <p:nvPr/>
        </p:nvGrpSpPr>
        <p:grpSpPr>
          <a:xfrm>
            <a:off x="0" y="-1"/>
            <a:ext cx="12191999" cy="6858001"/>
            <a:chOff x="-57423" y="-1"/>
            <a:chExt cx="12191999" cy="6858001"/>
          </a:xfrm>
        </p:grpSpPr>
        <p:sp>
          <p:nvSpPr>
            <p:cNvPr id="21" name="Rectangle 20"/>
            <p:cNvSpPr/>
            <p:nvPr/>
          </p:nvSpPr>
          <p:spPr>
            <a:xfrm>
              <a:off x="-57423" y="-1"/>
              <a:ext cx="12191999" cy="6858001"/>
            </a:xfrm>
            <a:prstGeom prst="rect">
              <a:avLst/>
            </a:prstGeom>
            <a:gradFill>
              <a:gsLst>
                <a:gs pos="0">
                  <a:srgbClr val="CDCDCD">
                    <a:alpha val="88000"/>
                  </a:srgbClr>
                </a:gs>
                <a:gs pos="24000">
                  <a:schemeClr val="bg1">
                    <a:lumMod val="91000"/>
                    <a:lumOff val="9000"/>
                    <a:alpha val="88000"/>
                  </a:schemeClr>
                </a:gs>
                <a:gs pos="95000">
                  <a:schemeClr val="bg1">
                    <a:shade val="100000"/>
                    <a:satMod val="11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61867" y="6256731"/>
              <a:ext cx="317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</a:t>
              </a:r>
              <a:r>
                <a:rPr lang="bg-BG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ЗБНЗОК 2024 Г.</a:t>
              </a:r>
              <a:endParaRPr lang="en-US" sz="1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EB414EF2-061A-D337-3584-CCF42A7464F2}"/>
              </a:ext>
            </a:extLst>
          </p:cNvPr>
          <p:cNvSpPr txBox="1"/>
          <p:nvPr/>
        </p:nvSpPr>
        <p:spPr>
          <a:xfrm>
            <a:off x="989415" y="84084"/>
            <a:ext cx="10866254" cy="7106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g-B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</a:t>
            </a:r>
            <a:r>
              <a:rPr lang="bg-BG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</a:t>
            </a:r>
            <a:r>
              <a:rPr lang="bg-BG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включително за непредвидени и неотложни </a:t>
            </a:r>
            <a:r>
              <a:rPr lang="bg-BG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разходи.</a:t>
            </a:r>
            <a:endParaRPr lang="bg-BG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Средствата в проекта на ЗБНЗОК за 2024 г. са в размер на 238 764,3 хил. лв. или с увеличение от 33 337,4 хил. лв., което представлява ръст от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16,2%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 същите средства по ЗБНЗОК за 2023 г. Заложеният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 представлява три на сто от сумата на приходите от здравноосигурителни вноски и трансферите за здравно осигуряване в ЗБНЗОК 2024 г., съгласно чл.26 от Закона за здравното осигуряване. </a:t>
            </a:r>
          </a:p>
          <a:p>
            <a:pPr algn="just"/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хода на 2024 г. с тези средства се предвижда да се гарантира устойчивост на системата при осигуряване на ритмичност и балансираност на здравноосигурителните плащания на НЗОК.</a:t>
            </a: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4" name="Group 5">
            <a:extLst>
              <a:ext uri="{FF2B5EF4-FFF2-40B4-BE49-F238E27FC236}">
                <a16:creationId xmlns:a16="http://schemas.microsoft.com/office/drawing/2014/main" id="{7B203EB0-4FB2-00E0-1EF8-D886155C1936}"/>
              </a:ext>
            </a:extLst>
          </p:cNvPr>
          <p:cNvGrpSpPr>
            <a:grpSpLocks/>
          </p:cNvGrpSpPr>
          <p:nvPr/>
        </p:nvGrpSpPr>
        <p:grpSpPr bwMode="auto">
          <a:xfrm>
            <a:off x="172363" y="207260"/>
            <a:ext cx="965061" cy="662535"/>
            <a:chOff x="2840" y="1704"/>
            <a:chExt cx="3969" cy="2835"/>
          </a:xfrm>
        </p:grpSpPr>
        <p:grpSp>
          <p:nvGrpSpPr>
            <p:cNvPr id="255" name="Group 6">
              <a:extLst>
                <a:ext uri="{FF2B5EF4-FFF2-40B4-BE49-F238E27FC236}">
                  <a16:creationId xmlns:a16="http://schemas.microsoft.com/office/drawing/2014/main" id="{6B8DCA4F-F9F9-1E1B-0B76-BDD94F5FA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29" y="1738"/>
              <a:ext cx="2543" cy="2766"/>
              <a:chOff x="1798" y="7722"/>
              <a:chExt cx="4437" cy="4827"/>
            </a:xfrm>
          </p:grpSpPr>
          <p:sp>
            <p:nvSpPr>
              <p:cNvPr id="257" name="Freeform 7">
                <a:extLst>
                  <a:ext uri="{FF2B5EF4-FFF2-40B4-BE49-F238E27FC236}">
                    <a16:creationId xmlns:a16="http://schemas.microsoft.com/office/drawing/2014/main" id="{55E232F9-0994-39EC-ED2C-B9D64888B5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" y="9902"/>
                <a:ext cx="3990" cy="1337"/>
              </a:xfrm>
              <a:custGeom>
                <a:avLst/>
                <a:gdLst>
                  <a:gd name="T0" fmla="*/ 923 w 3990"/>
                  <a:gd name="T1" fmla="*/ 72 h 1337"/>
                  <a:gd name="T2" fmla="*/ 854 w 3990"/>
                  <a:gd name="T3" fmla="*/ 229 h 1337"/>
                  <a:gd name="T4" fmla="*/ 806 w 3990"/>
                  <a:gd name="T5" fmla="*/ 390 h 1337"/>
                  <a:gd name="T6" fmla="*/ 782 w 3990"/>
                  <a:gd name="T7" fmla="*/ 564 h 1337"/>
                  <a:gd name="T8" fmla="*/ 782 w 3990"/>
                  <a:gd name="T9" fmla="*/ 749 h 1337"/>
                  <a:gd name="T10" fmla="*/ 810 w 3990"/>
                  <a:gd name="T11" fmla="*/ 930 h 1337"/>
                  <a:gd name="T12" fmla="*/ 862 w 3990"/>
                  <a:gd name="T13" fmla="*/ 1104 h 1337"/>
                  <a:gd name="T14" fmla="*/ 943 w 3990"/>
                  <a:gd name="T15" fmla="*/ 1261 h 1337"/>
                  <a:gd name="T16" fmla="*/ 121 w 3990"/>
                  <a:gd name="T17" fmla="*/ 1333 h 1337"/>
                  <a:gd name="T18" fmla="*/ 68 w 3990"/>
                  <a:gd name="T19" fmla="*/ 1168 h 1337"/>
                  <a:gd name="T20" fmla="*/ 32 w 3990"/>
                  <a:gd name="T21" fmla="*/ 1003 h 1337"/>
                  <a:gd name="T22" fmla="*/ 8 w 3990"/>
                  <a:gd name="T23" fmla="*/ 830 h 1337"/>
                  <a:gd name="T24" fmla="*/ 0 w 3990"/>
                  <a:gd name="T25" fmla="*/ 652 h 1337"/>
                  <a:gd name="T26" fmla="*/ 8 w 3990"/>
                  <a:gd name="T27" fmla="*/ 483 h 1337"/>
                  <a:gd name="T28" fmla="*/ 28 w 3990"/>
                  <a:gd name="T29" fmla="*/ 318 h 1337"/>
                  <a:gd name="T30" fmla="*/ 64 w 3990"/>
                  <a:gd name="T31" fmla="*/ 157 h 1337"/>
                  <a:gd name="T32" fmla="*/ 109 w 3990"/>
                  <a:gd name="T33" fmla="*/ 0 h 1337"/>
                  <a:gd name="T34" fmla="*/ 3873 w 3990"/>
                  <a:gd name="T35" fmla="*/ 1333 h 1337"/>
                  <a:gd name="T36" fmla="*/ 3921 w 3990"/>
                  <a:gd name="T37" fmla="*/ 1172 h 1337"/>
                  <a:gd name="T38" fmla="*/ 3961 w 3990"/>
                  <a:gd name="T39" fmla="*/ 1003 h 1337"/>
                  <a:gd name="T40" fmla="*/ 3982 w 3990"/>
                  <a:gd name="T41" fmla="*/ 830 h 1337"/>
                  <a:gd name="T42" fmla="*/ 3990 w 3990"/>
                  <a:gd name="T43" fmla="*/ 652 h 1337"/>
                  <a:gd name="T44" fmla="*/ 3982 w 3990"/>
                  <a:gd name="T45" fmla="*/ 483 h 1337"/>
                  <a:gd name="T46" fmla="*/ 3961 w 3990"/>
                  <a:gd name="T47" fmla="*/ 318 h 1337"/>
                  <a:gd name="T48" fmla="*/ 3929 w 3990"/>
                  <a:gd name="T49" fmla="*/ 157 h 1337"/>
                  <a:gd name="T50" fmla="*/ 3881 w 3990"/>
                  <a:gd name="T51" fmla="*/ 0 h 1337"/>
                  <a:gd name="T52" fmla="*/ 3063 w 3990"/>
                  <a:gd name="T53" fmla="*/ 72 h 1337"/>
                  <a:gd name="T54" fmla="*/ 3135 w 3990"/>
                  <a:gd name="T55" fmla="*/ 225 h 1337"/>
                  <a:gd name="T56" fmla="*/ 3184 w 3990"/>
                  <a:gd name="T57" fmla="*/ 390 h 1337"/>
                  <a:gd name="T58" fmla="*/ 3208 w 3990"/>
                  <a:gd name="T59" fmla="*/ 564 h 1337"/>
                  <a:gd name="T60" fmla="*/ 3208 w 3990"/>
                  <a:gd name="T61" fmla="*/ 745 h 1337"/>
                  <a:gd name="T62" fmla="*/ 3180 w 3990"/>
                  <a:gd name="T63" fmla="*/ 930 h 1337"/>
                  <a:gd name="T64" fmla="*/ 3127 w 3990"/>
                  <a:gd name="T65" fmla="*/ 1100 h 1337"/>
                  <a:gd name="T66" fmla="*/ 3047 w 3990"/>
                  <a:gd name="T67" fmla="*/ 1261 h 1337"/>
                  <a:gd name="T68" fmla="*/ 3873 w 3990"/>
                  <a:gd name="T69" fmla="*/ 1333 h 1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90" h="1337">
                    <a:moveTo>
                      <a:pt x="967" y="0"/>
                    </a:moveTo>
                    <a:lnTo>
                      <a:pt x="923" y="72"/>
                    </a:lnTo>
                    <a:lnTo>
                      <a:pt x="886" y="149"/>
                    </a:lnTo>
                    <a:lnTo>
                      <a:pt x="854" y="229"/>
                    </a:lnTo>
                    <a:lnTo>
                      <a:pt x="826" y="310"/>
                    </a:lnTo>
                    <a:lnTo>
                      <a:pt x="806" y="390"/>
                    </a:lnTo>
                    <a:lnTo>
                      <a:pt x="790" y="475"/>
                    </a:lnTo>
                    <a:lnTo>
                      <a:pt x="782" y="564"/>
                    </a:lnTo>
                    <a:lnTo>
                      <a:pt x="778" y="652"/>
                    </a:lnTo>
                    <a:lnTo>
                      <a:pt x="782" y="749"/>
                    </a:lnTo>
                    <a:lnTo>
                      <a:pt x="790" y="838"/>
                    </a:lnTo>
                    <a:lnTo>
                      <a:pt x="810" y="930"/>
                    </a:lnTo>
                    <a:lnTo>
                      <a:pt x="834" y="1019"/>
                    </a:lnTo>
                    <a:lnTo>
                      <a:pt x="862" y="1104"/>
                    </a:lnTo>
                    <a:lnTo>
                      <a:pt x="899" y="1184"/>
                    </a:lnTo>
                    <a:lnTo>
                      <a:pt x="943" y="1261"/>
                    </a:lnTo>
                    <a:lnTo>
                      <a:pt x="987" y="1337"/>
                    </a:lnTo>
                    <a:lnTo>
                      <a:pt x="121" y="1333"/>
                    </a:lnTo>
                    <a:lnTo>
                      <a:pt x="93" y="1253"/>
                    </a:lnTo>
                    <a:lnTo>
                      <a:pt x="68" y="1168"/>
                    </a:lnTo>
                    <a:lnTo>
                      <a:pt x="48" y="1087"/>
                    </a:lnTo>
                    <a:lnTo>
                      <a:pt x="32" y="1003"/>
                    </a:lnTo>
                    <a:lnTo>
                      <a:pt x="16" y="918"/>
                    </a:lnTo>
                    <a:lnTo>
                      <a:pt x="8" y="830"/>
                    </a:lnTo>
                    <a:lnTo>
                      <a:pt x="0" y="741"/>
                    </a:lnTo>
                    <a:lnTo>
                      <a:pt x="0" y="652"/>
                    </a:lnTo>
                    <a:lnTo>
                      <a:pt x="0" y="568"/>
                    </a:lnTo>
                    <a:lnTo>
                      <a:pt x="8" y="483"/>
                    </a:lnTo>
                    <a:lnTo>
                      <a:pt x="16" y="398"/>
                    </a:lnTo>
                    <a:lnTo>
                      <a:pt x="28" y="318"/>
                    </a:lnTo>
                    <a:lnTo>
                      <a:pt x="44" y="237"/>
                    </a:lnTo>
                    <a:lnTo>
                      <a:pt x="64" y="157"/>
                    </a:lnTo>
                    <a:lnTo>
                      <a:pt x="84" y="76"/>
                    </a:lnTo>
                    <a:lnTo>
                      <a:pt x="109" y="0"/>
                    </a:lnTo>
                    <a:lnTo>
                      <a:pt x="967" y="0"/>
                    </a:lnTo>
                    <a:close/>
                    <a:moveTo>
                      <a:pt x="3873" y="1333"/>
                    </a:moveTo>
                    <a:lnTo>
                      <a:pt x="3897" y="1253"/>
                    </a:lnTo>
                    <a:lnTo>
                      <a:pt x="3921" y="1172"/>
                    </a:lnTo>
                    <a:lnTo>
                      <a:pt x="3941" y="1087"/>
                    </a:lnTo>
                    <a:lnTo>
                      <a:pt x="3961" y="1003"/>
                    </a:lnTo>
                    <a:lnTo>
                      <a:pt x="3973" y="918"/>
                    </a:lnTo>
                    <a:lnTo>
                      <a:pt x="3982" y="830"/>
                    </a:lnTo>
                    <a:lnTo>
                      <a:pt x="3990" y="741"/>
                    </a:lnTo>
                    <a:lnTo>
                      <a:pt x="3990" y="652"/>
                    </a:lnTo>
                    <a:lnTo>
                      <a:pt x="3990" y="568"/>
                    </a:lnTo>
                    <a:lnTo>
                      <a:pt x="3982" y="483"/>
                    </a:lnTo>
                    <a:lnTo>
                      <a:pt x="3973" y="398"/>
                    </a:lnTo>
                    <a:lnTo>
                      <a:pt x="3961" y="318"/>
                    </a:lnTo>
                    <a:lnTo>
                      <a:pt x="3945" y="237"/>
                    </a:lnTo>
                    <a:lnTo>
                      <a:pt x="3929" y="157"/>
                    </a:lnTo>
                    <a:lnTo>
                      <a:pt x="3905" y="76"/>
                    </a:lnTo>
                    <a:lnTo>
                      <a:pt x="3881" y="0"/>
                    </a:lnTo>
                    <a:lnTo>
                      <a:pt x="3022" y="0"/>
                    </a:lnTo>
                    <a:lnTo>
                      <a:pt x="3063" y="72"/>
                    </a:lnTo>
                    <a:lnTo>
                      <a:pt x="3103" y="149"/>
                    </a:lnTo>
                    <a:lnTo>
                      <a:pt x="3135" y="225"/>
                    </a:lnTo>
                    <a:lnTo>
                      <a:pt x="3163" y="306"/>
                    </a:lnTo>
                    <a:lnTo>
                      <a:pt x="3184" y="390"/>
                    </a:lnTo>
                    <a:lnTo>
                      <a:pt x="3200" y="475"/>
                    </a:lnTo>
                    <a:lnTo>
                      <a:pt x="3208" y="564"/>
                    </a:lnTo>
                    <a:lnTo>
                      <a:pt x="3212" y="652"/>
                    </a:lnTo>
                    <a:lnTo>
                      <a:pt x="3208" y="745"/>
                    </a:lnTo>
                    <a:lnTo>
                      <a:pt x="3200" y="838"/>
                    </a:lnTo>
                    <a:lnTo>
                      <a:pt x="3180" y="930"/>
                    </a:lnTo>
                    <a:lnTo>
                      <a:pt x="3155" y="1015"/>
                    </a:lnTo>
                    <a:lnTo>
                      <a:pt x="3127" y="1100"/>
                    </a:lnTo>
                    <a:lnTo>
                      <a:pt x="3091" y="1180"/>
                    </a:lnTo>
                    <a:lnTo>
                      <a:pt x="3047" y="1261"/>
                    </a:lnTo>
                    <a:lnTo>
                      <a:pt x="2998" y="1333"/>
                    </a:lnTo>
                    <a:lnTo>
                      <a:pt x="3873" y="1333"/>
                    </a:lnTo>
                    <a:close/>
                  </a:path>
                </a:pathLst>
              </a:custGeom>
              <a:solidFill>
                <a:srgbClr val="00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8" name="Freeform 8">
                <a:extLst>
                  <a:ext uri="{FF2B5EF4-FFF2-40B4-BE49-F238E27FC236}">
                    <a16:creationId xmlns:a16="http://schemas.microsoft.com/office/drawing/2014/main" id="{1068695C-8B6B-E880-142F-7EB9E470B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11235"/>
                <a:ext cx="3748" cy="1314"/>
              </a:xfrm>
              <a:custGeom>
                <a:avLst/>
                <a:gdLst>
                  <a:gd name="T0" fmla="*/ 911 w 3748"/>
                  <a:gd name="T1" fmla="*/ 61 h 1314"/>
                  <a:gd name="T2" fmla="*/ 1007 w 3748"/>
                  <a:gd name="T3" fmla="*/ 169 h 1314"/>
                  <a:gd name="T4" fmla="*/ 1116 w 3748"/>
                  <a:gd name="T5" fmla="*/ 270 h 1314"/>
                  <a:gd name="T6" fmla="*/ 1233 w 3748"/>
                  <a:gd name="T7" fmla="*/ 355 h 1314"/>
                  <a:gd name="T8" fmla="*/ 1362 w 3748"/>
                  <a:gd name="T9" fmla="*/ 423 h 1314"/>
                  <a:gd name="T10" fmla="*/ 1499 w 3748"/>
                  <a:gd name="T11" fmla="*/ 480 h 1314"/>
                  <a:gd name="T12" fmla="*/ 1644 w 3748"/>
                  <a:gd name="T13" fmla="*/ 516 h 1314"/>
                  <a:gd name="T14" fmla="*/ 1797 w 3748"/>
                  <a:gd name="T15" fmla="*/ 536 h 1314"/>
                  <a:gd name="T16" fmla="*/ 1950 w 3748"/>
                  <a:gd name="T17" fmla="*/ 536 h 1314"/>
                  <a:gd name="T18" fmla="*/ 2103 w 3748"/>
                  <a:gd name="T19" fmla="*/ 516 h 1314"/>
                  <a:gd name="T20" fmla="*/ 2248 w 3748"/>
                  <a:gd name="T21" fmla="*/ 480 h 1314"/>
                  <a:gd name="T22" fmla="*/ 2386 w 3748"/>
                  <a:gd name="T23" fmla="*/ 423 h 1314"/>
                  <a:gd name="T24" fmla="*/ 2514 w 3748"/>
                  <a:gd name="T25" fmla="*/ 355 h 1314"/>
                  <a:gd name="T26" fmla="*/ 2631 w 3748"/>
                  <a:gd name="T27" fmla="*/ 270 h 1314"/>
                  <a:gd name="T28" fmla="*/ 2740 w 3748"/>
                  <a:gd name="T29" fmla="*/ 174 h 1314"/>
                  <a:gd name="T30" fmla="*/ 2837 w 3748"/>
                  <a:gd name="T31" fmla="*/ 61 h 1314"/>
                  <a:gd name="T32" fmla="*/ 3748 w 3748"/>
                  <a:gd name="T33" fmla="*/ 4 h 1314"/>
                  <a:gd name="T34" fmla="*/ 3691 w 3748"/>
                  <a:gd name="T35" fmla="*/ 145 h 1314"/>
                  <a:gd name="T36" fmla="*/ 3623 w 3748"/>
                  <a:gd name="T37" fmla="*/ 278 h 1314"/>
                  <a:gd name="T38" fmla="*/ 3542 w 3748"/>
                  <a:gd name="T39" fmla="*/ 407 h 1314"/>
                  <a:gd name="T40" fmla="*/ 3458 w 3748"/>
                  <a:gd name="T41" fmla="*/ 532 h 1314"/>
                  <a:gd name="T42" fmla="*/ 3361 w 3748"/>
                  <a:gd name="T43" fmla="*/ 645 h 1314"/>
                  <a:gd name="T44" fmla="*/ 3256 w 3748"/>
                  <a:gd name="T45" fmla="*/ 754 h 1314"/>
                  <a:gd name="T46" fmla="*/ 3147 w 3748"/>
                  <a:gd name="T47" fmla="*/ 854 h 1314"/>
                  <a:gd name="T48" fmla="*/ 3026 w 3748"/>
                  <a:gd name="T49" fmla="*/ 947 h 1314"/>
                  <a:gd name="T50" fmla="*/ 2901 w 3748"/>
                  <a:gd name="T51" fmla="*/ 1028 h 1314"/>
                  <a:gd name="T52" fmla="*/ 2768 w 3748"/>
                  <a:gd name="T53" fmla="*/ 1100 h 1314"/>
                  <a:gd name="T54" fmla="*/ 2631 w 3748"/>
                  <a:gd name="T55" fmla="*/ 1165 h 1314"/>
                  <a:gd name="T56" fmla="*/ 2490 w 3748"/>
                  <a:gd name="T57" fmla="*/ 1217 h 1314"/>
                  <a:gd name="T58" fmla="*/ 2341 w 3748"/>
                  <a:gd name="T59" fmla="*/ 1261 h 1314"/>
                  <a:gd name="T60" fmla="*/ 2188 w 3748"/>
                  <a:gd name="T61" fmla="*/ 1290 h 1314"/>
                  <a:gd name="T62" fmla="*/ 2035 w 3748"/>
                  <a:gd name="T63" fmla="*/ 1310 h 1314"/>
                  <a:gd name="T64" fmla="*/ 1874 w 3748"/>
                  <a:gd name="T65" fmla="*/ 1314 h 1314"/>
                  <a:gd name="T66" fmla="*/ 1712 w 3748"/>
                  <a:gd name="T67" fmla="*/ 1310 h 1314"/>
                  <a:gd name="T68" fmla="*/ 1559 w 3748"/>
                  <a:gd name="T69" fmla="*/ 1290 h 1314"/>
                  <a:gd name="T70" fmla="*/ 1406 w 3748"/>
                  <a:gd name="T71" fmla="*/ 1261 h 1314"/>
                  <a:gd name="T72" fmla="*/ 1257 w 3748"/>
                  <a:gd name="T73" fmla="*/ 1217 h 1314"/>
                  <a:gd name="T74" fmla="*/ 1116 w 3748"/>
                  <a:gd name="T75" fmla="*/ 1165 h 1314"/>
                  <a:gd name="T76" fmla="*/ 975 w 3748"/>
                  <a:gd name="T77" fmla="*/ 1100 h 1314"/>
                  <a:gd name="T78" fmla="*/ 846 w 3748"/>
                  <a:gd name="T79" fmla="*/ 1028 h 1314"/>
                  <a:gd name="T80" fmla="*/ 717 w 3748"/>
                  <a:gd name="T81" fmla="*/ 943 h 1314"/>
                  <a:gd name="T82" fmla="*/ 600 w 3748"/>
                  <a:gd name="T83" fmla="*/ 854 h 1314"/>
                  <a:gd name="T84" fmla="*/ 487 w 3748"/>
                  <a:gd name="T85" fmla="*/ 754 h 1314"/>
                  <a:gd name="T86" fmla="*/ 383 w 3748"/>
                  <a:gd name="T87" fmla="*/ 645 h 1314"/>
                  <a:gd name="T88" fmla="*/ 290 w 3748"/>
                  <a:gd name="T89" fmla="*/ 528 h 1314"/>
                  <a:gd name="T90" fmla="*/ 201 w 3748"/>
                  <a:gd name="T91" fmla="*/ 407 h 1314"/>
                  <a:gd name="T92" fmla="*/ 125 w 3748"/>
                  <a:gd name="T93" fmla="*/ 278 h 1314"/>
                  <a:gd name="T94" fmla="*/ 56 w 3748"/>
                  <a:gd name="T95" fmla="*/ 141 h 1314"/>
                  <a:gd name="T96" fmla="*/ 0 w 3748"/>
                  <a:gd name="T97" fmla="*/ 0 h 1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48" h="1314">
                    <a:moveTo>
                      <a:pt x="866" y="0"/>
                    </a:moveTo>
                    <a:lnTo>
                      <a:pt x="911" y="61"/>
                    </a:lnTo>
                    <a:lnTo>
                      <a:pt x="955" y="117"/>
                    </a:lnTo>
                    <a:lnTo>
                      <a:pt x="1007" y="169"/>
                    </a:lnTo>
                    <a:lnTo>
                      <a:pt x="1060" y="222"/>
                    </a:lnTo>
                    <a:lnTo>
                      <a:pt x="1116" y="270"/>
                    </a:lnTo>
                    <a:lnTo>
                      <a:pt x="1172" y="310"/>
                    </a:lnTo>
                    <a:lnTo>
                      <a:pt x="1233" y="355"/>
                    </a:lnTo>
                    <a:lnTo>
                      <a:pt x="1297" y="391"/>
                    </a:lnTo>
                    <a:lnTo>
                      <a:pt x="1362" y="423"/>
                    </a:lnTo>
                    <a:lnTo>
                      <a:pt x="1430" y="452"/>
                    </a:lnTo>
                    <a:lnTo>
                      <a:pt x="1499" y="480"/>
                    </a:lnTo>
                    <a:lnTo>
                      <a:pt x="1571" y="500"/>
                    </a:lnTo>
                    <a:lnTo>
                      <a:pt x="1644" y="516"/>
                    </a:lnTo>
                    <a:lnTo>
                      <a:pt x="1721" y="528"/>
                    </a:lnTo>
                    <a:lnTo>
                      <a:pt x="1797" y="536"/>
                    </a:lnTo>
                    <a:lnTo>
                      <a:pt x="1874" y="536"/>
                    </a:lnTo>
                    <a:lnTo>
                      <a:pt x="1950" y="536"/>
                    </a:lnTo>
                    <a:lnTo>
                      <a:pt x="2027" y="528"/>
                    </a:lnTo>
                    <a:lnTo>
                      <a:pt x="2103" y="516"/>
                    </a:lnTo>
                    <a:lnTo>
                      <a:pt x="2176" y="500"/>
                    </a:lnTo>
                    <a:lnTo>
                      <a:pt x="2248" y="480"/>
                    </a:lnTo>
                    <a:lnTo>
                      <a:pt x="2317" y="452"/>
                    </a:lnTo>
                    <a:lnTo>
                      <a:pt x="2386" y="423"/>
                    </a:lnTo>
                    <a:lnTo>
                      <a:pt x="2450" y="391"/>
                    </a:lnTo>
                    <a:lnTo>
                      <a:pt x="2514" y="355"/>
                    </a:lnTo>
                    <a:lnTo>
                      <a:pt x="2575" y="315"/>
                    </a:lnTo>
                    <a:lnTo>
                      <a:pt x="2631" y="270"/>
                    </a:lnTo>
                    <a:lnTo>
                      <a:pt x="2688" y="222"/>
                    </a:lnTo>
                    <a:lnTo>
                      <a:pt x="2740" y="174"/>
                    </a:lnTo>
                    <a:lnTo>
                      <a:pt x="2789" y="117"/>
                    </a:lnTo>
                    <a:lnTo>
                      <a:pt x="2837" y="61"/>
                    </a:lnTo>
                    <a:lnTo>
                      <a:pt x="2877" y="4"/>
                    </a:lnTo>
                    <a:lnTo>
                      <a:pt x="3748" y="4"/>
                    </a:lnTo>
                    <a:lnTo>
                      <a:pt x="3719" y="73"/>
                    </a:lnTo>
                    <a:lnTo>
                      <a:pt x="3691" y="145"/>
                    </a:lnTo>
                    <a:lnTo>
                      <a:pt x="3655" y="214"/>
                    </a:lnTo>
                    <a:lnTo>
                      <a:pt x="3623" y="278"/>
                    </a:lnTo>
                    <a:lnTo>
                      <a:pt x="3582" y="343"/>
                    </a:lnTo>
                    <a:lnTo>
                      <a:pt x="3542" y="407"/>
                    </a:lnTo>
                    <a:lnTo>
                      <a:pt x="3502" y="472"/>
                    </a:lnTo>
                    <a:lnTo>
                      <a:pt x="3458" y="532"/>
                    </a:lnTo>
                    <a:lnTo>
                      <a:pt x="3409" y="589"/>
                    </a:lnTo>
                    <a:lnTo>
                      <a:pt x="3361" y="645"/>
                    </a:lnTo>
                    <a:lnTo>
                      <a:pt x="3312" y="701"/>
                    </a:lnTo>
                    <a:lnTo>
                      <a:pt x="3256" y="754"/>
                    </a:lnTo>
                    <a:lnTo>
                      <a:pt x="3204" y="806"/>
                    </a:lnTo>
                    <a:lnTo>
                      <a:pt x="3147" y="854"/>
                    </a:lnTo>
                    <a:lnTo>
                      <a:pt x="3087" y="903"/>
                    </a:lnTo>
                    <a:lnTo>
                      <a:pt x="3026" y="947"/>
                    </a:lnTo>
                    <a:lnTo>
                      <a:pt x="2966" y="987"/>
                    </a:lnTo>
                    <a:lnTo>
                      <a:pt x="2901" y="1028"/>
                    </a:lnTo>
                    <a:lnTo>
                      <a:pt x="2837" y="1068"/>
                    </a:lnTo>
                    <a:lnTo>
                      <a:pt x="2768" y="1100"/>
                    </a:lnTo>
                    <a:lnTo>
                      <a:pt x="2704" y="1137"/>
                    </a:lnTo>
                    <a:lnTo>
                      <a:pt x="2631" y="1165"/>
                    </a:lnTo>
                    <a:lnTo>
                      <a:pt x="2563" y="1193"/>
                    </a:lnTo>
                    <a:lnTo>
                      <a:pt x="2490" y="1217"/>
                    </a:lnTo>
                    <a:lnTo>
                      <a:pt x="2418" y="1241"/>
                    </a:lnTo>
                    <a:lnTo>
                      <a:pt x="2341" y="1261"/>
                    </a:lnTo>
                    <a:lnTo>
                      <a:pt x="2265" y="1278"/>
                    </a:lnTo>
                    <a:lnTo>
                      <a:pt x="2188" y="1290"/>
                    </a:lnTo>
                    <a:lnTo>
                      <a:pt x="2111" y="1302"/>
                    </a:lnTo>
                    <a:lnTo>
                      <a:pt x="2035" y="1310"/>
                    </a:lnTo>
                    <a:lnTo>
                      <a:pt x="1954" y="1314"/>
                    </a:lnTo>
                    <a:lnTo>
                      <a:pt x="1874" y="1314"/>
                    </a:lnTo>
                    <a:lnTo>
                      <a:pt x="1793" y="1314"/>
                    </a:lnTo>
                    <a:lnTo>
                      <a:pt x="1712" y="1310"/>
                    </a:lnTo>
                    <a:lnTo>
                      <a:pt x="1636" y="1302"/>
                    </a:lnTo>
                    <a:lnTo>
                      <a:pt x="1559" y="1290"/>
                    </a:lnTo>
                    <a:lnTo>
                      <a:pt x="1483" y="1278"/>
                    </a:lnTo>
                    <a:lnTo>
                      <a:pt x="1406" y="1261"/>
                    </a:lnTo>
                    <a:lnTo>
                      <a:pt x="1330" y="1241"/>
                    </a:lnTo>
                    <a:lnTo>
                      <a:pt x="1257" y="1217"/>
                    </a:lnTo>
                    <a:lnTo>
                      <a:pt x="1185" y="1193"/>
                    </a:lnTo>
                    <a:lnTo>
                      <a:pt x="1116" y="1165"/>
                    </a:lnTo>
                    <a:lnTo>
                      <a:pt x="1044" y="1132"/>
                    </a:lnTo>
                    <a:lnTo>
                      <a:pt x="975" y="1100"/>
                    </a:lnTo>
                    <a:lnTo>
                      <a:pt x="911" y="1064"/>
                    </a:lnTo>
                    <a:lnTo>
                      <a:pt x="846" y="1028"/>
                    </a:lnTo>
                    <a:lnTo>
                      <a:pt x="782" y="987"/>
                    </a:lnTo>
                    <a:lnTo>
                      <a:pt x="717" y="943"/>
                    </a:lnTo>
                    <a:lnTo>
                      <a:pt x="657" y="899"/>
                    </a:lnTo>
                    <a:lnTo>
                      <a:pt x="600" y="854"/>
                    </a:lnTo>
                    <a:lnTo>
                      <a:pt x="544" y="802"/>
                    </a:lnTo>
                    <a:lnTo>
                      <a:pt x="487" y="754"/>
                    </a:lnTo>
                    <a:lnTo>
                      <a:pt x="435" y="701"/>
                    </a:lnTo>
                    <a:lnTo>
                      <a:pt x="383" y="645"/>
                    </a:lnTo>
                    <a:lnTo>
                      <a:pt x="334" y="589"/>
                    </a:lnTo>
                    <a:lnTo>
                      <a:pt x="290" y="528"/>
                    </a:lnTo>
                    <a:lnTo>
                      <a:pt x="246" y="468"/>
                    </a:lnTo>
                    <a:lnTo>
                      <a:pt x="201" y="407"/>
                    </a:lnTo>
                    <a:lnTo>
                      <a:pt x="161" y="343"/>
                    </a:lnTo>
                    <a:lnTo>
                      <a:pt x="125" y="278"/>
                    </a:lnTo>
                    <a:lnTo>
                      <a:pt x="88" y="210"/>
                    </a:lnTo>
                    <a:lnTo>
                      <a:pt x="56" y="141"/>
                    </a:lnTo>
                    <a:lnTo>
                      <a:pt x="28" y="73"/>
                    </a:lnTo>
                    <a:lnTo>
                      <a:pt x="0" y="0"/>
                    </a:lnTo>
                    <a:lnTo>
                      <a:pt x="866" y="0"/>
                    </a:lnTo>
                    <a:close/>
                  </a:path>
                </a:pathLst>
              </a:custGeom>
              <a:solidFill>
                <a:srgbClr val="E5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9" name="Freeform 9">
                <a:extLst>
                  <a:ext uri="{FF2B5EF4-FFF2-40B4-BE49-F238E27FC236}">
                    <a16:creationId xmlns:a16="http://schemas.microsoft.com/office/drawing/2014/main" id="{44119684-E700-E275-34C4-4631F1651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8560"/>
                <a:ext cx="3772" cy="1342"/>
              </a:xfrm>
              <a:custGeom>
                <a:avLst/>
                <a:gdLst>
                  <a:gd name="T0" fmla="*/ 2913 w 3772"/>
                  <a:gd name="T1" fmla="*/ 1342 h 1342"/>
                  <a:gd name="T2" fmla="*/ 2821 w 3772"/>
                  <a:gd name="T3" fmla="*/ 1221 h 1342"/>
                  <a:gd name="T4" fmla="*/ 2720 w 3772"/>
                  <a:gd name="T5" fmla="*/ 1108 h 1342"/>
                  <a:gd name="T6" fmla="*/ 2603 w 3772"/>
                  <a:gd name="T7" fmla="*/ 1011 h 1342"/>
                  <a:gd name="T8" fmla="*/ 2478 w 3772"/>
                  <a:gd name="T9" fmla="*/ 931 h 1342"/>
                  <a:gd name="T10" fmla="*/ 2341 w 3772"/>
                  <a:gd name="T11" fmla="*/ 866 h 1342"/>
                  <a:gd name="T12" fmla="*/ 2196 w 3772"/>
                  <a:gd name="T13" fmla="*/ 818 h 1342"/>
                  <a:gd name="T14" fmla="*/ 2043 w 3772"/>
                  <a:gd name="T15" fmla="*/ 785 h 1342"/>
                  <a:gd name="T16" fmla="*/ 1886 w 3772"/>
                  <a:gd name="T17" fmla="*/ 777 h 1342"/>
                  <a:gd name="T18" fmla="*/ 1729 w 3772"/>
                  <a:gd name="T19" fmla="*/ 785 h 1342"/>
                  <a:gd name="T20" fmla="*/ 1575 w 3772"/>
                  <a:gd name="T21" fmla="*/ 818 h 1342"/>
                  <a:gd name="T22" fmla="*/ 1426 w 3772"/>
                  <a:gd name="T23" fmla="*/ 866 h 1342"/>
                  <a:gd name="T24" fmla="*/ 1289 w 3772"/>
                  <a:gd name="T25" fmla="*/ 935 h 1342"/>
                  <a:gd name="T26" fmla="*/ 1164 w 3772"/>
                  <a:gd name="T27" fmla="*/ 1015 h 1342"/>
                  <a:gd name="T28" fmla="*/ 1047 w 3772"/>
                  <a:gd name="T29" fmla="*/ 1112 h 1342"/>
                  <a:gd name="T30" fmla="*/ 947 w 3772"/>
                  <a:gd name="T31" fmla="*/ 1221 h 1342"/>
                  <a:gd name="T32" fmla="*/ 858 w 3772"/>
                  <a:gd name="T33" fmla="*/ 1342 h 1342"/>
                  <a:gd name="T34" fmla="*/ 28 w 3772"/>
                  <a:gd name="T35" fmla="*/ 1269 h 1342"/>
                  <a:gd name="T36" fmla="*/ 88 w 3772"/>
                  <a:gd name="T37" fmla="*/ 1128 h 1342"/>
                  <a:gd name="T38" fmla="*/ 161 w 3772"/>
                  <a:gd name="T39" fmla="*/ 995 h 1342"/>
                  <a:gd name="T40" fmla="*/ 241 w 3772"/>
                  <a:gd name="T41" fmla="*/ 866 h 1342"/>
                  <a:gd name="T42" fmla="*/ 334 w 3772"/>
                  <a:gd name="T43" fmla="*/ 741 h 1342"/>
                  <a:gd name="T44" fmla="*/ 435 w 3772"/>
                  <a:gd name="T45" fmla="*/ 628 h 1342"/>
                  <a:gd name="T46" fmla="*/ 544 w 3772"/>
                  <a:gd name="T47" fmla="*/ 520 h 1342"/>
                  <a:gd name="T48" fmla="*/ 657 w 3772"/>
                  <a:gd name="T49" fmla="*/ 423 h 1342"/>
                  <a:gd name="T50" fmla="*/ 781 w 3772"/>
                  <a:gd name="T51" fmla="*/ 334 h 1342"/>
                  <a:gd name="T52" fmla="*/ 910 w 3772"/>
                  <a:gd name="T53" fmla="*/ 254 h 1342"/>
                  <a:gd name="T54" fmla="*/ 1047 w 3772"/>
                  <a:gd name="T55" fmla="*/ 185 h 1342"/>
                  <a:gd name="T56" fmla="*/ 1188 w 3772"/>
                  <a:gd name="T57" fmla="*/ 125 h 1342"/>
                  <a:gd name="T58" fmla="*/ 1338 w 3772"/>
                  <a:gd name="T59" fmla="*/ 76 h 1342"/>
                  <a:gd name="T60" fmla="*/ 1491 w 3772"/>
                  <a:gd name="T61" fmla="*/ 40 h 1342"/>
                  <a:gd name="T62" fmla="*/ 1644 w 3772"/>
                  <a:gd name="T63" fmla="*/ 12 h 1342"/>
                  <a:gd name="T64" fmla="*/ 1805 w 3772"/>
                  <a:gd name="T65" fmla="*/ 0 h 1342"/>
                  <a:gd name="T66" fmla="*/ 1966 w 3772"/>
                  <a:gd name="T67" fmla="*/ 0 h 1342"/>
                  <a:gd name="T68" fmla="*/ 2128 w 3772"/>
                  <a:gd name="T69" fmla="*/ 12 h 1342"/>
                  <a:gd name="T70" fmla="*/ 2285 w 3772"/>
                  <a:gd name="T71" fmla="*/ 40 h 1342"/>
                  <a:gd name="T72" fmla="*/ 2434 w 3772"/>
                  <a:gd name="T73" fmla="*/ 76 h 1342"/>
                  <a:gd name="T74" fmla="*/ 2583 w 3772"/>
                  <a:gd name="T75" fmla="*/ 125 h 1342"/>
                  <a:gd name="T76" fmla="*/ 2724 w 3772"/>
                  <a:gd name="T77" fmla="*/ 185 h 1342"/>
                  <a:gd name="T78" fmla="*/ 2861 w 3772"/>
                  <a:gd name="T79" fmla="*/ 254 h 1342"/>
                  <a:gd name="T80" fmla="*/ 2990 w 3772"/>
                  <a:gd name="T81" fmla="*/ 334 h 1342"/>
                  <a:gd name="T82" fmla="*/ 3115 w 3772"/>
                  <a:gd name="T83" fmla="*/ 423 h 1342"/>
                  <a:gd name="T84" fmla="*/ 3228 w 3772"/>
                  <a:gd name="T85" fmla="*/ 520 h 1342"/>
                  <a:gd name="T86" fmla="*/ 3337 w 3772"/>
                  <a:gd name="T87" fmla="*/ 628 h 1342"/>
                  <a:gd name="T88" fmla="*/ 3437 w 3772"/>
                  <a:gd name="T89" fmla="*/ 741 h 1342"/>
                  <a:gd name="T90" fmla="*/ 3530 w 3772"/>
                  <a:gd name="T91" fmla="*/ 866 h 1342"/>
                  <a:gd name="T92" fmla="*/ 3611 w 3772"/>
                  <a:gd name="T93" fmla="*/ 995 h 1342"/>
                  <a:gd name="T94" fmla="*/ 3683 w 3772"/>
                  <a:gd name="T95" fmla="*/ 1128 h 1342"/>
                  <a:gd name="T96" fmla="*/ 3744 w 3772"/>
                  <a:gd name="T97" fmla="*/ 1269 h 1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72" h="1342">
                    <a:moveTo>
                      <a:pt x="3772" y="1342"/>
                    </a:moveTo>
                    <a:lnTo>
                      <a:pt x="2913" y="1342"/>
                    </a:lnTo>
                    <a:lnTo>
                      <a:pt x="2869" y="1277"/>
                    </a:lnTo>
                    <a:lnTo>
                      <a:pt x="2821" y="1221"/>
                    </a:lnTo>
                    <a:lnTo>
                      <a:pt x="2772" y="1164"/>
                    </a:lnTo>
                    <a:lnTo>
                      <a:pt x="2720" y="1108"/>
                    </a:lnTo>
                    <a:lnTo>
                      <a:pt x="2664" y="1059"/>
                    </a:lnTo>
                    <a:lnTo>
                      <a:pt x="2603" y="1011"/>
                    </a:lnTo>
                    <a:lnTo>
                      <a:pt x="2543" y="971"/>
                    </a:lnTo>
                    <a:lnTo>
                      <a:pt x="2478" y="931"/>
                    </a:lnTo>
                    <a:lnTo>
                      <a:pt x="2410" y="898"/>
                    </a:lnTo>
                    <a:lnTo>
                      <a:pt x="2341" y="866"/>
                    </a:lnTo>
                    <a:lnTo>
                      <a:pt x="2269" y="838"/>
                    </a:lnTo>
                    <a:lnTo>
                      <a:pt x="2196" y="818"/>
                    </a:lnTo>
                    <a:lnTo>
                      <a:pt x="2119" y="802"/>
                    </a:lnTo>
                    <a:lnTo>
                      <a:pt x="2043" y="785"/>
                    </a:lnTo>
                    <a:lnTo>
                      <a:pt x="1966" y="777"/>
                    </a:lnTo>
                    <a:lnTo>
                      <a:pt x="1886" y="777"/>
                    </a:lnTo>
                    <a:lnTo>
                      <a:pt x="1805" y="777"/>
                    </a:lnTo>
                    <a:lnTo>
                      <a:pt x="1729" y="785"/>
                    </a:lnTo>
                    <a:lnTo>
                      <a:pt x="1648" y="802"/>
                    </a:lnTo>
                    <a:lnTo>
                      <a:pt x="1575" y="818"/>
                    </a:lnTo>
                    <a:lnTo>
                      <a:pt x="1499" y="838"/>
                    </a:lnTo>
                    <a:lnTo>
                      <a:pt x="1426" y="866"/>
                    </a:lnTo>
                    <a:lnTo>
                      <a:pt x="1358" y="898"/>
                    </a:lnTo>
                    <a:lnTo>
                      <a:pt x="1289" y="935"/>
                    </a:lnTo>
                    <a:lnTo>
                      <a:pt x="1225" y="971"/>
                    </a:lnTo>
                    <a:lnTo>
                      <a:pt x="1164" y="1015"/>
                    </a:lnTo>
                    <a:lnTo>
                      <a:pt x="1104" y="1059"/>
                    </a:lnTo>
                    <a:lnTo>
                      <a:pt x="1047" y="1112"/>
                    </a:lnTo>
                    <a:lnTo>
                      <a:pt x="995" y="1164"/>
                    </a:lnTo>
                    <a:lnTo>
                      <a:pt x="947" y="1221"/>
                    </a:lnTo>
                    <a:lnTo>
                      <a:pt x="898" y="1281"/>
                    </a:lnTo>
                    <a:lnTo>
                      <a:pt x="858" y="1342"/>
                    </a:lnTo>
                    <a:lnTo>
                      <a:pt x="0" y="1342"/>
                    </a:lnTo>
                    <a:lnTo>
                      <a:pt x="28" y="1269"/>
                    </a:lnTo>
                    <a:lnTo>
                      <a:pt x="56" y="1196"/>
                    </a:lnTo>
                    <a:lnTo>
                      <a:pt x="88" y="1128"/>
                    </a:lnTo>
                    <a:lnTo>
                      <a:pt x="125" y="1059"/>
                    </a:lnTo>
                    <a:lnTo>
                      <a:pt x="161" y="995"/>
                    </a:lnTo>
                    <a:lnTo>
                      <a:pt x="201" y="927"/>
                    </a:lnTo>
                    <a:lnTo>
                      <a:pt x="241" y="866"/>
                    </a:lnTo>
                    <a:lnTo>
                      <a:pt x="286" y="802"/>
                    </a:lnTo>
                    <a:lnTo>
                      <a:pt x="334" y="741"/>
                    </a:lnTo>
                    <a:lnTo>
                      <a:pt x="382" y="685"/>
                    </a:lnTo>
                    <a:lnTo>
                      <a:pt x="435" y="628"/>
                    </a:lnTo>
                    <a:lnTo>
                      <a:pt x="487" y="572"/>
                    </a:lnTo>
                    <a:lnTo>
                      <a:pt x="544" y="520"/>
                    </a:lnTo>
                    <a:lnTo>
                      <a:pt x="600" y="471"/>
                    </a:lnTo>
                    <a:lnTo>
                      <a:pt x="657" y="423"/>
                    </a:lnTo>
                    <a:lnTo>
                      <a:pt x="721" y="379"/>
                    </a:lnTo>
                    <a:lnTo>
                      <a:pt x="781" y="334"/>
                    </a:lnTo>
                    <a:lnTo>
                      <a:pt x="846" y="294"/>
                    </a:lnTo>
                    <a:lnTo>
                      <a:pt x="910" y="254"/>
                    </a:lnTo>
                    <a:lnTo>
                      <a:pt x="979" y="217"/>
                    </a:lnTo>
                    <a:lnTo>
                      <a:pt x="1047" y="185"/>
                    </a:lnTo>
                    <a:lnTo>
                      <a:pt x="1120" y="153"/>
                    </a:lnTo>
                    <a:lnTo>
                      <a:pt x="1188" y="125"/>
                    </a:lnTo>
                    <a:lnTo>
                      <a:pt x="1261" y="101"/>
                    </a:lnTo>
                    <a:lnTo>
                      <a:pt x="1338" y="76"/>
                    </a:lnTo>
                    <a:lnTo>
                      <a:pt x="1414" y="56"/>
                    </a:lnTo>
                    <a:lnTo>
                      <a:pt x="1491" y="40"/>
                    </a:lnTo>
                    <a:lnTo>
                      <a:pt x="1567" y="24"/>
                    </a:lnTo>
                    <a:lnTo>
                      <a:pt x="1644" y="12"/>
                    </a:lnTo>
                    <a:lnTo>
                      <a:pt x="1724" y="4"/>
                    </a:lnTo>
                    <a:lnTo>
                      <a:pt x="1805" y="0"/>
                    </a:lnTo>
                    <a:lnTo>
                      <a:pt x="1886" y="0"/>
                    </a:lnTo>
                    <a:lnTo>
                      <a:pt x="1966" y="0"/>
                    </a:lnTo>
                    <a:lnTo>
                      <a:pt x="2047" y="4"/>
                    </a:lnTo>
                    <a:lnTo>
                      <a:pt x="2128" y="12"/>
                    </a:lnTo>
                    <a:lnTo>
                      <a:pt x="2204" y="24"/>
                    </a:lnTo>
                    <a:lnTo>
                      <a:pt x="2285" y="40"/>
                    </a:lnTo>
                    <a:lnTo>
                      <a:pt x="2361" y="56"/>
                    </a:lnTo>
                    <a:lnTo>
                      <a:pt x="2434" y="76"/>
                    </a:lnTo>
                    <a:lnTo>
                      <a:pt x="2510" y="101"/>
                    </a:lnTo>
                    <a:lnTo>
                      <a:pt x="2583" y="125"/>
                    </a:lnTo>
                    <a:lnTo>
                      <a:pt x="2655" y="153"/>
                    </a:lnTo>
                    <a:lnTo>
                      <a:pt x="2724" y="185"/>
                    </a:lnTo>
                    <a:lnTo>
                      <a:pt x="2792" y="217"/>
                    </a:lnTo>
                    <a:lnTo>
                      <a:pt x="2861" y="254"/>
                    </a:lnTo>
                    <a:lnTo>
                      <a:pt x="2925" y="294"/>
                    </a:lnTo>
                    <a:lnTo>
                      <a:pt x="2990" y="334"/>
                    </a:lnTo>
                    <a:lnTo>
                      <a:pt x="3050" y="379"/>
                    </a:lnTo>
                    <a:lnTo>
                      <a:pt x="3115" y="423"/>
                    </a:lnTo>
                    <a:lnTo>
                      <a:pt x="3171" y="471"/>
                    </a:lnTo>
                    <a:lnTo>
                      <a:pt x="3228" y="520"/>
                    </a:lnTo>
                    <a:lnTo>
                      <a:pt x="3284" y="572"/>
                    </a:lnTo>
                    <a:lnTo>
                      <a:pt x="3337" y="628"/>
                    </a:lnTo>
                    <a:lnTo>
                      <a:pt x="3389" y="685"/>
                    </a:lnTo>
                    <a:lnTo>
                      <a:pt x="3437" y="741"/>
                    </a:lnTo>
                    <a:lnTo>
                      <a:pt x="3486" y="802"/>
                    </a:lnTo>
                    <a:lnTo>
                      <a:pt x="3530" y="866"/>
                    </a:lnTo>
                    <a:lnTo>
                      <a:pt x="3570" y="927"/>
                    </a:lnTo>
                    <a:lnTo>
                      <a:pt x="3611" y="995"/>
                    </a:lnTo>
                    <a:lnTo>
                      <a:pt x="3647" y="1059"/>
                    </a:lnTo>
                    <a:lnTo>
                      <a:pt x="3683" y="1128"/>
                    </a:lnTo>
                    <a:lnTo>
                      <a:pt x="3715" y="1196"/>
                    </a:lnTo>
                    <a:lnTo>
                      <a:pt x="3744" y="1269"/>
                    </a:lnTo>
                    <a:lnTo>
                      <a:pt x="3772" y="1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0" name="Freeform 10">
                <a:extLst>
                  <a:ext uri="{FF2B5EF4-FFF2-40B4-BE49-F238E27FC236}">
                    <a16:creationId xmlns:a16="http://schemas.microsoft.com/office/drawing/2014/main" id="{B78C5DC8-29AA-E36B-EBE2-7BF48F1F5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9881"/>
                <a:ext cx="875" cy="37"/>
              </a:xfrm>
              <a:custGeom>
                <a:avLst/>
                <a:gdLst>
                  <a:gd name="T0" fmla="*/ 0 w 875"/>
                  <a:gd name="T1" fmla="*/ 29 h 37"/>
                  <a:gd name="T2" fmla="*/ 16 w 875"/>
                  <a:gd name="T3" fmla="*/ 37 h 37"/>
                  <a:gd name="T4" fmla="*/ 875 w 875"/>
                  <a:gd name="T5" fmla="*/ 37 h 37"/>
                  <a:gd name="T6" fmla="*/ 875 w 875"/>
                  <a:gd name="T7" fmla="*/ 4 h 37"/>
                  <a:gd name="T8" fmla="*/ 16 w 875"/>
                  <a:gd name="T9" fmla="*/ 0 h 37"/>
                  <a:gd name="T10" fmla="*/ 28 w 875"/>
                  <a:gd name="T11" fmla="*/ 8 h 37"/>
                  <a:gd name="T12" fmla="*/ 0 w 875"/>
                  <a:gd name="T13" fmla="*/ 29 h 37"/>
                  <a:gd name="T14" fmla="*/ 4 w 875"/>
                  <a:gd name="T15" fmla="*/ 37 h 37"/>
                  <a:gd name="T16" fmla="*/ 16 w 875"/>
                  <a:gd name="T17" fmla="*/ 37 h 37"/>
                  <a:gd name="T18" fmla="*/ 0 w 875"/>
                  <a:gd name="T19" fmla="*/ 2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5" h="37">
                    <a:moveTo>
                      <a:pt x="0" y="29"/>
                    </a:moveTo>
                    <a:lnTo>
                      <a:pt x="16" y="37"/>
                    </a:lnTo>
                    <a:lnTo>
                      <a:pt x="875" y="37"/>
                    </a:lnTo>
                    <a:lnTo>
                      <a:pt x="875" y="4"/>
                    </a:lnTo>
                    <a:lnTo>
                      <a:pt x="16" y="0"/>
                    </a:lnTo>
                    <a:lnTo>
                      <a:pt x="28" y="8"/>
                    </a:lnTo>
                    <a:lnTo>
                      <a:pt x="0" y="29"/>
                    </a:lnTo>
                    <a:lnTo>
                      <a:pt x="4" y="37"/>
                    </a:lnTo>
                    <a:lnTo>
                      <a:pt x="16" y="3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1" name="Freeform 11">
                <a:extLst>
                  <a:ext uri="{FF2B5EF4-FFF2-40B4-BE49-F238E27FC236}">
                    <a16:creationId xmlns:a16="http://schemas.microsoft.com/office/drawing/2014/main" id="{79D9DBFF-38D5-EA88-4D88-788F3C2E0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9321"/>
                <a:ext cx="1039" cy="589"/>
              </a:xfrm>
              <a:custGeom>
                <a:avLst/>
                <a:gdLst>
                  <a:gd name="T0" fmla="*/ 0 w 1039"/>
                  <a:gd name="T1" fmla="*/ 33 h 589"/>
                  <a:gd name="T2" fmla="*/ 80 w 1039"/>
                  <a:gd name="T3" fmla="*/ 37 h 589"/>
                  <a:gd name="T4" fmla="*/ 157 w 1039"/>
                  <a:gd name="T5" fmla="*/ 45 h 589"/>
                  <a:gd name="T6" fmla="*/ 233 w 1039"/>
                  <a:gd name="T7" fmla="*/ 57 h 589"/>
                  <a:gd name="T8" fmla="*/ 306 w 1039"/>
                  <a:gd name="T9" fmla="*/ 73 h 589"/>
                  <a:gd name="T10" fmla="*/ 379 w 1039"/>
                  <a:gd name="T11" fmla="*/ 93 h 589"/>
                  <a:gd name="T12" fmla="*/ 451 w 1039"/>
                  <a:gd name="T13" fmla="*/ 121 h 589"/>
                  <a:gd name="T14" fmla="*/ 520 w 1039"/>
                  <a:gd name="T15" fmla="*/ 149 h 589"/>
                  <a:gd name="T16" fmla="*/ 584 w 1039"/>
                  <a:gd name="T17" fmla="*/ 186 h 589"/>
                  <a:gd name="T18" fmla="*/ 649 w 1039"/>
                  <a:gd name="T19" fmla="*/ 222 h 589"/>
                  <a:gd name="T20" fmla="*/ 709 w 1039"/>
                  <a:gd name="T21" fmla="*/ 266 h 589"/>
                  <a:gd name="T22" fmla="*/ 765 w 1039"/>
                  <a:gd name="T23" fmla="*/ 311 h 589"/>
                  <a:gd name="T24" fmla="*/ 822 w 1039"/>
                  <a:gd name="T25" fmla="*/ 359 h 589"/>
                  <a:gd name="T26" fmla="*/ 874 w 1039"/>
                  <a:gd name="T27" fmla="*/ 411 h 589"/>
                  <a:gd name="T28" fmla="*/ 923 w 1039"/>
                  <a:gd name="T29" fmla="*/ 468 h 589"/>
                  <a:gd name="T30" fmla="*/ 971 w 1039"/>
                  <a:gd name="T31" fmla="*/ 528 h 589"/>
                  <a:gd name="T32" fmla="*/ 1011 w 1039"/>
                  <a:gd name="T33" fmla="*/ 589 h 589"/>
                  <a:gd name="T34" fmla="*/ 1039 w 1039"/>
                  <a:gd name="T35" fmla="*/ 568 h 589"/>
                  <a:gd name="T36" fmla="*/ 995 w 1039"/>
                  <a:gd name="T37" fmla="*/ 508 h 589"/>
                  <a:gd name="T38" fmla="*/ 951 w 1039"/>
                  <a:gd name="T39" fmla="*/ 448 h 589"/>
                  <a:gd name="T40" fmla="*/ 898 w 1039"/>
                  <a:gd name="T41" fmla="*/ 391 h 589"/>
                  <a:gd name="T42" fmla="*/ 846 w 1039"/>
                  <a:gd name="T43" fmla="*/ 335 h 589"/>
                  <a:gd name="T44" fmla="*/ 790 w 1039"/>
                  <a:gd name="T45" fmla="*/ 286 h 589"/>
                  <a:gd name="T46" fmla="*/ 729 w 1039"/>
                  <a:gd name="T47" fmla="*/ 238 h 589"/>
                  <a:gd name="T48" fmla="*/ 665 w 1039"/>
                  <a:gd name="T49" fmla="*/ 194 h 589"/>
                  <a:gd name="T50" fmla="*/ 600 w 1039"/>
                  <a:gd name="T51" fmla="*/ 157 h 589"/>
                  <a:gd name="T52" fmla="*/ 532 w 1039"/>
                  <a:gd name="T53" fmla="*/ 121 h 589"/>
                  <a:gd name="T54" fmla="*/ 463 w 1039"/>
                  <a:gd name="T55" fmla="*/ 89 h 589"/>
                  <a:gd name="T56" fmla="*/ 391 w 1039"/>
                  <a:gd name="T57" fmla="*/ 61 h 589"/>
                  <a:gd name="T58" fmla="*/ 314 w 1039"/>
                  <a:gd name="T59" fmla="*/ 41 h 589"/>
                  <a:gd name="T60" fmla="*/ 237 w 1039"/>
                  <a:gd name="T61" fmla="*/ 20 h 589"/>
                  <a:gd name="T62" fmla="*/ 161 w 1039"/>
                  <a:gd name="T63" fmla="*/ 8 h 589"/>
                  <a:gd name="T64" fmla="*/ 80 w 1039"/>
                  <a:gd name="T65" fmla="*/ 0 h 589"/>
                  <a:gd name="T66" fmla="*/ 0 w 1039"/>
                  <a:gd name="T67" fmla="*/ 0 h 589"/>
                  <a:gd name="T68" fmla="*/ 0 w 1039"/>
                  <a:gd name="T69" fmla="*/ 33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39" h="589">
                    <a:moveTo>
                      <a:pt x="0" y="33"/>
                    </a:moveTo>
                    <a:lnTo>
                      <a:pt x="80" y="37"/>
                    </a:lnTo>
                    <a:lnTo>
                      <a:pt x="157" y="45"/>
                    </a:lnTo>
                    <a:lnTo>
                      <a:pt x="233" y="57"/>
                    </a:lnTo>
                    <a:lnTo>
                      <a:pt x="306" y="73"/>
                    </a:lnTo>
                    <a:lnTo>
                      <a:pt x="379" y="93"/>
                    </a:lnTo>
                    <a:lnTo>
                      <a:pt x="451" y="121"/>
                    </a:lnTo>
                    <a:lnTo>
                      <a:pt x="520" y="149"/>
                    </a:lnTo>
                    <a:lnTo>
                      <a:pt x="584" y="186"/>
                    </a:lnTo>
                    <a:lnTo>
                      <a:pt x="649" y="222"/>
                    </a:lnTo>
                    <a:lnTo>
                      <a:pt x="709" y="266"/>
                    </a:lnTo>
                    <a:lnTo>
                      <a:pt x="765" y="311"/>
                    </a:lnTo>
                    <a:lnTo>
                      <a:pt x="822" y="359"/>
                    </a:lnTo>
                    <a:lnTo>
                      <a:pt x="874" y="411"/>
                    </a:lnTo>
                    <a:lnTo>
                      <a:pt x="923" y="468"/>
                    </a:lnTo>
                    <a:lnTo>
                      <a:pt x="971" y="528"/>
                    </a:lnTo>
                    <a:lnTo>
                      <a:pt x="1011" y="589"/>
                    </a:lnTo>
                    <a:lnTo>
                      <a:pt x="1039" y="568"/>
                    </a:lnTo>
                    <a:lnTo>
                      <a:pt x="995" y="508"/>
                    </a:lnTo>
                    <a:lnTo>
                      <a:pt x="951" y="448"/>
                    </a:lnTo>
                    <a:lnTo>
                      <a:pt x="898" y="391"/>
                    </a:lnTo>
                    <a:lnTo>
                      <a:pt x="846" y="335"/>
                    </a:lnTo>
                    <a:lnTo>
                      <a:pt x="790" y="286"/>
                    </a:lnTo>
                    <a:lnTo>
                      <a:pt x="729" y="238"/>
                    </a:lnTo>
                    <a:lnTo>
                      <a:pt x="665" y="194"/>
                    </a:lnTo>
                    <a:lnTo>
                      <a:pt x="600" y="157"/>
                    </a:lnTo>
                    <a:lnTo>
                      <a:pt x="532" y="121"/>
                    </a:lnTo>
                    <a:lnTo>
                      <a:pt x="463" y="89"/>
                    </a:lnTo>
                    <a:lnTo>
                      <a:pt x="391" y="61"/>
                    </a:lnTo>
                    <a:lnTo>
                      <a:pt x="314" y="41"/>
                    </a:lnTo>
                    <a:lnTo>
                      <a:pt x="237" y="20"/>
                    </a:lnTo>
                    <a:lnTo>
                      <a:pt x="161" y="8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2" name="Freeform 12">
                <a:extLst>
                  <a:ext uri="{FF2B5EF4-FFF2-40B4-BE49-F238E27FC236}">
                    <a16:creationId xmlns:a16="http://schemas.microsoft.com/office/drawing/2014/main" id="{675ACE13-A77B-8C9A-620D-7309BBDE7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9321"/>
                <a:ext cx="1044" cy="597"/>
              </a:xfrm>
              <a:custGeom>
                <a:avLst/>
                <a:gdLst>
                  <a:gd name="T0" fmla="*/ 16 w 1044"/>
                  <a:gd name="T1" fmla="*/ 597 h 597"/>
                  <a:gd name="T2" fmla="*/ 28 w 1044"/>
                  <a:gd name="T3" fmla="*/ 593 h 597"/>
                  <a:gd name="T4" fmla="*/ 72 w 1044"/>
                  <a:gd name="T5" fmla="*/ 528 h 597"/>
                  <a:gd name="T6" fmla="*/ 117 w 1044"/>
                  <a:gd name="T7" fmla="*/ 472 h 597"/>
                  <a:gd name="T8" fmla="*/ 165 w 1044"/>
                  <a:gd name="T9" fmla="*/ 415 h 597"/>
                  <a:gd name="T10" fmla="*/ 218 w 1044"/>
                  <a:gd name="T11" fmla="*/ 363 h 597"/>
                  <a:gd name="T12" fmla="*/ 274 w 1044"/>
                  <a:gd name="T13" fmla="*/ 315 h 597"/>
                  <a:gd name="T14" fmla="*/ 334 w 1044"/>
                  <a:gd name="T15" fmla="*/ 266 h 597"/>
                  <a:gd name="T16" fmla="*/ 395 w 1044"/>
                  <a:gd name="T17" fmla="*/ 226 h 597"/>
                  <a:gd name="T18" fmla="*/ 459 w 1044"/>
                  <a:gd name="T19" fmla="*/ 186 h 597"/>
                  <a:gd name="T20" fmla="*/ 524 w 1044"/>
                  <a:gd name="T21" fmla="*/ 153 h 597"/>
                  <a:gd name="T22" fmla="*/ 592 w 1044"/>
                  <a:gd name="T23" fmla="*/ 121 h 597"/>
                  <a:gd name="T24" fmla="*/ 665 w 1044"/>
                  <a:gd name="T25" fmla="*/ 93 h 597"/>
                  <a:gd name="T26" fmla="*/ 737 w 1044"/>
                  <a:gd name="T27" fmla="*/ 73 h 597"/>
                  <a:gd name="T28" fmla="*/ 810 w 1044"/>
                  <a:gd name="T29" fmla="*/ 57 h 597"/>
                  <a:gd name="T30" fmla="*/ 887 w 1044"/>
                  <a:gd name="T31" fmla="*/ 45 h 597"/>
                  <a:gd name="T32" fmla="*/ 963 w 1044"/>
                  <a:gd name="T33" fmla="*/ 37 h 597"/>
                  <a:gd name="T34" fmla="*/ 1044 w 1044"/>
                  <a:gd name="T35" fmla="*/ 33 h 597"/>
                  <a:gd name="T36" fmla="*/ 1044 w 1044"/>
                  <a:gd name="T37" fmla="*/ 0 h 597"/>
                  <a:gd name="T38" fmla="*/ 963 w 1044"/>
                  <a:gd name="T39" fmla="*/ 0 h 597"/>
                  <a:gd name="T40" fmla="*/ 882 w 1044"/>
                  <a:gd name="T41" fmla="*/ 8 h 597"/>
                  <a:gd name="T42" fmla="*/ 806 w 1044"/>
                  <a:gd name="T43" fmla="*/ 20 h 597"/>
                  <a:gd name="T44" fmla="*/ 725 w 1044"/>
                  <a:gd name="T45" fmla="*/ 41 h 597"/>
                  <a:gd name="T46" fmla="*/ 653 w 1044"/>
                  <a:gd name="T47" fmla="*/ 61 h 597"/>
                  <a:gd name="T48" fmla="*/ 580 w 1044"/>
                  <a:gd name="T49" fmla="*/ 89 h 597"/>
                  <a:gd name="T50" fmla="*/ 508 w 1044"/>
                  <a:gd name="T51" fmla="*/ 121 h 597"/>
                  <a:gd name="T52" fmla="*/ 439 w 1044"/>
                  <a:gd name="T53" fmla="*/ 157 h 597"/>
                  <a:gd name="T54" fmla="*/ 375 w 1044"/>
                  <a:gd name="T55" fmla="*/ 198 h 597"/>
                  <a:gd name="T56" fmla="*/ 314 w 1044"/>
                  <a:gd name="T57" fmla="*/ 242 h 597"/>
                  <a:gd name="T58" fmla="*/ 254 w 1044"/>
                  <a:gd name="T59" fmla="*/ 286 h 597"/>
                  <a:gd name="T60" fmla="*/ 197 w 1044"/>
                  <a:gd name="T61" fmla="*/ 339 h 597"/>
                  <a:gd name="T62" fmla="*/ 141 w 1044"/>
                  <a:gd name="T63" fmla="*/ 391 h 597"/>
                  <a:gd name="T64" fmla="*/ 93 w 1044"/>
                  <a:gd name="T65" fmla="*/ 448 h 597"/>
                  <a:gd name="T66" fmla="*/ 44 w 1044"/>
                  <a:gd name="T67" fmla="*/ 508 h 597"/>
                  <a:gd name="T68" fmla="*/ 0 w 1044"/>
                  <a:gd name="T69" fmla="*/ 572 h 597"/>
                  <a:gd name="T70" fmla="*/ 16 w 1044"/>
                  <a:gd name="T71" fmla="*/ 564 h 597"/>
                  <a:gd name="T72" fmla="*/ 16 w 1044"/>
                  <a:gd name="T73" fmla="*/ 597 h 597"/>
                  <a:gd name="T74" fmla="*/ 24 w 1044"/>
                  <a:gd name="T75" fmla="*/ 597 h 597"/>
                  <a:gd name="T76" fmla="*/ 28 w 1044"/>
                  <a:gd name="T77" fmla="*/ 593 h 597"/>
                  <a:gd name="T78" fmla="*/ 16 w 1044"/>
                  <a:gd name="T79" fmla="*/ 597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4" h="597">
                    <a:moveTo>
                      <a:pt x="16" y="597"/>
                    </a:moveTo>
                    <a:lnTo>
                      <a:pt x="28" y="593"/>
                    </a:lnTo>
                    <a:lnTo>
                      <a:pt x="72" y="528"/>
                    </a:lnTo>
                    <a:lnTo>
                      <a:pt x="117" y="472"/>
                    </a:lnTo>
                    <a:lnTo>
                      <a:pt x="165" y="415"/>
                    </a:lnTo>
                    <a:lnTo>
                      <a:pt x="218" y="363"/>
                    </a:lnTo>
                    <a:lnTo>
                      <a:pt x="274" y="315"/>
                    </a:lnTo>
                    <a:lnTo>
                      <a:pt x="334" y="266"/>
                    </a:lnTo>
                    <a:lnTo>
                      <a:pt x="395" y="226"/>
                    </a:lnTo>
                    <a:lnTo>
                      <a:pt x="459" y="186"/>
                    </a:lnTo>
                    <a:lnTo>
                      <a:pt x="524" y="153"/>
                    </a:lnTo>
                    <a:lnTo>
                      <a:pt x="592" y="121"/>
                    </a:lnTo>
                    <a:lnTo>
                      <a:pt x="665" y="93"/>
                    </a:lnTo>
                    <a:lnTo>
                      <a:pt x="737" y="73"/>
                    </a:lnTo>
                    <a:lnTo>
                      <a:pt x="810" y="57"/>
                    </a:lnTo>
                    <a:lnTo>
                      <a:pt x="887" y="45"/>
                    </a:lnTo>
                    <a:lnTo>
                      <a:pt x="963" y="37"/>
                    </a:lnTo>
                    <a:lnTo>
                      <a:pt x="1044" y="33"/>
                    </a:lnTo>
                    <a:lnTo>
                      <a:pt x="1044" y="0"/>
                    </a:lnTo>
                    <a:lnTo>
                      <a:pt x="963" y="0"/>
                    </a:lnTo>
                    <a:lnTo>
                      <a:pt x="882" y="8"/>
                    </a:lnTo>
                    <a:lnTo>
                      <a:pt x="806" y="20"/>
                    </a:lnTo>
                    <a:lnTo>
                      <a:pt x="725" y="41"/>
                    </a:lnTo>
                    <a:lnTo>
                      <a:pt x="653" y="61"/>
                    </a:lnTo>
                    <a:lnTo>
                      <a:pt x="580" y="89"/>
                    </a:lnTo>
                    <a:lnTo>
                      <a:pt x="508" y="121"/>
                    </a:lnTo>
                    <a:lnTo>
                      <a:pt x="439" y="157"/>
                    </a:lnTo>
                    <a:lnTo>
                      <a:pt x="375" y="198"/>
                    </a:lnTo>
                    <a:lnTo>
                      <a:pt x="314" y="242"/>
                    </a:lnTo>
                    <a:lnTo>
                      <a:pt x="254" y="286"/>
                    </a:lnTo>
                    <a:lnTo>
                      <a:pt x="197" y="339"/>
                    </a:lnTo>
                    <a:lnTo>
                      <a:pt x="141" y="391"/>
                    </a:lnTo>
                    <a:lnTo>
                      <a:pt x="93" y="448"/>
                    </a:lnTo>
                    <a:lnTo>
                      <a:pt x="44" y="508"/>
                    </a:lnTo>
                    <a:lnTo>
                      <a:pt x="0" y="572"/>
                    </a:lnTo>
                    <a:lnTo>
                      <a:pt x="16" y="564"/>
                    </a:lnTo>
                    <a:lnTo>
                      <a:pt x="16" y="597"/>
                    </a:lnTo>
                    <a:lnTo>
                      <a:pt x="24" y="597"/>
                    </a:lnTo>
                    <a:lnTo>
                      <a:pt x="28" y="593"/>
                    </a:lnTo>
                    <a:lnTo>
                      <a:pt x="16" y="597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3" name="Freeform 13">
                <a:extLst>
                  <a:ext uri="{FF2B5EF4-FFF2-40B4-BE49-F238E27FC236}">
                    <a16:creationId xmlns:a16="http://schemas.microsoft.com/office/drawing/2014/main" id="{0F27D250-55D5-84CD-083B-EBB5F0947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1" y="9885"/>
                <a:ext cx="883" cy="33"/>
              </a:xfrm>
              <a:custGeom>
                <a:avLst/>
                <a:gdLst>
                  <a:gd name="T0" fmla="*/ 9 w 883"/>
                  <a:gd name="T1" fmla="*/ 13 h 33"/>
                  <a:gd name="T2" fmla="*/ 25 w 883"/>
                  <a:gd name="T3" fmla="*/ 33 h 33"/>
                  <a:gd name="T4" fmla="*/ 883 w 883"/>
                  <a:gd name="T5" fmla="*/ 33 h 33"/>
                  <a:gd name="T6" fmla="*/ 883 w 883"/>
                  <a:gd name="T7" fmla="*/ 0 h 33"/>
                  <a:gd name="T8" fmla="*/ 25 w 883"/>
                  <a:gd name="T9" fmla="*/ 0 h 33"/>
                  <a:gd name="T10" fmla="*/ 41 w 883"/>
                  <a:gd name="T11" fmla="*/ 21 h 33"/>
                  <a:gd name="T12" fmla="*/ 9 w 883"/>
                  <a:gd name="T13" fmla="*/ 13 h 33"/>
                  <a:gd name="T14" fmla="*/ 0 w 883"/>
                  <a:gd name="T15" fmla="*/ 33 h 33"/>
                  <a:gd name="T16" fmla="*/ 25 w 883"/>
                  <a:gd name="T17" fmla="*/ 33 h 33"/>
                  <a:gd name="T18" fmla="*/ 9 w 883"/>
                  <a:gd name="T19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3" h="33">
                    <a:moveTo>
                      <a:pt x="9" y="13"/>
                    </a:moveTo>
                    <a:lnTo>
                      <a:pt x="25" y="33"/>
                    </a:lnTo>
                    <a:lnTo>
                      <a:pt x="883" y="33"/>
                    </a:lnTo>
                    <a:lnTo>
                      <a:pt x="883" y="0"/>
                    </a:lnTo>
                    <a:lnTo>
                      <a:pt x="25" y="0"/>
                    </a:lnTo>
                    <a:lnTo>
                      <a:pt x="41" y="21"/>
                    </a:lnTo>
                    <a:lnTo>
                      <a:pt x="9" y="13"/>
                    </a:lnTo>
                    <a:lnTo>
                      <a:pt x="0" y="33"/>
                    </a:lnTo>
                    <a:lnTo>
                      <a:pt x="25" y="3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2" name="Freeform 14">
                <a:extLst>
                  <a:ext uri="{FF2B5EF4-FFF2-40B4-BE49-F238E27FC236}">
                    <a16:creationId xmlns:a16="http://schemas.microsoft.com/office/drawing/2014/main" id="{CC3350ED-560E-F8B0-A555-E6F422DF9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0" y="8544"/>
                <a:ext cx="1902" cy="1362"/>
              </a:xfrm>
              <a:custGeom>
                <a:avLst/>
                <a:gdLst>
                  <a:gd name="T0" fmla="*/ 1821 w 1902"/>
                  <a:gd name="T1" fmla="*/ 0 h 1362"/>
                  <a:gd name="T2" fmla="*/ 1660 w 1902"/>
                  <a:gd name="T3" fmla="*/ 12 h 1362"/>
                  <a:gd name="T4" fmla="*/ 1503 w 1902"/>
                  <a:gd name="T5" fmla="*/ 40 h 1362"/>
                  <a:gd name="T6" fmla="*/ 1350 w 1902"/>
                  <a:gd name="T7" fmla="*/ 76 h 1362"/>
                  <a:gd name="T8" fmla="*/ 1200 w 1902"/>
                  <a:gd name="T9" fmla="*/ 125 h 1362"/>
                  <a:gd name="T10" fmla="*/ 1055 w 1902"/>
                  <a:gd name="T11" fmla="*/ 185 h 1362"/>
                  <a:gd name="T12" fmla="*/ 918 w 1902"/>
                  <a:gd name="T13" fmla="*/ 254 h 1362"/>
                  <a:gd name="T14" fmla="*/ 789 w 1902"/>
                  <a:gd name="T15" fmla="*/ 334 h 1362"/>
                  <a:gd name="T16" fmla="*/ 664 w 1902"/>
                  <a:gd name="T17" fmla="*/ 427 h 1362"/>
                  <a:gd name="T18" fmla="*/ 548 w 1902"/>
                  <a:gd name="T19" fmla="*/ 523 h 1362"/>
                  <a:gd name="T20" fmla="*/ 439 w 1902"/>
                  <a:gd name="T21" fmla="*/ 632 h 1362"/>
                  <a:gd name="T22" fmla="*/ 338 w 1902"/>
                  <a:gd name="T23" fmla="*/ 749 h 1362"/>
                  <a:gd name="T24" fmla="*/ 245 w 1902"/>
                  <a:gd name="T25" fmla="*/ 870 h 1362"/>
                  <a:gd name="T26" fmla="*/ 161 w 1902"/>
                  <a:gd name="T27" fmla="*/ 999 h 1362"/>
                  <a:gd name="T28" fmla="*/ 88 w 1902"/>
                  <a:gd name="T29" fmla="*/ 1136 h 1362"/>
                  <a:gd name="T30" fmla="*/ 28 w 1902"/>
                  <a:gd name="T31" fmla="*/ 1277 h 1362"/>
                  <a:gd name="T32" fmla="*/ 32 w 1902"/>
                  <a:gd name="T33" fmla="*/ 1362 h 1362"/>
                  <a:gd name="T34" fmla="*/ 88 w 1902"/>
                  <a:gd name="T35" fmla="*/ 1221 h 1362"/>
                  <a:gd name="T36" fmla="*/ 157 w 1902"/>
                  <a:gd name="T37" fmla="*/ 1084 h 1362"/>
                  <a:gd name="T38" fmla="*/ 229 w 1902"/>
                  <a:gd name="T39" fmla="*/ 955 h 1362"/>
                  <a:gd name="T40" fmla="*/ 318 w 1902"/>
                  <a:gd name="T41" fmla="*/ 830 h 1362"/>
                  <a:gd name="T42" fmla="*/ 411 w 1902"/>
                  <a:gd name="T43" fmla="*/ 713 h 1362"/>
                  <a:gd name="T44" fmla="*/ 515 w 1902"/>
                  <a:gd name="T45" fmla="*/ 600 h 1362"/>
                  <a:gd name="T46" fmla="*/ 628 w 1902"/>
                  <a:gd name="T47" fmla="*/ 499 h 1362"/>
                  <a:gd name="T48" fmla="*/ 745 w 1902"/>
                  <a:gd name="T49" fmla="*/ 407 h 1362"/>
                  <a:gd name="T50" fmla="*/ 870 w 1902"/>
                  <a:gd name="T51" fmla="*/ 322 h 1362"/>
                  <a:gd name="T52" fmla="*/ 1003 w 1902"/>
                  <a:gd name="T53" fmla="*/ 249 h 1362"/>
                  <a:gd name="T54" fmla="*/ 1140 w 1902"/>
                  <a:gd name="T55" fmla="*/ 185 h 1362"/>
                  <a:gd name="T56" fmla="*/ 1285 w 1902"/>
                  <a:gd name="T57" fmla="*/ 133 h 1362"/>
                  <a:gd name="T58" fmla="*/ 1434 w 1902"/>
                  <a:gd name="T59" fmla="*/ 88 h 1362"/>
                  <a:gd name="T60" fmla="*/ 1583 w 1902"/>
                  <a:gd name="T61" fmla="*/ 56 h 1362"/>
                  <a:gd name="T62" fmla="*/ 1740 w 1902"/>
                  <a:gd name="T63" fmla="*/ 40 h 1362"/>
                  <a:gd name="T64" fmla="*/ 1902 w 1902"/>
                  <a:gd name="T65" fmla="*/ 32 h 1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2" h="1362">
                    <a:moveTo>
                      <a:pt x="1902" y="0"/>
                    </a:moveTo>
                    <a:lnTo>
                      <a:pt x="1821" y="0"/>
                    </a:lnTo>
                    <a:lnTo>
                      <a:pt x="1740" y="4"/>
                    </a:lnTo>
                    <a:lnTo>
                      <a:pt x="1660" y="12"/>
                    </a:lnTo>
                    <a:lnTo>
                      <a:pt x="1579" y="24"/>
                    </a:lnTo>
                    <a:lnTo>
                      <a:pt x="1503" y="40"/>
                    </a:lnTo>
                    <a:lnTo>
                      <a:pt x="1426" y="56"/>
                    </a:lnTo>
                    <a:lnTo>
                      <a:pt x="1350" y="76"/>
                    </a:lnTo>
                    <a:lnTo>
                      <a:pt x="1273" y="100"/>
                    </a:lnTo>
                    <a:lnTo>
                      <a:pt x="1200" y="125"/>
                    </a:lnTo>
                    <a:lnTo>
                      <a:pt x="1128" y="153"/>
                    </a:lnTo>
                    <a:lnTo>
                      <a:pt x="1055" y="185"/>
                    </a:lnTo>
                    <a:lnTo>
                      <a:pt x="987" y="217"/>
                    </a:lnTo>
                    <a:lnTo>
                      <a:pt x="918" y="254"/>
                    </a:lnTo>
                    <a:lnTo>
                      <a:pt x="854" y="294"/>
                    </a:lnTo>
                    <a:lnTo>
                      <a:pt x="789" y="334"/>
                    </a:lnTo>
                    <a:lnTo>
                      <a:pt x="725" y="378"/>
                    </a:lnTo>
                    <a:lnTo>
                      <a:pt x="664" y="427"/>
                    </a:lnTo>
                    <a:lnTo>
                      <a:pt x="604" y="475"/>
                    </a:lnTo>
                    <a:lnTo>
                      <a:pt x="548" y="523"/>
                    </a:lnTo>
                    <a:lnTo>
                      <a:pt x="491" y="576"/>
                    </a:lnTo>
                    <a:lnTo>
                      <a:pt x="439" y="632"/>
                    </a:lnTo>
                    <a:lnTo>
                      <a:pt x="386" y="689"/>
                    </a:lnTo>
                    <a:lnTo>
                      <a:pt x="338" y="749"/>
                    </a:lnTo>
                    <a:lnTo>
                      <a:pt x="290" y="810"/>
                    </a:lnTo>
                    <a:lnTo>
                      <a:pt x="245" y="870"/>
                    </a:lnTo>
                    <a:lnTo>
                      <a:pt x="201" y="934"/>
                    </a:lnTo>
                    <a:lnTo>
                      <a:pt x="161" y="999"/>
                    </a:lnTo>
                    <a:lnTo>
                      <a:pt x="124" y="1067"/>
                    </a:lnTo>
                    <a:lnTo>
                      <a:pt x="88" y="1136"/>
                    </a:lnTo>
                    <a:lnTo>
                      <a:pt x="56" y="1208"/>
                    </a:lnTo>
                    <a:lnTo>
                      <a:pt x="28" y="1277"/>
                    </a:lnTo>
                    <a:lnTo>
                      <a:pt x="0" y="1354"/>
                    </a:lnTo>
                    <a:lnTo>
                      <a:pt x="32" y="1362"/>
                    </a:lnTo>
                    <a:lnTo>
                      <a:pt x="60" y="1293"/>
                    </a:lnTo>
                    <a:lnTo>
                      <a:pt x="88" y="1221"/>
                    </a:lnTo>
                    <a:lnTo>
                      <a:pt x="120" y="1152"/>
                    </a:lnTo>
                    <a:lnTo>
                      <a:pt x="157" y="1084"/>
                    </a:lnTo>
                    <a:lnTo>
                      <a:pt x="193" y="1019"/>
                    </a:lnTo>
                    <a:lnTo>
                      <a:pt x="229" y="955"/>
                    </a:lnTo>
                    <a:lnTo>
                      <a:pt x="274" y="890"/>
                    </a:lnTo>
                    <a:lnTo>
                      <a:pt x="318" y="830"/>
                    </a:lnTo>
                    <a:lnTo>
                      <a:pt x="362" y="769"/>
                    </a:lnTo>
                    <a:lnTo>
                      <a:pt x="411" y="713"/>
                    </a:lnTo>
                    <a:lnTo>
                      <a:pt x="463" y="656"/>
                    </a:lnTo>
                    <a:lnTo>
                      <a:pt x="515" y="600"/>
                    </a:lnTo>
                    <a:lnTo>
                      <a:pt x="568" y="552"/>
                    </a:lnTo>
                    <a:lnTo>
                      <a:pt x="628" y="499"/>
                    </a:lnTo>
                    <a:lnTo>
                      <a:pt x="685" y="451"/>
                    </a:lnTo>
                    <a:lnTo>
                      <a:pt x="745" y="407"/>
                    </a:lnTo>
                    <a:lnTo>
                      <a:pt x="806" y="362"/>
                    </a:lnTo>
                    <a:lnTo>
                      <a:pt x="870" y="322"/>
                    </a:lnTo>
                    <a:lnTo>
                      <a:pt x="934" y="286"/>
                    </a:lnTo>
                    <a:lnTo>
                      <a:pt x="1003" y="249"/>
                    </a:lnTo>
                    <a:lnTo>
                      <a:pt x="1072" y="217"/>
                    </a:lnTo>
                    <a:lnTo>
                      <a:pt x="1140" y="185"/>
                    </a:lnTo>
                    <a:lnTo>
                      <a:pt x="1213" y="157"/>
                    </a:lnTo>
                    <a:lnTo>
                      <a:pt x="1285" y="133"/>
                    </a:lnTo>
                    <a:lnTo>
                      <a:pt x="1358" y="108"/>
                    </a:lnTo>
                    <a:lnTo>
                      <a:pt x="1434" y="88"/>
                    </a:lnTo>
                    <a:lnTo>
                      <a:pt x="1507" y="72"/>
                    </a:lnTo>
                    <a:lnTo>
                      <a:pt x="1583" y="56"/>
                    </a:lnTo>
                    <a:lnTo>
                      <a:pt x="1664" y="48"/>
                    </a:lnTo>
                    <a:lnTo>
                      <a:pt x="1740" y="40"/>
                    </a:lnTo>
                    <a:lnTo>
                      <a:pt x="1821" y="32"/>
                    </a:lnTo>
                    <a:lnTo>
                      <a:pt x="1902" y="32"/>
                    </a:lnTo>
                    <a:lnTo>
                      <a:pt x="190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3" name="Freeform 15">
                <a:extLst>
                  <a:ext uri="{FF2B5EF4-FFF2-40B4-BE49-F238E27FC236}">
                    <a16:creationId xmlns:a16="http://schemas.microsoft.com/office/drawing/2014/main" id="{655E13A4-A701-A470-BF6B-541EC9727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8544"/>
                <a:ext cx="1910" cy="1374"/>
              </a:xfrm>
              <a:custGeom>
                <a:avLst/>
                <a:gdLst>
                  <a:gd name="T0" fmla="*/ 1902 w 1910"/>
                  <a:gd name="T1" fmla="*/ 1354 h 1374"/>
                  <a:gd name="T2" fmla="*/ 1845 w 1910"/>
                  <a:gd name="T3" fmla="*/ 1208 h 1374"/>
                  <a:gd name="T4" fmla="*/ 1777 w 1910"/>
                  <a:gd name="T5" fmla="*/ 1067 h 1374"/>
                  <a:gd name="T6" fmla="*/ 1700 w 1910"/>
                  <a:gd name="T7" fmla="*/ 934 h 1374"/>
                  <a:gd name="T8" fmla="*/ 1612 w 1910"/>
                  <a:gd name="T9" fmla="*/ 810 h 1374"/>
                  <a:gd name="T10" fmla="*/ 1515 w 1910"/>
                  <a:gd name="T11" fmla="*/ 689 h 1374"/>
                  <a:gd name="T12" fmla="*/ 1410 w 1910"/>
                  <a:gd name="T13" fmla="*/ 576 h 1374"/>
                  <a:gd name="T14" fmla="*/ 1297 w 1910"/>
                  <a:gd name="T15" fmla="*/ 475 h 1374"/>
                  <a:gd name="T16" fmla="*/ 1176 w 1910"/>
                  <a:gd name="T17" fmla="*/ 378 h 1374"/>
                  <a:gd name="T18" fmla="*/ 1048 w 1910"/>
                  <a:gd name="T19" fmla="*/ 294 h 1374"/>
                  <a:gd name="T20" fmla="*/ 915 w 1910"/>
                  <a:gd name="T21" fmla="*/ 217 h 1374"/>
                  <a:gd name="T22" fmla="*/ 773 w 1910"/>
                  <a:gd name="T23" fmla="*/ 153 h 1374"/>
                  <a:gd name="T24" fmla="*/ 628 w 1910"/>
                  <a:gd name="T25" fmla="*/ 100 h 1374"/>
                  <a:gd name="T26" fmla="*/ 479 w 1910"/>
                  <a:gd name="T27" fmla="*/ 56 h 1374"/>
                  <a:gd name="T28" fmla="*/ 322 w 1910"/>
                  <a:gd name="T29" fmla="*/ 24 h 1374"/>
                  <a:gd name="T30" fmla="*/ 161 w 1910"/>
                  <a:gd name="T31" fmla="*/ 4 h 1374"/>
                  <a:gd name="T32" fmla="*/ 0 w 1910"/>
                  <a:gd name="T33" fmla="*/ 0 h 1374"/>
                  <a:gd name="T34" fmla="*/ 80 w 1910"/>
                  <a:gd name="T35" fmla="*/ 32 h 1374"/>
                  <a:gd name="T36" fmla="*/ 237 w 1910"/>
                  <a:gd name="T37" fmla="*/ 48 h 1374"/>
                  <a:gd name="T38" fmla="*/ 395 w 1910"/>
                  <a:gd name="T39" fmla="*/ 72 h 1374"/>
                  <a:gd name="T40" fmla="*/ 544 w 1910"/>
                  <a:gd name="T41" fmla="*/ 108 h 1374"/>
                  <a:gd name="T42" fmla="*/ 689 w 1910"/>
                  <a:gd name="T43" fmla="*/ 157 h 1374"/>
                  <a:gd name="T44" fmla="*/ 830 w 1910"/>
                  <a:gd name="T45" fmla="*/ 217 h 1374"/>
                  <a:gd name="T46" fmla="*/ 967 w 1910"/>
                  <a:gd name="T47" fmla="*/ 286 h 1374"/>
                  <a:gd name="T48" fmla="*/ 1096 w 1910"/>
                  <a:gd name="T49" fmla="*/ 362 h 1374"/>
                  <a:gd name="T50" fmla="*/ 1217 w 1910"/>
                  <a:gd name="T51" fmla="*/ 451 h 1374"/>
                  <a:gd name="T52" fmla="*/ 1330 w 1910"/>
                  <a:gd name="T53" fmla="*/ 552 h 1374"/>
                  <a:gd name="T54" fmla="*/ 1438 w 1910"/>
                  <a:gd name="T55" fmla="*/ 656 h 1374"/>
                  <a:gd name="T56" fmla="*/ 1539 w 1910"/>
                  <a:gd name="T57" fmla="*/ 769 h 1374"/>
                  <a:gd name="T58" fmla="*/ 1628 w 1910"/>
                  <a:gd name="T59" fmla="*/ 890 h 1374"/>
                  <a:gd name="T60" fmla="*/ 1708 w 1910"/>
                  <a:gd name="T61" fmla="*/ 1019 h 1374"/>
                  <a:gd name="T62" fmla="*/ 1781 w 1910"/>
                  <a:gd name="T63" fmla="*/ 1152 h 1374"/>
                  <a:gd name="T64" fmla="*/ 1841 w 1910"/>
                  <a:gd name="T65" fmla="*/ 1293 h 1374"/>
                  <a:gd name="T66" fmla="*/ 1886 w 1910"/>
                  <a:gd name="T67" fmla="*/ 1341 h 1374"/>
                  <a:gd name="T68" fmla="*/ 1910 w 1910"/>
                  <a:gd name="T69" fmla="*/ 1374 h 1374"/>
                  <a:gd name="T70" fmla="*/ 1886 w 1910"/>
                  <a:gd name="T71" fmla="*/ 1374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10" h="1374">
                    <a:moveTo>
                      <a:pt x="1886" y="1374"/>
                    </a:moveTo>
                    <a:lnTo>
                      <a:pt x="1902" y="1354"/>
                    </a:lnTo>
                    <a:lnTo>
                      <a:pt x="1874" y="1277"/>
                    </a:lnTo>
                    <a:lnTo>
                      <a:pt x="1845" y="1208"/>
                    </a:lnTo>
                    <a:lnTo>
                      <a:pt x="1813" y="1136"/>
                    </a:lnTo>
                    <a:lnTo>
                      <a:pt x="1777" y="1067"/>
                    </a:lnTo>
                    <a:lnTo>
                      <a:pt x="1741" y="999"/>
                    </a:lnTo>
                    <a:lnTo>
                      <a:pt x="1700" y="934"/>
                    </a:lnTo>
                    <a:lnTo>
                      <a:pt x="1656" y="870"/>
                    </a:lnTo>
                    <a:lnTo>
                      <a:pt x="1612" y="810"/>
                    </a:lnTo>
                    <a:lnTo>
                      <a:pt x="1563" y="749"/>
                    </a:lnTo>
                    <a:lnTo>
                      <a:pt x="1515" y="689"/>
                    </a:lnTo>
                    <a:lnTo>
                      <a:pt x="1463" y="632"/>
                    </a:lnTo>
                    <a:lnTo>
                      <a:pt x="1410" y="576"/>
                    </a:lnTo>
                    <a:lnTo>
                      <a:pt x="1354" y="523"/>
                    </a:lnTo>
                    <a:lnTo>
                      <a:pt x="1297" y="475"/>
                    </a:lnTo>
                    <a:lnTo>
                      <a:pt x="1237" y="427"/>
                    </a:lnTo>
                    <a:lnTo>
                      <a:pt x="1176" y="378"/>
                    </a:lnTo>
                    <a:lnTo>
                      <a:pt x="1112" y="334"/>
                    </a:lnTo>
                    <a:lnTo>
                      <a:pt x="1048" y="294"/>
                    </a:lnTo>
                    <a:lnTo>
                      <a:pt x="983" y="254"/>
                    </a:lnTo>
                    <a:lnTo>
                      <a:pt x="915" y="217"/>
                    </a:lnTo>
                    <a:lnTo>
                      <a:pt x="846" y="185"/>
                    </a:lnTo>
                    <a:lnTo>
                      <a:pt x="773" y="153"/>
                    </a:lnTo>
                    <a:lnTo>
                      <a:pt x="701" y="125"/>
                    </a:lnTo>
                    <a:lnTo>
                      <a:pt x="628" y="100"/>
                    </a:lnTo>
                    <a:lnTo>
                      <a:pt x="552" y="76"/>
                    </a:lnTo>
                    <a:lnTo>
                      <a:pt x="479" y="56"/>
                    </a:lnTo>
                    <a:lnTo>
                      <a:pt x="399" y="40"/>
                    </a:lnTo>
                    <a:lnTo>
                      <a:pt x="322" y="24"/>
                    </a:lnTo>
                    <a:lnTo>
                      <a:pt x="242" y="12"/>
                    </a:lnTo>
                    <a:lnTo>
                      <a:pt x="161" y="4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80" y="32"/>
                    </a:lnTo>
                    <a:lnTo>
                      <a:pt x="161" y="40"/>
                    </a:lnTo>
                    <a:lnTo>
                      <a:pt x="237" y="48"/>
                    </a:lnTo>
                    <a:lnTo>
                      <a:pt x="318" y="56"/>
                    </a:lnTo>
                    <a:lnTo>
                      <a:pt x="395" y="72"/>
                    </a:lnTo>
                    <a:lnTo>
                      <a:pt x="471" y="88"/>
                    </a:lnTo>
                    <a:lnTo>
                      <a:pt x="544" y="108"/>
                    </a:lnTo>
                    <a:lnTo>
                      <a:pt x="616" y="133"/>
                    </a:lnTo>
                    <a:lnTo>
                      <a:pt x="689" y="157"/>
                    </a:lnTo>
                    <a:lnTo>
                      <a:pt x="761" y="185"/>
                    </a:lnTo>
                    <a:lnTo>
                      <a:pt x="830" y="217"/>
                    </a:lnTo>
                    <a:lnTo>
                      <a:pt x="898" y="249"/>
                    </a:lnTo>
                    <a:lnTo>
                      <a:pt x="967" y="286"/>
                    </a:lnTo>
                    <a:lnTo>
                      <a:pt x="1031" y="322"/>
                    </a:lnTo>
                    <a:lnTo>
                      <a:pt x="1096" y="362"/>
                    </a:lnTo>
                    <a:lnTo>
                      <a:pt x="1156" y="407"/>
                    </a:lnTo>
                    <a:lnTo>
                      <a:pt x="1217" y="451"/>
                    </a:lnTo>
                    <a:lnTo>
                      <a:pt x="1273" y="499"/>
                    </a:lnTo>
                    <a:lnTo>
                      <a:pt x="1330" y="552"/>
                    </a:lnTo>
                    <a:lnTo>
                      <a:pt x="1386" y="600"/>
                    </a:lnTo>
                    <a:lnTo>
                      <a:pt x="1438" y="656"/>
                    </a:lnTo>
                    <a:lnTo>
                      <a:pt x="1491" y="713"/>
                    </a:lnTo>
                    <a:lnTo>
                      <a:pt x="1539" y="769"/>
                    </a:lnTo>
                    <a:lnTo>
                      <a:pt x="1584" y="830"/>
                    </a:lnTo>
                    <a:lnTo>
                      <a:pt x="1628" y="890"/>
                    </a:lnTo>
                    <a:lnTo>
                      <a:pt x="1672" y="955"/>
                    </a:lnTo>
                    <a:lnTo>
                      <a:pt x="1708" y="1019"/>
                    </a:lnTo>
                    <a:lnTo>
                      <a:pt x="1745" y="1084"/>
                    </a:lnTo>
                    <a:lnTo>
                      <a:pt x="1781" y="1152"/>
                    </a:lnTo>
                    <a:lnTo>
                      <a:pt x="1813" y="1221"/>
                    </a:lnTo>
                    <a:lnTo>
                      <a:pt x="1841" y="1293"/>
                    </a:lnTo>
                    <a:lnTo>
                      <a:pt x="1870" y="1362"/>
                    </a:lnTo>
                    <a:lnTo>
                      <a:pt x="1886" y="1341"/>
                    </a:lnTo>
                    <a:lnTo>
                      <a:pt x="1886" y="1374"/>
                    </a:lnTo>
                    <a:lnTo>
                      <a:pt x="1910" y="1374"/>
                    </a:lnTo>
                    <a:lnTo>
                      <a:pt x="1902" y="1354"/>
                    </a:lnTo>
                    <a:lnTo>
                      <a:pt x="1886" y="1374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4" name="Freeform 16">
                <a:extLst>
                  <a:ext uri="{FF2B5EF4-FFF2-40B4-BE49-F238E27FC236}">
                    <a16:creationId xmlns:a16="http://schemas.microsoft.com/office/drawing/2014/main" id="{48D41AF3-6B32-CFBA-95B7-69577AC63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9885"/>
                <a:ext cx="443" cy="556"/>
              </a:xfrm>
              <a:custGeom>
                <a:avLst/>
                <a:gdLst>
                  <a:gd name="T0" fmla="*/ 435 w 443"/>
                  <a:gd name="T1" fmla="*/ 69 h 556"/>
                  <a:gd name="T2" fmla="*/ 298 w 443"/>
                  <a:gd name="T3" fmla="*/ 77 h 556"/>
                  <a:gd name="T4" fmla="*/ 0 w 443"/>
                  <a:gd name="T5" fmla="*/ 436 h 556"/>
                  <a:gd name="T6" fmla="*/ 145 w 443"/>
                  <a:gd name="T7" fmla="*/ 556 h 556"/>
                  <a:gd name="T8" fmla="*/ 443 w 443"/>
                  <a:gd name="T9" fmla="*/ 198 h 556"/>
                  <a:gd name="T10" fmla="*/ 306 w 443"/>
                  <a:gd name="T11" fmla="*/ 206 h 556"/>
                  <a:gd name="T12" fmla="*/ 435 w 443"/>
                  <a:gd name="T13" fmla="*/ 69 h 556"/>
                  <a:gd name="T14" fmla="*/ 362 w 443"/>
                  <a:gd name="T15" fmla="*/ 0 h 556"/>
                  <a:gd name="T16" fmla="*/ 298 w 443"/>
                  <a:gd name="T17" fmla="*/ 77 h 556"/>
                  <a:gd name="T18" fmla="*/ 435 w 443"/>
                  <a:gd name="T19" fmla="*/ 69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3" h="556">
                    <a:moveTo>
                      <a:pt x="435" y="69"/>
                    </a:moveTo>
                    <a:lnTo>
                      <a:pt x="298" y="77"/>
                    </a:lnTo>
                    <a:lnTo>
                      <a:pt x="0" y="436"/>
                    </a:lnTo>
                    <a:lnTo>
                      <a:pt x="145" y="556"/>
                    </a:lnTo>
                    <a:lnTo>
                      <a:pt x="443" y="198"/>
                    </a:lnTo>
                    <a:lnTo>
                      <a:pt x="306" y="206"/>
                    </a:lnTo>
                    <a:lnTo>
                      <a:pt x="435" y="69"/>
                    </a:lnTo>
                    <a:lnTo>
                      <a:pt x="362" y="0"/>
                    </a:lnTo>
                    <a:lnTo>
                      <a:pt x="298" y="77"/>
                    </a:lnTo>
                    <a:lnTo>
                      <a:pt x="435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5" name="Freeform 17">
                <a:extLst>
                  <a:ext uri="{FF2B5EF4-FFF2-40B4-BE49-F238E27FC236}">
                    <a16:creationId xmlns:a16="http://schemas.microsoft.com/office/drawing/2014/main" id="{E4AE72C8-33C1-3093-DF51-8C4404BC3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5" y="9954"/>
                <a:ext cx="995" cy="911"/>
              </a:xfrm>
              <a:custGeom>
                <a:avLst/>
                <a:gdLst>
                  <a:gd name="T0" fmla="*/ 983 w 995"/>
                  <a:gd name="T1" fmla="*/ 862 h 911"/>
                  <a:gd name="T2" fmla="*/ 955 w 995"/>
                  <a:gd name="T3" fmla="*/ 770 h 911"/>
                  <a:gd name="T4" fmla="*/ 129 w 995"/>
                  <a:gd name="T5" fmla="*/ 0 h 911"/>
                  <a:gd name="T6" fmla="*/ 0 w 995"/>
                  <a:gd name="T7" fmla="*/ 137 h 911"/>
                  <a:gd name="T8" fmla="*/ 826 w 995"/>
                  <a:gd name="T9" fmla="*/ 911 h 911"/>
                  <a:gd name="T10" fmla="*/ 802 w 995"/>
                  <a:gd name="T11" fmla="*/ 818 h 911"/>
                  <a:gd name="T12" fmla="*/ 983 w 995"/>
                  <a:gd name="T13" fmla="*/ 862 h 911"/>
                  <a:gd name="T14" fmla="*/ 995 w 995"/>
                  <a:gd name="T15" fmla="*/ 810 h 911"/>
                  <a:gd name="T16" fmla="*/ 955 w 995"/>
                  <a:gd name="T17" fmla="*/ 770 h 911"/>
                  <a:gd name="T18" fmla="*/ 983 w 995"/>
                  <a:gd name="T19" fmla="*/ 862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95" h="911">
                    <a:moveTo>
                      <a:pt x="983" y="862"/>
                    </a:moveTo>
                    <a:lnTo>
                      <a:pt x="955" y="770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826" y="911"/>
                    </a:lnTo>
                    <a:lnTo>
                      <a:pt x="802" y="818"/>
                    </a:lnTo>
                    <a:lnTo>
                      <a:pt x="983" y="862"/>
                    </a:lnTo>
                    <a:lnTo>
                      <a:pt x="995" y="810"/>
                    </a:lnTo>
                    <a:lnTo>
                      <a:pt x="955" y="770"/>
                    </a:lnTo>
                    <a:lnTo>
                      <a:pt x="983" y="8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6" name="Freeform 18">
                <a:extLst>
                  <a:ext uri="{FF2B5EF4-FFF2-40B4-BE49-F238E27FC236}">
                    <a16:creationId xmlns:a16="http://schemas.microsoft.com/office/drawing/2014/main" id="{9F575CF1-76FC-C2FD-FD4E-8465F49C4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772"/>
                <a:ext cx="1156" cy="963"/>
              </a:xfrm>
              <a:custGeom>
                <a:avLst/>
                <a:gdLst>
                  <a:gd name="T0" fmla="*/ 0 w 1156"/>
                  <a:gd name="T1" fmla="*/ 963 h 963"/>
                  <a:gd name="T2" fmla="*/ 52 w 1156"/>
                  <a:gd name="T3" fmla="*/ 963 h 963"/>
                  <a:gd name="T4" fmla="*/ 104 w 1156"/>
                  <a:gd name="T5" fmla="*/ 959 h 963"/>
                  <a:gd name="T6" fmla="*/ 157 w 1156"/>
                  <a:gd name="T7" fmla="*/ 955 h 963"/>
                  <a:gd name="T8" fmla="*/ 209 w 1156"/>
                  <a:gd name="T9" fmla="*/ 947 h 963"/>
                  <a:gd name="T10" fmla="*/ 306 w 1156"/>
                  <a:gd name="T11" fmla="*/ 923 h 963"/>
                  <a:gd name="T12" fmla="*/ 403 w 1156"/>
                  <a:gd name="T13" fmla="*/ 894 h 963"/>
                  <a:gd name="T14" fmla="*/ 495 w 1156"/>
                  <a:gd name="T15" fmla="*/ 854 h 963"/>
                  <a:gd name="T16" fmla="*/ 584 w 1156"/>
                  <a:gd name="T17" fmla="*/ 810 h 963"/>
                  <a:gd name="T18" fmla="*/ 665 w 1156"/>
                  <a:gd name="T19" fmla="*/ 757 h 963"/>
                  <a:gd name="T20" fmla="*/ 745 w 1156"/>
                  <a:gd name="T21" fmla="*/ 697 h 963"/>
                  <a:gd name="T22" fmla="*/ 818 w 1156"/>
                  <a:gd name="T23" fmla="*/ 632 h 963"/>
                  <a:gd name="T24" fmla="*/ 886 w 1156"/>
                  <a:gd name="T25" fmla="*/ 564 h 963"/>
                  <a:gd name="T26" fmla="*/ 951 w 1156"/>
                  <a:gd name="T27" fmla="*/ 487 h 963"/>
                  <a:gd name="T28" fmla="*/ 1003 w 1156"/>
                  <a:gd name="T29" fmla="*/ 407 h 963"/>
                  <a:gd name="T30" fmla="*/ 1056 w 1156"/>
                  <a:gd name="T31" fmla="*/ 322 h 963"/>
                  <a:gd name="T32" fmla="*/ 1096 w 1156"/>
                  <a:gd name="T33" fmla="*/ 234 h 963"/>
                  <a:gd name="T34" fmla="*/ 1132 w 1156"/>
                  <a:gd name="T35" fmla="*/ 141 h 963"/>
                  <a:gd name="T36" fmla="*/ 1156 w 1156"/>
                  <a:gd name="T37" fmla="*/ 44 h 963"/>
                  <a:gd name="T38" fmla="*/ 975 w 1156"/>
                  <a:gd name="T39" fmla="*/ 0 h 963"/>
                  <a:gd name="T40" fmla="*/ 951 w 1156"/>
                  <a:gd name="T41" fmla="*/ 80 h 963"/>
                  <a:gd name="T42" fmla="*/ 923 w 1156"/>
                  <a:gd name="T43" fmla="*/ 161 h 963"/>
                  <a:gd name="T44" fmla="*/ 886 w 1156"/>
                  <a:gd name="T45" fmla="*/ 234 h 963"/>
                  <a:gd name="T46" fmla="*/ 846 w 1156"/>
                  <a:gd name="T47" fmla="*/ 306 h 963"/>
                  <a:gd name="T48" fmla="*/ 798 w 1156"/>
                  <a:gd name="T49" fmla="*/ 375 h 963"/>
                  <a:gd name="T50" fmla="*/ 745 w 1156"/>
                  <a:gd name="T51" fmla="*/ 439 h 963"/>
                  <a:gd name="T52" fmla="*/ 689 w 1156"/>
                  <a:gd name="T53" fmla="*/ 495 h 963"/>
                  <a:gd name="T54" fmla="*/ 624 w 1156"/>
                  <a:gd name="T55" fmla="*/ 552 h 963"/>
                  <a:gd name="T56" fmla="*/ 560 w 1156"/>
                  <a:gd name="T57" fmla="*/ 600 h 963"/>
                  <a:gd name="T58" fmla="*/ 487 w 1156"/>
                  <a:gd name="T59" fmla="*/ 645 h 963"/>
                  <a:gd name="T60" fmla="*/ 415 w 1156"/>
                  <a:gd name="T61" fmla="*/ 685 h 963"/>
                  <a:gd name="T62" fmla="*/ 338 w 1156"/>
                  <a:gd name="T63" fmla="*/ 713 h 963"/>
                  <a:gd name="T64" fmla="*/ 258 w 1156"/>
                  <a:gd name="T65" fmla="*/ 741 h 963"/>
                  <a:gd name="T66" fmla="*/ 173 w 1156"/>
                  <a:gd name="T67" fmla="*/ 757 h 963"/>
                  <a:gd name="T68" fmla="*/ 133 w 1156"/>
                  <a:gd name="T69" fmla="*/ 765 h 963"/>
                  <a:gd name="T70" fmla="*/ 88 w 1156"/>
                  <a:gd name="T71" fmla="*/ 769 h 963"/>
                  <a:gd name="T72" fmla="*/ 44 w 1156"/>
                  <a:gd name="T73" fmla="*/ 773 h 963"/>
                  <a:gd name="T74" fmla="*/ 0 w 1156"/>
                  <a:gd name="T75" fmla="*/ 773 h 963"/>
                  <a:gd name="T76" fmla="*/ 0 w 1156"/>
                  <a:gd name="T77" fmla="*/ 963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56" h="963">
                    <a:moveTo>
                      <a:pt x="0" y="963"/>
                    </a:moveTo>
                    <a:lnTo>
                      <a:pt x="52" y="963"/>
                    </a:lnTo>
                    <a:lnTo>
                      <a:pt x="104" y="959"/>
                    </a:lnTo>
                    <a:lnTo>
                      <a:pt x="157" y="955"/>
                    </a:lnTo>
                    <a:lnTo>
                      <a:pt x="209" y="947"/>
                    </a:lnTo>
                    <a:lnTo>
                      <a:pt x="306" y="923"/>
                    </a:lnTo>
                    <a:lnTo>
                      <a:pt x="403" y="894"/>
                    </a:lnTo>
                    <a:lnTo>
                      <a:pt x="495" y="854"/>
                    </a:lnTo>
                    <a:lnTo>
                      <a:pt x="584" y="810"/>
                    </a:lnTo>
                    <a:lnTo>
                      <a:pt x="665" y="757"/>
                    </a:lnTo>
                    <a:lnTo>
                      <a:pt x="745" y="697"/>
                    </a:lnTo>
                    <a:lnTo>
                      <a:pt x="818" y="632"/>
                    </a:lnTo>
                    <a:lnTo>
                      <a:pt x="886" y="564"/>
                    </a:lnTo>
                    <a:lnTo>
                      <a:pt x="951" y="487"/>
                    </a:lnTo>
                    <a:lnTo>
                      <a:pt x="1003" y="407"/>
                    </a:lnTo>
                    <a:lnTo>
                      <a:pt x="1056" y="322"/>
                    </a:lnTo>
                    <a:lnTo>
                      <a:pt x="1096" y="234"/>
                    </a:lnTo>
                    <a:lnTo>
                      <a:pt x="1132" y="141"/>
                    </a:lnTo>
                    <a:lnTo>
                      <a:pt x="1156" y="44"/>
                    </a:lnTo>
                    <a:lnTo>
                      <a:pt x="975" y="0"/>
                    </a:lnTo>
                    <a:lnTo>
                      <a:pt x="951" y="80"/>
                    </a:lnTo>
                    <a:lnTo>
                      <a:pt x="923" y="161"/>
                    </a:lnTo>
                    <a:lnTo>
                      <a:pt x="886" y="234"/>
                    </a:lnTo>
                    <a:lnTo>
                      <a:pt x="846" y="306"/>
                    </a:lnTo>
                    <a:lnTo>
                      <a:pt x="798" y="375"/>
                    </a:lnTo>
                    <a:lnTo>
                      <a:pt x="745" y="439"/>
                    </a:lnTo>
                    <a:lnTo>
                      <a:pt x="689" y="495"/>
                    </a:lnTo>
                    <a:lnTo>
                      <a:pt x="624" y="552"/>
                    </a:lnTo>
                    <a:lnTo>
                      <a:pt x="560" y="600"/>
                    </a:lnTo>
                    <a:lnTo>
                      <a:pt x="487" y="645"/>
                    </a:lnTo>
                    <a:lnTo>
                      <a:pt x="415" y="685"/>
                    </a:lnTo>
                    <a:lnTo>
                      <a:pt x="338" y="713"/>
                    </a:lnTo>
                    <a:lnTo>
                      <a:pt x="258" y="741"/>
                    </a:lnTo>
                    <a:lnTo>
                      <a:pt x="173" y="757"/>
                    </a:lnTo>
                    <a:lnTo>
                      <a:pt x="133" y="765"/>
                    </a:lnTo>
                    <a:lnTo>
                      <a:pt x="88" y="769"/>
                    </a:lnTo>
                    <a:lnTo>
                      <a:pt x="44" y="773"/>
                    </a:lnTo>
                    <a:lnTo>
                      <a:pt x="0" y="773"/>
                    </a:lnTo>
                    <a:lnTo>
                      <a:pt x="0" y="9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7" name="Freeform 19">
                <a:extLst>
                  <a:ext uri="{FF2B5EF4-FFF2-40B4-BE49-F238E27FC236}">
                    <a16:creationId xmlns:a16="http://schemas.microsoft.com/office/drawing/2014/main" id="{8F9785EA-F988-0090-AD3F-D9A4D8AA5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7" y="10506"/>
                <a:ext cx="1185" cy="1229"/>
              </a:xfrm>
              <a:custGeom>
                <a:avLst/>
                <a:gdLst>
                  <a:gd name="T0" fmla="*/ 4 w 1185"/>
                  <a:gd name="T1" fmla="*/ 101 h 1229"/>
                  <a:gd name="T2" fmla="*/ 16 w 1185"/>
                  <a:gd name="T3" fmla="*/ 213 h 1229"/>
                  <a:gd name="T4" fmla="*/ 40 w 1185"/>
                  <a:gd name="T5" fmla="*/ 326 h 1229"/>
                  <a:gd name="T6" fmla="*/ 72 w 1185"/>
                  <a:gd name="T7" fmla="*/ 435 h 1229"/>
                  <a:gd name="T8" fmla="*/ 117 w 1185"/>
                  <a:gd name="T9" fmla="*/ 540 h 1229"/>
                  <a:gd name="T10" fmla="*/ 169 w 1185"/>
                  <a:gd name="T11" fmla="*/ 637 h 1229"/>
                  <a:gd name="T12" fmla="*/ 230 w 1185"/>
                  <a:gd name="T13" fmla="*/ 729 h 1229"/>
                  <a:gd name="T14" fmla="*/ 298 w 1185"/>
                  <a:gd name="T15" fmla="*/ 818 h 1229"/>
                  <a:gd name="T16" fmla="*/ 371 w 1185"/>
                  <a:gd name="T17" fmla="*/ 898 h 1229"/>
                  <a:gd name="T18" fmla="*/ 455 w 1185"/>
                  <a:gd name="T19" fmla="*/ 971 h 1229"/>
                  <a:gd name="T20" fmla="*/ 544 w 1185"/>
                  <a:gd name="T21" fmla="*/ 1035 h 1229"/>
                  <a:gd name="T22" fmla="*/ 641 w 1185"/>
                  <a:gd name="T23" fmla="*/ 1092 h 1229"/>
                  <a:gd name="T24" fmla="*/ 741 w 1185"/>
                  <a:gd name="T25" fmla="*/ 1140 h 1229"/>
                  <a:gd name="T26" fmla="*/ 846 w 1185"/>
                  <a:gd name="T27" fmla="*/ 1176 h 1229"/>
                  <a:gd name="T28" fmla="*/ 955 w 1185"/>
                  <a:gd name="T29" fmla="*/ 1205 h 1229"/>
                  <a:gd name="T30" fmla="*/ 1068 w 1185"/>
                  <a:gd name="T31" fmla="*/ 1225 h 1229"/>
                  <a:gd name="T32" fmla="*/ 1185 w 1185"/>
                  <a:gd name="T33" fmla="*/ 1229 h 1229"/>
                  <a:gd name="T34" fmla="*/ 1136 w 1185"/>
                  <a:gd name="T35" fmla="*/ 1039 h 1229"/>
                  <a:gd name="T36" fmla="*/ 1040 w 1185"/>
                  <a:gd name="T37" fmla="*/ 1027 h 1229"/>
                  <a:gd name="T38" fmla="*/ 947 w 1185"/>
                  <a:gd name="T39" fmla="*/ 1011 h 1229"/>
                  <a:gd name="T40" fmla="*/ 854 w 1185"/>
                  <a:gd name="T41" fmla="*/ 983 h 1229"/>
                  <a:gd name="T42" fmla="*/ 770 w 1185"/>
                  <a:gd name="T43" fmla="*/ 947 h 1229"/>
                  <a:gd name="T44" fmla="*/ 689 w 1185"/>
                  <a:gd name="T45" fmla="*/ 903 h 1229"/>
                  <a:gd name="T46" fmla="*/ 608 w 1185"/>
                  <a:gd name="T47" fmla="*/ 850 h 1229"/>
                  <a:gd name="T48" fmla="*/ 540 w 1185"/>
                  <a:gd name="T49" fmla="*/ 794 h 1229"/>
                  <a:gd name="T50" fmla="*/ 471 w 1185"/>
                  <a:gd name="T51" fmla="*/ 729 h 1229"/>
                  <a:gd name="T52" fmla="*/ 411 w 1185"/>
                  <a:gd name="T53" fmla="*/ 657 h 1229"/>
                  <a:gd name="T54" fmla="*/ 355 w 1185"/>
                  <a:gd name="T55" fmla="*/ 580 h 1229"/>
                  <a:gd name="T56" fmla="*/ 310 w 1185"/>
                  <a:gd name="T57" fmla="*/ 500 h 1229"/>
                  <a:gd name="T58" fmla="*/ 270 w 1185"/>
                  <a:gd name="T59" fmla="*/ 415 h 1229"/>
                  <a:gd name="T60" fmla="*/ 238 w 1185"/>
                  <a:gd name="T61" fmla="*/ 326 h 1229"/>
                  <a:gd name="T62" fmla="*/ 213 w 1185"/>
                  <a:gd name="T63" fmla="*/ 234 h 1229"/>
                  <a:gd name="T64" fmla="*/ 197 w 1185"/>
                  <a:gd name="T65" fmla="*/ 137 h 1229"/>
                  <a:gd name="T66" fmla="*/ 101 w 1185"/>
                  <a:gd name="T67" fmla="*/ 189 h 1229"/>
                  <a:gd name="T68" fmla="*/ 0 w 1185"/>
                  <a:gd name="T69" fmla="*/ 0 h 1229"/>
                  <a:gd name="T70" fmla="*/ 101 w 1185"/>
                  <a:gd name="T71" fmla="*/ 0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85" h="1229">
                    <a:moveTo>
                      <a:pt x="101" y="0"/>
                    </a:moveTo>
                    <a:lnTo>
                      <a:pt x="4" y="101"/>
                    </a:lnTo>
                    <a:lnTo>
                      <a:pt x="12" y="157"/>
                    </a:lnTo>
                    <a:lnTo>
                      <a:pt x="16" y="213"/>
                    </a:lnTo>
                    <a:lnTo>
                      <a:pt x="28" y="270"/>
                    </a:lnTo>
                    <a:lnTo>
                      <a:pt x="40" y="326"/>
                    </a:lnTo>
                    <a:lnTo>
                      <a:pt x="56" y="383"/>
                    </a:lnTo>
                    <a:lnTo>
                      <a:pt x="72" y="435"/>
                    </a:lnTo>
                    <a:lnTo>
                      <a:pt x="93" y="487"/>
                    </a:lnTo>
                    <a:lnTo>
                      <a:pt x="117" y="540"/>
                    </a:lnTo>
                    <a:lnTo>
                      <a:pt x="141" y="588"/>
                    </a:lnTo>
                    <a:lnTo>
                      <a:pt x="169" y="637"/>
                    </a:lnTo>
                    <a:lnTo>
                      <a:pt x="197" y="685"/>
                    </a:lnTo>
                    <a:lnTo>
                      <a:pt x="230" y="729"/>
                    </a:lnTo>
                    <a:lnTo>
                      <a:pt x="262" y="774"/>
                    </a:lnTo>
                    <a:lnTo>
                      <a:pt x="298" y="818"/>
                    </a:lnTo>
                    <a:lnTo>
                      <a:pt x="334" y="858"/>
                    </a:lnTo>
                    <a:lnTo>
                      <a:pt x="371" y="898"/>
                    </a:lnTo>
                    <a:lnTo>
                      <a:pt x="411" y="935"/>
                    </a:lnTo>
                    <a:lnTo>
                      <a:pt x="455" y="971"/>
                    </a:lnTo>
                    <a:lnTo>
                      <a:pt x="500" y="1003"/>
                    </a:lnTo>
                    <a:lnTo>
                      <a:pt x="544" y="1035"/>
                    </a:lnTo>
                    <a:lnTo>
                      <a:pt x="592" y="1064"/>
                    </a:lnTo>
                    <a:lnTo>
                      <a:pt x="641" y="1092"/>
                    </a:lnTo>
                    <a:lnTo>
                      <a:pt x="689" y="1116"/>
                    </a:lnTo>
                    <a:lnTo>
                      <a:pt x="741" y="1140"/>
                    </a:lnTo>
                    <a:lnTo>
                      <a:pt x="790" y="1160"/>
                    </a:lnTo>
                    <a:lnTo>
                      <a:pt x="846" y="1176"/>
                    </a:lnTo>
                    <a:lnTo>
                      <a:pt x="899" y="1193"/>
                    </a:lnTo>
                    <a:lnTo>
                      <a:pt x="955" y="1205"/>
                    </a:lnTo>
                    <a:lnTo>
                      <a:pt x="1011" y="1217"/>
                    </a:lnTo>
                    <a:lnTo>
                      <a:pt x="1068" y="1225"/>
                    </a:lnTo>
                    <a:lnTo>
                      <a:pt x="1128" y="1229"/>
                    </a:lnTo>
                    <a:lnTo>
                      <a:pt x="1185" y="1229"/>
                    </a:lnTo>
                    <a:lnTo>
                      <a:pt x="1185" y="1039"/>
                    </a:lnTo>
                    <a:lnTo>
                      <a:pt x="1136" y="1039"/>
                    </a:lnTo>
                    <a:lnTo>
                      <a:pt x="1088" y="1035"/>
                    </a:lnTo>
                    <a:lnTo>
                      <a:pt x="1040" y="1027"/>
                    </a:lnTo>
                    <a:lnTo>
                      <a:pt x="991" y="1019"/>
                    </a:lnTo>
                    <a:lnTo>
                      <a:pt x="947" y="1011"/>
                    </a:lnTo>
                    <a:lnTo>
                      <a:pt x="903" y="999"/>
                    </a:lnTo>
                    <a:lnTo>
                      <a:pt x="854" y="983"/>
                    </a:lnTo>
                    <a:lnTo>
                      <a:pt x="814" y="967"/>
                    </a:lnTo>
                    <a:lnTo>
                      <a:pt x="770" y="947"/>
                    </a:lnTo>
                    <a:lnTo>
                      <a:pt x="729" y="927"/>
                    </a:lnTo>
                    <a:lnTo>
                      <a:pt x="689" y="903"/>
                    </a:lnTo>
                    <a:lnTo>
                      <a:pt x="649" y="878"/>
                    </a:lnTo>
                    <a:lnTo>
                      <a:pt x="608" y="850"/>
                    </a:lnTo>
                    <a:lnTo>
                      <a:pt x="572" y="822"/>
                    </a:lnTo>
                    <a:lnTo>
                      <a:pt x="540" y="794"/>
                    </a:lnTo>
                    <a:lnTo>
                      <a:pt x="504" y="761"/>
                    </a:lnTo>
                    <a:lnTo>
                      <a:pt x="471" y="729"/>
                    </a:lnTo>
                    <a:lnTo>
                      <a:pt x="439" y="693"/>
                    </a:lnTo>
                    <a:lnTo>
                      <a:pt x="411" y="657"/>
                    </a:lnTo>
                    <a:lnTo>
                      <a:pt x="383" y="620"/>
                    </a:lnTo>
                    <a:lnTo>
                      <a:pt x="355" y="580"/>
                    </a:lnTo>
                    <a:lnTo>
                      <a:pt x="330" y="544"/>
                    </a:lnTo>
                    <a:lnTo>
                      <a:pt x="310" y="500"/>
                    </a:lnTo>
                    <a:lnTo>
                      <a:pt x="286" y="459"/>
                    </a:lnTo>
                    <a:lnTo>
                      <a:pt x="270" y="415"/>
                    </a:lnTo>
                    <a:lnTo>
                      <a:pt x="254" y="371"/>
                    </a:lnTo>
                    <a:lnTo>
                      <a:pt x="238" y="326"/>
                    </a:lnTo>
                    <a:lnTo>
                      <a:pt x="226" y="282"/>
                    </a:lnTo>
                    <a:lnTo>
                      <a:pt x="213" y="234"/>
                    </a:lnTo>
                    <a:lnTo>
                      <a:pt x="205" y="185"/>
                    </a:lnTo>
                    <a:lnTo>
                      <a:pt x="197" y="137"/>
                    </a:lnTo>
                    <a:lnTo>
                      <a:pt x="193" y="89"/>
                    </a:lnTo>
                    <a:lnTo>
                      <a:pt x="101" y="189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4" y="101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8" name="Freeform 20">
                <a:extLst>
                  <a:ext uri="{FF2B5EF4-FFF2-40B4-BE49-F238E27FC236}">
                    <a16:creationId xmlns:a16="http://schemas.microsoft.com/office/drawing/2014/main" id="{83889D50-CD8E-37EC-7EEC-FD6910983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06"/>
                <a:ext cx="600" cy="189"/>
              </a:xfrm>
              <a:custGeom>
                <a:avLst/>
                <a:gdLst>
                  <a:gd name="T0" fmla="*/ 600 w 600"/>
                  <a:gd name="T1" fmla="*/ 85 h 189"/>
                  <a:gd name="T2" fmla="*/ 503 w 600"/>
                  <a:gd name="T3" fmla="*/ 0 h 189"/>
                  <a:gd name="T4" fmla="*/ 0 w 600"/>
                  <a:gd name="T5" fmla="*/ 0 h 189"/>
                  <a:gd name="T6" fmla="*/ 0 w 600"/>
                  <a:gd name="T7" fmla="*/ 189 h 189"/>
                  <a:gd name="T8" fmla="*/ 503 w 600"/>
                  <a:gd name="T9" fmla="*/ 189 h 189"/>
                  <a:gd name="T10" fmla="*/ 411 w 600"/>
                  <a:gd name="T11" fmla="*/ 105 h 189"/>
                  <a:gd name="T12" fmla="*/ 600 w 600"/>
                  <a:gd name="T13" fmla="*/ 85 h 189"/>
                  <a:gd name="T14" fmla="*/ 592 w 600"/>
                  <a:gd name="T15" fmla="*/ 0 h 189"/>
                  <a:gd name="T16" fmla="*/ 503 w 600"/>
                  <a:gd name="T17" fmla="*/ 0 h 189"/>
                  <a:gd name="T18" fmla="*/ 600 w 600"/>
                  <a:gd name="T19" fmla="*/ 8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600" y="85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03" y="189"/>
                    </a:lnTo>
                    <a:lnTo>
                      <a:pt x="411" y="105"/>
                    </a:lnTo>
                    <a:lnTo>
                      <a:pt x="600" y="85"/>
                    </a:lnTo>
                    <a:lnTo>
                      <a:pt x="592" y="0"/>
                    </a:lnTo>
                    <a:lnTo>
                      <a:pt x="503" y="0"/>
                    </a:lnTo>
                    <a:lnTo>
                      <a:pt x="600" y="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9" name="Freeform 21">
                <a:extLst>
                  <a:ext uri="{FF2B5EF4-FFF2-40B4-BE49-F238E27FC236}">
                    <a16:creationId xmlns:a16="http://schemas.microsoft.com/office/drawing/2014/main" id="{6E0A8D4A-96A4-CD9B-CFC6-CFAB616E4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0591"/>
                <a:ext cx="673" cy="644"/>
              </a:xfrm>
              <a:custGeom>
                <a:avLst/>
                <a:gdLst>
                  <a:gd name="T0" fmla="*/ 673 w 673"/>
                  <a:gd name="T1" fmla="*/ 455 h 644"/>
                  <a:gd name="T2" fmla="*/ 624 w 673"/>
                  <a:gd name="T3" fmla="*/ 451 h 644"/>
                  <a:gd name="T4" fmla="*/ 580 w 673"/>
                  <a:gd name="T5" fmla="*/ 443 h 644"/>
                  <a:gd name="T6" fmla="*/ 536 w 673"/>
                  <a:gd name="T7" fmla="*/ 435 h 644"/>
                  <a:gd name="T8" fmla="*/ 495 w 673"/>
                  <a:gd name="T9" fmla="*/ 419 h 644"/>
                  <a:gd name="T10" fmla="*/ 455 w 673"/>
                  <a:gd name="T11" fmla="*/ 398 h 644"/>
                  <a:gd name="T12" fmla="*/ 415 w 673"/>
                  <a:gd name="T13" fmla="*/ 378 h 644"/>
                  <a:gd name="T14" fmla="*/ 379 w 673"/>
                  <a:gd name="T15" fmla="*/ 350 h 644"/>
                  <a:gd name="T16" fmla="*/ 346 w 673"/>
                  <a:gd name="T17" fmla="*/ 322 h 644"/>
                  <a:gd name="T18" fmla="*/ 314 w 673"/>
                  <a:gd name="T19" fmla="*/ 290 h 644"/>
                  <a:gd name="T20" fmla="*/ 286 w 673"/>
                  <a:gd name="T21" fmla="*/ 253 h 644"/>
                  <a:gd name="T22" fmla="*/ 262 w 673"/>
                  <a:gd name="T23" fmla="*/ 217 h 644"/>
                  <a:gd name="T24" fmla="*/ 237 w 673"/>
                  <a:gd name="T25" fmla="*/ 177 h 644"/>
                  <a:gd name="T26" fmla="*/ 221 w 673"/>
                  <a:gd name="T27" fmla="*/ 137 h 644"/>
                  <a:gd name="T28" fmla="*/ 205 w 673"/>
                  <a:gd name="T29" fmla="*/ 92 h 644"/>
                  <a:gd name="T30" fmla="*/ 193 w 673"/>
                  <a:gd name="T31" fmla="*/ 48 h 644"/>
                  <a:gd name="T32" fmla="*/ 189 w 673"/>
                  <a:gd name="T33" fmla="*/ 0 h 644"/>
                  <a:gd name="T34" fmla="*/ 0 w 673"/>
                  <a:gd name="T35" fmla="*/ 20 h 644"/>
                  <a:gd name="T36" fmla="*/ 8 w 673"/>
                  <a:gd name="T37" fmla="*/ 84 h 644"/>
                  <a:gd name="T38" fmla="*/ 24 w 673"/>
                  <a:gd name="T39" fmla="*/ 145 h 644"/>
                  <a:gd name="T40" fmla="*/ 44 w 673"/>
                  <a:gd name="T41" fmla="*/ 205 h 644"/>
                  <a:gd name="T42" fmla="*/ 68 w 673"/>
                  <a:gd name="T43" fmla="*/ 261 h 644"/>
                  <a:gd name="T44" fmla="*/ 96 w 673"/>
                  <a:gd name="T45" fmla="*/ 318 h 644"/>
                  <a:gd name="T46" fmla="*/ 133 w 673"/>
                  <a:gd name="T47" fmla="*/ 366 h 644"/>
                  <a:gd name="T48" fmla="*/ 173 w 673"/>
                  <a:gd name="T49" fmla="*/ 415 h 644"/>
                  <a:gd name="T50" fmla="*/ 213 w 673"/>
                  <a:gd name="T51" fmla="*/ 459 h 644"/>
                  <a:gd name="T52" fmla="*/ 262 w 673"/>
                  <a:gd name="T53" fmla="*/ 499 h 644"/>
                  <a:gd name="T54" fmla="*/ 314 w 673"/>
                  <a:gd name="T55" fmla="*/ 535 h 644"/>
                  <a:gd name="T56" fmla="*/ 366 w 673"/>
                  <a:gd name="T57" fmla="*/ 568 h 644"/>
                  <a:gd name="T58" fmla="*/ 423 w 673"/>
                  <a:gd name="T59" fmla="*/ 592 h 644"/>
                  <a:gd name="T60" fmla="*/ 483 w 673"/>
                  <a:gd name="T61" fmla="*/ 616 h 644"/>
                  <a:gd name="T62" fmla="*/ 544 w 673"/>
                  <a:gd name="T63" fmla="*/ 628 h 644"/>
                  <a:gd name="T64" fmla="*/ 608 w 673"/>
                  <a:gd name="T65" fmla="*/ 640 h 644"/>
                  <a:gd name="T66" fmla="*/ 673 w 673"/>
                  <a:gd name="T67" fmla="*/ 644 h 644"/>
                  <a:gd name="T68" fmla="*/ 673 w 673"/>
                  <a:gd name="T69" fmla="*/ 455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73" h="644">
                    <a:moveTo>
                      <a:pt x="673" y="455"/>
                    </a:moveTo>
                    <a:lnTo>
                      <a:pt x="624" y="451"/>
                    </a:lnTo>
                    <a:lnTo>
                      <a:pt x="580" y="443"/>
                    </a:lnTo>
                    <a:lnTo>
                      <a:pt x="536" y="435"/>
                    </a:lnTo>
                    <a:lnTo>
                      <a:pt x="495" y="419"/>
                    </a:lnTo>
                    <a:lnTo>
                      <a:pt x="455" y="398"/>
                    </a:lnTo>
                    <a:lnTo>
                      <a:pt x="415" y="378"/>
                    </a:lnTo>
                    <a:lnTo>
                      <a:pt x="379" y="350"/>
                    </a:lnTo>
                    <a:lnTo>
                      <a:pt x="346" y="322"/>
                    </a:lnTo>
                    <a:lnTo>
                      <a:pt x="314" y="290"/>
                    </a:lnTo>
                    <a:lnTo>
                      <a:pt x="286" y="253"/>
                    </a:lnTo>
                    <a:lnTo>
                      <a:pt x="262" y="217"/>
                    </a:lnTo>
                    <a:lnTo>
                      <a:pt x="237" y="177"/>
                    </a:lnTo>
                    <a:lnTo>
                      <a:pt x="221" y="137"/>
                    </a:lnTo>
                    <a:lnTo>
                      <a:pt x="205" y="92"/>
                    </a:lnTo>
                    <a:lnTo>
                      <a:pt x="193" y="48"/>
                    </a:lnTo>
                    <a:lnTo>
                      <a:pt x="189" y="0"/>
                    </a:lnTo>
                    <a:lnTo>
                      <a:pt x="0" y="20"/>
                    </a:lnTo>
                    <a:lnTo>
                      <a:pt x="8" y="84"/>
                    </a:lnTo>
                    <a:lnTo>
                      <a:pt x="24" y="145"/>
                    </a:lnTo>
                    <a:lnTo>
                      <a:pt x="44" y="205"/>
                    </a:lnTo>
                    <a:lnTo>
                      <a:pt x="68" y="261"/>
                    </a:lnTo>
                    <a:lnTo>
                      <a:pt x="96" y="318"/>
                    </a:lnTo>
                    <a:lnTo>
                      <a:pt x="133" y="366"/>
                    </a:lnTo>
                    <a:lnTo>
                      <a:pt x="173" y="415"/>
                    </a:lnTo>
                    <a:lnTo>
                      <a:pt x="213" y="459"/>
                    </a:lnTo>
                    <a:lnTo>
                      <a:pt x="262" y="499"/>
                    </a:lnTo>
                    <a:lnTo>
                      <a:pt x="314" y="535"/>
                    </a:lnTo>
                    <a:lnTo>
                      <a:pt x="366" y="568"/>
                    </a:lnTo>
                    <a:lnTo>
                      <a:pt x="423" y="592"/>
                    </a:lnTo>
                    <a:lnTo>
                      <a:pt x="483" y="616"/>
                    </a:lnTo>
                    <a:lnTo>
                      <a:pt x="544" y="628"/>
                    </a:lnTo>
                    <a:lnTo>
                      <a:pt x="608" y="640"/>
                    </a:lnTo>
                    <a:lnTo>
                      <a:pt x="673" y="644"/>
                    </a:lnTo>
                    <a:lnTo>
                      <a:pt x="673" y="4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0" name="Freeform 22">
                <a:extLst>
                  <a:ext uri="{FF2B5EF4-FFF2-40B4-BE49-F238E27FC236}">
                    <a16:creationId xmlns:a16="http://schemas.microsoft.com/office/drawing/2014/main" id="{0A978A73-BAC1-6253-5565-DEA8F0B9C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824"/>
                <a:ext cx="600" cy="411"/>
              </a:xfrm>
              <a:custGeom>
                <a:avLst/>
                <a:gdLst>
                  <a:gd name="T0" fmla="*/ 407 w 600"/>
                  <a:gd name="T1" fmla="*/ 137 h 411"/>
                  <a:gd name="T2" fmla="*/ 395 w 600"/>
                  <a:gd name="T3" fmla="*/ 12 h 411"/>
                  <a:gd name="T4" fmla="*/ 362 w 600"/>
                  <a:gd name="T5" fmla="*/ 57 h 411"/>
                  <a:gd name="T6" fmla="*/ 318 w 600"/>
                  <a:gd name="T7" fmla="*/ 97 h 411"/>
                  <a:gd name="T8" fmla="*/ 274 w 600"/>
                  <a:gd name="T9" fmla="*/ 133 h 411"/>
                  <a:gd name="T10" fmla="*/ 225 w 600"/>
                  <a:gd name="T11" fmla="*/ 165 h 411"/>
                  <a:gd name="T12" fmla="*/ 173 w 600"/>
                  <a:gd name="T13" fmla="*/ 190 h 411"/>
                  <a:gd name="T14" fmla="*/ 117 w 600"/>
                  <a:gd name="T15" fmla="*/ 206 h 411"/>
                  <a:gd name="T16" fmla="*/ 88 w 600"/>
                  <a:gd name="T17" fmla="*/ 210 h 411"/>
                  <a:gd name="T18" fmla="*/ 60 w 600"/>
                  <a:gd name="T19" fmla="*/ 218 h 411"/>
                  <a:gd name="T20" fmla="*/ 32 w 600"/>
                  <a:gd name="T21" fmla="*/ 218 h 411"/>
                  <a:gd name="T22" fmla="*/ 0 w 600"/>
                  <a:gd name="T23" fmla="*/ 222 h 411"/>
                  <a:gd name="T24" fmla="*/ 0 w 600"/>
                  <a:gd name="T25" fmla="*/ 411 h 411"/>
                  <a:gd name="T26" fmla="*/ 40 w 600"/>
                  <a:gd name="T27" fmla="*/ 407 h 411"/>
                  <a:gd name="T28" fmla="*/ 84 w 600"/>
                  <a:gd name="T29" fmla="*/ 403 h 411"/>
                  <a:gd name="T30" fmla="*/ 125 w 600"/>
                  <a:gd name="T31" fmla="*/ 399 h 411"/>
                  <a:gd name="T32" fmla="*/ 169 w 600"/>
                  <a:gd name="T33" fmla="*/ 387 h 411"/>
                  <a:gd name="T34" fmla="*/ 242 w 600"/>
                  <a:gd name="T35" fmla="*/ 363 h 411"/>
                  <a:gd name="T36" fmla="*/ 314 w 600"/>
                  <a:gd name="T37" fmla="*/ 331 h 411"/>
                  <a:gd name="T38" fmla="*/ 383 w 600"/>
                  <a:gd name="T39" fmla="*/ 290 h 411"/>
                  <a:gd name="T40" fmla="*/ 447 w 600"/>
                  <a:gd name="T41" fmla="*/ 238 h 411"/>
                  <a:gd name="T42" fmla="*/ 503 w 600"/>
                  <a:gd name="T43" fmla="*/ 186 h 411"/>
                  <a:gd name="T44" fmla="*/ 552 w 600"/>
                  <a:gd name="T45" fmla="*/ 121 h 411"/>
                  <a:gd name="T46" fmla="*/ 540 w 600"/>
                  <a:gd name="T47" fmla="*/ 0 h 411"/>
                  <a:gd name="T48" fmla="*/ 552 w 600"/>
                  <a:gd name="T49" fmla="*/ 121 h 411"/>
                  <a:gd name="T50" fmla="*/ 600 w 600"/>
                  <a:gd name="T51" fmla="*/ 53 h 411"/>
                  <a:gd name="T52" fmla="*/ 540 w 600"/>
                  <a:gd name="T53" fmla="*/ 0 h 411"/>
                  <a:gd name="T54" fmla="*/ 407 w 600"/>
                  <a:gd name="T55" fmla="*/ 13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00" h="411">
                    <a:moveTo>
                      <a:pt x="407" y="137"/>
                    </a:moveTo>
                    <a:lnTo>
                      <a:pt x="395" y="12"/>
                    </a:lnTo>
                    <a:lnTo>
                      <a:pt x="362" y="57"/>
                    </a:lnTo>
                    <a:lnTo>
                      <a:pt x="318" y="97"/>
                    </a:lnTo>
                    <a:lnTo>
                      <a:pt x="274" y="133"/>
                    </a:lnTo>
                    <a:lnTo>
                      <a:pt x="225" y="165"/>
                    </a:lnTo>
                    <a:lnTo>
                      <a:pt x="173" y="190"/>
                    </a:lnTo>
                    <a:lnTo>
                      <a:pt x="117" y="206"/>
                    </a:lnTo>
                    <a:lnTo>
                      <a:pt x="88" y="210"/>
                    </a:lnTo>
                    <a:lnTo>
                      <a:pt x="60" y="218"/>
                    </a:lnTo>
                    <a:lnTo>
                      <a:pt x="32" y="218"/>
                    </a:lnTo>
                    <a:lnTo>
                      <a:pt x="0" y="222"/>
                    </a:lnTo>
                    <a:lnTo>
                      <a:pt x="0" y="411"/>
                    </a:lnTo>
                    <a:lnTo>
                      <a:pt x="40" y="407"/>
                    </a:lnTo>
                    <a:lnTo>
                      <a:pt x="84" y="403"/>
                    </a:lnTo>
                    <a:lnTo>
                      <a:pt x="125" y="399"/>
                    </a:lnTo>
                    <a:lnTo>
                      <a:pt x="169" y="387"/>
                    </a:lnTo>
                    <a:lnTo>
                      <a:pt x="242" y="363"/>
                    </a:lnTo>
                    <a:lnTo>
                      <a:pt x="314" y="331"/>
                    </a:lnTo>
                    <a:lnTo>
                      <a:pt x="383" y="290"/>
                    </a:lnTo>
                    <a:lnTo>
                      <a:pt x="447" y="238"/>
                    </a:lnTo>
                    <a:lnTo>
                      <a:pt x="503" y="186"/>
                    </a:lnTo>
                    <a:lnTo>
                      <a:pt x="552" y="121"/>
                    </a:lnTo>
                    <a:lnTo>
                      <a:pt x="540" y="0"/>
                    </a:lnTo>
                    <a:lnTo>
                      <a:pt x="552" y="121"/>
                    </a:lnTo>
                    <a:lnTo>
                      <a:pt x="600" y="53"/>
                    </a:lnTo>
                    <a:lnTo>
                      <a:pt x="540" y="0"/>
                    </a:lnTo>
                    <a:lnTo>
                      <a:pt x="407" y="1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1" name="Freeform 23">
                <a:extLst>
                  <a:ext uri="{FF2B5EF4-FFF2-40B4-BE49-F238E27FC236}">
                    <a16:creationId xmlns:a16="http://schemas.microsoft.com/office/drawing/2014/main" id="{C090601D-82CC-9AC7-BC7C-826A65171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2" y="10313"/>
                <a:ext cx="730" cy="648"/>
              </a:xfrm>
              <a:custGeom>
                <a:avLst/>
                <a:gdLst>
                  <a:gd name="T0" fmla="*/ 57 w 730"/>
                  <a:gd name="T1" fmla="*/ 8 h 648"/>
                  <a:gd name="T2" fmla="*/ 65 w 730"/>
                  <a:gd name="T3" fmla="*/ 137 h 648"/>
                  <a:gd name="T4" fmla="*/ 597 w 730"/>
                  <a:gd name="T5" fmla="*/ 648 h 648"/>
                  <a:gd name="T6" fmla="*/ 730 w 730"/>
                  <a:gd name="T7" fmla="*/ 511 h 648"/>
                  <a:gd name="T8" fmla="*/ 194 w 730"/>
                  <a:gd name="T9" fmla="*/ 0 h 648"/>
                  <a:gd name="T10" fmla="*/ 202 w 730"/>
                  <a:gd name="T11" fmla="*/ 128 h 648"/>
                  <a:gd name="T12" fmla="*/ 57 w 730"/>
                  <a:gd name="T13" fmla="*/ 8 h 648"/>
                  <a:gd name="T14" fmla="*/ 0 w 730"/>
                  <a:gd name="T15" fmla="*/ 76 h 648"/>
                  <a:gd name="T16" fmla="*/ 65 w 730"/>
                  <a:gd name="T17" fmla="*/ 137 h 648"/>
                  <a:gd name="T18" fmla="*/ 57 w 730"/>
                  <a:gd name="T19" fmla="*/ 8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0" h="648">
                    <a:moveTo>
                      <a:pt x="57" y="8"/>
                    </a:moveTo>
                    <a:lnTo>
                      <a:pt x="65" y="137"/>
                    </a:lnTo>
                    <a:lnTo>
                      <a:pt x="597" y="648"/>
                    </a:lnTo>
                    <a:lnTo>
                      <a:pt x="730" y="511"/>
                    </a:lnTo>
                    <a:lnTo>
                      <a:pt x="194" y="0"/>
                    </a:lnTo>
                    <a:lnTo>
                      <a:pt x="202" y="128"/>
                    </a:lnTo>
                    <a:lnTo>
                      <a:pt x="57" y="8"/>
                    </a:lnTo>
                    <a:lnTo>
                      <a:pt x="0" y="76"/>
                    </a:lnTo>
                    <a:lnTo>
                      <a:pt x="65" y="137"/>
                    </a:lnTo>
                    <a:lnTo>
                      <a:pt x="57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2" name="Freeform 24">
                <a:extLst>
                  <a:ext uri="{FF2B5EF4-FFF2-40B4-BE49-F238E27FC236}">
                    <a16:creationId xmlns:a16="http://schemas.microsoft.com/office/drawing/2014/main" id="{B7A565A5-77D8-3125-0CE2-C84172E4E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99"/>
                <a:ext cx="44" cy="249"/>
              </a:xfrm>
              <a:custGeom>
                <a:avLst/>
                <a:gdLst>
                  <a:gd name="T0" fmla="*/ 44 w 44"/>
                  <a:gd name="T1" fmla="*/ 0 h 249"/>
                  <a:gd name="T2" fmla="*/ 44 w 44"/>
                  <a:gd name="T3" fmla="*/ 249 h 249"/>
                  <a:gd name="T4" fmla="*/ 32 w 44"/>
                  <a:gd name="T5" fmla="*/ 221 h 249"/>
                  <a:gd name="T6" fmla="*/ 28 w 44"/>
                  <a:gd name="T7" fmla="*/ 189 h 249"/>
                  <a:gd name="T8" fmla="*/ 20 w 44"/>
                  <a:gd name="T9" fmla="*/ 161 h 249"/>
                  <a:gd name="T10" fmla="*/ 12 w 44"/>
                  <a:gd name="T11" fmla="*/ 129 h 249"/>
                  <a:gd name="T12" fmla="*/ 8 w 44"/>
                  <a:gd name="T13" fmla="*/ 96 h 249"/>
                  <a:gd name="T14" fmla="*/ 4 w 44"/>
                  <a:gd name="T15" fmla="*/ 64 h 249"/>
                  <a:gd name="T16" fmla="*/ 0 w 44"/>
                  <a:gd name="T17" fmla="*/ 32 h 249"/>
                  <a:gd name="T18" fmla="*/ 0 w 44"/>
                  <a:gd name="T19" fmla="*/ 0 h 249"/>
                  <a:gd name="T20" fmla="*/ 44 w 44"/>
                  <a:gd name="T21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249">
                    <a:moveTo>
                      <a:pt x="44" y="0"/>
                    </a:moveTo>
                    <a:lnTo>
                      <a:pt x="44" y="249"/>
                    </a:lnTo>
                    <a:lnTo>
                      <a:pt x="32" y="221"/>
                    </a:lnTo>
                    <a:lnTo>
                      <a:pt x="28" y="189"/>
                    </a:lnTo>
                    <a:lnTo>
                      <a:pt x="20" y="161"/>
                    </a:lnTo>
                    <a:lnTo>
                      <a:pt x="12" y="129"/>
                    </a:lnTo>
                    <a:lnTo>
                      <a:pt x="8" y="96"/>
                    </a:lnTo>
                    <a:lnTo>
                      <a:pt x="4" y="64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3" name="Freeform 25">
                <a:extLst>
                  <a:ext uri="{FF2B5EF4-FFF2-40B4-BE49-F238E27FC236}">
                    <a16:creationId xmlns:a16="http://schemas.microsoft.com/office/drawing/2014/main" id="{BB44FEEC-C1BA-8F24-BDB6-22DB684E7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0599"/>
                <a:ext cx="40" cy="370"/>
              </a:xfrm>
              <a:custGeom>
                <a:avLst/>
                <a:gdLst>
                  <a:gd name="T0" fmla="*/ 0 w 40"/>
                  <a:gd name="T1" fmla="*/ 249 h 370"/>
                  <a:gd name="T2" fmla="*/ 0 w 40"/>
                  <a:gd name="T3" fmla="*/ 0 h 370"/>
                  <a:gd name="T4" fmla="*/ 40 w 40"/>
                  <a:gd name="T5" fmla="*/ 0 h 370"/>
                  <a:gd name="T6" fmla="*/ 40 w 40"/>
                  <a:gd name="T7" fmla="*/ 370 h 370"/>
                  <a:gd name="T8" fmla="*/ 36 w 40"/>
                  <a:gd name="T9" fmla="*/ 354 h 370"/>
                  <a:gd name="T10" fmla="*/ 28 w 40"/>
                  <a:gd name="T11" fmla="*/ 342 h 370"/>
                  <a:gd name="T12" fmla="*/ 24 w 40"/>
                  <a:gd name="T13" fmla="*/ 326 h 370"/>
                  <a:gd name="T14" fmla="*/ 16 w 40"/>
                  <a:gd name="T15" fmla="*/ 310 h 370"/>
                  <a:gd name="T16" fmla="*/ 12 w 40"/>
                  <a:gd name="T17" fmla="*/ 294 h 370"/>
                  <a:gd name="T18" fmla="*/ 8 w 40"/>
                  <a:gd name="T19" fmla="*/ 282 h 370"/>
                  <a:gd name="T20" fmla="*/ 4 w 40"/>
                  <a:gd name="T21" fmla="*/ 266 h 370"/>
                  <a:gd name="T22" fmla="*/ 0 w 40"/>
                  <a:gd name="T23" fmla="*/ 249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370">
                    <a:moveTo>
                      <a:pt x="0" y="249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370"/>
                    </a:lnTo>
                    <a:lnTo>
                      <a:pt x="36" y="354"/>
                    </a:lnTo>
                    <a:lnTo>
                      <a:pt x="28" y="342"/>
                    </a:lnTo>
                    <a:lnTo>
                      <a:pt x="24" y="326"/>
                    </a:lnTo>
                    <a:lnTo>
                      <a:pt x="16" y="310"/>
                    </a:lnTo>
                    <a:lnTo>
                      <a:pt x="12" y="294"/>
                    </a:lnTo>
                    <a:lnTo>
                      <a:pt x="8" y="282"/>
                    </a:lnTo>
                    <a:lnTo>
                      <a:pt x="4" y="26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4" name="Freeform 26">
                <a:extLst>
                  <a:ext uri="{FF2B5EF4-FFF2-40B4-BE49-F238E27FC236}">
                    <a16:creationId xmlns:a16="http://schemas.microsoft.com/office/drawing/2014/main" id="{7341119A-30E9-BCF9-ED83-1A6836F37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0599"/>
                <a:ext cx="45" cy="459"/>
              </a:xfrm>
              <a:custGeom>
                <a:avLst/>
                <a:gdLst>
                  <a:gd name="T0" fmla="*/ 0 w 45"/>
                  <a:gd name="T1" fmla="*/ 370 h 459"/>
                  <a:gd name="T2" fmla="*/ 0 w 45"/>
                  <a:gd name="T3" fmla="*/ 0 h 459"/>
                  <a:gd name="T4" fmla="*/ 45 w 45"/>
                  <a:gd name="T5" fmla="*/ 0 h 459"/>
                  <a:gd name="T6" fmla="*/ 45 w 45"/>
                  <a:gd name="T7" fmla="*/ 459 h 459"/>
                  <a:gd name="T8" fmla="*/ 37 w 45"/>
                  <a:gd name="T9" fmla="*/ 447 h 459"/>
                  <a:gd name="T10" fmla="*/ 32 w 45"/>
                  <a:gd name="T11" fmla="*/ 439 h 459"/>
                  <a:gd name="T12" fmla="*/ 28 w 45"/>
                  <a:gd name="T13" fmla="*/ 427 h 459"/>
                  <a:gd name="T14" fmla="*/ 20 w 45"/>
                  <a:gd name="T15" fmla="*/ 415 h 459"/>
                  <a:gd name="T16" fmla="*/ 16 w 45"/>
                  <a:gd name="T17" fmla="*/ 403 h 459"/>
                  <a:gd name="T18" fmla="*/ 12 w 45"/>
                  <a:gd name="T19" fmla="*/ 394 h 459"/>
                  <a:gd name="T20" fmla="*/ 4 w 45"/>
                  <a:gd name="T21" fmla="*/ 382 h 459"/>
                  <a:gd name="T22" fmla="*/ 0 w 45"/>
                  <a:gd name="T23" fmla="*/ 37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459">
                    <a:moveTo>
                      <a:pt x="0" y="37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459"/>
                    </a:lnTo>
                    <a:lnTo>
                      <a:pt x="37" y="447"/>
                    </a:lnTo>
                    <a:lnTo>
                      <a:pt x="32" y="439"/>
                    </a:lnTo>
                    <a:lnTo>
                      <a:pt x="28" y="427"/>
                    </a:lnTo>
                    <a:lnTo>
                      <a:pt x="20" y="415"/>
                    </a:lnTo>
                    <a:lnTo>
                      <a:pt x="16" y="403"/>
                    </a:lnTo>
                    <a:lnTo>
                      <a:pt x="12" y="394"/>
                    </a:lnTo>
                    <a:lnTo>
                      <a:pt x="4" y="382"/>
                    </a:lnTo>
                    <a:lnTo>
                      <a:pt x="0" y="370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5" name="Freeform 27">
                <a:extLst>
                  <a:ext uri="{FF2B5EF4-FFF2-40B4-BE49-F238E27FC236}">
                    <a16:creationId xmlns:a16="http://schemas.microsoft.com/office/drawing/2014/main" id="{4C1C93C3-5169-FFF0-D3F4-FC0BD99B3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0599"/>
                <a:ext cx="44" cy="531"/>
              </a:xfrm>
              <a:custGeom>
                <a:avLst/>
                <a:gdLst>
                  <a:gd name="T0" fmla="*/ 0 w 44"/>
                  <a:gd name="T1" fmla="*/ 459 h 531"/>
                  <a:gd name="T2" fmla="*/ 0 w 44"/>
                  <a:gd name="T3" fmla="*/ 0 h 531"/>
                  <a:gd name="T4" fmla="*/ 44 w 44"/>
                  <a:gd name="T5" fmla="*/ 0 h 531"/>
                  <a:gd name="T6" fmla="*/ 44 w 44"/>
                  <a:gd name="T7" fmla="*/ 531 h 531"/>
                  <a:gd name="T8" fmla="*/ 36 w 44"/>
                  <a:gd name="T9" fmla="*/ 523 h 531"/>
                  <a:gd name="T10" fmla="*/ 32 w 44"/>
                  <a:gd name="T11" fmla="*/ 515 h 531"/>
                  <a:gd name="T12" fmla="*/ 24 w 44"/>
                  <a:gd name="T13" fmla="*/ 507 h 531"/>
                  <a:gd name="T14" fmla="*/ 20 w 44"/>
                  <a:gd name="T15" fmla="*/ 495 h 531"/>
                  <a:gd name="T16" fmla="*/ 16 w 44"/>
                  <a:gd name="T17" fmla="*/ 487 h 531"/>
                  <a:gd name="T18" fmla="*/ 8 w 44"/>
                  <a:gd name="T19" fmla="*/ 479 h 531"/>
                  <a:gd name="T20" fmla="*/ 4 w 44"/>
                  <a:gd name="T21" fmla="*/ 471 h 531"/>
                  <a:gd name="T22" fmla="*/ 0 w 44"/>
                  <a:gd name="T23" fmla="*/ 459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531">
                    <a:moveTo>
                      <a:pt x="0" y="459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531"/>
                    </a:lnTo>
                    <a:lnTo>
                      <a:pt x="36" y="523"/>
                    </a:lnTo>
                    <a:lnTo>
                      <a:pt x="32" y="515"/>
                    </a:lnTo>
                    <a:lnTo>
                      <a:pt x="24" y="507"/>
                    </a:lnTo>
                    <a:lnTo>
                      <a:pt x="20" y="495"/>
                    </a:lnTo>
                    <a:lnTo>
                      <a:pt x="16" y="487"/>
                    </a:lnTo>
                    <a:lnTo>
                      <a:pt x="8" y="479"/>
                    </a:lnTo>
                    <a:lnTo>
                      <a:pt x="4" y="471"/>
                    </a:lnTo>
                    <a:lnTo>
                      <a:pt x="0" y="45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6" name="Freeform 28">
                <a:extLst>
                  <a:ext uri="{FF2B5EF4-FFF2-40B4-BE49-F238E27FC236}">
                    <a16:creationId xmlns:a16="http://schemas.microsoft.com/office/drawing/2014/main" id="{8ADAF1B0-F57E-A4D1-4A71-A39F6B626F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10599"/>
                <a:ext cx="40" cy="596"/>
              </a:xfrm>
              <a:custGeom>
                <a:avLst/>
                <a:gdLst>
                  <a:gd name="T0" fmla="*/ 0 w 40"/>
                  <a:gd name="T1" fmla="*/ 531 h 596"/>
                  <a:gd name="T2" fmla="*/ 0 w 40"/>
                  <a:gd name="T3" fmla="*/ 0 h 596"/>
                  <a:gd name="T4" fmla="*/ 40 w 40"/>
                  <a:gd name="T5" fmla="*/ 0 h 596"/>
                  <a:gd name="T6" fmla="*/ 40 w 40"/>
                  <a:gd name="T7" fmla="*/ 596 h 596"/>
                  <a:gd name="T8" fmla="*/ 36 w 40"/>
                  <a:gd name="T9" fmla="*/ 588 h 596"/>
                  <a:gd name="T10" fmla="*/ 28 w 40"/>
                  <a:gd name="T11" fmla="*/ 580 h 596"/>
                  <a:gd name="T12" fmla="*/ 24 w 40"/>
                  <a:gd name="T13" fmla="*/ 572 h 596"/>
                  <a:gd name="T14" fmla="*/ 20 w 40"/>
                  <a:gd name="T15" fmla="*/ 564 h 596"/>
                  <a:gd name="T16" fmla="*/ 12 w 40"/>
                  <a:gd name="T17" fmla="*/ 556 h 596"/>
                  <a:gd name="T18" fmla="*/ 8 w 40"/>
                  <a:gd name="T19" fmla="*/ 548 h 596"/>
                  <a:gd name="T20" fmla="*/ 4 w 40"/>
                  <a:gd name="T21" fmla="*/ 540 h 596"/>
                  <a:gd name="T22" fmla="*/ 0 w 40"/>
                  <a:gd name="T23" fmla="*/ 531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596">
                    <a:moveTo>
                      <a:pt x="0" y="53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596"/>
                    </a:lnTo>
                    <a:lnTo>
                      <a:pt x="36" y="588"/>
                    </a:lnTo>
                    <a:lnTo>
                      <a:pt x="28" y="580"/>
                    </a:lnTo>
                    <a:lnTo>
                      <a:pt x="24" y="572"/>
                    </a:lnTo>
                    <a:lnTo>
                      <a:pt x="20" y="564"/>
                    </a:lnTo>
                    <a:lnTo>
                      <a:pt x="12" y="556"/>
                    </a:lnTo>
                    <a:lnTo>
                      <a:pt x="8" y="548"/>
                    </a:lnTo>
                    <a:lnTo>
                      <a:pt x="4" y="540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7" name="Freeform 29">
                <a:extLst>
                  <a:ext uri="{FF2B5EF4-FFF2-40B4-BE49-F238E27FC236}">
                    <a16:creationId xmlns:a16="http://schemas.microsoft.com/office/drawing/2014/main" id="{3B2C6147-373B-EF72-26BB-383AEDB27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0599"/>
                <a:ext cx="45" cy="652"/>
              </a:xfrm>
              <a:custGeom>
                <a:avLst/>
                <a:gdLst>
                  <a:gd name="T0" fmla="*/ 0 w 45"/>
                  <a:gd name="T1" fmla="*/ 596 h 652"/>
                  <a:gd name="T2" fmla="*/ 0 w 45"/>
                  <a:gd name="T3" fmla="*/ 0 h 652"/>
                  <a:gd name="T4" fmla="*/ 45 w 45"/>
                  <a:gd name="T5" fmla="*/ 0 h 652"/>
                  <a:gd name="T6" fmla="*/ 45 w 45"/>
                  <a:gd name="T7" fmla="*/ 652 h 652"/>
                  <a:gd name="T8" fmla="*/ 36 w 45"/>
                  <a:gd name="T9" fmla="*/ 644 h 652"/>
                  <a:gd name="T10" fmla="*/ 32 w 45"/>
                  <a:gd name="T11" fmla="*/ 636 h 652"/>
                  <a:gd name="T12" fmla="*/ 28 w 45"/>
                  <a:gd name="T13" fmla="*/ 632 h 652"/>
                  <a:gd name="T14" fmla="*/ 20 w 45"/>
                  <a:gd name="T15" fmla="*/ 624 h 652"/>
                  <a:gd name="T16" fmla="*/ 16 w 45"/>
                  <a:gd name="T17" fmla="*/ 616 h 652"/>
                  <a:gd name="T18" fmla="*/ 12 w 45"/>
                  <a:gd name="T19" fmla="*/ 612 h 652"/>
                  <a:gd name="T20" fmla="*/ 4 w 45"/>
                  <a:gd name="T21" fmla="*/ 604 h 652"/>
                  <a:gd name="T22" fmla="*/ 0 w 45"/>
                  <a:gd name="T23" fmla="*/ 59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652">
                    <a:moveTo>
                      <a:pt x="0" y="596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652"/>
                    </a:lnTo>
                    <a:lnTo>
                      <a:pt x="36" y="644"/>
                    </a:lnTo>
                    <a:lnTo>
                      <a:pt x="32" y="636"/>
                    </a:lnTo>
                    <a:lnTo>
                      <a:pt x="28" y="632"/>
                    </a:lnTo>
                    <a:lnTo>
                      <a:pt x="20" y="624"/>
                    </a:lnTo>
                    <a:lnTo>
                      <a:pt x="16" y="616"/>
                    </a:lnTo>
                    <a:lnTo>
                      <a:pt x="12" y="612"/>
                    </a:lnTo>
                    <a:lnTo>
                      <a:pt x="4" y="604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8" name="Freeform 30">
                <a:extLst>
                  <a:ext uri="{FF2B5EF4-FFF2-40B4-BE49-F238E27FC236}">
                    <a16:creationId xmlns:a16="http://schemas.microsoft.com/office/drawing/2014/main" id="{D3A8EE76-07A6-C7E8-F9C3-0D38686BD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0599"/>
                <a:ext cx="44" cy="701"/>
              </a:xfrm>
              <a:custGeom>
                <a:avLst/>
                <a:gdLst>
                  <a:gd name="T0" fmla="*/ 0 w 44"/>
                  <a:gd name="T1" fmla="*/ 652 h 701"/>
                  <a:gd name="T2" fmla="*/ 0 w 44"/>
                  <a:gd name="T3" fmla="*/ 0 h 701"/>
                  <a:gd name="T4" fmla="*/ 44 w 44"/>
                  <a:gd name="T5" fmla="*/ 0 h 701"/>
                  <a:gd name="T6" fmla="*/ 44 w 44"/>
                  <a:gd name="T7" fmla="*/ 701 h 701"/>
                  <a:gd name="T8" fmla="*/ 36 w 44"/>
                  <a:gd name="T9" fmla="*/ 693 h 701"/>
                  <a:gd name="T10" fmla="*/ 32 w 44"/>
                  <a:gd name="T11" fmla="*/ 689 h 701"/>
                  <a:gd name="T12" fmla="*/ 24 w 44"/>
                  <a:gd name="T13" fmla="*/ 681 h 701"/>
                  <a:gd name="T14" fmla="*/ 20 w 44"/>
                  <a:gd name="T15" fmla="*/ 677 h 701"/>
                  <a:gd name="T16" fmla="*/ 16 w 44"/>
                  <a:gd name="T17" fmla="*/ 668 h 701"/>
                  <a:gd name="T18" fmla="*/ 8 w 44"/>
                  <a:gd name="T19" fmla="*/ 664 h 701"/>
                  <a:gd name="T20" fmla="*/ 4 w 44"/>
                  <a:gd name="T21" fmla="*/ 656 h 701"/>
                  <a:gd name="T22" fmla="*/ 0 w 44"/>
                  <a:gd name="T23" fmla="*/ 652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01">
                    <a:moveTo>
                      <a:pt x="0" y="652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01"/>
                    </a:lnTo>
                    <a:lnTo>
                      <a:pt x="36" y="693"/>
                    </a:lnTo>
                    <a:lnTo>
                      <a:pt x="32" y="689"/>
                    </a:lnTo>
                    <a:lnTo>
                      <a:pt x="24" y="681"/>
                    </a:lnTo>
                    <a:lnTo>
                      <a:pt x="20" y="677"/>
                    </a:lnTo>
                    <a:lnTo>
                      <a:pt x="16" y="668"/>
                    </a:lnTo>
                    <a:lnTo>
                      <a:pt x="8" y="664"/>
                    </a:lnTo>
                    <a:lnTo>
                      <a:pt x="4" y="656"/>
                    </a:lnTo>
                    <a:lnTo>
                      <a:pt x="0" y="65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9" name="Freeform 31">
                <a:extLst>
                  <a:ext uri="{FF2B5EF4-FFF2-40B4-BE49-F238E27FC236}">
                    <a16:creationId xmlns:a16="http://schemas.microsoft.com/office/drawing/2014/main" id="{207F49DC-4D5B-D1DE-9E77-213A3B300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0599"/>
                <a:ext cx="40" cy="741"/>
              </a:xfrm>
              <a:custGeom>
                <a:avLst/>
                <a:gdLst>
                  <a:gd name="T0" fmla="*/ 0 w 40"/>
                  <a:gd name="T1" fmla="*/ 701 h 741"/>
                  <a:gd name="T2" fmla="*/ 0 w 40"/>
                  <a:gd name="T3" fmla="*/ 0 h 741"/>
                  <a:gd name="T4" fmla="*/ 40 w 40"/>
                  <a:gd name="T5" fmla="*/ 0 h 741"/>
                  <a:gd name="T6" fmla="*/ 40 w 40"/>
                  <a:gd name="T7" fmla="*/ 741 h 741"/>
                  <a:gd name="T8" fmla="*/ 36 w 40"/>
                  <a:gd name="T9" fmla="*/ 737 h 741"/>
                  <a:gd name="T10" fmla="*/ 28 w 40"/>
                  <a:gd name="T11" fmla="*/ 733 h 741"/>
                  <a:gd name="T12" fmla="*/ 24 w 40"/>
                  <a:gd name="T13" fmla="*/ 725 h 741"/>
                  <a:gd name="T14" fmla="*/ 20 w 40"/>
                  <a:gd name="T15" fmla="*/ 721 h 741"/>
                  <a:gd name="T16" fmla="*/ 12 w 40"/>
                  <a:gd name="T17" fmla="*/ 717 h 741"/>
                  <a:gd name="T18" fmla="*/ 8 w 40"/>
                  <a:gd name="T19" fmla="*/ 709 h 741"/>
                  <a:gd name="T20" fmla="*/ 4 w 40"/>
                  <a:gd name="T21" fmla="*/ 705 h 741"/>
                  <a:gd name="T22" fmla="*/ 0 w 40"/>
                  <a:gd name="T23" fmla="*/ 701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741">
                    <a:moveTo>
                      <a:pt x="0" y="70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741"/>
                    </a:lnTo>
                    <a:lnTo>
                      <a:pt x="36" y="737"/>
                    </a:lnTo>
                    <a:lnTo>
                      <a:pt x="28" y="733"/>
                    </a:lnTo>
                    <a:lnTo>
                      <a:pt x="24" y="725"/>
                    </a:lnTo>
                    <a:lnTo>
                      <a:pt x="20" y="721"/>
                    </a:lnTo>
                    <a:lnTo>
                      <a:pt x="12" y="717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0" name="Freeform 32">
                <a:extLst>
                  <a:ext uri="{FF2B5EF4-FFF2-40B4-BE49-F238E27FC236}">
                    <a16:creationId xmlns:a16="http://schemas.microsoft.com/office/drawing/2014/main" id="{0BE33C52-9A80-A9DD-957E-DC7D024D6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" y="10599"/>
                <a:ext cx="44" cy="781"/>
              </a:xfrm>
              <a:custGeom>
                <a:avLst/>
                <a:gdLst>
                  <a:gd name="T0" fmla="*/ 0 w 44"/>
                  <a:gd name="T1" fmla="*/ 741 h 781"/>
                  <a:gd name="T2" fmla="*/ 0 w 44"/>
                  <a:gd name="T3" fmla="*/ 0 h 781"/>
                  <a:gd name="T4" fmla="*/ 44 w 44"/>
                  <a:gd name="T5" fmla="*/ 0 h 781"/>
                  <a:gd name="T6" fmla="*/ 44 w 44"/>
                  <a:gd name="T7" fmla="*/ 781 h 781"/>
                  <a:gd name="T8" fmla="*/ 40 w 44"/>
                  <a:gd name="T9" fmla="*/ 777 h 781"/>
                  <a:gd name="T10" fmla="*/ 32 w 44"/>
                  <a:gd name="T11" fmla="*/ 773 h 781"/>
                  <a:gd name="T12" fmla="*/ 28 w 44"/>
                  <a:gd name="T13" fmla="*/ 765 h 781"/>
                  <a:gd name="T14" fmla="*/ 20 w 44"/>
                  <a:gd name="T15" fmla="*/ 761 h 781"/>
                  <a:gd name="T16" fmla="*/ 16 w 44"/>
                  <a:gd name="T17" fmla="*/ 757 h 781"/>
                  <a:gd name="T18" fmla="*/ 12 w 44"/>
                  <a:gd name="T19" fmla="*/ 753 h 781"/>
                  <a:gd name="T20" fmla="*/ 8 w 44"/>
                  <a:gd name="T21" fmla="*/ 749 h 781"/>
                  <a:gd name="T22" fmla="*/ 0 w 44"/>
                  <a:gd name="T23" fmla="*/ 741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81">
                    <a:moveTo>
                      <a:pt x="0" y="741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81"/>
                    </a:lnTo>
                    <a:lnTo>
                      <a:pt x="40" y="777"/>
                    </a:lnTo>
                    <a:lnTo>
                      <a:pt x="32" y="773"/>
                    </a:lnTo>
                    <a:lnTo>
                      <a:pt x="28" y="765"/>
                    </a:lnTo>
                    <a:lnTo>
                      <a:pt x="20" y="761"/>
                    </a:lnTo>
                    <a:lnTo>
                      <a:pt x="16" y="757"/>
                    </a:lnTo>
                    <a:lnTo>
                      <a:pt x="12" y="753"/>
                    </a:lnTo>
                    <a:lnTo>
                      <a:pt x="8" y="749"/>
                    </a:lnTo>
                    <a:lnTo>
                      <a:pt x="0" y="741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1" name="Freeform 33">
                <a:extLst>
                  <a:ext uri="{FF2B5EF4-FFF2-40B4-BE49-F238E27FC236}">
                    <a16:creationId xmlns:a16="http://schemas.microsoft.com/office/drawing/2014/main" id="{1533EC1F-46E9-524A-D0DC-1934394A1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" y="10599"/>
                <a:ext cx="45" cy="818"/>
              </a:xfrm>
              <a:custGeom>
                <a:avLst/>
                <a:gdLst>
                  <a:gd name="T0" fmla="*/ 0 w 45"/>
                  <a:gd name="T1" fmla="*/ 781 h 818"/>
                  <a:gd name="T2" fmla="*/ 0 w 45"/>
                  <a:gd name="T3" fmla="*/ 0 h 818"/>
                  <a:gd name="T4" fmla="*/ 45 w 45"/>
                  <a:gd name="T5" fmla="*/ 0 h 818"/>
                  <a:gd name="T6" fmla="*/ 45 w 45"/>
                  <a:gd name="T7" fmla="*/ 818 h 818"/>
                  <a:gd name="T8" fmla="*/ 37 w 45"/>
                  <a:gd name="T9" fmla="*/ 814 h 818"/>
                  <a:gd name="T10" fmla="*/ 33 w 45"/>
                  <a:gd name="T11" fmla="*/ 810 h 818"/>
                  <a:gd name="T12" fmla="*/ 29 w 45"/>
                  <a:gd name="T13" fmla="*/ 805 h 818"/>
                  <a:gd name="T14" fmla="*/ 21 w 45"/>
                  <a:gd name="T15" fmla="*/ 797 h 818"/>
                  <a:gd name="T16" fmla="*/ 17 w 45"/>
                  <a:gd name="T17" fmla="*/ 793 h 818"/>
                  <a:gd name="T18" fmla="*/ 13 w 45"/>
                  <a:gd name="T19" fmla="*/ 789 h 818"/>
                  <a:gd name="T20" fmla="*/ 5 w 45"/>
                  <a:gd name="T21" fmla="*/ 785 h 818"/>
                  <a:gd name="T22" fmla="*/ 0 w 45"/>
                  <a:gd name="T23" fmla="*/ 781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818">
                    <a:moveTo>
                      <a:pt x="0" y="781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818"/>
                    </a:lnTo>
                    <a:lnTo>
                      <a:pt x="37" y="814"/>
                    </a:lnTo>
                    <a:lnTo>
                      <a:pt x="33" y="810"/>
                    </a:lnTo>
                    <a:lnTo>
                      <a:pt x="29" y="805"/>
                    </a:lnTo>
                    <a:lnTo>
                      <a:pt x="21" y="797"/>
                    </a:lnTo>
                    <a:lnTo>
                      <a:pt x="17" y="793"/>
                    </a:lnTo>
                    <a:lnTo>
                      <a:pt x="13" y="789"/>
                    </a:lnTo>
                    <a:lnTo>
                      <a:pt x="5" y="785"/>
                    </a:lnTo>
                    <a:lnTo>
                      <a:pt x="0" y="781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2" name="Freeform 34">
                <a:extLst>
                  <a:ext uri="{FF2B5EF4-FFF2-40B4-BE49-F238E27FC236}">
                    <a16:creationId xmlns:a16="http://schemas.microsoft.com/office/drawing/2014/main" id="{19D13634-F426-D140-8ABA-1647912DF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9" y="10599"/>
                <a:ext cx="40" cy="850"/>
              </a:xfrm>
              <a:custGeom>
                <a:avLst/>
                <a:gdLst>
                  <a:gd name="T0" fmla="*/ 0 w 40"/>
                  <a:gd name="T1" fmla="*/ 818 h 850"/>
                  <a:gd name="T2" fmla="*/ 0 w 40"/>
                  <a:gd name="T3" fmla="*/ 0 h 850"/>
                  <a:gd name="T4" fmla="*/ 40 w 40"/>
                  <a:gd name="T5" fmla="*/ 0 h 850"/>
                  <a:gd name="T6" fmla="*/ 40 w 40"/>
                  <a:gd name="T7" fmla="*/ 850 h 850"/>
                  <a:gd name="T8" fmla="*/ 36 w 40"/>
                  <a:gd name="T9" fmla="*/ 846 h 850"/>
                  <a:gd name="T10" fmla="*/ 32 w 40"/>
                  <a:gd name="T11" fmla="*/ 842 h 850"/>
                  <a:gd name="T12" fmla="*/ 24 w 40"/>
                  <a:gd name="T13" fmla="*/ 838 h 850"/>
                  <a:gd name="T14" fmla="*/ 20 w 40"/>
                  <a:gd name="T15" fmla="*/ 834 h 850"/>
                  <a:gd name="T16" fmla="*/ 16 w 40"/>
                  <a:gd name="T17" fmla="*/ 830 h 850"/>
                  <a:gd name="T18" fmla="*/ 8 w 40"/>
                  <a:gd name="T19" fmla="*/ 826 h 850"/>
                  <a:gd name="T20" fmla="*/ 4 w 40"/>
                  <a:gd name="T21" fmla="*/ 822 h 850"/>
                  <a:gd name="T22" fmla="*/ 0 w 40"/>
                  <a:gd name="T23" fmla="*/ 818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850">
                    <a:moveTo>
                      <a:pt x="0" y="818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850"/>
                    </a:lnTo>
                    <a:lnTo>
                      <a:pt x="36" y="846"/>
                    </a:lnTo>
                    <a:lnTo>
                      <a:pt x="32" y="842"/>
                    </a:lnTo>
                    <a:lnTo>
                      <a:pt x="24" y="838"/>
                    </a:lnTo>
                    <a:lnTo>
                      <a:pt x="20" y="834"/>
                    </a:lnTo>
                    <a:lnTo>
                      <a:pt x="16" y="830"/>
                    </a:lnTo>
                    <a:lnTo>
                      <a:pt x="8" y="826"/>
                    </a:lnTo>
                    <a:lnTo>
                      <a:pt x="4" y="822"/>
                    </a:lnTo>
                    <a:lnTo>
                      <a:pt x="0" y="818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3" name="Freeform 35">
                <a:extLst>
                  <a:ext uri="{FF2B5EF4-FFF2-40B4-BE49-F238E27FC236}">
                    <a16:creationId xmlns:a16="http://schemas.microsoft.com/office/drawing/2014/main" id="{4026232B-A359-7D1D-F88A-D0C04FB65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9" y="10599"/>
                <a:ext cx="44" cy="878"/>
              </a:xfrm>
              <a:custGeom>
                <a:avLst/>
                <a:gdLst>
                  <a:gd name="T0" fmla="*/ 0 w 44"/>
                  <a:gd name="T1" fmla="*/ 850 h 878"/>
                  <a:gd name="T2" fmla="*/ 0 w 44"/>
                  <a:gd name="T3" fmla="*/ 0 h 878"/>
                  <a:gd name="T4" fmla="*/ 32 w 44"/>
                  <a:gd name="T5" fmla="*/ 0 h 878"/>
                  <a:gd name="T6" fmla="*/ 36 w 44"/>
                  <a:gd name="T7" fmla="*/ 12 h 878"/>
                  <a:gd name="T8" fmla="*/ 36 w 44"/>
                  <a:gd name="T9" fmla="*/ 20 h 878"/>
                  <a:gd name="T10" fmla="*/ 36 w 44"/>
                  <a:gd name="T11" fmla="*/ 28 h 878"/>
                  <a:gd name="T12" fmla="*/ 36 w 44"/>
                  <a:gd name="T13" fmla="*/ 36 h 878"/>
                  <a:gd name="T14" fmla="*/ 40 w 44"/>
                  <a:gd name="T15" fmla="*/ 44 h 878"/>
                  <a:gd name="T16" fmla="*/ 40 w 44"/>
                  <a:gd name="T17" fmla="*/ 52 h 878"/>
                  <a:gd name="T18" fmla="*/ 40 w 44"/>
                  <a:gd name="T19" fmla="*/ 64 h 878"/>
                  <a:gd name="T20" fmla="*/ 44 w 44"/>
                  <a:gd name="T21" fmla="*/ 72 h 878"/>
                  <a:gd name="T22" fmla="*/ 44 w 44"/>
                  <a:gd name="T23" fmla="*/ 878 h 878"/>
                  <a:gd name="T24" fmla="*/ 40 w 44"/>
                  <a:gd name="T25" fmla="*/ 874 h 878"/>
                  <a:gd name="T26" fmla="*/ 32 w 44"/>
                  <a:gd name="T27" fmla="*/ 870 h 878"/>
                  <a:gd name="T28" fmla="*/ 28 w 44"/>
                  <a:gd name="T29" fmla="*/ 866 h 878"/>
                  <a:gd name="T30" fmla="*/ 24 w 44"/>
                  <a:gd name="T31" fmla="*/ 862 h 878"/>
                  <a:gd name="T32" fmla="*/ 16 w 44"/>
                  <a:gd name="T33" fmla="*/ 858 h 878"/>
                  <a:gd name="T34" fmla="*/ 12 w 44"/>
                  <a:gd name="T35" fmla="*/ 854 h 878"/>
                  <a:gd name="T36" fmla="*/ 8 w 44"/>
                  <a:gd name="T37" fmla="*/ 850 h 878"/>
                  <a:gd name="T38" fmla="*/ 0 w 44"/>
                  <a:gd name="T39" fmla="*/ 850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4" h="878">
                    <a:moveTo>
                      <a:pt x="0" y="8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6" y="12"/>
                    </a:lnTo>
                    <a:lnTo>
                      <a:pt x="36" y="20"/>
                    </a:lnTo>
                    <a:lnTo>
                      <a:pt x="36" y="28"/>
                    </a:lnTo>
                    <a:lnTo>
                      <a:pt x="36" y="36"/>
                    </a:lnTo>
                    <a:lnTo>
                      <a:pt x="40" y="44"/>
                    </a:lnTo>
                    <a:lnTo>
                      <a:pt x="40" y="52"/>
                    </a:lnTo>
                    <a:lnTo>
                      <a:pt x="40" y="64"/>
                    </a:lnTo>
                    <a:lnTo>
                      <a:pt x="44" y="72"/>
                    </a:lnTo>
                    <a:lnTo>
                      <a:pt x="44" y="878"/>
                    </a:lnTo>
                    <a:lnTo>
                      <a:pt x="40" y="874"/>
                    </a:lnTo>
                    <a:lnTo>
                      <a:pt x="32" y="870"/>
                    </a:lnTo>
                    <a:lnTo>
                      <a:pt x="28" y="866"/>
                    </a:lnTo>
                    <a:lnTo>
                      <a:pt x="24" y="862"/>
                    </a:lnTo>
                    <a:lnTo>
                      <a:pt x="16" y="858"/>
                    </a:lnTo>
                    <a:lnTo>
                      <a:pt x="12" y="854"/>
                    </a:lnTo>
                    <a:lnTo>
                      <a:pt x="8" y="850"/>
                    </a:lnTo>
                    <a:lnTo>
                      <a:pt x="0" y="850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4" name="Freeform 36">
                <a:extLst>
                  <a:ext uri="{FF2B5EF4-FFF2-40B4-BE49-F238E27FC236}">
                    <a16:creationId xmlns:a16="http://schemas.microsoft.com/office/drawing/2014/main" id="{39BEC802-E332-4F48-1E5D-8C9D60DC7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10671"/>
                <a:ext cx="45" cy="830"/>
              </a:xfrm>
              <a:custGeom>
                <a:avLst/>
                <a:gdLst>
                  <a:gd name="T0" fmla="*/ 0 w 45"/>
                  <a:gd name="T1" fmla="*/ 806 h 830"/>
                  <a:gd name="T2" fmla="*/ 0 w 45"/>
                  <a:gd name="T3" fmla="*/ 0 h 830"/>
                  <a:gd name="T4" fmla="*/ 4 w 45"/>
                  <a:gd name="T5" fmla="*/ 16 h 830"/>
                  <a:gd name="T6" fmla="*/ 9 w 45"/>
                  <a:gd name="T7" fmla="*/ 32 h 830"/>
                  <a:gd name="T8" fmla="*/ 13 w 45"/>
                  <a:gd name="T9" fmla="*/ 48 h 830"/>
                  <a:gd name="T10" fmla="*/ 17 w 45"/>
                  <a:gd name="T11" fmla="*/ 65 h 830"/>
                  <a:gd name="T12" fmla="*/ 25 w 45"/>
                  <a:gd name="T13" fmla="*/ 81 h 830"/>
                  <a:gd name="T14" fmla="*/ 29 w 45"/>
                  <a:gd name="T15" fmla="*/ 97 h 830"/>
                  <a:gd name="T16" fmla="*/ 37 w 45"/>
                  <a:gd name="T17" fmla="*/ 113 h 830"/>
                  <a:gd name="T18" fmla="*/ 45 w 45"/>
                  <a:gd name="T19" fmla="*/ 129 h 830"/>
                  <a:gd name="T20" fmla="*/ 45 w 45"/>
                  <a:gd name="T21" fmla="*/ 830 h 830"/>
                  <a:gd name="T22" fmla="*/ 37 w 45"/>
                  <a:gd name="T23" fmla="*/ 826 h 830"/>
                  <a:gd name="T24" fmla="*/ 33 w 45"/>
                  <a:gd name="T25" fmla="*/ 826 h 830"/>
                  <a:gd name="T26" fmla="*/ 29 w 45"/>
                  <a:gd name="T27" fmla="*/ 822 h 830"/>
                  <a:gd name="T28" fmla="*/ 21 w 45"/>
                  <a:gd name="T29" fmla="*/ 818 h 830"/>
                  <a:gd name="T30" fmla="*/ 17 w 45"/>
                  <a:gd name="T31" fmla="*/ 814 h 830"/>
                  <a:gd name="T32" fmla="*/ 13 w 45"/>
                  <a:gd name="T33" fmla="*/ 810 h 830"/>
                  <a:gd name="T34" fmla="*/ 4 w 45"/>
                  <a:gd name="T35" fmla="*/ 806 h 830"/>
                  <a:gd name="T36" fmla="*/ 0 w 45"/>
                  <a:gd name="T37" fmla="*/ 806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830">
                    <a:moveTo>
                      <a:pt x="0" y="806"/>
                    </a:moveTo>
                    <a:lnTo>
                      <a:pt x="0" y="0"/>
                    </a:lnTo>
                    <a:lnTo>
                      <a:pt x="4" y="16"/>
                    </a:lnTo>
                    <a:lnTo>
                      <a:pt x="9" y="32"/>
                    </a:lnTo>
                    <a:lnTo>
                      <a:pt x="13" y="48"/>
                    </a:lnTo>
                    <a:lnTo>
                      <a:pt x="17" y="65"/>
                    </a:lnTo>
                    <a:lnTo>
                      <a:pt x="25" y="81"/>
                    </a:lnTo>
                    <a:lnTo>
                      <a:pt x="29" y="97"/>
                    </a:lnTo>
                    <a:lnTo>
                      <a:pt x="37" y="113"/>
                    </a:lnTo>
                    <a:lnTo>
                      <a:pt x="45" y="129"/>
                    </a:lnTo>
                    <a:lnTo>
                      <a:pt x="45" y="830"/>
                    </a:lnTo>
                    <a:lnTo>
                      <a:pt x="37" y="826"/>
                    </a:lnTo>
                    <a:lnTo>
                      <a:pt x="33" y="826"/>
                    </a:lnTo>
                    <a:lnTo>
                      <a:pt x="29" y="822"/>
                    </a:lnTo>
                    <a:lnTo>
                      <a:pt x="21" y="818"/>
                    </a:lnTo>
                    <a:lnTo>
                      <a:pt x="17" y="814"/>
                    </a:lnTo>
                    <a:lnTo>
                      <a:pt x="13" y="810"/>
                    </a:lnTo>
                    <a:lnTo>
                      <a:pt x="4" y="806"/>
                    </a:lnTo>
                    <a:lnTo>
                      <a:pt x="0" y="806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5" name="Freeform 37">
                <a:extLst>
                  <a:ext uri="{FF2B5EF4-FFF2-40B4-BE49-F238E27FC236}">
                    <a16:creationId xmlns:a16="http://schemas.microsoft.com/office/drawing/2014/main" id="{A5763CAC-3488-C44E-9AF8-9AD21110A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0800"/>
                <a:ext cx="40" cy="725"/>
              </a:xfrm>
              <a:custGeom>
                <a:avLst/>
                <a:gdLst>
                  <a:gd name="T0" fmla="*/ 0 w 40"/>
                  <a:gd name="T1" fmla="*/ 701 h 725"/>
                  <a:gd name="T2" fmla="*/ 0 w 40"/>
                  <a:gd name="T3" fmla="*/ 0 h 725"/>
                  <a:gd name="T4" fmla="*/ 4 w 40"/>
                  <a:gd name="T5" fmla="*/ 8 h 725"/>
                  <a:gd name="T6" fmla="*/ 8 w 40"/>
                  <a:gd name="T7" fmla="*/ 16 h 725"/>
                  <a:gd name="T8" fmla="*/ 12 w 40"/>
                  <a:gd name="T9" fmla="*/ 28 h 725"/>
                  <a:gd name="T10" fmla="*/ 20 w 40"/>
                  <a:gd name="T11" fmla="*/ 36 h 725"/>
                  <a:gd name="T12" fmla="*/ 24 w 40"/>
                  <a:gd name="T13" fmla="*/ 48 h 725"/>
                  <a:gd name="T14" fmla="*/ 28 w 40"/>
                  <a:gd name="T15" fmla="*/ 56 h 725"/>
                  <a:gd name="T16" fmla="*/ 36 w 40"/>
                  <a:gd name="T17" fmla="*/ 65 h 725"/>
                  <a:gd name="T18" fmla="*/ 40 w 40"/>
                  <a:gd name="T19" fmla="*/ 77 h 725"/>
                  <a:gd name="T20" fmla="*/ 40 w 40"/>
                  <a:gd name="T21" fmla="*/ 725 h 725"/>
                  <a:gd name="T22" fmla="*/ 36 w 40"/>
                  <a:gd name="T23" fmla="*/ 721 h 725"/>
                  <a:gd name="T24" fmla="*/ 32 w 40"/>
                  <a:gd name="T25" fmla="*/ 717 h 725"/>
                  <a:gd name="T26" fmla="*/ 24 w 40"/>
                  <a:gd name="T27" fmla="*/ 717 h 725"/>
                  <a:gd name="T28" fmla="*/ 20 w 40"/>
                  <a:gd name="T29" fmla="*/ 713 h 725"/>
                  <a:gd name="T30" fmla="*/ 16 w 40"/>
                  <a:gd name="T31" fmla="*/ 709 h 725"/>
                  <a:gd name="T32" fmla="*/ 8 w 40"/>
                  <a:gd name="T33" fmla="*/ 709 h 725"/>
                  <a:gd name="T34" fmla="*/ 4 w 40"/>
                  <a:gd name="T35" fmla="*/ 705 h 725"/>
                  <a:gd name="T36" fmla="*/ 0 w 40"/>
                  <a:gd name="T37" fmla="*/ 701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725">
                    <a:moveTo>
                      <a:pt x="0" y="701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8" y="16"/>
                    </a:lnTo>
                    <a:lnTo>
                      <a:pt x="12" y="28"/>
                    </a:lnTo>
                    <a:lnTo>
                      <a:pt x="20" y="36"/>
                    </a:lnTo>
                    <a:lnTo>
                      <a:pt x="24" y="48"/>
                    </a:lnTo>
                    <a:lnTo>
                      <a:pt x="28" y="56"/>
                    </a:lnTo>
                    <a:lnTo>
                      <a:pt x="36" y="65"/>
                    </a:lnTo>
                    <a:lnTo>
                      <a:pt x="40" y="77"/>
                    </a:lnTo>
                    <a:lnTo>
                      <a:pt x="40" y="725"/>
                    </a:lnTo>
                    <a:lnTo>
                      <a:pt x="36" y="721"/>
                    </a:lnTo>
                    <a:lnTo>
                      <a:pt x="32" y="717"/>
                    </a:lnTo>
                    <a:lnTo>
                      <a:pt x="24" y="717"/>
                    </a:lnTo>
                    <a:lnTo>
                      <a:pt x="20" y="713"/>
                    </a:lnTo>
                    <a:lnTo>
                      <a:pt x="16" y="709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6" name="Freeform 38">
                <a:extLst>
                  <a:ext uri="{FF2B5EF4-FFF2-40B4-BE49-F238E27FC236}">
                    <a16:creationId xmlns:a16="http://schemas.microsoft.com/office/drawing/2014/main" id="{985A6B56-A5B4-EF4C-A22C-36D6C82AB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0877"/>
                <a:ext cx="44" cy="668"/>
              </a:xfrm>
              <a:custGeom>
                <a:avLst/>
                <a:gdLst>
                  <a:gd name="T0" fmla="*/ 0 w 44"/>
                  <a:gd name="T1" fmla="*/ 648 h 668"/>
                  <a:gd name="T2" fmla="*/ 0 w 44"/>
                  <a:gd name="T3" fmla="*/ 0 h 668"/>
                  <a:gd name="T4" fmla="*/ 4 w 44"/>
                  <a:gd name="T5" fmla="*/ 4 h 668"/>
                  <a:gd name="T6" fmla="*/ 12 w 44"/>
                  <a:gd name="T7" fmla="*/ 12 h 668"/>
                  <a:gd name="T8" fmla="*/ 16 w 44"/>
                  <a:gd name="T9" fmla="*/ 20 h 668"/>
                  <a:gd name="T10" fmla="*/ 20 w 44"/>
                  <a:gd name="T11" fmla="*/ 28 h 668"/>
                  <a:gd name="T12" fmla="*/ 28 w 44"/>
                  <a:gd name="T13" fmla="*/ 36 h 668"/>
                  <a:gd name="T14" fmla="*/ 32 w 44"/>
                  <a:gd name="T15" fmla="*/ 40 h 668"/>
                  <a:gd name="T16" fmla="*/ 36 w 44"/>
                  <a:gd name="T17" fmla="*/ 48 h 668"/>
                  <a:gd name="T18" fmla="*/ 44 w 44"/>
                  <a:gd name="T19" fmla="*/ 56 h 668"/>
                  <a:gd name="T20" fmla="*/ 44 w 44"/>
                  <a:gd name="T21" fmla="*/ 668 h 668"/>
                  <a:gd name="T22" fmla="*/ 40 w 44"/>
                  <a:gd name="T23" fmla="*/ 664 h 668"/>
                  <a:gd name="T24" fmla="*/ 32 w 44"/>
                  <a:gd name="T25" fmla="*/ 664 h 668"/>
                  <a:gd name="T26" fmla="*/ 28 w 44"/>
                  <a:gd name="T27" fmla="*/ 660 h 668"/>
                  <a:gd name="T28" fmla="*/ 24 w 44"/>
                  <a:gd name="T29" fmla="*/ 656 h 668"/>
                  <a:gd name="T30" fmla="*/ 16 w 44"/>
                  <a:gd name="T31" fmla="*/ 656 h 668"/>
                  <a:gd name="T32" fmla="*/ 12 w 44"/>
                  <a:gd name="T33" fmla="*/ 652 h 668"/>
                  <a:gd name="T34" fmla="*/ 8 w 44"/>
                  <a:gd name="T35" fmla="*/ 648 h 668"/>
                  <a:gd name="T36" fmla="*/ 0 w 44"/>
                  <a:gd name="T37" fmla="*/ 648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668">
                    <a:moveTo>
                      <a:pt x="0" y="6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12"/>
                    </a:lnTo>
                    <a:lnTo>
                      <a:pt x="16" y="20"/>
                    </a:lnTo>
                    <a:lnTo>
                      <a:pt x="20" y="28"/>
                    </a:lnTo>
                    <a:lnTo>
                      <a:pt x="28" y="36"/>
                    </a:lnTo>
                    <a:lnTo>
                      <a:pt x="32" y="40"/>
                    </a:lnTo>
                    <a:lnTo>
                      <a:pt x="36" y="48"/>
                    </a:lnTo>
                    <a:lnTo>
                      <a:pt x="44" y="56"/>
                    </a:lnTo>
                    <a:lnTo>
                      <a:pt x="44" y="668"/>
                    </a:lnTo>
                    <a:lnTo>
                      <a:pt x="40" y="664"/>
                    </a:lnTo>
                    <a:lnTo>
                      <a:pt x="32" y="664"/>
                    </a:lnTo>
                    <a:lnTo>
                      <a:pt x="28" y="660"/>
                    </a:lnTo>
                    <a:lnTo>
                      <a:pt x="24" y="656"/>
                    </a:lnTo>
                    <a:lnTo>
                      <a:pt x="16" y="656"/>
                    </a:lnTo>
                    <a:lnTo>
                      <a:pt x="12" y="652"/>
                    </a:lnTo>
                    <a:lnTo>
                      <a:pt x="8" y="648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7" name="Freeform 39">
                <a:extLst>
                  <a:ext uri="{FF2B5EF4-FFF2-40B4-BE49-F238E27FC236}">
                    <a16:creationId xmlns:a16="http://schemas.microsoft.com/office/drawing/2014/main" id="{E3EFDBC2-2801-FEE5-11CB-9D15B608F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10933"/>
                <a:ext cx="45" cy="633"/>
              </a:xfrm>
              <a:custGeom>
                <a:avLst/>
                <a:gdLst>
                  <a:gd name="T0" fmla="*/ 0 w 45"/>
                  <a:gd name="T1" fmla="*/ 612 h 633"/>
                  <a:gd name="T2" fmla="*/ 0 w 45"/>
                  <a:gd name="T3" fmla="*/ 0 h 633"/>
                  <a:gd name="T4" fmla="*/ 4 w 45"/>
                  <a:gd name="T5" fmla="*/ 4 h 633"/>
                  <a:gd name="T6" fmla="*/ 8 w 45"/>
                  <a:gd name="T7" fmla="*/ 12 h 633"/>
                  <a:gd name="T8" fmla="*/ 17 w 45"/>
                  <a:gd name="T9" fmla="*/ 16 h 633"/>
                  <a:gd name="T10" fmla="*/ 21 w 45"/>
                  <a:gd name="T11" fmla="*/ 24 h 633"/>
                  <a:gd name="T12" fmla="*/ 25 w 45"/>
                  <a:gd name="T13" fmla="*/ 28 h 633"/>
                  <a:gd name="T14" fmla="*/ 33 w 45"/>
                  <a:gd name="T15" fmla="*/ 32 h 633"/>
                  <a:gd name="T16" fmla="*/ 37 w 45"/>
                  <a:gd name="T17" fmla="*/ 40 h 633"/>
                  <a:gd name="T18" fmla="*/ 45 w 45"/>
                  <a:gd name="T19" fmla="*/ 44 h 633"/>
                  <a:gd name="T20" fmla="*/ 45 w 45"/>
                  <a:gd name="T21" fmla="*/ 633 h 633"/>
                  <a:gd name="T22" fmla="*/ 37 w 45"/>
                  <a:gd name="T23" fmla="*/ 629 h 633"/>
                  <a:gd name="T24" fmla="*/ 33 w 45"/>
                  <a:gd name="T25" fmla="*/ 625 h 633"/>
                  <a:gd name="T26" fmla="*/ 29 w 45"/>
                  <a:gd name="T27" fmla="*/ 625 h 633"/>
                  <a:gd name="T28" fmla="*/ 21 w 45"/>
                  <a:gd name="T29" fmla="*/ 621 h 633"/>
                  <a:gd name="T30" fmla="*/ 17 w 45"/>
                  <a:gd name="T31" fmla="*/ 621 h 633"/>
                  <a:gd name="T32" fmla="*/ 13 w 45"/>
                  <a:gd name="T33" fmla="*/ 617 h 633"/>
                  <a:gd name="T34" fmla="*/ 4 w 45"/>
                  <a:gd name="T35" fmla="*/ 617 h 633"/>
                  <a:gd name="T36" fmla="*/ 0 w 45"/>
                  <a:gd name="T37" fmla="*/ 612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633">
                    <a:moveTo>
                      <a:pt x="0" y="612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7" y="16"/>
                    </a:lnTo>
                    <a:lnTo>
                      <a:pt x="21" y="24"/>
                    </a:lnTo>
                    <a:lnTo>
                      <a:pt x="25" y="28"/>
                    </a:lnTo>
                    <a:lnTo>
                      <a:pt x="33" y="32"/>
                    </a:lnTo>
                    <a:lnTo>
                      <a:pt x="37" y="40"/>
                    </a:lnTo>
                    <a:lnTo>
                      <a:pt x="45" y="44"/>
                    </a:lnTo>
                    <a:lnTo>
                      <a:pt x="45" y="633"/>
                    </a:lnTo>
                    <a:lnTo>
                      <a:pt x="37" y="629"/>
                    </a:lnTo>
                    <a:lnTo>
                      <a:pt x="33" y="625"/>
                    </a:lnTo>
                    <a:lnTo>
                      <a:pt x="29" y="625"/>
                    </a:lnTo>
                    <a:lnTo>
                      <a:pt x="21" y="621"/>
                    </a:lnTo>
                    <a:lnTo>
                      <a:pt x="17" y="621"/>
                    </a:lnTo>
                    <a:lnTo>
                      <a:pt x="13" y="617"/>
                    </a:lnTo>
                    <a:lnTo>
                      <a:pt x="4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8" name="Freeform 40">
                <a:extLst>
                  <a:ext uri="{FF2B5EF4-FFF2-40B4-BE49-F238E27FC236}">
                    <a16:creationId xmlns:a16="http://schemas.microsoft.com/office/drawing/2014/main" id="{BD79AFB7-90F4-6026-0637-68AC21CA1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7" y="10977"/>
                <a:ext cx="40" cy="605"/>
              </a:xfrm>
              <a:custGeom>
                <a:avLst/>
                <a:gdLst>
                  <a:gd name="T0" fmla="*/ 0 w 40"/>
                  <a:gd name="T1" fmla="*/ 589 h 605"/>
                  <a:gd name="T2" fmla="*/ 0 w 40"/>
                  <a:gd name="T3" fmla="*/ 0 h 605"/>
                  <a:gd name="T4" fmla="*/ 4 w 40"/>
                  <a:gd name="T5" fmla="*/ 4 h 605"/>
                  <a:gd name="T6" fmla="*/ 8 w 40"/>
                  <a:gd name="T7" fmla="*/ 12 h 605"/>
                  <a:gd name="T8" fmla="*/ 12 w 40"/>
                  <a:gd name="T9" fmla="*/ 16 h 605"/>
                  <a:gd name="T10" fmla="*/ 20 w 40"/>
                  <a:gd name="T11" fmla="*/ 21 h 605"/>
                  <a:gd name="T12" fmla="*/ 24 w 40"/>
                  <a:gd name="T13" fmla="*/ 25 h 605"/>
                  <a:gd name="T14" fmla="*/ 32 w 40"/>
                  <a:gd name="T15" fmla="*/ 29 h 605"/>
                  <a:gd name="T16" fmla="*/ 36 w 40"/>
                  <a:gd name="T17" fmla="*/ 33 h 605"/>
                  <a:gd name="T18" fmla="*/ 40 w 40"/>
                  <a:gd name="T19" fmla="*/ 37 h 605"/>
                  <a:gd name="T20" fmla="*/ 40 w 40"/>
                  <a:gd name="T21" fmla="*/ 605 h 605"/>
                  <a:gd name="T22" fmla="*/ 36 w 40"/>
                  <a:gd name="T23" fmla="*/ 601 h 605"/>
                  <a:gd name="T24" fmla="*/ 32 w 40"/>
                  <a:gd name="T25" fmla="*/ 601 h 605"/>
                  <a:gd name="T26" fmla="*/ 24 w 40"/>
                  <a:gd name="T27" fmla="*/ 597 h 605"/>
                  <a:gd name="T28" fmla="*/ 20 w 40"/>
                  <a:gd name="T29" fmla="*/ 597 h 605"/>
                  <a:gd name="T30" fmla="*/ 16 w 40"/>
                  <a:gd name="T31" fmla="*/ 593 h 605"/>
                  <a:gd name="T32" fmla="*/ 8 w 40"/>
                  <a:gd name="T33" fmla="*/ 593 h 605"/>
                  <a:gd name="T34" fmla="*/ 4 w 40"/>
                  <a:gd name="T35" fmla="*/ 589 h 605"/>
                  <a:gd name="T36" fmla="*/ 0 w 40"/>
                  <a:gd name="T37" fmla="*/ 589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605">
                    <a:moveTo>
                      <a:pt x="0" y="589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2" y="16"/>
                    </a:lnTo>
                    <a:lnTo>
                      <a:pt x="20" y="21"/>
                    </a:lnTo>
                    <a:lnTo>
                      <a:pt x="24" y="25"/>
                    </a:lnTo>
                    <a:lnTo>
                      <a:pt x="32" y="29"/>
                    </a:lnTo>
                    <a:lnTo>
                      <a:pt x="36" y="33"/>
                    </a:lnTo>
                    <a:lnTo>
                      <a:pt x="40" y="37"/>
                    </a:lnTo>
                    <a:lnTo>
                      <a:pt x="40" y="605"/>
                    </a:lnTo>
                    <a:lnTo>
                      <a:pt x="36" y="601"/>
                    </a:lnTo>
                    <a:lnTo>
                      <a:pt x="32" y="601"/>
                    </a:lnTo>
                    <a:lnTo>
                      <a:pt x="24" y="597"/>
                    </a:lnTo>
                    <a:lnTo>
                      <a:pt x="20" y="597"/>
                    </a:lnTo>
                    <a:lnTo>
                      <a:pt x="16" y="593"/>
                    </a:lnTo>
                    <a:lnTo>
                      <a:pt x="8" y="593"/>
                    </a:lnTo>
                    <a:lnTo>
                      <a:pt x="4" y="589"/>
                    </a:lnTo>
                    <a:lnTo>
                      <a:pt x="0" y="589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9" name="Freeform 41">
                <a:extLst>
                  <a:ext uri="{FF2B5EF4-FFF2-40B4-BE49-F238E27FC236}">
                    <a16:creationId xmlns:a16="http://schemas.microsoft.com/office/drawing/2014/main" id="{BD391B73-FAA7-879E-7067-CF8582EFBB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11014"/>
                <a:ext cx="44" cy="580"/>
              </a:xfrm>
              <a:custGeom>
                <a:avLst/>
                <a:gdLst>
                  <a:gd name="T0" fmla="*/ 0 w 44"/>
                  <a:gd name="T1" fmla="*/ 568 h 580"/>
                  <a:gd name="T2" fmla="*/ 0 w 44"/>
                  <a:gd name="T3" fmla="*/ 0 h 580"/>
                  <a:gd name="T4" fmla="*/ 8 w 44"/>
                  <a:gd name="T5" fmla="*/ 4 h 580"/>
                  <a:gd name="T6" fmla="*/ 12 w 44"/>
                  <a:gd name="T7" fmla="*/ 8 h 580"/>
                  <a:gd name="T8" fmla="*/ 16 w 44"/>
                  <a:gd name="T9" fmla="*/ 12 h 580"/>
                  <a:gd name="T10" fmla="*/ 24 w 44"/>
                  <a:gd name="T11" fmla="*/ 16 h 580"/>
                  <a:gd name="T12" fmla="*/ 28 w 44"/>
                  <a:gd name="T13" fmla="*/ 20 h 580"/>
                  <a:gd name="T14" fmla="*/ 32 w 44"/>
                  <a:gd name="T15" fmla="*/ 24 h 580"/>
                  <a:gd name="T16" fmla="*/ 40 w 44"/>
                  <a:gd name="T17" fmla="*/ 28 h 580"/>
                  <a:gd name="T18" fmla="*/ 44 w 44"/>
                  <a:gd name="T19" fmla="*/ 32 h 580"/>
                  <a:gd name="T20" fmla="*/ 44 w 44"/>
                  <a:gd name="T21" fmla="*/ 580 h 580"/>
                  <a:gd name="T22" fmla="*/ 40 w 44"/>
                  <a:gd name="T23" fmla="*/ 580 h 580"/>
                  <a:gd name="T24" fmla="*/ 32 w 44"/>
                  <a:gd name="T25" fmla="*/ 576 h 580"/>
                  <a:gd name="T26" fmla="*/ 28 w 44"/>
                  <a:gd name="T27" fmla="*/ 576 h 580"/>
                  <a:gd name="T28" fmla="*/ 24 w 44"/>
                  <a:gd name="T29" fmla="*/ 572 h 580"/>
                  <a:gd name="T30" fmla="*/ 16 w 44"/>
                  <a:gd name="T31" fmla="*/ 572 h 580"/>
                  <a:gd name="T32" fmla="*/ 12 w 44"/>
                  <a:gd name="T33" fmla="*/ 572 h 580"/>
                  <a:gd name="T34" fmla="*/ 8 w 44"/>
                  <a:gd name="T35" fmla="*/ 568 h 580"/>
                  <a:gd name="T36" fmla="*/ 0 w 44"/>
                  <a:gd name="T37" fmla="*/ 568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80">
                    <a:moveTo>
                      <a:pt x="0" y="568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12" y="8"/>
                    </a:lnTo>
                    <a:lnTo>
                      <a:pt x="16" y="12"/>
                    </a:lnTo>
                    <a:lnTo>
                      <a:pt x="24" y="16"/>
                    </a:lnTo>
                    <a:lnTo>
                      <a:pt x="28" y="20"/>
                    </a:lnTo>
                    <a:lnTo>
                      <a:pt x="32" y="24"/>
                    </a:lnTo>
                    <a:lnTo>
                      <a:pt x="40" y="28"/>
                    </a:lnTo>
                    <a:lnTo>
                      <a:pt x="44" y="32"/>
                    </a:lnTo>
                    <a:lnTo>
                      <a:pt x="44" y="580"/>
                    </a:lnTo>
                    <a:lnTo>
                      <a:pt x="40" y="580"/>
                    </a:lnTo>
                    <a:lnTo>
                      <a:pt x="32" y="576"/>
                    </a:lnTo>
                    <a:lnTo>
                      <a:pt x="28" y="576"/>
                    </a:lnTo>
                    <a:lnTo>
                      <a:pt x="24" y="572"/>
                    </a:lnTo>
                    <a:lnTo>
                      <a:pt x="16" y="572"/>
                    </a:lnTo>
                    <a:lnTo>
                      <a:pt x="12" y="572"/>
                    </a:lnTo>
                    <a:lnTo>
                      <a:pt x="8" y="568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0" name="Freeform 42">
                <a:extLst>
                  <a:ext uri="{FF2B5EF4-FFF2-40B4-BE49-F238E27FC236}">
                    <a16:creationId xmlns:a16="http://schemas.microsoft.com/office/drawing/2014/main" id="{0EF46D57-F1D8-7ACC-1E29-4D0D39A5E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11046"/>
                <a:ext cx="45" cy="560"/>
              </a:xfrm>
              <a:custGeom>
                <a:avLst/>
                <a:gdLst>
                  <a:gd name="T0" fmla="*/ 0 w 45"/>
                  <a:gd name="T1" fmla="*/ 548 h 560"/>
                  <a:gd name="T2" fmla="*/ 0 w 45"/>
                  <a:gd name="T3" fmla="*/ 0 h 560"/>
                  <a:gd name="T4" fmla="*/ 4 w 45"/>
                  <a:gd name="T5" fmla="*/ 4 h 560"/>
                  <a:gd name="T6" fmla="*/ 12 w 45"/>
                  <a:gd name="T7" fmla="*/ 8 h 560"/>
                  <a:gd name="T8" fmla="*/ 17 w 45"/>
                  <a:gd name="T9" fmla="*/ 12 h 560"/>
                  <a:gd name="T10" fmla="*/ 21 w 45"/>
                  <a:gd name="T11" fmla="*/ 12 h 560"/>
                  <a:gd name="T12" fmla="*/ 29 w 45"/>
                  <a:gd name="T13" fmla="*/ 16 h 560"/>
                  <a:gd name="T14" fmla="*/ 33 w 45"/>
                  <a:gd name="T15" fmla="*/ 20 h 560"/>
                  <a:gd name="T16" fmla="*/ 37 w 45"/>
                  <a:gd name="T17" fmla="*/ 24 h 560"/>
                  <a:gd name="T18" fmla="*/ 45 w 45"/>
                  <a:gd name="T19" fmla="*/ 24 h 560"/>
                  <a:gd name="T20" fmla="*/ 45 w 45"/>
                  <a:gd name="T21" fmla="*/ 560 h 560"/>
                  <a:gd name="T22" fmla="*/ 37 w 45"/>
                  <a:gd name="T23" fmla="*/ 560 h 560"/>
                  <a:gd name="T24" fmla="*/ 33 w 45"/>
                  <a:gd name="T25" fmla="*/ 556 h 560"/>
                  <a:gd name="T26" fmla="*/ 29 w 45"/>
                  <a:gd name="T27" fmla="*/ 556 h 560"/>
                  <a:gd name="T28" fmla="*/ 21 w 45"/>
                  <a:gd name="T29" fmla="*/ 556 h 560"/>
                  <a:gd name="T30" fmla="*/ 17 w 45"/>
                  <a:gd name="T31" fmla="*/ 552 h 560"/>
                  <a:gd name="T32" fmla="*/ 12 w 45"/>
                  <a:gd name="T33" fmla="*/ 552 h 560"/>
                  <a:gd name="T34" fmla="*/ 4 w 45"/>
                  <a:gd name="T35" fmla="*/ 552 h 560"/>
                  <a:gd name="T36" fmla="*/ 0 w 45"/>
                  <a:gd name="T37" fmla="*/ 54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60">
                    <a:moveTo>
                      <a:pt x="0" y="5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8"/>
                    </a:lnTo>
                    <a:lnTo>
                      <a:pt x="17" y="12"/>
                    </a:lnTo>
                    <a:lnTo>
                      <a:pt x="21" y="12"/>
                    </a:lnTo>
                    <a:lnTo>
                      <a:pt x="29" y="16"/>
                    </a:lnTo>
                    <a:lnTo>
                      <a:pt x="33" y="20"/>
                    </a:lnTo>
                    <a:lnTo>
                      <a:pt x="37" y="24"/>
                    </a:lnTo>
                    <a:lnTo>
                      <a:pt x="45" y="24"/>
                    </a:lnTo>
                    <a:lnTo>
                      <a:pt x="45" y="560"/>
                    </a:lnTo>
                    <a:lnTo>
                      <a:pt x="37" y="560"/>
                    </a:lnTo>
                    <a:lnTo>
                      <a:pt x="33" y="556"/>
                    </a:lnTo>
                    <a:lnTo>
                      <a:pt x="29" y="556"/>
                    </a:lnTo>
                    <a:lnTo>
                      <a:pt x="21" y="556"/>
                    </a:lnTo>
                    <a:lnTo>
                      <a:pt x="17" y="552"/>
                    </a:lnTo>
                    <a:lnTo>
                      <a:pt x="12" y="552"/>
                    </a:lnTo>
                    <a:lnTo>
                      <a:pt x="4" y="552"/>
                    </a:lnTo>
                    <a:lnTo>
                      <a:pt x="0" y="548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1" name="Freeform 43">
                <a:extLst>
                  <a:ext uri="{FF2B5EF4-FFF2-40B4-BE49-F238E27FC236}">
                    <a16:creationId xmlns:a16="http://schemas.microsoft.com/office/drawing/2014/main" id="{DC7C85E9-4D39-5CA9-2FF3-564254534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1070"/>
                <a:ext cx="40" cy="548"/>
              </a:xfrm>
              <a:custGeom>
                <a:avLst/>
                <a:gdLst>
                  <a:gd name="T0" fmla="*/ 0 w 40"/>
                  <a:gd name="T1" fmla="*/ 536 h 548"/>
                  <a:gd name="T2" fmla="*/ 0 w 40"/>
                  <a:gd name="T3" fmla="*/ 0 h 548"/>
                  <a:gd name="T4" fmla="*/ 4 w 40"/>
                  <a:gd name="T5" fmla="*/ 4 h 548"/>
                  <a:gd name="T6" fmla="*/ 8 w 40"/>
                  <a:gd name="T7" fmla="*/ 8 h 548"/>
                  <a:gd name="T8" fmla="*/ 16 w 40"/>
                  <a:gd name="T9" fmla="*/ 8 h 548"/>
                  <a:gd name="T10" fmla="*/ 20 w 40"/>
                  <a:gd name="T11" fmla="*/ 12 h 548"/>
                  <a:gd name="T12" fmla="*/ 24 w 40"/>
                  <a:gd name="T13" fmla="*/ 16 h 548"/>
                  <a:gd name="T14" fmla="*/ 32 w 40"/>
                  <a:gd name="T15" fmla="*/ 16 h 548"/>
                  <a:gd name="T16" fmla="*/ 36 w 40"/>
                  <a:gd name="T17" fmla="*/ 20 h 548"/>
                  <a:gd name="T18" fmla="*/ 40 w 40"/>
                  <a:gd name="T19" fmla="*/ 24 h 548"/>
                  <a:gd name="T20" fmla="*/ 40 w 40"/>
                  <a:gd name="T21" fmla="*/ 548 h 548"/>
                  <a:gd name="T22" fmla="*/ 36 w 40"/>
                  <a:gd name="T23" fmla="*/ 544 h 548"/>
                  <a:gd name="T24" fmla="*/ 32 w 40"/>
                  <a:gd name="T25" fmla="*/ 544 h 548"/>
                  <a:gd name="T26" fmla="*/ 24 w 40"/>
                  <a:gd name="T27" fmla="*/ 544 h 548"/>
                  <a:gd name="T28" fmla="*/ 20 w 40"/>
                  <a:gd name="T29" fmla="*/ 540 h 548"/>
                  <a:gd name="T30" fmla="*/ 16 w 40"/>
                  <a:gd name="T31" fmla="*/ 540 h 548"/>
                  <a:gd name="T32" fmla="*/ 8 w 40"/>
                  <a:gd name="T33" fmla="*/ 540 h 548"/>
                  <a:gd name="T34" fmla="*/ 4 w 40"/>
                  <a:gd name="T35" fmla="*/ 536 h 548"/>
                  <a:gd name="T36" fmla="*/ 0 w 40"/>
                  <a:gd name="T37" fmla="*/ 536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48">
                    <a:moveTo>
                      <a:pt x="0" y="536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8"/>
                    </a:lnTo>
                    <a:lnTo>
                      <a:pt x="16" y="8"/>
                    </a:lnTo>
                    <a:lnTo>
                      <a:pt x="20" y="12"/>
                    </a:lnTo>
                    <a:lnTo>
                      <a:pt x="24" y="16"/>
                    </a:lnTo>
                    <a:lnTo>
                      <a:pt x="32" y="16"/>
                    </a:lnTo>
                    <a:lnTo>
                      <a:pt x="36" y="20"/>
                    </a:lnTo>
                    <a:lnTo>
                      <a:pt x="40" y="24"/>
                    </a:lnTo>
                    <a:lnTo>
                      <a:pt x="40" y="548"/>
                    </a:lnTo>
                    <a:lnTo>
                      <a:pt x="36" y="544"/>
                    </a:lnTo>
                    <a:lnTo>
                      <a:pt x="32" y="544"/>
                    </a:lnTo>
                    <a:lnTo>
                      <a:pt x="24" y="544"/>
                    </a:lnTo>
                    <a:lnTo>
                      <a:pt x="20" y="540"/>
                    </a:lnTo>
                    <a:lnTo>
                      <a:pt x="16" y="540"/>
                    </a:lnTo>
                    <a:lnTo>
                      <a:pt x="8" y="540"/>
                    </a:lnTo>
                    <a:lnTo>
                      <a:pt x="4" y="53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2" name="Freeform 44">
                <a:extLst>
                  <a:ext uri="{FF2B5EF4-FFF2-40B4-BE49-F238E27FC236}">
                    <a16:creationId xmlns:a16="http://schemas.microsoft.com/office/drawing/2014/main" id="{4156DA17-4296-3968-E88E-132AE5DAD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" y="11094"/>
                <a:ext cx="44" cy="532"/>
              </a:xfrm>
              <a:custGeom>
                <a:avLst/>
                <a:gdLst>
                  <a:gd name="T0" fmla="*/ 0 w 44"/>
                  <a:gd name="T1" fmla="*/ 524 h 532"/>
                  <a:gd name="T2" fmla="*/ 0 w 44"/>
                  <a:gd name="T3" fmla="*/ 0 h 532"/>
                  <a:gd name="T4" fmla="*/ 8 w 44"/>
                  <a:gd name="T5" fmla="*/ 0 h 532"/>
                  <a:gd name="T6" fmla="*/ 12 w 44"/>
                  <a:gd name="T7" fmla="*/ 4 h 532"/>
                  <a:gd name="T8" fmla="*/ 16 w 44"/>
                  <a:gd name="T9" fmla="*/ 4 h 532"/>
                  <a:gd name="T10" fmla="*/ 24 w 44"/>
                  <a:gd name="T11" fmla="*/ 8 h 532"/>
                  <a:gd name="T12" fmla="*/ 28 w 44"/>
                  <a:gd name="T13" fmla="*/ 8 h 532"/>
                  <a:gd name="T14" fmla="*/ 32 w 44"/>
                  <a:gd name="T15" fmla="*/ 12 h 532"/>
                  <a:gd name="T16" fmla="*/ 40 w 44"/>
                  <a:gd name="T17" fmla="*/ 12 h 532"/>
                  <a:gd name="T18" fmla="*/ 44 w 44"/>
                  <a:gd name="T19" fmla="*/ 16 h 532"/>
                  <a:gd name="T20" fmla="*/ 44 w 44"/>
                  <a:gd name="T21" fmla="*/ 532 h 532"/>
                  <a:gd name="T22" fmla="*/ 40 w 44"/>
                  <a:gd name="T23" fmla="*/ 532 h 532"/>
                  <a:gd name="T24" fmla="*/ 32 w 44"/>
                  <a:gd name="T25" fmla="*/ 528 h 532"/>
                  <a:gd name="T26" fmla="*/ 28 w 44"/>
                  <a:gd name="T27" fmla="*/ 528 h 532"/>
                  <a:gd name="T28" fmla="*/ 24 w 44"/>
                  <a:gd name="T29" fmla="*/ 528 h 532"/>
                  <a:gd name="T30" fmla="*/ 16 w 44"/>
                  <a:gd name="T31" fmla="*/ 528 h 532"/>
                  <a:gd name="T32" fmla="*/ 12 w 44"/>
                  <a:gd name="T33" fmla="*/ 524 h 532"/>
                  <a:gd name="T34" fmla="*/ 8 w 44"/>
                  <a:gd name="T35" fmla="*/ 524 h 532"/>
                  <a:gd name="T36" fmla="*/ 0 w 44"/>
                  <a:gd name="T37" fmla="*/ 524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32">
                    <a:moveTo>
                      <a:pt x="0" y="524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4" y="8"/>
                    </a:lnTo>
                    <a:lnTo>
                      <a:pt x="28" y="8"/>
                    </a:lnTo>
                    <a:lnTo>
                      <a:pt x="32" y="12"/>
                    </a:lnTo>
                    <a:lnTo>
                      <a:pt x="40" y="12"/>
                    </a:lnTo>
                    <a:lnTo>
                      <a:pt x="44" y="16"/>
                    </a:lnTo>
                    <a:lnTo>
                      <a:pt x="44" y="532"/>
                    </a:lnTo>
                    <a:lnTo>
                      <a:pt x="40" y="532"/>
                    </a:lnTo>
                    <a:lnTo>
                      <a:pt x="32" y="528"/>
                    </a:lnTo>
                    <a:lnTo>
                      <a:pt x="28" y="528"/>
                    </a:lnTo>
                    <a:lnTo>
                      <a:pt x="24" y="528"/>
                    </a:lnTo>
                    <a:lnTo>
                      <a:pt x="16" y="528"/>
                    </a:lnTo>
                    <a:lnTo>
                      <a:pt x="12" y="524"/>
                    </a:lnTo>
                    <a:lnTo>
                      <a:pt x="8" y="524"/>
                    </a:lnTo>
                    <a:lnTo>
                      <a:pt x="0" y="524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3" name="Freeform 45">
                <a:extLst>
                  <a:ext uri="{FF2B5EF4-FFF2-40B4-BE49-F238E27FC236}">
                    <a16:creationId xmlns:a16="http://schemas.microsoft.com/office/drawing/2014/main" id="{94E27FA1-16F0-92F5-BB99-4D716E8E2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0" y="11110"/>
                <a:ext cx="45" cy="520"/>
              </a:xfrm>
              <a:custGeom>
                <a:avLst/>
                <a:gdLst>
                  <a:gd name="T0" fmla="*/ 0 w 45"/>
                  <a:gd name="T1" fmla="*/ 516 h 520"/>
                  <a:gd name="T2" fmla="*/ 0 w 45"/>
                  <a:gd name="T3" fmla="*/ 0 h 520"/>
                  <a:gd name="T4" fmla="*/ 4 w 45"/>
                  <a:gd name="T5" fmla="*/ 0 h 520"/>
                  <a:gd name="T6" fmla="*/ 12 w 45"/>
                  <a:gd name="T7" fmla="*/ 4 h 520"/>
                  <a:gd name="T8" fmla="*/ 16 w 45"/>
                  <a:gd name="T9" fmla="*/ 4 h 520"/>
                  <a:gd name="T10" fmla="*/ 20 w 45"/>
                  <a:gd name="T11" fmla="*/ 4 h 520"/>
                  <a:gd name="T12" fmla="*/ 29 w 45"/>
                  <a:gd name="T13" fmla="*/ 8 h 520"/>
                  <a:gd name="T14" fmla="*/ 33 w 45"/>
                  <a:gd name="T15" fmla="*/ 8 h 520"/>
                  <a:gd name="T16" fmla="*/ 37 w 45"/>
                  <a:gd name="T17" fmla="*/ 8 h 520"/>
                  <a:gd name="T18" fmla="*/ 45 w 45"/>
                  <a:gd name="T19" fmla="*/ 12 h 520"/>
                  <a:gd name="T20" fmla="*/ 45 w 45"/>
                  <a:gd name="T21" fmla="*/ 520 h 520"/>
                  <a:gd name="T22" fmla="*/ 37 w 45"/>
                  <a:gd name="T23" fmla="*/ 520 h 520"/>
                  <a:gd name="T24" fmla="*/ 33 w 45"/>
                  <a:gd name="T25" fmla="*/ 520 h 520"/>
                  <a:gd name="T26" fmla="*/ 29 w 45"/>
                  <a:gd name="T27" fmla="*/ 520 h 520"/>
                  <a:gd name="T28" fmla="*/ 20 w 45"/>
                  <a:gd name="T29" fmla="*/ 520 h 520"/>
                  <a:gd name="T30" fmla="*/ 16 w 45"/>
                  <a:gd name="T31" fmla="*/ 516 h 520"/>
                  <a:gd name="T32" fmla="*/ 12 w 45"/>
                  <a:gd name="T33" fmla="*/ 516 h 520"/>
                  <a:gd name="T34" fmla="*/ 4 w 45"/>
                  <a:gd name="T35" fmla="*/ 516 h 520"/>
                  <a:gd name="T36" fmla="*/ 0 w 45"/>
                  <a:gd name="T37" fmla="*/ 516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20">
                    <a:moveTo>
                      <a:pt x="0" y="516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9" y="8"/>
                    </a:lnTo>
                    <a:lnTo>
                      <a:pt x="33" y="8"/>
                    </a:lnTo>
                    <a:lnTo>
                      <a:pt x="37" y="8"/>
                    </a:lnTo>
                    <a:lnTo>
                      <a:pt x="45" y="12"/>
                    </a:lnTo>
                    <a:lnTo>
                      <a:pt x="45" y="520"/>
                    </a:lnTo>
                    <a:lnTo>
                      <a:pt x="37" y="520"/>
                    </a:lnTo>
                    <a:lnTo>
                      <a:pt x="33" y="520"/>
                    </a:lnTo>
                    <a:lnTo>
                      <a:pt x="29" y="520"/>
                    </a:lnTo>
                    <a:lnTo>
                      <a:pt x="20" y="520"/>
                    </a:lnTo>
                    <a:lnTo>
                      <a:pt x="16" y="516"/>
                    </a:lnTo>
                    <a:lnTo>
                      <a:pt x="12" y="516"/>
                    </a:lnTo>
                    <a:lnTo>
                      <a:pt x="4" y="516"/>
                    </a:lnTo>
                    <a:lnTo>
                      <a:pt x="0" y="516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4" name="Freeform 46">
                <a:extLst>
                  <a:ext uri="{FF2B5EF4-FFF2-40B4-BE49-F238E27FC236}">
                    <a16:creationId xmlns:a16="http://schemas.microsoft.com/office/drawing/2014/main" id="{100B888F-45C3-80AD-B045-B76C9CDEF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11122"/>
                <a:ext cx="40" cy="516"/>
              </a:xfrm>
              <a:custGeom>
                <a:avLst/>
                <a:gdLst>
                  <a:gd name="T0" fmla="*/ 0 w 40"/>
                  <a:gd name="T1" fmla="*/ 508 h 516"/>
                  <a:gd name="T2" fmla="*/ 0 w 40"/>
                  <a:gd name="T3" fmla="*/ 0 h 516"/>
                  <a:gd name="T4" fmla="*/ 4 w 40"/>
                  <a:gd name="T5" fmla="*/ 0 h 516"/>
                  <a:gd name="T6" fmla="*/ 8 w 40"/>
                  <a:gd name="T7" fmla="*/ 0 h 516"/>
                  <a:gd name="T8" fmla="*/ 16 w 40"/>
                  <a:gd name="T9" fmla="*/ 4 h 516"/>
                  <a:gd name="T10" fmla="*/ 20 w 40"/>
                  <a:gd name="T11" fmla="*/ 4 h 516"/>
                  <a:gd name="T12" fmla="*/ 24 w 40"/>
                  <a:gd name="T13" fmla="*/ 4 h 516"/>
                  <a:gd name="T14" fmla="*/ 32 w 40"/>
                  <a:gd name="T15" fmla="*/ 8 h 516"/>
                  <a:gd name="T16" fmla="*/ 36 w 40"/>
                  <a:gd name="T17" fmla="*/ 8 h 516"/>
                  <a:gd name="T18" fmla="*/ 40 w 40"/>
                  <a:gd name="T19" fmla="*/ 8 h 516"/>
                  <a:gd name="T20" fmla="*/ 40 w 40"/>
                  <a:gd name="T21" fmla="*/ 516 h 516"/>
                  <a:gd name="T22" fmla="*/ 36 w 40"/>
                  <a:gd name="T23" fmla="*/ 512 h 516"/>
                  <a:gd name="T24" fmla="*/ 32 w 40"/>
                  <a:gd name="T25" fmla="*/ 512 h 516"/>
                  <a:gd name="T26" fmla="*/ 24 w 40"/>
                  <a:gd name="T27" fmla="*/ 512 h 516"/>
                  <a:gd name="T28" fmla="*/ 20 w 40"/>
                  <a:gd name="T29" fmla="*/ 512 h 516"/>
                  <a:gd name="T30" fmla="*/ 16 w 40"/>
                  <a:gd name="T31" fmla="*/ 512 h 516"/>
                  <a:gd name="T32" fmla="*/ 8 w 40"/>
                  <a:gd name="T33" fmla="*/ 512 h 516"/>
                  <a:gd name="T34" fmla="*/ 4 w 40"/>
                  <a:gd name="T35" fmla="*/ 512 h 516"/>
                  <a:gd name="T36" fmla="*/ 0 w 40"/>
                  <a:gd name="T37" fmla="*/ 508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16">
                    <a:moveTo>
                      <a:pt x="0" y="508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32" y="8"/>
                    </a:lnTo>
                    <a:lnTo>
                      <a:pt x="36" y="8"/>
                    </a:lnTo>
                    <a:lnTo>
                      <a:pt x="40" y="8"/>
                    </a:lnTo>
                    <a:lnTo>
                      <a:pt x="40" y="516"/>
                    </a:lnTo>
                    <a:lnTo>
                      <a:pt x="36" y="512"/>
                    </a:lnTo>
                    <a:lnTo>
                      <a:pt x="32" y="512"/>
                    </a:lnTo>
                    <a:lnTo>
                      <a:pt x="24" y="512"/>
                    </a:lnTo>
                    <a:lnTo>
                      <a:pt x="20" y="512"/>
                    </a:lnTo>
                    <a:lnTo>
                      <a:pt x="16" y="512"/>
                    </a:lnTo>
                    <a:lnTo>
                      <a:pt x="8" y="512"/>
                    </a:lnTo>
                    <a:lnTo>
                      <a:pt x="4" y="512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5" name="Freeform 47">
                <a:extLst>
                  <a:ext uri="{FF2B5EF4-FFF2-40B4-BE49-F238E27FC236}">
                    <a16:creationId xmlns:a16="http://schemas.microsoft.com/office/drawing/2014/main" id="{C294B559-3946-EB33-EA93-FF68BCC9AC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5" y="10373"/>
                <a:ext cx="44" cy="1265"/>
              </a:xfrm>
              <a:custGeom>
                <a:avLst/>
                <a:gdLst>
                  <a:gd name="T0" fmla="*/ 0 w 44"/>
                  <a:gd name="T1" fmla="*/ 1265 h 1265"/>
                  <a:gd name="T2" fmla="*/ 0 w 44"/>
                  <a:gd name="T3" fmla="*/ 757 h 1265"/>
                  <a:gd name="T4" fmla="*/ 8 w 44"/>
                  <a:gd name="T5" fmla="*/ 757 h 1265"/>
                  <a:gd name="T6" fmla="*/ 12 w 44"/>
                  <a:gd name="T7" fmla="*/ 757 h 1265"/>
                  <a:gd name="T8" fmla="*/ 16 w 44"/>
                  <a:gd name="T9" fmla="*/ 762 h 1265"/>
                  <a:gd name="T10" fmla="*/ 24 w 44"/>
                  <a:gd name="T11" fmla="*/ 762 h 1265"/>
                  <a:gd name="T12" fmla="*/ 28 w 44"/>
                  <a:gd name="T13" fmla="*/ 762 h 1265"/>
                  <a:gd name="T14" fmla="*/ 32 w 44"/>
                  <a:gd name="T15" fmla="*/ 762 h 1265"/>
                  <a:gd name="T16" fmla="*/ 40 w 44"/>
                  <a:gd name="T17" fmla="*/ 762 h 1265"/>
                  <a:gd name="T18" fmla="*/ 44 w 44"/>
                  <a:gd name="T19" fmla="*/ 762 h 1265"/>
                  <a:gd name="T20" fmla="*/ 44 w 44"/>
                  <a:gd name="T21" fmla="*/ 1265 h 1265"/>
                  <a:gd name="T22" fmla="*/ 40 w 44"/>
                  <a:gd name="T23" fmla="*/ 1265 h 1265"/>
                  <a:gd name="T24" fmla="*/ 32 w 44"/>
                  <a:gd name="T25" fmla="*/ 1265 h 1265"/>
                  <a:gd name="T26" fmla="*/ 28 w 44"/>
                  <a:gd name="T27" fmla="*/ 1265 h 1265"/>
                  <a:gd name="T28" fmla="*/ 24 w 44"/>
                  <a:gd name="T29" fmla="*/ 1265 h 1265"/>
                  <a:gd name="T30" fmla="*/ 16 w 44"/>
                  <a:gd name="T31" fmla="*/ 1265 h 1265"/>
                  <a:gd name="T32" fmla="*/ 12 w 44"/>
                  <a:gd name="T33" fmla="*/ 1265 h 1265"/>
                  <a:gd name="T34" fmla="*/ 8 w 44"/>
                  <a:gd name="T35" fmla="*/ 1265 h 1265"/>
                  <a:gd name="T36" fmla="*/ 0 w 44"/>
                  <a:gd name="T37" fmla="*/ 1265 h 1265"/>
                  <a:gd name="T38" fmla="*/ 44 w 44"/>
                  <a:gd name="T39" fmla="*/ 0 h 1265"/>
                  <a:gd name="T40" fmla="*/ 44 w 44"/>
                  <a:gd name="T41" fmla="*/ 16 h 1265"/>
                  <a:gd name="T42" fmla="*/ 36 w 44"/>
                  <a:gd name="T43" fmla="*/ 8 h 1265"/>
                  <a:gd name="T44" fmla="*/ 44 w 44"/>
                  <a:gd name="T45" fmla="*/ 0 h 1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" h="1265">
                    <a:moveTo>
                      <a:pt x="0" y="1265"/>
                    </a:moveTo>
                    <a:lnTo>
                      <a:pt x="0" y="757"/>
                    </a:lnTo>
                    <a:lnTo>
                      <a:pt x="8" y="757"/>
                    </a:lnTo>
                    <a:lnTo>
                      <a:pt x="12" y="757"/>
                    </a:lnTo>
                    <a:lnTo>
                      <a:pt x="16" y="762"/>
                    </a:lnTo>
                    <a:lnTo>
                      <a:pt x="24" y="762"/>
                    </a:lnTo>
                    <a:lnTo>
                      <a:pt x="28" y="762"/>
                    </a:lnTo>
                    <a:lnTo>
                      <a:pt x="32" y="762"/>
                    </a:lnTo>
                    <a:lnTo>
                      <a:pt x="40" y="762"/>
                    </a:lnTo>
                    <a:lnTo>
                      <a:pt x="44" y="762"/>
                    </a:lnTo>
                    <a:lnTo>
                      <a:pt x="44" y="1265"/>
                    </a:lnTo>
                    <a:lnTo>
                      <a:pt x="40" y="1265"/>
                    </a:lnTo>
                    <a:lnTo>
                      <a:pt x="32" y="1265"/>
                    </a:lnTo>
                    <a:lnTo>
                      <a:pt x="28" y="1265"/>
                    </a:lnTo>
                    <a:lnTo>
                      <a:pt x="24" y="1265"/>
                    </a:lnTo>
                    <a:lnTo>
                      <a:pt x="16" y="1265"/>
                    </a:lnTo>
                    <a:lnTo>
                      <a:pt x="12" y="1265"/>
                    </a:lnTo>
                    <a:lnTo>
                      <a:pt x="8" y="1265"/>
                    </a:lnTo>
                    <a:lnTo>
                      <a:pt x="0" y="1265"/>
                    </a:lnTo>
                    <a:close/>
                    <a:moveTo>
                      <a:pt x="44" y="0"/>
                    </a:moveTo>
                    <a:lnTo>
                      <a:pt x="44" y="16"/>
                    </a:lnTo>
                    <a:lnTo>
                      <a:pt x="36" y="8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6" name="Freeform 48">
                <a:extLst>
                  <a:ext uri="{FF2B5EF4-FFF2-40B4-BE49-F238E27FC236}">
                    <a16:creationId xmlns:a16="http://schemas.microsoft.com/office/drawing/2014/main" id="{72EBB7E2-D6F2-0CED-3237-FEAD213B64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9" y="10321"/>
                <a:ext cx="45" cy="1321"/>
              </a:xfrm>
              <a:custGeom>
                <a:avLst/>
                <a:gdLst>
                  <a:gd name="T0" fmla="*/ 0 w 45"/>
                  <a:gd name="T1" fmla="*/ 1317 h 1321"/>
                  <a:gd name="T2" fmla="*/ 0 w 45"/>
                  <a:gd name="T3" fmla="*/ 814 h 1321"/>
                  <a:gd name="T4" fmla="*/ 4 w 45"/>
                  <a:gd name="T5" fmla="*/ 818 h 1321"/>
                  <a:gd name="T6" fmla="*/ 12 w 45"/>
                  <a:gd name="T7" fmla="*/ 818 h 1321"/>
                  <a:gd name="T8" fmla="*/ 16 w 45"/>
                  <a:gd name="T9" fmla="*/ 818 h 1321"/>
                  <a:gd name="T10" fmla="*/ 20 w 45"/>
                  <a:gd name="T11" fmla="*/ 818 h 1321"/>
                  <a:gd name="T12" fmla="*/ 29 w 45"/>
                  <a:gd name="T13" fmla="*/ 818 h 1321"/>
                  <a:gd name="T14" fmla="*/ 33 w 45"/>
                  <a:gd name="T15" fmla="*/ 818 h 1321"/>
                  <a:gd name="T16" fmla="*/ 37 w 45"/>
                  <a:gd name="T17" fmla="*/ 818 h 1321"/>
                  <a:gd name="T18" fmla="*/ 45 w 45"/>
                  <a:gd name="T19" fmla="*/ 818 h 1321"/>
                  <a:gd name="T20" fmla="*/ 45 w 45"/>
                  <a:gd name="T21" fmla="*/ 1321 h 1321"/>
                  <a:gd name="T22" fmla="*/ 37 w 45"/>
                  <a:gd name="T23" fmla="*/ 1321 h 1321"/>
                  <a:gd name="T24" fmla="*/ 33 w 45"/>
                  <a:gd name="T25" fmla="*/ 1321 h 1321"/>
                  <a:gd name="T26" fmla="*/ 29 w 45"/>
                  <a:gd name="T27" fmla="*/ 1321 h 1321"/>
                  <a:gd name="T28" fmla="*/ 20 w 45"/>
                  <a:gd name="T29" fmla="*/ 1321 h 1321"/>
                  <a:gd name="T30" fmla="*/ 16 w 45"/>
                  <a:gd name="T31" fmla="*/ 1317 h 1321"/>
                  <a:gd name="T32" fmla="*/ 12 w 45"/>
                  <a:gd name="T33" fmla="*/ 1317 h 1321"/>
                  <a:gd name="T34" fmla="*/ 4 w 45"/>
                  <a:gd name="T35" fmla="*/ 1317 h 1321"/>
                  <a:gd name="T36" fmla="*/ 0 w 45"/>
                  <a:gd name="T37" fmla="*/ 1317 h 1321"/>
                  <a:gd name="T38" fmla="*/ 0 w 45"/>
                  <a:gd name="T39" fmla="*/ 68 h 1321"/>
                  <a:gd name="T40" fmla="*/ 0 w 45"/>
                  <a:gd name="T41" fmla="*/ 52 h 1321"/>
                  <a:gd name="T42" fmla="*/ 45 w 45"/>
                  <a:gd name="T43" fmla="*/ 0 h 1321"/>
                  <a:gd name="T44" fmla="*/ 45 w 45"/>
                  <a:gd name="T45" fmla="*/ 108 h 1321"/>
                  <a:gd name="T46" fmla="*/ 0 w 45"/>
                  <a:gd name="T47" fmla="*/ 6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321">
                    <a:moveTo>
                      <a:pt x="0" y="1317"/>
                    </a:moveTo>
                    <a:lnTo>
                      <a:pt x="0" y="814"/>
                    </a:lnTo>
                    <a:lnTo>
                      <a:pt x="4" y="818"/>
                    </a:lnTo>
                    <a:lnTo>
                      <a:pt x="12" y="818"/>
                    </a:lnTo>
                    <a:lnTo>
                      <a:pt x="16" y="818"/>
                    </a:lnTo>
                    <a:lnTo>
                      <a:pt x="20" y="818"/>
                    </a:lnTo>
                    <a:lnTo>
                      <a:pt x="29" y="818"/>
                    </a:lnTo>
                    <a:lnTo>
                      <a:pt x="33" y="818"/>
                    </a:lnTo>
                    <a:lnTo>
                      <a:pt x="37" y="818"/>
                    </a:lnTo>
                    <a:lnTo>
                      <a:pt x="45" y="818"/>
                    </a:lnTo>
                    <a:lnTo>
                      <a:pt x="45" y="1321"/>
                    </a:lnTo>
                    <a:lnTo>
                      <a:pt x="37" y="1321"/>
                    </a:lnTo>
                    <a:lnTo>
                      <a:pt x="33" y="1321"/>
                    </a:lnTo>
                    <a:lnTo>
                      <a:pt x="29" y="1321"/>
                    </a:lnTo>
                    <a:lnTo>
                      <a:pt x="20" y="1321"/>
                    </a:lnTo>
                    <a:lnTo>
                      <a:pt x="16" y="1317"/>
                    </a:lnTo>
                    <a:lnTo>
                      <a:pt x="12" y="1317"/>
                    </a:lnTo>
                    <a:lnTo>
                      <a:pt x="4" y="1317"/>
                    </a:lnTo>
                    <a:lnTo>
                      <a:pt x="0" y="1317"/>
                    </a:lnTo>
                    <a:close/>
                    <a:moveTo>
                      <a:pt x="0" y="68"/>
                    </a:moveTo>
                    <a:lnTo>
                      <a:pt x="0" y="52"/>
                    </a:lnTo>
                    <a:lnTo>
                      <a:pt x="45" y="0"/>
                    </a:lnTo>
                    <a:lnTo>
                      <a:pt x="45" y="10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7" name="Freeform 49">
                <a:extLst>
                  <a:ext uri="{FF2B5EF4-FFF2-40B4-BE49-F238E27FC236}">
                    <a16:creationId xmlns:a16="http://schemas.microsoft.com/office/drawing/2014/main" id="{6E6C650F-485E-ACC6-B803-1446FD5306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4" y="10268"/>
                <a:ext cx="40" cy="1374"/>
              </a:xfrm>
              <a:custGeom>
                <a:avLst/>
                <a:gdLst>
                  <a:gd name="T0" fmla="*/ 0 w 40"/>
                  <a:gd name="T1" fmla="*/ 1374 h 1374"/>
                  <a:gd name="T2" fmla="*/ 0 w 40"/>
                  <a:gd name="T3" fmla="*/ 871 h 1374"/>
                  <a:gd name="T4" fmla="*/ 0 w 40"/>
                  <a:gd name="T5" fmla="*/ 871 h 1374"/>
                  <a:gd name="T6" fmla="*/ 0 w 40"/>
                  <a:gd name="T7" fmla="*/ 871 h 1374"/>
                  <a:gd name="T8" fmla="*/ 4 w 40"/>
                  <a:gd name="T9" fmla="*/ 871 h 1374"/>
                  <a:gd name="T10" fmla="*/ 4 w 40"/>
                  <a:gd name="T11" fmla="*/ 871 h 1374"/>
                  <a:gd name="T12" fmla="*/ 4 w 40"/>
                  <a:gd name="T13" fmla="*/ 871 h 1374"/>
                  <a:gd name="T14" fmla="*/ 4 w 40"/>
                  <a:gd name="T15" fmla="*/ 871 h 1374"/>
                  <a:gd name="T16" fmla="*/ 8 w 40"/>
                  <a:gd name="T17" fmla="*/ 871 h 1374"/>
                  <a:gd name="T18" fmla="*/ 8 w 40"/>
                  <a:gd name="T19" fmla="*/ 871 h 1374"/>
                  <a:gd name="T20" fmla="*/ 12 w 40"/>
                  <a:gd name="T21" fmla="*/ 871 h 1374"/>
                  <a:gd name="T22" fmla="*/ 16 w 40"/>
                  <a:gd name="T23" fmla="*/ 871 h 1374"/>
                  <a:gd name="T24" fmla="*/ 20 w 40"/>
                  <a:gd name="T25" fmla="*/ 871 h 1374"/>
                  <a:gd name="T26" fmla="*/ 24 w 40"/>
                  <a:gd name="T27" fmla="*/ 871 h 1374"/>
                  <a:gd name="T28" fmla="*/ 28 w 40"/>
                  <a:gd name="T29" fmla="*/ 871 h 1374"/>
                  <a:gd name="T30" fmla="*/ 32 w 40"/>
                  <a:gd name="T31" fmla="*/ 871 h 1374"/>
                  <a:gd name="T32" fmla="*/ 36 w 40"/>
                  <a:gd name="T33" fmla="*/ 871 h 1374"/>
                  <a:gd name="T34" fmla="*/ 40 w 40"/>
                  <a:gd name="T35" fmla="*/ 871 h 1374"/>
                  <a:gd name="T36" fmla="*/ 40 w 40"/>
                  <a:gd name="T37" fmla="*/ 1374 h 1374"/>
                  <a:gd name="T38" fmla="*/ 36 w 40"/>
                  <a:gd name="T39" fmla="*/ 1374 h 1374"/>
                  <a:gd name="T40" fmla="*/ 32 w 40"/>
                  <a:gd name="T41" fmla="*/ 1374 h 1374"/>
                  <a:gd name="T42" fmla="*/ 28 w 40"/>
                  <a:gd name="T43" fmla="*/ 1374 h 1374"/>
                  <a:gd name="T44" fmla="*/ 24 w 40"/>
                  <a:gd name="T45" fmla="*/ 1374 h 1374"/>
                  <a:gd name="T46" fmla="*/ 20 w 40"/>
                  <a:gd name="T47" fmla="*/ 1374 h 1374"/>
                  <a:gd name="T48" fmla="*/ 16 w 40"/>
                  <a:gd name="T49" fmla="*/ 1374 h 1374"/>
                  <a:gd name="T50" fmla="*/ 12 w 40"/>
                  <a:gd name="T51" fmla="*/ 1374 h 1374"/>
                  <a:gd name="T52" fmla="*/ 8 w 40"/>
                  <a:gd name="T53" fmla="*/ 1374 h 1374"/>
                  <a:gd name="T54" fmla="*/ 8 w 40"/>
                  <a:gd name="T55" fmla="*/ 1374 h 1374"/>
                  <a:gd name="T56" fmla="*/ 4 w 40"/>
                  <a:gd name="T57" fmla="*/ 1374 h 1374"/>
                  <a:gd name="T58" fmla="*/ 4 w 40"/>
                  <a:gd name="T59" fmla="*/ 1374 h 1374"/>
                  <a:gd name="T60" fmla="*/ 4 w 40"/>
                  <a:gd name="T61" fmla="*/ 1374 h 1374"/>
                  <a:gd name="T62" fmla="*/ 4 w 40"/>
                  <a:gd name="T63" fmla="*/ 1374 h 1374"/>
                  <a:gd name="T64" fmla="*/ 0 w 40"/>
                  <a:gd name="T65" fmla="*/ 1374 h 1374"/>
                  <a:gd name="T66" fmla="*/ 0 w 40"/>
                  <a:gd name="T67" fmla="*/ 1374 h 1374"/>
                  <a:gd name="T68" fmla="*/ 0 w 40"/>
                  <a:gd name="T69" fmla="*/ 1374 h 1374"/>
                  <a:gd name="T70" fmla="*/ 0 w 40"/>
                  <a:gd name="T71" fmla="*/ 161 h 1374"/>
                  <a:gd name="T72" fmla="*/ 0 w 40"/>
                  <a:gd name="T73" fmla="*/ 53 h 1374"/>
                  <a:gd name="T74" fmla="*/ 40 w 40"/>
                  <a:gd name="T75" fmla="*/ 0 h 1374"/>
                  <a:gd name="T76" fmla="*/ 40 w 40"/>
                  <a:gd name="T77" fmla="*/ 202 h 1374"/>
                  <a:gd name="T78" fmla="*/ 0 w 40"/>
                  <a:gd name="T79" fmla="*/ 161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0" h="1374">
                    <a:moveTo>
                      <a:pt x="0" y="1374"/>
                    </a:moveTo>
                    <a:lnTo>
                      <a:pt x="0" y="871"/>
                    </a:lnTo>
                    <a:lnTo>
                      <a:pt x="0" y="871"/>
                    </a:lnTo>
                    <a:lnTo>
                      <a:pt x="0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8" y="871"/>
                    </a:lnTo>
                    <a:lnTo>
                      <a:pt x="8" y="871"/>
                    </a:lnTo>
                    <a:lnTo>
                      <a:pt x="12" y="871"/>
                    </a:lnTo>
                    <a:lnTo>
                      <a:pt x="16" y="871"/>
                    </a:lnTo>
                    <a:lnTo>
                      <a:pt x="20" y="871"/>
                    </a:lnTo>
                    <a:lnTo>
                      <a:pt x="24" y="871"/>
                    </a:lnTo>
                    <a:lnTo>
                      <a:pt x="28" y="871"/>
                    </a:lnTo>
                    <a:lnTo>
                      <a:pt x="32" y="871"/>
                    </a:lnTo>
                    <a:lnTo>
                      <a:pt x="36" y="871"/>
                    </a:lnTo>
                    <a:lnTo>
                      <a:pt x="40" y="871"/>
                    </a:lnTo>
                    <a:lnTo>
                      <a:pt x="40" y="1374"/>
                    </a:lnTo>
                    <a:lnTo>
                      <a:pt x="36" y="1374"/>
                    </a:lnTo>
                    <a:lnTo>
                      <a:pt x="32" y="1374"/>
                    </a:lnTo>
                    <a:lnTo>
                      <a:pt x="28" y="1374"/>
                    </a:lnTo>
                    <a:lnTo>
                      <a:pt x="24" y="1374"/>
                    </a:lnTo>
                    <a:lnTo>
                      <a:pt x="20" y="1374"/>
                    </a:lnTo>
                    <a:lnTo>
                      <a:pt x="16" y="1374"/>
                    </a:lnTo>
                    <a:lnTo>
                      <a:pt x="12" y="1374"/>
                    </a:lnTo>
                    <a:lnTo>
                      <a:pt x="8" y="1374"/>
                    </a:lnTo>
                    <a:lnTo>
                      <a:pt x="8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0" y="1374"/>
                    </a:lnTo>
                    <a:lnTo>
                      <a:pt x="0" y="1374"/>
                    </a:lnTo>
                    <a:lnTo>
                      <a:pt x="0" y="1374"/>
                    </a:lnTo>
                    <a:close/>
                    <a:moveTo>
                      <a:pt x="0" y="161"/>
                    </a:moveTo>
                    <a:lnTo>
                      <a:pt x="0" y="53"/>
                    </a:lnTo>
                    <a:lnTo>
                      <a:pt x="40" y="0"/>
                    </a:lnTo>
                    <a:lnTo>
                      <a:pt x="40" y="202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8" name="Freeform 50">
                <a:extLst>
                  <a:ext uri="{FF2B5EF4-FFF2-40B4-BE49-F238E27FC236}">
                    <a16:creationId xmlns:a16="http://schemas.microsoft.com/office/drawing/2014/main" id="{ADFF7DD9-2B6C-BCAA-F684-938A945AD1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4" y="10216"/>
                <a:ext cx="44" cy="1426"/>
              </a:xfrm>
              <a:custGeom>
                <a:avLst/>
                <a:gdLst>
                  <a:gd name="T0" fmla="*/ 0 w 44"/>
                  <a:gd name="T1" fmla="*/ 1426 h 1426"/>
                  <a:gd name="T2" fmla="*/ 0 w 44"/>
                  <a:gd name="T3" fmla="*/ 923 h 1426"/>
                  <a:gd name="T4" fmla="*/ 8 w 44"/>
                  <a:gd name="T5" fmla="*/ 923 h 1426"/>
                  <a:gd name="T6" fmla="*/ 12 w 44"/>
                  <a:gd name="T7" fmla="*/ 923 h 1426"/>
                  <a:gd name="T8" fmla="*/ 16 w 44"/>
                  <a:gd name="T9" fmla="*/ 923 h 1426"/>
                  <a:gd name="T10" fmla="*/ 24 w 44"/>
                  <a:gd name="T11" fmla="*/ 919 h 1426"/>
                  <a:gd name="T12" fmla="*/ 28 w 44"/>
                  <a:gd name="T13" fmla="*/ 919 h 1426"/>
                  <a:gd name="T14" fmla="*/ 32 w 44"/>
                  <a:gd name="T15" fmla="*/ 919 h 1426"/>
                  <a:gd name="T16" fmla="*/ 40 w 44"/>
                  <a:gd name="T17" fmla="*/ 919 h 1426"/>
                  <a:gd name="T18" fmla="*/ 44 w 44"/>
                  <a:gd name="T19" fmla="*/ 919 h 1426"/>
                  <a:gd name="T20" fmla="*/ 44 w 44"/>
                  <a:gd name="T21" fmla="*/ 1422 h 1426"/>
                  <a:gd name="T22" fmla="*/ 40 w 44"/>
                  <a:gd name="T23" fmla="*/ 1422 h 1426"/>
                  <a:gd name="T24" fmla="*/ 32 w 44"/>
                  <a:gd name="T25" fmla="*/ 1422 h 1426"/>
                  <a:gd name="T26" fmla="*/ 28 w 44"/>
                  <a:gd name="T27" fmla="*/ 1422 h 1426"/>
                  <a:gd name="T28" fmla="*/ 24 w 44"/>
                  <a:gd name="T29" fmla="*/ 1422 h 1426"/>
                  <a:gd name="T30" fmla="*/ 16 w 44"/>
                  <a:gd name="T31" fmla="*/ 1422 h 1426"/>
                  <a:gd name="T32" fmla="*/ 12 w 44"/>
                  <a:gd name="T33" fmla="*/ 1422 h 1426"/>
                  <a:gd name="T34" fmla="*/ 8 w 44"/>
                  <a:gd name="T35" fmla="*/ 1422 h 1426"/>
                  <a:gd name="T36" fmla="*/ 0 w 44"/>
                  <a:gd name="T37" fmla="*/ 1426 h 1426"/>
                  <a:gd name="T38" fmla="*/ 0 w 44"/>
                  <a:gd name="T39" fmla="*/ 254 h 1426"/>
                  <a:gd name="T40" fmla="*/ 0 w 44"/>
                  <a:gd name="T41" fmla="*/ 52 h 1426"/>
                  <a:gd name="T42" fmla="*/ 44 w 44"/>
                  <a:gd name="T43" fmla="*/ 0 h 1426"/>
                  <a:gd name="T44" fmla="*/ 44 w 44"/>
                  <a:gd name="T45" fmla="*/ 294 h 1426"/>
                  <a:gd name="T46" fmla="*/ 0 w 44"/>
                  <a:gd name="T47" fmla="*/ 254 h 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426">
                    <a:moveTo>
                      <a:pt x="0" y="1426"/>
                    </a:moveTo>
                    <a:lnTo>
                      <a:pt x="0" y="923"/>
                    </a:lnTo>
                    <a:lnTo>
                      <a:pt x="8" y="923"/>
                    </a:lnTo>
                    <a:lnTo>
                      <a:pt x="12" y="923"/>
                    </a:lnTo>
                    <a:lnTo>
                      <a:pt x="16" y="923"/>
                    </a:lnTo>
                    <a:lnTo>
                      <a:pt x="24" y="919"/>
                    </a:lnTo>
                    <a:lnTo>
                      <a:pt x="28" y="919"/>
                    </a:lnTo>
                    <a:lnTo>
                      <a:pt x="32" y="919"/>
                    </a:lnTo>
                    <a:lnTo>
                      <a:pt x="40" y="919"/>
                    </a:lnTo>
                    <a:lnTo>
                      <a:pt x="44" y="919"/>
                    </a:lnTo>
                    <a:lnTo>
                      <a:pt x="44" y="1422"/>
                    </a:lnTo>
                    <a:lnTo>
                      <a:pt x="40" y="1422"/>
                    </a:lnTo>
                    <a:lnTo>
                      <a:pt x="32" y="1422"/>
                    </a:lnTo>
                    <a:lnTo>
                      <a:pt x="28" y="1422"/>
                    </a:lnTo>
                    <a:lnTo>
                      <a:pt x="24" y="1422"/>
                    </a:lnTo>
                    <a:lnTo>
                      <a:pt x="16" y="1422"/>
                    </a:lnTo>
                    <a:lnTo>
                      <a:pt x="12" y="1422"/>
                    </a:lnTo>
                    <a:lnTo>
                      <a:pt x="8" y="1422"/>
                    </a:lnTo>
                    <a:lnTo>
                      <a:pt x="0" y="1426"/>
                    </a:lnTo>
                    <a:close/>
                    <a:moveTo>
                      <a:pt x="0" y="254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294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9" name="Freeform 51">
                <a:extLst>
                  <a:ext uri="{FF2B5EF4-FFF2-40B4-BE49-F238E27FC236}">
                    <a16:creationId xmlns:a16="http://schemas.microsoft.com/office/drawing/2014/main" id="{63D42AC4-4859-50D3-E33D-9EF27DAB0E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78" y="10163"/>
                <a:ext cx="45" cy="1475"/>
              </a:xfrm>
              <a:custGeom>
                <a:avLst/>
                <a:gdLst>
                  <a:gd name="T0" fmla="*/ 0 w 45"/>
                  <a:gd name="T1" fmla="*/ 1475 h 1475"/>
                  <a:gd name="T2" fmla="*/ 0 w 45"/>
                  <a:gd name="T3" fmla="*/ 972 h 1475"/>
                  <a:gd name="T4" fmla="*/ 4 w 45"/>
                  <a:gd name="T5" fmla="*/ 972 h 1475"/>
                  <a:gd name="T6" fmla="*/ 12 w 45"/>
                  <a:gd name="T7" fmla="*/ 967 h 1475"/>
                  <a:gd name="T8" fmla="*/ 16 w 45"/>
                  <a:gd name="T9" fmla="*/ 967 h 1475"/>
                  <a:gd name="T10" fmla="*/ 20 w 45"/>
                  <a:gd name="T11" fmla="*/ 967 h 1475"/>
                  <a:gd name="T12" fmla="*/ 28 w 45"/>
                  <a:gd name="T13" fmla="*/ 967 h 1475"/>
                  <a:gd name="T14" fmla="*/ 33 w 45"/>
                  <a:gd name="T15" fmla="*/ 967 h 1475"/>
                  <a:gd name="T16" fmla="*/ 37 w 45"/>
                  <a:gd name="T17" fmla="*/ 963 h 1475"/>
                  <a:gd name="T18" fmla="*/ 45 w 45"/>
                  <a:gd name="T19" fmla="*/ 963 h 1475"/>
                  <a:gd name="T20" fmla="*/ 45 w 45"/>
                  <a:gd name="T21" fmla="*/ 1471 h 1475"/>
                  <a:gd name="T22" fmla="*/ 37 w 45"/>
                  <a:gd name="T23" fmla="*/ 1471 h 1475"/>
                  <a:gd name="T24" fmla="*/ 33 w 45"/>
                  <a:gd name="T25" fmla="*/ 1471 h 1475"/>
                  <a:gd name="T26" fmla="*/ 28 w 45"/>
                  <a:gd name="T27" fmla="*/ 1471 h 1475"/>
                  <a:gd name="T28" fmla="*/ 20 w 45"/>
                  <a:gd name="T29" fmla="*/ 1475 h 1475"/>
                  <a:gd name="T30" fmla="*/ 16 w 45"/>
                  <a:gd name="T31" fmla="*/ 1475 h 1475"/>
                  <a:gd name="T32" fmla="*/ 12 w 45"/>
                  <a:gd name="T33" fmla="*/ 1475 h 1475"/>
                  <a:gd name="T34" fmla="*/ 4 w 45"/>
                  <a:gd name="T35" fmla="*/ 1475 h 1475"/>
                  <a:gd name="T36" fmla="*/ 0 w 45"/>
                  <a:gd name="T37" fmla="*/ 1475 h 1475"/>
                  <a:gd name="T38" fmla="*/ 0 w 45"/>
                  <a:gd name="T39" fmla="*/ 347 h 1475"/>
                  <a:gd name="T40" fmla="*/ 0 w 45"/>
                  <a:gd name="T41" fmla="*/ 53 h 1475"/>
                  <a:gd name="T42" fmla="*/ 45 w 45"/>
                  <a:gd name="T43" fmla="*/ 0 h 1475"/>
                  <a:gd name="T44" fmla="*/ 45 w 45"/>
                  <a:gd name="T45" fmla="*/ 391 h 1475"/>
                  <a:gd name="T46" fmla="*/ 0 w 45"/>
                  <a:gd name="T47" fmla="*/ 347 h 1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5">
                    <a:moveTo>
                      <a:pt x="0" y="1475"/>
                    </a:moveTo>
                    <a:lnTo>
                      <a:pt x="0" y="972"/>
                    </a:lnTo>
                    <a:lnTo>
                      <a:pt x="4" y="972"/>
                    </a:lnTo>
                    <a:lnTo>
                      <a:pt x="12" y="967"/>
                    </a:lnTo>
                    <a:lnTo>
                      <a:pt x="16" y="967"/>
                    </a:lnTo>
                    <a:lnTo>
                      <a:pt x="20" y="967"/>
                    </a:lnTo>
                    <a:lnTo>
                      <a:pt x="28" y="967"/>
                    </a:lnTo>
                    <a:lnTo>
                      <a:pt x="33" y="967"/>
                    </a:lnTo>
                    <a:lnTo>
                      <a:pt x="37" y="963"/>
                    </a:lnTo>
                    <a:lnTo>
                      <a:pt x="45" y="963"/>
                    </a:lnTo>
                    <a:lnTo>
                      <a:pt x="45" y="1471"/>
                    </a:lnTo>
                    <a:lnTo>
                      <a:pt x="37" y="1471"/>
                    </a:lnTo>
                    <a:lnTo>
                      <a:pt x="33" y="1471"/>
                    </a:lnTo>
                    <a:lnTo>
                      <a:pt x="28" y="1471"/>
                    </a:lnTo>
                    <a:lnTo>
                      <a:pt x="20" y="1475"/>
                    </a:lnTo>
                    <a:lnTo>
                      <a:pt x="16" y="1475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5"/>
                    </a:lnTo>
                    <a:close/>
                    <a:moveTo>
                      <a:pt x="0" y="347"/>
                    </a:moveTo>
                    <a:lnTo>
                      <a:pt x="0" y="53"/>
                    </a:lnTo>
                    <a:lnTo>
                      <a:pt x="45" y="0"/>
                    </a:lnTo>
                    <a:lnTo>
                      <a:pt x="45" y="391"/>
                    </a:lnTo>
                    <a:lnTo>
                      <a:pt x="0" y="347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0" name="Freeform 52">
                <a:extLst>
                  <a:ext uri="{FF2B5EF4-FFF2-40B4-BE49-F238E27FC236}">
                    <a16:creationId xmlns:a16="http://schemas.microsoft.com/office/drawing/2014/main" id="{759CC513-C60E-DB55-793F-80FF94C8C3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23" y="10111"/>
                <a:ext cx="40" cy="1523"/>
              </a:xfrm>
              <a:custGeom>
                <a:avLst/>
                <a:gdLst>
                  <a:gd name="T0" fmla="*/ 0 w 40"/>
                  <a:gd name="T1" fmla="*/ 1523 h 1523"/>
                  <a:gd name="T2" fmla="*/ 0 w 40"/>
                  <a:gd name="T3" fmla="*/ 1015 h 1523"/>
                  <a:gd name="T4" fmla="*/ 4 w 40"/>
                  <a:gd name="T5" fmla="*/ 1015 h 1523"/>
                  <a:gd name="T6" fmla="*/ 8 w 40"/>
                  <a:gd name="T7" fmla="*/ 1011 h 1523"/>
                  <a:gd name="T8" fmla="*/ 16 w 40"/>
                  <a:gd name="T9" fmla="*/ 1011 h 1523"/>
                  <a:gd name="T10" fmla="*/ 20 w 40"/>
                  <a:gd name="T11" fmla="*/ 1011 h 1523"/>
                  <a:gd name="T12" fmla="*/ 24 w 40"/>
                  <a:gd name="T13" fmla="*/ 1007 h 1523"/>
                  <a:gd name="T14" fmla="*/ 32 w 40"/>
                  <a:gd name="T15" fmla="*/ 1007 h 1523"/>
                  <a:gd name="T16" fmla="*/ 36 w 40"/>
                  <a:gd name="T17" fmla="*/ 1007 h 1523"/>
                  <a:gd name="T18" fmla="*/ 40 w 40"/>
                  <a:gd name="T19" fmla="*/ 1003 h 1523"/>
                  <a:gd name="T20" fmla="*/ 40 w 40"/>
                  <a:gd name="T21" fmla="*/ 1519 h 1523"/>
                  <a:gd name="T22" fmla="*/ 36 w 40"/>
                  <a:gd name="T23" fmla="*/ 1519 h 1523"/>
                  <a:gd name="T24" fmla="*/ 32 w 40"/>
                  <a:gd name="T25" fmla="*/ 1519 h 1523"/>
                  <a:gd name="T26" fmla="*/ 24 w 40"/>
                  <a:gd name="T27" fmla="*/ 1519 h 1523"/>
                  <a:gd name="T28" fmla="*/ 20 w 40"/>
                  <a:gd name="T29" fmla="*/ 1519 h 1523"/>
                  <a:gd name="T30" fmla="*/ 16 w 40"/>
                  <a:gd name="T31" fmla="*/ 1523 h 1523"/>
                  <a:gd name="T32" fmla="*/ 8 w 40"/>
                  <a:gd name="T33" fmla="*/ 1523 h 1523"/>
                  <a:gd name="T34" fmla="*/ 4 w 40"/>
                  <a:gd name="T35" fmla="*/ 1523 h 1523"/>
                  <a:gd name="T36" fmla="*/ 0 w 40"/>
                  <a:gd name="T37" fmla="*/ 1523 h 1523"/>
                  <a:gd name="T38" fmla="*/ 0 w 40"/>
                  <a:gd name="T39" fmla="*/ 443 h 1523"/>
                  <a:gd name="T40" fmla="*/ 0 w 40"/>
                  <a:gd name="T41" fmla="*/ 52 h 1523"/>
                  <a:gd name="T42" fmla="*/ 40 w 40"/>
                  <a:gd name="T43" fmla="*/ 0 h 1523"/>
                  <a:gd name="T44" fmla="*/ 40 w 40"/>
                  <a:gd name="T45" fmla="*/ 484 h 1523"/>
                  <a:gd name="T46" fmla="*/ 0 w 40"/>
                  <a:gd name="T47" fmla="*/ 443 h 1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23">
                    <a:moveTo>
                      <a:pt x="0" y="1523"/>
                    </a:moveTo>
                    <a:lnTo>
                      <a:pt x="0" y="1015"/>
                    </a:lnTo>
                    <a:lnTo>
                      <a:pt x="4" y="1015"/>
                    </a:lnTo>
                    <a:lnTo>
                      <a:pt x="8" y="1011"/>
                    </a:lnTo>
                    <a:lnTo>
                      <a:pt x="16" y="1011"/>
                    </a:lnTo>
                    <a:lnTo>
                      <a:pt x="20" y="1011"/>
                    </a:lnTo>
                    <a:lnTo>
                      <a:pt x="24" y="1007"/>
                    </a:lnTo>
                    <a:lnTo>
                      <a:pt x="32" y="1007"/>
                    </a:lnTo>
                    <a:lnTo>
                      <a:pt x="36" y="1007"/>
                    </a:lnTo>
                    <a:lnTo>
                      <a:pt x="40" y="1003"/>
                    </a:lnTo>
                    <a:lnTo>
                      <a:pt x="40" y="1519"/>
                    </a:lnTo>
                    <a:lnTo>
                      <a:pt x="36" y="1519"/>
                    </a:lnTo>
                    <a:lnTo>
                      <a:pt x="32" y="1519"/>
                    </a:lnTo>
                    <a:lnTo>
                      <a:pt x="24" y="1519"/>
                    </a:lnTo>
                    <a:lnTo>
                      <a:pt x="20" y="1519"/>
                    </a:lnTo>
                    <a:lnTo>
                      <a:pt x="16" y="1523"/>
                    </a:lnTo>
                    <a:lnTo>
                      <a:pt x="8" y="1523"/>
                    </a:lnTo>
                    <a:lnTo>
                      <a:pt x="4" y="1523"/>
                    </a:lnTo>
                    <a:lnTo>
                      <a:pt x="0" y="1523"/>
                    </a:lnTo>
                    <a:close/>
                    <a:moveTo>
                      <a:pt x="0" y="443"/>
                    </a:moveTo>
                    <a:lnTo>
                      <a:pt x="0" y="52"/>
                    </a:lnTo>
                    <a:lnTo>
                      <a:pt x="40" y="0"/>
                    </a:lnTo>
                    <a:lnTo>
                      <a:pt x="40" y="484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1" name="Freeform 53">
                <a:extLst>
                  <a:ext uri="{FF2B5EF4-FFF2-40B4-BE49-F238E27FC236}">
                    <a16:creationId xmlns:a16="http://schemas.microsoft.com/office/drawing/2014/main" id="{A4BDE197-2089-94B1-397C-26C3D57067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63" y="10059"/>
                <a:ext cx="44" cy="1571"/>
              </a:xfrm>
              <a:custGeom>
                <a:avLst/>
                <a:gdLst>
                  <a:gd name="T0" fmla="*/ 0 w 44"/>
                  <a:gd name="T1" fmla="*/ 1571 h 1571"/>
                  <a:gd name="T2" fmla="*/ 0 w 44"/>
                  <a:gd name="T3" fmla="*/ 1055 h 1571"/>
                  <a:gd name="T4" fmla="*/ 8 w 44"/>
                  <a:gd name="T5" fmla="*/ 1055 h 1571"/>
                  <a:gd name="T6" fmla="*/ 12 w 44"/>
                  <a:gd name="T7" fmla="*/ 1051 h 1571"/>
                  <a:gd name="T8" fmla="*/ 16 w 44"/>
                  <a:gd name="T9" fmla="*/ 1051 h 1571"/>
                  <a:gd name="T10" fmla="*/ 24 w 44"/>
                  <a:gd name="T11" fmla="*/ 1051 h 1571"/>
                  <a:gd name="T12" fmla="*/ 28 w 44"/>
                  <a:gd name="T13" fmla="*/ 1047 h 1571"/>
                  <a:gd name="T14" fmla="*/ 32 w 44"/>
                  <a:gd name="T15" fmla="*/ 1047 h 1571"/>
                  <a:gd name="T16" fmla="*/ 40 w 44"/>
                  <a:gd name="T17" fmla="*/ 1043 h 1571"/>
                  <a:gd name="T18" fmla="*/ 44 w 44"/>
                  <a:gd name="T19" fmla="*/ 1043 h 1571"/>
                  <a:gd name="T20" fmla="*/ 44 w 44"/>
                  <a:gd name="T21" fmla="*/ 1563 h 1571"/>
                  <a:gd name="T22" fmla="*/ 40 w 44"/>
                  <a:gd name="T23" fmla="*/ 1563 h 1571"/>
                  <a:gd name="T24" fmla="*/ 32 w 44"/>
                  <a:gd name="T25" fmla="*/ 1563 h 1571"/>
                  <a:gd name="T26" fmla="*/ 28 w 44"/>
                  <a:gd name="T27" fmla="*/ 1567 h 1571"/>
                  <a:gd name="T28" fmla="*/ 24 w 44"/>
                  <a:gd name="T29" fmla="*/ 1567 h 1571"/>
                  <a:gd name="T30" fmla="*/ 16 w 44"/>
                  <a:gd name="T31" fmla="*/ 1567 h 1571"/>
                  <a:gd name="T32" fmla="*/ 12 w 44"/>
                  <a:gd name="T33" fmla="*/ 1567 h 1571"/>
                  <a:gd name="T34" fmla="*/ 8 w 44"/>
                  <a:gd name="T35" fmla="*/ 1567 h 1571"/>
                  <a:gd name="T36" fmla="*/ 0 w 44"/>
                  <a:gd name="T37" fmla="*/ 1571 h 1571"/>
                  <a:gd name="T38" fmla="*/ 0 w 44"/>
                  <a:gd name="T39" fmla="*/ 536 h 1571"/>
                  <a:gd name="T40" fmla="*/ 0 w 44"/>
                  <a:gd name="T41" fmla="*/ 52 h 1571"/>
                  <a:gd name="T42" fmla="*/ 44 w 44"/>
                  <a:gd name="T43" fmla="*/ 0 h 1571"/>
                  <a:gd name="T44" fmla="*/ 44 w 44"/>
                  <a:gd name="T45" fmla="*/ 576 h 1571"/>
                  <a:gd name="T46" fmla="*/ 0 w 44"/>
                  <a:gd name="T47" fmla="*/ 536 h 1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71">
                    <a:moveTo>
                      <a:pt x="0" y="1571"/>
                    </a:moveTo>
                    <a:lnTo>
                      <a:pt x="0" y="1055"/>
                    </a:lnTo>
                    <a:lnTo>
                      <a:pt x="8" y="1055"/>
                    </a:lnTo>
                    <a:lnTo>
                      <a:pt x="12" y="1051"/>
                    </a:lnTo>
                    <a:lnTo>
                      <a:pt x="16" y="1051"/>
                    </a:lnTo>
                    <a:lnTo>
                      <a:pt x="24" y="1051"/>
                    </a:lnTo>
                    <a:lnTo>
                      <a:pt x="28" y="1047"/>
                    </a:lnTo>
                    <a:lnTo>
                      <a:pt x="32" y="1047"/>
                    </a:lnTo>
                    <a:lnTo>
                      <a:pt x="40" y="1043"/>
                    </a:lnTo>
                    <a:lnTo>
                      <a:pt x="44" y="1043"/>
                    </a:lnTo>
                    <a:lnTo>
                      <a:pt x="44" y="1563"/>
                    </a:lnTo>
                    <a:lnTo>
                      <a:pt x="40" y="1563"/>
                    </a:lnTo>
                    <a:lnTo>
                      <a:pt x="32" y="1563"/>
                    </a:lnTo>
                    <a:lnTo>
                      <a:pt x="28" y="1567"/>
                    </a:lnTo>
                    <a:lnTo>
                      <a:pt x="24" y="1567"/>
                    </a:lnTo>
                    <a:lnTo>
                      <a:pt x="16" y="1567"/>
                    </a:lnTo>
                    <a:lnTo>
                      <a:pt x="12" y="1567"/>
                    </a:lnTo>
                    <a:lnTo>
                      <a:pt x="8" y="1567"/>
                    </a:lnTo>
                    <a:lnTo>
                      <a:pt x="0" y="1571"/>
                    </a:lnTo>
                    <a:close/>
                    <a:moveTo>
                      <a:pt x="0" y="536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57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2" name="Freeform 54">
                <a:extLst>
                  <a:ext uri="{FF2B5EF4-FFF2-40B4-BE49-F238E27FC236}">
                    <a16:creationId xmlns:a16="http://schemas.microsoft.com/office/drawing/2014/main" id="{B4B0A682-6E85-3045-406A-C77570DE58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07" y="10022"/>
                <a:ext cx="45" cy="1600"/>
              </a:xfrm>
              <a:custGeom>
                <a:avLst/>
                <a:gdLst>
                  <a:gd name="T0" fmla="*/ 0 w 45"/>
                  <a:gd name="T1" fmla="*/ 1600 h 1600"/>
                  <a:gd name="T2" fmla="*/ 0 w 45"/>
                  <a:gd name="T3" fmla="*/ 1080 h 1600"/>
                  <a:gd name="T4" fmla="*/ 4 w 45"/>
                  <a:gd name="T5" fmla="*/ 1076 h 1600"/>
                  <a:gd name="T6" fmla="*/ 12 w 45"/>
                  <a:gd name="T7" fmla="*/ 1076 h 1600"/>
                  <a:gd name="T8" fmla="*/ 16 w 45"/>
                  <a:gd name="T9" fmla="*/ 1072 h 1600"/>
                  <a:gd name="T10" fmla="*/ 20 w 45"/>
                  <a:gd name="T11" fmla="*/ 1072 h 1600"/>
                  <a:gd name="T12" fmla="*/ 28 w 45"/>
                  <a:gd name="T13" fmla="*/ 1068 h 1600"/>
                  <a:gd name="T14" fmla="*/ 32 w 45"/>
                  <a:gd name="T15" fmla="*/ 1064 h 1600"/>
                  <a:gd name="T16" fmla="*/ 37 w 45"/>
                  <a:gd name="T17" fmla="*/ 1064 h 1600"/>
                  <a:gd name="T18" fmla="*/ 45 w 45"/>
                  <a:gd name="T19" fmla="*/ 1060 h 1600"/>
                  <a:gd name="T20" fmla="*/ 45 w 45"/>
                  <a:gd name="T21" fmla="*/ 1592 h 1600"/>
                  <a:gd name="T22" fmla="*/ 37 w 45"/>
                  <a:gd name="T23" fmla="*/ 1592 h 1600"/>
                  <a:gd name="T24" fmla="*/ 32 w 45"/>
                  <a:gd name="T25" fmla="*/ 1592 h 1600"/>
                  <a:gd name="T26" fmla="*/ 28 w 45"/>
                  <a:gd name="T27" fmla="*/ 1592 h 1600"/>
                  <a:gd name="T28" fmla="*/ 20 w 45"/>
                  <a:gd name="T29" fmla="*/ 1596 h 1600"/>
                  <a:gd name="T30" fmla="*/ 16 w 45"/>
                  <a:gd name="T31" fmla="*/ 1596 h 1600"/>
                  <a:gd name="T32" fmla="*/ 12 w 45"/>
                  <a:gd name="T33" fmla="*/ 1596 h 1600"/>
                  <a:gd name="T34" fmla="*/ 4 w 45"/>
                  <a:gd name="T35" fmla="*/ 1600 h 1600"/>
                  <a:gd name="T36" fmla="*/ 0 w 45"/>
                  <a:gd name="T37" fmla="*/ 1600 h 1600"/>
                  <a:gd name="T38" fmla="*/ 0 w 45"/>
                  <a:gd name="T39" fmla="*/ 613 h 1600"/>
                  <a:gd name="T40" fmla="*/ 0 w 45"/>
                  <a:gd name="T41" fmla="*/ 37 h 1600"/>
                  <a:gd name="T42" fmla="*/ 32 w 45"/>
                  <a:gd name="T43" fmla="*/ 0 h 1600"/>
                  <a:gd name="T44" fmla="*/ 45 w 45"/>
                  <a:gd name="T45" fmla="*/ 13 h 1600"/>
                  <a:gd name="T46" fmla="*/ 45 w 45"/>
                  <a:gd name="T47" fmla="*/ 653 h 1600"/>
                  <a:gd name="T48" fmla="*/ 0 w 45"/>
                  <a:gd name="T49" fmla="*/ 613 h 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1600">
                    <a:moveTo>
                      <a:pt x="0" y="1600"/>
                    </a:moveTo>
                    <a:lnTo>
                      <a:pt x="0" y="1080"/>
                    </a:lnTo>
                    <a:lnTo>
                      <a:pt x="4" y="1076"/>
                    </a:lnTo>
                    <a:lnTo>
                      <a:pt x="12" y="1076"/>
                    </a:lnTo>
                    <a:lnTo>
                      <a:pt x="16" y="1072"/>
                    </a:lnTo>
                    <a:lnTo>
                      <a:pt x="20" y="1072"/>
                    </a:lnTo>
                    <a:lnTo>
                      <a:pt x="28" y="1068"/>
                    </a:lnTo>
                    <a:lnTo>
                      <a:pt x="32" y="1064"/>
                    </a:lnTo>
                    <a:lnTo>
                      <a:pt x="37" y="1064"/>
                    </a:lnTo>
                    <a:lnTo>
                      <a:pt x="45" y="1060"/>
                    </a:lnTo>
                    <a:lnTo>
                      <a:pt x="45" y="1592"/>
                    </a:lnTo>
                    <a:lnTo>
                      <a:pt x="37" y="1592"/>
                    </a:lnTo>
                    <a:lnTo>
                      <a:pt x="32" y="1592"/>
                    </a:lnTo>
                    <a:lnTo>
                      <a:pt x="28" y="1592"/>
                    </a:lnTo>
                    <a:lnTo>
                      <a:pt x="20" y="1596"/>
                    </a:lnTo>
                    <a:lnTo>
                      <a:pt x="16" y="1596"/>
                    </a:lnTo>
                    <a:lnTo>
                      <a:pt x="12" y="1596"/>
                    </a:lnTo>
                    <a:lnTo>
                      <a:pt x="4" y="1600"/>
                    </a:lnTo>
                    <a:lnTo>
                      <a:pt x="0" y="1600"/>
                    </a:lnTo>
                    <a:close/>
                    <a:moveTo>
                      <a:pt x="0" y="613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45" y="13"/>
                    </a:lnTo>
                    <a:lnTo>
                      <a:pt x="45" y="653"/>
                    </a:lnTo>
                    <a:lnTo>
                      <a:pt x="0" y="613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3" name="Freeform 55">
                <a:extLst>
                  <a:ext uri="{FF2B5EF4-FFF2-40B4-BE49-F238E27FC236}">
                    <a16:creationId xmlns:a16="http://schemas.microsoft.com/office/drawing/2014/main" id="{4B5CF226-19BD-8830-6769-98917246D8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52" y="10035"/>
                <a:ext cx="40" cy="1579"/>
              </a:xfrm>
              <a:custGeom>
                <a:avLst/>
                <a:gdLst>
                  <a:gd name="T0" fmla="*/ 0 w 40"/>
                  <a:gd name="T1" fmla="*/ 1579 h 1579"/>
                  <a:gd name="T2" fmla="*/ 0 w 40"/>
                  <a:gd name="T3" fmla="*/ 1047 h 1579"/>
                  <a:gd name="T4" fmla="*/ 4 w 40"/>
                  <a:gd name="T5" fmla="*/ 1043 h 1579"/>
                  <a:gd name="T6" fmla="*/ 8 w 40"/>
                  <a:gd name="T7" fmla="*/ 1043 h 1579"/>
                  <a:gd name="T8" fmla="*/ 16 w 40"/>
                  <a:gd name="T9" fmla="*/ 1039 h 1579"/>
                  <a:gd name="T10" fmla="*/ 20 w 40"/>
                  <a:gd name="T11" fmla="*/ 1035 h 1579"/>
                  <a:gd name="T12" fmla="*/ 24 w 40"/>
                  <a:gd name="T13" fmla="*/ 1035 h 1579"/>
                  <a:gd name="T14" fmla="*/ 32 w 40"/>
                  <a:gd name="T15" fmla="*/ 1031 h 1579"/>
                  <a:gd name="T16" fmla="*/ 36 w 40"/>
                  <a:gd name="T17" fmla="*/ 1027 h 1579"/>
                  <a:gd name="T18" fmla="*/ 40 w 40"/>
                  <a:gd name="T19" fmla="*/ 1023 h 1579"/>
                  <a:gd name="T20" fmla="*/ 40 w 40"/>
                  <a:gd name="T21" fmla="*/ 1567 h 1579"/>
                  <a:gd name="T22" fmla="*/ 36 w 40"/>
                  <a:gd name="T23" fmla="*/ 1567 h 1579"/>
                  <a:gd name="T24" fmla="*/ 32 w 40"/>
                  <a:gd name="T25" fmla="*/ 1567 h 1579"/>
                  <a:gd name="T26" fmla="*/ 24 w 40"/>
                  <a:gd name="T27" fmla="*/ 1571 h 1579"/>
                  <a:gd name="T28" fmla="*/ 20 w 40"/>
                  <a:gd name="T29" fmla="*/ 1571 h 1579"/>
                  <a:gd name="T30" fmla="*/ 16 w 40"/>
                  <a:gd name="T31" fmla="*/ 1575 h 1579"/>
                  <a:gd name="T32" fmla="*/ 8 w 40"/>
                  <a:gd name="T33" fmla="*/ 1575 h 1579"/>
                  <a:gd name="T34" fmla="*/ 4 w 40"/>
                  <a:gd name="T35" fmla="*/ 1575 h 1579"/>
                  <a:gd name="T36" fmla="*/ 0 w 40"/>
                  <a:gd name="T37" fmla="*/ 1579 h 1579"/>
                  <a:gd name="T38" fmla="*/ 0 w 40"/>
                  <a:gd name="T39" fmla="*/ 640 h 1579"/>
                  <a:gd name="T40" fmla="*/ 0 w 40"/>
                  <a:gd name="T41" fmla="*/ 0 h 1579"/>
                  <a:gd name="T42" fmla="*/ 40 w 40"/>
                  <a:gd name="T43" fmla="*/ 40 h 1579"/>
                  <a:gd name="T44" fmla="*/ 40 w 40"/>
                  <a:gd name="T45" fmla="*/ 680 h 1579"/>
                  <a:gd name="T46" fmla="*/ 0 w 40"/>
                  <a:gd name="T47" fmla="*/ 640 h 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79">
                    <a:moveTo>
                      <a:pt x="0" y="1579"/>
                    </a:moveTo>
                    <a:lnTo>
                      <a:pt x="0" y="1047"/>
                    </a:lnTo>
                    <a:lnTo>
                      <a:pt x="4" y="1043"/>
                    </a:lnTo>
                    <a:lnTo>
                      <a:pt x="8" y="1043"/>
                    </a:lnTo>
                    <a:lnTo>
                      <a:pt x="16" y="1039"/>
                    </a:lnTo>
                    <a:lnTo>
                      <a:pt x="20" y="1035"/>
                    </a:lnTo>
                    <a:lnTo>
                      <a:pt x="24" y="1035"/>
                    </a:lnTo>
                    <a:lnTo>
                      <a:pt x="32" y="1031"/>
                    </a:lnTo>
                    <a:lnTo>
                      <a:pt x="36" y="1027"/>
                    </a:lnTo>
                    <a:lnTo>
                      <a:pt x="40" y="1023"/>
                    </a:lnTo>
                    <a:lnTo>
                      <a:pt x="40" y="1567"/>
                    </a:lnTo>
                    <a:lnTo>
                      <a:pt x="36" y="1567"/>
                    </a:lnTo>
                    <a:lnTo>
                      <a:pt x="32" y="1567"/>
                    </a:lnTo>
                    <a:lnTo>
                      <a:pt x="24" y="1571"/>
                    </a:lnTo>
                    <a:lnTo>
                      <a:pt x="20" y="1571"/>
                    </a:lnTo>
                    <a:lnTo>
                      <a:pt x="16" y="1575"/>
                    </a:lnTo>
                    <a:lnTo>
                      <a:pt x="8" y="1575"/>
                    </a:lnTo>
                    <a:lnTo>
                      <a:pt x="4" y="1575"/>
                    </a:lnTo>
                    <a:lnTo>
                      <a:pt x="0" y="1579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0" y="40"/>
                    </a:lnTo>
                    <a:lnTo>
                      <a:pt x="40" y="680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4" name="Freeform 56">
                <a:extLst>
                  <a:ext uri="{FF2B5EF4-FFF2-40B4-BE49-F238E27FC236}">
                    <a16:creationId xmlns:a16="http://schemas.microsoft.com/office/drawing/2014/main" id="{12A2A0D6-5C5F-9ED4-BE2A-7CAF36774B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2" y="10075"/>
                <a:ext cx="44" cy="1527"/>
              </a:xfrm>
              <a:custGeom>
                <a:avLst/>
                <a:gdLst>
                  <a:gd name="T0" fmla="*/ 0 w 44"/>
                  <a:gd name="T1" fmla="*/ 1527 h 1527"/>
                  <a:gd name="T2" fmla="*/ 0 w 44"/>
                  <a:gd name="T3" fmla="*/ 983 h 1527"/>
                  <a:gd name="T4" fmla="*/ 8 w 44"/>
                  <a:gd name="T5" fmla="*/ 983 h 1527"/>
                  <a:gd name="T6" fmla="*/ 12 w 44"/>
                  <a:gd name="T7" fmla="*/ 979 h 1527"/>
                  <a:gd name="T8" fmla="*/ 16 w 44"/>
                  <a:gd name="T9" fmla="*/ 975 h 1527"/>
                  <a:gd name="T10" fmla="*/ 24 w 44"/>
                  <a:gd name="T11" fmla="*/ 971 h 1527"/>
                  <a:gd name="T12" fmla="*/ 28 w 44"/>
                  <a:gd name="T13" fmla="*/ 967 h 1527"/>
                  <a:gd name="T14" fmla="*/ 32 w 44"/>
                  <a:gd name="T15" fmla="*/ 963 h 1527"/>
                  <a:gd name="T16" fmla="*/ 40 w 44"/>
                  <a:gd name="T17" fmla="*/ 959 h 1527"/>
                  <a:gd name="T18" fmla="*/ 44 w 44"/>
                  <a:gd name="T19" fmla="*/ 959 h 1527"/>
                  <a:gd name="T20" fmla="*/ 44 w 44"/>
                  <a:gd name="T21" fmla="*/ 1515 h 1527"/>
                  <a:gd name="T22" fmla="*/ 40 w 44"/>
                  <a:gd name="T23" fmla="*/ 1515 h 1527"/>
                  <a:gd name="T24" fmla="*/ 32 w 44"/>
                  <a:gd name="T25" fmla="*/ 1515 h 1527"/>
                  <a:gd name="T26" fmla="*/ 28 w 44"/>
                  <a:gd name="T27" fmla="*/ 1519 h 1527"/>
                  <a:gd name="T28" fmla="*/ 24 w 44"/>
                  <a:gd name="T29" fmla="*/ 1519 h 1527"/>
                  <a:gd name="T30" fmla="*/ 16 w 44"/>
                  <a:gd name="T31" fmla="*/ 1523 h 1527"/>
                  <a:gd name="T32" fmla="*/ 12 w 44"/>
                  <a:gd name="T33" fmla="*/ 1523 h 1527"/>
                  <a:gd name="T34" fmla="*/ 8 w 44"/>
                  <a:gd name="T35" fmla="*/ 1523 h 1527"/>
                  <a:gd name="T36" fmla="*/ 0 w 44"/>
                  <a:gd name="T37" fmla="*/ 1527 h 1527"/>
                  <a:gd name="T38" fmla="*/ 0 w 44"/>
                  <a:gd name="T39" fmla="*/ 640 h 1527"/>
                  <a:gd name="T40" fmla="*/ 0 w 44"/>
                  <a:gd name="T41" fmla="*/ 0 h 1527"/>
                  <a:gd name="T42" fmla="*/ 44 w 44"/>
                  <a:gd name="T43" fmla="*/ 36 h 1527"/>
                  <a:gd name="T44" fmla="*/ 44 w 44"/>
                  <a:gd name="T45" fmla="*/ 685 h 1527"/>
                  <a:gd name="T46" fmla="*/ 0 w 44"/>
                  <a:gd name="T47" fmla="*/ 640 h 1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27">
                    <a:moveTo>
                      <a:pt x="0" y="1527"/>
                    </a:moveTo>
                    <a:lnTo>
                      <a:pt x="0" y="983"/>
                    </a:lnTo>
                    <a:lnTo>
                      <a:pt x="8" y="983"/>
                    </a:lnTo>
                    <a:lnTo>
                      <a:pt x="12" y="979"/>
                    </a:lnTo>
                    <a:lnTo>
                      <a:pt x="16" y="975"/>
                    </a:lnTo>
                    <a:lnTo>
                      <a:pt x="24" y="971"/>
                    </a:lnTo>
                    <a:lnTo>
                      <a:pt x="28" y="967"/>
                    </a:lnTo>
                    <a:lnTo>
                      <a:pt x="32" y="963"/>
                    </a:lnTo>
                    <a:lnTo>
                      <a:pt x="40" y="959"/>
                    </a:lnTo>
                    <a:lnTo>
                      <a:pt x="44" y="959"/>
                    </a:lnTo>
                    <a:lnTo>
                      <a:pt x="44" y="1515"/>
                    </a:lnTo>
                    <a:lnTo>
                      <a:pt x="40" y="1515"/>
                    </a:lnTo>
                    <a:lnTo>
                      <a:pt x="32" y="1515"/>
                    </a:lnTo>
                    <a:lnTo>
                      <a:pt x="28" y="1519"/>
                    </a:lnTo>
                    <a:lnTo>
                      <a:pt x="24" y="1519"/>
                    </a:lnTo>
                    <a:lnTo>
                      <a:pt x="16" y="1523"/>
                    </a:lnTo>
                    <a:lnTo>
                      <a:pt x="12" y="1523"/>
                    </a:lnTo>
                    <a:lnTo>
                      <a:pt x="8" y="1523"/>
                    </a:lnTo>
                    <a:lnTo>
                      <a:pt x="0" y="1527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4" y="36"/>
                    </a:lnTo>
                    <a:lnTo>
                      <a:pt x="44" y="685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5" name="Freeform 57">
                <a:extLst>
                  <a:ext uri="{FF2B5EF4-FFF2-40B4-BE49-F238E27FC236}">
                    <a16:creationId xmlns:a16="http://schemas.microsoft.com/office/drawing/2014/main" id="{3DA27C80-DFA3-E968-9539-F0A63500ED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36" y="10111"/>
                <a:ext cx="45" cy="1479"/>
              </a:xfrm>
              <a:custGeom>
                <a:avLst/>
                <a:gdLst>
                  <a:gd name="T0" fmla="*/ 0 w 45"/>
                  <a:gd name="T1" fmla="*/ 1479 h 1479"/>
                  <a:gd name="T2" fmla="*/ 0 w 45"/>
                  <a:gd name="T3" fmla="*/ 923 h 1479"/>
                  <a:gd name="T4" fmla="*/ 4 w 45"/>
                  <a:gd name="T5" fmla="*/ 919 h 1479"/>
                  <a:gd name="T6" fmla="*/ 12 w 45"/>
                  <a:gd name="T7" fmla="*/ 915 h 1479"/>
                  <a:gd name="T8" fmla="*/ 16 w 45"/>
                  <a:gd name="T9" fmla="*/ 907 h 1479"/>
                  <a:gd name="T10" fmla="*/ 20 w 45"/>
                  <a:gd name="T11" fmla="*/ 903 h 1479"/>
                  <a:gd name="T12" fmla="*/ 28 w 45"/>
                  <a:gd name="T13" fmla="*/ 899 h 1479"/>
                  <a:gd name="T14" fmla="*/ 32 w 45"/>
                  <a:gd name="T15" fmla="*/ 895 h 1479"/>
                  <a:gd name="T16" fmla="*/ 36 w 45"/>
                  <a:gd name="T17" fmla="*/ 891 h 1479"/>
                  <a:gd name="T18" fmla="*/ 45 w 45"/>
                  <a:gd name="T19" fmla="*/ 887 h 1479"/>
                  <a:gd name="T20" fmla="*/ 45 w 45"/>
                  <a:gd name="T21" fmla="*/ 1463 h 1479"/>
                  <a:gd name="T22" fmla="*/ 36 w 45"/>
                  <a:gd name="T23" fmla="*/ 1463 h 1479"/>
                  <a:gd name="T24" fmla="*/ 32 w 45"/>
                  <a:gd name="T25" fmla="*/ 1467 h 1479"/>
                  <a:gd name="T26" fmla="*/ 28 w 45"/>
                  <a:gd name="T27" fmla="*/ 1467 h 1479"/>
                  <a:gd name="T28" fmla="*/ 20 w 45"/>
                  <a:gd name="T29" fmla="*/ 1471 h 1479"/>
                  <a:gd name="T30" fmla="*/ 16 w 45"/>
                  <a:gd name="T31" fmla="*/ 1471 h 1479"/>
                  <a:gd name="T32" fmla="*/ 12 w 45"/>
                  <a:gd name="T33" fmla="*/ 1475 h 1479"/>
                  <a:gd name="T34" fmla="*/ 4 w 45"/>
                  <a:gd name="T35" fmla="*/ 1475 h 1479"/>
                  <a:gd name="T36" fmla="*/ 0 w 45"/>
                  <a:gd name="T37" fmla="*/ 1479 h 1479"/>
                  <a:gd name="T38" fmla="*/ 0 w 45"/>
                  <a:gd name="T39" fmla="*/ 649 h 1479"/>
                  <a:gd name="T40" fmla="*/ 0 w 45"/>
                  <a:gd name="T41" fmla="*/ 0 h 1479"/>
                  <a:gd name="T42" fmla="*/ 45 w 45"/>
                  <a:gd name="T43" fmla="*/ 40 h 1479"/>
                  <a:gd name="T44" fmla="*/ 45 w 45"/>
                  <a:gd name="T45" fmla="*/ 689 h 1479"/>
                  <a:gd name="T46" fmla="*/ 0 w 45"/>
                  <a:gd name="T47" fmla="*/ 649 h 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9">
                    <a:moveTo>
                      <a:pt x="0" y="1479"/>
                    </a:moveTo>
                    <a:lnTo>
                      <a:pt x="0" y="923"/>
                    </a:lnTo>
                    <a:lnTo>
                      <a:pt x="4" y="919"/>
                    </a:lnTo>
                    <a:lnTo>
                      <a:pt x="12" y="915"/>
                    </a:lnTo>
                    <a:lnTo>
                      <a:pt x="16" y="907"/>
                    </a:lnTo>
                    <a:lnTo>
                      <a:pt x="20" y="903"/>
                    </a:lnTo>
                    <a:lnTo>
                      <a:pt x="28" y="899"/>
                    </a:lnTo>
                    <a:lnTo>
                      <a:pt x="32" y="895"/>
                    </a:lnTo>
                    <a:lnTo>
                      <a:pt x="36" y="891"/>
                    </a:lnTo>
                    <a:lnTo>
                      <a:pt x="45" y="887"/>
                    </a:lnTo>
                    <a:lnTo>
                      <a:pt x="45" y="1463"/>
                    </a:lnTo>
                    <a:lnTo>
                      <a:pt x="36" y="1463"/>
                    </a:lnTo>
                    <a:lnTo>
                      <a:pt x="32" y="1467"/>
                    </a:lnTo>
                    <a:lnTo>
                      <a:pt x="28" y="1467"/>
                    </a:lnTo>
                    <a:lnTo>
                      <a:pt x="20" y="1471"/>
                    </a:lnTo>
                    <a:lnTo>
                      <a:pt x="16" y="1471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9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5" y="40"/>
                    </a:lnTo>
                    <a:lnTo>
                      <a:pt x="45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6" name="Freeform 58">
                <a:extLst>
                  <a:ext uri="{FF2B5EF4-FFF2-40B4-BE49-F238E27FC236}">
                    <a16:creationId xmlns:a16="http://schemas.microsoft.com/office/drawing/2014/main" id="{4525D9E0-AD90-F1F7-4C7D-DD23236724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81" y="10151"/>
                <a:ext cx="40" cy="1423"/>
              </a:xfrm>
              <a:custGeom>
                <a:avLst/>
                <a:gdLst>
                  <a:gd name="T0" fmla="*/ 0 w 40"/>
                  <a:gd name="T1" fmla="*/ 1423 h 1423"/>
                  <a:gd name="T2" fmla="*/ 0 w 40"/>
                  <a:gd name="T3" fmla="*/ 847 h 1423"/>
                  <a:gd name="T4" fmla="*/ 4 w 40"/>
                  <a:gd name="T5" fmla="*/ 842 h 1423"/>
                  <a:gd name="T6" fmla="*/ 8 w 40"/>
                  <a:gd name="T7" fmla="*/ 838 h 1423"/>
                  <a:gd name="T8" fmla="*/ 16 w 40"/>
                  <a:gd name="T9" fmla="*/ 830 h 1423"/>
                  <a:gd name="T10" fmla="*/ 20 w 40"/>
                  <a:gd name="T11" fmla="*/ 826 h 1423"/>
                  <a:gd name="T12" fmla="*/ 24 w 40"/>
                  <a:gd name="T13" fmla="*/ 822 h 1423"/>
                  <a:gd name="T14" fmla="*/ 32 w 40"/>
                  <a:gd name="T15" fmla="*/ 818 h 1423"/>
                  <a:gd name="T16" fmla="*/ 36 w 40"/>
                  <a:gd name="T17" fmla="*/ 810 h 1423"/>
                  <a:gd name="T18" fmla="*/ 40 w 40"/>
                  <a:gd name="T19" fmla="*/ 806 h 1423"/>
                  <a:gd name="T20" fmla="*/ 40 w 40"/>
                  <a:gd name="T21" fmla="*/ 1407 h 1423"/>
                  <a:gd name="T22" fmla="*/ 36 w 40"/>
                  <a:gd name="T23" fmla="*/ 1407 h 1423"/>
                  <a:gd name="T24" fmla="*/ 32 w 40"/>
                  <a:gd name="T25" fmla="*/ 1411 h 1423"/>
                  <a:gd name="T26" fmla="*/ 24 w 40"/>
                  <a:gd name="T27" fmla="*/ 1411 h 1423"/>
                  <a:gd name="T28" fmla="*/ 20 w 40"/>
                  <a:gd name="T29" fmla="*/ 1415 h 1423"/>
                  <a:gd name="T30" fmla="*/ 16 w 40"/>
                  <a:gd name="T31" fmla="*/ 1415 h 1423"/>
                  <a:gd name="T32" fmla="*/ 8 w 40"/>
                  <a:gd name="T33" fmla="*/ 1419 h 1423"/>
                  <a:gd name="T34" fmla="*/ 4 w 40"/>
                  <a:gd name="T35" fmla="*/ 1419 h 1423"/>
                  <a:gd name="T36" fmla="*/ 0 w 40"/>
                  <a:gd name="T37" fmla="*/ 1423 h 1423"/>
                  <a:gd name="T38" fmla="*/ 0 w 40"/>
                  <a:gd name="T39" fmla="*/ 649 h 1423"/>
                  <a:gd name="T40" fmla="*/ 0 w 40"/>
                  <a:gd name="T41" fmla="*/ 0 h 1423"/>
                  <a:gd name="T42" fmla="*/ 40 w 40"/>
                  <a:gd name="T43" fmla="*/ 41 h 1423"/>
                  <a:gd name="T44" fmla="*/ 40 w 40"/>
                  <a:gd name="T45" fmla="*/ 689 h 1423"/>
                  <a:gd name="T46" fmla="*/ 0 w 40"/>
                  <a:gd name="T47" fmla="*/ 649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423">
                    <a:moveTo>
                      <a:pt x="0" y="1423"/>
                    </a:moveTo>
                    <a:lnTo>
                      <a:pt x="0" y="847"/>
                    </a:lnTo>
                    <a:lnTo>
                      <a:pt x="4" y="842"/>
                    </a:lnTo>
                    <a:lnTo>
                      <a:pt x="8" y="838"/>
                    </a:lnTo>
                    <a:lnTo>
                      <a:pt x="16" y="830"/>
                    </a:lnTo>
                    <a:lnTo>
                      <a:pt x="20" y="826"/>
                    </a:lnTo>
                    <a:lnTo>
                      <a:pt x="24" y="822"/>
                    </a:lnTo>
                    <a:lnTo>
                      <a:pt x="32" y="818"/>
                    </a:lnTo>
                    <a:lnTo>
                      <a:pt x="36" y="810"/>
                    </a:lnTo>
                    <a:lnTo>
                      <a:pt x="40" y="806"/>
                    </a:lnTo>
                    <a:lnTo>
                      <a:pt x="40" y="1407"/>
                    </a:lnTo>
                    <a:lnTo>
                      <a:pt x="36" y="1407"/>
                    </a:lnTo>
                    <a:lnTo>
                      <a:pt x="32" y="1411"/>
                    </a:lnTo>
                    <a:lnTo>
                      <a:pt x="24" y="1411"/>
                    </a:lnTo>
                    <a:lnTo>
                      <a:pt x="20" y="1415"/>
                    </a:lnTo>
                    <a:lnTo>
                      <a:pt x="16" y="1415"/>
                    </a:lnTo>
                    <a:lnTo>
                      <a:pt x="8" y="1419"/>
                    </a:lnTo>
                    <a:lnTo>
                      <a:pt x="4" y="1419"/>
                    </a:lnTo>
                    <a:lnTo>
                      <a:pt x="0" y="1423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0" y="41"/>
                    </a:lnTo>
                    <a:lnTo>
                      <a:pt x="40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7" name="Freeform 59">
                <a:extLst>
                  <a:ext uri="{FF2B5EF4-FFF2-40B4-BE49-F238E27FC236}">
                    <a16:creationId xmlns:a16="http://schemas.microsoft.com/office/drawing/2014/main" id="{C566B8E8-7C47-F0B5-E802-8C7F062F48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21" y="10192"/>
                <a:ext cx="44" cy="1366"/>
              </a:xfrm>
              <a:custGeom>
                <a:avLst/>
                <a:gdLst>
                  <a:gd name="T0" fmla="*/ 0 w 44"/>
                  <a:gd name="T1" fmla="*/ 1366 h 1366"/>
                  <a:gd name="T2" fmla="*/ 0 w 44"/>
                  <a:gd name="T3" fmla="*/ 765 h 1366"/>
                  <a:gd name="T4" fmla="*/ 8 w 44"/>
                  <a:gd name="T5" fmla="*/ 757 h 1366"/>
                  <a:gd name="T6" fmla="*/ 12 w 44"/>
                  <a:gd name="T7" fmla="*/ 753 h 1366"/>
                  <a:gd name="T8" fmla="*/ 20 w 44"/>
                  <a:gd name="T9" fmla="*/ 745 h 1366"/>
                  <a:gd name="T10" fmla="*/ 24 w 44"/>
                  <a:gd name="T11" fmla="*/ 741 h 1366"/>
                  <a:gd name="T12" fmla="*/ 28 w 44"/>
                  <a:gd name="T13" fmla="*/ 733 h 1366"/>
                  <a:gd name="T14" fmla="*/ 36 w 44"/>
                  <a:gd name="T15" fmla="*/ 725 h 1366"/>
                  <a:gd name="T16" fmla="*/ 40 w 44"/>
                  <a:gd name="T17" fmla="*/ 721 h 1366"/>
                  <a:gd name="T18" fmla="*/ 44 w 44"/>
                  <a:gd name="T19" fmla="*/ 713 h 1366"/>
                  <a:gd name="T20" fmla="*/ 44 w 44"/>
                  <a:gd name="T21" fmla="*/ 1345 h 1366"/>
                  <a:gd name="T22" fmla="*/ 40 w 44"/>
                  <a:gd name="T23" fmla="*/ 1345 h 1366"/>
                  <a:gd name="T24" fmla="*/ 32 w 44"/>
                  <a:gd name="T25" fmla="*/ 1349 h 1366"/>
                  <a:gd name="T26" fmla="*/ 28 w 44"/>
                  <a:gd name="T27" fmla="*/ 1353 h 1366"/>
                  <a:gd name="T28" fmla="*/ 24 w 44"/>
                  <a:gd name="T29" fmla="*/ 1353 h 1366"/>
                  <a:gd name="T30" fmla="*/ 16 w 44"/>
                  <a:gd name="T31" fmla="*/ 1358 h 1366"/>
                  <a:gd name="T32" fmla="*/ 12 w 44"/>
                  <a:gd name="T33" fmla="*/ 1358 h 1366"/>
                  <a:gd name="T34" fmla="*/ 8 w 44"/>
                  <a:gd name="T35" fmla="*/ 1362 h 1366"/>
                  <a:gd name="T36" fmla="*/ 0 w 44"/>
                  <a:gd name="T37" fmla="*/ 1366 h 1366"/>
                  <a:gd name="T38" fmla="*/ 0 w 44"/>
                  <a:gd name="T39" fmla="*/ 648 h 1366"/>
                  <a:gd name="T40" fmla="*/ 0 w 44"/>
                  <a:gd name="T41" fmla="*/ 0 h 1366"/>
                  <a:gd name="T42" fmla="*/ 44 w 44"/>
                  <a:gd name="T43" fmla="*/ 40 h 1366"/>
                  <a:gd name="T44" fmla="*/ 44 w 44"/>
                  <a:gd name="T45" fmla="*/ 689 h 1366"/>
                  <a:gd name="T46" fmla="*/ 0 w 44"/>
                  <a:gd name="T47" fmla="*/ 648 h 1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366">
                    <a:moveTo>
                      <a:pt x="0" y="1366"/>
                    </a:moveTo>
                    <a:lnTo>
                      <a:pt x="0" y="765"/>
                    </a:lnTo>
                    <a:lnTo>
                      <a:pt x="8" y="757"/>
                    </a:lnTo>
                    <a:lnTo>
                      <a:pt x="12" y="753"/>
                    </a:lnTo>
                    <a:lnTo>
                      <a:pt x="20" y="745"/>
                    </a:lnTo>
                    <a:lnTo>
                      <a:pt x="24" y="741"/>
                    </a:lnTo>
                    <a:lnTo>
                      <a:pt x="28" y="733"/>
                    </a:lnTo>
                    <a:lnTo>
                      <a:pt x="36" y="725"/>
                    </a:lnTo>
                    <a:lnTo>
                      <a:pt x="40" y="721"/>
                    </a:lnTo>
                    <a:lnTo>
                      <a:pt x="44" y="713"/>
                    </a:lnTo>
                    <a:lnTo>
                      <a:pt x="44" y="1345"/>
                    </a:lnTo>
                    <a:lnTo>
                      <a:pt x="40" y="1345"/>
                    </a:lnTo>
                    <a:lnTo>
                      <a:pt x="32" y="1349"/>
                    </a:lnTo>
                    <a:lnTo>
                      <a:pt x="28" y="1353"/>
                    </a:lnTo>
                    <a:lnTo>
                      <a:pt x="24" y="1353"/>
                    </a:lnTo>
                    <a:lnTo>
                      <a:pt x="16" y="1358"/>
                    </a:lnTo>
                    <a:lnTo>
                      <a:pt x="12" y="1358"/>
                    </a:lnTo>
                    <a:lnTo>
                      <a:pt x="8" y="1362"/>
                    </a:lnTo>
                    <a:lnTo>
                      <a:pt x="0" y="1366"/>
                    </a:lnTo>
                    <a:close/>
                    <a:moveTo>
                      <a:pt x="0" y="648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689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8" name="Freeform 60">
                <a:extLst>
                  <a:ext uri="{FF2B5EF4-FFF2-40B4-BE49-F238E27FC236}">
                    <a16:creationId xmlns:a16="http://schemas.microsoft.com/office/drawing/2014/main" id="{473DCA32-3271-4B7F-EDAC-E69092CE4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10232"/>
                <a:ext cx="44" cy="1305"/>
              </a:xfrm>
              <a:custGeom>
                <a:avLst/>
                <a:gdLst>
                  <a:gd name="T0" fmla="*/ 0 w 44"/>
                  <a:gd name="T1" fmla="*/ 1305 h 1305"/>
                  <a:gd name="T2" fmla="*/ 0 w 44"/>
                  <a:gd name="T3" fmla="*/ 673 h 1305"/>
                  <a:gd name="T4" fmla="*/ 0 w 44"/>
                  <a:gd name="T5" fmla="*/ 673 h 1305"/>
                  <a:gd name="T6" fmla="*/ 4 w 44"/>
                  <a:gd name="T7" fmla="*/ 669 h 1305"/>
                  <a:gd name="T8" fmla="*/ 4 w 44"/>
                  <a:gd name="T9" fmla="*/ 669 h 1305"/>
                  <a:gd name="T10" fmla="*/ 4 w 44"/>
                  <a:gd name="T11" fmla="*/ 665 h 1305"/>
                  <a:gd name="T12" fmla="*/ 8 w 44"/>
                  <a:gd name="T13" fmla="*/ 665 h 1305"/>
                  <a:gd name="T14" fmla="*/ 8 w 44"/>
                  <a:gd name="T15" fmla="*/ 661 h 1305"/>
                  <a:gd name="T16" fmla="*/ 8 w 44"/>
                  <a:gd name="T17" fmla="*/ 661 h 1305"/>
                  <a:gd name="T18" fmla="*/ 12 w 44"/>
                  <a:gd name="T19" fmla="*/ 661 h 1305"/>
                  <a:gd name="T20" fmla="*/ 0 w 44"/>
                  <a:gd name="T21" fmla="*/ 649 h 1305"/>
                  <a:gd name="T22" fmla="*/ 0 w 44"/>
                  <a:gd name="T23" fmla="*/ 0 h 1305"/>
                  <a:gd name="T24" fmla="*/ 44 w 44"/>
                  <a:gd name="T25" fmla="*/ 40 h 1305"/>
                  <a:gd name="T26" fmla="*/ 44 w 44"/>
                  <a:gd name="T27" fmla="*/ 1281 h 1305"/>
                  <a:gd name="T28" fmla="*/ 36 w 44"/>
                  <a:gd name="T29" fmla="*/ 1285 h 1305"/>
                  <a:gd name="T30" fmla="*/ 32 w 44"/>
                  <a:gd name="T31" fmla="*/ 1289 h 1305"/>
                  <a:gd name="T32" fmla="*/ 28 w 44"/>
                  <a:gd name="T33" fmla="*/ 1293 h 1305"/>
                  <a:gd name="T34" fmla="*/ 20 w 44"/>
                  <a:gd name="T35" fmla="*/ 1293 h 1305"/>
                  <a:gd name="T36" fmla="*/ 16 w 44"/>
                  <a:gd name="T37" fmla="*/ 1297 h 1305"/>
                  <a:gd name="T38" fmla="*/ 12 w 44"/>
                  <a:gd name="T39" fmla="*/ 1301 h 1305"/>
                  <a:gd name="T40" fmla="*/ 4 w 44"/>
                  <a:gd name="T41" fmla="*/ 1301 h 1305"/>
                  <a:gd name="T42" fmla="*/ 0 w 44"/>
                  <a:gd name="T43" fmla="*/ 1305 h 1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1305">
                    <a:moveTo>
                      <a:pt x="0" y="1305"/>
                    </a:moveTo>
                    <a:lnTo>
                      <a:pt x="0" y="673"/>
                    </a:lnTo>
                    <a:lnTo>
                      <a:pt x="0" y="673"/>
                    </a:lnTo>
                    <a:lnTo>
                      <a:pt x="4" y="669"/>
                    </a:lnTo>
                    <a:lnTo>
                      <a:pt x="4" y="669"/>
                    </a:lnTo>
                    <a:lnTo>
                      <a:pt x="4" y="665"/>
                    </a:lnTo>
                    <a:lnTo>
                      <a:pt x="8" y="665"/>
                    </a:lnTo>
                    <a:lnTo>
                      <a:pt x="8" y="661"/>
                    </a:lnTo>
                    <a:lnTo>
                      <a:pt x="8" y="661"/>
                    </a:lnTo>
                    <a:lnTo>
                      <a:pt x="12" y="661"/>
                    </a:lnTo>
                    <a:lnTo>
                      <a:pt x="0" y="649"/>
                    </a:lnTo>
                    <a:lnTo>
                      <a:pt x="0" y="0"/>
                    </a:lnTo>
                    <a:lnTo>
                      <a:pt x="44" y="40"/>
                    </a:lnTo>
                    <a:lnTo>
                      <a:pt x="44" y="1281"/>
                    </a:lnTo>
                    <a:lnTo>
                      <a:pt x="36" y="1285"/>
                    </a:lnTo>
                    <a:lnTo>
                      <a:pt x="32" y="1289"/>
                    </a:lnTo>
                    <a:lnTo>
                      <a:pt x="28" y="1293"/>
                    </a:lnTo>
                    <a:lnTo>
                      <a:pt x="20" y="1293"/>
                    </a:lnTo>
                    <a:lnTo>
                      <a:pt x="16" y="1297"/>
                    </a:lnTo>
                    <a:lnTo>
                      <a:pt x="12" y="1301"/>
                    </a:lnTo>
                    <a:lnTo>
                      <a:pt x="4" y="1301"/>
                    </a:lnTo>
                    <a:lnTo>
                      <a:pt x="0" y="1305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9" name="Freeform 61">
                <a:extLst>
                  <a:ext uri="{FF2B5EF4-FFF2-40B4-BE49-F238E27FC236}">
                    <a16:creationId xmlns:a16="http://schemas.microsoft.com/office/drawing/2014/main" id="{8A522889-D356-B484-13F8-173C12F1D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9" y="10272"/>
                <a:ext cx="41" cy="1241"/>
              </a:xfrm>
              <a:custGeom>
                <a:avLst/>
                <a:gdLst>
                  <a:gd name="T0" fmla="*/ 0 w 41"/>
                  <a:gd name="T1" fmla="*/ 1241 h 1241"/>
                  <a:gd name="T2" fmla="*/ 0 w 41"/>
                  <a:gd name="T3" fmla="*/ 0 h 1241"/>
                  <a:gd name="T4" fmla="*/ 41 w 41"/>
                  <a:gd name="T5" fmla="*/ 41 h 1241"/>
                  <a:gd name="T6" fmla="*/ 41 w 41"/>
                  <a:gd name="T7" fmla="*/ 1221 h 1241"/>
                  <a:gd name="T8" fmla="*/ 37 w 41"/>
                  <a:gd name="T9" fmla="*/ 1221 h 1241"/>
                  <a:gd name="T10" fmla="*/ 33 w 41"/>
                  <a:gd name="T11" fmla="*/ 1225 h 1241"/>
                  <a:gd name="T12" fmla="*/ 25 w 41"/>
                  <a:gd name="T13" fmla="*/ 1229 h 1241"/>
                  <a:gd name="T14" fmla="*/ 21 w 41"/>
                  <a:gd name="T15" fmla="*/ 1233 h 1241"/>
                  <a:gd name="T16" fmla="*/ 17 w 41"/>
                  <a:gd name="T17" fmla="*/ 1233 h 1241"/>
                  <a:gd name="T18" fmla="*/ 9 w 41"/>
                  <a:gd name="T19" fmla="*/ 1237 h 1241"/>
                  <a:gd name="T20" fmla="*/ 5 w 41"/>
                  <a:gd name="T21" fmla="*/ 1241 h 1241"/>
                  <a:gd name="T22" fmla="*/ 0 w 41"/>
                  <a:gd name="T23" fmla="*/ 1241 h 1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241">
                    <a:moveTo>
                      <a:pt x="0" y="1241"/>
                    </a:moveTo>
                    <a:lnTo>
                      <a:pt x="0" y="0"/>
                    </a:lnTo>
                    <a:lnTo>
                      <a:pt x="41" y="41"/>
                    </a:lnTo>
                    <a:lnTo>
                      <a:pt x="41" y="1221"/>
                    </a:lnTo>
                    <a:lnTo>
                      <a:pt x="37" y="1221"/>
                    </a:lnTo>
                    <a:lnTo>
                      <a:pt x="33" y="1225"/>
                    </a:lnTo>
                    <a:lnTo>
                      <a:pt x="25" y="1229"/>
                    </a:lnTo>
                    <a:lnTo>
                      <a:pt x="21" y="1233"/>
                    </a:lnTo>
                    <a:lnTo>
                      <a:pt x="17" y="1233"/>
                    </a:lnTo>
                    <a:lnTo>
                      <a:pt x="9" y="1237"/>
                    </a:lnTo>
                    <a:lnTo>
                      <a:pt x="5" y="1241"/>
                    </a:lnTo>
                    <a:lnTo>
                      <a:pt x="0" y="1241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0" name="Freeform 62">
                <a:extLst>
                  <a:ext uri="{FF2B5EF4-FFF2-40B4-BE49-F238E27FC236}">
                    <a16:creationId xmlns:a16="http://schemas.microsoft.com/office/drawing/2014/main" id="{E2FD2A03-BF5A-0DAE-2BC9-B1BFAC713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10313"/>
                <a:ext cx="44" cy="1180"/>
              </a:xfrm>
              <a:custGeom>
                <a:avLst/>
                <a:gdLst>
                  <a:gd name="T0" fmla="*/ 0 w 44"/>
                  <a:gd name="T1" fmla="*/ 1180 h 1180"/>
                  <a:gd name="T2" fmla="*/ 0 w 44"/>
                  <a:gd name="T3" fmla="*/ 0 h 1180"/>
                  <a:gd name="T4" fmla="*/ 44 w 44"/>
                  <a:gd name="T5" fmla="*/ 40 h 1180"/>
                  <a:gd name="T6" fmla="*/ 44 w 44"/>
                  <a:gd name="T7" fmla="*/ 1152 h 1180"/>
                  <a:gd name="T8" fmla="*/ 40 w 44"/>
                  <a:gd name="T9" fmla="*/ 1156 h 1180"/>
                  <a:gd name="T10" fmla="*/ 32 w 44"/>
                  <a:gd name="T11" fmla="*/ 1160 h 1180"/>
                  <a:gd name="T12" fmla="*/ 28 w 44"/>
                  <a:gd name="T13" fmla="*/ 1160 h 1180"/>
                  <a:gd name="T14" fmla="*/ 24 w 44"/>
                  <a:gd name="T15" fmla="*/ 1164 h 1180"/>
                  <a:gd name="T16" fmla="*/ 16 w 44"/>
                  <a:gd name="T17" fmla="*/ 1168 h 1180"/>
                  <a:gd name="T18" fmla="*/ 12 w 44"/>
                  <a:gd name="T19" fmla="*/ 1172 h 1180"/>
                  <a:gd name="T20" fmla="*/ 8 w 44"/>
                  <a:gd name="T21" fmla="*/ 1176 h 1180"/>
                  <a:gd name="T22" fmla="*/ 0 w 44"/>
                  <a:gd name="T23" fmla="*/ 118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80">
                    <a:moveTo>
                      <a:pt x="0" y="1180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152"/>
                    </a:lnTo>
                    <a:lnTo>
                      <a:pt x="40" y="1156"/>
                    </a:lnTo>
                    <a:lnTo>
                      <a:pt x="32" y="1160"/>
                    </a:lnTo>
                    <a:lnTo>
                      <a:pt x="28" y="1160"/>
                    </a:lnTo>
                    <a:lnTo>
                      <a:pt x="24" y="1164"/>
                    </a:lnTo>
                    <a:lnTo>
                      <a:pt x="16" y="1168"/>
                    </a:lnTo>
                    <a:lnTo>
                      <a:pt x="12" y="1172"/>
                    </a:lnTo>
                    <a:lnTo>
                      <a:pt x="8" y="1176"/>
                    </a:lnTo>
                    <a:lnTo>
                      <a:pt x="0" y="1180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1" name="Freeform 63">
                <a:extLst>
                  <a:ext uri="{FF2B5EF4-FFF2-40B4-BE49-F238E27FC236}">
                    <a16:creationId xmlns:a16="http://schemas.microsoft.com/office/drawing/2014/main" id="{5B2A5101-C5BB-BCC6-9DF2-BDB20DDC3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0353"/>
                <a:ext cx="44" cy="1112"/>
              </a:xfrm>
              <a:custGeom>
                <a:avLst/>
                <a:gdLst>
                  <a:gd name="T0" fmla="*/ 0 w 44"/>
                  <a:gd name="T1" fmla="*/ 1112 h 1112"/>
                  <a:gd name="T2" fmla="*/ 0 w 44"/>
                  <a:gd name="T3" fmla="*/ 0 h 1112"/>
                  <a:gd name="T4" fmla="*/ 44 w 44"/>
                  <a:gd name="T5" fmla="*/ 40 h 1112"/>
                  <a:gd name="T6" fmla="*/ 44 w 44"/>
                  <a:gd name="T7" fmla="*/ 1084 h 1112"/>
                  <a:gd name="T8" fmla="*/ 36 w 44"/>
                  <a:gd name="T9" fmla="*/ 1088 h 1112"/>
                  <a:gd name="T10" fmla="*/ 32 w 44"/>
                  <a:gd name="T11" fmla="*/ 1092 h 1112"/>
                  <a:gd name="T12" fmla="*/ 28 w 44"/>
                  <a:gd name="T13" fmla="*/ 1092 h 1112"/>
                  <a:gd name="T14" fmla="*/ 20 w 44"/>
                  <a:gd name="T15" fmla="*/ 1096 h 1112"/>
                  <a:gd name="T16" fmla="*/ 16 w 44"/>
                  <a:gd name="T17" fmla="*/ 1100 h 1112"/>
                  <a:gd name="T18" fmla="*/ 12 w 44"/>
                  <a:gd name="T19" fmla="*/ 1104 h 1112"/>
                  <a:gd name="T20" fmla="*/ 4 w 44"/>
                  <a:gd name="T21" fmla="*/ 1108 h 1112"/>
                  <a:gd name="T22" fmla="*/ 0 w 44"/>
                  <a:gd name="T23" fmla="*/ 1112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12">
                    <a:moveTo>
                      <a:pt x="0" y="1112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084"/>
                    </a:lnTo>
                    <a:lnTo>
                      <a:pt x="36" y="1088"/>
                    </a:lnTo>
                    <a:lnTo>
                      <a:pt x="32" y="1092"/>
                    </a:lnTo>
                    <a:lnTo>
                      <a:pt x="28" y="1092"/>
                    </a:lnTo>
                    <a:lnTo>
                      <a:pt x="20" y="1096"/>
                    </a:lnTo>
                    <a:lnTo>
                      <a:pt x="16" y="1100"/>
                    </a:lnTo>
                    <a:lnTo>
                      <a:pt x="12" y="1104"/>
                    </a:lnTo>
                    <a:lnTo>
                      <a:pt x="4" y="1108"/>
                    </a:lnTo>
                    <a:lnTo>
                      <a:pt x="0" y="1112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2" name="Freeform 64">
                <a:extLst>
                  <a:ext uri="{FF2B5EF4-FFF2-40B4-BE49-F238E27FC236}">
                    <a16:creationId xmlns:a16="http://schemas.microsoft.com/office/drawing/2014/main" id="{59729976-C8E7-3E5C-A7D9-9BCF7FDC83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0393"/>
                <a:ext cx="41" cy="1044"/>
              </a:xfrm>
              <a:custGeom>
                <a:avLst/>
                <a:gdLst>
                  <a:gd name="T0" fmla="*/ 0 w 41"/>
                  <a:gd name="T1" fmla="*/ 1044 h 1044"/>
                  <a:gd name="T2" fmla="*/ 0 w 41"/>
                  <a:gd name="T3" fmla="*/ 0 h 1044"/>
                  <a:gd name="T4" fmla="*/ 41 w 41"/>
                  <a:gd name="T5" fmla="*/ 40 h 1044"/>
                  <a:gd name="T6" fmla="*/ 41 w 41"/>
                  <a:gd name="T7" fmla="*/ 1011 h 1044"/>
                  <a:gd name="T8" fmla="*/ 37 w 41"/>
                  <a:gd name="T9" fmla="*/ 1016 h 1044"/>
                  <a:gd name="T10" fmla="*/ 33 w 41"/>
                  <a:gd name="T11" fmla="*/ 1020 h 1044"/>
                  <a:gd name="T12" fmla="*/ 25 w 41"/>
                  <a:gd name="T13" fmla="*/ 1024 h 1044"/>
                  <a:gd name="T14" fmla="*/ 21 w 41"/>
                  <a:gd name="T15" fmla="*/ 1028 h 1044"/>
                  <a:gd name="T16" fmla="*/ 17 w 41"/>
                  <a:gd name="T17" fmla="*/ 1032 h 1044"/>
                  <a:gd name="T18" fmla="*/ 9 w 41"/>
                  <a:gd name="T19" fmla="*/ 1036 h 1044"/>
                  <a:gd name="T20" fmla="*/ 4 w 41"/>
                  <a:gd name="T21" fmla="*/ 1040 h 1044"/>
                  <a:gd name="T22" fmla="*/ 0 w 41"/>
                  <a:gd name="T23" fmla="*/ 1044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044">
                    <a:moveTo>
                      <a:pt x="0" y="104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1011"/>
                    </a:lnTo>
                    <a:lnTo>
                      <a:pt x="37" y="1016"/>
                    </a:lnTo>
                    <a:lnTo>
                      <a:pt x="33" y="1020"/>
                    </a:lnTo>
                    <a:lnTo>
                      <a:pt x="25" y="1024"/>
                    </a:lnTo>
                    <a:lnTo>
                      <a:pt x="21" y="1028"/>
                    </a:lnTo>
                    <a:lnTo>
                      <a:pt x="17" y="1032"/>
                    </a:lnTo>
                    <a:lnTo>
                      <a:pt x="9" y="1036"/>
                    </a:lnTo>
                    <a:lnTo>
                      <a:pt x="4" y="1040"/>
                    </a:lnTo>
                    <a:lnTo>
                      <a:pt x="0" y="104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3" name="Freeform 65">
                <a:extLst>
                  <a:ext uri="{FF2B5EF4-FFF2-40B4-BE49-F238E27FC236}">
                    <a16:creationId xmlns:a16="http://schemas.microsoft.com/office/drawing/2014/main" id="{1CD1C6A4-CBAB-B519-019E-E5E8E4957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10433"/>
                <a:ext cx="44" cy="971"/>
              </a:xfrm>
              <a:custGeom>
                <a:avLst/>
                <a:gdLst>
                  <a:gd name="T0" fmla="*/ 0 w 44"/>
                  <a:gd name="T1" fmla="*/ 971 h 971"/>
                  <a:gd name="T2" fmla="*/ 0 w 44"/>
                  <a:gd name="T3" fmla="*/ 0 h 971"/>
                  <a:gd name="T4" fmla="*/ 44 w 44"/>
                  <a:gd name="T5" fmla="*/ 41 h 971"/>
                  <a:gd name="T6" fmla="*/ 44 w 44"/>
                  <a:gd name="T7" fmla="*/ 935 h 971"/>
                  <a:gd name="T8" fmla="*/ 40 w 44"/>
                  <a:gd name="T9" fmla="*/ 939 h 971"/>
                  <a:gd name="T10" fmla="*/ 32 w 44"/>
                  <a:gd name="T11" fmla="*/ 943 h 971"/>
                  <a:gd name="T12" fmla="*/ 28 w 44"/>
                  <a:gd name="T13" fmla="*/ 947 h 971"/>
                  <a:gd name="T14" fmla="*/ 24 w 44"/>
                  <a:gd name="T15" fmla="*/ 951 h 971"/>
                  <a:gd name="T16" fmla="*/ 16 w 44"/>
                  <a:gd name="T17" fmla="*/ 955 h 971"/>
                  <a:gd name="T18" fmla="*/ 12 w 44"/>
                  <a:gd name="T19" fmla="*/ 959 h 971"/>
                  <a:gd name="T20" fmla="*/ 8 w 44"/>
                  <a:gd name="T21" fmla="*/ 963 h 971"/>
                  <a:gd name="T22" fmla="*/ 0 w 44"/>
                  <a:gd name="T23" fmla="*/ 971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971">
                    <a:moveTo>
                      <a:pt x="0" y="971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935"/>
                    </a:lnTo>
                    <a:lnTo>
                      <a:pt x="40" y="939"/>
                    </a:lnTo>
                    <a:lnTo>
                      <a:pt x="32" y="943"/>
                    </a:lnTo>
                    <a:lnTo>
                      <a:pt x="28" y="947"/>
                    </a:lnTo>
                    <a:lnTo>
                      <a:pt x="24" y="951"/>
                    </a:lnTo>
                    <a:lnTo>
                      <a:pt x="16" y="955"/>
                    </a:lnTo>
                    <a:lnTo>
                      <a:pt x="12" y="959"/>
                    </a:lnTo>
                    <a:lnTo>
                      <a:pt x="8" y="963"/>
                    </a:lnTo>
                    <a:lnTo>
                      <a:pt x="0" y="971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4" name="Freeform 66">
                <a:extLst>
                  <a:ext uri="{FF2B5EF4-FFF2-40B4-BE49-F238E27FC236}">
                    <a16:creationId xmlns:a16="http://schemas.microsoft.com/office/drawing/2014/main" id="{8363AD4F-5E0F-73FA-3F17-762A8A9DC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10474"/>
                <a:ext cx="44" cy="894"/>
              </a:xfrm>
              <a:custGeom>
                <a:avLst/>
                <a:gdLst>
                  <a:gd name="T0" fmla="*/ 0 w 44"/>
                  <a:gd name="T1" fmla="*/ 894 h 894"/>
                  <a:gd name="T2" fmla="*/ 0 w 44"/>
                  <a:gd name="T3" fmla="*/ 0 h 894"/>
                  <a:gd name="T4" fmla="*/ 44 w 44"/>
                  <a:gd name="T5" fmla="*/ 40 h 894"/>
                  <a:gd name="T6" fmla="*/ 44 w 44"/>
                  <a:gd name="T7" fmla="*/ 854 h 894"/>
                  <a:gd name="T8" fmla="*/ 36 w 44"/>
                  <a:gd name="T9" fmla="*/ 858 h 894"/>
                  <a:gd name="T10" fmla="*/ 32 w 44"/>
                  <a:gd name="T11" fmla="*/ 862 h 894"/>
                  <a:gd name="T12" fmla="*/ 28 w 44"/>
                  <a:gd name="T13" fmla="*/ 870 h 894"/>
                  <a:gd name="T14" fmla="*/ 20 w 44"/>
                  <a:gd name="T15" fmla="*/ 874 h 894"/>
                  <a:gd name="T16" fmla="*/ 16 w 44"/>
                  <a:gd name="T17" fmla="*/ 878 h 894"/>
                  <a:gd name="T18" fmla="*/ 12 w 44"/>
                  <a:gd name="T19" fmla="*/ 882 h 894"/>
                  <a:gd name="T20" fmla="*/ 4 w 44"/>
                  <a:gd name="T21" fmla="*/ 886 h 894"/>
                  <a:gd name="T22" fmla="*/ 0 w 44"/>
                  <a:gd name="T23" fmla="*/ 894 h 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894">
                    <a:moveTo>
                      <a:pt x="0" y="894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854"/>
                    </a:lnTo>
                    <a:lnTo>
                      <a:pt x="36" y="858"/>
                    </a:lnTo>
                    <a:lnTo>
                      <a:pt x="32" y="862"/>
                    </a:lnTo>
                    <a:lnTo>
                      <a:pt x="28" y="870"/>
                    </a:lnTo>
                    <a:lnTo>
                      <a:pt x="20" y="874"/>
                    </a:lnTo>
                    <a:lnTo>
                      <a:pt x="16" y="878"/>
                    </a:lnTo>
                    <a:lnTo>
                      <a:pt x="12" y="882"/>
                    </a:lnTo>
                    <a:lnTo>
                      <a:pt x="4" y="886"/>
                    </a:lnTo>
                    <a:lnTo>
                      <a:pt x="0" y="89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5" name="Freeform 67">
                <a:extLst>
                  <a:ext uri="{FF2B5EF4-FFF2-40B4-BE49-F238E27FC236}">
                    <a16:creationId xmlns:a16="http://schemas.microsoft.com/office/drawing/2014/main" id="{48A8E0ED-61F3-60EA-79E2-6387271B0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0514"/>
                <a:ext cx="41" cy="814"/>
              </a:xfrm>
              <a:custGeom>
                <a:avLst/>
                <a:gdLst>
                  <a:gd name="T0" fmla="*/ 0 w 41"/>
                  <a:gd name="T1" fmla="*/ 814 h 814"/>
                  <a:gd name="T2" fmla="*/ 0 w 41"/>
                  <a:gd name="T3" fmla="*/ 0 h 814"/>
                  <a:gd name="T4" fmla="*/ 41 w 41"/>
                  <a:gd name="T5" fmla="*/ 40 h 814"/>
                  <a:gd name="T6" fmla="*/ 41 w 41"/>
                  <a:gd name="T7" fmla="*/ 770 h 814"/>
                  <a:gd name="T8" fmla="*/ 37 w 41"/>
                  <a:gd name="T9" fmla="*/ 774 h 814"/>
                  <a:gd name="T10" fmla="*/ 33 w 41"/>
                  <a:gd name="T11" fmla="*/ 778 h 814"/>
                  <a:gd name="T12" fmla="*/ 25 w 41"/>
                  <a:gd name="T13" fmla="*/ 786 h 814"/>
                  <a:gd name="T14" fmla="*/ 21 w 41"/>
                  <a:gd name="T15" fmla="*/ 790 h 814"/>
                  <a:gd name="T16" fmla="*/ 17 w 41"/>
                  <a:gd name="T17" fmla="*/ 798 h 814"/>
                  <a:gd name="T18" fmla="*/ 8 w 41"/>
                  <a:gd name="T19" fmla="*/ 802 h 814"/>
                  <a:gd name="T20" fmla="*/ 4 w 41"/>
                  <a:gd name="T21" fmla="*/ 806 h 814"/>
                  <a:gd name="T22" fmla="*/ 0 w 41"/>
                  <a:gd name="T23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814">
                    <a:moveTo>
                      <a:pt x="0" y="81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770"/>
                    </a:lnTo>
                    <a:lnTo>
                      <a:pt x="37" y="774"/>
                    </a:lnTo>
                    <a:lnTo>
                      <a:pt x="33" y="778"/>
                    </a:lnTo>
                    <a:lnTo>
                      <a:pt x="25" y="786"/>
                    </a:lnTo>
                    <a:lnTo>
                      <a:pt x="21" y="790"/>
                    </a:lnTo>
                    <a:lnTo>
                      <a:pt x="17" y="798"/>
                    </a:lnTo>
                    <a:lnTo>
                      <a:pt x="8" y="802"/>
                    </a:lnTo>
                    <a:lnTo>
                      <a:pt x="4" y="806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6" name="Freeform 68">
                <a:extLst>
                  <a:ext uri="{FF2B5EF4-FFF2-40B4-BE49-F238E27FC236}">
                    <a16:creationId xmlns:a16="http://schemas.microsoft.com/office/drawing/2014/main" id="{AAD333FB-A36F-35A3-2E7F-DED6E7F28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8" y="10554"/>
                <a:ext cx="44" cy="730"/>
              </a:xfrm>
              <a:custGeom>
                <a:avLst/>
                <a:gdLst>
                  <a:gd name="T0" fmla="*/ 0 w 44"/>
                  <a:gd name="T1" fmla="*/ 730 h 730"/>
                  <a:gd name="T2" fmla="*/ 0 w 44"/>
                  <a:gd name="T3" fmla="*/ 0 h 730"/>
                  <a:gd name="T4" fmla="*/ 44 w 44"/>
                  <a:gd name="T5" fmla="*/ 41 h 730"/>
                  <a:gd name="T6" fmla="*/ 44 w 44"/>
                  <a:gd name="T7" fmla="*/ 677 h 730"/>
                  <a:gd name="T8" fmla="*/ 40 w 44"/>
                  <a:gd name="T9" fmla="*/ 685 h 730"/>
                  <a:gd name="T10" fmla="*/ 32 w 44"/>
                  <a:gd name="T11" fmla="*/ 689 h 730"/>
                  <a:gd name="T12" fmla="*/ 28 w 44"/>
                  <a:gd name="T13" fmla="*/ 697 h 730"/>
                  <a:gd name="T14" fmla="*/ 24 w 44"/>
                  <a:gd name="T15" fmla="*/ 705 h 730"/>
                  <a:gd name="T16" fmla="*/ 16 w 44"/>
                  <a:gd name="T17" fmla="*/ 709 h 730"/>
                  <a:gd name="T18" fmla="*/ 12 w 44"/>
                  <a:gd name="T19" fmla="*/ 718 h 730"/>
                  <a:gd name="T20" fmla="*/ 8 w 44"/>
                  <a:gd name="T21" fmla="*/ 722 h 730"/>
                  <a:gd name="T22" fmla="*/ 0 w 44"/>
                  <a:gd name="T23" fmla="*/ 730 h 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30">
                    <a:moveTo>
                      <a:pt x="0" y="730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677"/>
                    </a:lnTo>
                    <a:lnTo>
                      <a:pt x="40" y="685"/>
                    </a:lnTo>
                    <a:lnTo>
                      <a:pt x="32" y="689"/>
                    </a:lnTo>
                    <a:lnTo>
                      <a:pt x="28" y="697"/>
                    </a:lnTo>
                    <a:lnTo>
                      <a:pt x="24" y="705"/>
                    </a:lnTo>
                    <a:lnTo>
                      <a:pt x="16" y="709"/>
                    </a:lnTo>
                    <a:lnTo>
                      <a:pt x="12" y="718"/>
                    </a:lnTo>
                    <a:lnTo>
                      <a:pt x="8" y="722"/>
                    </a:lnTo>
                    <a:lnTo>
                      <a:pt x="0" y="730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7" name="Freeform 69">
                <a:extLst>
                  <a:ext uri="{FF2B5EF4-FFF2-40B4-BE49-F238E27FC236}">
                    <a16:creationId xmlns:a16="http://schemas.microsoft.com/office/drawing/2014/main" id="{4F1A96B0-5356-D510-3408-697A5C56D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10595"/>
                <a:ext cx="44" cy="636"/>
              </a:xfrm>
              <a:custGeom>
                <a:avLst/>
                <a:gdLst>
                  <a:gd name="T0" fmla="*/ 0 w 44"/>
                  <a:gd name="T1" fmla="*/ 636 h 636"/>
                  <a:gd name="T2" fmla="*/ 0 w 44"/>
                  <a:gd name="T3" fmla="*/ 0 h 636"/>
                  <a:gd name="T4" fmla="*/ 44 w 44"/>
                  <a:gd name="T5" fmla="*/ 40 h 636"/>
                  <a:gd name="T6" fmla="*/ 44 w 44"/>
                  <a:gd name="T7" fmla="*/ 580 h 636"/>
                  <a:gd name="T8" fmla="*/ 36 w 44"/>
                  <a:gd name="T9" fmla="*/ 588 h 636"/>
                  <a:gd name="T10" fmla="*/ 32 w 44"/>
                  <a:gd name="T11" fmla="*/ 596 h 636"/>
                  <a:gd name="T12" fmla="*/ 28 w 44"/>
                  <a:gd name="T13" fmla="*/ 604 h 636"/>
                  <a:gd name="T14" fmla="*/ 24 w 44"/>
                  <a:gd name="T15" fmla="*/ 608 h 636"/>
                  <a:gd name="T16" fmla="*/ 16 w 44"/>
                  <a:gd name="T17" fmla="*/ 616 h 636"/>
                  <a:gd name="T18" fmla="*/ 12 w 44"/>
                  <a:gd name="T19" fmla="*/ 624 h 636"/>
                  <a:gd name="T20" fmla="*/ 4 w 44"/>
                  <a:gd name="T21" fmla="*/ 632 h 636"/>
                  <a:gd name="T22" fmla="*/ 0 w 44"/>
                  <a:gd name="T23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636">
                    <a:moveTo>
                      <a:pt x="0" y="636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580"/>
                    </a:lnTo>
                    <a:lnTo>
                      <a:pt x="36" y="588"/>
                    </a:lnTo>
                    <a:lnTo>
                      <a:pt x="32" y="596"/>
                    </a:lnTo>
                    <a:lnTo>
                      <a:pt x="28" y="604"/>
                    </a:lnTo>
                    <a:lnTo>
                      <a:pt x="24" y="608"/>
                    </a:lnTo>
                    <a:lnTo>
                      <a:pt x="16" y="616"/>
                    </a:lnTo>
                    <a:lnTo>
                      <a:pt x="12" y="624"/>
                    </a:lnTo>
                    <a:lnTo>
                      <a:pt x="4" y="632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8" name="Freeform 70">
                <a:extLst>
                  <a:ext uri="{FF2B5EF4-FFF2-40B4-BE49-F238E27FC236}">
                    <a16:creationId xmlns:a16="http://schemas.microsoft.com/office/drawing/2014/main" id="{AC73CA07-2507-2FA8-FACA-1E4CEF53F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6" y="10635"/>
                <a:ext cx="41" cy="540"/>
              </a:xfrm>
              <a:custGeom>
                <a:avLst/>
                <a:gdLst>
                  <a:gd name="T0" fmla="*/ 0 w 41"/>
                  <a:gd name="T1" fmla="*/ 540 h 540"/>
                  <a:gd name="T2" fmla="*/ 0 w 41"/>
                  <a:gd name="T3" fmla="*/ 0 h 540"/>
                  <a:gd name="T4" fmla="*/ 41 w 41"/>
                  <a:gd name="T5" fmla="*/ 40 h 540"/>
                  <a:gd name="T6" fmla="*/ 41 w 41"/>
                  <a:gd name="T7" fmla="*/ 475 h 540"/>
                  <a:gd name="T8" fmla="*/ 37 w 41"/>
                  <a:gd name="T9" fmla="*/ 483 h 540"/>
                  <a:gd name="T10" fmla="*/ 33 w 41"/>
                  <a:gd name="T11" fmla="*/ 491 h 540"/>
                  <a:gd name="T12" fmla="*/ 29 w 41"/>
                  <a:gd name="T13" fmla="*/ 500 h 540"/>
                  <a:gd name="T14" fmla="*/ 21 w 41"/>
                  <a:gd name="T15" fmla="*/ 508 h 540"/>
                  <a:gd name="T16" fmla="*/ 16 w 41"/>
                  <a:gd name="T17" fmla="*/ 516 h 540"/>
                  <a:gd name="T18" fmla="*/ 12 w 41"/>
                  <a:gd name="T19" fmla="*/ 524 h 540"/>
                  <a:gd name="T20" fmla="*/ 4 w 41"/>
                  <a:gd name="T21" fmla="*/ 532 h 540"/>
                  <a:gd name="T22" fmla="*/ 0 w 41"/>
                  <a:gd name="T23" fmla="*/ 54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540">
                    <a:moveTo>
                      <a:pt x="0" y="540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475"/>
                    </a:lnTo>
                    <a:lnTo>
                      <a:pt x="37" y="483"/>
                    </a:lnTo>
                    <a:lnTo>
                      <a:pt x="33" y="491"/>
                    </a:lnTo>
                    <a:lnTo>
                      <a:pt x="29" y="500"/>
                    </a:lnTo>
                    <a:lnTo>
                      <a:pt x="21" y="508"/>
                    </a:lnTo>
                    <a:lnTo>
                      <a:pt x="16" y="516"/>
                    </a:lnTo>
                    <a:lnTo>
                      <a:pt x="12" y="524"/>
                    </a:lnTo>
                    <a:lnTo>
                      <a:pt x="4" y="532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9" name="Freeform 71">
                <a:extLst>
                  <a:ext uri="{FF2B5EF4-FFF2-40B4-BE49-F238E27FC236}">
                    <a16:creationId xmlns:a16="http://schemas.microsoft.com/office/drawing/2014/main" id="{C20F266E-BAAB-9B1D-FE78-55E0D477B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7" y="10675"/>
                <a:ext cx="44" cy="435"/>
              </a:xfrm>
              <a:custGeom>
                <a:avLst/>
                <a:gdLst>
                  <a:gd name="T0" fmla="*/ 0 w 44"/>
                  <a:gd name="T1" fmla="*/ 435 h 435"/>
                  <a:gd name="T2" fmla="*/ 0 w 44"/>
                  <a:gd name="T3" fmla="*/ 0 h 435"/>
                  <a:gd name="T4" fmla="*/ 44 w 44"/>
                  <a:gd name="T5" fmla="*/ 40 h 435"/>
                  <a:gd name="T6" fmla="*/ 44 w 44"/>
                  <a:gd name="T7" fmla="*/ 359 h 435"/>
                  <a:gd name="T8" fmla="*/ 40 w 44"/>
                  <a:gd name="T9" fmla="*/ 367 h 435"/>
                  <a:gd name="T10" fmla="*/ 36 w 44"/>
                  <a:gd name="T11" fmla="*/ 379 h 435"/>
                  <a:gd name="T12" fmla="*/ 28 w 44"/>
                  <a:gd name="T13" fmla="*/ 387 h 435"/>
                  <a:gd name="T14" fmla="*/ 24 w 44"/>
                  <a:gd name="T15" fmla="*/ 395 h 435"/>
                  <a:gd name="T16" fmla="*/ 20 w 44"/>
                  <a:gd name="T17" fmla="*/ 407 h 435"/>
                  <a:gd name="T18" fmla="*/ 12 w 44"/>
                  <a:gd name="T19" fmla="*/ 415 h 435"/>
                  <a:gd name="T20" fmla="*/ 8 w 44"/>
                  <a:gd name="T21" fmla="*/ 427 h 435"/>
                  <a:gd name="T22" fmla="*/ 0 w 44"/>
                  <a:gd name="T23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435">
                    <a:moveTo>
                      <a:pt x="0" y="435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359"/>
                    </a:lnTo>
                    <a:lnTo>
                      <a:pt x="40" y="367"/>
                    </a:lnTo>
                    <a:lnTo>
                      <a:pt x="36" y="379"/>
                    </a:lnTo>
                    <a:lnTo>
                      <a:pt x="28" y="387"/>
                    </a:lnTo>
                    <a:lnTo>
                      <a:pt x="24" y="395"/>
                    </a:lnTo>
                    <a:lnTo>
                      <a:pt x="20" y="407"/>
                    </a:lnTo>
                    <a:lnTo>
                      <a:pt x="12" y="415"/>
                    </a:lnTo>
                    <a:lnTo>
                      <a:pt x="8" y="427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0" name="Freeform 72">
                <a:extLst>
                  <a:ext uri="{FF2B5EF4-FFF2-40B4-BE49-F238E27FC236}">
                    <a16:creationId xmlns:a16="http://schemas.microsoft.com/office/drawing/2014/main" id="{6D25F199-CC59-6A63-D3A0-40A2F1614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10715"/>
                <a:ext cx="44" cy="319"/>
              </a:xfrm>
              <a:custGeom>
                <a:avLst/>
                <a:gdLst>
                  <a:gd name="T0" fmla="*/ 0 w 44"/>
                  <a:gd name="T1" fmla="*/ 319 h 319"/>
                  <a:gd name="T2" fmla="*/ 0 w 44"/>
                  <a:gd name="T3" fmla="*/ 0 h 319"/>
                  <a:gd name="T4" fmla="*/ 44 w 44"/>
                  <a:gd name="T5" fmla="*/ 41 h 319"/>
                  <a:gd name="T6" fmla="*/ 44 w 44"/>
                  <a:gd name="T7" fmla="*/ 218 h 319"/>
                  <a:gd name="T8" fmla="*/ 40 w 44"/>
                  <a:gd name="T9" fmla="*/ 230 h 319"/>
                  <a:gd name="T10" fmla="*/ 32 w 44"/>
                  <a:gd name="T11" fmla="*/ 246 h 319"/>
                  <a:gd name="T12" fmla="*/ 28 w 44"/>
                  <a:gd name="T13" fmla="*/ 258 h 319"/>
                  <a:gd name="T14" fmla="*/ 24 w 44"/>
                  <a:gd name="T15" fmla="*/ 270 h 319"/>
                  <a:gd name="T16" fmla="*/ 16 w 44"/>
                  <a:gd name="T17" fmla="*/ 283 h 319"/>
                  <a:gd name="T18" fmla="*/ 12 w 44"/>
                  <a:gd name="T19" fmla="*/ 295 h 319"/>
                  <a:gd name="T20" fmla="*/ 8 w 44"/>
                  <a:gd name="T21" fmla="*/ 307 h 319"/>
                  <a:gd name="T22" fmla="*/ 0 w 44"/>
                  <a:gd name="T23" fmla="*/ 319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319">
                    <a:moveTo>
                      <a:pt x="0" y="319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218"/>
                    </a:lnTo>
                    <a:lnTo>
                      <a:pt x="40" y="230"/>
                    </a:lnTo>
                    <a:lnTo>
                      <a:pt x="32" y="246"/>
                    </a:lnTo>
                    <a:lnTo>
                      <a:pt x="28" y="258"/>
                    </a:lnTo>
                    <a:lnTo>
                      <a:pt x="24" y="270"/>
                    </a:lnTo>
                    <a:lnTo>
                      <a:pt x="16" y="283"/>
                    </a:lnTo>
                    <a:lnTo>
                      <a:pt x="12" y="295"/>
                    </a:lnTo>
                    <a:lnTo>
                      <a:pt x="8" y="307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1" name="Freeform 73">
                <a:extLst>
                  <a:ext uri="{FF2B5EF4-FFF2-40B4-BE49-F238E27FC236}">
                    <a16:creationId xmlns:a16="http://schemas.microsoft.com/office/drawing/2014/main" id="{D7BB06AD-C674-8ACC-BABF-983001A6F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" y="10756"/>
                <a:ext cx="41" cy="177"/>
              </a:xfrm>
              <a:custGeom>
                <a:avLst/>
                <a:gdLst>
                  <a:gd name="T0" fmla="*/ 0 w 41"/>
                  <a:gd name="T1" fmla="*/ 177 h 177"/>
                  <a:gd name="T2" fmla="*/ 0 w 41"/>
                  <a:gd name="T3" fmla="*/ 0 h 177"/>
                  <a:gd name="T4" fmla="*/ 41 w 41"/>
                  <a:gd name="T5" fmla="*/ 40 h 177"/>
                  <a:gd name="T6" fmla="*/ 37 w 41"/>
                  <a:gd name="T7" fmla="*/ 56 h 177"/>
                  <a:gd name="T8" fmla="*/ 33 w 41"/>
                  <a:gd name="T9" fmla="*/ 72 h 177"/>
                  <a:gd name="T10" fmla="*/ 29 w 41"/>
                  <a:gd name="T11" fmla="*/ 92 h 177"/>
                  <a:gd name="T12" fmla="*/ 25 w 41"/>
                  <a:gd name="T13" fmla="*/ 109 h 177"/>
                  <a:gd name="T14" fmla="*/ 16 w 41"/>
                  <a:gd name="T15" fmla="*/ 129 h 177"/>
                  <a:gd name="T16" fmla="*/ 12 w 41"/>
                  <a:gd name="T17" fmla="*/ 145 h 177"/>
                  <a:gd name="T18" fmla="*/ 4 w 41"/>
                  <a:gd name="T19" fmla="*/ 161 h 177"/>
                  <a:gd name="T20" fmla="*/ 0 w 41"/>
                  <a:gd name="T2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177">
                    <a:moveTo>
                      <a:pt x="0" y="177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37" y="56"/>
                    </a:lnTo>
                    <a:lnTo>
                      <a:pt x="33" y="72"/>
                    </a:lnTo>
                    <a:lnTo>
                      <a:pt x="29" y="92"/>
                    </a:lnTo>
                    <a:lnTo>
                      <a:pt x="25" y="109"/>
                    </a:lnTo>
                    <a:lnTo>
                      <a:pt x="16" y="129"/>
                    </a:lnTo>
                    <a:lnTo>
                      <a:pt x="12" y="145"/>
                    </a:lnTo>
                    <a:lnTo>
                      <a:pt x="4" y="161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2" name="Freeform 74">
                <a:extLst>
                  <a:ext uri="{FF2B5EF4-FFF2-40B4-BE49-F238E27FC236}">
                    <a16:creationId xmlns:a16="http://schemas.microsoft.com/office/drawing/2014/main" id="{8CCCFFB4-CC5A-6AF9-25F8-CB9C9EC3A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6" y="8979"/>
                <a:ext cx="709" cy="189"/>
              </a:xfrm>
              <a:custGeom>
                <a:avLst/>
                <a:gdLst>
                  <a:gd name="T0" fmla="*/ 584 w 709"/>
                  <a:gd name="T1" fmla="*/ 157 h 189"/>
                  <a:gd name="T2" fmla="*/ 512 w 709"/>
                  <a:gd name="T3" fmla="*/ 0 h 189"/>
                  <a:gd name="T4" fmla="*/ 0 w 709"/>
                  <a:gd name="T5" fmla="*/ 0 h 189"/>
                  <a:gd name="T6" fmla="*/ 0 w 709"/>
                  <a:gd name="T7" fmla="*/ 189 h 189"/>
                  <a:gd name="T8" fmla="*/ 512 w 709"/>
                  <a:gd name="T9" fmla="*/ 189 h 189"/>
                  <a:gd name="T10" fmla="*/ 439 w 709"/>
                  <a:gd name="T11" fmla="*/ 36 h 189"/>
                  <a:gd name="T12" fmla="*/ 584 w 709"/>
                  <a:gd name="T13" fmla="*/ 157 h 189"/>
                  <a:gd name="T14" fmla="*/ 709 w 709"/>
                  <a:gd name="T15" fmla="*/ 0 h 189"/>
                  <a:gd name="T16" fmla="*/ 512 w 709"/>
                  <a:gd name="T17" fmla="*/ 0 h 189"/>
                  <a:gd name="T18" fmla="*/ 584 w 70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9" h="189">
                    <a:moveTo>
                      <a:pt x="584" y="157"/>
                    </a:moveTo>
                    <a:lnTo>
                      <a:pt x="512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12" y="189"/>
                    </a:lnTo>
                    <a:lnTo>
                      <a:pt x="439" y="36"/>
                    </a:lnTo>
                    <a:lnTo>
                      <a:pt x="584" y="157"/>
                    </a:lnTo>
                    <a:lnTo>
                      <a:pt x="709" y="0"/>
                    </a:lnTo>
                    <a:lnTo>
                      <a:pt x="512" y="0"/>
                    </a:lnTo>
                    <a:lnTo>
                      <a:pt x="584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3" name="Freeform 75">
                <a:extLst>
                  <a:ext uri="{FF2B5EF4-FFF2-40B4-BE49-F238E27FC236}">
                    <a16:creationId xmlns:a16="http://schemas.microsoft.com/office/drawing/2014/main" id="{88AC451C-0CD6-9C8F-1873-051DD2D9C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6" y="9015"/>
                <a:ext cx="1124" cy="1245"/>
              </a:xfrm>
              <a:custGeom>
                <a:avLst/>
                <a:gdLst>
                  <a:gd name="T0" fmla="*/ 197 w 1124"/>
                  <a:gd name="T1" fmla="*/ 1108 h 1245"/>
                  <a:gd name="T2" fmla="*/ 201 w 1124"/>
                  <a:gd name="T3" fmla="*/ 1237 h 1245"/>
                  <a:gd name="T4" fmla="*/ 1124 w 1124"/>
                  <a:gd name="T5" fmla="*/ 121 h 1245"/>
                  <a:gd name="T6" fmla="*/ 979 w 1124"/>
                  <a:gd name="T7" fmla="*/ 0 h 1245"/>
                  <a:gd name="T8" fmla="*/ 56 w 1124"/>
                  <a:gd name="T9" fmla="*/ 1116 h 1245"/>
                  <a:gd name="T10" fmla="*/ 64 w 1124"/>
                  <a:gd name="T11" fmla="*/ 1245 h 1245"/>
                  <a:gd name="T12" fmla="*/ 56 w 1124"/>
                  <a:gd name="T13" fmla="*/ 1116 h 1245"/>
                  <a:gd name="T14" fmla="*/ 0 w 1124"/>
                  <a:gd name="T15" fmla="*/ 1185 h 1245"/>
                  <a:gd name="T16" fmla="*/ 64 w 1124"/>
                  <a:gd name="T17" fmla="*/ 1245 h 1245"/>
                  <a:gd name="T18" fmla="*/ 197 w 1124"/>
                  <a:gd name="T19" fmla="*/ 1108 h 1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24" h="1245">
                    <a:moveTo>
                      <a:pt x="197" y="1108"/>
                    </a:moveTo>
                    <a:lnTo>
                      <a:pt x="201" y="1237"/>
                    </a:lnTo>
                    <a:lnTo>
                      <a:pt x="1124" y="121"/>
                    </a:lnTo>
                    <a:lnTo>
                      <a:pt x="979" y="0"/>
                    </a:lnTo>
                    <a:lnTo>
                      <a:pt x="56" y="1116"/>
                    </a:lnTo>
                    <a:lnTo>
                      <a:pt x="64" y="1245"/>
                    </a:lnTo>
                    <a:lnTo>
                      <a:pt x="56" y="1116"/>
                    </a:lnTo>
                    <a:lnTo>
                      <a:pt x="0" y="1185"/>
                    </a:lnTo>
                    <a:lnTo>
                      <a:pt x="64" y="1245"/>
                    </a:lnTo>
                    <a:lnTo>
                      <a:pt x="197" y="1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4" name="Freeform 76">
                <a:extLst>
                  <a:ext uri="{FF2B5EF4-FFF2-40B4-BE49-F238E27FC236}">
                    <a16:creationId xmlns:a16="http://schemas.microsoft.com/office/drawing/2014/main" id="{601F4FFE-6F42-2F82-38FD-F26894A78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" y="10123"/>
                <a:ext cx="1080" cy="1016"/>
              </a:xfrm>
              <a:custGeom>
                <a:avLst/>
                <a:gdLst>
                  <a:gd name="T0" fmla="*/ 1080 w 1080"/>
                  <a:gd name="T1" fmla="*/ 947 h 1016"/>
                  <a:gd name="T2" fmla="*/ 1052 w 1080"/>
                  <a:gd name="T3" fmla="*/ 879 h 1016"/>
                  <a:gd name="T4" fmla="*/ 133 w 1080"/>
                  <a:gd name="T5" fmla="*/ 0 h 1016"/>
                  <a:gd name="T6" fmla="*/ 0 w 1080"/>
                  <a:gd name="T7" fmla="*/ 137 h 1016"/>
                  <a:gd name="T8" fmla="*/ 923 w 1080"/>
                  <a:gd name="T9" fmla="*/ 1016 h 1016"/>
                  <a:gd name="T10" fmla="*/ 891 w 1080"/>
                  <a:gd name="T11" fmla="*/ 947 h 1016"/>
                  <a:gd name="T12" fmla="*/ 1080 w 1080"/>
                  <a:gd name="T13" fmla="*/ 947 h 1016"/>
                  <a:gd name="T14" fmla="*/ 1080 w 1080"/>
                  <a:gd name="T15" fmla="*/ 907 h 1016"/>
                  <a:gd name="T16" fmla="*/ 1052 w 1080"/>
                  <a:gd name="T17" fmla="*/ 879 h 1016"/>
                  <a:gd name="T18" fmla="*/ 1080 w 1080"/>
                  <a:gd name="T19" fmla="*/ 947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0" h="1016">
                    <a:moveTo>
                      <a:pt x="1080" y="947"/>
                    </a:moveTo>
                    <a:lnTo>
                      <a:pt x="1052" y="879"/>
                    </a:lnTo>
                    <a:lnTo>
                      <a:pt x="133" y="0"/>
                    </a:lnTo>
                    <a:lnTo>
                      <a:pt x="0" y="137"/>
                    </a:lnTo>
                    <a:lnTo>
                      <a:pt x="923" y="1016"/>
                    </a:lnTo>
                    <a:lnTo>
                      <a:pt x="891" y="947"/>
                    </a:lnTo>
                    <a:lnTo>
                      <a:pt x="1080" y="947"/>
                    </a:lnTo>
                    <a:lnTo>
                      <a:pt x="1080" y="907"/>
                    </a:lnTo>
                    <a:lnTo>
                      <a:pt x="1052" y="879"/>
                    </a:lnTo>
                    <a:lnTo>
                      <a:pt x="1080" y="9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5" name="Freeform 77">
                <a:extLst>
                  <a:ext uri="{FF2B5EF4-FFF2-40B4-BE49-F238E27FC236}">
                    <a16:creationId xmlns:a16="http://schemas.microsoft.com/office/drawing/2014/main" id="{47F05A95-D20E-B9E7-08FD-26364DE31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" y="11070"/>
                <a:ext cx="189" cy="814"/>
              </a:xfrm>
              <a:custGeom>
                <a:avLst/>
                <a:gdLst>
                  <a:gd name="T0" fmla="*/ 32 w 189"/>
                  <a:gd name="T1" fmla="*/ 661 h 814"/>
                  <a:gd name="T2" fmla="*/ 189 w 189"/>
                  <a:gd name="T3" fmla="*/ 592 h 814"/>
                  <a:gd name="T4" fmla="*/ 189 w 189"/>
                  <a:gd name="T5" fmla="*/ 0 h 814"/>
                  <a:gd name="T6" fmla="*/ 0 w 189"/>
                  <a:gd name="T7" fmla="*/ 0 h 814"/>
                  <a:gd name="T8" fmla="*/ 0 w 189"/>
                  <a:gd name="T9" fmla="*/ 592 h 814"/>
                  <a:gd name="T10" fmla="*/ 161 w 189"/>
                  <a:gd name="T11" fmla="*/ 524 h 814"/>
                  <a:gd name="T12" fmla="*/ 32 w 189"/>
                  <a:gd name="T13" fmla="*/ 661 h 814"/>
                  <a:gd name="T14" fmla="*/ 189 w 189"/>
                  <a:gd name="T15" fmla="*/ 814 h 814"/>
                  <a:gd name="T16" fmla="*/ 189 w 189"/>
                  <a:gd name="T17" fmla="*/ 592 h 814"/>
                  <a:gd name="T18" fmla="*/ 32 w 189"/>
                  <a:gd name="T19" fmla="*/ 661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814">
                    <a:moveTo>
                      <a:pt x="32" y="661"/>
                    </a:moveTo>
                    <a:lnTo>
                      <a:pt x="189" y="592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592"/>
                    </a:lnTo>
                    <a:lnTo>
                      <a:pt x="161" y="524"/>
                    </a:lnTo>
                    <a:lnTo>
                      <a:pt x="32" y="661"/>
                    </a:lnTo>
                    <a:lnTo>
                      <a:pt x="189" y="814"/>
                    </a:lnTo>
                    <a:lnTo>
                      <a:pt x="189" y="592"/>
                    </a:lnTo>
                    <a:lnTo>
                      <a:pt x="32" y="6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6" name="Freeform 78">
                <a:extLst>
                  <a:ext uri="{FF2B5EF4-FFF2-40B4-BE49-F238E27FC236}">
                    <a16:creationId xmlns:a16="http://schemas.microsoft.com/office/drawing/2014/main" id="{12B57608-A224-B108-A76D-C4AE32711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10075"/>
                <a:ext cx="1765" cy="1656"/>
              </a:xfrm>
              <a:custGeom>
                <a:avLst/>
                <a:gdLst>
                  <a:gd name="T0" fmla="*/ 0 w 1765"/>
                  <a:gd name="T1" fmla="*/ 68 h 1656"/>
                  <a:gd name="T2" fmla="*/ 32 w 1765"/>
                  <a:gd name="T3" fmla="*/ 137 h 1656"/>
                  <a:gd name="T4" fmla="*/ 1636 w 1765"/>
                  <a:gd name="T5" fmla="*/ 1656 h 1656"/>
                  <a:gd name="T6" fmla="*/ 1765 w 1765"/>
                  <a:gd name="T7" fmla="*/ 1519 h 1656"/>
                  <a:gd name="T8" fmla="*/ 161 w 1765"/>
                  <a:gd name="T9" fmla="*/ 0 h 1656"/>
                  <a:gd name="T10" fmla="*/ 189 w 1765"/>
                  <a:gd name="T11" fmla="*/ 68 h 1656"/>
                  <a:gd name="T12" fmla="*/ 0 w 1765"/>
                  <a:gd name="T13" fmla="*/ 68 h 1656"/>
                  <a:gd name="T14" fmla="*/ 0 w 1765"/>
                  <a:gd name="T15" fmla="*/ 109 h 1656"/>
                  <a:gd name="T16" fmla="*/ 32 w 1765"/>
                  <a:gd name="T17" fmla="*/ 137 h 1656"/>
                  <a:gd name="T18" fmla="*/ 0 w 1765"/>
                  <a:gd name="T19" fmla="*/ 68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5" h="1656">
                    <a:moveTo>
                      <a:pt x="0" y="68"/>
                    </a:moveTo>
                    <a:lnTo>
                      <a:pt x="32" y="137"/>
                    </a:lnTo>
                    <a:lnTo>
                      <a:pt x="1636" y="1656"/>
                    </a:lnTo>
                    <a:lnTo>
                      <a:pt x="1765" y="1519"/>
                    </a:lnTo>
                    <a:lnTo>
                      <a:pt x="161" y="0"/>
                    </a:lnTo>
                    <a:lnTo>
                      <a:pt x="189" y="68"/>
                    </a:lnTo>
                    <a:lnTo>
                      <a:pt x="0" y="68"/>
                    </a:lnTo>
                    <a:lnTo>
                      <a:pt x="0" y="109"/>
                    </a:lnTo>
                    <a:lnTo>
                      <a:pt x="32" y="137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7" name="Freeform 79">
                <a:extLst>
                  <a:ext uri="{FF2B5EF4-FFF2-40B4-BE49-F238E27FC236}">
                    <a16:creationId xmlns:a16="http://schemas.microsoft.com/office/drawing/2014/main" id="{2CEB65E5-4073-864C-CEFE-D00B92383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8096"/>
                <a:ext cx="189" cy="2047"/>
              </a:xfrm>
              <a:custGeom>
                <a:avLst/>
                <a:gdLst>
                  <a:gd name="T0" fmla="*/ 97 w 189"/>
                  <a:gd name="T1" fmla="*/ 0 h 2047"/>
                  <a:gd name="T2" fmla="*/ 0 w 189"/>
                  <a:gd name="T3" fmla="*/ 97 h 2047"/>
                  <a:gd name="T4" fmla="*/ 0 w 189"/>
                  <a:gd name="T5" fmla="*/ 2047 h 2047"/>
                  <a:gd name="T6" fmla="*/ 189 w 189"/>
                  <a:gd name="T7" fmla="*/ 2047 h 2047"/>
                  <a:gd name="T8" fmla="*/ 189 w 189"/>
                  <a:gd name="T9" fmla="*/ 97 h 2047"/>
                  <a:gd name="T10" fmla="*/ 97 w 189"/>
                  <a:gd name="T11" fmla="*/ 190 h 2047"/>
                  <a:gd name="T12" fmla="*/ 97 w 189"/>
                  <a:gd name="T13" fmla="*/ 0 h 2047"/>
                  <a:gd name="T14" fmla="*/ 0 w 189"/>
                  <a:gd name="T15" fmla="*/ 0 h 2047"/>
                  <a:gd name="T16" fmla="*/ 0 w 189"/>
                  <a:gd name="T17" fmla="*/ 97 h 2047"/>
                  <a:gd name="T18" fmla="*/ 97 w 189"/>
                  <a:gd name="T19" fmla="*/ 0 h 2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047">
                    <a:moveTo>
                      <a:pt x="97" y="0"/>
                    </a:moveTo>
                    <a:lnTo>
                      <a:pt x="0" y="97"/>
                    </a:lnTo>
                    <a:lnTo>
                      <a:pt x="0" y="2047"/>
                    </a:lnTo>
                    <a:lnTo>
                      <a:pt x="189" y="2047"/>
                    </a:lnTo>
                    <a:lnTo>
                      <a:pt x="189" y="97"/>
                    </a:lnTo>
                    <a:lnTo>
                      <a:pt x="97" y="190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7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8" name="Freeform 80">
                <a:extLst>
                  <a:ext uri="{FF2B5EF4-FFF2-40B4-BE49-F238E27FC236}">
                    <a16:creationId xmlns:a16="http://schemas.microsoft.com/office/drawing/2014/main" id="{8D2F86E2-5496-8F54-764C-770D36789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096"/>
                <a:ext cx="604" cy="190"/>
              </a:xfrm>
              <a:custGeom>
                <a:avLst/>
                <a:gdLst>
                  <a:gd name="T0" fmla="*/ 604 w 604"/>
                  <a:gd name="T1" fmla="*/ 97 h 190"/>
                  <a:gd name="T2" fmla="*/ 507 w 604"/>
                  <a:gd name="T3" fmla="*/ 0 h 190"/>
                  <a:gd name="T4" fmla="*/ 0 w 604"/>
                  <a:gd name="T5" fmla="*/ 0 h 190"/>
                  <a:gd name="T6" fmla="*/ 0 w 604"/>
                  <a:gd name="T7" fmla="*/ 190 h 190"/>
                  <a:gd name="T8" fmla="*/ 507 w 604"/>
                  <a:gd name="T9" fmla="*/ 190 h 190"/>
                  <a:gd name="T10" fmla="*/ 415 w 604"/>
                  <a:gd name="T11" fmla="*/ 97 h 190"/>
                  <a:gd name="T12" fmla="*/ 604 w 604"/>
                  <a:gd name="T13" fmla="*/ 97 h 190"/>
                  <a:gd name="T14" fmla="*/ 604 w 604"/>
                  <a:gd name="T15" fmla="*/ 0 h 190"/>
                  <a:gd name="T16" fmla="*/ 507 w 604"/>
                  <a:gd name="T17" fmla="*/ 0 h 190"/>
                  <a:gd name="T18" fmla="*/ 604 w 604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4" h="190">
                    <a:moveTo>
                      <a:pt x="604" y="97"/>
                    </a:moveTo>
                    <a:lnTo>
                      <a:pt x="507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7" y="190"/>
                    </a:lnTo>
                    <a:lnTo>
                      <a:pt x="415" y="97"/>
                    </a:lnTo>
                    <a:lnTo>
                      <a:pt x="604" y="97"/>
                    </a:lnTo>
                    <a:lnTo>
                      <a:pt x="604" y="0"/>
                    </a:lnTo>
                    <a:lnTo>
                      <a:pt x="507" y="0"/>
                    </a:lnTo>
                    <a:lnTo>
                      <a:pt x="604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9" name="Freeform 81">
                <a:extLst>
                  <a:ext uri="{FF2B5EF4-FFF2-40B4-BE49-F238E27FC236}">
                    <a16:creationId xmlns:a16="http://schemas.microsoft.com/office/drawing/2014/main" id="{94727B6B-953C-A937-6969-1A7C83FAC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189" cy="1805"/>
              </a:xfrm>
              <a:custGeom>
                <a:avLst/>
                <a:gdLst>
                  <a:gd name="T0" fmla="*/ 20 w 189"/>
                  <a:gd name="T1" fmla="*/ 1491 h 1805"/>
                  <a:gd name="T2" fmla="*/ 189 w 189"/>
                  <a:gd name="T3" fmla="*/ 1555 h 1805"/>
                  <a:gd name="T4" fmla="*/ 189 w 189"/>
                  <a:gd name="T5" fmla="*/ 0 h 1805"/>
                  <a:gd name="T6" fmla="*/ 0 w 189"/>
                  <a:gd name="T7" fmla="*/ 0 h 1805"/>
                  <a:gd name="T8" fmla="*/ 0 w 189"/>
                  <a:gd name="T9" fmla="*/ 1555 h 1805"/>
                  <a:gd name="T10" fmla="*/ 165 w 189"/>
                  <a:gd name="T11" fmla="*/ 1616 h 1805"/>
                  <a:gd name="T12" fmla="*/ 0 w 189"/>
                  <a:gd name="T13" fmla="*/ 1555 h 1805"/>
                  <a:gd name="T14" fmla="*/ 0 w 189"/>
                  <a:gd name="T15" fmla="*/ 1805 h 1805"/>
                  <a:gd name="T16" fmla="*/ 165 w 189"/>
                  <a:gd name="T17" fmla="*/ 1616 h 1805"/>
                  <a:gd name="T18" fmla="*/ 20 w 189"/>
                  <a:gd name="T19" fmla="*/ 1491 h 1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05">
                    <a:moveTo>
                      <a:pt x="20" y="1491"/>
                    </a:moveTo>
                    <a:lnTo>
                      <a:pt x="189" y="155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555"/>
                    </a:lnTo>
                    <a:lnTo>
                      <a:pt x="165" y="1616"/>
                    </a:lnTo>
                    <a:lnTo>
                      <a:pt x="0" y="1555"/>
                    </a:lnTo>
                    <a:lnTo>
                      <a:pt x="0" y="1805"/>
                    </a:lnTo>
                    <a:lnTo>
                      <a:pt x="165" y="1616"/>
                    </a:lnTo>
                    <a:lnTo>
                      <a:pt x="20" y="14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0" name="Freeform 82">
                <a:extLst>
                  <a:ext uri="{FF2B5EF4-FFF2-40B4-BE49-F238E27FC236}">
                    <a16:creationId xmlns:a16="http://schemas.microsoft.com/office/drawing/2014/main" id="{B0628AD8-BB94-3C94-9552-923CC2361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9" y="8979"/>
                <a:ext cx="729" cy="830"/>
              </a:xfrm>
              <a:custGeom>
                <a:avLst/>
                <a:gdLst>
                  <a:gd name="T0" fmla="*/ 657 w 729"/>
                  <a:gd name="T1" fmla="*/ 0 h 830"/>
                  <a:gd name="T2" fmla="*/ 584 w 729"/>
                  <a:gd name="T3" fmla="*/ 32 h 830"/>
                  <a:gd name="T4" fmla="*/ 0 w 729"/>
                  <a:gd name="T5" fmla="*/ 705 h 830"/>
                  <a:gd name="T6" fmla="*/ 145 w 729"/>
                  <a:gd name="T7" fmla="*/ 830 h 830"/>
                  <a:gd name="T8" fmla="*/ 729 w 729"/>
                  <a:gd name="T9" fmla="*/ 157 h 830"/>
                  <a:gd name="T10" fmla="*/ 657 w 729"/>
                  <a:gd name="T11" fmla="*/ 189 h 830"/>
                  <a:gd name="T12" fmla="*/ 657 w 729"/>
                  <a:gd name="T13" fmla="*/ 0 h 830"/>
                  <a:gd name="T14" fmla="*/ 612 w 729"/>
                  <a:gd name="T15" fmla="*/ 0 h 830"/>
                  <a:gd name="T16" fmla="*/ 584 w 729"/>
                  <a:gd name="T17" fmla="*/ 32 h 830"/>
                  <a:gd name="T18" fmla="*/ 657 w 729"/>
                  <a:gd name="T19" fmla="*/ 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9" h="830">
                    <a:moveTo>
                      <a:pt x="657" y="0"/>
                    </a:moveTo>
                    <a:lnTo>
                      <a:pt x="584" y="32"/>
                    </a:lnTo>
                    <a:lnTo>
                      <a:pt x="0" y="705"/>
                    </a:lnTo>
                    <a:lnTo>
                      <a:pt x="145" y="830"/>
                    </a:lnTo>
                    <a:lnTo>
                      <a:pt x="729" y="157"/>
                    </a:lnTo>
                    <a:lnTo>
                      <a:pt x="657" y="189"/>
                    </a:lnTo>
                    <a:lnTo>
                      <a:pt x="657" y="0"/>
                    </a:lnTo>
                    <a:lnTo>
                      <a:pt x="612" y="0"/>
                    </a:lnTo>
                    <a:lnTo>
                      <a:pt x="584" y="32"/>
                    </a:lnTo>
                    <a:lnTo>
                      <a:pt x="6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1" name="Freeform 83">
                <a:extLst>
                  <a:ext uri="{FF2B5EF4-FFF2-40B4-BE49-F238E27FC236}">
                    <a16:creationId xmlns:a16="http://schemas.microsoft.com/office/drawing/2014/main" id="{CB167D09-BB1C-11A6-8DAF-C7A1764A8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193"/>
                <a:ext cx="32" cy="1979"/>
              </a:xfrm>
              <a:custGeom>
                <a:avLst/>
                <a:gdLst>
                  <a:gd name="T0" fmla="*/ 0 w 32"/>
                  <a:gd name="T1" fmla="*/ 1950 h 1979"/>
                  <a:gd name="T2" fmla="*/ 0 w 32"/>
                  <a:gd name="T3" fmla="*/ 0 h 1979"/>
                  <a:gd name="T4" fmla="*/ 32 w 32"/>
                  <a:gd name="T5" fmla="*/ 0 h 1979"/>
                  <a:gd name="T6" fmla="*/ 32 w 32"/>
                  <a:gd name="T7" fmla="*/ 1979 h 1979"/>
                  <a:gd name="T8" fmla="*/ 0 w 32"/>
                  <a:gd name="T9" fmla="*/ 1950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79">
                    <a:moveTo>
                      <a:pt x="0" y="19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79"/>
                    </a:lnTo>
                    <a:lnTo>
                      <a:pt x="0" y="195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2" name="Freeform 84">
                <a:extLst>
                  <a:ext uri="{FF2B5EF4-FFF2-40B4-BE49-F238E27FC236}">
                    <a16:creationId xmlns:a16="http://schemas.microsoft.com/office/drawing/2014/main" id="{81BEEDA4-A4E8-721B-188B-99CD0CE99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6" y="8193"/>
                <a:ext cx="32" cy="2011"/>
              </a:xfrm>
              <a:custGeom>
                <a:avLst/>
                <a:gdLst>
                  <a:gd name="T0" fmla="*/ 0 w 32"/>
                  <a:gd name="T1" fmla="*/ 1979 h 2011"/>
                  <a:gd name="T2" fmla="*/ 0 w 32"/>
                  <a:gd name="T3" fmla="*/ 0 h 2011"/>
                  <a:gd name="T4" fmla="*/ 32 w 32"/>
                  <a:gd name="T5" fmla="*/ 0 h 2011"/>
                  <a:gd name="T6" fmla="*/ 32 w 32"/>
                  <a:gd name="T7" fmla="*/ 2011 h 2011"/>
                  <a:gd name="T8" fmla="*/ 0 w 32"/>
                  <a:gd name="T9" fmla="*/ 1979 h 2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11">
                    <a:moveTo>
                      <a:pt x="0" y="197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11"/>
                    </a:lnTo>
                    <a:lnTo>
                      <a:pt x="0" y="197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3" name="Freeform 85">
                <a:extLst>
                  <a:ext uri="{FF2B5EF4-FFF2-40B4-BE49-F238E27FC236}">
                    <a16:creationId xmlns:a16="http://schemas.microsoft.com/office/drawing/2014/main" id="{90BAC788-577D-1863-EA46-9F516933A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8193"/>
                <a:ext cx="32" cy="2039"/>
              </a:xfrm>
              <a:custGeom>
                <a:avLst/>
                <a:gdLst>
                  <a:gd name="T0" fmla="*/ 0 w 32"/>
                  <a:gd name="T1" fmla="*/ 2011 h 2039"/>
                  <a:gd name="T2" fmla="*/ 0 w 32"/>
                  <a:gd name="T3" fmla="*/ 0 h 2039"/>
                  <a:gd name="T4" fmla="*/ 32 w 32"/>
                  <a:gd name="T5" fmla="*/ 0 h 2039"/>
                  <a:gd name="T6" fmla="*/ 32 w 32"/>
                  <a:gd name="T7" fmla="*/ 2039 h 2039"/>
                  <a:gd name="T8" fmla="*/ 0 w 32"/>
                  <a:gd name="T9" fmla="*/ 2011 h 2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39">
                    <a:moveTo>
                      <a:pt x="0" y="201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39"/>
                    </a:lnTo>
                    <a:lnTo>
                      <a:pt x="0" y="2011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4" name="Freeform 86">
                <a:extLst>
                  <a:ext uri="{FF2B5EF4-FFF2-40B4-BE49-F238E27FC236}">
                    <a16:creationId xmlns:a16="http://schemas.microsoft.com/office/drawing/2014/main" id="{7A02D4B7-7E46-1821-D318-FC26D11B4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0" y="8193"/>
                <a:ext cx="33" cy="2071"/>
              </a:xfrm>
              <a:custGeom>
                <a:avLst/>
                <a:gdLst>
                  <a:gd name="T0" fmla="*/ 0 w 33"/>
                  <a:gd name="T1" fmla="*/ 2039 h 2071"/>
                  <a:gd name="T2" fmla="*/ 0 w 33"/>
                  <a:gd name="T3" fmla="*/ 0 h 2071"/>
                  <a:gd name="T4" fmla="*/ 33 w 33"/>
                  <a:gd name="T5" fmla="*/ 0 h 2071"/>
                  <a:gd name="T6" fmla="*/ 33 w 33"/>
                  <a:gd name="T7" fmla="*/ 2071 h 2071"/>
                  <a:gd name="T8" fmla="*/ 0 w 33"/>
                  <a:gd name="T9" fmla="*/ 2039 h 2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71">
                    <a:moveTo>
                      <a:pt x="0" y="2039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071"/>
                    </a:lnTo>
                    <a:lnTo>
                      <a:pt x="0" y="203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5" name="Freeform 87">
                <a:extLst>
                  <a:ext uri="{FF2B5EF4-FFF2-40B4-BE49-F238E27FC236}">
                    <a16:creationId xmlns:a16="http://schemas.microsoft.com/office/drawing/2014/main" id="{16C043F2-17B2-D0CB-5411-C4A68DD4C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3" y="8193"/>
                <a:ext cx="32" cy="2099"/>
              </a:xfrm>
              <a:custGeom>
                <a:avLst/>
                <a:gdLst>
                  <a:gd name="T0" fmla="*/ 0 w 32"/>
                  <a:gd name="T1" fmla="*/ 2071 h 2099"/>
                  <a:gd name="T2" fmla="*/ 0 w 32"/>
                  <a:gd name="T3" fmla="*/ 0 h 2099"/>
                  <a:gd name="T4" fmla="*/ 32 w 32"/>
                  <a:gd name="T5" fmla="*/ 0 h 2099"/>
                  <a:gd name="T6" fmla="*/ 32 w 32"/>
                  <a:gd name="T7" fmla="*/ 2099 h 2099"/>
                  <a:gd name="T8" fmla="*/ 0 w 32"/>
                  <a:gd name="T9" fmla="*/ 2071 h 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99">
                    <a:moveTo>
                      <a:pt x="0" y="20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99"/>
                    </a:lnTo>
                    <a:lnTo>
                      <a:pt x="0" y="207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6" name="Freeform 88">
                <a:extLst>
                  <a:ext uri="{FF2B5EF4-FFF2-40B4-BE49-F238E27FC236}">
                    <a16:creationId xmlns:a16="http://schemas.microsoft.com/office/drawing/2014/main" id="{CEBA5C05-ABB5-E143-1996-10F7FA434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8193"/>
                <a:ext cx="32" cy="2132"/>
              </a:xfrm>
              <a:custGeom>
                <a:avLst/>
                <a:gdLst>
                  <a:gd name="T0" fmla="*/ 0 w 32"/>
                  <a:gd name="T1" fmla="*/ 2099 h 2132"/>
                  <a:gd name="T2" fmla="*/ 0 w 32"/>
                  <a:gd name="T3" fmla="*/ 0 h 2132"/>
                  <a:gd name="T4" fmla="*/ 32 w 32"/>
                  <a:gd name="T5" fmla="*/ 0 h 2132"/>
                  <a:gd name="T6" fmla="*/ 32 w 32"/>
                  <a:gd name="T7" fmla="*/ 2132 h 2132"/>
                  <a:gd name="T8" fmla="*/ 0 w 32"/>
                  <a:gd name="T9" fmla="*/ 2099 h 2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32">
                    <a:moveTo>
                      <a:pt x="0" y="209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32"/>
                    </a:lnTo>
                    <a:lnTo>
                      <a:pt x="0" y="209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7" name="Freeform 89">
                <a:extLst>
                  <a:ext uri="{FF2B5EF4-FFF2-40B4-BE49-F238E27FC236}">
                    <a16:creationId xmlns:a16="http://schemas.microsoft.com/office/drawing/2014/main" id="{52E147FF-DE2E-0F48-FB1F-968A0E46E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8193"/>
                <a:ext cx="32" cy="2164"/>
              </a:xfrm>
              <a:custGeom>
                <a:avLst/>
                <a:gdLst>
                  <a:gd name="T0" fmla="*/ 0 w 32"/>
                  <a:gd name="T1" fmla="*/ 2132 h 2164"/>
                  <a:gd name="T2" fmla="*/ 0 w 32"/>
                  <a:gd name="T3" fmla="*/ 0 h 2164"/>
                  <a:gd name="T4" fmla="*/ 32 w 32"/>
                  <a:gd name="T5" fmla="*/ 0 h 2164"/>
                  <a:gd name="T6" fmla="*/ 32 w 32"/>
                  <a:gd name="T7" fmla="*/ 2164 h 2164"/>
                  <a:gd name="T8" fmla="*/ 0 w 32"/>
                  <a:gd name="T9" fmla="*/ 2132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64">
                    <a:moveTo>
                      <a:pt x="0" y="213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64"/>
                    </a:lnTo>
                    <a:lnTo>
                      <a:pt x="0" y="213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8" name="Freeform 90">
                <a:extLst>
                  <a:ext uri="{FF2B5EF4-FFF2-40B4-BE49-F238E27FC236}">
                    <a16:creationId xmlns:a16="http://schemas.microsoft.com/office/drawing/2014/main" id="{1FAC4BB6-E2B2-FC03-9ECE-111B5C223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8193"/>
                <a:ext cx="29" cy="2192"/>
              </a:xfrm>
              <a:custGeom>
                <a:avLst/>
                <a:gdLst>
                  <a:gd name="T0" fmla="*/ 0 w 29"/>
                  <a:gd name="T1" fmla="*/ 2164 h 2192"/>
                  <a:gd name="T2" fmla="*/ 0 w 29"/>
                  <a:gd name="T3" fmla="*/ 0 h 2192"/>
                  <a:gd name="T4" fmla="*/ 29 w 29"/>
                  <a:gd name="T5" fmla="*/ 0 h 2192"/>
                  <a:gd name="T6" fmla="*/ 29 w 29"/>
                  <a:gd name="T7" fmla="*/ 2192 h 2192"/>
                  <a:gd name="T8" fmla="*/ 0 w 29"/>
                  <a:gd name="T9" fmla="*/ 2164 h 2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192">
                    <a:moveTo>
                      <a:pt x="0" y="2164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192"/>
                    </a:lnTo>
                    <a:lnTo>
                      <a:pt x="0" y="21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9" name="Freeform 91">
                <a:extLst>
                  <a:ext uri="{FF2B5EF4-FFF2-40B4-BE49-F238E27FC236}">
                    <a16:creationId xmlns:a16="http://schemas.microsoft.com/office/drawing/2014/main" id="{8A59535E-01BA-EFDC-163B-C18FFAFE2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8193"/>
                <a:ext cx="32" cy="2224"/>
              </a:xfrm>
              <a:custGeom>
                <a:avLst/>
                <a:gdLst>
                  <a:gd name="T0" fmla="*/ 0 w 32"/>
                  <a:gd name="T1" fmla="*/ 2192 h 2224"/>
                  <a:gd name="T2" fmla="*/ 0 w 32"/>
                  <a:gd name="T3" fmla="*/ 0 h 2224"/>
                  <a:gd name="T4" fmla="*/ 32 w 32"/>
                  <a:gd name="T5" fmla="*/ 0 h 2224"/>
                  <a:gd name="T6" fmla="*/ 32 w 32"/>
                  <a:gd name="T7" fmla="*/ 2224 h 2224"/>
                  <a:gd name="T8" fmla="*/ 0 w 32"/>
                  <a:gd name="T9" fmla="*/ 2192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24">
                    <a:moveTo>
                      <a:pt x="0" y="219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24"/>
                    </a:lnTo>
                    <a:lnTo>
                      <a:pt x="0" y="2192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0" name="Freeform 92">
                <a:extLst>
                  <a:ext uri="{FF2B5EF4-FFF2-40B4-BE49-F238E27FC236}">
                    <a16:creationId xmlns:a16="http://schemas.microsoft.com/office/drawing/2014/main" id="{2915B555-B2D6-FC47-13AC-CF30D2460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0" y="8193"/>
                <a:ext cx="32" cy="2252"/>
              </a:xfrm>
              <a:custGeom>
                <a:avLst/>
                <a:gdLst>
                  <a:gd name="T0" fmla="*/ 0 w 32"/>
                  <a:gd name="T1" fmla="*/ 2224 h 2252"/>
                  <a:gd name="T2" fmla="*/ 0 w 32"/>
                  <a:gd name="T3" fmla="*/ 0 h 2252"/>
                  <a:gd name="T4" fmla="*/ 32 w 32"/>
                  <a:gd name="T5" fmla="*/ 0 h 2252"/>
                  <a:gd name="T6" fmla="*/ 32 w 32"/>
                  <a:gd name="T7" fmla="*/ 2252 h 2252"/>
                  <a:gd name="T8" fmla="*/ 0 w 32"/>
                  <a:gd name="T9" fmla="*/ 2224 h 2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52">
                    <a:moveTo>
                      <a:pt x="0" y="2224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52"/>
                    </a:lnTo>
                    <a:lnTo>
                      <a:pt x="0" y="2224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1" name="Freeform 93">
                <a:extLst>
                  <a:ext uri="{FF2B5EF4-FFF2-40B4-BE49-F238E27FC236}">
                    <a16:creationId xmlns:a16="http://schemas.microsoft.com/office/drawing/2014/main" id="{7AE5C5F9-511A-91B0-1C7B-665C43DE4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8193"/>
                <a:ext cx="32" cy="2285"/>
              </a:xfrm>
              <a:custGeom>
                <a:avLst/>
                <a:gdLst>
                  <a:gd name="T0" fmla="*/ 0 w 32"/>
                  <a:gd name="T1" fmla="*/ 2252 h 2285"/>
                  <a:gd name="T2" fmla="*/ 0 w 32"/>
                  <a:gd name="T3" fmla="*/ 0 h 2285"/>
                  <a:gd name="T4" fmla="*/ 32 w 32"/>
                  <a:gd name="T5" fmla="*/ 0 h 2285"/>
                  <a:gd name="T6" fmla="*/ 32 w 32"/>
                  <a:gd name="T7" fmla="*/ 2285 h 2285"/>
                  <a:gd name="T8" fmla="*/ 0 w 32"/>
                  <a:gd name="T9" fmla="*/ 2252 h 2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85">
                    <a:moveTo>
                      <a:pt x="0" y="225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85"/>
                    </a:lnTo>
                    <a:lnTo>
                      <a:pt x="0" y="2252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2" name="Freeform 94">
                <a:extLst>
                  <a:ext uri="{FF2B5EF4-FFF2-40B4-BE49-F238E27FC236}">
                    <a16:creationId xmlns:a16="http://schemas.microsoft.com/office/drawing/2014/main" id="{C38D366B-993B-DB09-38D1-090E0744D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4" y="8193"/>
                <a:ext cx="33" cy="2313"/>
              </a:xfrm>
              <a:custGeom>
                <a:avLst/>
                <a:gdLst>
                  <a:gd name="T0" fmla="*/ 0 w 33"/>
                  <a:gd name="T1" fmla="*/ 2285 h 2313"/>
                  <a:gd name="T2" fmla="*/ 0 w 33"/>
                  <a:gd name="T3" fmla="*/ 0 h 2313"/>
                  <a:gd name="T4" fmla="*/ 33 w 33"/>
                  <a:gd name="T5" fmla="*/ 0 h 2313"/>
                  <a:gd name="T6" fmla="*/ 33 w 33"/>
                  <a:gd name="T7" fmla="*/ 2313 h 2313"/>
                  <a:gd name="T8" fmla="*/ 0 w 33"/>
                  <a:gd name="T9" fmla="*/ 2285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13">
                    <a:moveTo>
                      <a:pt x="0" y="2285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313"/>
                    </a:lnTo>
                    <a:lnTo>
                      <a:pt x="0" y="2285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3" name="Freeform 95">
                <a:extLst>
                  <a:ext uri="{FF2B5EF4-FFF2-40B4-BE49-F238E27FC236}">
                    <a16:creationId xmlns:a16="http://schemas.microsoft.com/office/drawing/2014/main" id="{28E508E7-9C0B-2CB7-912A-73CDB7D77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7" y="8193"/>
                <a:ext cx="32" cy="2345"/>
              </a:xfrm>
              <a:custGeom>
                <a:avLst/>
                <a:gdLst>
                  <a:gd name="T0" fmla="*/ 0 w 32"/>
                  <a:gd name="T1" fmla="*/ 2313 h 2345"/>
                  <a:gd name="T2" fmla="*/ 0 w 32"/>
                  <a:gd name="T3" fmla="*/ 0 h 2345"/>
                  <a:gd name="T4" fmla="*/ 32 w 32"/>
                  <a:gd name="T5" fmla="*/ 0 h 2345"/>
                  <a:gd name="T6" fmla="*/ 32 w 32"/>
                  <a:gd name="T7" fmla="*/ 2345 h 2345"/>
                  <a:gd name="T8" fmla="*/ 0 w 32"/>
                  <a:gd name="T9" fmla="*/ 2313 h 2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45">
                    <a:moveTo>
                      <a:pt x="0" y="231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45"/>
                    </a:lnTo>
                    <a:lnTo>
                      <a:pt x="0" y="2313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4" name="Freeform 96">
                <a:extLst>
                  <a:ext uri="{FF2B5EF4-FFF2-40B4-BE49-F238E27FC236}">
                    <a16:creationId xmlns:a16="http://schemas.microsoft.com/office/drawing/2014/main" id="{9B66FF63-386C-BD43-3E62-8C67FFE86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32" cy="2373"/>
              </a:xfrm>
              <a:custGeom>
                <a:avLst/>
                <a:gdLst>
                  <a:gd name="T0" fmla="*/ 0 w 32"/>
                  <a:gd name="T1" fmla="*/ 2345 h 2373"/>
                  <a:gd name="T2" fmla="*/ 0 w 32"/>
                  <a:gd name="T3" fmla="*/ 0 h 2373"/>
                  <a:gd name="T4" fmla="*/ 32 w 32"/>
                  <a:gd name="T5" fmla="*/ 0 h 2373"/>
                  <a:gd name="T6" fmla="*/ 32 w 32"/>
                  <a:gd name="T7" fmla="*/ 2373 h 2373"/>
                  <a:gd name="T8" fmla="*/ 0 w 32"/>
                  <a:gd name="T9" fmla="*/ 2345 h 2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73">
                    <a:moveTo>
                      <a:pt x="0" y="2345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73"/>
                    </a:lnTo>
                    <a:lnTo>
                      <a:pt x="0" y="2345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5" name="Freeform 97">
                <a:extLst>
                  <a:ext uri="{FF2B5EF4-FFF2-40B4-BE49-F238E27FC236}">
                    <a16:creationId xmlns:a16="http://schemas.microsoft.com/office/drawing/2014/main" id="{28CA3B54-255A-D0AA-D12A-A27EC7B04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8193"/>
                <a:ext cx="32" cy="2406"/>
              </a:xfrm>
              <a:custGeom>
                <a:avLst/>
                <a:gdLst>
                  <a:gd name="T0" fmla="*/ 0 w 32"/>
                  <a:gd name="T1" fmla="*/ 2373 h 2406"/>
                  <a:gd name="T2" fmla="*/ 0 w 32"/>
                  <a:gd name="T3" fmla="*/ 0 h 2406"/>
                  <a:gd name="T4" fmla="*/ 32 w 32"/>
                  <a:gd name="T5" fmla="*/ 0 h 2406"/>
                  <a:gd name="T6" fmla="*/ 32 w 32"/>
                  <a:gd name="T7" fmla="*/ 2406 h 2406"/>
                  <a:gd name="T8" fmla="*/ 0 w 32"/>
                  <a:gd name="T9" fmla="*/ 2373 h 2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406">
                    <a:moveTo>
                      <a:pt x="0" y="237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406"/>
                    </a:lnTo>
                    <a:lnTo>
                      <a:pt x="0" y="2373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6" name="Freeform 98">
                <a:extLst>
                  <a:ext uri="{FF2B5EF4-FFF2-40B4-BE49-F238E27FC236}">
                    <a16:creationId xmlns:a16="http://schemas.microsoft.com/office/drawing/2014/main" id="{4D46D09C-DD23-94A5-4DA6-37ECAA63A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8193"/>
                <a:ext cx="32" cy="2438"/>
              </a:xfrm>
              <a:custGeom>
                <a:avLst/>
                <a:gdLst>
                  <a:gd name="T0" fmla="*/ 0 w 32"/>
                  <a:gd name="T1" fmla="*/ 2406 h 2438"/>
                  <a:gd name="T2" fmla="*/ 0 w 32"/>
                  <a:gd name="T3" fmla="*/ 0 h 2438"/>
                  <a:gd name="T4" fmla="*/ 28 w 32"/>
                  <a:gd name="T5" fmla="*/ 0 h 2438"/>
                  <a:gd name="T6" fmla="*/ 28 w 32"/>
                  <a:gd name="T7" fmla="*/ 1555 h 2438"/>
                  <a:gd name="T8" fmla="*/ 32 w 32"/>
                  <a:gd name="T9" fmla="*/ 1551 h 2438"/>
                  <a:gd name="T10" fmla="*/ 32 w 32"/>
                  <a:gd name="T11" fmla="*/ 2438 h 2438"/>
                  <a:gd name="T12" fmla="*/ 0 w 32"/>
                  <a:gd name="T13" fmla="*/ 2406 h 2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438">
                    <a:moveTo>
                      <a:pt x="0" y="240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555"/>
                    </a:lnTo>
                    <a:lnTo>
                      <a:pt x="32" y="1551"/>
                    </a:lnTo>
                    <a:lnTo>
                      <a:pt x="32" y="2438"/>
                    </a:lnTo>
                    <a:lnTo>
                      <a:pt x="0" y="2406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7" name="Freeform 99">
                <a:extLst>
                  <a:ext uri="{FF2B5EF4-FFF2-40B4-BE49-F238E27FC236}">
                    <a16:creationId xmlns:a16="http://schemas.microsoft.com/office/drawing/2014/main" id="{959CF71C-93B7-C615-377E-7FAD85C0F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" y="9704"/>
                <a:ext cx="33" cy="955"/>
              </a:xfrm>
              <a:custGeom>
                <a:avLst/>
                <a:gdLst>
                  <a:gd name="T0" fmla="*/ 0 w 33"/>
                  <a:gd name="T1" fmla="*/ 927 h 955"/>
                  <a:gd name="T2" fmla="*/ 0 w 33"/>
                  <a:gd name="T3" fmla="*/ 40 h 955"/>
                  <a:gd name="T4" fmla="*/ 33 w 33"/>
                  <a:gd name="T5" fmla="*/ 0 h 955"/>
                  <a:gd name="T6" fmla="*/ 33 w 33"/>
                  <a:gd name="T7" fmla="*/ 955 h 955"/>
                  <a:gd name="T8" fmla="*/ 0 w 33"/>
                  <a:gd name="T9" fmla="*/ 927 h 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955">
                    <a:moveTo>
                      <a:pt x="0" y="927"/>
                    </a:moveTo>
                    <a:lnTo>
                      <a:pt x="0" y="40"/>
                    </a:lnTo>
                    <a:lnTo>
                      <a:pt x="33" y="0"/>
                    </a:lnTo>
                    <a:lnTo>
                      <a:pt x="33" y="955"/>
                    </a:lnTo>
                    <a:lnTo>
                      <a:pt x="0" y="927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8" name="Freeform 100">
                <a:extLst>
                  <a:ext uri="{FF2B5EF4-FFF2-40B4-BE49-F238E27FC236}">
                    <a16:creationId xmlns:a16="http://schemas.microsoft.com/office/drawing/2014/main" id="{14455BAC-CC77-75E3-C0BA-CE4C57CC1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8" y="9668"/>
                <a:ext cx="32" cy="1023"/>
              </a:xfrm>
              <a:custGeom>
                <a:avLst/>
                <a:gdLst>
                  <a:gd name="T0" fmla="*/ 0 w 32"/>
                  <a:gd name="T1" fmla="*/ 991 h 1023"/>
                  <a:gd name="T2" fmla="*/ 0 w 32"/>
                  <a:gd name="T3" fmla="*/ 36 h 1023"/>
                  <a:gd name="T4" fmla="*/ 32 w 32"/>
                  <a:gd name="T5" fmla="*/ 0 h 1023"/>
                  <a:gd name="T6" fmla="*/ 32 w 32"/>
                  <a:gd name="T7" fmla="*/ 1023 h 1023"/>
                  <a:gd name="T8" fmla="*/ 0 w 32"/>
                  <a:gd name="T9" fmla="*/ 99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23">
                    <a:moveTo>
                      <a:pt x="0" y="99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23"/>
                    </a:lnTo>
                    <a:lnTo>
                      <a:pt x="0" y="991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9" name="Freeform 101">
                <a:extLst>
                  <a:ext uri="{FF2B5EF4-FFF2-40B4-BE49-F238E27FC236}">
                    <a16:creationId xmlns:a16="http://schemas.microsoft.com/office/drawing/2014/main" id="{9F314771-AAAC-809E-63EE-12B3167F4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0" y="9632"/>
                <a:ext cx="32" cy="1087"/>
              </a:xfrm>
              <a:custGeom>
                <a:avLst/>
                <a:gdLst>
                  <a:gd name="T0" fmla="*/ 0 w 32"/>
                  <a:gd name="T1" fmla="*/ 1059 h 1087"/>
                  <a:gd name="T2" fmla="*/ 0 w 32"/>
                  <a:gd name="T3" fmla="*/ 36 h 1087"/>
                  <a:gd name="T4" fmla="*/ 32 w 32"/>
                  <a:gd name="T5" fmla="*/ 0 h 1087"/>
                  <a:gd name="T6" fmla="*/ 32 w 32"/>
                  <a:gd name="T7" fmla="*/ 1087 h 1087"/>
                  <a:gd name="T8" fmla="*/ 0 w 32"/>
                  <a:gd name="T9" fmla="*/ 1059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87">
                    <a:moveTo>
                      <a:pt x="0" y="1059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87"/>
                    </a:lnTo>
                    <a:lnTo>
                      <a:pt x="0" y="1059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0" name="Freeform 102">
                <a:extLst>
                  <a:ext uri="{FF2B5EF4-FFF2-40B4-BE49-F238E27FC236}">
                    <a16:creationId xmlns:a16="http://schemas.microsoft.com/office/drawing/2014/main" id="{B8DA1605-E400-35C5-F10D-52E81296C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9595"/>
                <a:ext cx="32" cy="1157"/>
              </a:xfrm>
              <a:custGeom>
                <a:avLst/>
                <a:gdLst>
                  <a:gd name="T0" fmla="*/ 0 w 32"/>
                  <a:gd name="T1" fmla="*/ 1124 h 1157"/>
                  <a:gd name="T2" fmla="*/ 0 w 32"/>
                  <a:gd name="T3" fmla="*/ 37 h 1157"/>
                  <a:gd name="T4" fmla="*/ 32 w 32"/>
                  <a:gd name="T5" fmla="*/ 0 h 1157"/>
                  <a:gd name="T6" fmla="*/ 32 w 32"/>
                  <a:gd name="T7" fmla="*/ 1157 h 1157"/>
                  <a:gd name="T8" fmla="*/ 0 w 32"/>
                  <a:gd name="T9" fmla="*/ 1124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157">
                    <a:moveTo>
                      <a:pt x="0" y="1124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1157"/>
                    </a:lnTo>
                    <a:lnTo>
                      <a:pt x="0" y="1124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1" name="Freeform 103">
                <a:extLst>
                  <a:ext uri="{FF2B5EF4-FFF2-40B4-BE49-F238E27FC236}">
                    <a16:creationId xmlns:a16="http://schemas.microsoft.com/office/drawing/2014/main" id="{98D0D67F-7542-B44E-3ABA-1F60CEA77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4" y="9559"/>
                <a:ext cx="33" cy="1221"/>
              </a:xfrm>
              <a:custGeom>
                <a:avLst/>
                <a:gdLst>
                  <a:gd name="T0" fmla="*/ 0 w 33"/>
                  <a:gd name="T1" fmla="*/ 1193 h 1221"/>
                  <a:gd name="T2" fmla="*/ 0 w 33"/>
                  <a:gd name="T3" fmla="*/ 36 h 1221"/>
                  <a:gd name="T4" fmla="*/ 33 w 33"/>
                  <a:gd name="T5" fmla="*/ 0 h 1221"/>
                  <a:gd name="T6" fmla="*/ 33 w 33"/>
                  <a:gd name="T7" fmla="*/ 1221 h 1221"/>
                  <a:gd name="T8" fmla="*/ 0 w 33"/>
                  <a:gd name="T9" fmla="*/ 1193 h 1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221">
                    <a:moveTo>
                      <a:pt x="0" y="119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1221"/>
                    </a:lnTo>
                    <a:lnTo>
                      <a:pt x="0" y="1193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2" name="Freeform 104">
                <a:extLst>
                  <a:ext uri="{FF2B5EF4-FFF2-40B4-BE49-F238E27FC236}">
                    <a16:creationId xmlns:a16="http://schemas.microsoft.com/office/drawing/2014/main" id="{F11B40AE-A5C4-CB8D-2ACB-F2030381F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7" y="9519"/>
                <a:ext cx="32" cy="1293"/>
              </a:xfrm>
              <a:custGeom>
                <a:avLst/>
                <a:gdLst>
                  <a:gd name="T0" fmla="*/ 0 w 32"/>
                  <a:gd name="T1" fmla="*/ 1261 h 1293"/>
                  <a:gd name="T2" fmla="*/ 0 w 32"/>
                  <a:gd name="T3" fmla="*/ 40 h 1293"/>
                  <a:gd name="T4" fmla="*/ 32 w 32"/>
                  <a:gd name="T5" fmla="*/ 0 h 1293"/>
                  <a:gd name="T6" fmla="*/ 32 w 32"/>
                  <a:gd name="T7" fmla="*/ 648 h 1293"/>
                  <a:gd name="T8" fmla="*/ 8 w 32"/>
                  <a:gd name="T9" fmla="*/ 673 h 1293"/>
                  <a:gd name="T10" fmla="*/ 32 w 32"/>
                  <a:gd name="T11" fmla="*/ 697 h 1293"/>
                  <a:gd name="T12" fmla="*/ 32 w 32"/>
                  <a:gd name="T13" fmla="*/ 1293 h 1293"/>
                  <a:gd name="T14" fmla="*/ 0 w 32"/>
                  <a:gd name="T15" fmla="*/ 1261 h 1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293">
                    <a:moveTo>
                      <a:pt x="0" y="1261"/>
                    </a:moveTo>
                    <a:lnTo>
                      <a:pt x="0" y="40"/>
                    </a:lnTo>
                    <a:lnTo>
                      <a:pt x="32" y="0"/>
                    </a:lnTo>
                    <a:lnTo>
                      <a:pt x="32" y="648"/>
                    </a:lnTo>
                    <a:lnTo>
                      <a:pt x="8" y="673"/>
                    </a:lnTo>
                    <a:lnTo>
                      <a:pt x="32" y="697"/>
                    </a:lnTo>
                    <a:lnTo>
                      <a:pt x="32" y="1293"/>
                    </a:lnTo>
                    <a:lnTo>
                      <a:pt x="0" y="1261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3" name="Freeform 105">
                <a:extLst>
                  <a:ext uri="{FF2B5EF4-FFF2-40B4-BE49-F238E27FC236}">
                    <a16:creationId xmlns:a16="http://schemas.microsoft.com/office/drawing/2014/main" id="{A10E07F1-A15C-110B-CF3D-B80A51D0B0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9" y="9482"/>
                <a:ext cx="32" cy="1358"/>
              </a:xfrm>
              <a:custGeom>
                <a:avLst/>
                <a:gdLst>
                  <a:gd name="T0" fmla="*/ 0 w 32"/>
                  <a:gd name="T1" fmla="*/ 1330 h 1358"/>
                  <a:gd name="T2" fmla="*/ 0 w 32"/>
                  <a:gd name="T3" fmla="*/ 734 h 1358"/>
                  <a:gd name="T4" fmla="*/ 32 w 32"/>
                  <a:gd name="T5" fmla="*/ 762 h 1358"/>
                  <a:gd name="T6" fmla="*/ 32 w 32"/>
                  <a:gd name="T7" fmla="*/ 1358 h 1358"/>
                  <a:gd name="T8" fmla="*/ 0 w 32"/>
                  <a:gd name="T9" fmla="*/ 1330 h 1358"/>
                  <a:gd name="T10" fmla="*/ 0 w 32"/>
                  <a:gd name="T11" fmla="*/ 685 h 1358"/>
                  <a:gd name="T12" fmla="*/ 0 w 32"/>
                  <a:gd name="T13" fmla="*/ 37 h 1358"/>
                  <a:gd name="T14" fmla="*/ 32 w 32"/>
                  <a:gd name="T15" fmla="*/ 0 h 1358"/>
                  <a:gd name="T16" fmla="*/ 32 w 32"/>
                  <a:gd name="T17" fmla="*/ 645 h 1358"/>
                  <a:gd name="T18" fmla="*/ 0 w 32"/>
                  <a:gd name="T19" fmla="*/ 685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358">
                    <a:moveTo>
                      <a:pt x="0" y="1330"/>
                    </a:moveTo>
                    <a:lnTo>
                      <a:pt x="0" y="734"/>
                    </a:lnTo>
                    <a:lnTo>
                      <a:pt x="32" y="762"/>
                    </a:lnTo>
                    <a:lnTo>
                      <a:pt x="32" y="1358"/>
                    </a:lnTo>
                    <a:lnTo>
                      <a:pt x="0" y="1330"/>
                    </a:lnTo>
                    <a:close/>
                    <a:moveTo>
                      <a:pt x="0" y="685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645"/>
                    </a:lnTo>
                    <a:lnTo>
                      <a:pt x="0" y="685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4" name="Freeform 106">
                <a:extLst>
                  <a:ext uri="{FF2B5EF4-FFF2-40B4-BE49-F238E27FC236}">
                    <a16:creationId xmlns:a16="http://schemas.microsoft.com/office/drawing/2014/main" id="{CB1F66D6-AFF1-30C4-30F4-0B68B5631C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1" y="9446"/>
                <a:ext cx="32" cy="1427"/>
              </a:xfrm>
              <a:custGeom>
                <a:avLst/>
                <a:gdLst>
                  <a:gd name="T0" fmla="*/ 0 w 32"/>
                  <a:gd name="T1" fmla="*/ 1394 h 1427"/>
                  <a:gd name="T2" fmla="*/ 0 w 32"/>
                  <a:gd name="T3" fmla="*/ 798 h 1427"/>
                  <a:gd name="T4" fmla="*/ 32 w 32"/>
                  <a:gd name="T5" fmla="*/ 830 h 1427"/>
                  <a:gd name="T6" fmla="*/ 32 w 32"/>
                  <a:gd name="T7" fmla="*/ 1427 h 1427"/>
                  <a:gd name="T8" fmla="*/ 0 w 32"/>
                  <a:gd name="T9" fmla="*/ 1394 h 1427"/>
                  <a:gd name="T10" fmla="*/ 0 w 32"/>
                  <a:gd name="T11" fmla="*/ 681 h 1427"/>
                  <a:gd name="T12" fmla="*/ 0 w 32"/>
                  <a:gd name="T13" fmla="*/ 36 h 1427"/>
                  <a:gd name="T14" fmla="*/ 32 w 32"/>
                  <a:gd name="T15" fmla="*/ 0 h 1427"/>
                  <a:gd name="T16" fmla="*/ 32 w 32"/>
                  <a:gd name="T17" fmla="*/ 641 h 1427"/>
                  <a:gd name="T18" fmla="*/ 0 w 32"/>
                  <a:gd name="T19" fmla="*/ 681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427">
                    <a:moveTo>
                      <a:pt x="0" y="1394"/>
                    </a:moveTo>
                    <a:lnTo>
                      <a:pt x="0" y="798"/>
                    </a:lnTo>
                    <a:lnTo>
                      <a:pt x="32" y="830"/>
                    </a:lnTo>
                    <a:lnTo>
                      <a:pt x="32" y="1427"/>
                    </a:lnTo>
                    <a:lnTo>
                      <a:pt x="0" y="1394"/>
                    </a:lnTo>
                    <a:close/>
                    <a:moveTo>
                      <a:pt x="0" y="68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41"/>
                    </a:lnTo>
                    <a:lnTo>
                      <a:pt x="0" y="681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5" name="Freeform 107">
                <a:extLst>
                  <a:ext uri="{FF2B5EF4-FFF2-40B4-BE49-F238E27FC236}">
                    <a16:creationId xmlns:a16="http://schemas.microsoft.com/office/drawing/2014/main" id="{12FC83B0-9DAD-E803-C862-BD92433522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3" y="9410"/>
                <a:ext cx="33" cy="1495"/>
              </a:xfrm>
              <a:custGeom>
                <a:avLst/>
                <a:gdLst>
                  <a:gd name="T0" fmla="*/ 0 w 33"/>
                  <a:gd name="T1" fmla="*/ 1463 h 1495"/>
                  <a:gd name="T2" fmla="*/ 0 w 33"/>
                  <a:gd name="T3" fmla="*/ 866 h 1495"/>
                  <a:gd name="T4" fmla="*/ 33 w 33"/>
                  <a:gd name="T5" fmla="*/ 894 h 1495"/>
                  <a:gd name="T6" fmla="*/ 33 w 33"/>
                  <a:gd name="T7" fmla="*/ 1495 h 1495"/>
                  <a:gd name="T8" fmla="*/ 0 w 33"/>
                  <a:gd name="T9" fmla="*/ 1463 h 1495"/>
                  <a:gd name="T10" fmla="*/ 0 w 33"/>
                  <a:gd name="T11" fmla="*/ 677 h 1495"/>
                  <a:gd name="T12" fmla="*/ 0 w 33"/>
                  <a:gd name="T13" fmla="*/ 36 h 1495"/>
                  <a:gd name="T14" fmla="*/ 33 w 33"/>
                  <a:gd name="T15" fmla="*/ 0 h 1495"/>
                  <a:gd name="T16" fmla="*/ 33 w 33"/>
                  <a:gd name="T17" fmla="*/ 641 h 1495"/>
                  <a:gd name="T18" fmla="*/ 0 w 33"/>
                  <a:gd name="T19" fmla="*/ 677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495">
                    <a:moveTo>
                      <a:pt x="0" y="1463"/>
                    </a:moveTo>
                    <a:lnTo>
                      <a:pt x="0" y="866"/>
                    </a:lnTo>
                    <a:lnTo>
                      <a:pt x="33" y="894"/>
                    </a:lnTo>
                    <a:lnTo>
                      <a:pt x="33" y="1495"/>
                    </a:lnTo>
                    <a:lnTo>
                      <a:pt x="0" y="1463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41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6" name="Freeform 108">
                <a:extLst>
                  <a:ext uri="{FF2B5EF4-FFF2-40B4-BE49-F238E27FC236}">
                    <a16:creationId xmlns:a16="http://schemas.microsoft.com/office/drawing/2014/main" id="{803A2CCF-8FAC-FA84-A9EF-FE70C9171B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6" y="9374"/>
                <a:ext cx="32" cy="1559"/>
              </a:xfrm>
              <a:custGeom>
                <a:avLst/>
                <a:gdLst>
                  <a:gd name="T0" fmla="*/ 0 w 32"/>
                  <a:gd name="T1" fmla="*/ 1531 h 1559"/>
                  <a:gd name="T2" fmla="*/ 0 w 32"/>
                  <a:gd name="T3" fmla="*/ 930 h 1559"/>
                  <a:gd name="T4" fmla="*/ 32 w 32"/>
                  <a:gd name="T5" fmla="*/ 963 h 1559"/>
                  <a:gd name="T6" fmla="*/ 32 w 32"/>
                  <a:gd name="T7" fmla="*/ 1559 h 1559"/>
                  <a:gd name="T8" fmla="*/ 0 w 32"/>
                  <a:gd name="T9" fmla="*/ 1531 h 1559"/>
                  <a:gd name="T10" fmla="*/ 0 w 32"/>
                  <a:gd name="T11" fmla="*/ 677 h 1559"/>
                  <a:gd name="T12" fmla="*/ 0 w 32"/>
                  <a:gd name="T13" fmla="*/ 36 h 1559"/>
                  <a:gd name="T14" fmla="*/ 32 w 32"/>
                  <a:gd name="T15" fmla="*/ 0 h 1559"/>
                  <a:gd name="T16" fmla="*/ 32 w 32"/>
                  <a:gd name="T17" fmla="*/ 636 h 1559"/>
                  <a:gd name="T18" fmla="*/ 0 w 32"/>
                  <a:gd name="T19" fmla="*/ 677 h 1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559">
                    <a:moveTo>
                      <a:pt x="0" y="1531"/>
                    </a:moveTo>
                    <a:lnTo>
                      <a:pt x="0" y="930"/>
                    </a:lnTo>
                    <a:lnTo>
                      <a:pt x="32" y="963"/>
                    </a:lnTo>
                    <a:lnTo>
                      <a:pt x="32" y="1559"/>
                    </a:lnTo>
                    <a:lnTo>
                      <a:pt x="0" y="1531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6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7" name="Freeform 109">
                <a:extLst>
                  <a:ext uri="{FF2B5EF4-FFF2-40B4-BE49-F238E27FC236}">
                    <a16:creationId xmlns:a16="http://schemas.microsoft.com/office/drawing/2014/main" id="{4E9D4D2B-C738-98FD-B93F-7FFFBE94AB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68" y="9333"/>
                <a:ext cx="32" cy="1632"/>
              </a:xfrm>
              <a:custGeom>
                <a:avLst/>
                <a:gdLst>
                  <a:gd name="T0" fmla="*/ 0 w 32"/>
                  <a:gd name="T1" fmla="*/ 1600 h 1632"/>
                  <a:gd name="T2" fmla="*/ 0 w 32"/>
                  <a:gd name="T3" fmla="*/ 1004 h 1632"/>
                  <a:gd name="T4" fmla="*/ 32 w 32"/>
                  <a:gd name="T5" fmla="*/ 1036 h 1632"/>
                  <a:gd name="T6" fmla="*/ 32 w 32"/>
                  <a:gd name="T7" fmla="*/ 1632 h 1632"/>
                  <a:gd name="T8" fmla="*/ 0 w 32"/>
                  <a:gd name="T9" fmla="*/ 1600 h 1632"/>
                  <a:gd name="T10" fmla="*/ 0 w 32"/>
                  <a:gd name="T11" fmla="*/ 677 h 1632"/>
                  <a:gd name="T12" fmla="*/ 0 w 32"/>
                  <a:gd name="T13" fmla="*/ 41 h 1632"/>
                  <a:gd name="T14" fmla="*/ 32 w 32"/>
                  <a:gd name="T15" fmla="*/ 0 h 1632"/>
                  <a:gd name="T16" fmla="*/ 32 w 32"/>
                  <a:gd name="T17" fmla="*/ 637 h 1632"/>
                  <a:gd name="T18" fmla="*/ 0 w 32"/>
                  <a:gd name="T19" fmla="*/ 677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32">
                    <a:moveTo>
                      <a:pt x="0" y="1600"/>
                    </a:moveTo>
                    <a:lnTo>
                      <a:pt x="0" y="1004"/>
                    </a:lnTo>
                    <a:lnTo>
                      <a:pt x="32" y="1036"/>
                    </a:lnTo>
                    <a:lnTo>
                      <a:pt x="32" y="1632"/>
                    </a:lnTo>
                    <a:lnTo>
                      <a:pt x="0" y="1600"/>
                    </a:lnTo>
                    <a:close/>
                    <a:moveTo>
                      <a:pt x="0" y="677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8" name="Freeform 110">
                <a:extLst>
                  <a:ext uri="{FF2B5EF4-FFF2-40B4-BE49-F238E27FC236}">
                    <a16:creationId xmlns:a16="http://schemas.microsoft.com/office/drawing/2014/main" id="{35B7383E-0038-AF86-B377-9FDDA24416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00" y="9297"/>
                <a:ext cx="32" cy="1696"/>
              </a:xfrm>
              <a:custGeom>
                <a:avLst/>
                <a:gdLst>
                  <a:gd name="T0" fmla="*/ 0 w 32"/>
                  <a:gd name="T1" fmla="*/ 1668 h 1696"/>
                  <a:gd name="T2" fmla="*/ 0 w 32"/>
                  <a:gd name="T3" fmla="*/ 1072 h 1696"/>
                  <a:gd name="T4" fmla="*/ 32 w 32"/>
                  <a:gd name="T5" fmla="*/ 1100 h 1696"/>
                  <a:gd name="T6" fmla="*/ 32 w 32"/>
                  <a:gd name="T7" fmla="*/ 1696 h 1696"/>
                  <a:gd name="T8" fmla="*/ 0 w 32"/>
                  <a:gd name="T9" fmla="*/ 1668 h 1696"/>
                  <a:gd name="T10" fmla="*/ 0 w 32"/>
                  <a:gd name="T11" fmla="*/ 673 h 1696"/>
                  <a:gd name="T12" fmla="*/ 0 w 32"/>
                  <a:gd name="T13" fmla="*/ 36 h 1696"/>
                  <a:gd name="T14" fmla="*/ 32 w 32"/>
                  <a:gd name="T15" fmla="*/ 0 h 1696"/>
                  <a:gd name="T16" fmla="*/ 32 w 32"/>
                  <a:gd name="T17" fmla="*/ 637 h 1696"/>
                  <a:gd name="T18" fmla="*/ 0 w 32"/>
                  <a:gd name="T19" fmla="*/ 67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96">
                    <a:moveTo>
                      <a:pt x="0" y="1668"/>
                    </a:moveTo>
                    <a:lnTo>
                      <a:pt x="0" y="1072"/>
                    </a:lnTo>
                    <a:lnTo>
                      <a:pt x="32" y="1100"/>
                    </a:lnTo>
                    <a:lnTo>
                      <a:pt x="32" y="1696"/>
                    </a:lnTo>
                    <a:lnTo>
                      <a:pt x="0" y="1668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9" name="Freeform 111">
                <a:extLst>
                  <a:ext uri="{FF2B5EF4-FFF2-40B4-BE49-F238E27FC236}">
                    <a16:creationId xmlns:a16="http://schemas.microsoft.com/office/drawing/2014/main" id="{A2EFCE7C-80FD-9E10-DBE9-EB12141C61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32" y="9261"/>
                <a:ext cx="33" cy="1765"/>
              </a:xfrm>
              <a:custGeom>
                <a:avLst/>
                <a:gdLst>
                  <a:gd name="T0" fmla="*/ 0 w 33"/>
                  <a:gd name="T1" fmla="*/ 1732 h 1765"/>
                  <a:gd name="T2" fmla="*/ 0 w 33"/>
                  <a:gd name="T3" fmla="*/ 1136 h 1765"/>
                  <a:gd name="T4" fmla="*/ 33 w 33"/>
                  <a:gd name="T5" fmla="*/ 1168 h 1765"/>
                  <a:gd name="T6" fmla="*/ 33 w 33"/>
                  <a:gd name="T7" fmla="*/ 1765 h 1765"/>
                  <a:gd name="T8" fmla="*/ 0 w 33"/>
                  <a:gd name="T9" fmla="*/ 1732 h 1765"/>
                  <a:gd name="T10" fmla="*/ 0 w 33"/>
                  <a:gd name="T11" fmla="*/ 673 h 1765"/>
                  <a:gd name="T12" fmla="*/ 0 w 33"/>
                  <a:gd name="T13" fmla="*/ 36 h 1765"/>
                  <a:gd name="T14" fmla="*/ 33 w 33"/>
                  <a:gd name="T15" fmla="*/ 0 h 1765"/>
                  <a:gd name="T16" fmla="*/ 33 w 33"/>
                  <a:gd name="T17" fmla="*/ 632 h 1765"/>
                  <a:gd name="T18" fmla="*/ 0 w 33"/>
                  <a:gd name="T19" fmla="*/ 673 h 1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765">
                    <a:moveTo>
                      <a:pt x="0" y="1732"/>
                    </a:moveTo>
                    <a:lnTo>
                      <a:pt x="0" y="1136"/>
                    </a:lnTo>
                    <a:lnTo>
                      <a:pt x="33" y="1168"/>
                    </a:lnTo>
                    <a:lnTo>
                      <a:pt x="33" y="1765"/>
                    </a:lnTo>
                    <a:lnTo>
                      <a:pt x="0" y="1732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32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0" name="Freeform 112">
                <a:extLst>
                  <a:ext uri="{FF2B5EF4-FFF2-40B4-BE49-F238E27FC236}">
                    <a16:creationId xmlns:a16="http://schemas.microsoft.com/office/drawing/2014/main" id="{6AEE64C0-51A7-A3D4-763E-028DE705BB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5" y="9225"/>
                <a:ext cx="32" cy="1829"/>
              </a:xfrm>
              <a:custGeom>
                <a:avLst/>
                <a:gdLst>
                  <a:gd name="T0" fmla="*/ 0 w 32"/>
                  <a:gd name="T1" fmla="*/ 1801 h 1829"/>
                  <a:gd name="T2" fmla="*/ 0 w 32"/>
                  <a:gd name="T3" fmla="*/ 1204 h 1829"/>
                  <a:gd name="T4" fmla="*/ 32 w 32"/>
                  <a:gd name="T5" fmla="*/ 1233 h 1829"/>
                  <a:gd name="T6" fmla="*/ 32 w 32"/>
                  <a:gd name="T7" fmla="*/ 1829 h 1829"/>
                  <a:gd name="T8" fmla="*/ 0 w 32"/>
                  <a:gd name="T9" fmla="*/ 1801 h 1829"/>
                  <a:gd name="T10" fmla="*/ 0 w 32"/>
                  <a:gd name="T11" fmla="*/ 668 h 1829"/>
                  <a:gd name="T12" fmla="*/ 0 w 32"/>
                  <a:gd name="T13" fmla="*/ 36 h 1829"/>
                  <a:gd name="T14" fmla="*/ 32 w 32"/>
                  <a:gd name="T15" fmla="*/ 0 h 1829"/>
                  <a:gd name="T16" fmla="*/ 32 w 32"/>
                  <a:gd name="T17" fmla="*/ 628 h 1829"/>
                  <a:gd name="T18" fmla="*/ 0 w 32"/>
                  <a:gd name="T19" fmla="*/ 668 h 1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29">
                    <a:moveTo>
                      <a:pt x="0" y="1801"/>
                    </a:moveTo>
                    <a:lnTo>
                      <a:pt x="0" y="1204"/>
                    </a:lnTo>
                    <a:lnTo>
                      <a:pt x="32" y="1233"/>
                    </a:lnTo>
                    <a:lnTo>
                      <a:pt x="32" y="1829"/>
                    </a:lnTo>
                    <a:lnTo>
                      <a:pt x="0" y="1801"/>
                    </a:lnTo>
                    <a:close/>
                    <a:moveTo>
                      <a:pt x="0" y="668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8"/>
                    </a:lnTo>
                    <a:lnTo>
                      <a:pt x="0" y="668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1" name="Freeform 113">
                <a:extLst>
                  <a:ext uri="{FF2B5EF4-FFF2-40B4-BE49-F238E27FC236}">
                    <a16:creationId xmlns:a16="http://schemas.microsoft.com/office/drawing/2014/main" id="{D6783EFA-1B3B-7D69-93BE-913FFB21FD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97" y="9184"/>
                <a:ext cx="32" cy="1902"/>
              </a:xfrm>
              <a:custGeom>
                <a:avLst/>
                <a:gdLst>
                  <a:gd name="T0" fmla="*/ 0 w 32"/>
                  <a:gd name="T1" fmla="*/ 1870 h 1902"/>
                  <a:gd name="T2" fmla="*/ 0 w 32"/>
                  <a:gd name="T3" fmla="*/ 1274 h 1902"/>
                  <a:gd name="T4" fmla="*/ 32 w 32"/>
                  <a:gd name="T5" fmla="*/ 1306 h 1902"/>
                  <a:gd name="T6" fmla="*/ 32 w 32"/>
                  <a:gd name="T7" fmla="*/ 1902 h 1902"/>
                  <a:gd name="T8" fmla="*/ 0 w 32"/>
                  <a:gd name="T9" fmla="*/ 1870 h 1902"/>
                  <a:gd name="T10" fmla="*/ 0 w 32"/>
                  <a:gd name="T11" fmla="*/ 669 h 1902"/>
                  <a:gd name="T12" fmla="*/ 0 w 32"/>
                  <a:gd name="T13" fmla="*/ 41 h 1902"/>
                  <a:gd name="T14" fmla="*/ 32 w 32"/>
                  <a:gd name="T15" fmla="*/ 0 h 1902"/>
                  <a:gd name="T16" fmla="*/ 32 w 32"/>
                  <a:gd name="T17" fmla="*/ 633 h 1902"/>
                  <a:gd name="T18" fmla="*/ 0 w 32"/>
                  <a:gd name="T19" fmla="*/ 669 h 1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902">
                    <a:moveTo>
                      <a:pt x="0" y="1870"/>
                    </a:moveTo>
                    <a:lnTo>
                      <a:pt x="0" y="1274"/>
                    </a:lnTo>
                    <a:lnTo>
                      <a:pt x="32" y="1306"/>
                    </a:lnTo>
                    <a:lnTo>
                      <a:pt x="32" y="1902"/>
                    </a:lnTo>
                    <a:lnTo>
                      <a:pt x="0" y="1870"/>
                    </a:lnTo>
                    <a:close/>
                    <a:moveTo>
                      <a:pt x="0" y="669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3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2" name="Freeform 114">
                <a:extLst>
                  <a:ext uri="{FF2B5EF4-FFF2-40B4-BE49-F238E27FC236}">
                    <a16:creationId xmlns:a16="http://schemas.microsoft.com/office/drawing/2014/main" id="{3CD752EB-8FB4-8274-020B-ED6E4E1B62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29" y="9148"/>
                <a:ext cx="28" cy="1966"/>
              </a:xfrm>
              <a:custGeom>
                <a:avLst/>
                <a:gdLst>
                  <a:gd name="T0" fmla="*/ 0 w 28"/>
                  <a:gd name="T1" fmla="*/ 1938 h 1966"/>
                  <a:gd name="T2" fmla="*/ 0 w 28"/>
                  <a:gd name="T3" fmla="*/ 1342 h 1966"/>
                  <a:gd name="T4" fmla="*/ 28 w 28"/>
                  <a:gd name="T5" fmla="*/ 1374 h 1966"/>
                  <a:gd name="T6" fmla="*/ 28 w 28"/>
                  <a:gd name="T7" fmla="*/ 1966 h 1966"/>
                  <a:gd name="T8" fmla="*/ 0 w 28"/>
                  <a:gd name="T9" fmla="*/ 1938 h 1966"/>
                  <a:gd name="T10" fmla="*/ 0 w 28"/>
                  <a:gd name="T11" fmla="*/ 669 h 1966"/>
                  <a:gd name="T12" fmla="*/ 0 w 28"/>
                  <a:gd name="T13" fmla="*/ 36 h 1966"/>
                  <a:gd name="T14" fmla="*/ 28 w 28"/>
                  <a:gd name="T15" fmla="*/ 0 h 1966"/>
                  <a:gd name="T16" fmla="*/ 28 w 28"/>
                  <a:gd name="T17" fmla="*/ 629 h 1966"/>
                  <a:gd name="T18" fmla="*/ 0 w 28"/>
                  <a:gd name="T19" fmla="*/ 669 h 1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966">
                    <a:moveTo>
                      <a:pt x="0" y="1938"/>
                    </a:moveTo>
                    <a:lnTo>
                      <a:pt x="0" y="1342"/>
                    </a:lnTo>
                    <a:lnTo>
                      <a:pt x="28" y="1374"/>
                    </a:lnTo>
                    <a:lnTo>
                      <a:pt x="28" y="1966"/>
                    </a:lnTo>
                    <a:lnTo>
                      <a:pt x="0" y="1938"/>
                    </a:lnTo>
                    <a:close/>
                    <a:moveTo>
                      <a:pt x="0" y="669"/>
                    </a:moveTo>
                    <a:lnTo>
                      <a:pt x="0" y="36"/>
                    </a:lnTo>
                    <a:lnTo>
                      <a:pt x="28" y="0"/>
                    </a:lnTo>
                    <a:lnTo>
                      <a:pt x="28" y="629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3" name="Freeform 115">
                <a:extLst>
                  <a:ext uri="{FF2B5EF4-FFF2-40B4-BE49-F238E27FC236}">
                    <a16:creationId xmlns:a16="http://schemas.microsoft.com/office/drawing/2014/main" id="{DB57B36C-F0CD-AC0C-D057-86E755501B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57" y="9112"/>
                <a:ext cx="33" cy="2035"/>
              </a:xfrm>
              <a:custGeom>
                <a:avLst/>
                <a:gdLst>
                  <a:gd name="T0" fmla="*/ 0 w 33"/>
                  <a:gd name="T1" fmla="*/ 2002 h 2035"/>
                  <a:gd name="T2" fmla="*/ 0 w 33"/>
                  <a:gd name="T3" fmla="*/ 1410 h 2035"/>
                  <a:gd name="T4" fmla="*/ 33 w 33"/>
                  <a:gd name="T5" fmla="*/ 1438 h 2035"/>
                  <a:gd name="T6" fmla="*/ 33 w 33"/>
                  <a:gd name="T7" fmla="*/ 2035 h 2035"/>
                  <a:gd name="T8" fmla="*/ 0 w 33"/>
                  <a:gd name="T9" fmla="*/ 2002 h 2035"/>
                  <a:gd name="T10" fmla="*/ 0 w 33"/>
                  <a:gd name="T11" fmla="*/ 665 h 2035"/>
                  <a:gd name="T12" fmla="*/ 0 w 33"/>
                  <a:gd name="T13" fmla="*/ 36 h 2035"/>
                  <a:gd name="T14" fmla="*/ 33 w 33"/>
                  <a:gd name="T15" fmla="*/ 0 h 2035"/>
                  <a:gd name="T16" fmla="*/ 33 w 33"/>
                  <a:gd name="T17" fmla="*/ 624 h 2035"/>
                  <a:gd name="T18" fmla="*/ 0 w 33"/>
                  <a:gd name="T19" fmla="*/ 665 h 2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035">
                    <a:moveTo>
                      <a:pt x="0" y="2002"/>
                    </a:moveTo>
                    <a:lnTo>
                      <a:pt x="0" y="1410"/>
                    </a:lnTo>
                    <a:lnTo>
                      <a:pt x="33" y="1438"/>
                    </a:lnTo>
                    <a:lnTo>
                      <a:pt x="33" y="2035"/>
                    </a:lnTo>
                    <a:lnTo>
                      <a:pt x="0" y="2002"/>
                    </a:lnTo>
                    <a:close/>
                    <a:moveTo>
                      <a:pt x="0" y="665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24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4" name="Freeform 116">
                <a:extLst>
                  <a:ext uri="{FF2B5EF4-FFF2-40B4-BE49-F238E27FC236}">
                    <a16:creationId xmlns:a16="http://schemas.microsoft.com/office/drawing/2014/main" id="{813B040D-1B46-FE7D-0A09-DFBB4898E9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90" y="9076"/>
                <a:ext cx="32" cy="2103"/>
              </a:xfrm>
              <a:custGeom>
                <a:avLst/>
                <a:gdLst>
                  <a:gd name="T0" fmla="*/ 0 w 32"/>
                  <a:gd name="T1" fmla="*/ 2071 h 2103"/>
                  <a:gd name="T2" fmla="*/ 0 w 32"/>
                  <a:gd name="T3" fmla="*/ 1474 h 2103"/>
                  <a:gd name="T4" fmla="*/ 32 w 32"/>
                  <a:gd name="T5" fmla="*/ 1506 h 2103"/>
                  <a:gd name="T6" fmla="*/ 32 w 32"/>
                  <a:gd name="T7" fmla="*/ 2103 h 2103"/>
                  <a:gd name="T8" fmla="*/ 0 w 32"/>
                  <a:gd name="T9" fmla="*/ 2071 h 2103"/>
                  <a:gd name="T10" fmla="*/ 0 w 32"/>
                  <a:gd name="T11" fmla="*/ 660 h 2103"/>
                  <a:gd name="T12" fmla="*/ 0 w 32"/>
                  <a:gd name="T13" fmla="*/ 36 h 2103"/>
                  <a:gd name="T14" fmla="*/ 32 w 32"/>
                  <a:gd name="T15" fmla="*/ 0 h 2103"/>
                  <a:gd name="T16" fmla="*/ 32 w 32"/>
                  <a:gd name="T17" fmla="*/ 620 h 2103"/>
                  <a:gd name="T18" fmla="*/ 0 w 32"/>
                  <a:gd name="T19" fmla="*/ 660 h 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03">
                    <a:moveTo>
                      <a:pt x="0" y="2071"/>
                    </a:moveTo>
                    <a:lnTo>
                      <a:pt x="0" y="1474"/>
                    </a:lnTo>
                    <a:lnTo>
                      <a:pt x="32" y="1506"/>
                    </a:lnTo>
                    <a:lnTo>
                      <a:pt x="32" y="2103"/>
                    </a:lnTo>
                    <a:lnTo>
                      <a:pt x="0" y="2071"/>
                    </a:lnTo>
                    <a:close/>
                    <a:moveTo>
                      <a:pt x="0" y="660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0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5" name="Freeform 117">
                <a:extLst>
                  <a:ext uri="{FF2B5EF4-FFF2-40B4-BE49-F238E27FC236}">
                    <a16:creationId xmlns:a16="http://schemas.microsoft.com/office/drawing/2014/main" id="{D2B1DC93-EFA4-3655-E72E-7CFF9A4279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2" y="9072"/>
                <a:ext cx="32" cy="2135"/>
              </a:xfrm>
              <a:custGeom>
                <a:avLst/>
                <a:gdLst>
                  <a:gd name="T0" fmla="*/ 0 w 32"/>
                  <a:gd name="T1" fmla="*/ 2107 h 2135"/>
                  <a:gd name="T2" fmla="*/ 0 w 32"/>
                  <a:gd name="T3" fmla="*/ 1510 h 2135"/>
                  <a:gd name="T4" fmla="*/ 32 w 32"/>
                  <a:gd name="T5" fmla="*/ 1539 h 2135"/>
                  <a:gd name="T6" fmla="*/ 32 w 32"/>
                  <a:gd name="T7" fmla="*/ 2135 h 2135"/>
                  <a:gd name="T8" fmla="*/ 0 w 32"/>
                  <a:gd name="T9" fmla="*/ 2107 h 2135"/>
                  <a:gd name="T10" fmla="*/ 0 w 32"/>
                  <a:gd name="T11" fmla="*/ 624 h 2135"/>
                  <a:gd name="T12" fmla="*/ 0 w 32"/>
                  <a:gd name="T13" fmla="*/ 4 h 2135"/>
                  <a:gd name="T14" fmla="*/ 4 w 32"/>
                  <a:gd name="T15" fmla="*/ 0 h 2135"/>
                  <a:gd name="T16" fmla="*/ 32 w 32"/>
                  <a:gd name="T17" fmla="*/ 0 h 2135"/>
                  <a:gd name="T18" fmla="*/ 32 w 32"/>
                  <a:gd name="T19" fmla="*/ 588 h 2135"/>
                  <a:gd name="T20" fmla="*/ 0 w 32"/>
                  <a:gd name="T21" fmla="*/ 624 h 2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2135">
                    <a:moveTo>
                      <a:pt x="0" y="2107"/>
                    </a:moveTo>
                    <a:lnTo>
                      <a:pt x="0" y="1510"/>
                    </a:lnTo>
                    <a:lnTo>
                      <a:pt x="32" y="1539"/>
                    </a:lnTo>
                    <a:lnTo>
                      <a:pt x="32" y="2135"/>
                    </a:lnTo>
                    <a:lnTo>
                      <a:pt x="0" y="2107"/>
                    </a:lnTo>
                    <a:close/>
                    <a:moveTo>
                      <a:pt x="0" y="62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2" y="588"/>
                    </a:lnTo>
                    <a:lnTo>
                      <a:pt x="0" y="624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6" name="Freeform 118">
                <a:extLst>
                  <a:ext uri="{FF2B5EF4-FFF2-40B4-BE49-F238E27FC236}">
                    <a16:creationId xmlns:a16="http://schemas.microsoft.com/office/drawing/2014/main" id="{7BA7637A-664F-27A5-0467-A9558ABF19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54" y="9072"/>
                <a:ext cx="32" cy="2167"/>
              </a:xfrm>
              <a:custGeom>
                <a:avLst/>
                <a:gdLst>
                  <a:gd name="T0" fmla="*/ 0 w 32"/>
                  <a:gd name="T1" fmla="*/ 2135 h 2167"/>
                  <a:gd name="T2" fmla="*/ 0 w 32"/>
                  <a:gd name="T3" fmla="*/ 1539 h 2167"/>
                  <a:gd name="T4" fmla="*/ 32 w 32"/>
                  <a:gd name="T5" fmla="*/ 1571 h 2167"/>
                  <a:gd name="T6" fmla="*/ 32 w 32"/>
                  <a:gd name="T7" fmla="*/ 2167 h 2167"/>
                  <a:gd name="T8" fmla="*/ 0 w 32"/>
                  <a:gd name="T9" fmla="*/ 2135 h 2167"/>
                  <a:gd name="T10" fmla="*/ 0 w 32"/>
                  <a:gd name="T11" fmla="*/ 588 h 2167"/>
                  <a:gd name="T12" fmla="*/ 0 w 32"/>
                  <a:gd name="T13" fmla="*/ 0 h 2167"/>
                  <a:gd name="T14" fmla="*/ 32 w 32"/>
                  <a:gd name="T15" fmla="*/ 0 h 2167"/>
                  <a:gd name="T16" fmla="*/ 32 w 32"/>
                  <a:gd name="T17" fmla="*/ 547 h 2167"/>
                  <a:gd name="T18" fmla="*/ 0 w 32"/>
                  <a:gd name="T19" fmla="*/ 588 h 2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67">
                    <a:moveTo>
                      <a:pt x="0" y="2135"/>
                    </a:moveTo>
                    <a:lnTo>
                      <a:pt x="0" y="1539"/>
                    </a:lnTo>
                    <a:lnTo>
                      <a:pt x="32" y="1571"/>
                    </a:lnTo>
                    <a:lnTo>
                      <a:pt x="32" y="2167"/>
                    </a:lnTo>
                    <a:lnTo>
                      <a:pt x="0" y="2135"/>
                    </a:lnTo>
                    <a:close/>
                    <a:moveTo>
                      <a:pt x="0" y="588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547"/>
                    </a:lnTo>
                    <a:lnTo>
                      <a:pt x="0" y="58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7" name="Freeform 119">
                <a:extLst>
                  <a:ext uri="{FF2B5EF4-FFF2-40B4-BE49-F238E27FC236}">
                    <a16:creationId xmlns:a16="http://schemas.microsoft.com/office/drawing/2014/main" id="{5270BAF9-2EEE-EB31-8F8D-FE6DE1B325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86" y="9072"/>
                <a:ext cx="33" cy="2195"/>
              </a:xfrm>
              <a:custGeom>
                <a:avLst/>
                <a:gdLst>
                  <a:gd name="T0" fmla="*/ 0 w 33"/>
                  <a:gd name="T1" fmla="*/ 2167 h 2195"/>
                  <a:gd name="T2" fmla="*/ 0 w 33"/>
                  <a:gd name="T3" fmla="*/ 1571 h 2195"/>
                  <a:gd name="T4" fmla="*/ 33 w 33"/>
                  <a:gd name="T5" fmla="*/ 1603 h 2195"/>
                  <a:gd name="T6" fmla="*/ 33 w 33"/>
                  <a:gd name="T7" fmla="*/ 2195 h 2195"/>
                  <a:gd name="T8" fmla="*/ 0 w 33"/>
                  <a:gd name="T9" fmla="*/ 2167 h 2195"/>
                  <a:gd name="T10" fmla="*/ 0 w 33"/>
                  <a:gd name="T11" fmla="*/ 547 h 2195"/>
                  <a:gd name="T12" fmla="*/ 0 w 33"/>
                  <a:gd name="T13" fmla="*/ 0 h 2195"/>
                  <a:gd name="T14" fmla="*/ 33 w 33"/>
                  <a:gd name="T15" fmla="*/ 0 h 2195"/>
                  <a:gd name="T16" fmla="*/ 33 w 33"/>
                  <a:gd name="T17" fmla="*/ 507 h 2195"/>
                  <a:gd name="T18" fmla="*/ 0 w 33"/>
                  <a:gd name="T19" fmla="*/ 547 h 2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195">
                    <a:moveTo>
                      <a:pt x="0" y="2167"/>
                    </a:moveTo>
                    <a:lnTo>
                      <a:pt x="0" y="1571"/>
                    </a:lnTo>
                    <a:lnTo>
                      <a:pt x="33" y="1603"/>
                    </a:lnTo>
                    <a:lnTo>
                      <a:pt x="33" y="2195"/>
                    </a:lnTo>
                    <a:lnTo>
                      <a:pt x="0" y="2167"/>
                    </a:lnTo>
                    <a:close/>
                    <a:moveTo>
                      <a:pt x="0" y="547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507"/>
                    </a:lnTo>
                    <a:lnTo>
                      <a:pt x="0" y="54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8" name="Freeform 120">
                <a:extLst>
                  <a:ext uri="{FF2B5EF4-FFF2-40B4-BE49-F238E27FC236}">
                    <a16:creationId xmlns:a16="http://schemas.microsoft.com/office/drawing/2014/main" id="{DF07A2D9-77C3-52B9-0CEE-A967393E1C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19" y="9072"/>
                <a:ext cx="32" cy="2228"/>
              </a:xfrm>
              <a:custGeom>
                <a:avLst/>
                <a:gdLst>
                  <a:gd name="T0" fmla="*/ 0 w 32"/>
                  <a:gd name="T1" fmla="*/ 2195 h 2228"/>
                  <a:gd name="T2" fmla="*/ 0 w 32"/>
                  <a:gd name="T3" fmla="*/ 1603 h 2228"/>
                  <a:gd name="T4" fmla="*/ 32 w 32"/>
                  <a:gd name="T5" fmla="*/ 1631 h 2228"/>
                  <a:gd name="T6" fmla="*/ 32 w 32"/>
                  <a:gd name="T7" fmla="*/ 2228 h 2228"/>
                  <a:gd name="T8" fmla="*/ 0 w 32"/>
                  <a:gd name="T9" fmla="*/ 2195 h 2228"/>
                  <a:gd name="T10" fmla="*/ 0 w 32"/>
                  <a:gd name="T11" fmla="*/ 507 h 2228"/>
                  <a:gd name="T12" fmla="*/ 0 w 32"/>
                  <a:gd name="T13" fmla="*/ 0 h 2228"/>
                  <a:gd name="T14" fmla="*/ 32 w 32"/>
                  <a:gd name="T15" fmla="*/ 0 h 2228"/>
                  <a:gd name="T16" fmla="*/ 32 w 32"/>
                  <a:gd name="T17" fmla="*/ 471 h 2228"/>
                  <a:gd name="T18" fmla="*/ 0 w 32"/>
                  <a:gd name="T19" fmla="*/ 507 h 2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28">
                    <a:moveTo>
                      <a:pt x="0" y="2195"/>
                    </a:moveTo>
                    <a:lnTo>
                      <a:pt x="0" y="1603"/>
                    </a:lnTo>
                    <a:lnTo>
                      <a:pt x="32" y="1631"/>
                    </a:lnTo>
                    <a:lnTo>
                      <a:pt x="32" y="2228"/>
                    </a:lnTo>
                    <a:lnTo>
                      <a:pt x="0" y="2195"/>
                    </a:lnTo>
                    <a:close/>
                    <a:moveTo>
                      <a:pt x="0" y="507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71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9" name="Freeform 121">
                <a:extLst>
                  <a:ext uri="{FF2B5EF4-FFF2-40B4-BE49-F238E27FC236}">
                    <a16:creationId xmlns:a16="http://schemas.microsoft.com/office/drawing/2014/main" id="{CF27AEBA-2AD9-3210-6246-AF9D808B36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1" y="9072"/>
                <a:ext cx="32" cy="2256"/>
              </a:xfrm>
              <a:custGeom>
                <a:avLst/>
                <a:gdLst>
                  <a:gd name="T0" fmla="*/ 0 w 32"/>
                  <a:gd name="T1" fmla="*/ 2228 h 2256"/>
                  <a:gd name="T2" fmla="*/ 0 w 32"/>
                  <a:gd name="T3" fmla="*/ 1631 h 2256"/>
                  <a:gd name="T4" fmla="*/ 32 w 32"/>
                  <a:gd name="T5" fmla="*/ 1664 h 2256"/>
                  <a:gd name="T6" fmla="*/ 32 w 32"/>
                  <a:gd name="T7" fmla="*/ 2256 h 2256"/>
                  <a:gd name="T8" fmla="*/ 0 w 32"/>
                  <a:gd name="T9" fmla="*/ 2228 h 2256"/>
                  <a:gd name="T10" fmla="*/ 0 w 32"/>
                  <a:gd name="T11" fmla="*/ 471 h 2256"/>
                  <a:gd name="T12" fmla="*/ 0 w 32"/>
                  <a:gd name="T13" fmla="*/ 0 h 2256"/>
                  <a:gd name="T14" fmla="*/ 32 w 32"/>
                  <a:gd name="T15" fmla="*/ 0 h 2256"/>
                  <a:gd name="T16" fmla="*/ 32 w 32"/>
                  <a:gd name="T17" fmla="*/ 431 h 2256"/>
                  <a:gd name="T18" fmla="*/ 0 w 32"/>
                  <a:gd name="T19" fmla="*/ 471 h 2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56">
                    <a:moveTo>
                      <a:pt x="0" y="2228"/>
                    </a:moveTo>
                    <a:lnTo>
                      <a:pt x="0" y="1631"/>
                    </a:lnTo>
                    <a:lnTo>
                      <a:pt x="32" y="1664"/>
                    </a:lnTo>
                    <a:lnTo>
                      <a:pt x="32" y="2256"/>
                    </a:lnTo>
                    <a:lnTo>
                      <a:pt x="0" y="2228"/>
                    </a:lnTo>
                    <a:close/>
                    <a:moveTo>
                      <a:pt x="0" y="4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31"/>
                    </a:lnTo>
                    <a:lnTo>
                      <a:pt x="0" y="471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0" name="Freeform 122">
                <a:extLst>
                  <a:ext uri="{FF2B5EF4-FFF2-40B4-BE49-F238E27FC236}">
                    <a16:creationId xmlns:a16="http://schemas.microsoft.com/office/drawing/2014/main" id="{ADDFAC6F-050A-7A93-6266-E30D13CF2C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83" y="9072"/>
                <a:ext cx="32" cy="2288"/>
              </a:xfrm>
              <a:custGeom>
                <a:avLst/>
                <a:gdLst>
                  <a:gd name="T0" fmla="*/ 0 w 32"/>
                  <a:gd name="T1" fmla="*/ 2256 h 2288"/>
                  <a:gd name="T2" fmla="*/ 0 w 32"/>
                  <a:gd name="T3" fmla="*/ 1664 h 2288"/>
                  <a:gd name="T4" fmla="*/ 32 w 32"/>
                  <a:gd name="T5" fmla="*/ 1692 h 2288"/>
                  <a:gd name="T6" fmla="*/ 32 w 32"/>
                  <a:gd name="T7" fmla="*/ 2288 h 2288"/>
                  <a:gd name="T8" fmla="*/ 0 w 32"/>
                  <a:gd name="T9" fmla="*/ 2256 h 2288"/>
                  <a:gd name="T10" fmla="*/ 0 w 32"/>
                  <a:gd name="T11" fmla="*/ 431 h 2288"/>
                  <a:gd name="T12" fmla="*/ 0 w 32"/>
                  <a:gd name="T13" fmla="*/ 0 h 2288"/>
                  <a:gd name="T14" fmla="*/ 32 w 32"/>
                  <a:gd name="T15" fmla="*/ 0 h 2288"/>
                  <a:gd name="T16" fmla="*/ 32 w 32"/>
                  <a:gd name="T17" fmla="*/ 390 h 2288"/>
                  <a:gd name="T18" fmla="*/ 0 w 32"/>
                  <a:gd name="T19" fmla="*/ 431 h 2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88">
                    <a:moveTo>
                      <a:pt x="0" y="2256"/>
                    </a:moveTo>
                    <a:lnTo>
                      <a:pt x="0" y="1664"/>
                    </a:lnTo>
                    <a:lnTo>
                      <a:pt x="32" y="1692"/>
                    </a:lnTo>
                    <a:lnTo>
                      <a:pt x="32" y="2288"/>
                    </a:lnTo>
                    <a:lnTo>
                      <a:pt x="0" y="2256"/>
                    </a:lnTo>
                    <a:close/>
                    <a:moveTo>
                      <a:pt x="0" y="43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90"/>
                    </a:lnTo>
                    <a:lnTo>
                      <a:pt x="0" y="431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1" name="Freeform 123">
                <a:extLst>
                  <a:ext uri="{FF2B5EF4-FFF2-40B4-BE49-F238E27FC236}">
                    <a16:creationId xmlns:a16="http://schemas.microsoft.com/office/drawing/2014/main" id="{D9C2807C-AD59-AC4B-1286-E37E78A0BF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15" y="9072"/>
                <a:ext cx="32" cy="2316"/>
              </a:xfrm>
              <a:custGeom>
                <a:avLst/>
                <a:gdLst>
                  <a:gd name="T0" fmla="*/ 0 w 32"/>
                  <a:gd name="T1" fmla="*/ 2288 h 2316"/>
                  <a:gd name="T2" fmla="*/ 0 w 32"/>
                  <a:gd name="T3" fmla="*/ 1692 h 2316"/>
                  <a:gd name="T4" fmla="*/ 32 w 32"/>
                  <a:gd name="T5" fmla="*/ 1724 h 2316"/>
                  <a:gd name="T6" fmla="*/ 32 w 32"/>
                  <a:gd name="T7" fmla="*/ 2316 h 2316"/>
                  <a:gd name="T8" fmla="*/ 0 w 32"/>
                  <a:gd name="T9" fmla="*/ 2288 h 2316"/>
                  <a:gd name="T10" fmla="*/ 0 w 32"/>
                  <a:gd name="T11" fmla="*/ 390 h 2316"/>
                  <a:gd name="T12" fmla="*/ 0 w 32"/>
                  <a:gd name="T13" fmla="*/ 0 h 2316"/>
                  <a:gd name="T14" fmla="*/ 32 w 32"/>
                  <a:gd name="T15" fmla="*/ 0 h 2316"/>
                  <a:gd name="T16" fmla="*/ 32 w 32"/>
                  <a:gd name="T17" fmla="*/ 354 h 2316"/>
                  <a:gd name="T18" fmla="*/ 0 w 32"/>
                  <a:gd name="T19" fmla="*/ 39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16">
                    <a:moveTo>
                      <a:pt x="0" y="2288"/>
                    </a:moveTo>
                    <a:lnTo>
                      <a:pt x="0" y="1692"/>
                    </a:lnTo>
                    <a:lnTo>
                      <a:pt x="32" y="1724"/>
                    </a:lnTo>
                    <a:lnTo>
                      <a:pt x="32" y="2316"/>
                    </a:lnTo>
                    <a:lnTo>
                      <a:pt x="0" y="2288"/>
                    </a:lnTo>
                    <a:close/>
                    <a:moveTo>
                      <a:pt x="0" y="39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54"/>
                    </a:lnTo>
                    <a:lnTo>
                      <a:pt x="0" y="390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2" name="Freeform 124">
                <a:extLst>
                  <a:ext uri="{FF2B5EF4-FFF2-40B4-BE49-F238E27FC236}">
                    <a16:creationId xmlns:a16="http://schemas.microsoft.com/office/drawing/2014/main" id="{0640A535-2C0F-E455-DB7D-87C515518D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47" y="9072"/>
                <a:ext cx="33" cy="2349"/>
              </a:xfrm>
              <a:custGeom>
                <a:avLst/>
                <a:gdLst>
                  <a:gd name="T0" fmla="*/ 0 w 33"/>
                  <a:gd name="T1" fmla="*/ 2316 h 2349"/>
                  <a:gd name="T2" fmla="*/ 0 w 33"/>
                  <a:gd name="T3" fmla="*/ 1724 h 2349"/>
                  <a:gd name="T4" fmla="*/ 33 w 33"/>
                  <a:gd name="T5" fmla="*/ 1756 h 2349"/>
                  <a:gd name="T6" fmla="*/ 33 w 33"/>
                  <a:gd name="T7" fmla="*/ 2349 h 2349"/>
                  <a:gd name="T8" fmla="*/ 0 w 33"/>
                  <a:gd name="T9" fmla="*/ 2316 h 2349"/>
                  <a:gd name="T10" fmla="*/ 0 w 33"/>
                  <a:gd name="T11" fmla="*/ 354 h 2349"/>
                  <a:gd name="T12" fmla="*/ 0 w 33"/>
                  <a:gd name="T13" fmla="*/ 0 h 2349"/>
                  <a:gd name="T14" fmla="*/ 33 w 33"/>
                  <a:gd name="T15" fmla="*/ 0 h 2349"/>
                  <a:gd name="T16" fmla="*/ 33 w 33"/>
                  <a:gd name="T17" fmla="*/ 314 h 2349"/>
                  <a:gd name="T18" fmla="*/ 0 w 33"/>
                  <a:gd name="T19" fmla="*/ 354 h 2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349">
                    <a:moveTo>
                      <a:pt x="0" y="2316"/>
                    </a:moveTo>
                    <a:lnTo>
                      <a:pt x="0" y="1724"/>
                    </a:lnTo>
                    <a:lnTo>
                      <a:pt x="33" y="1756"/>
                    </a:lnTo>
                    <a:lnTo>
                      <a:pt x="33" y="2349"/>
                    </a:lnTo>
                    <a:lnTo>
                      <a:pt x="0" y="2316"/>
                    </a:lnTo>
                    <a:close/>
                    <a:moveTo>
                      <a:pt x="0" y="354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314"/>
                    </a:lnTo>
                    <a:lnTo>
                      <a:pt x="0" y="354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3" name="Freeform 125">
                <a:extLst>
                  <a:ext uri="{FF2B5EF4-FFF2-40B4-BE49-F238E27FC236}">
                    <a16:creationId xmlns:a16="http://schemas.microsoft.com/office/drawing/2014/main" id="{E4B255B7-3284-CD48-43FE-3AAB2C9433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80" y="9072"/>
                <a:ext cx="32" cy="2377"/>
              </a:xfrm>
              <a:custGeom>
                <a:avLst/>
                <a:gdLst>
                  <a:gd name="T0" fmla="*/ 0 w 32"/>
                  <a:gd name="T1" fmla="*/ 2349 h 2377"/>
                  <a:gd name="T2" fmla="*/ 0 w 32"/>
                  <a:gd name="T3" fmla="*/ 1756 h 2377"/>
                  <a:gd name="T4" fmla="*/ 32 w 32"/>
                  <a:gd name="T5" fmla="*/ 1784 h 2377"/>
                  <a:gd name="T6" fmla="*/ 32 w 32"/>
                  <a:gd name="T7" fmla="*/ 2377 h 2377"/>
                  <a:gd name="T8" fmla="*/ 0 w 32"/>
                  <a:gd name="T9" fmla="*/ 2349 h 2377"/>
                  <a:gd name="T10" fmla="*/ 0 w 32"/>
                  <a:gd name="T11" fmla="*/ 314 h 2377"/>
                  <a:gd name="T12" fmla="*/ 0 w 32"/>
                  <a:gd name="T13" fmla="*/ 0 h 2377"/>
                  <a:gd name="T14" fmla="*/ 32 w 32"/>
                  <a:gd name="T15" fmla="*/ 4 h 2377"/>
                  <a:gd name="T16" fmla="*/ 32 w 32"/>
                  <a:gd name="T17" fmla="*/ 273 h 2377"/>
                  <a:gd name="T18" fmla="*/ 0 w 32"/>
                  <a:gd name="T19" fmla="*/ 314 h 2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77">
                    <a:moveTo>
                      <a:pt x="0" y="2349"/>
                    </a:moveTo>
                    <a:lnTo>
                      <a:pt x="0" y="1756"/>
                    </a:lnTo>
                    <a:lnTo>
                      <a:pt x="32" y="1784"/>
                    </a:lnTo>
                    <a:lnTo>
                      <a:pt x="32" y="2377"/>
                    </a:lnTo>
                    <a:lnTo>
                      <a:pt x="0" y="2349"/>
                    </a:lnTo>
                    <a:close/>
                    <a:moveTo>
                      <a:pt x="0" y="314"/>
                    </a:moveTo>
                    <a:lnTo>
                      <a:pt x="0" y="0"/>
                    </a:lnTo>
                    <a:lnTo>
                      <a:pt x="32" y="4"/>
                    </a:lnTo>
                    <a:lnTo>
                      <a:pt x="32" y="273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4" name="Freeform 126">
                <a:extLst>
                  <a:ext uri="{FF2B5EF4-FFF2-40B4-BE49-F238E27FC236}">
                    <a16:creationId xmlns:a16="http://schemas.microsoft.com/office/drawing/2014/main" id="{09CCECB4-3C8F-1500-2535-42B6053C18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2" y="9076"/>
                <a:ext cx="32" cy="2405"/>
              </a:xfrm>
              <a:custGeom>
                <a:avLst/>
                <a:gdLst>
                  <a:gd name="T0" fmla="*/ 0 w 32"/>
                  <a:gd name="T1" fmla="*/ 2373 h 2405"/>
                  <a:gd name="T2" fmla="*/ 0 w 32"/>
                  <a:gd name="T3" fmla="*/ 1780 h 2405"/>
                  <a:gd name="T4" fmla="*/ 32 w 32"/>
                  <a:gd name="T5" fmla="*/ 1813 h 2405"/>
                  <a:gd name="T6" fmla="*/ 32 w 32"/>
                  <a:gd name="T7" fmla="*/ 2405 h 2405"/>
                  <a:gd name="T8" fmla="*/ 0 w 32"/>
                  <a:gd name="T9" fmla="*/ 2373 h 2405"/>
                  <a:gd name="T10" fmla="*/ 0 w 32"/>
                  <a:gd name="T11" fmla="*/ 269 h 2405"/>
                  <a:gd name="T12" fmla="*/ 0 w 32"/>
                  <a:gd name="T13" fmla="*/ 0 h 2405"/>
                  <a:gd name="T14" fmla="*/ 32 w 32"/>
                  <a:gd name="T15" fmla="*/ 0 h 2405"/>
                  <a:gd name="T16" fmla="*/ 32 w 32"/>
                  <a:gd name="T17" fmla="*/ 233 h 2405"/>
                  <a:gd name="T18" fmla="*/ 0 w 32"/>
                  <a:gd name="T19" fmla="*/ 269 h 2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05">
                    <a:moveTo>
                      <a:pt x="0" y="2373"/>
                    </a:moveTo>
                    <a:lnTo>
                      <a:pt x="0" y="1780"/>
                    </a:lnTo>
                    <a:lnTo>
                      <a:pt x="32" y="1813"/>
                    </a:lnTo>
                    <a:lnTo>
                      <a:pt x="32" y="2405"/>
                    </a:lnTo>
                    <a:lnTo>
                      <a:pt x="0" y="2373"/>
                    </a:lnTo>
                    <a:close/>
                    <a:moveTo>
                      <a:pt x="0" y="26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3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5" name="Freeform 127">
                <a:extLst>
                  <a:ext uri="{FF2B5EF4-FFF2-40B4-BE49-F238E27FC236}">
                    <a16:creationId xmlns:a16="http://schemas.microsoft.com/office/drawing/2014/main" id="{5BA0C0F1-EC5B-4B9F-D4EE-4F4083BBC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44" y="9076"/>
                <a:ext cx="32" cy="2437"/>
              </a:xfrm>
              <a:custGeom>
                <a:avLst/>
                <a:gdLst>
                  <a:gd name="T0" fmla="*/ 0 w 32"/>
                  <a:gd name="T1" fmla="*/ 2405 h 2437"/>
                  <a:gd name="T2" fmla="*/ 0 w 32"/>
                  <a:gd name="T3" fmla="*/ 1813 h 2437"/>
                  <a:gd name="T4" fmla="*/ 32 w 32"/>
                  <a:gd name="T5" fmla="*/ 1841 h 2437"/>
                  <a:gd name="T6" fmla="*/ 32 w 32"/>
                  <a:gd name="T7" fmla="*/ 2437 h 2437"/>
                  <a:gd name="T8" fmla="*/ 0 w 32"/>
                  <a:gd name="T9" fmla="*/ 2405 h 2437"/>
                  <a:gd name="T10" fmla="*/ 0 w 32"/>
                  <a:gd name="T11" fmla="*/ 233 h 2437"/>
                  <a:gd name="T12" fmla="*/ 0 w 32"/>
                  <a:gd name="T13" fmla="*/ 0 h 2437"/>
                  <a:gd name="T14" fmla="*/ 32 w 32"/>
                  <a:gd name="T15" fmla="*/ 0 h 2437"/>
                  <a:gd name="T16" fmla="*/ 32 w 32"/>
                  <a:gd name="T17" fmla="*/ 193 h 2437"/>
                  <a:gd name="T18" fmla="*/ 0 w 32"/>
                  <a:gd name="T19" fmla="*/ 233 h 2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37">
                    <a:moveTo>
                      <a:pt x="0" y="2405"/>
                    </a:moveTo>
                    <a:lnTo>
                      <a:pt x="0" y="1813"/>
                    </a:lnTo>
                    <a:lnTo>
                      <a:pt x="32" y="1841"/>
                    </a:lnTo>
                    <a:lnTo>
                      <a:pt x="32" y="2437"/>
                    </a:lnTo>
                    <a:lnTo>
                      <a:pt x="0" y="2405"/>
                    </a:lnTo>
                    <a:close/>
                    <a:moveTo>
                      <a:pt x="0" y="23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3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6" name="Freeform 128">
                <a:extLst>
                  <a:ext uri="{FF2B5EF4-FFF2-40B4-BE49-F238E27FC236}">
                    <a16:creationId xmlns:a16="http://schemas.microsoft.com/office/drawing/2014/main" id="{0A400117-C908-B875-193F-AFC37E587B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76" y="9076"/>
                <a:ext cx="33" cy="2465"/>
              </a:xfrm>
              <a:custGeom>
                <a:avLst/>
                <a:gdLst>
                  <a:gd name="T0" fmla="*/ 0 w 33"/>
                  <a:gd name="T1" fmla="*/ 2437 h 2465"/>
                  <a:gd name="T2" fmla="*/ 0 w 33"/>
                  <a:gd name="T3" fmla="*/ 1841 h 2465"/>
                  <a:gd name="T4" fmla="*/ 33 w 33"/>
                  <a:gd name="T5" fmla="*/ 1873 h 2465"/>
                  <a:gd name="T6" fmla="*/ 33 w 33"/>
                  <a:gd name="T7" fmla="*/ 2465 h 2465"/>
                  <a:gd name="T8" fmla="*/ 0 w 33"/>
                  <a:gd name="T9" fmla="*/ 2437 h 2465"/>
                  <a:gd name="T10" fmla="*/ 0 w 33"/>
                  <a:gd name="T11" fmla="*/ 193 h 2465"/>
                  <a:gd name="T12" fmla="*/ 0 w 33"/>
                  <a:gd name="T13" fmla="*/ 0 h 2465"/>
                  <a:gd name="T14" fmla="*/ 33 w 33"/>
                  <a:gd name="T15" fmla="*/ 0 h 2465"/>
                  <a:gd name="T16" fmla="*/ 33 w 33"/>
                  <a:gd name="T17" fmla="*/ 153 h 2465"/>
                  <a:gd name="T18" fmla="*/ 0 w 33"/>
                  <a:gd name="T19" fmla="*/ 193 h 2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465">
                    <a:moveTo>
                      <a:pt x="0" y="2437"/>
                    </a:moveTo>
                    <a:lnTo>
                      <a:pt x="0" y="1841"/>
                    </a:lnTo>
                    <a:lnTo>
                      <a:pt x="33" y="1873"/>
                    </a:lnTo>
                    <a:lnTo>
                      <a:pt x="33" y="2465"/>
                    </a:lnTo>
                    <a:lnTo>
                      <a:pt x="0" y="2437"/>
                    </a:lnTo>
                    <a:close/>
                    <a:moveTo>
                      <a:pt x="0" y="193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153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7" name="Freeform 129">
                <a:extLst>
                  <a:ext uri="{FF2B5EF4-FFF2-40B4-BE49-F238E27FC236}">
                    <a16:creationId xmlns:a16="http://schemas.microsoft.com/office/drawing/2014/main" id="{484E0765-B478-DE2E-6C35-6AAE9518A8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9" y="9076"/>
                <a:ext cx="32" cy="2498"/>
              </a:xfrm>
              <a:custGeom>
                <a:avLst/>
                <a:gdLst>
                  <a:gd name="T0" fmla="*/ 0 w 32"/>
                  <a:gd name="T1" fmla="*/ 2465 h 2498"/>
                  <a:gd name="T2" fmla="*/ 0 w 32"/>
                  <a:gd name="T3" fmla="*/ 1873 h 2498"/>
                  <a:gd name="T4" fmla="*/ 32 w 32"/>
                  <a:gd name="T5" fmla="*/ 1901 h 2498"/>
                  <a:gd name="T6" fmla="*/ 32 w 32"/>
                  <a:gd name="T7" fmla="*/ 2498 h 2498"/>
                  <a:gd name="T8" fmla="*/ 0 w 32"/>
                  <a:gd name="T9" fmla="*/ 2465 h 2498"/>
                  <a:gd name="T10" fmla="*/ 0 w 32"/>
                  <a:gd name="T11" fmla="*/ 153 h 2498"/>
                  <a:gd name="T12" fmla="*/ 0 w 32"/>
                  <a:gd name="T13" fmla="*/ 0 h 2498"/>
                  <a:gd name="T14" fmla="*/ 32 w 32"/>
                  <a:gd name="T15" fmla="*/ 0 h 2498"/>
                  <a:gd name="T16" fmla="*/ 32 w 32"/>
                  <a:gd name="T17" fmla="*/ 116 h 2498"/>
                  <a:gd name="T18" fmla="*/ 0 w 32"/>
                  <a:gd name="T19" fmla="*/ 153 h 2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98">
                    <a:moveTo>
                      <a:pt x="0" y="2465"/>
                    </a:moveTo>
                    <a:lnTo>
                      <a:pt x="0" y="1873"/>
                    </a:lnTo>
                    <a:lnTo>
                      <a:pt x="32" y="1901"/>
                    </a:lnTo>
                    <a:lnTo>
                      <a:pt x="32" y="2498"/>
                    </a:lnTo>
                    <a:lnTo>
                      <a:pt x="0" y="2465"/>
                    </a:lnTo>
                    <a:close/>
                    <a:moveTo>
                      <a:pt x="0" y="15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16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8" name="Freeform 130">
                <a:extLst>
                  <a:ext uri="{FF2B5EF4-FFF2-40B4-BE49-F238E27FC236}">
                    <a16:creationId xmlns:a16="http://schemas.microsoft.com/office/drawing/2014/main" id="{73554328-DCBA-AA5F-5D68-1D71757736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1" y="9076"/>
                <a:ext cx="32" cy="2526"/>
              </a:xfrm>
              <a:custGeom>
                <a:avLst/>
                <a:gdLst>
                  <a:gd name="T0" fmla="*/ 0 w 32"/>
                  <a:gd name="T1" fmla="*/ 2498 h 2526"/>
                  <a:gd name="T2" fmla="*/ 0 w 32"/>
                  <a:gd name="T3" fmla="*/ 1901 h 2526"/>
                  <a:gd name="T4" fmla="*/ 32 w 32"/>
                  <a:gd name="T5" fmla="*/ 1934 h 2526"/>
                  <a:gd name="T6" fmla="*/ 32 w 32"/>
                  <a:gd name="T7" fmla="*/ 2526 h 2526"/>
                  <a:gd name="T8" fmla="*/ 0 w 32"/>
                  <a:gd name="T9" fmla="*/ 2498 h 2526"/>
                  <a:gd name="T10" fmla="*/ 0 w 32"/>
                  <a:gd name="T11" fmla="*/ 116 h 2526"/>
                  <a:gd name="T12" fmla="*/ 0 w 32"/>
                  <a:gd name="T13" fmla="*/ 0 h 2526"/>
                  <a:gd name="T14" fmla="*/ 32 w 32"/>
                  <a:gd name="T15" fmla="*/ 0 h 2526"/>
                  <a:gd name="T16" fmla="*/ 32 w 32"/>
                  <a:gd name="T17" fmla="*/ 76 h 2526"/>
                  <a:gd name="T18" fmla="*/ 0 w 32"/>
                  <a:gd name="T19" fmla="*/ 116 h 2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26">
                    <a:moveTo>
                      <a:pt x="0" y="2498"/>
                    </a:moveTo>
                    <a:lnTo>
                      <a:pt x="0" y="1901"/>
                    </a:lnTo>
                    <a:lnTo>
                      <a:pt x="32" y="1934"/>
                    </a:lnTo>
                    <a:lnTo>
                      <a:pt x="32" y="2526"/>
                    </a:lnTo>
                    <a:lnTo>
                      <a:pt x="0" y="2498"/>
                    </a:lnTo>
                    <a:close/>
                    <a:moveTo>
                      <a:pt x="0" y="11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7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9" name="Freeform 131">
                <a:extLst>
                  <a:ext uri="{FF2B5EF4-FFF2-40B4-BE49-F238E27FC236}">
                    <a16:creationId xmlns:a16="http://schemas.microsoft.com/office/drawing/2014/main" id="{8FE715D5-ECB5-9BAC-7A4F-0C8FC48458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73" y="9076"/>
                <a:ext cx="32" cy="2558"/>
              </a:xfrm>
              <a:custGeom>
                <a:avLst/>
                <a:gdLst>
                  <a:gd name="T0" fmla="*/ 0 w 32"/>
                  <a:gd name="T1" fmla="*/ 2526 h 2558"/>
                  <a:gd name="T2" fmla="*/ 0 w 32"/>
                  <a:gd name="T3" fmla="*/ 1934 h 2558"/>
                  <a:gd name="T4" fmla="*/ 32 w 32"/>
                  <a:gd name="T5" fmla="*/ 1966 h 2558"/>
                  <a:gd name="T6" fmla="*/ 32 w 32"/>
                  <a:gd name="T7" fmla="*/ 2558 h 2558"/>
                  <a:gd name="T8" fmla="*/ 0 w 32"/>
                  <a:gd name="T9" fmla="*/ 2526 h 2558"/>
                  <a:gd name="T10" fmla="*/ 0 w 32"/>
                  <a:gd name="T11" fmla="*/ 76 h 2558"/>
                  <a:gd name="T12" fmla="*/ 0 w 32"/>
                  <a:gd name="T13" fmla="*/ 0 h 2558"/>
                  <a:gd name="T14" fmla="*/ 32 w 32"/>
                  <a:gd name="T15" fmla="*/ 0 h 2558"/>
                  <a:gd name="T16" fmla="*/ 32 w 32"/>
                  <a:gd name="T17" fmla="*/ 36 h 2558"/>
                  <a:gd name="T18" fmla="*/ 0 w 32"/>
                  <a:gd name="T19" fmla="*/ 76 h 2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58">
                    <a:moveTo>
                      <a:pt x="0" y="2526"/>
                    </a:moveTo>
                    <a:lnTo>
                      <a:pt x="0" y="1934"/>
                    </a:lnTo>
                    <a:lnTo>
                      <a:pt x="32" y="1966"/>
                    </a:lnTo>
                    <a:lnTo>
                      <a:pt x="32" y="2558"/>
                    </a:lnTo>
                    <a:lnTo>
                      <a:pt x="0" y="2526"/>
                    </a:lnTo>
                    <a:close/>
                    <a:moveTo>
                      <a:pt x="0" y="7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0" name="Freeform 132">
                <a:extLst>
                  <a:ext uri="{FF2B5EF4-FFF2-40B4-BE49-F238E27FC236}">
                    <a16:creationId xmlns:a16="http://schemas.microsoft.com/office/drawing/2014/main" id="{4A1D3544-7741-32C4-4AA5-3ED327245D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05" y="9076"/>
                <a:ext cx="33" cy="2586"/>
              </a:xfrm>
              <a:custGeom>
                <a:avLst/>
                <a:gdLst>
                  <a:gd name="T0" fmla="*/ 0 w 33"/>
                  <a:gd name="T1" fmla="*/ 2558 h 2586"/>
                  <a:gd name="T2" fmla="*/ 0 w 33"/>
                  <a:gd name="T3" fmla="*/ 1966 h 2586"/>
                  <a:gd name="T4" fmla="*/ 33 w 33"/>
                  <a:gd name="T5" fmla="*/ 1994 h 2586"/>
                  <a:gd name="T6" fmla="*/ 33 w 33"/>
                  <a:gd name="T7" fmla="*/ 2586 h 2586"/>
                  <a:gd name="T8" fmla="*/ 0 w 33"/>
                  <a:gd name="T9" fmla="*/ 2558 h 2586"/>
                  <a:gd name="T10" fmla="*/ 0 w 33"/>
                  <a:gd name="T11" fmla="*/ 36 h 2586"/>
                  <a:gd name="T12" fmla="*/ 0 w 33"/>
                  <a:gd name="T13" fmla="*/ 0 h 2586"/>
                  <a:gd name="T14" fmla="*/ 33 w 33"/>
                  <a:gd name="T15" fmla="*/ 0 h 2586"/>
                  <a:gd name="T16" fmla="*/ 0 w 33"/>
                  <a:gd name="T17" fmla="*/ 36 h 2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586">
                    <a:moveTo>
                      <a:pt x="0" y="2558"/>
                    </a:moveTo>
                    <a:lnTo>
                      <a:pt x="0" y="1966"/>
                    </a:lnTo>
                    <a:lnTo>
                      <a:pt x="33" y="1994"/>
                    </a:lnTo>
                    <a:lnTo>
                      <a:pt x="33" y="2586"/>
                    </a:lnTo>
                    <a:lnTo>
                      <a:pt x="0" y="2558"/>
                    </a:lnTo>
                    <a:close/>
                    <a:moveTo>
                      <a:pt x="0" y="36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1" name="Freeform 133">
                <a:extLst>
                  <a:ext uri="{FF2B5EF4-FFF2-40B4-BE49-F238E27FC236}">
                    <a16:creationId xmlns:a16="http://schemas.microsoft.com/office/drawing/2014/main" id="{73321305-8E3E-75B9-5DA6-C64D1F7FF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8979"/>
                <a:ext cx="1447" cy="189"/>
              </a:xfrm>
              <a:custGeom>
                <a:avLst/>
                <a:gdLst>
                  <a:gd name="T0" fmla="*/ 194 w 1447"/>
                  <a:gd name="T1" fmla="*/ 93 h 189"/>
                  <a:gd name="T2" fmla="*/ 97 w 1447"/>
                  <a:gd name="T3" fmla="*/ 189 h 189"/>
                  <a:gd name="T4" fmla="*/ 1447 w 1447"/>
                  <a:gd name="T5" fmla="*/ 189 h 189"/>
                  <a:gd name="T6" fmla="*/ 1447 w 1447"/>
                  <a:gd name="T7" fmla="*/ 0 h 189"/>
                  <a:gd name="T8" fmla="*/ 97 w 1447"/>
                  <a:gd name="T9" fmla="*/ 0 h 189"/>
                  <a:gd name="T10" fmla="*/ 0 w 1447"/>
                  <a:gd name="T11" fmla="*/ 93 h 189"/>
                  <a:gd name="T12" fmla="*/ 97 w 1447"/>
                  <a:gd name="T13" fmla="*/ 0 h 189"/>
                  <a:gd name="T14" fmla="*/ 0 w 1447"/>
                  <a:gd name="T15" fmla="*/ 0 h 189"/>
                  <a:gd name="T16" fmla="*/ 0 w 1447"/>
                  <a:gd name="T17" fmla="*/ 93 h 189"/>
                  <a:gd name="T18" fmla="*/ 194 w 144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7" h="189">
                    <a:moveTo>
                      <a:pt x="194" y="93"/>
                    </a:moveTo>
                    <a:lnTo>
                      <a:pt x="97" y="189"/>
                    </a:lnTo>
                    <a:lnTo>
                      <a:pt x="1447" y="189"/>
                    </a:lnTo>
                    <a:lnTo>
                      <a:pt x="1447" y="0"/>
                    </a:lnTo>
                    <a:lnTo>
                      <a:pt x="97" y="0"/>
                    </a:lnTo>
                    <a:lnTo>
                      <a:pt x="0" y="93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194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2" name="Freeform 134">
                <a:extLst>
                  <a:ext uri="{FF2B5EF4-FFF2-40B4-BE49-F238E27FC236}">
                    <a16:creationId xmlns:a16="http://schemas.microsoft.com/office/drawing/2014/main" id="{1146DCE7-DCE7-3ED8-245C-519E22048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072"/>
                <a:ext cx="194" cy="543"/>
              </a:xfrm>
              <a:custGeom>
                <a:avLst/>
                <a:gdLst>
                  <a:gd name="T0" fmla="*/ 97 w 194"/>
                  <a:gd name="T1" fmla="*/ 354 h 543"/>
                  <a:gd name="T2" fmla="*/ 194 w 194"/>
                  <a:gd name="T3" fmla="*/ 447 h 543"/>
                  <a:gd name="T4" fmla="*/ 194 w 194"/>
                  <a:gd name="T5" fmla="*/ 0 h 543"/>
                  <a:gd name="T6" fmla="*/ 0 w 194"/>
                  <a:gd name="T7" fmla="*/ 0 h 543"/>
                  <a:gd name="T8" fmla="*/ 0 w 194"/>
                  <a:gd name="T9" fmla="*/ 447 h 543"/>
                  <a:gd name="T10" fmla="*/ 97 w 194"/>
                  <a:gd name="T11" fmla="*/ 543 h 543"/>
                  <a:gd name="T12" fmla="*/ 0 w 194"/>
                  <a:gd name="T13" fmla="*/ 447 h 543"/>
                  <a:gd name="T14" fmla="*/ 0 w 194"/>
                  <a:gd name="T15" fmla="*/ 543 h 543"/>
                  <a:gd name="T16" fmla="*/ 97 w 194"/>
                  <a:gd name="T17" fmla="*/ 543 h 543"/>
                  <a:gd name="T18" fmla="*/ 97 w 194"/>
                  <a:gd name="T19" fmla="*/ 354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4" h="543">
                    <a:moveTo>
                      <a:pt x="97" y="354"/>
                    </a:moveTo>
                    <a:lnTo>
                      <a:pt x="194" y="447"/>
                    </a:lnTo>
                    <a:lnTo>
                      <a:pt x="194" y="0"/>
                    </a:lnTo>
                    <a:lnTo>
                      <a:pt x="0" y="0"/>
                    </a:lnTo>
                    <a:lnTo>
                      <a:pt x="0" y="447"/>
                    </a:lnTo>
                    <a:lnTo>
                      <a:pt x="97" y="543"/>
                    </a:lnTo>
                    <a:lnTo>
                      <a:pt x="0" y="447"/>
                    </a:lnTo>
                    <a:lnTo>
                      <a:pt x="0" y="543"/>
                    </a:lnTo>
                    <a:lnTo>
                      <a:pt x="97" y="543"/>
                    </a:lnTo>
                    <a:lnTo>
                      <a:pt x="97" y="3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3" name="Freeform 135">
                <a:extLst>
                  <a:ext uri="{FF2B5EF4-FFF2-40B4-BE49-F238E27FC236}">
                    <a16:creationId xmlns:a16="http://schemas.microsoft.com/office/drawing/2014/main" id="{F774C437-6B82-17CB-FDE9-751CD8805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9426"/>
                <a:ext cx="649" cy="189"/>
              </a:xfrm>
              <a:custGeom>
                <a:avLst/>
                <a:gdLst>
                  <a:gd name="T0" fmla="*/ 516 w 649"/>
                  <a:gd name="T1" fmla="*/ 157 h 189"/>
                  <a:gd name="T2" fmla="*/ 443 w 649"/>
                  <a:gd name="T3" fmla="*/ 0 h 189"/>
                  <a:gd name="T4" fmla="*/ 0 w 649"/>
                  <a:gd name="T5" fmla="*/ 0 h 189"/>
                  <a:gd name="T6" fmla="*/ 0 w 649"/>
                  <a:gd name="T7" fmla="*/ 189 h 189"/>
                  <a:gd name="T8" fmla="*/ 443 w 649"/>
                  <a:gd name="T9" fmla="*/ 189 h 189"/>
                  <a:gd name="T10" fmla="*/ 371 w 649"/>
                  <a:gd name="T11" fmla="*/ 32 h 189"/>
                  <a:gd name="T12" fmla="*/ 516 w 649"/>
                  <a:gd name="T13" fmla="*/ 157 h 189"/>
                  <a:gd name="T14" fmla="*/ 649 w 649"/>
                  <a:gd name="T15" fmla="*/ 0 h 189"/>
                  <a:gd name="T16" fmla="*/ 443 w 649"/>
                  <a:gd name="T17" fmla="*/ 0 h 189"/>
                  <a:gd name="T18" fmla="*/ 516 w 64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9" h="189">
                    <a:moveTo>
                      <a:pt x="516" y="157"/>
                    </a:moveTo>
                    <a:lnTo>
                      <a:pt x="44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43" y="189"/>
                    </a:lnTo>
                    <a:lnTo>
                      <a:pt x="371" y="32"/>
                    </a:lnTo>
                    <a:lnTo>
                      <a:pt x="516" y="157"/>
                    </a:lnTo>
                    <a:lnTo>
                      <a:pt x="649" y="0"/>
                    </a:lnTo>
                    <a:lnTo>
                      <a:pt x="443" y="0"/>
                    </a:lnTo>
                    <a:lnTo>
                      <a:pt x="516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4" name="Freeform 136">
                <a:extLst>
                  <a:ext uri="{FF2B5EF4-FFF2-40B4-BE49-F238E27FC236}">
                    <a16:creationId xmlns:a16="http://schemas.microsoft.com/office/drawing/2014/main" id="{24DD5F9B-2615-98B3-8710-ADF58F221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458"/>
                <a:ext cx="613" cy="621"/>
              </a:xfrm>
              <a:custGeom>
                <a:avLst/>
                <a:gdLst>
                  <a:gd name="T0" fmla="*/ 194 w 613"/>
                  <a:gd name="T1" fmla="*/ 484 h 621"/>
                  <a:gd name="T2" fmla="*/ 202 w 613"/>
                  <a:gd name="T3" fmla="*/ 613 h 621"/>
                  <a:gd name="T4" fmla="*/ 613 w 613"/>
                  <a:gd name="T5" fmla="*/ 125 h 621"/>
                  <a:gd name="T6" fmla="*/ 468 w 613"/>
                  <a:gd name="T7" fmla="*/ 0 h 621"/>
                  <a:gd name="T8" fmla="*/ 57 w 613"/>
                  <a:gd name="T9" fmla="*/ 492 h 621"/>
                  <a:gd name="T10" fmla="*/ 65 w 613"/>
                  <a:gd name="T11" fmla="*/ 621 h 621"/>
                  <a:gd name="T12" fmla="*/ 57 w 613"/>
                  <a:gd name="T13" fmla="*/ 492 h 621"/>
                  <a:gd name="T14" fmla="*/ 0 w 613"/>
                  <a:gd name="T15" fmla="*/ 556 h 621"/>
                  <a:gd name="T16" fmla="*/ 65 w 613"/>
                  <a:gd name="T17" fmla="*/ 621 h 621"/>
                  <a:gd name="T18" fmla="*/ 194 w 613"/>
                  <a:gd name="T19" fmla="*/ 484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3" h="621">
                    <a:moveTo>
                      <a:pt x="194" y="484"/>
                    </a:moveTo>
                    <a:lnTo>
                      <a:pt x="202" y="613"/>
                    </a:lnTo>
                    <a:lnTo>
                      <a:pt x="613" y="125"/>
                    </a:lnTo>
                    <a:lnTo>
                      <a:pt x="468" y="0"/>
                    </a:lnTo>
                    <a:lnTo>
                      <a:pt x="57" y="492"/>
                    </a:lnTo>
                    <a:lnTo>
                      <a:pt x="65" y="621"/>
                    </a:lnTo>
                    <a:lnTo>
                      <a:pt x="57" y="492"/>
                    </a:lnTo>
                    <a:lnTo>
                      <a:pt x="0" y="556"/>
                    </a:lnTo>
                    <a:lnTo>
                      <a:pt x="65" y="621"/>
                    </a:lnTo>
                    <a:lnTo>
                      <a:pt x="194" y="4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5" name="Freeform 137">
                <a:extLst>
                  <a:ext uri="{FF2B5EF4-FFF2-40B4-BE49-F238E27FC236}">
                    <a16:creationId xmlns:a16="http://schemas.microsoft.com/office/drawing/2014/main" id="{26B62891-F7E1-9DFB-9E4A-3AB4F5571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9942"/>
                <a:ext cx="451" cy="508"/>
              </a:xfrm>
              <a:custGeom>
                <a:avLst/>
                <a:gdLst>
                  <a:gd name="T0" fmla="*/ 306 w 451"/>
                  <a:gd name="T1" fmla="*/ 306 h 508"/>
                  <a:gd name="T2" fmla="*/ 443 w 451"/>
                  <a:gd name="T3" fmla="*/ 298 h 508"/>
                  <a:gd name="T4" fmla="*/ 129 w 451"/>
                  <a:gd name="T5" fmla="*/ 0 h 508"/>
                  <a:gd name="T6" fmla="*/ 0 w 451"/>
                  <a:gd name="T7" fmla="*/ 137 h 508"/>
                  <a:gd name="T8" fmla="*/ 314 w 451"/>
                  <a:gd name="T9" fmla="*/ 435 h 508"/>
                  <a:gd name="T10" fmla="*/ 451 w 451"/>
                  <a:gd name="T11" fmla="*/ 427 h 508"/>
                  <a:gd name="T12" fmla="*/ 314 w 451"/>
                  <a:gd name="T13" fmla="*/ 435 h 508"/>
                  <a:gd name="T14" fmla="*/ 387 w 451"/>
                  <a:gd name="T15" fmla="*/ 508 h 508"/>
                  <a:gd name="T16" fmla="*/ 451 w 451"/>
                  <a:gd name="T17" fmla="*/ 427 h 508"/>
                  <a:gd name="T18" fmla="*/ 306 w 451"/>
                  <a:gd name="T19" fmla="*/ 306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1" h="508">
                    <a:moveTo>
                      <a:pt x="306" y="306"/>
                    </a:moveTo>
                    <a:lnTo>
                      <a:pt x="443" y="298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314" y="435"/>
                    </a:lnTo>
                    <a:lnTo>
                      <a:pt x="451" y="427"/>
                    </a:lnTo>
                    <a:lnTo>
                      <a:pt x="314" y="435"/>
                    </a:lnTo>
                    <a:lnTo>
                      <a:pt x="387" y="508"/>
                    </a:lnTo>
                    <a:lnTo>
                      <a:pt x="451" y="427"/>
                    </a:lnTo>
                    <a:lnTo>
                      <a:pt x="306" y="3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6" name="Freeform 138">
                <a:extLst>
                  <a:ext uri="{FF2B5EF4-FFF2-40B4-BE49-F238E27FC236}">
                    <a16:creationId xmlns:a16="http://schemas.microsoft.com/office/drawing/2014/main" id="{F981A282-1F8A-CFBE-CDBA-2522BD3C1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8979"/>
                <a:ext cx="1274" cy="1390"/>
              </a:xfrm>
              <a:custGeom>
                <a:avLst/>
                <a:gdLst>
                  <a:gd name="T0" fmla="*/ 1076 w 1274"/>
                  <a:gd name="T1" fmla="*/ 189 h 1390"/>
                  <a:gd name="T2" fmla="*/ 1004 w 1274"/>
                  <a:gd name="T3" fmla="*/ 36 h 1390"/>
                  <a:gd name="T4" fmla="*/ 0 w 1274"/>
                  <a:gd name="T5" fmla="*/ 1269 h 1390"/>
                  <a:gd name="T6" fmla="*/ 145 w 1274"/>
                  <a:gd name="T7" fmla="*/ 1390 h 1390"/>
                  <a:gd name="T8" fmla="*/ 1149 w 1274"/>
                  <a:gd name="T9" fmla="*/ 153 h 1390"/>
                  <a:gd name="T10" fmla="*/ 1076 w 1274"/>
                  <a:gd name="T11" fmla="*/ 0 h 1390"/>
                  <a:gd name="T12" fmla="*/ 1149 w 1274"/>
                  <a:gd name="T13" fmla="*/ 153 h 1390"/>
                  <a:gd name="T14" fmla="*/ 1274 w 1274"/>
                  <a:gd name="T15" fmla="*/ 0 h 1390"/>
                  <a:gd name="T16" fmla="*/ 1076 w 1274"/>
                  <a:gd name="T17" fmla="*/ 0 h 1390"/>
                  <a:gd name="T18" fmla="*/ 1076 w 1274"/>
                  <a:gd name="T19" fmla="*/ 189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4" h="1390">
                    <a:moveTo>
                      <a:pt x="1076" y="189"/>
                    </a:moveTo>
                    <a:lnTo>
                      <a:pt x="1004" y="36"/>
                    </a:lnTo>
                    <a:lnTo>
                      <a:pt x="0" y="1269"/>
                    </a:lnTo>
                    <a:lnTo>
                      <a:pt x="145" y="1390"/>
                    </a:lnTo>
                    <a:lnTo>
                      <a:pt x="1149" y="153"/>
                    </a:lnTo>
                    <a:lnTo>
                      <a:pt x="1076" y="0"/>
                    </a:lnTo>
                    <a:lnTo>
                      <a:pt x="1149" y="153"/>
                    </a:lnTo>
                    <a:lnTo>
                      <a:pt x="1274" y="0"/>
                    </a:lnTo>
                    <a:lnTo>
                      <a:pt x="1076" y="0"/>
                    </a:lnTo>
                    <a:lnTo>
                      <a:pt x="1076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7" name="Rectangle 139">
                <a:extLst>
                  <a:ext uri="{FF2B5EF4-FFF2-40B4-BE49-F238E27FC236}">
                    <a16:creationId xmlns:a16="http://schemas.microsoft.com/office/drawing/2014/main" id="{96F9314A-6F3A-0735-3A7B-55CA05456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" y="9072"/>
                <a:ext cx="28" cy="44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8" name="Freeform 140">
                <a:extLst>
                  <a:ext uri="{FF2B5EF4-FFF2-40B4-BE49-F238E27FC236}">
                    <a16:creationId xmlns:a16="http://schemas.microsoft.com/office/drawing/2014/main" id="{4E6AB785-BB29-A119-060F-6700B96E50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46" y="9072"/>
                <a:ext cx="24" cy="958"/>
              </a:xfrm>
              <a:custGeom>
                <a:avLst/>
                <a:gdLst>
                  <a:gd name="T0" fmla="*/ 0 w 24"/>
                  <a:gd name="T1" fmla="*/ 447 h 958"/>
                  <a:gd name="T2" fmla="*/ 0 w 24"/>
                  <a:gd name="T3" fmla="*/ 0 h 958"/>
                  <a:gd name="T4" fmla="*/ 24 w 24"/>
                  <a:gd name="T5" fmla="*/ 0 h 958"/>
                  <a:gd name="T6" fmla="*/ 24 w 24"/>
                  <a:gd name="T7" fmla="*/ 447 h 958"/>
                  <a:gd name="T8" fmla="*/ 0 w 24"/>
                  <a:gd name="T9" fmla="*/ 447 h 958"/>
                  <a:gd name="T10" fmla="*/ 24 w 24"/>
                  <a:gd name="T11" fmla="*/ 910 h 958"/>
                  <a:gd name="T12" fmla="*/ 24 w 24"/>
                  <a:gd name="T13" fmla="*/ 958 h 958"/>
                  <a:gd name="T14" fmla="*/ 4 w 24"/>
                  <a:gd name="T15" fmla="*/ 938 h 958"/>
                  <a:gd name="T16" fmla="*/ 24 w 24"/>
                  <a:gd name="T17" fmla="*/ 910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958"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  <a:moveTo>
                      <a:pt x="24" y="910"/>
                    </a:moveTo>
                    <a:lnTo>
                      <a:pt x="24" y="958"/>
                    </a:lnTo>
                    <a:lnTo>
                      <a:pt x="4" y="938"/>
                    </a:lnTo>
                    <a:lnTo>
                      <a:pt x="24" y="910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9" name="Freeform 141">
                <a:extLst>
                  <a:ext uri="{FF2B5EF4-FFF2-40B4-BE49-F238E27FC236}">
                    <a16:creationId xmlns:a16="http://schemas.microsoft.com/office/drawing/2014/main" id="{0AAB14EB-EBD8-137F-5CD7-FCB0BAAFC6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0" y="9072"/>
                <a:ext cx="29" cy="983"/>
              </a:xfrm>
              <a:custGeom>
                <a:avLst/>
                <a:gdLst>
                  <a:gd name="T0" fmla="*/ 0 w 29"/>
                  <a:gd name="T1" fmla="*/ 958 h 983"/>
                  <a:gd name="T2" fmla="*/ 0 w 29"/>
                  <a:gd name="T3" fmla="*/ 910 h 983"/>
                  <a:gd name="T4" fmla="*/ 29 w 29"/>
                  <a:gd name="T5" fmla="*/ 878 h 983"/>
                  <a:gd name="T6" fmla="*/ 29 w 29"/>
                  <a:gd name="T7" fmla="*/ 983 h 983"/>
                  <a:gd name="T8" fmla="*/ 0 w 29"/>
                  <a:gd name="T9" fmla="*/ 958 h 983"/>
                  <a:gd name="T10" fmla="*/ 0 w 29"/>
                  <a:gd name="T11" fmla="*/ 447 h 983"/>
                  <a:gd name="T12" fmla="*/ 0 w 29"/>
                  <a:gd name="T13" fmla="*/ 0 h 983"/>
                  <a:gd name="T14" fmla="*/ 29 w 29"/>
                  <a:gd name="T15" fmla="*/ 0 h 983"/>
                  <a:gd name="T16" fmla="*/ 29 w 29"/>
                  <a:gd name="T17" fmla="*/ 447 h 983"/>
                  <a:gd name="T18" fmla="*/ 0 w 29"/>
                  <a:gd name="T19" fmla="*/ 447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983">
                    <a:moveTo>
                      <a:pt x="0" y="958"/>
                    </a:moveTo>
                    <a:lnTo>
                      <a:pt x="0" y="910"/>
                    </a:lnTo>
                    <a:lnTo>
                      <a:pt x="29" y="878"/>
                    </a:lnTo>
                    <a:lnTo>
                      <a:pt x="29" y="983"/>
                    </a:lnTo>
                    <a:lnTo>
                      <a:pt x="0" y="958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0" name="Freeform 142">
                <a:extLst>
                  <a:ext uri="{FF2B5EF4-FFF2-40B4-BE49-F238E27FC236}">
                    <a16:creationId xmlns:a16="http://schemas.microsoft.com/office/drawing/2014/main" id="{4FD2C828-F06D-76DC-27ED-E91CBEDEA3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9" y="9072"/>
                <a:ext cx="28" cy="1011"/>
              </a:xfrm>
              <a:custGeom>
                <a:avLst/>
                <a:gdLst>
                  <a:gd name="T0" fmla="*/ 0 w 28"/>
                  <a:gd name="T1" fmla="*/ 983 h 1011"/>
                  <a:gd name="T2" fmla="*/ 0 w 28"/>
                  <a:gd name="T3" fmla="*/ 878 h 1011"/>
                  <a:gd name="T4" fmla="*/ 28 w 28"/>
                  <a:gd name="T5" fmla="*/ 850 h 1011"/>
                  <a:gd name="T6" fmla="*/ 28 w 28"/>
                  <a:gd name="T7" fmla="*/ 1011 h 1011"/>
                  <a:gd name="T8" fmla="*/ 0 w 28"/>
                  <a:gd name="T9" fmla="*/ 983 h 1011"/>
                  <a:gd name="T10" fmla="*/ 0 w 28"/>
                  <a:gd name="T11" fmla="*/ 447 h 1011"/>
                  <a:gd name="T12" fmla="*/ 0 w 28"/>
                  <a:gd name="T13" fmla="*/ 0 h 1011"/>
                  <a:gd name="T14" fmla="*/ 28 w 28"/>
                  <a:gd name="T15" fmla="*/ 0 h 1011"/>
                  <a:gd name="T16" fmla="*/ 28 w 28"/>
                  <a:gd name="T17" fmla="*/ 447 h 1011"/>
                  <a:gd name="T18" fmla="*/ 0 w 28"/>
                  <a:gd name="T19" fmla="*/ 447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11">
                    <a:moveTo>
                      <a:pt x="0" y="983"/>
                    </a:moveTo>
                    <a:lnTo>
                      <a:pt x="0" y="878"/>
                    </a:lnTo>
                    <a:lnTo>
                      <a:pt x="28" y="850"/>
                    </a:lnTo>
                    <a:lnTo>
                      <a:pt x="28" y="1011"/>
                    </a:lnTo>
                    <a:lnTo>
                      <a:pt x="0" y="983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1" name="Freeform 143">
                <a:extLst>
                  <a:ext uri="{FF2B5EF4-FFF2-40B4-BE49-F238E27FC236}">
                    <a16:creationId xmlns:a16="http://schemas.microsoft.com/office/drawing/2014/main" id="{E20120B7-E340-9848-11B3-28C6005E5E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27" y="9072"/>
                <a:ext cx="28" cy="1035"/>
              </a:xfrm>
              <a:custGeom>
                <a:avLst/>
                <a:gdLst>
                  <a:gd name="T0" fmla="*/ 0 w 28"/>
                  <a:gd name="T1" fmla="*/ 1011 h 1035"/>
                  <a:gd name="T2" fmla="*/ 0 w 28"/>
                  <a:gd name="T3" fmla="*/ 850 h 1035"/>
                  <a:gd name="T4" fmla="*/ 28 w 28"/>
                  <a:gd name="T5" fmla="*/ 817 h 1035"/>
                  <a:gd name="T6" fmla="*/ 28 w 28"/>
                  <a:gd name="T7" fmla="*/ 1035 h 1035"/>
                  <a:gd name="T8" fmla="*/ 0 w 28"/>
                  <a:gd name="T9" fmla="*/ 1011 h 1035"/>
                  <a:gd name="T10" fmla="*/ 0 w 28"/>
                  <a:gd name="T11" fmla="*/ 447 h 1035"/>
                  <a:gd name="T12" fmla="*/ 0 w 28"/>
                  <a:gd name="T13" fmla="*/ 0 h 1035"/>
                  <a:gd name="T14" fmla="*/ 28 w 28"/>
                  <a:gd name="T15" fmla="*/ 0 h 1035"/>
                  <a:gd name="T16" fmla="*/ 28 w 28"/>
                  <a:gd name="T17" fmla="*/ 447 h 1035"/>
                  <a:gd name="T18" fmla="*/ 0 w 28"/>
                  <a:gd name="T19" fmla="*/ 447 h 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35">
                    <a:moveTo>
                      <a:pt x="0" y="1011"/>
                    </a:moveTo>
                    <a:lnTo>
                      <a:pt x="0" y="850"/>
                    </a:lnTo>
                    <a:lnTo>
                      <a:pt x="28" y="817"/>
                    </a:lnTo>
                    <a:lnTo>
                      <a:pt x="28" y="1035"/>
                    </a:lnTo>
                    <a:lnTo>
                      <a:pt x="0" y="1011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2" name="Freeform 144">
                <a:extLst>
                  <a:ext uri="{FF2B5EF4-FFF2-40B4-BE49-F238E27FC236}">
                    <a16:creationId xmlns:a16="http://schemas.microsoft.com/office/drawing/2014/main" id="{3A0D7164-F0B2-D0A7-AC0F-5D564DD5EE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5" y="9072"/>
                <a:ext cx="24" cy="1059"/>
              </a:xfrm>
              <a:custGeom>
                <a:avLst/>
                <a:gdLst>
                  <a:gd name="T0" fmla="*/ 0 w 24"/>
                  <a:gd name="T1" fmla="*/ 1035 h 1059"/>
                  <a:gd name="T2" fmla="*/ 0 w 24"/>
                  <a:gd name="T3" fmla="*/ 817 h 1059"/>
                  <a:gd name="T4" fmla="*/ 24 w 24"/>
                  <a:gd name="T5" fmla="*/ 785 h 1059"/>
                  <a:gd name="T6" fmla="*/ 24 w 24"/>
                  <a:gd name="T7" fmla="*/ 1059 h 1059"/>
                  <a:gd name="T8" fmla="*/ 0 w 24"/>
                  <a:gd name="T9" fmla="*/ 1035 h 1059"/>
                  <a:gd name="T10" fmla="*/ 0 w 24"/>
                  <a:gd name="T11" fmla="*/ 447 h 1059"/>
                  <a:gd name="T12" fmla="*/ 0 w 24"/>
                  <a:gd name="T13" fmla="*/ 0 h 1059"/>
                  <a:gd name="T14" fmla="*/ 24 w 24"/>
                  <a:gd name="T15" fmla="*/ 0 h 1059"/>
                  <a:gd name="T16" fmla="*/ 24 w 24"/>
                  <a:gd name="T17" fmla="*/ 447 h 1059"/>
                  <a:gd name="T18" fmla="*/ 0 w 24"/>
                  <a:gd name="T19" fmla="*/ 447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059">
                    <a:moveTo>
                      <a:pt x="0" y="1035"/>
                    </a:moveTo>
                    <a:lnTo>
                      <a:pt x="0" y="817"/>
                    </a:lnTo>
                    <a:lnTo>
                      <a:pt x="24" y="785"/>
                    </a:lnTo>
                    <a:lnTo>
                      <a:pt x="24" y="1059"/>
                    </a:lnTo>
                    <a:lnTo>
                      <a:pt x="0" y="1035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3" name="Freeform 145">
                <a:extLst>
                  <a:ext uri="{FF2B5EF4-FFF2-40B4-BE49-F238E27FC236}">
                    <a16:creationId xmlns:a16="http://schemas.microsoft.com/office/drawing/2014/main" id="{E57239A2-A5C2-38A4-2114-47A8609638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9" y="9072"/>
                <a:ext cx="29" cy="1087"/>
              </a:xfrm>
              <a:custGeom>
                <a:avLst/>
                <a:gdLst>
                  <a:gd name="T0" fmla="*/ 0 w 29"/>
                  <a:gd name="T1" fmla="*/ 1059 h 1087"/>
                  <a:gd name="T2" fmla="*/ 0 w 29"/>
                  <a:gd name="T3" fmla="*/ 785 h 1087"/>
                  <a:gd name="T4" fmla="*/ 29 w 29"/>
                  <a:gd name="T5" fmla="*/ 753 h 1087"/>
                  <a:gd name="T6" fmla="*/ 29 w 29"/>
                  <a:gd name="T7" fmla="*/ 1087 h 1087"/>
                  <a:gd name="T8" fmla="*/ 0 w 29"/>
                  <a:gd name="T9" fmla="*/ 1059 h 1087"/>
                  <a:gd name="T10" fmla="*/ 0 w 29"/>
                  <a:gd name="T11" fmla="*/ 447 h 1087"/>
                  <a:gd name="T12" fmla="*/ 0 w 29"/>
                  <a:gd name="T13" fmla="*/ 0 h 1087"/>
                  <a:gd name="T14" fmla="*/ 29 w 29"/>
                  <a:gd name="T15" fmla="*/ 0 h 1087"/>
                  <a:gd name="T16" fmla="*/ 29 w 29"/>
                  <a:gd name="T17" fmla="*/ 447 h 1087"/>
                  <a:gd name="T18" fmla="*/ 0 w 29"/>
                  <a:gd name="T19" fmla="*/ 447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1087">
                    <a:moveTo>
                      <a:pt x="0" y="1059"/>
                    </a:moveTo>
                    <a:lnTo>
                      <a:pt x="0" y="785"/>
                    </a:lnTo>
                    <a:lnTo>
                      <a:pt x="29" y="753"/>
                    </a:lnTo>
                    <a:lnTo>
                      <a:pt x="29" y="1087"/>
                    </a:lnTo>
                    <a:lnTo>
                      <a:pt x="0" y="1059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4" name="Freeform 146">
                <a:extLst>
                  <a:ext uri="{FF2B5EF4-FFF2-40B4-BE49-F238E27FC236}">
                    <a16:creationId xmlns:a16="http://schemas.microsoft.com/office/drawing/2014/main" id="{9F601448-F4F3-843D-97AE-87FF9E7D29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08" y="9072"/>
                <a:ext cx="28" cy="1112"/>
              </a:xfrm>
              <a:custGeom>
                <a:avLst/>
                <a:gdLst>
                  <a:gd name="T0" fmla="*/ 0 w 28"/>
                  <a:gd name="T1" fmla="*/ 1087 h 1112"/>
                  <a:gd name="T2" fmla="*/ 0 w 28"/>
                  <a:gd name="T3" fmla="*/ 753 h 1112"/>
                  <a:gd name="T4" fmla="*/ 28 w 28"/>
                  <a:gd name="T5" fmla="*/ 721 h 1112"/>
                  <a:gd name="T6" fmla="*/ 28 w 28"/>
                  <a:gd name="T7" fmla="*/ 1112 h 1112"/>
                  <a:gd name="T8" fmla="*/ 0 w 28"/>
                  <a:gd name="T9" fmla="*/ 1087 h 1112"/>
                  <a:gd name="T10" fmla="*/ 0 w 28"/>
                  <a:gd name="T11" fmla="*/ 447 h 1112"/>
                  <a:gd name="T12" fmla="*/ 0 w 28"/>
                  <a:gd name="T13" fmla="*/ 0 h 1112"/>
                  <a:gd name="T14" fmla="*/ 28 w 28"/>
                  <a:gd name="T15" fmla="*/ 0 h 1112"/>
                  <a:gd name="T16" fmla="*/ 28 w 28"/>
                  <a:gd name="T17" fmla="*/ 447 h 1112"/>
                  <a:gd name="T18" fmla="*/ 0 w 28"/>
                  <a:gd name="T19" fmla="*/ 447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12">
                    <a:moveTo>
                      <a:pt x="0" y="1087"/>
                    </a:moveTo>
                    <a:lnTo>
                      <a:pt x="0" y="753"/>
                    </a:lnTo>
                    <a:lnTo>
                      <a:pt x="28" y="721"/>
                    </a:lnTo>
                    <a:lnTo>
                      <a:pt x="28" y="1112"/>
                    </a:lnTo>
                    <a:lnTo>
                      <a:pt x="0" y="1087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5" name="Freeform 147">
                <a:extLst>
                  <a:ext uri="{FF2B5EF4-FFF2-40B4-BE49-F238E27FC236}">
                    <a16:creationId xmlns:a16="http://schemas.microsoft.com/office/drawing/2014/main" id="{D8FF09CC-EFB7-A482-4FAD-C3DEB1A428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6" y="9072"/>
                <a:ext cx="24" cy="1140"/>
              </a:xfrm>
              <a:custGeom>
                <a:avLst/>
                <a:gdLst>
                  <a:gd name="T0" fmla="*/ 0 w 24"/>
                  <a:gd name="T1" fmla="*/ 1112 h 1140"/>
                  <a:gd name="T2" fmla="*/ 0 w 24"/>
                  <a:gd name="T3" fmla="*/ 721 h 1140"/>
                  <a:gd name="T4" fmla="*/ 24 w 24"/>
                  <a:gd name="T5" fmla="*/ 689 h 1140"/>
                  <a:gd name="T6" fmla="*/ 24 w 24"/>
                  <a:gd name="T7" fmla="*/ 1140 h 1140"/>
                  <a:gd name="T8" fmla="*/ 0 w 24"/>
                  <a:gd name="T9" fmla="*/ 1112 h 1140"/>
                  <a:gd name="T10" fmla="*/ 0 w 24"/>
                  <a:gd name="T11" fmla="*/ 447 h 1140"/>
                  <a:gd name="T12" fmla="*/ 0 w 24"/>
                  <a:gd name="T13" fmla="*/ 0 h 1140"/>
                  <a:gd name="T14" fmla="*/ 24 w 24"/>
                  <a:gd name="T15" fmla="*/ 0 h 1140"/>
                  <a:gd name="T16" fmla="*/ 24 w 24"/>
                  <a:gd name="T17" fmla="*/ 447 h 1140"/>
                  <a:gd name="T18" fmla="*/ 0 w 24"/>
                  <a:gd name="T19" fmla="*/ 447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40">
                    <a:moveTo>
                      <a:pt x="0" y="1112"/>
                    </a:moveTo>
                    <a:lnTo>
                      <a:pt x="0" y="721"/>
                    </a:lnTo>
                    <a:lnTo>
                      <a:pt x="24" y="689"/>
                    </a:lnTo>
                    <a:lnTo>
                      <a:pt x="24" y="1140"/>
                    </a:lnTo>
                    <a:lnTo>
                      <a:pt x="0" y="111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6" name="Freeform 148">
                <a:extLst>
                  <a:ext uri="{FF2B5EF4-FFF2-40B4-BE49-F238E27FC236}">
                    <a16:creationId xmlns:a16="http://schemas.microsoft.com/office/drawing/2014/main" id="{34F2C982-D5D0-84EE-FB22-922A271801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0" y="9072"/>
                <a:ext cx="28" cy="1164"/>
              </a:xfrm>
              <a:custGeom>
                <a:avLst/>
                <a:gdLst>
                  <a:gd name="T0" fmla="*/ 0 w 28"/>
                  <a:gd name="T1" fmla="*/ 1140 h 1164"/>
                  <a:gd name="T2" fmla="*/ 0 w 28"/>
                  <a:gd name="T3" fmla="*/ 689 h 1164"/>
                  <a:gd name="T4" fmla="*/ 28 w 28"/>
                  <a:gd name="T5" fmla="*/ 656 h 1164"/>
                  <a:gd name="T6" fmla="*/ 28 w 28"/>
                  <a:gd name="T7" fmla="*/ 1164 h 1164"/>
                  <a:gd name="T8" fmla="*/ 0 w 28"/>
                  <a:gd name="T9" fmla="*/ 1140 h 1164"/>
                  <a:gd name="T10" fmla="*/ 0 w 28"/>
                  <a:gd name="T11" fmla="*/ 447 h 1164"/>
                  <a:gd name="T12" fmla="*/ 0 w 28"/>
                  <a:gd name="T13" fmla="*/ 0 h 1164"/>
                  <a:gd name="T14" fmla="*/ 28 w 28"/>
                  <a:gd name="T15" fmla="*/ 0 h 1164"/>
                  <a:gd name="T16" fmla="*/ 28 w 28"/>
                  <a:gd name="T17" fmla="*/ 447 h 1164"/>
                  <a:gd name="T18" fmla="*/ 0 w 28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64">
                    <a:moveTo>
                      <a:pt x="0" y="1140"/>
                    </a:moveTo>
                    <a:lnTo>
                      <a:pt x="0" y="689"/>
                    </a:lnTo>
                    <a:lnTo>
                      <a:pt x="28" y="656"/>
                    </a:lnTo>
                    <a:lnTo>
                      <a:pt x="28" y="1164"/>
                    </a:lnTo>
                    <a:lnTo>
                      <a:pt x="0" y="1140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7" name="Freeform 149">
                <a:extLst>
                  <a:ext uri="{FF2B5EF4-FFF2-40B4-BE49-F238E27FC236}">
                    <a16:creationId xmlns:a16="http://schemas.microsoft.com/office/drawing/2014/main" id="{DCC82F68-B680-9194-D712-92C1F370D2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8" y="9072"/>
                <a:ext cx="28" cy="1192"/>
              </a:xfrm>
              <a:custGeom>
                <a:avLst/>
                <a:gdLst>
                  <a:gd name="T0" fmla="*/ 0 w 28"/>
                  <a:gd name="T1" fmla="*/ 1164 h 1192"/>
                  <a:gd name="T2" fmla="*/ 0 w 28"/>
                  <a:gd name="T3" fmla="*/ 656 h 1192"/>
                  <a:gd name="T4" fmla="*/ 28 w 28"/>
                  <a:gd name="T5" fmla="*/ 624 h 1192"/>
                  <a:gd name="T6" fmla="*/ 28 w 28"/>
                  <a:gd name="T7" fmla="*/ 1192 h 1192"/>
                  <a:gd name="T8" fmla="*/ 0 w 28"/>
                  <a:gd name="T9" fmla="*/ 1164 h 1192"/>
                  <a:gd name="T10" fmla="*/ 0 w 28"/>
                  <a:gd name="T11" fmla="*/ 447 h 1192"/>
                  <a:gd name="T12" fmla="*/ 0 w 28"/>
                  <a:gd name="T13" fmla="*/ 0 h 1192"/>
                  <a:gd name="T14" fmla="*/ 28 w 28"/>
                  <a:gd name="T15" fmla="*/ 0 h 1192"/>
                  <a:gd name="T16" fmla="*/ 28 w 28"/>
                  <a:gd name="T17" fmla="*/ 447 h 1192"/>
                  <a:gd name="T18" fmla="*/ 0 w 28"/>
                  <a:gd name="T19" fmla="*/ 447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2">
                    <a:moveTo>
                      <a:pt x="0" y="1164"/>
                    </a:moveTo>
                    <a:lnTo>
                      <a:pt x="0" y="656"/>
                    </a:lnTo>
                    <a:lnTo>
                      <a:pt x="28" y="624"/>
                    </a:lnTo>
                    <a:lnTo>
                      <a:pt x="28" y="119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8" name="Freeform 150">
                <a:extLst>
                  <a:ext uri="{FF2B5EF4-FFF2-40B4-BE49-F238E27FC236}">
                    <a16:creationId xmlns:a16="http://schemas.microsoft.com/office/drawing/2014/main" id="{3CB444FC-9968-79D9-B048-EB049DFDAF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16" y="9072"/>
                <a:ext cx="24" cy="1216"/>
              </a:xfrm>
              <a:custGeom>
                <a:avLst/>
                <a:gdLst>
                  <a:gd name="T0" fmla="*/ 0 w 24"/>
                  <a:gd name="T1" fmla="*/ 1192 h 1216"/>
                  <a:gd name="T2" fmla="*/ 0 w 24"/>
                  <a:gd name="T3" fmla="*/ 624 h 1216"/>
                  <a:gd name="T4" fmla="*/ 24 w 24"/>
                  <a:gd name="T5" fmla="*/ 592 h 1216"/>
                  <a:gd name="T6" fmla="*/ 24 w 24"/>
                  <a:gd name="T7" fmla="*/ 1216 h 1216"/>
                  <a:gd name="T8" fmla="*/ 0 w 24"/>
                  <a:gd name="T9" fmla="*/ 1192 h 1216"/>
                  <a:gd name="T10" fmla="*/ 0 w 24"/>
                  <a:gd name="T11" fmla="*/ 447 h 1216"/>
                  <a:gd name="T12" fmla="*/ 0 w 24"/>
                  <a:gd name="T13" fmla="*/ 0 h 1216"/>
                  <a:gd name="T14" fmla="*/ 24 w 24"/>
                  <a:gd name="T15" fmla="*/ 0 h 1216"/>
                  <a:gd name="T16" fmla="*/ 24 w 24"/>
                  <a:gd name="T17" fmla="*/ 447 h 1216"/>
                  <a:gd name="T18" fmla="*/ 0 w 24"/>
                  <a:gd name="T19" fmla="*/ 447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216">
                    <a:moveTo>
                      <a:pt x="0" y="1192"/>
                    </a:moveTo>
                    <a:lnTo>
                      <a:pt x="0" y="624"/>
                    </a:lnTo>
                    <a:lnTo>
                      <a:pt x="24" y="592"/>
                    </a:lnTo>
                    <a:lnTo>
                      <a:pt x="24" y="1216"/>
                    </a:lnTo>
                    <a:lnTo>
                      <a:pt x="0" y="119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9" name="Freeform 151">
                <a:extLst>
                  <a:ext uri="{FF2B5EF4-FFF2-40B4-BE49-F238E27FC236}">
                    <a16:creationId xmlns:a16="http://schemas.microsoft.com/office/drawing/2014/main" id="{80AC2C75-EF07-5C9F-FB36-BC292991BE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0" y="9072"/>
                <a:ext cx="29" cy="1237"/>
              </a:xfrm>
              <a:custGeom>
                <a:avLst/>
                <a:gdLst>
                  <a:gd name="T0" fmla="*/ 0 w 29"/>
                  <a:gd name="T1" fmla="*/ 1216 h 1237"/>
                  <a:gd name="T2" fmla="*/ 0 w 29"/>
                  <a:gd name="T3" fmla="*/ 592 h 1237"/>
                  <a:gd name="T4" fmla="*/ 29 w 29"/>
                  <a:gd name="T5" fmla="*/ 560 h 1237"/>
                  <a:gd name="T6" fmla="*/ 29 w 29"/>
                  <a:gd name="T7" fmla="*/ 1232 h 1237"/>
                  <a:gd name="T8" fmla="*/ 25 w 29"/>
                  <a:gd name="T9" fmla="*/ 1237 h 1237"/>
                  <a:gd name="T10" fmla="*/ 0 w 29"/>
                  <a:gd name="T11" fmla="*/ 1216 h 1237"/>
                  <a:gd name="T12" fmla="*/ 0 w 29"/>
                  <a:gd name="T13" fmla="*/ 447 h 1237"/>
                  <a:gd name="T14" fmla="*/ 0 w 29"/>
                  <a:gd name="T15" fmla="*/ 0 h 1237"/>
                  <a:gd name="T16" fmla="*/ 29 w 29"/>
                  <a:gd name="T17" fmla="*/ 0 h 1237"/>
                  <a:gd name="T18" fmla="*/ 29 w 29"/>
                  <a:gd name="T19" fmla="*/ 447 h 1237"/>
                  <a:gd name="T20" fmla="*/ 0 w 29"/>
                  <a:gd name="T21" fmla="*/ 447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1237">
                    <a:moveTo>
                      <a:pt x="0" y="1216"/>
                    </a:moveTo>
                    <a:lnTo>
                      <a:pt x="0" y="592"/>
                    </a:lnTo>
                    <a:lnTo>
                      <a:pt x="29" y="560"/>
                    </a:lnTo>
                    <a:lnTo>
                      <a:pt x="29" y="1232"/>
                    </a:lnTo>
                    <a:lnTo>
                      <a:pt x="25" y="1237"/>
                    </a:lnTo>
                    <a:lnTo>
                      <a:pt x="0" y="121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0" name="Freeform 152">
                <a:extLst>
                  <a:ext uri="{FF2B5EF4-FFF2-40B4-BE49-F238E27FC236}">
                    <a16:creationId xmlns:a16="http://schemas.microsoft.com/office/drawing/2014/main" id="{DA5EF8E6-F826-BAD2-947A-A1C5E9542B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9" y="9072"/>
                <a:ext cx="28" cy="1232"/>
              </a:xfrm>
              <a:custGeom>
                <a:avLst/>
                <a:gdLst>
                  <a:gd name="T0" fmla="*/ 0 w 28"/>
                  <a:gd name="T1" fmla="*/ 1232 h 1232"/>
                  <a:gd name="T2" fmla="*/ 0 w 28"/>
                  <a:gd name="T3" fmla="*/ 560 h 1232"/>
                  <a:gd name="T4" fmla="*/ 28 w 28"/>
                  <a:gd name="T5" fmla="*/ 527 h 1232"/>
                  <a:gd name="T6" fmla="*/ 28 w 28"/>
                  <a:gd name="T7" fmla="*/ 1196 h 1232"/>
                  <a:gd name="T8" fmla="*/ 0 w 28"/>
                  <a:gd name="T9" fmla="*/ 1232 h 1232"/>
                  <a:gd name="T10" fmla="*/ 0 w 28"/>
                  <a:gd name="T11" fmla="*/ 447 h 1232"/>
                  <a:gd name="T12" fmla="*/ 0 w 28"/>
                  <a:gd name="T13" fmla="*/ 0 h 1232"/>
                  <a:gd name="T14" fmla="*/ 28 w 28"/>
                  <a:gd name="T15" fmla="*/ 0 h 1232"/>
                  <a:gd name="T16" fmla="*/ 28 w 28"/>
                  <a:gd name="T17" fmla="*/ 447 h 1232"/>
                  <a:gd name="T18" fmla="*/ 0 w 28"/>
                  <a:gd name="T19" fmla="*/ 447 h 1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232">
                    <a:moveTo>
                      <a:pt x="0" y="1232"/>
                    </a:moveTo>
                    <a:lnTo>
                      <a:pt x="0" y="560"/>
                    </a:lnTo>
                    <a:lnTo>
                      <a:pt x="28" y="527"/>
                    </a:lnTo>
                    <a:lnTo>
                      <a:pt x="28" y="1196"/>
                    </a:lnTo>
                    <a:lnTo>
                      <a:pt x="0" y="123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1" name="Freeform 153">
                <a:extLst>
                  <a:ext uri="{FF2B5EF4-FFF2-40B4-BE49-F238E27FC236}">
                    <a16:creationId xmlns:a16="http://schemas.microsoft.com/office/drawing/2014/main" id="{F317B24F-F530-51F3-E239-DC4833D1E8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97" y="9072"/>
                <a:ext cx="28" cy="1196"/>
              </a:xfrm>
              <a:custGeom>
                <a:avLst/>
                <a:gdLst>
                  <a:gd name="T0" fmla="*/ 0 w 28"/>
                  <a:gd name="T1" fmla="*/ 1196 h 1196"/>
                  <a:gd name="T2" fmla="*/ 0 w 28"/>
                  <a:gd name="T3" fmla="*/ 527 h 1196"/>
                  <a:gd name="T4" fmla="*/ 28 w 28"/>
                  <a:gd name="T5" fmla="*/ 495 h 1196"/>
                  <a:gd name="T6" fmla="*/ 28 w 28"/>
                  <a:gd name="T7" fmla="*/ 1164 h 1196"/>
                  <a:gd name="T8" fmla="*/ 0 w 28"/>
                  <a:gd name="T9" fmla="*/ 1196 h 1196"/>
                  <a:gd name="T10" fmla="*/ 0 w 28"/>
                  <a:gd name="T11" fmla="*/ 447 h 1196"/>
                  <a:gd name="T12" fmla="*/ 0 w 28"/>
                  <a:gd name="T13" fmla="*/ 0 h 1196"/>
                  <a:gd name="T14" fmla="*/ 28 w 28"/>
                  <a:gd name="T15" fmla="*/ 0 h 1196"/>
                  <a:gd name="T16" fmla="*/ 28 w 28"/>
                  <a:gd name="T17" fmla="*/ 447 h 1196"/>
                  <a:gd name="T18" fmla="*/ 0 w 28"/>
                  <a:gd name="T19" fmla="*/ 447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6">
                    <a:moveTo>
                      <a:pt x="0" y="1196"/>
                    </a:moveTo>
                    <a:lnTo>
                      <a:pt x="0" y="527"/>
                    </a:lnTo>
                    <a:lnTo>
                      <a:pt x="28" y="495"/>
                    </a:lnTo>
                    <a:lnTo>
                      <a:pt x="28" y="1164"/>
                    </a:lnTo>
                    <a:lnTo>
                      <a:pt x="0" y="119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2" name="Freeform 154">
                <a:extLst>
                  <a:ext uri="{FF2B5EF4-FFF2-40B4-BE49-F238E27FC236}">
                    <a16:creationId xmlns:a16="http://schemas.microsoft.com/office/drawing/2014/main" id="{E4DD2540-9C49-EFF6-8772-23D3AE7940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25" y="9072"/>
                <a:ext cx="24" cy="1164"/>
              </a:xfrm>
              <a:custGeom>
                <a:avLst/>
                <a:gdLst>
                  <a:gd name="T0" fmla="*/ 0 w 24"/>
                  <a:gd name="T1" fmla="*/ 1164 h 1164"/>
                  <a:gd name="T2" fmla="*/ 0 w 24"/>
                  <a:gd name="T3" fmla="*/ 495 h 1164"/>
                  <a:gd name="T4" fmla="*/ 24 w 24"/>
                  <a:gd name="T5" fmla="*/ 463 h 1164"/>
                  <a:gd name="T6" fmla="*/ 24 w 24"/>
                  <a:gd name="T7" fmla="*/ 1132 h 1164"/>
                  <a:gd name="T8" fmla="*/ 0 w 24"/>
                  <a:gd name="T9" fmla="*/ 1164 h 1164"/>
                  <a:gd name="T10" fmla="*/ 0 w 24"/>
                  <a:gd name="T11" fmla="*/ 447 h 1164"/>
                  <a:gd name="T12" fmla="*/ 0 w 24"/>
                  <a:gd name="T13" fmla="*/ 0 h 1164"/>
                  <a:gd name="T14" fmla="*/ 24 w 24"/>
                  <a:gd name="T15" fmla="*/ 0 h 1164"/>
                  <a:gd name="T16" fmla="*/ 24 w 24"/>
                  <a:gd name="T17" fmla="*/ 447 h 1164"/>
                  <a:gd name="T18" fmla="*/ 0 w 24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64">
                    <a:moveTo>
                      <a:pt x="0" y="1164"/>
                    </a:moveTo>
                    <a:lnTo>
                      <a:pt x="0" y="495"/>
                    </a:lnTo>
                    <a:lnTo>
                      <a:pt x="24" y="463"/>
                    </a:lnTo>
                    <a:lnTo>
                      <a:pt x="24" y="113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3" name="Freeform 155">
                <a:extLst>
                  <a:ext uri="{FF2B5EF4-FFF2-40B4-BE49-F238E27FC236}">
                    <a16:creationId xmlns:a16="http://schemas.microsoft.com/office/drawing/2014/main" id="{E9455BE3-3115-CFBE-7950-442223C2D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9072"/>
                <a:ext cx="29" cy="1132"/>
              </a:xfrm>
              <a:custGeom>
                <a:avLst/>
                <a:gdLst>
                  <a:gd name="T0" fmla="*/ 0 w 29"/>
                  <a:gd name="T1" fmla="*/ 1132 h 1132"/>
                  <a:gd name="T2" fmla="*/ 0 w 29"/>
                  <a:gd name="T3" fmla="*/ 463 h 1132"/>
                  <a:gd name="T4" fmla="*/ 12 w 29"/>
                  <a:gd name="T5" fmla="*/ 447 h 1132"/>
                  <a:gd name="T6" fmla="*/ 0 w 29"/>
                  <a:gd name="T7" fmla="*/ 447 h 1132"/>
                  <a:gd name="T8" fmla="*/ 0 w 29"/>
                  <a:gd name="T9" fmla="*/ 0 h 1132"/>
                  <a:gd name="T10" fmla="*/ 29 w 29"/>
                  <a:gd name="T11" fmla="*/ 0 h 1132"/>
                  <a:gd name="T12" fmla="*/ 29 w 29"/>
                  <a:gd name="T13" fmla="*/ 1100 h 1132"/>
                  <a:gd name="T14" fmla="*/ 0 w 29"/>
                  <a:gd name="T15" fmla="*/ 113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1132">
                    <a:moveTo>
                      <a:pt x="0" y="1132"/>
                    </a:moveTo>
                    <a:lnTo>
                      <a:pt x="0" y="463"/>
                    </a:lnTo>
                    <a:lnTo>
                      <a:pt x="12" y="447"/>
                    </a:lnTo>
                    <a:lnTo>
                      <a:pt x="0" y="44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1100"/>
                    </a:lnTo>
                    <a:lnTo>
                      <a:pt x="0" y="1132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4" name="Freeform 156">
                <a:extLst>
                  <a:ext uri="{FF2B5EF4-FFF2-40B4-BE49-F238E27FC236}">
                    <a16:creationId xmlns:a16="http://schemas.microsoft.com/office/drawing/2014/main" id="{E340ED03-C4AF-6CF8-A2A2-48A73C44D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9072"/>
                <a:ext cx="28" cy="1100"/>
              </a:xfrm>
              <a:custGeom>
                <a:avLst/>
                <a:gdLst>
                  <a:gd name="T0" fmla="*/ 0 w 28"/>
                  <a:gd name="T1" fmla="*/ 1100 h 1100"/>
                  <a:gd name="T2" fmla="*/ 0 w 28"/>
                  <a:gd name="T3" fmla="*/ 0 h 1100"/>
                  <a:gd name="T4" fmla="*/ 28 w 28"/>
                  <a:gd name="T5" fmla="*/ 0 h 1100"/>
                  <a:gd name="T6" fmla="*/ 28 w 28"/>
                  <a:gd name="T7" fmla="*/ 1063 h 1100"/>
                  <a:gd name="T8" fmla="*/ 0 w 28"/>
                  <a:gd name="T9" fmla="*/ 1100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100">
                    <a:moveTo>
                      <a:pt x="0" y="1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063"/>
                    </a:lnTo>
                    <a:lnTo>
                      <a:pt x="0" y="1100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5" name="Freeform 157">
                <a:extLst>
                  <a:ext uri="{FF2B5EF4-FFF2-40B4-BE49-F238E27FC236}">
                    <a16:creationId xmlns:a16="http://schemas.microsoft.com/office/drawing/2014/main" id="{2C65D41B-3D8E-1006-EC02-93BBB77F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6" y="9072"/>
                <a:ext cx="24" cy="1063"/>
              </a:xfrm>
              <a:custGeom>
                <a:avLst/>
                <a:gdLst>
                  <a:gd name="T0" fmla="*/ 0 w 24"/>
                  <a:gd name="T1" fmla="*/ 1063 h 1063"/>
                  <a:gd name="T2" fmla="*/ 0 w 24"/>
                  <a:gd name="T3" fmla="*/ 0 h 1063"/>
                  <a:gd name="T4" fmla="*/ 24 w 24"/>
                  <a:gd name="T5" fmla="*/ 0 h 1063"/>
                  <a:gd name="T6" fmla="*/ 24 w 24"/>
                  <a:gd name="T7" fmla="*/ 1031 h 1063"/>
                  <a:gd name="T8" fmla="*/ 0 w 24"/>
                  <a:gd name="T9" fmla="*/ 1063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063">
                    <a:moveTo>
                      <a:pt x="0" y="106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031"/>
                    </a:lnTo>
                    <a:lnTo>
                      <a:pt x="0" y="1063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6" name="Freeform 158">
                <a:extLst>
                  <a:ext uri="{FF2B5EF4-FFF2-40B4-BE49-F238E27FC236}">
                    <a16:creationId xmlns:a16="http://schemas.microsoft.com/office/drawing/2014/main" id="{BA099987-C29B-8164-2852-18CDCA5D9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0" y="9072"/>
                <a:ext cx="28" cy="1031"/>
              </a:xfrm>
              <a:custGeom>
                <a:avLst/>
                <a:gdLst>
                  <a:gd name="T0" fmla="*/ 0 w 28"/>
                  <a:gd name="T1" fmla="*/ 1031 h 1031"/>
                  <a:gd name="T2" fmla="*/ 0 w 28"/>
                  <a:gd name="T3" fmla="*/ 0 h 1031"/>
                  <a:gd name="T4" fmla="*/ 28 w 28"/>
                  <a:gd name="T5" fmla="*/ 0 h 1031"/>
                  <a:gd name="T6" fmla="*/ 28 w 28"/>
                  <a:gd name="T7" fmla="*/ 999 h 1031"/>
                  <a:gd name="T8" fmla="*/ 0 w 28"/>
                  <a:gd name="T9" fmla="*/ 1031 h 1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31">
                    <a:moveTo>
                      <a:pt x="0" y="1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99"/>
                    </a:lnTo>
                    <a:lnTo>
                      <a:pt x="0" y="1031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7" name="Freeform 159">
                <a:extLst>
                  <a:ext uri="{FF2B5EF4-FFF2-40B4-BE49-F238E27FC236}">
                    <a16:creationId xmlns:a16="http://schemas.microsoft.com/office/drawing/2014/main" id="{68E09906-8655-320C-09C9-98C6B5DA8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9072"/>
                <a:ext cx="28" cy="999"/>
              </a:xfrm>
              <a:custGeom>
                <a:avLst/>
                <a:gdLst>
                  <a:gd name="T0" fmla="*/ 0 w 28"/>
                  <a:gd name="T1" fmla="*/ 999 h 999"/>
                  <a:gd name="T2" fmla="*/ 0 w 28"/>
                  <a:gd name="T3" fmla="*/ 0 h 999"/>
                  <a:gd name="T4" fmla="*/ 28 w 28"/>
                  <a:gd name="T5" fmla="*/ 0 h 999"/>
                  <a:gd name="T6" fmla="*/ 28 w 28"/>
                  <a:gd name="T7" fmla="*/ 967 h 999"/>
                  <a:gd name="T8" fmla="*/ 0 w 28"/>
                  <a:gd name="T9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99">
                    <a:moveTo>
                      <a:pt x="0" y="99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67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8" name="Freeform 160">
                <a:extLst>
                  <a:ext uri="{FF2B5EF4-FFF2-40B4-BE49-F238E27FC236}">
                    <a16:creationId xmlns:a16="http://schemas.microsoft.com/office/drawing/2014/main" id="{60A6C82A-6EC3-5232-B7AF-0D809902E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9072"/>
                <a:ext cx="25" cy="967"/>
              </a:xfrm>
              <a:custGeom>
                <a:avLst/>
                <a:gdLst>
                  <a:gd name="T0" fmla="*/ 0 w 25"/>
                  <a:gd name="T1" fmla="*/ 967 h 967"/>
                  <a:gd name="T2" fmla="*/ 0 w 25"/>
                  <a:gd name="T3" fmla="*/ 0 h 967"/>
                  <a:gd name="T4" fmla="*/ 25 w 25"/>
                  <a:gd name="T5" fmla="*/ 0 h 967"/>
                  <a:gd name="T6" fmla="*/ 25 w 25"/>
                  <a:gd name="T7" fmla="*/ 930 h 967"/>
                  <a:gd name="T8" fmla="*/ 0 w 25"/>
                  <a:gd name="T9" fmla="*/ 967 h 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967">
                    <a:moveTo>
                      <a:pt x="0" y="967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930"/>
                    </a:lnTo>
                    <a:lnTo>
                      <a:pt x="0" y="967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9" name="Freeform 161">
                <a:extLst>
                  <a:ext uri="{FF2B5EF4-FFF2-40B4-BE49-F238E27FC236}">
                    <a16:creationId xmlns:a16="http://schemas.microsoft.com/office/drawing/2014/main" id="{B1F84D2D-2F3E-E9C9-6CA5-9487DA82E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" y="9072"/>
                <a:ext cx="28" cy="930"/>
              </a:xfrm>
              <a:custGeom>
                <a:avLst/>
                <a:gdLst>
                  <a:gd name="T0" fmla="*/ 0 w 28"/>
                  <a:gd name="T1" fmla="*/ 930 h 930"/>
                  <a:gd name="T2" fmla="*/ 0 w 28"/>
                  <a:gd name="T3" fmla="*/ 0 h 930"/>
                  <a:gd name="T4" fmla="*/ 28 w 28"/>
                  <a:gd name="T5" fmla="*/ 0 h 930"/>
                  <a:gd name="T6" fmla="*/ 28 w 28"/>
                  <a:gd name="T7" fmla="*/ 898 h 930"/>
                  <a:gd name="T8" fmla="*/ 0 w 28"/>
                  <a:gd name="T9" fmla="*/ 93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30">
                    <a:moveTo>
                      <a:pt x="0" y="93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98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0" name="Freeform 162">
                <a:extLst>
                  <a:ext uri="{FF2B5EF4-FFF2-40B4-BE49-F238E27FC236}">
                    <a16:creationId xmlns:a16="http://schemas.microsoft.com/office/drawing/2014/main" id="{F0637892-F44B-8942-9D6B-52D4BDBA4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9072"/>
                <a:ext cx="28" cy="898"/>
              </a:xfrm>
              <a:custGeom>
                <a:avLst/>
                <a:gdLst>
                  <a:gd name="T0" fmla="*/ 0 w 28"/>
                  <a:gd name="T1" fmla="*/ 898 h 898"/>
                  <a:gd name="T2" fmla="*/ 0 w 28"/>
                  <a:gd name="T3" fmla="*/ 0 h 898"/>
                  <a:gd name="T4" fmla="*/ 28 w 28"/>
                  <a:gd name="T5" fmla="*/ 0 h 898"/>
                  <a:gd name="T6" fmla="*/ 28 w 28"/>
                  <a:gd name="T7" fmla="*/ 866 h 898"/>
                  <a:gd name="T8" fmla="*/ 0 w 28"/>
                  <a:gd name="T9" fmla="*/ 898 h 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98">
                    <a:moveTo>
                      <a:pt x="0" y="89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66"/>
                    </a:lnTo>
                    <a:lnTo>
                      <a:pt x="0" y="898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1" name="Freeform 163">
                <a:extLst>
                  <a:ext uri="{FF2B5EF4-FFF2-40B4-BE49-F238E27FC236}">
                    <a16:creationId xmlns:a16="http://schemas.microsoft.com/office/drawing/2014/main" id="{BF3ACB84-7AF7-3617-F2B8-52F11D1FC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9072"/>
                <a:ext cx="28" cy="866"/>
              </a:xfrm>
              <a:custGeom>
                <a:avLst/>
                <a:gdLst>
                  <a:gd name="T0" fmla="*/ 0 w 28"/>
                  <a:gd name="T1" fmla="*/ 866 h 866"/>
                  <a:gd name="T2" fmla="*/ 0 w 28"/>
                  <a:gd name="T3" fmla="*/ 0 h 866"/>
                  <a:gd name="T4" fmla="*/ 28 w 28"/>
                  <a:gd name="T5" fmla="*/ 0 h 866"/>
                  <a:gd name="T6" fmla="*/ 28 w 28"/>
                  <a:gd name="T7" fmla="*/ 834 h 866"/>
                  <a:gd name="T8" fmla="*/ 0 w 28"/>
                  <a:gd name="T9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66">
                    <a:moveTo>
                      <a:pt x="0" y="8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34"/>
                    </a:lnTo>
                    <a:lnTo>
                      <a:pt x="0" y="866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2" name="Freeform 164">
                <a:extLst>
                  <a:ext uri="{FF2B5EF4-FFF2-40B4-BE49-F238E27FC236}">
                    <a16:creationId xmlns:a16="http://schemas.microsoft.com/office/drawing/2014/main" id="{46196A16-CF75-20BA-42F5-1B081CF38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9072"/>
                <a:ext cx="24" cy="834"/>
              </a:xfrm>
              <a:custGeom>
                <a:avLst/>
                <a:gdLst>
                  <a:gd name="T0" fmla="*/ 0 w 24"/>
                  <a:gd name="T1" fmla="*/ 834 h 834"/>
                  <a:gd name="T2" fmla="*/ 0 w 24"/>
                  <a:gd name="T3" fmla="*/ 0 h 834"/>
                  <a:gd name="T4" fmla="*/ 24 w 24"/>
                  <a:gd name="T5" fmla="*/ 0 h 834"/>
                  <a:gd name="T6" fmla="*/ 24 w 24"/>
                  <a:gd name="T7" fmla="*/ 797 h 834"/>
                  <a:gd name="T8" fmla="*/ 0 w 24"/>
                  <a:gd name="T9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834">
                    <a:moveTo>
                      <a:pt x="0" y="8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97"/>
                    </a:lnTo>
                    <a:lnTo>
                      <a:pt x="0" y="834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3" name="Freeform 165">
                <a:extLst>
                  <a:ext uri="{FF2B5EF4-FFF2-40B4-BE49-F238E27FC236}">
                    <a16:creationId xmlns:a16="http://schemas.microsoft.com/office/drawing/2014/main" id="{364BCF9A-8E50-379A-CF3C-61932A6AB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9" y="9072"/>
                <a:ext cx="29" cy="797"/>
              </a:xfrm>
              <a:custGeom>
                <a:avLst/>
                <a:gdLst>
                  <a:gd name="T0" fmla="*/ 0 w 29"/>
                  <a:gd name="T1" fmla="*/ 797 h 797"/>
                  <a:gd name="T2" fmla="*/ 0 w 29"/>
                  <a:gd name="T3" fmla="*/ 0 h 797"/>
                  <a:gd name="T4" fmla="*/ 29 w 29"/>
                  <a:gd name="T5" fmla="*/ 0 h 797"/>
                  <a:gd name="T6" fmla="*/ 29 w 29"/>
                  <a:gd name="T7" fmla="*/ 765 h 797"/>
                  <a:gd name="T8" fmla="*/ 0 w 29"/>
                  <a:gd name="T9" fmla="*/ 797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7">
                    <a:moveTo>
                      <a:pt x="0" y="79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765"/>
                    </a:lnTo>
                    <a:lnTo>
                      <a:pt x="0" y="79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4" name="Freeform 166">
                <a:extLst>
                  <a:ext uri="{FF2B5EF4-FFF2-40B4-BE49-F238E27FC236}">
                    <a16:creationId xmlns:a16="http://schemas.microsoft.com/office/drawing/2014/main" id="{0C98BF1B-B679-990E-18B9-765FCDC9B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9072"/>
                <a:ext cx="28" cy="765"/>
              </a:xfrm>
              <a:custGeom>
                <a:avLst/>
                <a:gdLst>
                  <a:gd name="T0" fmla="*/ 0 w 28"/>
                  <a:gd name="T1" fmla="*/ 765 h 765"/>
                  <a:gd name="T2" fmla="*/ 0 w 28"/>
                  <a:gd name="T3" fmla="*/ 0 h 765"/>
                  <a:gd name="T4" fmla="*/ 28 w 28"/>
                  <a:gd name="T5" fmla="*/ 0 h 765"/>
                  <a:gd name="T6" fmla="*/ 28 w 28"/>
                  <a:gd name="T7" fmla="*/ 733 h 765"/>
                  <a:gd name="T8" fmla="*/ 0 w 28"/>
                  <a:gd name="T9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65">
                    <a:moveTo>
                      <a:pt x="0" y="76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733"/>
                    </a:lnTo>
                    <a:lnTo>
                      <a:pt x="0" y="765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5" name="Freeform 167">
                <a:extLst>
                  <a:ext uri="{FF2B5EF4-FFF2-40B4-BE49-F238E27FC236}">
                    <a16:creationId xmlns:a16="http://schemas.microsoft.com/office/drawing/2014/main" id="{E6DEAB82-DE50-F4E2-9A06-BB653C116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" y="9072"/>
                <a:ext cx="24" cy="733"/>
              </a:xfrm>
              <a:custGeom>
                <a:avLst/>
                <a:gdLst>
                  <a:gd name="T0" fmla="*/ 0 w 24"/>
                  <a:gd name="T1" fmla="*/ 733 h 733"/>
                  <a:gd name="T2" fmla="*/ 0 w 24"/>
                  <a:gd name="T3" fmla="*/ 0 h 733"/>
                  <a:gd name="T4" fmla="*/ 24 w 24"/>
                  <a:gd name="T5" fmla="*/ 0 h 733"/>
                  <a:gd name="T6" fmla="*/ 24 w 24"/>
                  <a:gd name="T7" fmla="*/ 701 h 733"/>
                  <a:gd name="T8" fmla="*/ 0 w 24"/>
                  <a:gd name="T9" fmla="*/ 733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733">
                    <a:moveTo>
                      <a:pt x="0" y="73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01"/>
                    </a:lnTo>
                    <a:lnTo>
                      <a:pt x="0" y="73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6" name="Freeform 168">
                <a:extLst>
                  <a:ext uri="{FF2B5EF4-FFF2-40B4-BE49-F238E27FC236}">
                    <a16:creationId xmlns:a16="http://schemas.microsoft.com/office/drawing/2014/main" id="{FCC25965-4977-F007-724D-1A18BA1C0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9072"/>
                <a:ext cx="28" cy="701"/>
              </a:xfrm>
              <a:custGeom>
                <a:avLst/>
                <a:gdLst>
                  <a:gd name="T0" fmla="*/ 0 w 28"/>
                  <a:gd name="T1" fmla="*/ 701 h 701"/>
                  <a:gd name="T2" fmla="*/ 0 w 28"/>
                  <a:gd name="T3" fmla="*/ 0 h 701"/>
                  <a:gd name="T4" fmla="*/ 28 w 28"/>
                  <a:gd name="T5" fmla="*/ 0 h 701"/>
                  <a:gd name="T6" fmla="*/ 28 w 28"/>
                  <a:gd name="T7" fmla="*/ 664 h 701"/>
                  <a:gd name="T8" fmla="*/ 0 w 28"/>
                  <a:gd name="T9" fmla="*/ 701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01">
                    <a:moveTo>
                      <a:pt x="0" y="7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64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7" name="Freeform 169">
                <a:extLst>
                  <a:ext uri="{FF2B5EF4-FFF2-40B4-BE49-F238E27FC236}">
                    <a16:creationId xmlns:a16="http://schemas.microsoft.com/office/drawing/2014/main" id="{00489EAF-4F31-DE0A-8313-0C75232BC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8" y="9072"/>
                <a:ext cx="28" cy="664"/>
              </a:xfrm>
              <a:custGeom>
                <a:avLst/>
                <a:gdLst>
                  <a:gd name="T0" fmla="*/ 0 w 28"/>
                  <a:gd name="T1" fmla="*/ 664 h 664"/>
                  <a:gd name="T2" fmla="*/ 0 w 28"/>
                  <a:gd name="T3" fmla="*/ 0 h 664"/>
                  <a:gd name="T4" fmla="*/ 28 w 28"/>
                  <a:gd name="T5" fmla="*/ 0 h 664"/>
                  <a:gd name="T6" fmla="*/ 28 w 28"/>
                  <a:gd name="T7" fmla="*/ 632 h 664"/>
                  <a:gd name="T8" fmla="*/ 0 w 28"/>
                  <a:gd name="T9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64">
                    <a:moveTo>
                      <a:pt x="0" y="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32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8" name="Freeform 170">
                <a:extLst>
                  <a:ext uri="{FF2B5EF4-FFF2-40B4-BE49-F238E27FC236}">
                    <a16:creationId xmlns:a16="http://schemas.microsoft.com/office/drawing/2014/main" id="{B066C0F3-93D2-666D-D610-1F21B90F0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6" y="9072"/>
                <a:ext cx="29" cy="632"/>
              </a:xfrm>
              <a:custGeom>
                <a:avLst/>
                <a:gdLst>
                  <a:gd name="T0" fmla="*/ 0 w 29"/>
                  <a:gd name="T1" fmla="*/ 632 h 632"/>
                  <a:gd name="T2" fmla="*/ 0 w 29"/>
                  <a:gd name="T3" fmla="*/ 0 h 632"/>
                  <a:gd name="T4" fmla="*/ 29 w 29"/>
                  <a:gd name="T5" fmla="*/ 0 h 632"/>
                  <a:gd name="T6" fmla="*/ 29 w 29"/>
                  <a:gd name="T7" fmla="*/ 600 h 632"/>
                  <a:gd name="T8" fmla="*/ 0 w 29"/>
                  <a:gd name="T9" fmla="*/ 632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632">
                    <a:moveTo>
                      <a:pt x="0" y="6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600"/>
                    </a:lnTo>
                    <a:lnTo>
                      <a:pt x="0" y="632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9" name="Freeform 171">
                <a:extLst>
                  <a:ext uri="{FF2B5EF4-FFF2-40B4-BE49-F238E27FC236}">
                    <a16:creationId xmlns:a16="http://schemas.microsoft.com/office/drawing/2014/main" id="{80F8E5B6-F1D9-8045-7EE7-42B1A3440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5" y="9072"/>
                <a:ext cx="24" cy="600"/>
              </a:xfrm>
              <a:custGeom>
                <a:avLst/>
                <a:gdLst>
                  <a:gd name="T0" fmla="*/ 0 w 24"/>
                  <a:gd name="T1" fmla="*/ 600 h 600"/>
                  <a:gd name="T2" fmla="*/ 0 w 24"/>
                  <a:gd name="T3" fmla="*/ 0 h 600"/>
                  <a:gd name="T4" fmla="*/ 24 w 24"/>
                  <a:gd name="T5" fmla="*/ 0 h 600"/>
                  <a:gd name="T6" fmla="*/ 24 w 24"/>
                  <a:gd name="T7" fmla="*/ 568 h 600"/>
                  <a:gd name="T8" fmla="*/ 0 w 24"/>
                  <a:gd name="T9" fmla="*/ 60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00">
                    <a:moveTo>
                      <a:pt x="0" y="600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568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0" name="Freeform 172">
                <a:extLst>
                  <a:ext uri="{FF2B5EF4-FFF2-40B4-BE49-F238E27FC236}">
                    <a16:creationId xmlns:a16="http://schemas.microsoft.com/office/drawing/2014/main" id="{1E2D554D-AF84-4061-0120-9EB4AFDF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9" y="9072"/>
                <a:ext cx="28" cy="568"/>
              </a:xfrm>
              <a:custGeom>
                <a:avLst/>
                <a:gdLst>
                  <a:gd name="T0" fmla="*/ 0 w 28"/>
                  <a:gd name="T1" fmla="*/ 568 h 568"/>
                  <a:gd name="T2" fmla="*/ 0 w 28"/>
                  <a:gd name="T3" fmla="*/ 0 h 568"/>
                  <a:gd name="T4" fmla="*/ 28 w 28"/>
                  <a:gd name="T5" fmla="*/ 0 h 568"/>
                  <a:gd name="T6" fmla="*/ 28 w 28"/>
                  <a:gd name="T7" fmla="*/ 531 h 568"/>
                  <a:gd name="T8" fmla="*/ 0 w 28"/>
                  <a:gd name="T9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68">
                    <a:moveTo>
                      <a:pt x="0" y="5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531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1" name="Freeform 173">
                <a:extLst>
                  <a:ext uri="{FF2B5EF4-FFF2-40B4-BE49-F238E27FC236}">
                    <a16:creationId xmlns:a16="http://schemas.microsoft.com/office/drawing/2014/main" id="{C2982047-DED9-01E7-B2DD-E37F3FF0D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9072"/>
                <a:ext cx="28" cy="531"/>
              </a:xfrm>
              <a:custGeom>
                <a:avLst/>
                <a:gdLst>
                  <a:gd name="T0" fmla="*/ 0 w 28"/>
                  <a:gd name="T1" fmla="*/ 531 h 531"/>
                  <a:gd name="T2" fmla="*/ 0 w 28"/>
                  <a:gd name="T3" fmla="*/ 0 h 531"/>
                  <a:gd name="T4" fmla="*/ 28 w 28"/>
                  <a:gd name="T5" fmla="*/ 0 h 531"/>
                  <a:gd name="T6" fmla="*/ 28 w 28"/>
                  <a:gd name="T7" fmla="*/ 499 h 531"/>
                  <a:gd name="T8" fmla="*/ 0 w 28"/>
                  <a:gd name="T9" fmla="*/ 531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31">
                    <a:moveTo>
                      <a:pt x="0" y="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99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2" name="Freeform 174">
                <a:extLst>
                  <a:ext uri="{FF2B5EF4-FFF2-40B4-BE49-F238E27FC236}">
                    <a16:creationId xmlns:a16="http://schemas.microsoft.com/office/drawing/2014/main" id="{23A1B45D-64A9-FC6F-E0C9-EE6AE7381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9072"/>
                <a:ext cx="24" cy="499"/>
              </a:xfrm>
              <a:custGeom>
                <a:avLst/>
                <a:gdLst>
                  <a:gd name="T0" fmla="*/ 0 w 24"/>
                  <a:gd name="T1" fmla="*/ 499 h 499"/>
                  <a:gd name="T2" fmla="*/ 0 w 24"/>
                  <a:gd name="T3" fmla="*/ 0 h 499"/>
                  <a:gd name="T4" fmla="*/ 24 w 24"/>
                  <a:gd name="T5" fmla="*/ 0 h 499"/>
                  <a:gd name="T6" fmla="*/ 24 w 24"/>
                  <a:gd name="T7" fmla="*/ 467 h 499"/>
                  <a:gd name="T8" fmla="*/ 0 w 24"/>
                  <a:gd name="T9" fmla="*/ 49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99">
                    <a:moveTo>
                      <a:pt x="0" y="49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67"/>
                    </a:lnTo>
                    <a:lnTo>
                      <a:pt x="0" y="499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3" name="Freeform 175">
                <a:extLst>
                  <a:ext uri="{FF2B5EF4-FFF2-40B4-BE49-F238E27FC236}">
                    <a16:creationId xmlns:a16="http://schemas.microsoft.com/office/drawing/2014/main" id="{B21BAEAF-73EB-8873-A3EA-836AF258F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9072"/>
                <a:ext cx="29" cy="467"/>
              </a:xfrm>
              <a:custGeom>
                <a:avLst/>
                <a:gdLst>
                  <a:gd name="T0" fmla="*/ 0 w 29"/>
                  <a:gd name="T1" fmla="*/ 467 h 467"/>
                  <a:gd name="T2" fmla="*/ 0 w 29"/>
                  <a:gd name="T3" fmla="*/ 0 h 467"/>
                  <a:gd name="T4" fmla="*/ 29 w 29"/>
                  <a:gd name="T5" fmla="*/ 0 h 467"/>
                  <a:gd name="T6" fmla="*/ 29 w 29"/>
                  <a:gd name="T7" fmla="*/ 435 h 467"/>
                  <a:gd name="T8" fmla="*/ 0 w 29"/>
                  <a:gd name="T9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67">
                    <a:moveTo>
                      <a:pt x="0" y="46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35"/>
                    </a:lnTo>
                    <a:lnTo>
                      <a:pt x="0" y="46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4" name="Freeform 176">
                <a:extLst>
                  <a:ext uri="{FF2B5EF4-FFF2-40B4-BE49-F238E27FC236}">
                    <a16:creationId xmlns:a16="http://schemas.microsoft.com/office/drawing/2014/main" id="{D6540F8D-12F6-24E5-9BFA-D9EECF1CF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8" y="9072"/>
                <a:ext cx="28" cy="435"/>
              </a:xfrm>
              <a:custGeom>
                <a:avLst/>
                <a:gdLst>
                  <a:gd name="T0" fmla="*/ 0 w 28"/>
                  <a:gd name="T1" fmla="*/ 435 h 435"/>
                  <a:gd name="T2" fmla="*/ 0 w 28"/>
                  <a:gd name="T3" fmla="*/ 0 h 435"/>
                  <a:gd name="T4" fmla="*/ 28 w 28"/>
                  <a:gd name="T5" fmla="*/ 0 h 435"/>
                  <a:gd name="T6" fmla="*/ 28 w 28"/>
                  <a:gd name="T7" fmla="*/ 398 h 435"/>
                  <a:gd name="T8" fmla="*/ 0 w 28"/>
                  <a:gd name="T9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435">
                    <a:moveTo>
                      <a:pt x="0" y="43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98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5" name="Freeform 177">
                <a:extLst>
                  <a:ext uri="{FF2B5EF4-FFF2-40B4-BE49-F238E27FC236}">
                    <a16:creationId xmlns:a16="http://schemas.microsoft.com/office/drawing/2014/main" id="{A887AF73-C232-0B22-186E-AD73C3926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6" y="9072"/>
                <a:ext cx="24" cy="398"/>
              </a:xfrm>
              <a:custGeom>
                <a:avLst/>
                <a:gdLst>
                  <a:gd name="T0" fmla="*/ 0 w 24"/>
                  <a:gd name="T1" fmla="*/ 398 h 398"/>
                  <a:gd name="T2" fmla="*/ 0 w 24"/>
                  <a:gd name="T3" fmla="*/ 0 h 398"/>
                  <a:gd name="T4" fmla="*/ 24 w 24"/>
                  <a:gd name="T5" fmla="*/ 0 h 398"/>
                  <a:gd name="T6" fmla="*/ 24 w 24"/>
                  <a:gd name="T7" fmla="*/ 366 h 398"/>
                  <a:gd name="T8" fmla="*/ 0 w 24"/>
                  <a:gd name="T9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8">
                    <a:moveTo>
                      <a:pt x="0" y="398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366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6" name="Freeform 178">
                <a:extLst>
                  <a:ext uri="{FF2B5EF4-FFF2-40B4-BE49-F238E27FC236}">
                    <a16:creationId xmlns:a16="http://schemas.microsoft.com/office/drawing/2014/main" id="{5D4132DD-08E0-4EA8-6368-8DFCB59ED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9072"/>
                <a:ext cx="28" cy="366"/>
              </a:xfrm>
              <a:custGeom>
                <a:avLst/>
                <a:gdLst>
                  <a:gd name="T0" fmla="*/ 0 w 28"/>
                  <a:gd name="T1" fmla="*/ 366 h 366"/>
                  <a:gd name="T2" fmla="*/ 0 w 28"/>
                  <a:gd name="T3" fmla="*/ 0 h 366"/>
                  <a:gd name="T4" fmla="*/ 28 w 28"/>
                  <a:gd name="T5" fmla="*/ 0 h 366"/>
                  <a:gd name="T6" fmla="*/ 28 w 28"/>
                  <a:gd name="T7" fmla="*/ 334 h 366"/>
                  <a:gd name="T8" fmla="*/ 0 w 28"/>
                  <a:gd name="T9" fmla="*/ 36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66">
                    <a:moveTo>
                      <a:pt x="0" y="3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34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7" name="Freeform 179">
                <a:extLst>
                  <a:ext uri="{FF2B5EF4-FFF2-40B4-BE49-F238E27FC236}">
                    <a16:creationId xmlns:a16="http://schemas.microsoft.com/office/drawing/2014/main" id="{CE66E751-539D-361C-AF40-5AA5F6F1E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9072"/>
                <a:ext cx="28" cy="334"/>
              </a:xfrm>
              <a:custGeom>
                <a:avLst/>
                <a:gdLst>
                  <a:gd name="T0" fmla="*/ 0 w 28"/>
                  <a:gd name="T1" fmla="*/ 334 h 334"/>
                  <a:gd name="T2" fmla="*/ 0 w 28"/>
                  <a:gd name="T3" fmla="*/ 0 h 334"/>
                  <a:gd name="T4" fmla="*/ 28 w 28"/>
                  <a:gd name="T5" fmla="*/ 0 h 334"/>
                  <a:gd name="T6" fmla="*/ 28 w 28"/>
                  <a:gd name="T7" fmla="*/ 302 h 334"/>
                  <a:gd name="T8" fmla="*/ 0 w 28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4">
                    <a:moveTo>
                      <a:pt x="0" y="33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02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8" name="Freeform 180">
                <a:extLst>
                  <a:ext uri="{FF2B5EF4-FFF2-40B4-BE49-F238E27FC236}">
                    <a16:creationId xmlns:a16="http://schemas.microsoft.com/office/drawing/2014/main" id="{981CC34B-0405-C10F-7322-EC4CCBDF3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" y="9072"/>
                <a:ext cx="29" cy="302"/>
              </a:xfrm>
              <a:custGeom>
                <a:avLst/>
                <a:gdLst>
                  <a:gd name="T0" fmla="*/ 0 w 29"/>
                  <a:gd name="T1" fmla="*/ 302 h 302"/>
                  <a:gd name="T2" fmla="*/ 0 w 29"/>
                  <a:gd name="T3" fmla="*/ 0 h 302"/>
                  <a:gd name="T4" fmla="*/ 29 w 29"/>
                  <a:gd name="T5" fmla="*/ 0 h 302"/>
                  <a:gd name="T6" fmla="*/ 29 w 29"/>
                  <a:gd name="T7" fmla="*/ 265 h 302"/>
                  <a:gd name="T8" fmla="*/ 0 w 29"/>
                  <a:gd name="T9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02">
                    <a:moveTo>
                      <a:pt x="0" y="30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65"/>
                    </a:lnTo>
                    <a:lnTo>
                      <a:pt x="0" y="302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9" name="Freeform 181">
                <a:extLst>
                  <a:ext uri="{FF2B5EF4-FFF2-40B4-BE49-F238E27FC236}">
                    <a16:creationId xmlns:a16="http://schemas.microsoft.com/office/drawing/2014/main" id="{FE0DBC7A-79BF-B06A-1886-DC1D5EE16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5" y="9072"/>
                <a:ext cx="24" cy="265"/>
              </a:xfrm>
              <a:custGeom>
                <a:avLst/>
                <a:gdLst>
                  <a:gd name="T0" fmla="*/ 0 w 24"/>
                  <a:gd name="T1" fmla="*/ 265 h 265"/>
                  <a:gd name="T2" fmla="*/ 0 w 24"/>
                  <a:gd name="T3" fmla="*/ 0 h 265"/>
                  <a:gd name="T4" fmla="*/ 24 w 24"/>
                  <a:gd name="T5" fmla="*/ 0 h 265"/>
                  <a:gd name="T6" fmla="*/ 24 w 24"/>
                  <a:gd name="T7" fmla="*/ 233 h 265"/>
                  <a:gd name="T8" fmla="*/ 0 w 24"/>
                  <a:gd name="T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5">
                    <a:moveTo>
                      <a:pt x="0" y="265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233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0" name="Freeform 182">
                <a:extLst>
                  <a:ext uri="{FF2B5EF4-FFF2-40B4-BE49-F238E27FC236}">
                    <a16:creationId xmlns:a16="http://schemas.microsoft.com/office/drawing/2014/main" id="{AD0E707A-BB4C-FDD8-75D3-B85CFA2C3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9072"/>
                <a:ext cx="28" cy="233"/>
              </a:xfrm>
              <a:custGeom>
                <a:avLst/>
                <a:gdLst>
                  <a:gd name="T0" fmla="*/ 0 w 28"/>
                  <a:gd name="T1" fmla="*/ 233 h 233"/>
                  <a:gd name="T2" fmla="*/ 0 w 28"/>
                  <a:gd name="T3" fmla="*/ 0 h 233"/>
                  <a:gd name="T4" fmla="*/ 28 w 28"/>
                  <a:gd name="T5" fmla="*/ 0 h 233"/>
                  <a:gd name="T6" fmla="*/ 28 w 28"/>
                  <a:gd name="T7" fmla="*/ 201 h 233"/>
                  <a:gd name="T8" fmla="*/ 0 w 28"/>
                  <a:gd name="T9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33">
                    <a:moveTo>
                      <a:pt x="0" y="233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1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1" name="Freeform 183">
                <a:extLst>
                  <a:ext uri="{FF2B5EF4-FFF2-40B4-BE49-F238E27FC236}">
                    <a16:creationId xmlns:a16="http://schemas.microsoft.com/office/drawing/2014/main" id="{95A56471-FAC2-09CB-04BE-5CA1E136D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7" y="9072"/>
                <a:ext cx="28" cy="201"/>
              </a:xfrm>
              <a:custGeom>
                <a:avLst/>
                <a:gdLst>
                  <a:gd name="T0" fmla="*/ 0 w 28"/>
                  <a:gd name="T1" fmla="*/ 201 h 201"/>
                  <a:gd name="T2" fmla="*/ 0 w 28"/>
                  <a:gd name="T3" fmla="*/ 0 h 201"/>
                  <a:gd name="T4" fmla="*/ 28 w 28"/>
                  <a:gd name="T5" fmla="*/ 0 h 201"/>
                  <a:gd name="T6" fmla="*/ 28 w 28"/>
                  <a:gd name="T7" fmla="*/ 169 h 201"/>
                  <a:gd name="T8" fmla="*/ 0 w 28"/>
                  <a:gd name="T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1">
                    <a:moveTo>
                      <a:pt x="0" y="2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9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2" name="Freeform 184">
                <a:extLst>
                  <a:ext uri="{FF2B5EF4-FFF2-40B4-BE49-F238E27FC236}">
                    <a16:creationId xmlns:a16="http://schemas.microsoft.com/office/drawing/2014/main" id="{80B1F83F-ECDD-3309-529D-BC492C9B4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5" y="9072"/>
                <a:ext cx="24" cy="169"/>
              </a:xfrm>
              <a:custGeom>
                <a:avLst/>
                <a:gdLst>
                  <a:gd name="T0" fmla="*/ 0 w 24"/>
                  <a:gd name="T1" fmla="*/ 169 h 169"/>
                  <a:gd name="T2" fmla="*/ 0 w 24"/>
                  <a:gd name="T3" fmla="*/ 0 h 169"/>
                  <a:gd name="T4" fmla="*/ 24 w 24"/>
                  <a:gd name="T5" fmla="*/ 0 h 169"/>
                  <a:gd name="T6" fmla="*/ 24 w 24"/>
                  <a:gd name="T7" fmla="*/ 132 h 169"/>
                  <a:gd name="T8" fmla="*/ 0 w 24"/>
                  <a:gd name="T9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9">
                    <a:moveTo>
                      <a:pt x="0" y="16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32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3" name="Freeform 185">
                <a:extLst>
                  <a:ext uri="{FF2B5EF4-FFF2-40B4-BE49-F238E27FC236}">
                    <a16:creationId xmlns:a16="http://schemas.microsoft.com/office/drawing/2014/main" id="{6062816D-2798-3E97-7A0E-628BED00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9072"/>
                <a:ext cx="29" cy="132"/>
              </a:xfrm>
              <a:custGeom>
                <a:avLst/>
                <a:gdLst>
                  <a:gd name="T0" fmla="*/ 0 w 29"/>
                  <a:gd name="T1" fmla="*/ 132 h 132"/>
                  <a:gd name="T2" fmla="*/ 0 w 29"/>
                  <a:gd name="T3" fmla="*/ 0 h 132"/>
                  <a:gd name="T4" fmla="*/ 29 w 29"/>
                  <a:gd name="T5" fmla="*/ 0 h 132"/>
                  <a:gd name="T6" fmla="*/ 29 w 29"/>
                  <a:gd name="T7" fmla="*/ 100 h 132"/>
                  <a:gd name="T8" fmla="*/ 0 w 29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2">
                    <a:moveTo>
                      <a:pt x="0" y="1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00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4" name="Freeform 186">
                <a:extLst>
                  <a:ext uri="{FF2B5EF4-FFF2-40B4-BE49-F238E27FC236}">
                    <a16:creationId xmlns:a16="http://schemas.microsoft.com/office/drawing/2014/main" id="{80A0B023-CC75-E902-A0DE-C8DED2791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9072"/>
                <a:ext cx="28" cy="100"/>
              </a:xfrm>
              <a:custGeom>
                <a:avLst/>
                <a:gdLst>
                  <a:gd name="T0" fmla="*/ 0 w 28"/>
                  <a:gd name="T1" fmla="*/ 100 h 100"/>
                  <a:gd name="T2" fmla="*/ 0 w 28"/>
                  <a:gd name="T3" fmla="*/ 0 h 100"/>
                  <a:gd name="T4" fmla="*/ 28 w 28"/>
                  <a:gd name="T5" fmla="*/ 0 h 100"/>
                  <a:gd name="T6" fmla="*/ 28 w 28"/>
                  <a:gd name="T7" fmla="*/ 68 h 100"/>
                  <a:gd name="T8" fmla="*/ 0 w 28"/>
                  <a:gd name="T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0">
                    <a:moveTo>
                      <a:pt x="0" y="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8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5" name="Freeform 187">
                <a:extLst>
                  <a:ext uri="{FF2B5EF4-FFF2-40B4-BE49-F238E27FC236}">
                    <a16:creationId xmlns:a16="http://schemas.microsoft.com/office/drawing/2014/main" id="{2547DB7E-C291-592B-A7A1-7467C4F98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9072"/>
                <a:ext cx="28" cy="68"/>
              </a:xfrm>
              <a:custGeom>
                <a:avLst/>
                <a:gdLst>
                  <a:gd name="T0" fmla="*/ 0 w 28"/>
                  <a:gd name="T1" fmla="*/ 68 h 68"/>
                  <a:gd name="T2" fmla="*/ 0 w 28"/>
                  <a:gd name="T3" fmla="*/ 0 h 68"/>
                  <a:gd name="T4" fmla="*/ 28 w 28"/>
                  <a:gd name="T5" fmla="*/ 0 h 68"/>
                  <a:gd name="T6" fmla="*/ 28 w 28"/>
                  <a:gd name="T7" fmla="*/ 36 h 68"/>
                  <a:gd name="T8" fmla="*/ 0 w 2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8">
                    <a:moveTo>
                      <a:pt x="0" y="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6" name="Freeform 188">
                <a:extLst>
                  <a:ext uri="{FF2B5EF4-FFF2-40B4-BE49-F238E27FC236}">
                    <a16:creationId xmlns:a16="http://schemas.microsoft.com/office/drawing/2014/main" id="{2CD21F06-F22C-C9BA-ECE3-6C6873907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4" y="9072"/>
                <a:ext cx="24" cy="36"/>
              </a:xfrm>
              <a:custGeom>
                <a:avLst/>
                <a:gdLst>
                  <a:gd name="T0" fmla="*/ 0 w 24"/>
                  <a:gd name="T1" fmla="*/ 36 h 36"/>
                  <a:gd name="T2" fmla="*/ 0 w 24"/>
                  <a:gd name="T3" fmla="*/ 0 h 36"/>
                  <a:gd name="T4" fmla="*/ 24 w 24"/>
                  <a:gd name="T5" fmla="*/ 0 h 36"/>
                  <a:gd name="T6" fmla="*/ 0 w 24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36">
                    <a:moveTo>
                      <a:pt x="0" y="36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7" name="Freeform 189">
                <a:extLst>
                  <a:ext uri="{FF2B5EF4-FFF2-40B4-BE49-F238E27FC236}">
                    <a16:creationId xmlns:a16="http://schemas.microsoft.com/office/drawing/2014/main" id="{C8CEDB3B-334A-07D1-38FC-AAC42BAF7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0" y="8604"/>
                <a:ext cx="189" cy="472"/>
              </a:xfrm>
              <a:custGeom>
                <a:avLst/>
                <a:gdLst>
                  <a:gd name="T0" fmla="*/ 93 w 189"/>
                  <a:gd name="T1" fmla="*/ 0 h 472"/>
                  <a:gd name="T2" fmla="*/ 0 w 189"/>
                  <a:gd name="T3" fmla="*/ 93 h 472"/>
                  <a:gd name="T4" fmla="*/ 0 w 189"/>
                  <a:gd name="T5" fmla="*/ 472 h 472"/>
                  <a:gd name="T6" fmla="*/ 189 w 189"/>
                  <a:gd name="T7" fmla="*/ 472 h 472"/>
                  <a:gd name="T8" fmla="*/ 189 w 189"/>
                  <a:gd name="T9" fmla="*/ 93 h 472"/>
                  <a:gd name="T10" fmla="*/ 93 w 189"/>
                  <a:gd name="T11" fmla="*/ 189 h 472"/>
                  <a:gd name="T12" fmla="*/ 93 w 189"/>
                  <a:gd name="T13" fmla="*/ 0 h 472"/>
                  <a:gd name="T14" fmla="*/ 0 w 189"/>
                  <a:gd name="T15" fmla="*/ 0 h 472"/>
                  <a:gd name="T16" fmla="*/ 0 w 189"/>
                  <a:gd name="T17" fmla="*/ 93 h 472"/>
                  <a:gd name="T18" fmla="*/ 93 w 189"/>
                  <a:gd name="T19" fmla="*/ 0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72">
                    <a:moveTo>
                      <a:pt x="93" y="0"/>
                    </a:moveTo>
                    <a:lnTo>
                      <a:pt x="0" y="93"/>
                    </a:lnTo>
                    <a:lnTo>
                      <a:pt x="0" y="472"/>
                    </a:lnTo>
                    <a:lnTo>
                      <a:pt x="189" y="472"/>
                    </a:lnTo>
                    <a:lnTo>
                      <a:pt x="189" y="93"/>
                    </a:lnTo>
                    <a:lnTo>
                      <a:pt x="93" y="189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8" name="Freeform 190">
                <a:extLst>
                  <a:ext uri="{FF2B5EF4-FFF2-40B4-BE49-F238E27FC236}">
                    <a16:creationId xmlns:a16="http://schemas.microsoft.com/office/drawing/2014/main" id="{27737A42-B872-5461-F131-0501CFB59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8604"/>
                <a:ext cx="507" cy="189"/>
              </a:xfrm>
              <a:custGeom>
                <a:avLst/>
                <a:gdLst>
                  <a:gd name="T0" fmla="*/ 507 w 507"/>
                  <a:gd name="T1" fmla="*/ 93 h 189"/>
                  <a:gd name="T2" fmla="*/ 415 w 507"/>
                  <a:gd name="T3" fmla="*/ 0 h 189"/>
                  <a:gd name="T4" fmla="*/ 0 w 507"/>
                  <a:gd name="T5" fmla="*/ 0 h 189"/>
                  <a:gd name="T6" fmla="*/ 0 w 507"/>
                  <a:gd name="T7" fmla="*/ 189 h 189"/>
                  <a:gd name="T8" fmla="*/ 415 w 507"/>
                  <a:gd name="T9" fmla="*/ 189 h 189"/>
                  <a:gd name="T10" fmla="*/ 318 w 507"/>
                  <a:gd name="T11" fmla="*/ 93 h 189"/>
                  <a:gd name="T12" fmla="*/ 507 w 507"/>
                  <a:gd name="T13" fmla="*/ 93 h 189"/>
                  <a:gd name="T14" fmla="*/ 507 w 507"/>
                  <a:gd name="T15" fmla="*/ 0 h 189"/>
                  <a:gd name="T16" fmla="*/ 415 w 507"/>
                  <a:gd name="T17" fmla="*/ 0 h 189"/>
                  <a:gd name="T18" fmla="*/ 507 w 50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7" h="189">
                    <a:moveTo>
                      <a:pt x="507" y="93"/>
                    </a:moveTo>
                    <a:lnTo>
                      <a:pt x="415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15" y="189"/>
                    </a:lnTo>
                    <a:lnTo>
                      <a:pt x="318" y="93"/>
                    </a:lnTo>
                    <a:lnTo>
                      <a:pt x="507" y="93"/>
                    </a:lnTo>
                    <a:lnTo>
                      <a:pt x="507" y="0"/>
                    </a:lnTo>
                    <a:lnTo>
                      <a:pt x="415" y="0"/>
                    </a:lnTo>
                    <a:lnTo>
                      <a:pt x="507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9" name="Freeform 191">
                <a:extLst>
                  <a:ext uri="{FF2B5EF4-FFF2-40B4-BE49-F238E27FC236}">
                    <a16:creationId xmlns:a16="http://schemas.microsoft.com/office/drawing/2014/main" id="{349AA46D-6D35-F1D6-CF79-F1CCB3853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8697"/>
                <a:ext cx="189" cy="1898"/>
              </a:xfrm>
              <a:custGeom>
                <a:avLst/>
                <a:gdLst>
                  <a:gd name="T0" fmla="*/ 97 w 189"/>
                  <a:gd name="T1" fmla="*/ 1708 h 1898"/>
                  <a:gd name="T2" fmla="*/ 189 w 189"/>
                  <a:gd name="T3" fmla="*/ 1805 h 1898"/>
                  <a:gd name="T4" fmla="*/ 189 w 189"/>
                  <a:gd name="T5" fmla="*/ 0 h 1898"/>
                  <a:gd name="T6" fmla="*/ 0 w 189"/>
                  <a:gd name="T7" fmla="*/ 0 h 1898"/>
                  <a:gd name="T8" fmla="*/ 0 w 189"/>
                  <a:gd name="T9" fmla="*/ 1805 h 1898"/>
                  <a:gd name="T10" fmla="*/ 97 w 189"/>
                  <a:gd name="T11" fmla="*/ 1898 h 1898"/>
                  <a:gd name="T12" fmla="*/ 0 w 189"/>
                  <a:gd name="T13" fmla="*/ 1805 h 1898"/>
                  <a:gd name="T14" fmla="*/ 0 w 189"/>
                  <a:gd name="T15" fmla="*/ 1898 h 1898"/>
                  <a:gd name="T16" fmla="*/ 97 w 189"/>
                  <a:gd name="T17" fmla="*/ 1898 h 1898"/>
                  <a:gd name="T18" fmla="*/ 97 w 189"/>
                  <a:gd name="T19" fmla="*/ 1708 h 1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98">
                    <a:moveTo>
                      <a:pt x="97" y="1708"/>
                    </a:moveTo>
                    <a:lnTo>
                      <a:pt x="189" y="180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805"/>
                    </a:lnTo>
                    <a:lnTo>
                      <a:pt x="97" y="1898"/>
                    </a:lnTo>
                    <a:lnTo>
                      <a:pt x="0" y="1805"/>
                    </a:lnTo>
                    <a:lnTo>
                      <a:pt x="0" y="1898"/>
                    </a:lnTo>
                    <a:lnTo>
                      <a:pt x="97" y="1898"/>
                    </a:lnTo>
                    <a:lnTo>
                      <a:pt x="97" y="17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0" name="Freeform 192">
                <a:extLst>
                  <a:ext uri="{FF2B5EF4-FFF2-40B4-BE49-F238E27FC236}">
                    <a16:creationId xmlns:a16="http://schemas.microsoft.com/office/drawing/2014/main" id="{800462C3-3775-126C-A7F6-3F3B39446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405"/>
                <a:ext cx="600" cy="190"/>
              </a:xfrm>
              <a:custGeom>
                <a:avLst/>
                <a:gdLst>
                  <a:gd name="T0" fmla="*/ 411 w 600"/>
                  <a:gd name="T1" fmla="*/ 97 h 190"/>
                  <a:gd name="T2" fmla="*/ 503 w 600"/>
                  <a:gd name="T3" fmla="*/ 0 h 190"/>
                  <a:gd name="T4" fmla="*/ 0 w 600"/>
                  <a:gd name="T5" fmla="*/ 0 h 190"/>
                  <a:gd name="T6" fmla="*/ 0 w 600"/>
                  <a:gd name="T7" fmla="*/ 190 h 190"/>
                  <a:gd name="T8" fmla="*/ 503 w 600"/>
                  <a:gd name="T9" fmla="*/ 190 h 190"/>
                  <a:gd name="T10" fmla="*/ 600 w 600"/>
                  <a:gd name="T11" fmla="*/ 97 h 190"/>
                  <a:gd name="T12" fmla="*/ 503 w 600"/>
                  <a:gd name="T13" fmla="*/ 190 h 190"/>
                  <a:gd name="T14" fmla="*/ 600 w 600"/>
                  <a:gd name="T15" fmla="*/ 190 h 190"/>
                  <a:gd name="T16" fmla="*/ 600 w 600"/>
                  <a:gd name="T17" fmla="*/ 97 h 190"/>
                  <a:gd name="T18" fmla="*/ 411 w 600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90">
                    <a:moveTo>
                      <a:pt x="411" y="97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3" y="190"/>
                    </a:lnTo>
                    <a:lnTo>
                      <a:pt x="600" y="97"/>
                    </a:lnTo>
                    <a:lnTo>
                      <a:pt x="503" y="190"/>
                    </a:lnTo>
                    <a:lnTo>
                      <a:pt x="600" y="190"/>
                    </a:lnTo>
                    <a:lnTo>
                      <a:pt x="600" y="97"/>
                    </a:lnTo>
                    <a:lnTo>
                      <a:pt x="411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1" name="Freeform 193">
                <a:extLst>
                  <a:ext uri="{FF2B5EF4-FFF2-40B4-BE49-F238E27FC236}">
                    <a16:creationId xmlns:a16="http://schemas.microsoft.com/office/drawing/2014/main" id="{9EF0FF8D-F4C8-D769-0BC9-EF18E2B8C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7726"/>
                <a:ext cx="189" cy="2776"/>
              </a:xfrm>
              <a:custGeom>
                <a:avLst/>
                <a:gdLst>
                  <a:gd name="T0" fmla="*/ 92 w 189"/>
                  <a:gd name="T1" fmla="*/ 189 h 2776"/>
                  <a:gd name="T2" fmla="*/ 0 w 189"/>
                  <a:gd name="T3" fmla="*/ 92 h 2776"/>
                  <a:gd name="T4" fmla="*/ 0 w 189"/>
                  <a:gd name="T5" fmla="*/ 2776 h 2776"/>
                  <a:gd name="T6" fmla="*/ 189 w 189"/>
                  <a:gd name="T7" fmla="*/ 2776 h 2776"/>
                  <a:gd name="T8" fmla="*/ 189 w 189"/>
                  <a:gd name="T9" fmla="*/ 92 h 2776"/>
                  <a:gd name="T10" fmla="*/ 92 w 189"/>
                  <a:gd name="T11" fmla="*/ 0 h 2776"/>
                  <a:gd name="T12" fmla="*/ 189 w 189"/>
                  <a:gd name="T13" fmla="*/ 92 h 2776"/>
                  <a:gd name="T14" fmla="*/ 189 w 189"/>
                  <a:gd name="T15" fmla="*/ 0 h 2776"/>
                  <a:gd name="T16" fmla="*/ 92 w 189"/>
                  <a:gd name="T17" fmla="*/ 0 h 2776"/>
                  <a:gd name="T18" fmla="*/ 92 w 189"/>
                  <a:gd name="T19" fmla="*/ 189 h 2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76">
                    <a:moveTo>
                      <a:pt x="92" y="189"/>
                    </a:moveTo>
                    <a:lnTo>
                      <a:pt x="0" y="92"/>
                    </a:lnTo>
                    <a:lnTo>
                      <a:pt x="0" y="2776"/>
                    </a:lnTo>
                    <a:lnTo>
                      <a:pt x="189" y="2776"/>
                    </a:lnTo>
                    <a:lnTo>
                      <a:pt x="189" y="92"/>
                    </a:lnTo>
                    <a:lnTo>
                      <a:pt x="92" y="0"/>
                    </a:lnTo>
                    <a:lnTo>
                      <a:pt x="189" y="92"/>
                    </a:lnTo>
                    <a:lnTo>
                      <a:pt x="189" y="0"/>
                    </a:lnTo>
                    <a:lnTo>
                      <a:pt x="92" y="0"/>
                    </a:lnTo>
                    <a:lnTo>
                      <a:pt x="92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2" name="Freeform 194">
                <a:extLst>
                  <a:ext uri="{FF2B5EF4-FFF2-40B4-BE49-F238E27FC236}">
                    <a16:creationId xmlns:a16="http://schemas.microsoft.com/office/drawing/2014/main" id="{52D6294C-B145-9F83-47F6-FA20955B8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726"/>
                <a:ext cx="600" cy="189"/>
              </a:xfrm>
              <a:custGeom>
                <a:avLst/>
                <a:gdLst>
                  <a:gd name="T0" fmla="*/ 189 w 600"/>
                  <a:gd name="T1" fmla="*/ 92 h 189"/>
                  <a:gd name="T2" fmla="*/ 97 w 600"/>
                  <a:gd name="T3" fmla="*/ 189 h 189"/>
                  <a:gd name="T4" fmla="*/ 600 w 600"/>
                  <a:gd name="T5" fmla="*/ 189 h 189"/>
                  <a:gd name="T6" fmla="*/ 600 w 600"/>
                  <a:gd name="T7" fmla="*/ 0 h 189"/>
                  <a:gd name="T8" fmla="*/ 97 w 600"/>
                  <a:gd name="T9" fmla="*/ 0 h 189"/>
                  <a:gd name="T10" fmla="*/ 0 w 600"/>
                  <a:gd name="T11" fmla="*/ 92 h 189"/>
                  <a:gd name="T12" fmla="*/ 97 w 600"/>
                  <a:gd name="T13" fmla="*/ 0 h 189"/>
                  <a:gd name="T14" fmla="*/ 0 w 600"/>
                  <a:gd name="T15" fmla="*/ 0 h 189"/>
                  <a:gd name="T16" fmla="*/ 0 w 600"/>
                  <a:gd name="T17" fmla="*/ 92 h 189"/>
                  <a:gd name="T18" fmla="*/ 189 w 600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0" y="189"/>
                    </a:lnTo>
                    <a:lnTo>
                      <a:pt x="600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3" name="Freeform 195">
                <a:extLst>
                  <a:ext uri="{FF2B5EF4-FFF2-40B4-BE49-F238E27FC236}">
                    <a16:creationId xmlns:a16="http://schemas.microsoft.com/office/drawing/2014/main" id="{FB6CB373-3194-576E-230F-D914A492C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818"/>
                <a:ext cx="189" cy="464"/>
              </a:xfrm>
              <a:custGeom>
                <a:avLst/>
                <a:gdLst>
                  <a:gd name="T0" fmla="*/ 97 w 189"/>
                  <a:gd name="T1" fmla="*/ 464 h 464"/>
                  <a:gd name="T2" fmla="*/ 189 w 189"/>
                  <a:gd name="T3" fmla="*/ 371 h 464"/>
                  <a:gd name="T4" fmla="*/ 189 w 189"/>
                  <a:gd name="T5" fmla="*/ 0 h 464"/>
                  <a:gd name="T6" fmla="*/ 0 w 189"/>
                  <a:gd name="T7" fmla="*/ 0 h 464"/>
                  <a:gd name="T8" fmla="*/ 0 w 189"/>
                  <a:gd name="T9" fmla="*/ 371 h 464"/>
                  <a:gd name="T10" fmla="*/ 97 w 189"/>
                  <a:gd name="T11" fmla="*/ 274 h 464"/>
                  <a:gd name="T12" fmla="*/ 97 w 189"/>
                  <a:gd name="T13" fmla="*/ 464 h 464"/>
                  <a:gd name="T14" fmla="*/ 189 w 189"/>
                  <a:gd name="T15" fmla="*/ 464 h 464"/>
                  <a:gd name="T16" fmla="*/ 189 w 189"/>
                  <a:gd name="T17" fmla="*/ 371 h 464"/>
                  <a:gd name="T18" fmla="*/ 97 w 189"/>
                  <a:gd name="T19" fmla="*/ 464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64">
                    <a:moveTo>
                      <a:pt x="97" y="464"/>
                    </a:moveTo>
                    <a:lnTo>
                      <a:pt x="189" y="371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371"/>
                    </a:lnTo>
                    <a:lnTo>
                      <a:pt x="97" y="274"/>
                    </a:lnTo>
                    <a:lnTo>
                      <a:pt x="97" y="464"/>
                    </a:lnTo>
                    <a:lnTo>
                      <a:pt x="189" y="464"/>
                    </a:lnTo>
                    <a:lnTo>
                      <a:pt x="189" y="371"/>
                    </a:lnTo>
                    <a:lnTo>
                      <a:pt x="97" y="4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4" name="Freeform 196">
                <a:extLst>
                  <a:ext uri="{FF2B5EF4-FFF2-40B4-BE49-F238E27FC236}">
                    <a16:creationId xmlns:a16="http://schemas.microsoft.com/office/drawing/2014/main" id="{F02EAE4C-09D8-648B-65F4-B717F9494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8092"/>
                <a:ext cx="512" cy="190"/>
              </a:xfrm>
              <a:custGeom>
                <a:avLst/>
                <a:gdLst>
                  <a:gd name="T0" fmla="*/ 0 w 512"/>
                  <a:gd name="T1" fmla="*/ 97 h 190"/>
                  <a:gd name="T2" fmla="*/ 97 w 512"/>
                  <a:gd name="T3" fmla="*/ 190 h 190"/>
                  <a:gd name="T4" fmla="*/ 512 w 512"/>
                  <a:gd name="T5" fmla="*/ 190 h 190"/>
                  <a:gd name="T6" fmla="*/ 512 w 512"/>
                  <a:gd name="T7" fmla="*/ 0 h 190"/>
                  <a:gd name="T8" fmla="*/ 97 w 512"/>
                  <a:gd name="T9" fmla="*/ 0 h 190"/>
                  <a:gd name="T10" fmla="*/ 189 w 512"/>
                  <a:gd name="T11" fmla="*/ 97 h 190"/>
                  <a:gd name="T12" fmla="*/ 0 w 512"/>
                  <a:gd name="T13" fmla="*/ 97 h 190"/>
                  <a:gd name="T14" fmla="*/ 0 w 512"/>
                  <a:gd name="T15" fmla="*/ 190 h 190"/>
                  <a:gd name="T16" fmla="*/ 97 w 512"/>
                  <a:gd name="T17" fmla="*/ 190 h 190"/>
                  <a:gd name="T18" fmla="*/ 0 w 512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190">
                    <a:moveTo>
                      <a:pt x="0" y="97"/>
                    </a:moveTo>
                    <a:lnTo>
                      <a:pt x="97" y="190"/>
                    </a:lnTo>
                    <a:lnTo>
                      <a:pt x="512" y="190"/>
                    </a:lnTo>
                    <a:lnTo>
                      <a:pt x="512" y="0"/>
                    </a:lnTo>
                    <a:lnTo>
                      <a:pt x="97" y="0"/>
                    </a:lnTo>
                    <a:lnTo>
                      <a:pt x="189" y="97"/>
                    </a:lnTo>
                    <a:lnTo>
                      <a:pt x="0" y="97"/>
                    </a:lnTo>
                    <a:lnTo>
                      <a:pt x="0" y="190"/>
                    </a:lnTo>
                    <a:lnTo>
                      <a:pt x="97" y="190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5" name="Freeform 197">
                <a:extLst>
                  <a:ext uri="{FF2B5EF4-FFF2-40B4-BE49-F238E27FC236}">
                    <a16:creationId xmlns:a16="http://schemas.microsoft.com/office/drawing/2014/main" id="{250F14A4-B8BC-82A9-D897-E0354F416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7722"/>
                <a:ext cx="193" cy="467"/>
              </a:xfrm>
              <a:custGeom>
                <a:avLst/>
                <a:gdLst>
                  <a:gd name="T0" fmla="*/ 97 w 193"/>
                  <a:gd name="T1" fmla="*/ 189 h 467"/>
                  <a:gd name="T2" fmla="*/ 4 w 193"/>
                  <a:gd name="T3" fmla="*/ 92 h 467"/>
                  <a:gd name="T4" fmla="*/ 0 w 193"/>
                  <a:gd name="T5" fmla="*/ 467 h 467"/>
                  <a:gd name="T6" fmla="*/ 189 w 193"/>
                  <a:gd name="T7" fmla="*/ 467 h 467"/>
                  <a:gd name="T8" fmla="*/ 193 w 193"/>
                  <a:gd name="T9" fmla="*/ 92 h 467"/>
                  <a:gd name="T10" fmla="*/ 97 w 193"/>
                  <a:gd name="T11" fmla="*/ 0 h 467"/>
                  <a:gd name="T12" fmla="*/ 193 w 193"/>
                  <a:gd name="T13" fmla="*/ 92 h 467"/>
                  <a:gd name="T14" fmla="*/ 193 w 193"/>
                  <a:gd name="T15" fmla="*/ 0 h 467"/>
                  <a:gd name="T16" fmla="*/ 97 w 193"/>
                  <a:gd name="T17" fmla="*/ 0 h 467"/>
                  <a:gd name="T18" fmla="*/ 97 w 193"/>
                  <a:gd name="T19" fmla="*/ 189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3" h="467">
                    <a:moveTo>
                      <a:pt x="97" y="189"/>
                    </a:moveTo>
                    <a:lnTo>
                      <a:pt x="4" y="92"/>
                    </a:lnTo>
                    <a:lnTo>
                      <a:pt x="0" y="467"/>
                    </a:lnTo>
                    <a:lnTo>
                      <a:pt x="189" y="467"/>
                    </a:lnTo>
                    <a:lnTo>
                      <a:pt x="193" y="92"/>
                    </a:lnTo>
                    <a:lnTo>
                      <a:pt x="97" y="0"/>
                    </a:lnTo>
                    <a:lnTo>
                      <a:pt x="193" y="92"/>
                    </a:lnTo>
                    <a:lnTo>
                      <a:pt x="193" y="0"/>
                    </a:lnTo>
                    <a:lnTo>
                      <a:pt x="97" y="0"/>
                    </a:lnTo>
                    <a:lnTo>
                      <a:pt x="97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6" name="Freeform 198">
                <a:extLst>
                  <a:ext uri="{FF2B5EF4-FFF2-40B4-BE49-F238E27FC236}">
                    <a16:creationId xmlns:a16="http://schemas.microsoft.com/office/drawing/2014/main" id="{BA5B2440-322B-0AF1-FC53-0E5BB3C99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722"/>
                <a:ext cx="605" cy="189"/>
              </a:xfrm>
              <a:custGeom>
                <a:avLst/>
                <a:gdLst>
                  <a:gd name="T0" fmla="*/ 189 w 605"/>
                  <a:gd name="T1" fmla="*/ 92 h 189"/>
                  <a:gd name="T2" fmla="*/ 97 w 605"/>
                  <a:gd name="T3" fmla="*/ 189 h 189"/>
                  <a:gd name="T4" fmla="*/ 605 w 605"/>
                  <a:gd name="T5" fmla="*/ 189 h 189"/>
                  <a:gd name="T6" fmla="*/ 605 w 605"/>
                  <a:gd name="T7" fmla="*/ 0 h 189"/>
                  <a:gd name="T8" fmla="*/ 97 w 605"/>
                  <a:gd name="T9" fmla="*/ 0 h 189"/>
                  <a:gd name="T10" fmla="*/ 0 w 605"/>
                  <a:gd name="T11" fmla="*/ 92 h 189"/>
                  <a:gd name="T12" fmla="*/ 97 w 605"/>
                  <a:gd name="T13" fmla="*/ 0 h 189"/>
                  <a:gd name="T14" fmla="*/ 0 w 605"/>
                  <a:gd name="T15" fmla="*/ 0 h 189"/>
                  <a:gd name="T16" fmla="*/ 0 w 605"/>
                  <a:gd name="T17" fmla="*/ 92 h 189"/>
                  <a:gd name="T18" fmla="*/ 189 w 605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5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5" y="189"/>
                    </a:lnTo>
                    <a:lnTo>
                      <a:pt x="605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7" name="Freeform 199">
                <a:extLst>
                  <a:ext uri="{FF2B5EF4-FFF2-40B4-BE49-F238E27FC236}">
                    <a16:creationId xmlns:a16="http://schemas.microsoft.com/office/drawing/2014/main" id="{1B478560-57D6-EC2B-E422-7DE2D71D5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814"/>
                <a:ext cx="189" cy="2716"/>
              </a:xfrm>
              <a:custGeom>
                <a:avLst/>
                <a:gdLst>
                  <a:gd name="T0" fmla="*/ 4 w 189"/>
                  <a:gd name="T1" fmla="*/ 2088 h 2716"/>
                  <a:gd name="T2" fmla="*/ 189 w 189"/>
                  <a:gd name="T3" fmla="*/ 2116 h 2716"/>
                  <a:gd name="T4" fmla="*/ 189 w 189"/>
                  <a:gd name="T5" fmla="*/ 0 h 2716"/>
                  <a:gd name="T6" fmla="*/ 0 w 189"/>
                  <a:gd name="T7" fmla="*/ 0 h 2716"/>
                  <a:gd name="T8" fmla="*/ 0 w 189"/>
                  <a:gd name="T9" fmla="*/ 2116 h 2716"/>
                  <a:gd name="T10" fmla="*/ 185 w 189"/>
                  <a:gd name="T11" fmla="*/ 2144 h 2716"/>
                  <a:gd name="T12" fmla="*/ 0 w 189"/>
                  <a:gd name="T13" fmla="*/ 2116 h 2716"/>
                  <a:gd name="T14" fmla="*/ 0 w 189"/>
                  <a:gd name="T15" fmla="*/ 2716 h 2716"/>
                  <a:gd name="T16" fmla="*/ 185 w 189"/>
                  <a:gd name="T17" fmla="*/ 2144 h 2716"/>
                  <a:gd name="T18" fmla="*/ 4 w 189"/>
                  <a:gd name="T19" fmla="*/ 2088 h 2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16">
                    <a:moveTo>
                      <a:pt x="4" y="2088"/>
                    </a:moveTo>
                    <a:lnTo>
                      <a:pt x="189" y="2116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2116"/>
                    </a:lnTo>
                    <a:lnTo>
                      <a:pt x="185" y="2144"/>
                    </a:lnTo>
                    <a:lnTo>
                      <a:pt x="0" y="2116"/>
                    </a:lnTo>
                    <a:lnTo>
                      <a:pt x="0" y="2716"/>
                    </a:lnTo>
                    <a:lnTo>
                      <a:pt x="185" y="2144"/>
                    </a:lnTo>
                    <a:lnTo>
                      <a:pt x="4" y="20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8" name="Freeform 200">
                <a:extLst>
                  <a:ext uri="{FF2B5EF4-FFF2-40B4-BE49-F238E27FC236}">
                    <a16:creationId xmlns:a16="http://schemas.microsoft.com/office/drawing/2014/main" id="{ACAF5031-1923-55F4-3EA4-796030A08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2" y="9011"/>
                <a:ext cx="697" cy="947"/>
              </a:xfrm>
              <a:custGeom>
                <a:avLst/>
                <a:gdLst>
                  <a:gd name="T0" fmla="*/ 508 w 697"/>
                  <a:gd name="T1" fmla="*/ 65 h 947"/>
                  <a:gd name="T2" fmla="*/ 536 w 697"/>
                  <a:gd name="T3" fmla="*/ 0 h 947"/>
                  <a:gd name="T4" fmla="*/ 447 w 697"/>
                  <a:gd name="T5" fmla="*/ 93 h 947"/>
                  <a:gd name="T6" fmla="*/ 363 w 697"/>
                  <a:gd name="T7" fmla="*/ 193 h 947"/>
                  <a:gd name="T8" fmla="*/ 286 w 697"/>
                  <a:gd name="T9" fmla="*/ 298 h 947"/>
                  <a:gd name="T10" fmla="*/ 218 w 697"/>
                  <a:gd name="T11" fmla="*/ 407 h 947"/>
                  <a:gd name="T12" fmla="*/ 153 w 697"/>
                  <a:gd name="T13" fmla="*/ 524 h 947"/>
                  <a:gd name="T14" fmla="*/ 97 w 697"/>
                  <a:gd name="T15" fmla="*/ 641 h 947"/>
                  <a:gd name="T16" fmla="*/ 44 w 697"/>
                  <a:gd name="T17" fmla="*/ 766 h 947"/>
                  <a:gd name="T18" fmla="*/ 0 w 697"/>
                  <a:gd name="T19" fmla="*/ 891 h 947"/>
                  <a:gd name="T20" fmla="*/ 181 w 697"/>
                  <a:gd name="T21" fmla="*/ 947 h 947"/>
                  <a:gd name="T22" fmla="*/ 222 w 697"/>
                  <a:gd name="T23" fmla="*/ 830 h 947"/>
                  <a:gd name="T24" fmla="*/ 266 w 697"/>
                  <a:gd name="T25" fmla="*/ 717 h 947"/>
                  <a:gd name="T26" fmla="*/ 322 w 697"/>
                  <a:gd name="T27" fmla="*/ 608 h 947"/>
                  <a:gd name="T28" fmla="*/ 379 w 697"/>
                  <a:gd name="T29" fmla="*/ 504 h 947"/>
                  <a:gd name="T30" fmla="*/ 443 w 697"/>
                  <a:gd name="T31" fmla="*/ 403 h 947"/>
                  <a:gd name="T32" fmla="*/ 512 w 697"/>
                  <a:gd name="T33" fmla="*/ 310 h 947"/>
                  <a:gd name="T34" fmla="*/ 588 w 697"/>
                  <a:gd name="T35" fmla="*/ 218 h 947"/>
                  <a:gd name="T36" fmla="*/ 669 w 697"/>
                  <a:gd name="T37" fmla="*/ 133 h 947"/>
                  <a:gd name="T38" fmla="*/ 697 w 697"/>
                  <a:gd name="T39" fmla="*/ 65 h 947"/>
                  <a:gd name="T40" fmla="*/ 669 w 697"/>
                  <a:gd name="T41" fmla="*/ 133 h 947"/>
                  <a:gd name="T42" fmla="*/ 697 w 697"/>
                  <a:gd name="T43" fmla="*/ 105 h 947"/>
                  <a:gd name="T44" fmla="*/ 697 w 697"/>
                  <a:gd name="T45" fmla="*/ 65 h 947"/>
                  <a:gd name="T46" fmla="*/ 508 w 697"/>
                  <a:gd name="T47" fmla="*/ 65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7" h="947">
                    <a:moveTo>
                      <a:pt x="508" y="65"/>
                    </a:moveTo>
                    <a:lnTo>
                      <a:pt x="536" y="0"/>
                    </a:lnTo>
                    <a:lnTo>
                      <a:pt x="447" y="93"/>
                    </a:lnTo>
                    <a:lnTo>
                      <a:pt x="363" y="193"/>
                    </a:lnTo>
                    <a:lnTo>
                      <a:pt x="286" y="298"/>
                    </a:lnTo>
                    <a:lnTo>
                      <a:pt x="218" y="407"/>
                    </a:lnTo>
                    <a:lnTo>
                      <a:pt x="153" y="524"/>
                    </a:lnTo>
                    <a:lnTo>
                      <a:pt x="97" y="641"/>
                    </a:lnTo>
                    <a:lnTo>
                      <a:pt x="44" y="766"/>
                    </a:lnTo>
                    <a:lnTo>
                      <a:pt x="0" y="891"/>
                    </a:lnTo>
                    <a:lnTo>
                      <a:pt x="181" y="947"/>
                    </a:lnTo>
                    <a:lnTo>
                      <a:pt x="222" y="830"/>
                    </a:lnTo>
                    <a:lnTo>
                      <a:pt x="266" y="717"/>
                    </a:lnTo>
                    <a:lnTo>
                      <a:pt x="322" y="608"/>
                    </a:lnTo>
                    <a:lnTo>
                      <a:pt x="379" y="504"/>
                    </a:lnTo>
                    <a:lnTo>
                      <a:pt x="443" y="403"/>
                    </a:lnTo>
                    <a:lnTo>
                      <a:pt x="512" y="310"/>
                    </a:lnTo>
                    <a:lnTo>
                      <a:pt x="588" y="218"/>
                    </a:lnTo>
                    <a:lnTo>
                      <a:pt x="669" y="133"/>
                    </a:lnTo>
                    <a:lnTo>
                      <a:pt x="697" y="65"/>
                    </a:lnTo>
                    <a:lnTo>
                      <a:pt x="669" y="133"/>
                    </a:lnTo>
                    <a:lnTo>
                      <a:pt x="697" y="105"/>
                    </a:lnTo>
                    <a:lnTo>
                      <a:pt x="697" y="65"/>
                    </a:lnTo>
                    <a:lnTo>
                      <a:pt x="508" y="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9" name="Freeform 201">
                <a:extLst>
                  <a:ext uri="{FF2B5EF4-FFF2-40B4-BE49-F238E27FC236}">
                    <a16:creationId xmlns:a16="http://schemas.microsoft.com/office/drawing/2014/main" id="{5AE1D471-38A7-72AC-5F19-8D850C109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" y="7814"/>
                <a:ext cx="28" cy="2116"/>
              </a:xfrm>
              <a:custGeom>
                <a:avLst/>
                <a:gdLst>
                  <a:gd name="T0" fmla="*/ 0 w 28"/>
                  <a:gd name="T1" fmla="*/ 2116 h 2116"/>
                  <a:gd name="T2" fmla="*/ 0 w 28"/>
                  <a:gd name="T3" fmla="*/ 0 h 2116"/>
                  <a:gd name="T4" fmla="*/ 28 w 28"/>
                  <a:gd name="T5" fmla="*/ 0 h 2116"/>
                  <a:gd name="T6" fmla="*/ 28 w 28"/>
                  <a:gd name="T7" fmla="*/ 2031 h 2116"/>
                  <a:gd name="T8" fmla="*/ 24 w 28"/>
                  <a:gd name="T9" fmla="*/ 2043 h 2116"/>
                  <a:gd name="T10" fmla="*/ 20 w 28"/>
                  <a:gd name="T11" fmla="*/ 2051 h 2116"/>
                  <a:gd name="T12" fmla="*/ 16 w 28"/>
                  <a:gd name="T13" fmla="*/ 2063 h 2116"/>
                  <a:gd name="T14" fmla="*/ 12 w 28"/>
                  <a:gd name="T15" fmla="*/ 2075 h 2116"/>
                  <a:gd name="T16" fmla="*/ 8 w 28"/>
                  <a:gd name="T17" fmla="*/ 2084 h 2116"/>
                  <a:gd name="T18" fmla="*/ 4 w 28"/>
                  <a:gd name="T19" fmla="*/ 2096 h 2116"/>
                  <a:gd name="T20" fmla="*/ 0 w 28"/>
                  <a:gd name="T21" fmla="*/ 2108 h 2116"/>
                  <a:gd name="T22" fmla="*/ 0 w 28"/>
                  <a:gd name="T23" fmla="*/ 2116 h 2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116">
                    <a:moveTo>
                      <a:pt x="0" y="211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31"/>
                    </a:lnTo>
                    <a:lnTo>
                      <a:pt x="24" y="2043"/>
                    </a:lnTo>
                    <a:lnTo>
                      <a:pt x="20" y="2051"/>
                    </a:lnTo>
                    <a:lnTo>
                      <a:pt x="16" y="2063"/>
                    </a:lnTo>
                    <a:lnTo>
                      <a:pt x="12" y="2075"/>
                    </a:lnTo>
                    <a:lnTo>
                      <a:pt x="8" y="2084"/>
                    </a:lnTo>
                    <a:lnTo>
                      <a:pt x="4" y="2096"/>
                    </a:lnTo>
                    <a:lnTo>
                      <a:pt x="0" y="2108"/>
                    </a:lnTo>
                    <a:lnTo>
                      <a:pt x="0" y="2116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0" name="Freeform 202">
                <a:extLst>
                  <a:ext uri="{FF2B5EF4-FFF2-40B4-BE49-F238E27FC236}">
                    <a16:creationId xmlns:a16="http://schemas.microsoft.com/office/drawing/2014/main" id="{4B1BB073-08BC-AFF0-2052-0BB679B2E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7814"/>
                <a:ext cx="28" cy="2031"/>
              </a:xfrm>
              <a:custGeom>
                <a:avLst/>
                <a:gdLst>
                  <a:gd name="T0" fmla="*/ 0 w 28"/>
                  <a:gd name="T1" fmla="*/ 2031 h 2031"/>
                  <a:gd name="T2" fmla="*/ 0 w 28"/>
                  <a:gd name="T3" fmla="*/ 0 h 2031"/>
                  <a:gd name="T4" fmla="*/ 28 w 28"/>
                  <a:gd name="T5" fmla="*/ 0 h 2031"/>
                  <a:gd name="T6" fmla="*/ 28 w 28"/>
                  <a:gd name="T7" fmla="*/ 1955 h 2031"/>
                  <a:gd name="T8" fmla="*/ 24 w 28"/>
                  <a:gd name="T9" fmla="*/ 1967 h 2031"/>
                  <a:gd name="T10" fmla="*/ 20 w 28"/>
                  <a:gd name="T11" fmla="*/ 1975 h 2031"/>
                  <a:gd name="T12" fmla="*/ 16 w 28"/>
                  <a:gd name="T13" fmla="*/ 1983 h 2031"/>
                  <a:gd name="T14" fmla="*/ 12 w 28"/>
                  <a:gd name="T15" fmla="*/ 1995 h 2031"/>
                  <a:gd name="T16" fmla="*/ 8 w 28"/>
                  <a:gd name="T17" fmla="*/ 2003 h 2031"/>
                  <a:gd name="T18" fmla="*/ 4 w 28"/>
                  <a:gd name="T19" fmla="*/ 2011 h 2031"/>
                  <a:gd name="T20" fmla="*/ 4 w 28"/>
                  <a:gd name="T21" fmla="*/ 2023 h 2031"/>
                  <a:gd name="T22" fmla="*/ 0 w 28"/>
                  <a:gd name="T23" fmla="*/ 2031 h 2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031">
                    <a:moveTo>
                      <a:pt x="0" y="2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955"/>
                    </a:lnTo>
                    <a:lnTo>
                      <a:pt x="24" y="1967"/>
                    </a:lnTo>
                    <a:lnTo>
                      <a:pt x="20" y="1975"/>
                    </a:lnTo>
                    <a:lnTo>
                      <a:pt x="16" y="1983"/>
                    </a:lnTo>
                    <a:lnTo>
                      <a:pt x="12" y="1995"/>
                    </a:lnTo>
                    <a:lnTo>
                      <a:pt x="8" y="2003"/>
                    </a:lnTo>
                    <a:lnTo>
                      <a:pt x="4" y="2011"/>
                    </a:lnTo>
                    <a:lnTo>
                      <a:pt x="4" y="2023"/>
                    </a:lnTo>
                    <a:lnTo>
                      <a:pt x="0" y="2031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1" name="Freeform 203">
                <a:extLst>
                  <a:ext uri="{FF2B5EF4-FFF2-40B4-BE49-F238E27FC236}">
                    <a16:creationId xmlns:a16="http://schemas.microsoft.com/office/drawing/2014/main" id="{CF1BCC47-B03F-E6A9-1A55-BDA1682D0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7814"/>
                <a:ext cx="28" cy="1955"/>
              </a:xfrm>
              <a:custGeom>
                <a:avLst/>
                <a:gdLst>
                  <a:gd name="T0" fmla="*/ 0 w 28"/>
                  <a:gd name="T1" fmla="*/ 1955 h 1955"/>
                  <a:gd name="T2" fmla="*/ 0 w 28"/>
                  <a:gd name="T3" fmla="*/ 0 h 1955"/>
                  <a:gd name="T4" fmla="*/ 28 w 28"/>
                  <a:gd name="T5" fmla="*/ 0 h 1955"/>
                  <a:gd name="T6" fmla="*/ 28 w 28"/>
                  <a:gd name="T7" fmla="*/ 1886 h 1955"/>
                  <a:gd name="T8" fmla="*/ 24 w 28"/>
                  <a:gd name="T9" fmla="*/ 1894 h 1955"/>
                  <a:gd name="T10" fmla="*/ 20 w 28"/>
                  <a:gd name="T11" fmla="*/ 1906 h 1955"/>
                  <a:gd name="T12" fmla="*/ 16 w 28"/>
                  <a:gd name="T13" fmla="*/ 1914 h 1955"/>
                  <a:gd name="T14" fmla="*/ 12 w 28"/>
                  <a:gd name="T15" fmla="*/ 1922 h 1955"/>
                  <a:gd name="T16" fmla="*/ 8 w 28"/>
                  <a:gd name="T17" fmla="*/ 1930 h 1955"/>
                  <a:gd name="T18" fmla="*/ 4 w 28"/>
                  <a:gd name="T19" fmla="*/ 1938 h 1955"/>
                  <a:gd name="T20" fmla="*/ 4 w 28"/>
                  <a:gd name="T21" fmla="*/ 1947 h 1955"/>
                  <a:gd name="T22" fmla="*/ 0 w 28"/>
                  <a:gd name="T23" fmla="*/ 1955 h 1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955">
                    <a:moveTo>
                      <a:pt x="0" y="19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886"/>
                    </a:lnTo>
                    <a:lnTo>
                      <a:pt x="24" y="1894"/>
                    </a:lnTo>
                    <a:lnTo>
                      <a:pt x="20" y="1906"/>
                    </a:lnTo>
                    <a:lnTo>
                      <a:pt x="16" y="1914"/>
                    </a:lnTo>
                    <a:lnTo>
                      <a:pt x="12" y="1922"/>
                    </a:lnTo>
                    <a:lnTo>
                      <a:pt x="8" y="1930"/>
                    </a:lnTo>
                    <a:lnTo>
                      <a:pt x="4" y="1938"/>
                    </a:lnTo>
                    <a:lnTo>
                      <a:pt x="4" y="1947"/>
                    </a:lnTo>
                    <a:lnTo>
                      <a:pt x="0" y="1955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2" name="Freeform 204">
                <a:extLst>
                  <a:ext uri="{FF2B5EF4-FFF2-40B4-BE49-F238E27FC236}">
                    <a16:creationId xmlns:a16="http://schemas.microsoft.com/office/drawing/2014/main" id="{A76B2ECF-ED22-2DE2-EC71-9D9C63ADE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9" y="7814"/>
                <a:ext cx="29" cy="1886"/>
              </a:xfrm>
              <a:custGeom>
                <a:avLst/>
                <a:gdLst>
                  <a:gd name="T0" fmla="*/ 0 w 29"/>
                  <a:gd name="T1" fmla="*/ 1886 h 1886"/>
                  <a:gd name="T2" fmla="*/ 0 w 29"/>
                  <a:gd name="T3" fmla="*/ 0 h 1886"/>
                  <a:gd name="T4" fmla="*/ 29 w 29"/>
                  <a:gd name="T5" fmla="*/ 0 h 1886"/>
                  <a:gd name="T6" fmla="*/ 29 w 29"/>
                  <a:gd name="T7" fmla="*/ 1826 h 1886"/>
                  <a:gd name="T8" fmla="*/ 25 w 29"/>
                  <a:gd name="T9" fmla="*/ 1834 h 1886"/>
                  <a:gd name="T10" fmla="*/ 21 w 29"/>
                  <a:gd name="T11" fmla="*/ 1842 h 1886"/>
                  <a:gd name="T12" fmla="*/ 16 w 29"/>
                  <a:gd name="T13" fmla="*/ 1850 h 1886"/>
                  <a:gd name="T14" fmla="*/ 12 w 29"/>
                  <a:gd name="T15" fmla="*/ 1858 h 1886"/>
                  <a:gd name="T16" fmla="*/ 8 w 29"/>
                  <a:gd name="T17" fmla="*/ 1866 h 1886"/>
                  <a:gd name="T18" fmla="*/ 8 w 29"/>
                  <a:gd name="T19" fmla="*/ 1870 h 1886"/>
                  <a:gd name="T20" fmla="*/ 4 w 29"/>
                  <a:gd name="T21" fmla="*/ 1878 h 1886"/>
                  <a:gd name="T22" fmla="*/ 0 w 29"/>
                  <a:gd name="T23" fmla="*/ 1886 h 1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886">
                    <a:moveTo>
                      <a:pt x="0" y="188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826"/>
                    </a:lnTo>
                    <a:lnTo>
                      <a:pt x="25" y="1834"/>
                    </a:lnTo>
                    <a:lnTo>
                      <a:pt x="21" y="1842"/>
                    </a:lnTo>
                    <a:lnTo>
                      <a:pt x="16" y="1850"/>
                    </a:lnTo>
                    <a:lnTo>
                      <a:pt x="12" y="1858"/>
                    </a:lnTo>
                    <a:lnTo>
                      <a:pt x="8" y="1866"/>
                    </a:lnTo>
                    <a:lnTo>
                      <a:pt x="8" y="1870"/>
                    </a:lnTo>
                    <a:lnTo>
                      <a:pt x="4" y="1878"/>
                    </a:lnTo>
                    <a:lnTo>
                      <a:pt x="0" y="1886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3" name="Freeform 205">
                <a:extLst>
                  <a:ext uri="{FF2B5EF4-FFF2-40B4-BE49-F238E27FC236}">
                    <a16:creationId xmlns:a16="http://schemas.microsoft.com/office/drawing/2014/main" id="{3EC20BA3-F9EF-7F72-A935-2BB3D9F61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" y="7814"/>
                <a:ext cx="28" cy="1826"/>
              </a:xfrm>
              <a:custGeom>
                <a:avLst/>
                <a:gdLst>
                  <a:gd name="T0" fmla="*/ 0 w 28"/>
                  <a:gd name="T1" fmla="*/ 1826 h 1826"/>
                  <a:gd name="T2" fmla="*/ 0 w 28"/>
                  <a:gd name="T3" fmla="*/ 0 h 1826"/>
                  <a:gd name="T4" fmla="*/ 28 w 28"/>
                  <a:gd name="T5" fmla="*/ 0 h 1826"/>
                  <a:gd name="T6" fmla="*/ 28 w 28"/>
                  <a:gd name="T7" fmla="*/ 1769 h 1826"/>
                  <a:gd name="T8" fmla="*/ 24 w 28"/>
                  <a:gd name="T9" fmla="*/ 1773 h 1826"/>
                  <a:gd name="T10" fmla="*/ 20 w 28"/>
                  <a:gd name="T11" fmla="*/ 1781 h 1826"/>
                  <a:gd name="T12" fmla="*/ 16 w 28"/>
                  <a:gd name="T13" fmla="*/ 1789 h 1826"/>
                  <a:gd name="T14" fmla="*/ 12 w 28"/>
                  <a:gd name="T15" fmla="*/ 1797 h 1826"/>
                  <a:gd name="T16" fmla="*/ 12 w 28"/>
                  <a:gd name="T17" fmla="*/ 1805 h 1826"/>
                  <a:gd name="T18" fmla="*/ 8 w 28"/>
                  <a:gd name="T19" fmla="*/ 1810 h 1826"/>
                  <a:gd name="T20" fmla="*/ 4 w 28"/>
                  <a:gd name="T21" fmla="*/ 1818 h 1826"/>
                  <a:gd name="T22" fmla="*/ 0 w 28"/>
                  <a:gd name="T23" fmla="*/ 1826 h 1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826">
                    <a:moveTo>
                      <a:pt x="0" y="182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69"/>
                    </a:lnTo>
                    <a:lnTo>
                      <a:pt x="24" y="1773"/>
                    </a:lnTo>
                    <a:lnTo>
                      <a:pt x="20" y="1781"/>
                    </a:lnTo>
                    <a:lnTo>
                      <a:pt x="16" y="1789"/>
                    </a:lnTo>
                    <a:lnTo>
                      <a:pt x="12" y="1797"/>
                    </a:lnTo>
                    <a:lnTo>
                      <a:pt x="12" y="1805"/>
                    </a:lnTo>
                    <a:lnTo>
                      <a:pt x="8" y="1810"/>
                    </a:lnTo>
                    <a:lnTo>
                      <a:pt x="4" y="1818"/>
                    </a:lnTo>
                    <a:lnTo>
                      <a:pt x="0" y="1826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4" name="Freeform 206">
                <a:extLst>
                  <a:ext uri="{FF2B5EF4-FFF2-40B4-BE49-F238E27FC236}">
                    <a16:creationId xmlns:a16="http://schemas.microsoft.com/office/drawing/2014/main" id="{E8DB5456-66AE-79AB-03C8-497263FE4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7814"/>
                <a:ext cx="28" cy="1769"/>
              </a:xfrm>
              <a:custGeom>
                <a:avLst/>
                <a:gdLst>
                  <a:gd name="T0" fmla="*/ 0 w 28"/>
                  <a:gd name="T1" fmla="*/ 1769 h 1769"/>
                  <a:gd name="T2" fmla="*/ 0 w 28"/>
                  <a:gd name="T3" fmla="*/ 0 h 1769"/>
                  <a:gd name="T4" fmla="*/ 28 w 28"/>
                  <a:gd name="T5" fmla="*/ 0 h 1769"/>
                  <a:gd name="T6" fmla="*/ 28 w 28"/>
                  <a:gd name="T7" fmla="*/ 1717 h 1769"/>
                  <a:gd name="T8" fmla="*/ 24 w 28"/>
                  <a:gd name="T9" fmla="*/ 1721 h 1769"/>
                  <a:gd name="T10" fmla="*/ 20 w 28"/>
                  <a:gd name="T11" fmla="*/ 1729 h 1769"/>
                  <a:gd name="T12" fmla="*/ 16 w 28"/>
                  <a:gd name="T13" fmla="*/ 1733 h 1769"/>
                  <a:gd name="T14" fmla="*/ 16 w 28"/>
                  <a:gd name="T15" fmla="*/ 1741 h 1769"/>
                  <a:gd name="T16" fmla="*/ 12 w 28"/>
                  <a:gd name="T17" fmla="*/ 1749 h 1769"/>
                  <a:gd name="T18" fmla="*/ 8 w 28"/>
                  <a:gd name="T19" fmla="*/ 1753 h 1769"/>
                  <a:gd name="T20" fmla="*/ 4 w 28"/>
                  <a:gd name="T21" fmla="*/ 1761 h 1769"/>
                  <a:gd name="T22" fmla="*/ 0 w 28"/>
                  <a:gd name="T23" fmla="*/ 1769 h 1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69">
                    <a:moveTo>
                      <a:pt x="0" y="176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17"/>
                    </a:lnTo>
                    <a:lnTo>
                      <a:pt x="24" y="1721"/>
                    </a:lnTo>
                    <a:lnTo>
                      <a:pt x="20" y="1729"/>
                    </a:lnTo>
                    <a:lnTo>
                      <a:pt x="16" y="1733"/>
                    </a:lnTo>
                    <a:lnTo>
                      <a:pt x="16" y="1741"/>
                    </a:lnTo>
                    <a:lnTo>
                      <a:pt x="12" y="1749"/>
                    </a:lnTo>
                    <a:lnTo>
                      <a:pt x="8" y="1753"/>
                    </a:lnTo>
                    <a:lnTo>
                      <a:pt x="4" y="1761"/>
                    </a:lnTo>
                    <a:lnTo>
                      <a:pt x="0" y="176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5" name="Freeform 207">
                <a:extLst>
                  <a:ext uri="{FF2B5EF4-FFF2-40B4-BE49-F238E27FC236}">
                    <a16:creationId xmlns:a16="http://schemas.microsoft.com/office/drawing/2014/main" id="{9589A176-0B23-51E1-C35F-2EF95A462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7814"/>
                <a:ext cx="28" cy="1717"/>
              </a:xfrm>
              <a:custGeom>
                <a:avLst/>
                <a:gdLst>
                  <a:gd name="T0" fmla="*/ 0 w 28"/>
                  <a:gd name="T1" fmla="*/ 1717 h 1717"/>
                  <a:gd name="T2" fmla="*/ 0 w 28"/>
                  <a:gd name="T3" fmla="*/ 0 h 1717"/>
                  <a:gd name="T4" fmla="*/ 28 w 28"/>
                  <a:gd name="T5" fmla="*/ 0 h 1717"/>
                  <a:gd name="T6" fmla="*/ 28 w 28"/>
                  <a:gd name="T7" fmla="*/ 1664 h 1717"/>
                  <a:gd name="T8" fmla="*/ 24 w 28"/>
                  <a:gd name="T9" fmla="*/ 1673 h 1717"/>
                  <a:gd name="T10" fmla="*/ 20 w 28"/>
                  <a:gd name="T11" fmla="*/ 1677 h 1717"/>
                  <a:gd name="T12" fmla="*/ 20 w 28"/>
                  <a:gd name="T13" fmla="*/ 1685 h 1717"/>
                  <a:gd name="T14" fmla="*/ 16 w 28"/>
                  <a:gd name="T15" fmla="*/ 1689 h 1717"/>
                  <a:gd name="T16" fmla="*/ 12 w 28"/>
                  <a:gd name="T17" fmla="*/ 1697 h 1717"/>
                  <a:gd name="T18" fmla="*/ 8 w 28"/>
                  <a:gd name="T19" fmla="*/ 1701 h 1717"/>
                  <a:gd name="T20" fmla="*/ 4 w 28"/>
                  <a:gd name="T21" fmla="*/ 1709 h 1717"/>
                  <a:gd name="T22" fmla="*/ 0 w 28"/>
                  <a:gd name="T23" fmla="*/ 1717 h 1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17">
                    <a:moveTo>
                      <a:pt x="0" y="171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64"/>
                    </a:lnTo>
                    <a:lnTo>
                      <a:pt x="24" y="1673"/>
                    </a:lnTo>
                    <a:lnTo>
                      <a:pt x="20" y="1677"/>
                    </a:lnTo>
                    <a:lnTo>
                      <a:pt x="20" y="1685"/>
                    </a:lnTo>
                    <a:lnTo>
                      <a:pt x="16" y="1689"/>
                    </a:lnTo>
                    <a:lnTo>
                      <a:pt x="12" y="1697"/>
                    </a:lnTo>
                    <a:lnTo>
                      <a:pt x="8" y="1701"/>
                    </a:lnTo>
                    <a:lnTo>
                      <a:pt x="4" y="1709"/>
                    </a:lnTo>
                    <a:lnTo>
                      <a:pt x="0" y="171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6" name="Freeform 208">
                <a:extLst>
                  <a:ext uri="{FF2B5EF4-FFF2-40B4-BE49-F238E27FC236}">
                    <a16:creationId xmlns:a16="http://schemas.microsoft.com/office/drawing/2014/main" id="{6A035784-36C0-0E3D-8117-802CE4EEA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7814"/>
                <a:ext cx="28" cy="1664"/>
              </a:xfrm>
              <a:custGeom>
                <a:avLst/>
                <a:gdLst>
                  <a:gd name="T0" fmla="*/ 0 w 28"/>
                  <a:gd name="T1" fmla="*/ 1664 h 1664"/>
                  <a:gd name="T2" fmla="*/ 0 w 28"/>
                  <a:gd name="T3" fmla="*/ 0 h 1664"/>
                  <a:gd name="T4" fmla="*/ 28 w 28"/>
                  <a:gd name="T5" fmla="*/ 0 h 1664"/>
                  <a:gd name="T6" fmla="*/ 28 w 28"/>
                  <a:gd name="T7" fmla="*/ 1616 h 1664"/>
                  <a:gd name="T8" fmla="*/ 24 w 28"/>
                  <a:gd name="T9" fmla="*/ 1624 h 1664"/>
                  <a:gd name="T10" fmla="*/ 24 w 28"/>
                  <a:gd name="T11" fmla="*/ 1628 h 1664"/>
                  <a:gd name="T12" fmla="*/ 20 w 28"/>
                  <a:gd name="T13" fmla="*/ 1636 h 1664"/>
                  <a:gd name="T14" fmla="*/ 16 w 28"/>
                  <a:gd name="T15" fmla="*/ 1640 h 1664"/>
                  <a:gd name="T16" fmla="*/ 12 w 28"/>
                  <a:gd name="T17" fmla="*/ 1648 h 1664"/>
                  <a:gd name="T18" fmla="*/ 8 w 28"/>
                  <a:gd name="T19" fmla="*/ 1652 h 1664"/>
                  <a:gd name="T20" fmla="*/ 4 w 28"/>
                  <a:gd name="T21" fmla="*/ 1660 h 1664"/>
                  <a:gd name="T22" fmla="*/ 0 w 28"/>
                  <a:gd name="T23" fmla="*/ 1664 h 1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664">
                    <a:moveTo>
                      <a:pt x="0" y="1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16"/>
                    </a:lnTo>
                    <a:lnTo>
                      <a:pt x="24" y="1624"/>
                    </a:lnTo>
                    <a:lnTo>
                      <a:pt x="24" y="1628"/>
                    </a:lnTo>
                    <a:lnTo>
                      <a:pt x="20" y="1636"/>
                    </a:lnTo>
                    <a:lnTo>
                      <a:pt x="16" y="1640"/>
                    </a:lnTo>
                    <a:lnTo>
                      <a:pt x="12" y="1648"/>
                    </a:lnTo>
                    <a:lnTo>
                      <a:pt x="8" y="1652"/>
                    </a:lnTo>
                    <a:lnTo>
                      <a:pt x="4" y="1660"/>
                    </a:lnTo>
                    <a:lnTo>
                      <a:pt x="0" y="16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7" name="Freeform 209">
                <a:extLst>
                  <a:ext uri="{FF2B5EF4-FFF2-40B4-BE49-F238E27FC236}">
                    <a16:creationId xmlns:a16="http://schemas.microsoft.com/office/drawing/2014/main" id="{CD6D49C6-FC8A-1F90-8A28-4827ABB63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0" y="7814"/>
                <a:ext cx="29" cy="1616"/>
              </a:xfrm>
              <a:custGeom>
                <a:avLst/>
                <a:gdLst>
                  <a:gd name="T0" fmla="*/ 0 w 29"/>
                  <a:gd name="T1" fmla="*/ 1616 h 1616"/>
                  <a:gd name="T2" fmla="*/ 0 w 29"/>
                  <a:gd name="T3" fmla="*/ 0 h 1616"/>
                  <a:gd name="T4" fmla="*/ 29 w 29"/>
                  <a:gd name="T5" fmla="*/ 0 h 1616"/>
                  <a:gd name="T6" fmla="*/ 29 w 29"/>
                  <a:gd name="T7" fmla="*/ 1572 h 1616"/>
                  <a:gd name="T8" fmla="*/ 29 w 29"/>
                  <a:gd name="T9" fmla="*/ 1580 h 1616"/>
                  <a:gd name="T10" fmla="*/ 25 w 29"/>
                  <a:gd name="T11" fmla="*/ 1584 h 1616"/>
                  <a:gd name="T12" fmla="*/ 21 w 29"/>
                  <a:gd name="T13" fmla="*/ 1592 h 1616"/>
                  <a:gd name="T14" fmla="*/ 17 w 29"/>
                  <a:gd name="T15" fmla="*/ 1596 h 1616"/>
                  <a:gd name="T16" fmla="*/ 12 w 29"/>
                  <a:gd name="T17" fmla="*/ 1600 h 1616"/>
                  <a:gd name="T18" fmla="*/ 8 w 29"/>
                  <a:gd name="T19" fmla="*/ 1608 h 1616"/>
                  <a:gd name="T20" fmla="*/ 4 w 29"/>
                  <a:gd name="T21" fmla="*/ 1612 h 1616"/>
                  <a:gd name="T22" fmla="*/ 0 w 29"/>
                  <a:gd name="T23" fmla="*/ 1616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616">
                    <a:moveTo>
                      <a:pt x="0" y="161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572"/>
                    </a:lnTo>
                    <a:lnTo>
                      <a:pt x="29" y="1580"/>
                    </a:lnTo>
                    <a:lnTo>
                      <a:pt x="25" y="1584"/>
                    </a:lnTo>
                    <a:lnTo>
                      <a:pt x="21" y="1592"/>
                    </a:lnTo>
                    <a:lnTo>
                      <a:pt x="17" y="1596"/>
                    </a:lnTo>
                    <a:lnTo>
                      <a:pt x="12" y="1600"/>
                    </a:lnTo>
                    <a:lnTo>
                      <a:pt x="8" y="1608"/>
                    </a:lnTo>
                    <a:lnTo>
                      <a:pt x="4" y="1612"/>
                    </a:lnTo>
                    <a:lnTo>
                      <a:pt x="0" y="1616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8" name="Freeform 210">
                <a:extLst>
                  <a:ext uri="{FF2B5EF4-FFF2-40B4-BE49-F238E27FC236}">
                    <a16:creationId xmlns:a16="http://schemas.microsoft.com/office/drawing/2014/main" id="{A528A7E2-77EE-52CC-782D-2A587C824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7814"/>
                <a:ext cx="32" cy="1572"/>
              </a:xfrm>
              <a:custGeom>
                <a:avLst/>
                <a:gdLst>
                  <a:gd name="T0" fmla="*/ 0 w 32"/>
                  <a:gd name="T1" fmla="*/ 1572 h 1572"/>
                  <a:gd name="T2" fmla="*/ 0 w 32"/>
                  <a:gd name="T3" fmla="*/ 0 h 1572"/>
                  <a:gd name="T4" fmla="*/ 32 w 32"/>
                  <a:gd name="T5" fmla="*/ 0 h 1572"/>
                  <a:gd name="T6" fmla="*/ 32 w 32"/>
                  <a:gd name="T7" fmla="*/ 1531 h 1572"/>
                  <a:gd name="T8" fmla="*/ 28 w 32"/>
                  <a:gd name="T9" fmla="*/ 1536 h 1572"/>
                  <a:gd name="T10" fmla="*/ 24 w 32"/>
                  <a:gd name="T11" fmla="*/ 1544 h 1572"/>
                  <a:gd name="T12" fmla="*/ 20 w 32"/>
                  <a:gd name="T13" fmla="*/ 1548 h 1572"/>
                  <a:gd name="T14" fmla="*/ 16 w 32"/>
                  <a:gd name="T15" fmla="*/ 1552 h 1572"/>
                  <a:gd name="T16" fmla="*/ 12 w 32"/>
                  <a:gd name="T17" fmla="*/ 1560 h 1572"/>
                  <a:gd name="T18" fmla="*/ 8 w 32"/>
                  <a:gd name="T19" fmla="*/ 1564 h 1572"/>
                  <a:gd name="T20" fmla="*/ 4 w 32"/>
                  <a:gd name="T21" fmla="*/ 1568 h 1572"/>
                  <a:gd name="T22" fmla="*/ 0 w 32"/>
                  <a:gd name="T23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572">
                    <a:moveTo>
                      <a:pt x="0" y="157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531"/>
                    </a:lnTo>
                    <a:lnTo>
                      <a:pt x="28" y="1536"/>
                    </a:lnTo>
                    <a:lnTo>
                      <a:pt x="24" y="1544"/>
                    </a:lnTo>
                    <a:lnTo>
                      <a:pt x="20" y="1548"/>
                    </a:lnTo>
                    <a:lnTo>
                      <a:pt x="16" y="1552"/>
                    </a:lnTo>
                    <a:lnTo>
                      <a:pt x="12" y="1560"/>
                    </a:lnTo>
                    <a:lnTo>
                      <a:pt x="8" y="1564"/>
                    </a:lnTo>
                    <a:lnTo>
                      <a:pt x="4" y="1568"/>
                    </a:lnTo>
                    <a:lnTo>
                      <a:pt x="0" y="1572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9" name="Freeform 211">
                <a:extLst>
                  <a:ext uri="{FF2B5EF4-FFF2-40B4-BE49-F238E27FC236}">
                    <a16:creationId xmlns:a16="http://schemas.microsoft.com/office/drawing/2014/main" id="{BC095EA1-F861-B072-7C15-CA24CA70C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1" y="7814"/>
                <a:ext cx="28" cy="1531"/>
              </a:xfrm>
              <a:custGeom>
                <a:avLst/>
                <a:gdLst>
                  <a:gd name="T0" fmla="*/ 0 w 28"/>
                  <a:gd name="T1" fmla="*/ 1531 h 1531"/>
                  <a:gd name="T2" fmla="*/ 0 w 28"/>
                  <a:gd name="T3" fmla="*/ 0 h 1531"/>
                  <a:gd name="T4" fmla="*/ 28 w 28"/>
                  <a:gd name="T5" fmla="*/ 0 h 1531"/>
                  <a:gd name="T6" fmla="*/ 28 w 28"/>
                  <a:gd name="T7" fmla="*/ 1491 h 1531"/>
                  <a:gd name="T8" fmla="*/ 24 w 28"/>
                  <a:gd name="T9" fmla="*/ 1495 h 1531"/>
                  <a:gd name="T10" fmla="*/ 20 w 28"/>
                  <a:gd name="T11" fmla="*/ 1503 h 1531"/>
                  <a:gd name="T12" fmla="*/ 16 w 28"/>
                  <a:gd name="T13" fmla="*/ 1507 h 1531"/>
                  <a:gd name="T14" fmla="*/ 12 w 28"/>
                  <a:gd name="T15" fmla="*/ 1511 h 1531"/>
                  <a:gd name="T16" fmla="*/ 8 w 28"/>
                  <a:gd name="T17" fmla="*/ 1515 h 1531"/>
                  <a:gd name="T18" fmla="*/ 4 w 28"/>
                  <a:gd name="T19" fmla="*/ 1523 h 1531"/>
                  <a:gd name="T20" fmla="*/ 0 w 28"/>
                  <a:gd name="T21" fmla="*/ 1527 h 1531"/>
                  <a:gd name="T22" fmla="*/ 0 w 28"/>
                  <a:gd name="T23" fmla="*/ 1531 h 1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531">
                    <a:moveTo>
                      <a:pt x="0" y="1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91"/>
                    </a:lnTo>
                    <a:lnTo>
                      <a:pt x="24" y="1495"/>
                    </a:lnTo>
                    <a:lnTo>
                      <a:pt x="20" y="1503"/>
                    </a:lnTo>
                    <a:lnTo>
                      <a:pt x="16" y="1507"/>
                    </a:lnTo>
                    <a:lnTo>
                      <a:pt x="12" y="1511"/>
                    </a:lnTo>
                    <a:lnTo>
                      <a:pt x="8" y="1515"/>
                    </a:lnTo>
                    <a:lnTo>
                      <a:pt x="4" y="1523"/>
                    </a:lnTo>
                    <a:lnTo>
                      <a:pt x="0" y="1527"/>
                    </a:lnTo>
                    <a:lnTo>
                      <a:pt x="0" y="1531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0" name="Freeform 212">
                <a:extLst>
                  <a:ext uri="{FF2B5EF4-FFF2-40B4-BE49-F238E27FC236}">
                    <a16:creationId xmlns:a16="http://schemas.microsoft.com/office/drawing/2014/main" id="{3E0172C9-7231-6525-D4AA-6C16C3D2D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9" y="7814"/>
                <a:ext cx="28" cy="1491"/>
              </a:xfrm>
              <a:custGeom>
                <a:avLst/>
                <a:gdLst>
                  <a:gd name="T0" fmla="*/ 0 w 28"/>
                  <a:gd name="T1" fmla="*/ 1491 h 1491"/>
                  <a:gd name="T2" fmla="*/ 0 w 28"/>
                  <a:gd name="T3" fmla="*/ 0 h 1491"/>
                  <a:gd name="T4" fmla="*/ 28 w 28"/>
                  <a:gd name="T5" fmla="*/ 0 h 1491"/>
                  <a:gd name="T6" fmla="*/ 28 w 28"/>
                  <a:gd name="T7" fmla="*/ 1455 h 1491"/>
                  <a:gd name="T8" fmla="*/ 24 w 28"/>
                  <a:gd name="T9" fmla="*/ 1459 h 1491"/>
                  <a:gd name="T10" fmla="*/ 20 w 28"/>
                  <a:gd name="T11" fmla="*/ 1463 h 1491"/>
                  <a:gd name="T12" fmla="*/ 16 w 28"/>
                  <a:gd name="T13" fmla="*/ 1467 h 1491"/>
                  <a:gd name="T14" fmla="*/ 12 w 28"/>
                  <a:gd name="T15" fmla="*/ 1471 h 1491"/>
                  <a:gd name="T16" fmla="*/ 8 w 28"/>
                  <a:gd name="T17" fmla="*/ 1479 h 1491"/>
                  <a:gd name="T18" fmla="*/ 4 w 28"/>
                  <a:gd name="T19" fmla="*/ 1483 h 1491"/>
                  <a:gd name="T20" fmla="*/ 0 w 28"/>
                  <a:gd name="T21" fmla="*/ 1487 h 1491"/>
                  <a:gd name="T22" fmla="*/ 0 w 28"/>
                  <a:gd name="T23" fmla="*/ 1491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91">
                    <a:moveTo>
                      <a:pt x="0" y="149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55"/>
                    </a:lnTo>
                    <a:lnTo>
                      <a:pt x="24" y="1459"/>
                    </a:lnTo>
                    <a:lnTo>
                      <a:pt x="20" y="1463"/>
                    </a:lnTo>
                    <a:lnTo>
                      <a:pt x="16" y="1467"/>
                    </a:lnTo>
                    <a:lnTo>
                      <a:pt x="12" y="1471"/>
                    </a:lnTo>
                    <a:lnTo>
                      <a:pt x="8" y="1479"/>
                    </a:lnTo>
                    <a:lnTo>
                      <a:pt x="4" y="1483"/>
                    </a:lnTo>
                    <a:lnTo>
                      <a:pt x="0" y="1487"/>
                    </a:lnTo>
                    <a:lnTo>
                      <a:pt x="0" y="1491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1" name="Freeform 213">
                <a:extLst>
                  <a:ext uri="{FF2B5EF4-FFF2-40B4-BE49-F238E27FC236}">
                    <a16:creationId xmlns:a16="http://schemas.microsoft.com/office/drawing/2014/main" id="{1FC966CA-DCF7-4F4A-8CB6-33C876AD6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7814"/>
                <a:ext cx="28" cy="1455"/>
              </a:xfrm>
              <a:custGeom>
                <a:avLst/>
                <a:gdLst>
                  <a:gd name="T0" fmla="*/ 0 w 28"/>
                  <a:gd name="T1" fmla="*/ 1455 h 1455"/>
                  <a:gd name="T2" fmla="*/ 0 w 28"/>
                  <a:gd name="T3" fmla="*/ 0 h 1455"/>
                  <a:gd name="T4" fmla="*/ 28 w 28"/>
                  <a:gd name="T5" fmla="*/ 0 h 1455"/>
                  <a:gd name="T6" fmla="*/ 28 w 28"/>
                  <a:gd name="T7" fmla="*/ 1419 h 1455"/>
                  <a:gd name="T8" fmla="*/ 24 w 28"/>
                  <a:gd name="T9" fmla="*/ 1423 h 1455"/>
                  <a:gd name="T10" fmla="*/ 20 w 28"/>
                  <a:gd name="T11" fmla="*/ 1427 h 1455"/>
                  <a:gd name="T12" fmla="*/ 16 w 28"/>
                  <a:gd name="T13" fmla="*/ 1431 h 1455"/>
                  <a:gd name="T14" fmla="*/ 12 w 28"/>
                  <a:gd name="T15" fmla="*/ 1435 h 1455"/>
                  <a:gd name="T16" fmla="*/ 8 w 28"/>
                  <a:gd name="T17" fmla="*/ 1439 h 1455"/>
                  <a:gd name="T18" fmla="*/ 4 w 28"/>
                  <a:gd name="T19" fmla="*/ 1443 h 1455"/>
                  <a:gd name="T20" fmla="*/ 4 w 28"/>
                  <a:gd name="T21" fmla="*/ 1451 h 1455"/>
                  <a:gd name="T22" fmla="*/ 0 w 28"/>
                  <a:gd name="T23" fmla="*/ 1455 h 1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55">
                    <a:moveTo>
                      <a:pt x="0" y="14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19"/>
                    </a:lnTo>
                    <a:lnTo>
                      <a:pt x="24" y="1423"/>
                    </a:lnTo>
                    <a:lnTo>
                      <a:pt x="20" y="1427"/>
                    </a:lnTo>
                    <a:lnTo>
                      <a:pt x="16" y="1431"/>
                    </a:lnTo>
                    <a:lnTo>
                      <a:pt x="12" y="1435"/>
                    </a:lnTo>
                    <a:lnTo>
                      <a:pt x="8" y="1439"/>
                    </a:lnTo>
                    <a:lnTo>
                      <a:pt x="4" y="1443"/>
                    </a:lnTo>
                    <a:lnTo>
                      <a:pt x="4" y="1451"/>
                    </a:lnTo>
                    <a:lnTo>
                      <a:pt x="0" y="1455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2" name="Freeform 214">
                <a:extLst>
                  <a:ext uri="{FF2B5EF4-FFF2-40B4-BE49-F238E27FC236}">
                    <a16:creationId xmlns:a16="http://schemas.microsoft.com/office/drawing/2014/main" id="{857886DD-8D30-4138-9EAC-AAB0F1F6E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" y="7814"/>
                <a:ext cx="29" cy="1419"/>
              </a:xfrm>
              <a:custGeom>
                <a:avLst/>
                <a:gdLst>
                  <a:gd name="T0" fmla="*/ 0 w 29"/>
                  <a:gd name="T1" fmla="*/ 1419 h 1419"/>
                  <a:gd name="T2" fmla="*/ 0 w 29"/>
                  <a:gd name="T3" fmla="*/ 0 h 1419"/>
                  <a:gd name="T4" fmla="*/ 29 w 29"/>
                  <a:gd name="T5" fmla="*/ 0 h 1419"/>
                  <a:gd name="T6" fmla="*/ 29 w 29"/>
                  <a:gd name="T7" fmla="*/ 1382 h 1419"/>
                  <a:gd name="T8" fmla="*/ 25 w 29"/>
                  <a:gd name="T9" fmla="*/ 1386 h 1419"/>
                  <a:gd name="T10" fmla="*/ 21 w 29"/>
                  <a:gd name="T11" fmla="*/ 1390 h 1419"/>
                  <a:gd name="T12" fmla="*/ 17 w 29"/>
                  <a:gd name="T13" fmla="*/ 1395 h 1419"/>
                  <a:gd name="T14" fmla="*/ 13 w 29"/>
                  <a:gd name="T15" fmla="*/ 1399 h 1419"/>
                  <a:gd name="T16" fmla="*/ 9 w 29"/>
                  <a:gd name="T17" fmla="*/ 1407 h 1419"/>
                  <a:gd name="T18" fmla="*/ 9 w 29"/>
                  <a:gd name="T19" fmla="*/ 1411 h 1419"/>
                  <a:gd name="T20" fmla="*/ 5 w 29"/>
                  <a:gd name="T21" fmla="*/ 1415 h 1419"/>
                  <a:gd name="T22" fmla="*/ 0 w 29"/>
                  <a:gd name="T23" fmla="*/ 1419 h 1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419">
                    <a:moveTo>
                      <a:pt x="0" y="1419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382"/>
                    </a:lnTo>
                    <a:lnTo>
                      <a:pt x="25" y="1386"/>
                    </a:lnTo>
                    <a:lnTo>
                      <a:pt x="21" y="1390"/>
                    </a:lnTo>
                    <a:lnTo>
                      <a:pt x="17" y="1395"/>
                    </a:lnTo>
                    <a:lnTo>
                      <a:pt x="13" y="1399"/>
                    </a:lnTo>
                    <a:lnTo>
                      <a:pt x="9" y="1407"/>
                    </a:lnTo>
                    <a:lnTo>
                      <a:pt x="9" y="1411"/>
                    </a:lnTo>
                    <a:lnTo>
                      <a:pt x="5" y="1415"/>
                    </a:lnTo>
                    <a:lnTo>
                      <a:pt x="0" y="1419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3" name="Freeform 215">
                <a:extLst>
                  <a:ext uri="{FF2B5EF4-FFF2-40B4-BE49-F238E27FC236}">
                    <a16:creationId xmlns:a16="http://schemas.microsoft.com/office/drawing/2014/main" id="{BF630E2E-C61C-FCFA-47FE-9C19D8183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4" y="7814"/>
                <a:ext cx="28" cy="1382"/>
              </a:xfrm>
              <a:custGeom>
                <a:avLst/>
                <a:gdLst>
                  <a:gd name="T0" fmla="*/ 0 w 28"/>
                  <a:gd name="T1" fmla="*/ 1382 h 1382"/>
                  <a:gd name="T2" fmla="*/ 0 w 28"/>
                  <a:gd name="T3" fmla="*/ 0 h 1382"/>
                  <a:gd name="T4" fmla="*/ 28 w 28"/>
                  <a:gd name="T5" fmla="*/ 0 h 1382"/>
                  <a:gd name="T6" fmla="*/ 28 w 28"/>
                  <a:gd name="T7" fmla="*/ 1350 h 1382"/>
                  <a:gd name="T8" fmla="*/ 24 w 28"/>
                  <a:gd name="T9" fmla="*/ 1354 h 1382"/>
                  <a:gd name="T10" fmla="*/ 20 w 28"/>
                  <a:gd name="T11" fmla="*/ 1358 h 1382"/>
                  <a:gd name="T12" fmla="*/ 16 w 28"/>
                  <a:gd name="T13" fmla="*/ 1362 h 1382"/>
                  <a:gd name="T14" fmla="*/ 12 w 28"/>
                  <a:gd name="T15" fmla="*/ 1366 h 1382"/>
                  <a:gd name="T16" fmla="*/ 12 w 28"/>
                  <a:gd name="T17" fmla="*/ 1370 h 1382"/>
                  <a:gd name="T18" fmla="*/ 8 w 28"/>
                  <a:gd name="T19" fmla="*/ 1374 h 1382"/>
                  <a:gd name="T20" fmla="*/ 4 w 28"/>
                  <a:gd name="T21" fmla="*/ 1378 h 1382"/>
                  <a:gd name="T22" fmla="*/ 0 w 28"/>
                  <a:gd name="T23" fmla="*/ 1382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82">
                    <a:moveTo>
                      <a:pt x="0" y="1382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50"/>
                    </a:lnTo>
                    <a:lnTo>
                      <a:pt x="24" y="1354"/>
                    </a:lnTo>
                    <a:lnTo>
                      <a:pt x="20" y="1358"/>
                    </a:lnTo>
                    <a:lnTo>
                      <a:pt x="16" y="1362"/>
                    </a:lnTo>
                    <a:lnTo>
                      <a:pt x="12" y="1366"/>
                    </a:lnTo>
                    <a:lnTo>
                      <a:pt x="12" y="1370"/>
                    </a:lnTo>
                    <a:lnTo>
                      <a:pt x="8" y="1374"/>
                    </a:lnTo>
                    <a:lnTo>
                      <a:pt x="4" y="1378"/>
                    </a:lnTo>
                    <a:lnTo>
                      <a:pt x="0" y="1382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4" name="Freeform 216">
                <a:extLst>
                  <a:ext uri="{FF2B5EF4-FFF2-40B4-BE49-F238E27FC236}">
                    <a16:creationId xmlns:a16="http://schemas.microsoft.com/office/drawing/2014/main" id="{7429F2DE-BE59-6974-AAD0-68E9258A8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2" y="7814"/>
                <a:ext cx="28" cy="1350"/>
              </a:xfrm>
              <a:custGeom>
                <a:avLst/>
                <a:gdLst>
                  <a:gd name="T0" fmla="*/ 0 w 28"/>
                  <a:gd name="T1" fmla="*/ 1350 h 1350"/>
                  <a:gd name="T2" fmla="*/ 0 w 28"/>
                  <a:gd name="T3" fmla="*/ 0 h 1350"/>
                  <a:gd name="T4" fmla="*/ 28 w 28"/>
                  <a:gd name="T5" fmla="*/ 0 h 1350"/>
                  <a:gd name="T6" fmla="*/ 28 w 28"/>
                  <a:gd name="T7" fmla="*/ 1318 h 1350"/>
                  <a:gd name="T8" fmla="*/ 24 w 28"/>
                  <a:gd name="T9" fmla="*/ 1322 h 1350"/>
                  <a:gd name="T10" fmla="*/ 20 w 28"/>
                  <a:gd name="T11" fmla="*/ 1326 h 1350"/>
                  <a:gd name="T12" fmla="*/ 16 w 28"/>
                  <a:gd name="T13" fmla="*/ 1330 h 1350"/>
                  <a:gd name="T14" fmla="*/ 16 w 28"/>
                  <a:gd name="T15" fmla="*/ 1334 h 1350"/>
                  <a:gd name="T16" fmla="*/ 12 w 28"/>
                  <a:gd name="T17" fmla="*/ 1338 h 1350"/>
                  <a:gd name="T18" fmla="*/ 8 w 28"/>
                  <a:gd name="T19" fmla="*/ 1342 h 1350"/>
                  <a:gd name="T20" fmla="*/ 4 w 28"/>
                  <a:gd name="T21" fmla="*/ 1346 h 1350"/>
                  <a:gd name="T22" fmla="*/ 0 w 28"/>
                  <a:gd name="T23" fmla="*/ 1350 h 1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50">
                    <a:moveTo>
                      <a:pt x="0" y="135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18"/>
                    </a:lnTo>
                    <a:lnTo>
                      <a:pt x="24" y="1322"/>
                    </a:lnTo>
                    <a:lnTo>
                      <a:pt x="20" y="1326"/>
                    </a:lnTo>
                    <a:lnTo>
                      <a:pt x="16" y="1330"/>
                    </a:lnTo>
                    <a:lnTo>
                      <a:pt x="16" y="1334"/>
                    </a:lnTo>
                    <a:lnTo>
                      <a:pt x="12" y="1338"/>
                    </a:lnTo>
                    <a:lnTo>
                      <a:pt x="8" y="1342"/>
                    </a:lnTo>
                    <a:lnTo>
                      <a:pt x="4" y="1346"/>
                    </a:lnTo>
                    <a:lnTo>
                      <a:pt x="0" y="1350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5" name="Freeform 217">
                <a:extLst>
                  <a:ext uri="{FF2B5EF4-FFF2-40B4-BE49-F238E27FC236}">
                    <a16:creationId xmlns:a16="http://schemas.microsoft.com/office/drawing/2014/main" id="{D02E6B0A-C231-13C1-B047-7A32385E4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7814"/>
                <a:ext cx="28" cy="1318"/>
              </a:xfrm>
              <a:custGeom>
                <a:avLst/>
                <a:gdLst>
                  <a:gd name="T0" fmla="*/ 0 w 28"/>
                  <a:gd name="T1" fmla="*/ 1318 h 1318"/>
                  <a:gd name="T2" fmla="*/ 0 w 28"/>
                  <a:gd name="T3" fmla="*/ 0 h 1318"/>
                  <a:gd name="T4" fmla="*/ 28 w 28"/>
                  <a:gd name="T5" fmla="*/ 0 h 1318"/>
                  <a:gd name="T6" fmla="*/ 28 w 28"/>
                  <a:gd name="T7" fmla="*/ 1286 h 1318"/>
                  <a:gd name="T8" fmla="*/ 24 w 28"/>
                  <a:gd name="T9" fmla="*/ 1290 h 1318"/>
                  <a:gd name="T10" fmla="*/ 20 w 28"/>
                  <a:gd name="T11" fmla="*/ 1294 h 1318"/>
                  <a:gd name="T12" fmla="*/ 16 w 28"/>
                  <a:gd name="T13" fmla="*/ 1298 h 1318"/>
                  <a:gd name="T14" fmla="*/ 16 w 28"/>
                  <a:gd name="T15" fmla="*/ 1302 h 1318"/>
                  <a:gd name="T16" fmla="*/ 12 w 28"/>
                  <a:gd name="T17" fmla="*/ 1306 h 1318"/>
                  <a:gd name="T18" fmla="*/ 8 w 28"/>
                  <a:gd name="T19" fmla="*/ 1310 h 1318"/>
                  <a:gd name="T20" fmla="*/ 4 w 28"/>
                  <a:gd name="T21" fmla="*/ 1314 h 1318"/>
                  <a:gd name="T22" fmla="*/ 0 w 28"/>
                  <a:gd name="T23" fmla="*/ 1318 h 1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18">
                    <a:moveTo>
                      <a:pt x="0" y="131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286"/>
                    </a:lnTo>
                    <a:lnTo>
                      <a:pt x="24" y="1290"/>
                    </a:lnTo>
                    <a:lnTo>
                      <a:pt x="20" y="1294"/>
                    </a:lnTo>
                    <a:lnTo>
                      <a:pt x="16" y="1298"/>
                    </a:lnTo>
                    <a:lnTo>
                      <a:pt x="16" y="1302"/>
                    </a:lnTo>
                    <a:lnTo>
                      <a:pt x="12" y="1306"/>
                    </a:lnTo>
                    <a:lnTo>
                      <a:pt x="8" y="1310"/>
                    </a:lnTo>
                    <a:lnTo>
                      <a:pt x="4" y="1314"/>
                    </a:lnTo>
                    <a:lnTo>
                      <a:pt x="0" y="1318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6" name="Freeform 218">
                <a:extLst>
                  <a:ext uri="{FF2B5EF4-FFF2-40B4-BE49-F238E27FC236}">
                    <a16:creationId xmlns:a16="http://schemas.microsoft.com/office/drawing/2014/main" id="{E539B58D-EAB0-3B0E-483D-0A4016E2F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8" y="7814"/>
                <a:ext cx="29" cy="1286"/>
              </a:xfrm>
              <a:custGeom>
                <a:avLst/>
                <a:gdLst>
                  <a:gd name="T0" fmla="*/ 0 w 29"/>
                  <a:gd name="T1" fmla="*/ 1286 h 1286"/>
                  <a:gd name="T2" fmla="*/ 0 w 29"/>
                  <a:gd name="T3" fmla="*/ 0 h 1286"/>
                  <a:gd name="T4" fmla="*/ 25 w 29"/>
                  <a:gd name="T5" fmla="*/ 0 h 1286"/>
                  <a:gd name="T6" fmla="*/ 25 w 29"/>
                  <a:gd name="T7" fmla="*/ 375 h 1286"/>
                  <a:gd name="T8" fmla="*/ 29 w 29"/>
                  <a:gd name="T9" fmla="*/ 375 h 1286"/>
                  <a:gd name="T10" fmla="*/ 29 w 29"/>
                  <a:gd name="T11" fmla="*/ 883 h 1286"/>
                  <a:gd name="T12" fmla="*/ 25 w 29"/>
                  <a:gd name="T13" fmla="*/ 883 h 1286"/>
                  <a:gd name="T14" fmla="*/ 25 w 29"/>
                  <a:gd name="T15" fmla="*/ 1262 h 1286"/>
                  <a:gd name="T16" fmla="*/ 20 w 29"/>
                  <a:gd name="T17" fmla="*/ 1266 h 1286"/>
                  <a:gd name="T18" fmla="*/ 20 w 29"/>
                  <a:gd name="T19" fmla="*/ 1270 h 1286"/>
                  <a:gd name="T20" fmla="*/ 16 w 29"/>
                  <a:gd name="T21" fmla="*/ 1274 h 1286"/>
                  <a:gd name="T22" fmla="*/ 12 w 29"/>
                  <a:gd name="T23" fmla="*/ 1274 h 1286"/>
                  <a:gd name="T24" fmla="*/ 8 w 29"/>
                  <a:gd name="T25" fmla="*/ 1278 h 1286"/>
                  <a:gd name="T26" fmla="*/ 8 w 29"/>
                  <a:gd name="T27" fmla="*/ 1282 h 1286"/>
                  <a:gd name="T28" fmla="*/ 4 w 29"/>
                  <a:gd name="T29" fmla="*/ 1286 h 1286"/>
                  <a:gd name="T30" fmla="*/ 0 w 29"/>
                  <a:gd name="T31" fmla="*/ 1286 h 1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" h="1286">
                    <a:moveTo>
                      <a:pt x="0" y="1286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375"/>
                    </a:lnTo>
                    <a:lnTo>
                      <a:pt x="29" y="375"/>
                    </a:lnTo>
                    <a:lnTo>
                      <a:pt x="29" y="883"/>
                    </a:lnTo>
                    <a:lnTo>
                      <a:pt x="25" y="883"/>
                    </a:lnTo>
                    <a:lnTo>
                      <a:pt x="25" y="1262"/>
                    </a:lnTo>
                    <a:lnTo>
                      <a:pt x="20" y="1266"/>
                    </a:lnTo>
                    <a:lnTo>
                      <a:pt x="20" y="1270"/>
                    </a:lnTo>
                    <a:lnTo>
                      <a:pt x="16" y="1274"/>
                    </a:lnTo>
                    <a:lnTo>
                      <a:pt x="12" y="1274"/>
                    </a:lnTo>
                    <a:lnTo>
                      <a:pt x="8" y="1278"/>
                    </a:lnTo>
                    <a:lnTo>
                      <a:pt x="8" y="1282"/>
                    </a:lnTo>
                    <a:lnTo>
                      <a:pt x="4" y="1286"/>
                    </a:lnTo>
                    <a:lnTo>
                      <a:pt x="0" y="1286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7" name="Rectangle 219">
                <a:extLst>
                  <a:ext uri="{FF2B5EF4-FFF2-40B4-BE49-F238E27FC236}">
                    <a16:creationId xmlns:a16="http://schemas.microsoft.com/office/drawing/2014/main" id="{FC7A1D92-DD26-5FB0-0E0B-9D7CBD76F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7" y="8189"/>
                <a:ext cx="28" cy="508"/>
              </a:xfrm>
              <a:prstGeom prst="rect">
                <a:avLst/>
              </a:pr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8" name="Rectangle 220">
                <a:extLst>
                  <a:ext uri="{FF2B5EF4-FFF2-40B4-BE49-F238E27FC236}">
                    <a16:creationId xmlns:a16="http://schemas.microsoft.com/office/drawing/2014/main" id="{7F25E489-9987-C6DB-567C-8A4C9F692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5" y="8189"/>
                <a:ext cx="28" cy="508"/>
              </a:xfrm>
              <a:prstGeom prst="rect">
                <a:avLst/>
              </a:pr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9" name="Rectangle 221">
                <a:extLst>
                  <a:ext uri="{FF2B5EF4-FFF2-40B4-BE49-F238E27FC236}">
                    <a16:creationId xmlns:a16="http://schemas.microsoft.com/office/drawing/2014/main" id="{F3A98447-BE68-7533-35D5-342A9E68F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3" y="8189"/>
                <a:ext cx="32" cy="508"/>
              </a:xfrm>
              <a:prstGeom prst="rect">
                <a:avLst/>
              </a:pr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0" name="Rectangle 222">
                <a:extLst>
                  <a:ext uri="{FF2B5EF4-FFF2-40B4-BE49-F238E27FC236}">
                    <a16:creationId xmlns:a16="http://schemas.microsoft.com/office/drawing/2014/main" id="{F8F83C7B-B21B-43ED-45E2-C56DCD424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5" y="8189"/>
                <a:ext cx="28" cy="508"/>
              </a:xfrm>
              <a:prstGeom prst="rect">
                <a:avLst/>
              </a:pr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1" name="Rectangle 223">
                <a:extLst>
                  <a:ext uri="{FF2B5EF4-FFF2-40B4-BE49-F238E27FC236}">
                    <a16:creationId xmlns:a16="http://schemas.microsoft.com/office/drawing/2014/main" id="{97CDE6C1-324B-A90A-31F7-F6CA84DC4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3" y="8189"/>
                <a:ext cx="29" cy="508"/>
              </a:xfrm>
              <a:prstGeom prst="rect">
                <a:avLst/>
              </a:pr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2" name="Rectangle 224">
                <a:extLst>
                  <a:ext uri="{FF2B5EF4-FFF2-40B4-BE49-F238E27FC236}">
                    <a16:creationId xmlns:a16="http://schemas.microsoft.com/office/drawing/2014/main" id="{0DF2370E-F350-7337-296F-33C92382C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8189"/>
                <a:ext cx="28" cy="508"/>
              </a:xfrm>
              <a:prstGeom prst="rect">
                <a:avLst/>
              </a:pr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3" name="Rectangle 225">
                <a:extLst>
                  <a:ext uri="{FF2B5EF4-FFF2-40B4-BE49-F238E27FC236}">
                    <a16:creationId xmlns:a16="http://schemas.microsoft.com/office/drawing/2014/main" id="{F982C3DA-7D80-BD23-27F4-1C4C40B5A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8189"/>
                <a:ext cx="28" cy="508"/>
              </a:xfrm>
              <a:prstGeom prst="rect">
                <a:avLst/>
              </a:pr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4" name="Rectangle 226">
                <a:extLst>
                  <a:ext uri="{FF2B5EF4-FFF2-40B4-BE49-F238E27FC236}">
                    <a16:creationId xmlns:a16="http://schemas.microsoft.com/office/drawing/2014/main" id="{1B4B933F-5D83-0914-5100-514181D8C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8189"/>
                <a:ext cx="28" cy="508"/>
              </a:xfrm>
              <a:prstGeom prst="rect">
                <a:avLst/>
              </a:pr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5" name="Rectangle 227">
                <a:extLst>
                  <a:ext uri="{FF2B5EF4-FFF2-40B4-BE49-F238E27FC236}">
                    <a16:creationId xmlns:a16="http://schemas.microsoft.com/office/drawing/2014/main" id="{C2A70036-E84F-9601-5A86-43257CE03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" y="8189"/>
                <a:ext cx="28" cy="508"/>
              </a:xfrm>
              <a:prstGeom prst="rect">
                <a:avLst/>
              </a:pr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6" name="Rectangle 228">
                <a:extLst>
                  <a:ext uri="{FF2B5EF4-FFF2-40B4-BE49-F238E27FC236}">
                    <a16:creationId xmlns:a16="http://schemas.microsoft.com/office/drawing/2014/main" id="{91FE2D8D-2569-0EAB-0B7A-C8846AA1A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8189"/>
                <a:ext cx="29" cy="508"/>
              </a:xfrm>
              <a:prstGeom prst="rect">
                <a:avLst/>
              </a:pr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7" name="Rectangle 229">
                <a:extLst>
                  <a:ext uri="{FF2B5EF4-FFF2-40B4-BE49-F238E27FC236}">
                    <a16:creationId xmlns:a16="http://schemas.microsoft.com/office/drawing/2014/main" id="{0D693879-3DEA-E15F-4F7E-E8A93BDA5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" y="8189"/>
                <a:ext cx="28" cy="508"/>
              </a:xfrm>
              <a:prstGeom prst="rect">
                <a:avLst/>
              </a:pr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8" name="Rectangle 230">
                <a:extLst>
                  <a:ext uri="{FF2B5EF4-FFF2-40B4-BE49-F238E27FC236}">
                    <a16:creationId xmlns:a16="http://schemas.microsoft.com/office/drawing/2014/main" id="{1D297E91-A6D8-83EA-FE20-2986EE3F7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1" y="8189"/>
                <a:ext cx="28" cy="508"/>
              </a:xfrm>
              <a:prstGeom prst="rect">
                <a:avLst/>
              </a:pr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9" name="Rectangle 231">
                <a:extLst>
                  <a:ext uri="{FF2B5EF4-FFF2-40B4-BE49-F238E27FC236}">
                    <a16:creationId xmlns:a16="http://schemas.microsoft.com/office/drawing/2014/main" id="{BF928792-AA6B-D40E-94A8-2A6E6E0FF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8189"/>
                <a:ext cx="28" cy="508"/>
              </a:xfrm>
              <a:prstGeom prst="rect">
                <a:avLst/>
              </a:pr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0" name="Rectangle 232">
                <a:extLst>
                  <a:ext uri="{FF2B5EF4-FFF2-40B4-BE49-F238E27FC236}">
                    <a16:creationId xmlns:a16="http://schemas.microsoft.com/office/drawing/2014/main" id="{253F6518-7A1F-9CBD-F886-D57429A62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8189"/>
                <a:ext cx="33" cy="508"/>
              </a:xfrm>
              <a:prstGeom prst="rect">
                <a:avLst/>
              </a:pr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1" name="Freeform 233">
                <a:extLst>
                  <a:ext uri="{FF2B5EF4-FFF2-40B4-BE49-F238E27FC236}">
                    <a16:creationId xmlns:a16="http://schemas.microsoft.com/office/drawing/2014/main" id="{0F255B81-135F-0494-CAE7-530202503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0" y="7818"/>
                <a:ext cx="28" cy="2684"/>
              </a:xfrm>
              <a:custGeom>
                <a:avLst/>
                <a:gdLst>
                  <a:gd name="T0" fmla="*/ 0 w 28"/>
                  <a:gd name="T1" fmla="*/ 879 h 2684"/>
                  <a:gd name="T2" fmla="*/ 0 w 28"/>
                  <a:gd name="T3" fmla="*/ 371 h 2684"/>
                  <a:gd name="T4" fmla="*/ 8 w 28"/>
                  <a:gd name="T5" fmla="*/ 371 h 2684"/>
                  <a:gd name="T6" fmla="*/ 8 w 28"/>
                  <a:gd name="T7" fmla="*/ 0 h 2684"/>
                  <a:gd name="T8" fmla="*/ 28 w 28"/>
                  <a:gd name="T9" fmla="*/ 0 h 2684"/>
                  <a:gd name="T10" fmla="*/ 28 w 28"/>
                  <a:gd name="T11" fmla="*/ 2684 h 2684"/>
                  <a:gd name="T12" fmla="*/ 8 w 28"/>
                  <a:gd name="T13" fmla="*/ 2684 h 2684"/>
                  <a:gd name="T14" fmla="*/ 8 w 28"/>
                  <a:gd name="T15" fmla="*/ 879 h 2684"/>
                  <a:gd name="T16" fmla="*/ 0 w 28"/>
                  <a:gd name="T17" fmla="*/ 879 h 2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684">
                    <a:moveTo>
                      <a:pt x="0" y="879"/>
                    </a:moveTo>
                    <a:lnTo>
                      <a:pt x="0" y="371"/>
                    </a:lnTo>
                    <a:lnTo>
                      <a:pt x="8" y="371"/>
                    </a:lnTo>
                    <a:lnTo>
                      <a:pt x="8" y="0"/>
                    </a:lnTo>
                    <a:lnTo>
                      <a:pt x="28" y="0"/>
                    </a:lnTo>
                    <a:lnTo>
                      <a:pt x="28" y="2684"/>
                    </a:lnTo>
                    <a:lnTo>
                      <a:pt x="8" y="2684"/>
                    </a:lnTo>
                    <a:lnTo>
                      <a:pt x="8" y="879"/>
                    </a:lnTo>
                    <a:lnTo>
                      <a:pt x="0" y="879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2" name="Rectangle 234">
                <a:extLst>
                  <a:ext uri="{FF2B5EF4-FFF2-40B4-BE49-F238E27FC236}">
                    <a16:creationId xmlns:a16="http://schemas.microsoft.com/office/drawing/2014/main" id="{D28C82C3-7DB2-9C02-896F-754E0DB7D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7818"/>
                <a:ext cx="28" cy="2684"/>
              </a:xfrm>
              <a:prstGeom prst="rect">
                <a:avLst/>
              </a:pr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3" name="Rectangle 235">
                <a:extLst>
                  <a:ext uri="{FF2B5EF4-FFF2-40B4-BE49-F238E27FC236}">
                    <a16:creationId xmlns:a16="http://schemas.microsoft.com/office/drawing/2014/main" id="{5A937A93-1A28-CF52-F6D3-1B262B0A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6" y="7818"/>
                <a:ext cx="28" cy="2684"/>
              </a:xfrm>
              <a:prstGeom prst="rect">
                <a:avLst/>
              </a:pr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4" name="Rectangle 236">
                <a:extLst>
                  <a:ext uri="{FF2B5EF4-FFF2-40B4-BE49-F238E27FC236}">
                    <a16:creationId xmlns:a16="http://schemas.microsoft.com/office/drawing/2014/main" id="{15B3FCA7-7E47-B98A-DB3C-04E63DE0B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" y="7818"/>
                <a:ext cx="28" cy="2684"/>
              </a:xfrm>
              <a:prstGeom prst="rect">
                <a:avLst/>
              </a:pr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5" name="Rectangle 237">
                <a:extLst>
                  <a:ext uri="{FF2B5EF4-FFF2-40B4-BE49-F238E27FC236}">
                    <a16:creationId xmlns:a16="http://schemas.microsoft.com/office/drawing/2014/main" id="{70716416-7932-42DA-6FAB-A935F146B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7818"/>
                <a:ext cx="29" cy="2684"/>
              </a:xfrm>
              <a:prstGeom prst="rect">
                <a:avLst/>
              </a:pr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6" name="Rectangle 238">
                <a:extLst>
                  <a:ext uri="{FF2B5EF4-FFF2-40B4-BE49-F238E27FC236}">
                    <a16:creationId xmlns:a16="http://schemas.microsoft.com/office/drawing/2014/main" id="{2813C07C-CD5B-1363-01E5-3606953CF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7818"/>
                <a:ext cx="28" cy="2684"/>
              </a:xfrm>
              <a:prstGeom prst="rect">
                <a:avLst/>
              </a:pr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7" name="Rectangle 239">
                <a:extLst>
                  <a:ext uri="{FF2B5EF4-FFF2-40B4-BE49-F238E27FC236}">
                    <a16:creationId xmlns:a16="http://schemas.microsoft.com/office/drawing/2014/main" id="{05C27366-75B8-A5A2-1429-671ED8748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7818"/>
                <a:ext cx="28" cy="2684"/>
              </a:xfrm>
              <a:prstGeom prst="rect">
                <a:avLst/>
              </a:pr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8" name="Rectangle 240">
                <a:extLst>
                  <a:ext uri="{FF2B5EF4-FFF2-40B4-BE49-F238E27FC236}">
                    <a16:creationId xmlns:a16="http://schemas.microsoft.com/office/drawing/2014/main" id="{18EC52FF-C8C1-A71D-6267-1C2433593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7" y="7818"/>
                <a:ext cx="28" cy="2684"/>
              </a:xfrm>
              <a:prstGeom prst="rect">
                <a:avLst/>
              </a:pr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9" name="Rectangle 241">
                <a:extLst>
                  <a:ext uri="{FF2B5EF4-FFF2-40B4-BE49-F238E27FC236}">
                    <a16:creationId xmlns:a16="http://schemas.microsoft.com/office/drawing/2014/main" id="{4C7538C0-2DFB-DCE3-F057-DCA557A44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5" y="7818"/>
                <a:ext cx="28" cy="2684"/>
              </a:xfrm>
              <a:prstGeom prst="rect">
                <a:avLst/>
              </a:pr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0" name="Rectangle 242">
                <a:extLst>
                  <a:ext uri="{FF2B5EF4-FFF2-40B4-BE49-F238E27FC236}">
                    <a16:creationId xmlns:a16="http://schemas.microsoft.com/office/drawing/2014/main" id="{86559631-2B02-B092-D0C0-8E90969C5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3" y="7818"/>
                <a:ext cx="33" cy="2684"/>
              </a:xfrm>
              <a:prstGeom prst="rect">
                <a:avLst/>
              </a:pr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1" name="Rectangle 243">
                <a:extLst>
                  <a:ext uri="{FF2B5EF4-FFF2-40B4-BE49-F238E27FC236}">
                    <a16:creationId xmlns:a16="http://schemas.microsoft.com/office/drawing/2014/main" id="{FBA8D39E-4604-6865-87F5-88F5FAF42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7818"/>
                <a:ext cx="28" cy="2684"/>
              </a:xfrm>
              <a:prstGeom prst="rect">
                <a:avLst/>
              </a:pr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2" name="Rectangle 244">
                <a:extLst>
                  <a:ext uri="{FF2B5EF4-FFF2-40B4-BE49-F238E27FC236}">
                    <a16:creationId xmlns:a16="http://schemas.microsoft.com/office/drawing/2014/main" id="{77BC1D6A-3DBD-F5E6-5948-2FE3C0B02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" y="7818"/>
                <a:ext cx="28" cy="2684"/>
              </a:xfrm>
              <a:prstGeom prst="rect">
                <a:avLst/>
              </a:pr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3" name="Rectangle 245">
                <a:extLst>
                  <a:ext uri="{FF2B5EF4-FFF2-40B4-BE49-F238E27FC236}">
                    <a16:creationId xmlns:a16="http://schemas.microsoft.com/office/drawing/2014/main" id="{2F267743-A5C5-230F-7C8D-FC6037392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7818"/>
                <a:ext cx="28" cy="2684"/>
              </a:xfrm>
              <a:prstGeom prst="rect">
                <a:avLst/>
              </a:pr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4" name="Rectangle 246">
                <a:extLst>
                  <a:ext uri="{FF2B5EF4-FFF2-40B4-BE49-F238E27FC236}">
                    <a16:creationId xmlns:a16="http://schemas.microsoft.com/office/drawing/2014/main" id="{B2638EED-D7B8-9BC9-6DA1-FF75D46F5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0" y="7818"/>
                <a:ext cx="29" cy="2684"/>
              </a:xfrm>
              <a:prstGeom prst="rect">
                <a:avLst/>
              </a:pr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5" name="Rectangle 247">
                <a:extLst>
                  <a:ext uri="{FF2B5EF4-FFF2-40B4-BE49-F238E27FC236}">
                    <a16:creationId xmlns:a16="http://schemas.microsoft.com/office/drawing/2014/main" id="{07104443-9899-D35D-5E6E-029F4270D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7818"/>
                <a:ext cx="28" cy="2684"/>
              </a:xfrm>
              <a:prstGeom prst="rect">
                <a:avLst/>
              </a:pr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6" name="Rectangle 248">
                <a:extLst>
                  <a:ext uri="{FF2B5EF4-FFF2-40B4-BE49-F238E27FC236}">
                    <a16:creationId xmlns:a16="http://schemas.microsoft.com/office/drawing/2014/main" id="{ED5DCC13-5857-ED80-31E7-F3B043D2B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7" y="7818"/>
                <a:ext cx="28" cy="2684"/>
              </a:xfrm>
              <a:prstGeom prst="rect">
                <a:avLst/>
              </a:pr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7" name="Rectangle 249">
                <a:extLst>
                  <a:ext uri="{FF2B5EF4-FFF2-40B4-BE49-F238E27FC236}">
                    <a16:creationId xmlns:a16="http://schemas.microsoft.com/office/drawing/2014/main" id="{311898F0-BE6E-434B-20B9-B5641A38F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" y="7818"/>
                <a:ext cx="28" cy="2684"/>
              </a:xfrm>
              <a:prstGeom prst="rect">
                <a:avLst/>
              </a:pr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8" name="Rectangle 250">
                <a:extLst>
                  <a:ext uri="{FF2B5EF4-FFF2-40B4-BE49-F238E27FC236}">
                    <a16:creationId xmlns:a16="http://schemas.microsoft.com/office/drawing/2014/main" id="{38204EBE-BF3D-97F6-1B21-D76F200A8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3" y="7818"/>
                <a:ext cx="28" cy="2684"/>
              </a:xfrm>
              <a:prstGeom prst="rect">
                <a:avLst/>
              </a:pr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</p:grpSp>
        <p:sp>
          <p:nvSpPr>
            <p:cNvPr id="256" name="Rectangle 251">
              <a:extLst>
                <a:ext uri="{FF2B5EF4-FFF2-40B4-BE49-F238E27FC236}">
                  <a16:creationId xmlns:a16="http://schemas.microsoft.com/office/drawing/2014/main" id="{17C47E54-105D-DFB8-DB8B-0D9EB83A94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0" y="1704"/>
              <a:ext cx="3969" cy="2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</p:spTree>
    <p:extLst>
      <p:ext uri="{BB962C8B-B14F-4D97-AF65-F5344CB8AC3E}">
        <p14:creationId xmlns:p14="http://schemas.microsoft.com/office/powerpoint/2010/main" val="107612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>
            <a:extLst>
              <a:ext uri="{FF2B5EF4-FFF2-40B4-BE49-F238E27FC236}">
                <a16:creationId xmlns:a16="http://schemas.microsoft.com/office/drawing/2014/main" id="{DA2C09B7-B5A0-0C4C-2C66-DB2757825975}"/>
              </a:ext>
            </a:extLst>
          </p:cNvPr>
          <p:cNvGrpSpPr/>
          <p:nvPr/>
        </p:nvGrpSpPr>
        <p:grpSpPr>
          <a:xfrm>
            <a:off x="0" y="-1"/>
            <a:ext cx="12191999" cy="6858001"/>
            <a:chOff x="-57423" y="-1"/>
            <a:chExt cx="12191999" cy="6858001"/>
          </a:xfrm>
        </p:grpSpPr>
        <p:sp>
          <p:nvSpPr>
            <p:cNvPr id="21" name="Rectangle 20"/>
            <p:cNvSpPr/>
            <p:nvPr/>
          </p:nvSpPr>
          <p:spPr>
            <a:xfrm>
              <a:off x="-57423" y="-1"/>
              <a:ext cx="12191999" cy="6858001"/>
            </a:xfrm>
            <a:prstGeom prst="rect">
              <a:avLst/>
            </a:prstGeom>
            <a:gradFill>
              <a:gsLst>
                <a:gs pos="0">
                  <a:srgbClr val="CDCDCD">
                    <a:alpha val="88000"/>
                  </a:srgbClr>
                </a:gs>
                <a:gs pos="24000">
                  <a:schemeClr val="bg1">
                    <a:lumMod val="91000"/>
                    <a:lumOff val="9000"/>
                    <a:alpha val="88000"/>
                  </a:schemeClr>
                </a:gs>
                <a:gs pos="95000">
                  <a:schemeClr val="bg1">
                    <a:shade val="100000"/>
                    <a:satMod val="11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61867" y="6256731"/>
              <a:ext cx="317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</a:t>
              </a:r>
              <a:r>
                <a:rPr lang="bg-BG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ЗБНЗОК 2024 Г.</a:t>
              </a:r>
              <a:endParaRPr lang="en-US" sz="1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EB414EF2-061A-D337-3584-CCF42A7464F2}"/>
              </a:ext>
            </a:extLst>
          </p:cNvPr>
          <p:cNvSpPr txBox="1"/>
          <p:nvPr/>
        </p:nvSpPr>
        <p:spPr>
          <a:xfrm>
            <a:off x="989416" y="2126974"/>
            <a:ext cx="10569794" cy="5527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u="sng" dirty="0" smtClean="0"/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 smtClean="0"/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sz="20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4000" dirty="0">
                <a:solidFill>
                  <a:srgbClr val="000099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Благодарим за вниманието!</a:t>
            </a: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4" name="Group 5">
            <a:extLst>
              <a:ext uri="{FF2B5EF4-FFF2-40B4-BE49-F238E27FC236}">
                <a16:creationId xmlns:a16="http://schemas.microsoft.com/office/drawing/2014/main" id="{7B203EB0-4FB2-00E0-1EF8-D886155C1936}"/>
              </a:ext>
            </a:extLst>
          </p:cNvPr>
          <p:cNvGrpSpPr>
            <a:grpSpLocks/>
          </p:cNvGrpSpPr>
          <p:nvPr/>
        </p:nvGrpSpPr>
        <p:grpSpPr bwMode="auto">
          <a:xfrm>
            <a:off x="5219760" y="260574"/>
            <a:ext cx="1214437" cy="847725"/>
            <a:chOff x="2840" y="1704"/>
            <a:chExt cx="3969" cy="2835"/>
          </a:xfrm>
        </p:grpSpPr>
        <p:grpSp>
          <p:nvGrpSpPr>
            <p:cNvPr id="255" name="Group 6">
              <a:extLst>
                <a:ext uri="{FF2B5EF4-FFF2-40B4-BE49-F238E27FC236}">
                  <a16:creationId xmlns:a16="http://schemas.microsoft.com/office/drawing/2014/main" id="{6B8DCA4F-F9F9-1E1B-0B76-BDD94F5FA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29" y="1738"/>
              <a:ext cx="2543" cy="2766"/>
              <a:chOff x="1798" y="7722"/>
              <a:chExt cx="4437" cy="4827"/>
            </a:xfrm>
          </p:grpSpPr>
          <p:sp>
            <p:nvSpPr>
              <p:cNvPr id="257" name="Freeform 7">
                <a:extLst>
                  <a:ext uri="{FF2B5EF4-FFF2-40B4-BE49-F238E27FC236}">
                    <a16:creationId xmlns:a16="http://schemas.microsoft.com/office/drawing/2014/main" id="{55E232F9-0994-39EC-ED2C-B9D64888B5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" y="9902"/>
                <a:ext cx="3990" cy="1337"/>
              </a:xfrm>
              <a:custGeom>
                <a:avLst/>
                <a:gdLst>
                  <a:gd name="T0" fmla="*/ 923 w 3990"/>
                  <a:gd name="T1" fmla="*/ 72 h 1337"/>
                  <a:gd name="T2" fmla="*/ 854 w 3990"/>
                  <a:gd name="T3" fmla="*/ 229 h 1337"/>
                  <a:gd name="T4" fmla="*/ 806 w 3990"/>
                  <a:gd name="T5" fmla="*/ 390 h 1337"/>
                  <a:gd name="T6" fmla="*/ 782 w 3990"/>
                  <a:gd name="T7" fmla="*/ 564 h 1337"/>
                  <a:gd name="T8" fmla="*/ 782 w 3990"/>
                  <a:gd name="T9" fmla="*/ 749 h 1337"/>
                  <a:gd name="T10" fmla="*/ 810 w 3990"/>
                  <a:gd name="T11" fmla="*/ 930 h 1337"/>
                  <a:gd name="T12" fmla="*/ 862 w 3990"/>
                  <a:gd name="T13" fmla="*/ 1104 h 1337"/>
                  <a:gd name="T14" fmla="*/ 943 w 3990"/>
                  <a:gd name="T15" fmla="*/ 1261 h 1337"/>
                  <a:gd name="T16" fmla="*/ 121 w 3990"/>
                  <a:gd name="T17" fmla="*/ 1333 h 1337"/>
                  <a:gd name="T18" fmla="*/ 68 w 3990"/>
                  <a:gd name="T19" fmla="*/ 1168 h 1337"/>
                  <a:gd name="T20" fmla="*/ 32 w 3990"/>
                  <a:gd name="T21" fmla="*/ 1003 h 1337"/>
                  <a:gd name="T22" fmla="*/ 8 w 3990"/>
                  <a:gd name="T23" fmla="*/ 830 h 1337"/>
                  <a:gd name="T24" fmla="*/ 0 w 3990"/>
                  <a:gd name="T25" fmla="*/ 652 h 1337"/>
                  <a:gd name="T26" fmla="*/ 8 w 3990"/>
                  <a:gd name="T27" fmla="*/ 483 h 1337"/>
                  <a:gd name="T28" fmla="*/ 28 w 3990"/>
                  <a:gd name="T29" fmla="*/ 318 h 1337"/>
                  <a:gd name="T30" fmla="*/ 64 w 3990"/>
                  <a:gd name="T31" fmla="*/ 157 h 1337"/>
                  <a:gd name="T32" fmla="*/ 109 w 3990"/>
                  <a:gd name="T33" fmla="*/ 0 h 1337"/>
                  <a:gd name="T34" fmla="*/ 3873 w 3990"/>
                  <a:gd name="T35" fmla="*/ 1333 h 1337"/>
                  <a:gd name="T36" fmla="*/ 3921 w 3990"/>
                  <a:gd name="T37" fmla="*/ 1172 h 1337"/>
                  <a:gd name="T38" fmla="*/ 3961 w 3990"/>
                  <a:gd name="T39" fmla="*/ 1003 h 1337"/>
                  <a:gd name="T40" fmla="*/ 3982 w 3990"/>
                  <a:gd name="T41" fmla="*/ 830 h 1337"/>
                  <a:gd name="T42" fmla="*/ 3990 w 3990"/>
                  <a:gd name="T43" fmla="*/ 652 h 1337"/>
                  <a:gd name="T44" fmla="*/ 3982 w 3990"/>
                  <a:gd name="T45" fmla="*/ 483 h 1337"/>
                  <a:gd name="T46" fmla="*/ 3961 w 3990"/>
                  <a:gd name="T47" fmla="*/ 318 h 1337"/>
                  <a:gd name="T48" fmla="*/ 3929 w 3990"/>
                  <a:gd name="T49" fmla="*/ 157 h 1337"/>
                  <a:gd name="T50" fmla="*/ 3881 w 3990"/>
                  <a:gd name="T51" fmla="*/ 0 h 1337"/>
                  <a:gd name="T52" fmla="*/ 3063 w 3990"/>
                  <a:gd name="T53" fmla="*/ 72 h 1337"/>
                  <a:gd name="T54" fmla="*/ 3135 w 3990"/>
                  <a:gd name="T55" fmla="*/ 225 h 1337"/>
                  <a:gd name="T56" fmla="*/ 3184 w 3990"/>
                  <a:gd name="T57" fmla="*/ 390 h 1337"/>
                  <a:gd name="T58" fmla="*/ 3208 w 3990"/>
                  <a:gd name="T59" fmla="*/ 564 h 1337"/>
                  <a:gd name="T60" fmla="*/ 3208 w 3990"/>
                  <a:gd name="T61" fmla="*/ 745 h 1337"/>
                  <a:gd name="T62" fmla="*/ 3180 w 3990"/>
                  <a:gd name="T63" fmla="*/ 930 h 1337"/>
                  <a:gd name="T64" fmla="*/ 3127 w 3990"/>
                  <a:gd name="T65" fmla="*/ 1100 h 1337"/>
                  <a:gd name="T66" fmla="*/ 3047 w 3990"/>
                  <a:gd name="T67" fmla="*/ 1261 h 1337"/>
                  <a:gd name="T68" fmla="*/ 3873 w 3990"/>
                  <a:gd name="T69" fmla="*/ 1333 h 1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90" h="1337">
                    <a:moveTo>
                      <a:pt x="967" y="0"/>
                    </a:moveTo>
                    <a:lnTo>
                      <a:pt x="923" y="72"/>
                    </a:lnTo>
                    <a:lnTo>
                      <a:pt x="886" y="149"/>
                    </a:lnTo>
                    <a:lnTo>
                      <a:pt x="854" y="229"/>
                    </a:lnTo>
                    <a:lnTo>
                      <a:pt x="826" y="310"/>
                    </a:lnTo>
                    <a:lnTo>
                      <a:pt x="806" y="390"/>
                    </a:lnTo>
                    <a:lnTo>
                      <a:pt x="790" y="475"/>
                    </a:lnTo>
                    <a:lnTo>
                      <a:pt x="782" y="564"/>
                    </a:lnTo>
                    <a:lnTo>
                      <a:pt x="778" y="652"/>
                    </a:lnTo>
                    <a:lnTo>
                      <a:pt x="782" y="749"/>
                    </a:lnTo>
                    <a:lnTo>
                      <a:pt x="790" y="838"/>
                    </a:lnTo>
                    <a:lnTo>
                      <a:pt x="810" y="930"/>
                    </a:lnTo>
                    <a:lnTo>
                      <a:pt x="834" y="1019"/>
                    </a:lnTo>
                    <a:lnTo>
                      <a:pt x="862" y="1104"/>
                    </a:lnTo>
                    <a:lnTo>
                      <a:pt x="899" y="1184"/>
                    </a:lnTo>
                    <a:lnTo>
                      <a:pt x="943" y="1261"/>
                    </a:lnTo>
                    <a:lnTo>
                      <a:pt x="987" y="1337"/>
                    </a:lnTo>
                    <a:lnTo>
                      <a:pt x="121" y="1333"/>
                    </a:lnTo>
                    <a:lnTo>
                      <a:pt x="93" y="1253"/>
                    </a:lnTo>
                    <a:lnTo>
                      <a:pt x="68" y="1168"/>
                    </a:lnTo>
                    <a:lnTo>
                      <a:pt x="48" y="1087"/>
                    </a:lnTo>
                    <a:lnTo>
                      <a:pt x="32" y="1003"/>
                    </a:lnTo>
                    <a:lnTo>
                      <a:pt x="16" y="918"/>
                    </a:lnTo>
                    <a:lnTo>
                      <a:pt x="8" y="830"/>
                    </a:lnTo>
                    <a:lnTo>
                      <a:pt x="0" y="741"/>
                    </a:lnTo>
                    <a:lnTo>
                      <a:pt x="0" y="652"/>
                    </a:lnTo>
                    <a:lnTo>
                      <a:pt x="0" y="568"/>
                    </a:lnTo>
                    <a:lnTo>
                      <a:pt x="8" y="483"/>
                    </a:lnTo>
                    <a:lnTo>
                      <a:pt x="16" y="398"/>
                    </a:lnTo>
                    <a:lnTo>
                      <a:pt x="28" y="318"/>
                    </a:lnTo>
                    <a:lnTo>
                      <a:pt x="44" y="237"/>
                    </a:lnTo>
                    <a:lnTo>
                      <a:pt x="64" y="157"/>
                    </a:lnTo>
                    <a:lnTo>
                      <a:pt x="84" y="76"/>
                    </a:lnTo>
                    <a:lnTo>
                      <a:pt x="109" y="0"/>
                    </a:lnTo>
                    <a:lnTo>
                      <a:pt x="967" y="0"/>
                    </a:lnTo>
                    <a:close/>
                    <a:moveTo>
                      <a:pt x="3873" y="1333"/>
                    </a:moveTo>
                    <a:lnTo>
                      <a:pt x="3897" y="1253"/>
                    </a:lnTo>
                    <a:lnTo>
                      <a:pt x="3921" y="1172"/>
                    </a:lnTo>
                    <a:lnTo>
                      <a:pt x="3941" y="1087"/>
                    </a:lnTo>
                    <a:lnTo>
                      <a:pt x="3961" y="1003"/>
                    </a:lnTo>
                    <a:lnTo>
                      <a:pt x="3973" y="918"/>
                    </a:lnTo>
                    <a:lnTo>
                      <a:pt x="3982" y="830"/>
                    </a:lnTo>
                    <a:lnTo>
                      <a:pt x="3990" y="741"/>
                    </a:lnTo>
                    <a:lnTo>
                      <a:pt x="3990" y="652"/>
                    </a:lnTo>
                    <a:lnTo>
                      <a:pt x="3990" y="568"/>
                    </a:lnTo>
                    <a:lnTo>
                      <a:pt x="3982" y="483"/>
                    </a:lnTo>
                    <a:lnTo>
                      <a:pt x="3973" y="398"/>
                    </a:lnTo>
                    <a:lnTo>
                      <a:pt x="3961" y="318"/>
                    </a:lnTo>
                    <a:lnTo>
                      <a:pt x="3945" y="237"/>
                    </a:lnTo>
                    <a:lnTo>
                      <a:pt x="3929" y="157"/>
                    </a:lnTo>
                    <a:lnTo>
                      <a:pt x="3905" y="76"/>
                    </a:lnTo>
                    <a:lnTo>
                      <a:pt x="3881" y="0"/>
                    </a:lnTo>
                    <a:lnTo>
                      <a:pt x="3022" y="0"/>
                    </a:lnTo>
                    <a:lnTo>
                      <a:pt x="3063" y="72"/>
                    </a:lnTo>
                    <a:lnTo>
                      <a:pt x="3103" y="149"/>
                    </a:lnTo>
                    <a:lnTo>
                      <a:pt x="3135" y="225"/>
                    </a:lnTo>
                    <a:lnTo>
                      <a:pt x="3163" y="306"/>
                    </a:lnTo>
                    <a:lnTo>
                      <a:pt x="3184" y="390"/>
                    </a:lnTo>
                    <a:lnTo>
                      <a:pt x="3200" y="475"/>
                    </a:lnTo>
                    <a:lnTo>
                      <a:pt x="3208" y="564"/>
                    </a:lnTo>
                    <a:lnTo>
                      <a:pt x="3212" y="652"/>
                    </a:lnTo>
                    <a:lnTo>
                      <a:pt x="3208" y="745"/>
                    </a:lnTo>
                    <a:lnTo>
                      <a:pt x="3200" y="838"/>
                    </a:lnTo>
                    <a:lnTo>
                      <a:pt x="3180" y="930"/>
                    </a:lnTo>
                    <a:lnTo>
                      <a:pt x="3155" y="1015"/>
                    </a:lnTo>
                    <a:lnTo>
                      <a:pt x="3127" y="1100"/>
                    </a:lnTo>
                    <a:lnTo>
                      <a:pt x="3091" y="1180"/>
                    </a:lnTo>
                    <a:lnTo>
                      <a:pt x="3047" y="1261"/>
                    </a:lnTo>
                    <a:lnTo>
                      <a:pt x="2998" y="1333"/>
                    </a:lnTo>
                    <a:lnTo>
                      <a:pt x="3873" y="1333"/>
                    </a:lnTo>
                    <a:close/>
                  </a:path>
                </a:pathLst>
              </a:custGeom>
              <a:solidFill>
                <a:srgbClr val="00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8" name="Freeform 8">
                <a:extLst>
                  <a:ext uri="{FF2B5EF4-FFF2-40B4-BE49-F238E27FC236}">
                    <a16:creationId xmlns:a16="http://schemas.microsoft.com/office/drawing/2014/main" id="{1068695C-8B6B-E880-142F-7EB9E470B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11235"/>
                <a:ext cx="3748" cy="1314"/>
              </a:xfrm>
              <a:custGeom>
                <a:avLst/>
                <a:gdLst>
                  <a:gd name="T0" fmla="*/ 911 w 3748"/>
                  <a:gd name="T1" fmla="*/ 61 h 1314"/>
                  <a:gd name="T2" fmla="*/ 1007 w 3748"/>
                  <a:gd name="T3" fmla="*/ 169 h 1314"/>
                  <a:gd name="T4" fmla="*/ 1116 w 3748"/>
                  <a:gd name="T5" fmla="*/ 270 h 1314"/>
                  <a:gd name="T6" fmla="*/ 1233 w 3748"/>
                  <a:gd name="T7" fmla="*/ 355 h 1314"/>
                  <a:gd name="T8" fmla="*/ 1362 w 3748"/>
                  <a:gd name="T9" fmla="*/ 423 h 1314"/>
                  <a:gd name="T10" fmla="*/ 1499 w 3748"/>
                  <a:gd name="T11" fmla="*/ 480 h 1314"/>
                  <a:gd name="T12" fmla="*/ 1644 w 3748"/>
                  <a:gd name="T13" fmla="*/ 516 h 1314"/>
                  <a:gd name="T14" fmla="*/ 1797 w 3748"/>
                  <a:gd name="T15" fmla="*/ 536 h 1314"/>
                  <a:gd name="T16" fmla="*/ 1950 w 3748"/>
                  <a:gd name="T17" fmla="*/ 536 h 1314"/>
                  <a:gd name="T18" fmla="*/ 2103 w 3748"/>
                  <a:gd name="T19" fmla="*/ 516 h 1314"/>
                  <a:gd name="T20" fmla="*/ 2248 w 3748"/>
                  <a:gd name="T21" fmla="*/ 480 h 1314"/>
                  <a:gd name="T22" fmla="*/ 2386 w 3748"/>
                  <a:gd name="T23" fmla="*/ 423 h 1314"/>
                  <a:gd name="T24" fmla="*/ 2514 w 3748"/>
                  <a:gd name="T25" fmla="*/ 355 h 1314"/>
                  <a:gd name="T26" fmla="*/ 2631 w 3748"/>
                  <a:gd name="T27" fmla="*/ 270 h 1314"/>
                  <a:gd name="T28" fmla="*/ 2740 w 3748"/>
                  <a:gd name="T29" fmla="*/ 174 h 1314"/>
                  <a:gd name="T30" fmla="*/ 2837 w 3748"/>
                  <a:gd name="T31" fmla="*/ 61 h 1314"/>
                  <a:gd name="T32" fmla="*/ 3748 w 3748"/>
                  <a:gd name="T33" fmla="*/ 4 h 1314"/>
                  <a:gd name="T34" fmla="*/ 3691 w 3748"/>
                  <a:gd name="T35" fmla="*/ 145 h 1314"/>
                  <a:gd name="T36" fmla="*/ 3623 w 3748"/>
                  <a:gd name="T37" fmla="*/ 278 h 1314"/>
                  <a:gd name="T38" fmla="*/ 3542 w 3748"/>
                  <a:gd name="T39" fmla="*/ 407 h 1314"/>
                  <a:gd name="T40" fmla="*/ 3458 w 3748"/>
                  <a:gd name="T41" fmla="*/ 532 h 1314"/>
                  <a:gd name="T42" fmla="*/ 3361 w 3748"/>
                  <a:gd name="T43" fmla="*/ 645 h 1314"/>
                  <a:gd name="T44" fmla="*/ 3256 w 3748"/>
                  <a:gd name="T45" fmla="*/ 754 h 1314"/>
                  <a:gd name="T46" fmla="*/ 3147 w 3748"/>
                  <a:gd name="T47" fmla="*/ 854 h 1314"/>
                  <a:gd name="T48" fmla="*/ 3026 w 3748"/>
                  <a:gd name="T49" fmla="*/ 947 h 1314"/>
                  <a:gd name="T50" fmla="*/ 2901 w 3748"/>
                  <a:gd name="T51" fmla="*/ 1028 h 1314"/>
                  <a:gd name="T52" fmla="*/ 2768 w 3748"/>
                  <a:gd name="T53" fmla="*/ 1100 h 1314"/>
                  <a:gd name="T54" fmla="*/ 2631 w 3748"/>
                  <a:gd name="T55" fmla="*/ 1165 h 1314"/>
                  <a:gd name="T56" fmla="*/ 2490 w 3748"/>
                  <a:gd name="T57" fmla="*/ 1217 h 1314"/>
                  <a:gd name="T58" fmla="*/ 2341 w 3748"/>
                  <a:gd name="T59" fmla="*/ 1261 h 1314"/>
                  <a:gd name="T60" fmla="*/ 2188 w 3748"/>
                  <a:gd name="T61" fmla="*/ 1290 h 1314"/>
                  <a:gd name="T62" fmla="*/ 2035 w 3748"/>
                  <a:gd name="T63" fmla="*/ 1310 h 1314"/>
                  <a:gd name="T64" fmla="*/ 1874 w 3748"/>
                  <a:gd name="T65" fmla="*/ 1314 h 1314"/>
                  <a:gd name="T66" fmla="*/ 1712 w 3748"/>
                  <a:gd name="T67" fmla="*/ 1310 h 1314"/>
                  <a:gd name="T68" fmla="*/ 1559 w 3748"/>
                  <a:gd name="T69" fmla="*/ 1290 h 1314"/>
                  <a:gd name="T70" fmla="*/ 1406 w 3748"/>
                  <a:gd name="T71" fmla="*/ 1261 h 1314"/>
                  <a:gd name="T72" fmla="*/ 1257 w 3748"/>
                  <a:gd name="T73" fmla="*/ 1217 h 1314"/>
                  <a:gd name="T74" fmla="*/ 1116 w 3748"/>
                  <a:gd name="T75" fmla="*/ 1165 h 1314"/>
                  <a:gd name="T76" fmla="*/ 975 w 3748"/>
                  <a:gd name="T77" fmla="*/ 1100 h 1314"/>
                  <a:gd name="T78" fmla="*/ 846 w 3748"/>
                  <a:gd name="T79" fmla="*/ 1028 h 1314"/>
                  <a:gd name="T80" fmla="*/ 717 w 3748"/>
                  <a:gd name="T81" fmla="*/ 943 h 1314"/>
                  <a:gd name="T82" fmla="*/ 600 w 3748"/>
                  <a:gd name="T83" fmla="*/ 854 h 1314"/>
                  <a:gd name="T84" fmla="*/ 487 w 3748"/>
                  <a:gd name="T85" fmla="*/ 754 h 1314"/>
                  <a:gd name="T86" fmla="*/ 383 w 3748"/>
                  <a:gd name="T87" fmla="*/ 645 h 1314"/>
                  <a:gd name="T88" fmla="*/ 290 w 3748"/>
                  <a:gd name="T89" fmla="*/ 528 h 1314"/>
                  <a:gd name="T90" fmla="*/ 201 w 3748"/>
                  <a:gd name="T91" fmla="*/ 407 h 1314"/>
                  <a:gd name="T92" fmla="*/ 125 w 3748"/>
                  <a:gd name="T93" fmla="*/ 278 h 1314"/>
                  <a:gd name="T94" fmla="*/ 56 w 3748"/>
                  <a:gd name="T95" fmla="*/ 141 h 1314"/>
                  <a:gd name="T96" fmla="*/ 0 w 3748"/>
                  <a:gd name="T97" fmla="*/ 0 h 1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48" h="1314">
                    <a:moveTo>
                      <a:pt x="866" y="0"/>
                    </a:moveTo>
                    <a:lnTo>
                      <a:pt x="911" y="61"/>
                    </a:lnTo>
                    <a:lnTo>
                      <a:pt x="955" y="117"/>
                    </a:lnTo>
                    <a:lnTo>
                      <a:pt x="1007" y="169"/>
                    </a:lnTo>
                    <a:lnTo>
                      <a:pt x="1060" y="222"/>
                    </a:lnTo>
                    <a:lnTo>
                      <a:pt x="1116" y="270"/>
                    </a:lnTo>
                    <a:lnTo>
                      <a:pt x="1172" y="310"/>
                    </a:lnTo>
                    <a:lnTo>
                      <a:pt x="1233" y="355"/>
                    </a:lnTo>
                    <a:lnTo>
                      <a:pt x="1297" y="391"/>
                    </a:lnTo>
                    <a:lnTo>
                      <a:pt x="1362" y="423"/>
                    </a:lnTo>
                    <a:lnTo>
                      <a:pt x="1430" y="452"/>
                    </a:lnTo>
                    <a:lnTo>
                      <a:pt x="1499" y="480"/>
                    </a:lnTo>
                    <a:lnTo>
                      <a:pt x="1571" y="500"/>
                    </a:lnTo>
                    <a:lnTo>
                      <a:pt x="1644" y="516"/>
                    </a:lnTo>
                    <a:lnTo>
                      <a:pt x="1721" y="528"/>
                    </a:lnTo>
                    <a:lnTo>
                      <a:pt x="1797" y="536"/>
                    </a:lnTo>
                    <a:lnTo>
                      <a:pt x="1874" y="536"/>
                    </a:lnTo>
                    <a:lnTo>
                      <a:pt x="1950" y="536"/>
                    </a:lnTo>
                    <a:lnTo>
                      <a:pt x="2027" y="528"/>
                    </a:lnTo>
                    <a:lnTo>
                      <a:pt x="2103" y="516"/>
                    </a:lnTo>
                    <a:lnTo>
                      <a:pt x="2176" y="500"/>
                    </a:lnTo>
                    <a:lnTo>
                      <a:pt x="2248" y="480"/>
                    </a:lnTo>
                    <a:lnTo>
                      <a:pt x="2317" y="452"/>
                    </a:lnTo>
                    <a:lnTo>
                      <a:pt x="2386" y="423"/>
                    </a:lnTo>
                    <a:lnTo>
                      <a:pt x="2450" y="391"/>
                    </a:lnTo>
                    <a:lnTo>
                      <a:pt x="2514" y="355"/>
                    </a:lnTo>
                    <a:lnTo>
                      <a:pt x="2575" y="315"/>
                    </a:lnTo>
                    <a:lnTo>
                      <a:pt x="2631" y="270"/>
                    </a:lnTo>
                    <a:lnTo>
                      <a:pt x="2688" y="222"/>
                    </a:lnTo>
                    <a:lnTo>
                      <a:pt x="2740" y="174"/>
                    </a:lnTo>
                    <a:lnTo>
                      <a:pt x="2789" y="117"/>
                    </a:lnTo>
                    <a:lnTo>
                      <a:pt x="2837" y="61"/>
                    </a:lnTo>
                    <a:lnTo>
                      <a:pt x="2877" y="4"/>
                    </a:lnTo>
                    <a:lnTo>
                      <a:pt x="3748" y="4"/>
                    </a:lnTo>
                    <a:lnTo>
                      <a:pt x="3719" y="73"/>
                    </a:lnTo>
                    <a:lnTo>
                      <a:pt x="3691" y="145"/>
                    </a:lnTo>
                    <a:lnTo>
                      <a:pt x="3655" y="214"/>
                    </a:lnTo>
                    <a:lnTo>
                      <a:pt x="3623" y="278"/>
                    </a:lnTo>
                    <a:lnTo>
                      <a:pt x="3582" y="343"/>
                    </a:lnTo>
                    <a:lnTo>
                      <a:pt x="3542" y="407"/>
                    </a:lnTo>
                    <a:lnTo>
                      <a:pt x="3502" y="472"/>
                    </a:lnTo>
                    <a:lnTo>
                      <a:pt x="3458" y="532"/>
                    </a:lnTo>
                    <a:lnTo>
                      <a:pt x="3409" y="589"/>
                    </a:lnTo>
                    <a:lnTo>
                      <a:pt x="3361" y="645"/>
                    </a:lnTo>
                    <a:lnTo>
                      <a:pt x="3312" y="701"/>
                    </a:lnTo>
                    <a:lnTo>
                      <a:pt x="3256" y="754"/>
                    </a:lnTo>
                    <a:lnTo>
                      <a:pt x="3204" y="806"/>
                    </a:lnTo>
                    <a:lnTo>
                      <a:pt x="3147" y="854"/>
                    </a:lnTo>
                    <a:lnTo>
                      <a:pt x="3087" y="903"/>
                    </a:lnTo>
                    <a:lnTo>
                      <a:pt x="3026" y="947"/>
                    </a:lnTo>
                    <a:lnTo>
                      <a:pt x="2966" y="987"/>
                    </a:lnTo>
                    <a:lnTo>
                      <a:pt x="2901" y="1028"/>
                    </a:lnTo>
                    <a:lnTo>
                      <a:pt x="2837" y="1068"/>
                    </a:lnTo>
                    <a:lnTo>
                      <a:pt x="2768" y="1100"/>
                    </a:lnTo>
                    <a:lnTo>
                      <a:pt x="2704" y="1137"/>
                    </a:lnTo>
                    <a:lnTo>
                      <a:pt x="2631" y="1165"/>
                    </a:lnTo>
                    <a:lnTo>
                      <a:pt x="2563" y="1193"/>
                    </a:lnTo>
                    <a:lnTo>
                      <a:pt x="2490" y="1217"/>
                    </a:lnTo>
                    <a:lnTo>
                      <a:pt x="2418" y="1241"/>
                    </a:lnTo>
                    <a:lnTo>
                      <a:pt x="2341" y="1261"/>
                    </a:lnTo>
                    <a:lnTo>
                      <a:pt x="2265" y="1278"/>
                    </a:lnTo>
                    <a:lnTo>
                      <a:pt x="2188" y="1290"/>
                    </a:lnTo>
                    <a:lnTo>
                      <a:pt x="2111" y="1302"/>
                    </a:lnTo>
                    <a:lnTo>
                      <a:pt x="2035" y="1310"/>
                    </a:lnTo>
                    <a:lnTo>
                      <a:pt x="1954" y="1314"/>
                    </a:lnTo>
                    <a:lnTo>
                      <a:pt x="1874" y="1314"/>
                    </a:lnTo>
                    <a:lnTo>
                      <a:pt x="1793" y="1314"/>
                    </a:lnTo>
                    <a:lnTo>
                      <a:pt x="1712" y="1310"/>
                    </a:lnTo>
                    <a:lnTo>
                      <a:pt x="1636" y="1302"/>
                    </a:lnTo>
                    <a:lnTo>
                      <a:pt x="1559" y="1290"/>
                    </a:lnTo>
                    <a:lnTo>
                      <a:pt x="1483" y="1278"/>
                    </a:lnTo>
                    <a:lnTo>
                      <a:pt x="1406" y="1261"/>
                    </a:lnTo>
                    <a:lnTo>
                      <a:pt x="1330" y="1241"/>
                    </a:lnTo>
                    <a:lnTo>
                      <a:pt x="1257" y="1217"/>
                    </a:lnTo>
                    <a:lnTo>
                      <a:pt x="1185" y="1193"/>
                    </a:lnTo>
                    <a:lnTo>
                      <a:pt x="1116" y="1165"/>
                    </a:lnTo>
                    <a:lnTo>
                      <a:pt x="1044" y="1132"/>
                    </a:lnTo>
                    <a:lnTo>
                      <a:pt x="975" y="1100"/>
                    </a:lnTo>
                    <a:lnTo>
                      <a:pt x="911" y="1064"/>
                    </a:lnTo>
                    <a:lnTo>
                      <a:pt x="846" y="1028"/>
                    </a:lnTo>
                    <a:lnTo>
                      <a:pt x="782" y="987"/>
                    </a:lnTo>
                    <a:lnTo>
                      <a:pt x="717" y="943"/>
                    </a:lnTo>
                    <a:lnTo>
                      <a:pt x="657" y="899"/>
                    </a:lnTo>
                    <a:lnTo>
                      <a:pt x="600" y="854"/>
                    </a:lnTo>
                    <a:lnTo>
                      <a:pt x="544" y="802"/>
                    </a:lnTo>
                    <a:lnTo>
                      <a:pt x="487" y="754"/>
                    </a:lnTo>
                    <a:lnTo>
                      <a:pt x="435" y="701"/>
                    </a:lnTo>
                    <a:lnTo>
                      <a:pt x="383" y="645"/>
                    </a:lnTo>
                    <a:lnTo>
                      <a:pt x="334" y="589"/>
                    </a:lnTo>
                    <a:lnTo>
                      <a:pt x="290" y="528"/>
                    </a:lnTo>
                    <a:lnTo>
                      <a:pt x="246" y="468"/>
                    </a:lnTo>
                    <a:lnTo>
                      <a:pt x="201" y="407"/>
                    </a:lnTo>
                    <a:lnTo>
                      <a:pt x="161" y="343"/>
                    </a:lnTo>
                    <a:lnTo>
                      <a:pt x="125" y="278"/>
                    </a:lnTo>
                    <a:lnTo>
                      <a:pt x="88" y="210"/>
                    </a:lnTo>
                    <a:lnTo>
                      <a:pt x="56" y="141"/>
                    </a:lnTo>
                    <a:lnTo>
                      <a:pt x="28" y="73"/>
                    </a:lnTo>
                    <a:lnTo>
                      <a:pt x="0" y="0"/>
                    </a:lnTo>
                    <a:lnTo>
                      <a:pt x="866" y="0"/>
                    </a:lnTo>
                    <a:close/>
                  </a:path>
                </a:pathLst>
              </a:custGeom>
              <a:solidFill>
                <a:srgbClr val="E5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9" name="Freeform 9">
                <a:extLst>
                  <a:ext uri="{FF2B5EF4-FFF2-40B4-BE49-F238E27FC236}">
                    <a16:creationId xmlns:a16="http://schemas.microsoft.com/office/drawing/2014/main" id="{44119684-E700-E275-34C4-4631F1651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8560"/>
                <a:ext cx="3772" cy="1342"/>
              </a:xfrm>
              <a:custGeom>
                <a:avLst/>
                <a:gdLst>
                  <a:gd name="T0" fmla="*/ 2913 w 3772"/>
                  <a:gd name="T1" fmla="*/ 1342 h 1342"/>
                  <a:gd name="T2" fmla="*/ 2821 w 3772"/>
                  <a:gd name="T3" fmla="*/ 1221 h 1342"/>
                  <a:gd name="T4" fmla="*/ 2720 w 3772"/>
                  <a:gd name="T5" fmla="*/ 1108 h 1342"/>
                  <a:gd name="T6" fmla="*/ 2603 w 3772"/>
                  <a:gd name="T7" fmla="*/ 1011 h 1342"/>
                  <a:gd name="T8" fmla="*/ 2478 w 3772"/>
                  <a:gd name="T9" fmla="*/ 931 h 1342"/>
                  <a:gd name="T10" fmla="*/ 2341 w 3772"/>
                  <a:gd name="T11" fmla="*/ 866 h 1342"/>
                  <a:gd name="T12" fmla="*/ 2196 w 3772"/>
                  <a:gd name="T13" fmla="*/ 818 h 1342"/>
                  <a:gd name="T14" fmla="*/ 2043 w 3772"/>
                  <a:gd name="T15" fmla="*/ 785 h 1342"/>
                  <a:gd name="T16" fmla="*/ 1886 w 3772"/>
                  <a:gd name="T17" fmla="*/ 777 h 1342"/>
                  <a:gd name="T18" fmla="*/ 1729 w 3772"/>
                  <a:gd name="T19" fmla="*/ 785 h 1342"/>
                  <a:gd name="T20" fmla="*/ 1575 w 3772"/>
                  <a:gd name="T21" fmla="*/ 818 h 1342"/>
                  <a:gd name="T22" fmla="*/ 1426 w 3772"/>
                  <a:gd name="T23" fmla="*/ 866 h 1342"/>
                  <a:gd name="T24" fmla="*/ 1289 w 3772"/>
                  <a:gd name="T25" fmla="*/ 935 h 1342"/>
                  <a:gd name="T26" fmla="*/ 1164 w 3772"/>
                  <a:gd name="T27" fmla="*/ 1015 h 1342"/>
                  <a:gd name="T28" fmla="*/ 1047 w 3772"/>
                  <a:gd name="T29" fmla="*/ 1112 h 1342"/>
                  <a:gd name="T30" fmla="*/ 947 w 3772"/>
                  <a:gd name="T31" fmla="*/ 1221 h 1342"/>
                  <a:gd name="T32" fmla="*/ 858 w 3772"/>
                  <a:gd name="T33" fmla="*/ 1342 h 1342"/>
                  <a:gd name="T34" fmla="*/ 28 w 3772"/>
                  <a:gd name="T35" fmla="*/ 1269 h 1342"/>
                  <a:gd name="T36" fmla="*/ 88 w 3772"/>
                  <a:gd name="T37" fmla="*/ 1128 h 1342"/>
                  <a:gd name="T38" fmla="*/ 161 w 3772"/>
                  <a:gd name="T39" fmla="*/ 995 h 1342"/>
                  <a:gd name="T40" fmla="*/ 241 w 3772"/>
                  <a:gd name="T41" fmla="*/ 866 h 1342"/>
                  <a:gd name="T42" fmla="*/ 334 w 3772"/>
                  <a:gd name="T43" fmla="*/ 741 h 1342"/>
                  <a:gd name="T44" fmla="*/ 435 w 3772"/>
                  <a:gd name="T45" fmla="*/ 628 h 1342"/>
                  <a:gd name="T46" fmla="*/ 544 w 3772"/>
                  <a:gd name="T47" fmla="*/ 520 h 1342"/>
                  <a:gd name="T48" fmla="*/ 657 w 3772"/>
                  <a:gd name="T49" fmla="*/ 423 h 1342"/>
                  <a:gd name="T50" fmla="*/ 781 w 3772"/>
                  <a:gd name="T51" fmla="*/ 334 h 1342"/>
                  <a:gd name="T52" fmla="*/ 910 w 3772"/>
                  <a:gd name="T53" fmla="*/ 254 h 1342"/>
                  <a:gd name="T54" fmla="*/ 1047 w 3772"/>
                  <a:gd name="T55" fmla="*/ 185 h 1342"/>
                  <a:gd name="T56" fmla="*/ 1188 w 3772"/>
                  <a:gd name="T57" fmla="*/ 125 h 1342"/>
                  <a:gd name="T58" fmla="*/ 1338 w 3772"/>
                  <a:gd name="T59" fmla="*/ 76 h 1342"/>
                  <a:gd name="T60" fmla="*/ 1491 w 3772"/>
                  <a:gd name="T61" fmla="*/ 40 h 1342"/>
                  <a:gd name="T62" fmla="*/ 1644 w 3772"/>
                  <a:gd name="T63" fmla="*/ 12 h 1342"/>
                  <a:gd name="T64" fmla="*/ 1805 w 3772"/>
                  <a:gd name="T65" fmla="*/ 0 h 1342"/>
                  <a:gd name="T66" fmla="*/ 1966 w 3772"/>
                  <a:gd name="T67" fmla="*/ 0 h 1342"/>
                  <a:gd name="T68" fmla="*/ 2128 w 3772"/>
                  <a:gd name="T69" fmla="*/ 12 h 1342"/>
                  <a:gd name="T70" fmla="*/ 2285 w 3772"/>
                  <a:gd name="T71" fmla="*/ 40 h 1342"/>
                  <a:gd name="T72" fmla="*/ 2434 w 3772"/>
                  <a:gd name="T73" fmla="*/ 76 h 1342"/>
                  <a:gd name="T74" fmla="*/ 2583 w 3772"/>
                  <a:gd name="T75" fmla="*/ 125 h 1342"/>
                  <a:gd name="T76" fmla="*/ 2724 w 3772"/>
                  <a:gd name="T77" fmla="*/ 185 h 1342"/>
                  <a:gd name="T78" fmla="*/ 2861 w 3772"/>
                  <a:gd name="T79" fmla="*/ 254 h 1342"/>
                  <a:gd name="T80" fmla="*/ 2990 w 3772"/>
                  <a:gd name="T81" fmla="*/ 334 h 1342"/>
                  <a:gd name="T82" fmla="*/ 3115 w 3772"/>
                  <a:gd name="T83" fmla="*/ 423 h 1342"/>
                  <a:gd name="T84" fmla="*/ 3228 w 3772"/>
                  <a:gd name="T85" fmla="*/ 520 h 1342"/>
                  <a:gd name="T86" fmla="*/ 3337 w 3772"/>
                  <a:gd name="T87" fmla="*/ 628 h 1342"/>
                  <a:gd name="T88" fmla="*/ 3437 w 3772"/>
                  <a:gd name="T89" fmla="*/ 741 h 1342"/>
                  <a:gd name="T90" fmla="*/ 3530 w 3772"/>
                  <a:gd name="T91" fmla="*/ 866 h 1342"/>
                  <a:gd name="T92" fmla="*/ 3611 w 3772"/>
                  <a:gd name="T93" fmla="*/ 995 h 1342"/>
                  <a:gd name="T94" fmla="*/ 3683 w 3772"/>
                  <a:gd name="T95" fmla="*/ 1128 h 1342"/>
                  <a:gd name="T96" fmla="*/ 3744 w 3772"/>
                  <a:gd name="T97" fmla="*/ 1269 h 1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72" h="1342">
                    <a:moveTo>
                      <a:pt x="3772" y="1342"/>
                    </a:moveTo>
                    <a:lnTo>
                      <a:pt x="2913" y="1342"/>
                    </a:lnTo>
                    <a:lnTo>
                      <a:pt x="2869" y="1277"/>
                    </a:lnTo>
                    <a:lnTo>
                      <a:pt x="2821" y="1221"/>
                    </a:lnTo>
                    <a:lnTo>
                      <a:pt x="2772" y="1164"/>
                    </a:lnTo>
                    <a:lnTo>
                      <a:pt x="2720" y="1108"/>
                    </a:lnTo>
                    <a:lnTo>
                      <a:pt x="2664" y="1059"/>
                    </a:lnTo>
                    <a:lnTo>
                      <a:pt x="2603" y="1011"/>
                    </a:lnTo>
                    <a:lnTo>
                      <a:pt x="2543" y="971"/>
                    </a:lnTo>
                    <a:lnTo>
                      <a:pt x="2478" y="931"/>
                    </a:lnTo>
                    <a:lnTo>
                      <a:pt x="2410" y="898"/>
                    </a:lnTo>
                    <a:lnTo>
                      <a:pt x="2341" y="866"/>
                    </a:lnTo>
                    <a:lnTo>
                      <a:pt x="2269" y="838"/>
                    </a:lnTo>
                    <a:lnTo>
                      <a:pt x="2196" y="818"/>
                    </a:lnTo>
                    <a:lnTo>
                      <a:pt x="2119" y="802"/>
                    </a:lnTo>
                    <a:lnTo>
                      <a:pt x="2043" y="785"/>
                    </a:lnTo>
                    <a:lnTo>
                      <a:pt x="1966" y="777"/>
                    </a:lnTo>
                    <a:lnTo>
                      <a:pt x="1886" y="777"/>
                    </a:lnTo>
                    <a:lnTo>
                      <a:pt x="1805" y="777"/>
                    </a:lnTo>
                    <a:lnTo>
                      <a:pt x="1729" y="785"/>
                    </a:lnTo>
                    <a:lnTo>
                      <a:pt x="1648" y="802"/>
                    </a:lnTo>
                    <a:lnTo>
                      <a:pt x="1575" y="818"/>
                    </a:lnTo>
                    <a:lnTo>
                      <a:pt x="1499" y="838"/>
                    </a:lnTo>
                    <a:lnTo>
                      <a:pt x="1426" y="866"/>
                    </a:lnTo>
                    <a:lnTo>
                      <a:pt x="1358" y="898"/>
                    </a:lnTo>
                    <a:lnTo>
                      <a:pt x="1289" y="935"/>
                    </a:lnTo>
                    <a:lnTo>
                      <a:pt x="1225" y="971"/>
                    </a:lnTo>
                    <a:lnTo>
                      <a:pt x="1164" y="1015"/>
                    </a:lnTo>
                    <a:lnTo>
                      <a:pt x="1104" y="1059"/>
                    </a:lnTo>
                    <a:lnTo>
                      <a:pt x="1047" y="1112"/>
                    </a:lnTo>
                    <a:lnTo>
                      <a:pt x="995" y="1164"/>
                    </a:lnTo>
                    <a:lnTo>
                      <a:pt x="947" y="1221"/>
                    </a:lnTo>
                    <a:lnTo>
                      <a:pt x="898" y="1281"/>
                    </a:lnTo>
                    <a:lnTo>
                      <a:pt x="858" y="1342"/>
                    </a:lnTo>
                    <a:lnTo>
                      <a:pt x="0" y="1342"/>
                    </a:lnTo>
                    <a:lnTo>
                      <a:pt x="28" y="1269"/>
                    </a:lnTo>
                    <a:lnTo>
                      <a:pt x="56" y="1196"/>
                    </a:lnTo>
                    <a:lnTo>
                      <a:pt x="88" y="1128"/>
                    </a:lnTo>
                    <a:lnTo>
                      <a:pt x="125" y="1059"/>
                    </a:lnTo>
                    <a:lnTo>
                      <a:pt x="161" y="995"/>
                    </a:lnTo>
                    <a:lnTo>
                      <a:pt x="201" y="927"/>
                    </a:lnTo>
                    <a:lnTo>
                      <a:pt x="241" y="866"/>
                    </a:lnTo>
                    <a:lnTo>
                      <a:pt x="286" y="802"/>
                    </a:lnTo>
                    <a:lnTo>
                      <a:pt x="334" y="741"/>
                    </a:lnTo>
                    <a:lnTo>
                      <a:pt x="382" y="685"/>
                    </a:lnTo>
                    <a:lnTo>
                      <a:pt x="435" y="628"/>
                    </a:lnTo>
                    <a:lnTo>
                      <a:pt x="487" y="572"/>
                    </a:lnTo>
                    <a:lnTo>
                      <a:pt x="544" y="520"/>
                    </a:lnTo>
                    <a:lnTo>
                      <a:pt x="600" y="471"/>
                    </a:lnTo>
                    <a:lnTo>
                      <a:pt x="657" y="423"/>
                    </a:lnTo>
                    <a:lnTo>
                      <a:pt x="721" y="379"/>
                    </a:lnTo>
                    <a:lnTo>
                      <a:pt x="781" y="334"/>
                    </a:lnTo>
                    <a:lnTo>
                      <a:pt x="846" y="294"/>
                    </a:lnTo>
                    <a:lnTo>
                      <a:pt x="910" y="254"/>
                    </a:lnTo>
                    <a:lnTo>
                      <a:pt x="979" y="217"/>
                    </a:lnTo>
                    <a:lnTo>
                      <a:pt x="1047" y="185"/>
                    </a:lnTo>
                    <a:lnTo>
                      <a:pt x="1120" y="153"/>
                    </a:lnTo>
                    <a:lnTo>
                      <a:pt x="1188" y="125"/>
                    </a:lnTo>
                    <a:lnTo>
                      <a:pt x="1261" y="101"/>
                    </a:lnTo>
                    <a:lnTo>
                      <a:pt x="1338" y="76"/>
                    </a:lnTo>
                    <a:lnTo>
                      <a:pt x="1414" y="56"/>
                    </a:lnTo>
                    <a:lnTo>
                      <a:pt x="1491" y="40"/>
                    </a:lnTo>
                    <a:lnTo>
                      <a:pt x="1567" y="24"/>
                    </a:lnTo>
                    <a:lnTo>
                      <a:pt x="1644" y="12"/>
                    </a:lnTo>
                    <a:lnTo>
                      <a:pt x="1724" y="4"/>
                    </a:lnTo>
                    <a:lnTo>
                      <a:pt x="1805" y="0"/>
                    </a:lnTo>
                    <a:lnTo>
                      <a:pt x="1886" y="0"/>
                    </a:lnTo>
                    <a:lnTo>
                      <a:pt x="1966" y="0"/>
                    </a:lnTo>
                    <a:lnTo>
                      <a:pt x="2047" y="4"/>
                    </a:lnTo>
                    <a:lnTo>
                      <a:pt x="2128" y="12"/>
                    </a:lnTo>
                    <a:lnTo>
                      <a:pt x="2204" y="24"/>
                    </a:lnTo>
                    <a:lnTo>
                      <a:pt x="2285" y="40"/>
                    </a:lnTo>
                    <a:lnTo>
                      <a:pt x="2361" y="56"/>
                    </a:lnTo>
                    <a:lnTo>
                      <a:pt x="2434" y="76"/>
                    </a:lnTo>
                    <a:lnTo>
                      <a:pt x="2510" y="101"/>
                    </a:lnTo>
                    <a:lnTo>
                      <a:pt x="2583" y="125"/>
                    </a:lnTo>
                    <a:lnTo>
                      <a:pt x="2655" y="153"/>
                    </a:lnTo>
                    <a:lnTo>
                      <a:pt x="2724" y="185"/>
                    </a:lnTo>
                    <a:lnTo>
                      <a:pt x="2792" y="217"/>
                    </a:lnTo>
                    <a:lnTo>
                      <a:pt x="2861" y="254"/>
                    </a:lnTo>
                    <a:lnTo>
                      <a:pt x="2925" y="294"/>
                    </a:lnTo>
                    <a:lnTo>
                      <a:pt x="2990" y="334"/>
                    </a:lnTo>
                    <a:lnTo>
                      <a:pt x="3050" y="379"/>
                    </a:lnTo>
                    <a:lnTo>
                      <a:pt x="3115" y="423"/>
                    </a:lnTo>
                    <a:lnTo>
                      <a:pt x="3171" y="471"/>
                    </a:lnTo>
                    <a:lnTo>
                      <a:pt x="3228" y="520"/>
                    </a:lnTo>
                    <a:lnTo>
                      <a:pt x="3284" y="572"/>
                    </a:lnTo>
                    <a:lnTo>
                      <a:pt x="3337" y="628"/>
                    </a:lnTo>
                    <a:lnTo>
                      <a:pt x="3389" y="685"/>
                    </a:lnTo>
                    <a:lnTo>
                      <a:pt x="3437" y="741"/>
                    </a:lnTo>
                    <a:lnTo>
                      <a:pt x="3486" y="802"/>
                    </a:lnTo>
                    <a:lnTo>
                      <a:pt x="3530" y="866"/>
                    </a:lnTo>
                    <a:lnTo>
                      <a:pt x="3570" y="927"/>
                    </a:lnTo>
                    <a:lnTo>
                      <a:pt x="3611" y="995"/>
                    </a:lnTo>
                    <a:lnTo>
                      <a:pt x="3647" y="1059"/>
                    </a:lnTo>
                    <a:lnTo>
                      <a:pt x="3683" y="1128"/>
                    </a:lnTo>
                    <a:lnTo>
                      <a:pt x="3715" y="1196"/>
                    </a:lnTo>
                    <a:lnTo>
                      <a:pt x="3744" y="1269"/>
                    </a:lnTo>
                    <a:lnTo>
                      <a:pt x="3772" y="1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0" name="Freeform 10">
                <a:extLst>
                  <a:ext uri="{FF2B5EF4-FFF2-40B4-BE49-F238E27FC236}">
                    <a16:creationId xmlns:a16="http://schemas.microsoft.com/office/drawing/2014/main" id="{B78C5DC8-29AA-E36B-EBE2-7BF48F1F5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9881"/>
                <a:ext cx="875" cy="37"/>
              </a:xfrm>
              <a:custGeom>
                <a:avLst/>
                <a:gdLst>
                  <a:gd name="T0" fmla="*/ 0 w 875"/>
                  <a:gd name="T1" fmla="*/ 29 h 37"/>
                  <a:gd name="T2" fmla="*/ 16 w 875"/>
                  <a:gd name="T3" fmla="*/ 37 h 37"/>
                  <a:gd name="T4" fmla="*/ 875 w 875"/>
                  <a:gd name="T5" fmla="*/ 37 h 37"/>
                  <a:gd name="T6" fmla="*/ 875 w 875"/>
                  <a:gd name="T7" fmla="*/ 4 h 37"/>
                  <a:gd name="T8" fmla="*/ 16 w 875"/>
                  <a:gd name="T9" fmla="*/ 0 h 37"/>
                  <a:gd name="T10" fmla="*/ 28 w 875"/>
                  <a:gd name="T11" fmla="*/ 8 h 37"/>
                  <a:gd name="T12" fmla="*/ 0 w 875"/>
                  <a:gd name="T13" fmla="*/ 29 h 37"/>
                  <a:gd name="T14" fmla="*/ 4 w 875"/>
                  <a:gd name="T15" fmla="*/ 37 h 37"/>
                  <a:gd name="T16" fmla="*/ 16 w 875"/>
                  <a:gd name="T17" fmla="*/ 37 h 37"/>
                  <a:gd name="T18" fmla="*/ 0 w 875"/>
                  <a:gd name="T19" fmla="*/ 2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5" h="37">
                    <a:moveTo>
                      <a:pt x="0" y="29"/>
                    </a:moveTo>
                    <a:lnTo>
                      <a:pt x="16" y="37"/>
                    </a:lnTo>
                    <a:lnTo>
                      <a:pt x="875" y="37"/>
                    </a:lnTo>
                    <a:lnTo>
                      <a:pt x="875" y="4"/>
                    </a:lnTo>
                    <a:lnTo>
                      <a:pt x="16" y="0"/>
                    </a:lnTo>
                    <a:lnTo>
                      <a:pt x="28" y="8"/>
                    </a:lnTo>
                    <a:lnTo>
                      <a:pt x="0" y="29"/>
                    </a:lnTo>
                    <a:lnTo>
                      <a:pt x="4" y="37"/>
                    </a:lnTo>
                    <a:lnTo>
                      <a:pt x="16" y="3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1" name="Freeform 11">
                <a:extLst>
                  <a:ext uri="{FF2B5EF4-FFF2-40B4-BE49-F238E27FC236}">
                    <a16:creationId xmlns:a16="http://schemas.microsoft.com/office/drawing/2014/main" id="{79D9DBFF-38D5-EA88-4D88-788F3C2E0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9321"/>
                <a:ext cx="1039" cy="589"/>
              </a:xfrm>
              <a:custGeom>
                <a:avLst/>
                <a:gdLst>
                  <a:gd name="T0" fmla="*/ 0 w 1039"/>
                  <a:gd name="T1" fmla="*/ 33 h 589"/>
                  <a:gd name="T2" fmla="*/ 80 w 1039"/>
                  <a:gd name="T3" fmla="*/ 37 h 589"/>
                  <a:gd name="T4" fmla="*/ 157 w 1039"/>
                  <a:gd name="T5" fmla="*/ 45 h 589"/>
                  <a:gd name="T6" fmla="*/ 233 w 1039"/>
                  <a:gd name="T7" fmla="*/ 57 h 589"/>
                  <a:gd name="T8" fmla="*/ 306 w 1039"/>
                  <a:gd name="T9" fmla="*/ 73 h 589"/>
                  <a:gd name="T10" fmla="*/ 379 w 1039"/>
                  <a:gd name="T11" fmla="*/ 93 h 589"/>
                  <a:gd name="T12" fmla="*/ 451 w 1039"/>
                  <a:gd name="T13" fmla="*/ 121 h 589"/>
                  <a:gd name="T14" fmla="*/ 520 w 1039"/>
                  <a:gd name="T15" fmla="*/ 149 h 589"/>
                  <a:gd name="T16" fmla="*/ 584 w 1039"/>
                  <a:gd name="T17" fmla="*/ 186 h 589"/>
                  <a:gd name="T18" fmla="*/ 649 w 1039"/>
                  <a:gd name="T19" fmla="*/ 222 h 589"/>
                  <a:gd name="T20" fmla="*/ 709 w 1039"/>
                  <a:gd name="T21" fmla="*/ 266 h 589"/>
                  <a:gd name="T22" fmla="*/ 765 w 1039"/>
                  <a:gd name="T23" fmla="*/ 311 h 589"/>
                  <a:gd name="T24" fmla="*/ 822 w 1039"/>
                  <a:gd name="T25" fmla="*/ 359 h 589"/>
                  <a:gd name="T26" fmla="*/ 874 w 1039"/>
                  <a:gd name="T27" fmla="*/ 411 h 589"/>
                  <a:gd name="T28" fmla="*/ 923 w 1039"/>
                  <a:gd name="T29" fmla="*/ 468 h 589"/>
                  <a:gd name="T30" fmla="*/ 971 w 1039"/>
                  <a:gd name="T31" fmla="*/ 528 h 589"/>
                  <a:gd name="T32" fmla="*/ 1011 w 1039"/>
                  <a:gd name="T33" fmla="*/ 589 h 589"/>
                  <a:gd name="T34" fmla="*/ 1039 w 1039"/>
                  <a:gd name="T35" fmla="*/ 568 h 589"/>
                  <a:gd name="T36" fmla="*/ 995 w 1039"/>
                  <a:gd name="T37" fmla="*/ 508 h 589"/>
                  <a:gd name="T38" fmla="*/ 951 w 1039"/>
                  <a:gd name="T39" fmla="*/ 448 h 589"/>
                  <a:gd name="T40" fmla="*/ 898 w 1039"/>
                  <a:gd name="T41" fmla="*/ 391 h 589"/>
                  <a:gd name="T42" fmla="*/ 846 w 1039"/>
                  <a:gd name="T43" fmla="*/ 335 h 589"/>
                  <a:gd name="T44" fmla="*/ 790 w 1039"/>
                  <a:gd name="T45" fmla="*/ 286 h 589"/>
                  <a:gd name="T46" fmla="*/ 729 w 1039"/>
                  <a:gd name="T47" fmla="*/ 238 h 589"/>
                  <a:gd name="T48" fmla="*/ 665 w 1039"/>
                  <a:gd name="T49" fmla="*/ 194 h 589"/>
                  <a:gd name="T50" fmla="*/ 600 w 1039"/>
                  <a:gd name="T51" fmla="*/ 157 h 589"/>
                  <a:gd name="T52" fmla="*/ 532 w 1039"/>
                  <a:gd name="T53" fmla="*/ 121 h 589"/>
                  <a:gd name="T54" fmla="*/ 463 w 1039"/>
                  <a:gd name="T55" fmla="*/ 89 h 589"/>
                  <a:gd name="T56" fmla="*/ 391 w 1039"/>
                  <a:gd name="T57" fmla="*/ 61 h 589"/>
                  <a:gd name="T58" fmla="*/ 314 w 1039"/>
                  <a:gd name="T59" fmla="*/ 41 h 589"/>
                  <a:gd name="T60" fmla="*/ 237 w 1039"/>
                  <a:gd name="T61" fmla="*/ 20 h 589"/>
                  <a:gd name="T62" fmla="*/ 161 w 1039"/>
                  <a:gd name="T63" fmla="*/ 8 h 589"/>
                  <a:gd name="T64" fmla="*/ 80 w 1039"/>
                  <a:gd name="T65" fmla="*/ 0 h 589"/>
                  <a:gd name="T66" fmla="*/ 0 w 1039"/>
                  <a:gd name="T67" fmla="*/ 0 h 589"/>
                  <a:gd name="T68" fmla="*/ 0 w 1039"/>
                  <a:gd name="T69" fmla="*/ 33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39" h="589">
                    <a:moveTo>
                      <a:pt x="0" y="33"/>
                    </a:moveTo>
                    <a:lnTo>
                      <a:pt x="80" y="37"/>
                    </a:lnTo>
                    <a:lnTo>
                      <a:pt x="157" y="45"/>
                    </a:lnTo>
                    <a:lnTo>
                      <a:pt x="233" y="57"/>
                    </a:lnTo>
                    <a:lnTo>
                      <a:pt x="306" y="73"/>
                    </a:lnTo>
                    <a:lnTo>
                      <a:pt x="379" y="93"/>
                    </a:lnTo>
                    <a:lnTo>
                      <a:pt x="451" y="121"/>
                    </a:lnTo>
                    <a:lnTo>
                      <a:pt x="520" y="149"/>
                    </a:lnTo>
                    <a:lnTo>
                      <a:pt x="584" y="186"/>
                    </a:lnTo>
                    <a:lnTo>
                      <a:pt x="649" y="222"/>
                    </a:lnTo>
                    <a:lnTo>
                      <a:pt x="709" y="266"/>
                    </a:lnTo>
                    <a:lnTo>
                      <a:pt x="765" y="311"/>
                    </a:lnTo>
                    <a:lnTo>
                      <a:pt x="822" y="359"/>
                    </a:lnTo>
                    <a:lnTo>
                      <a:pt x="874" y="411"/>
                    </a:lnTo>
                    <a:lnTo>
                      <a:pt x="923" y="468"/>
                    </a:lnTo>
                    <a:lnTo>
                      <a:pt x="971" y="528"/>
                    </a:lnTo>
                    <a:lnTo>
                      <a:pt x="1011" y="589"/>
                    </a:lnTo>
                    <a:lnTo>
                      <a:pt x="1039" y="568"/>
                    </a:lnTo>
                    <a:lnTo>
                      <a:pt x="995" y="508"/>
                    </a:lnTo>
                    <a:lnTo>
                      <a:pt x="951" y="448"/>
                    </a:lnTo>
                    <a:lnTo>
                      <a:pt x="898" y="391"/>
                    </a:lnTo>
                    <a:lnTo>
                      <a:pt x="846" y="335"/>
                    </a:lnTo>
                    <a:lnTo>
                      <a:pt x="790" y="286"/>
                    </a:lnTo>
                    <a:lnTo>
                      <a:pt x="729" y="238"/>
                    </a:lnTo>
                    <a:lnTo>
                      <a:pt x="665" y="194"/>
                    </a:lnTo>
                    <a:lnTo>
                      <a:pt x="600" y="157"/>
                    </a:lnTo>
                    <a:lnTo>
                      <a:pt x="532" y="121"/>
                    </a:lnTo>
                    <a:lnTo>
                      <a:pt x="463" y="89"/>
                    </a:lnTo>
                    <a:lnTo>
                      <a:pt x="391" y="61"/>
                    </a:lnTo>
                    <a:lnTo>
                      <a:pt x="314" y="41"/>
                    </a:lnTo>
                    <a:lnTo>
                      <a:pt x="237" y="20"/>
                    </a:lnTo>
                    <a:lnTo>
                      <a:pt x="161" y="8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2" name="Freeform 12">
                <a:extLst>
                  <a:ext uri="{FF2B5EF4-FFF2-40B4-BE49-F238E27FC236}">
                    <a16:creationId xmlns:a16="http://schemas.microsoft.com/office/drawing/2014/main" id="{675ACE13-A77B-8C9A-620D-7309BBDE7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9321"/>
                <a:ext cx="1044" cy="597"/>
              </a:xfrm>
              <a:custGeom>
                <a:avLst/>
                <a:gdLst>
                  <a:gd name="T0" fmla="*/ 16 w 1044"/>
                  <a:gd name="T1" fmla="*/ 597 h 597"/>
                  <a:gd name="T2" fmla="*/ 28 w 1044"/>
                  <a:gd name="T3" fmla="*/ 593 h 597"/>
                  <a:gd name="T4" fmla="*/ 72 w 1044"/>
                  <a:gd name="T5" fmla="*/ 528 h 597"/>
                  <a:gd name="T6" fmla="*/ 117 w 1044"/>
                  <a:gd name="T7" fmla="*/ 472 h 597"/>
                  <a:gd name="T8" fmla="*/ 165 w 1044"/>
                  <a:gd name="T9" fmla="*/ 415 h 597"/>
                  <a:gd name="T10" fmla="*/ 218 w 1044"/>
                  <a:gd name="T11" fmla="*/ 363 h 597"/>
                  <a:gd name="T12" fmla="*/ 274 w 1044"/>
                  <a:gd name="T13" fmla="*/ 315 h 597"/>
                  <a:gd name="T14" fmla="*/ 334 w 1044"/>
                  <a:gd name="T15" fmla="*/ 266 h 597"/>
                  <a:gd name="T16" fmla="*/ 395 w 1044"/>
                  <a:gd name="T17" fmla="*/ 226 h 597"/>
                  <a:gd name="T18" fmla="*/ 459 w 1044"/>
                  <a:gd name="T19" fmla="*/ 186 h 597"/>
                  <a:gd name="T20" fmla="*/ 524 w 1044"/>
                  <a:gd name="T21" fmla="*/ 153 h 597"/>
                  <a:gd name="T22" fmla="*/ 592 w 1044"/>
                  <a:gd name="T23" fmla="*/ 121 h 597"/>
                  <a:gd name="T24" fmla="*/ 665 w 1044"/>
                  <a:gd name="T25" fmla="*/ 93 h 597"/>
                  <a:gd name="T26" fmla="*/ 737 w 1044"/>
                  <a:gd name="T27" fmla="*/ 73 h 597"/>
                  <a:gd name="T28" fmla="*/ 810 w 1044"/>
                  <a:gd name="T29" fmla="*/ 57 h 597"/>
                  <a:gd name="T30" fmla="*/ 887 w 1044"/>
                  <a:gd name="T31" fmla="*/ 45 h 597"/>
                  <a:gd name="T32" fmla="*/ 963 w 1044"/>
                  <a:gd name="T33" fmla="*/ 37 h 597"/>
                  <a:gd name="T34" fmla="*/ 1044 w 1044"/>
                  <a:gd name="T35" fmla="*/ 33 h 597"/>
                  <a:gd name="T36" fmla="*/ 1044 w 1044"/>
                  <a:gd name="T37" fmla="*/ 0 h 597"/>
                  <a:gd name="T38" fmla="*/ 963 w 1044"/>
                  <a:gd name="T39" fmla="*/ 0 h 597"/>
                  <a:gd name="T40" fmla="*/ 882 w 1044"/>
                  <a:gd name="T41" fmla="*/ 8 h 597"/>
                  <a:gd name="T42" fmla="*/ 806 w 1044"/>
                  <a:gd name="T43" fmla="*/ 20 h 597"/>
                  <a:gd name="T44" fmla="*/ 725 w 1044"/>
                  <a:gd name="T45" fmla="*/ 41 h 597"/>
                  <a:gd name="T46" fmla="*/ 653 w 1044"/>
                  <a:gd name="T47" fmla="*/ 61 h 597"/>
                  <a:gd name="T48" fmla="*/ 580 w 1044"/>
                  <a:gd name="T49" fmla="*/ 89 h 597"/>
                  <a:gd name="T50" fmla="*/ 508 w 1044"/>
                  <a:gd name="T51" fmla="*/ 121 h 597"/>
                  <a:gd name="T52" fmla="*/ 439 w 1044"/>
                  <a:gd name="T53" fmla="*/ 157 h 597"/>
                  <a:gd name="T54" fmla="*/ 375 w 1044"/>
                  <a:gd name="T55" fmla="*/ 198 h 597"/>
                  <a:gd name="T56" fmla="*/ 314 w 1044"/>
                  <a:gd name="T57" fmla="*/ 242 h 597"/>
                  <a:gd name="T58" fmla="*/ 254 w 1044"/>
                  <a:gd name="T59" fmla="*/ 286 h 597"/>
                  <a:gd name="T60" fmla="*/ 197 w 1044"/>
                  <a:gd name="T61" fmla="*/ 339 h 597"/>
                  <a:gd name="T62" fmla="*/ 141 w 1044"/>
                  <a:gd name="T63" fmla="*/ 391 h 597"/>
                  <a:gd name="T64" fmla="*/ 93 w 1044"/>
                  <a:gd name="T65" fmla="*/ 448 h 597"/>
                  <a:gd name="T66" fmla="*/ 44 w 1044"/>
                  <a:gd name="T67" fmla="*/ 508 h 597"/>
                  <a:gd name="T68" fmla="*/ 0 w 1044"/>
                  <a:gd name="T69" fmla="*/ 572 h 597"/>
                  <a:gd name="T70" fmla="*/ 16 w 1044"/>
                  <a:gd name="T71" fmla="*/ 564 h 597"/>
                  <a:gd name="T72" fmla="*/ 16 w 1044"/>
                  <a:gd name="T73" fmla="*/ 597 h 597"/>
                  <a:gd name="T74" fmla="*/ 24 w 1044"/>
                  <a:gd name="T75" fmla="*/ 597 h 597"/>
                  <a:gd name="T76" fmla="*/ 28 w 1044"/>
                  <a:gd name="T77" fmla="*/ 593 h 597"/>
                  <a:gd name="T78" fmla="*/ 16 w 1044"/>
                  <a:gd name="T79" fmla="*/ 597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4" h="597">
                    <a:moveTo>
                      <a:pt x="16" y="597"/>
                    </a:moveTo>
                    <a:lnTo>
                      <a:pt x="28" y="593"/>
                    </a:lnTo>
                    <a:lnTo>
                      <a:pt x="72" y="528"/>
                    </a:lnTo>
                    <a:lnTo>
                      <a:pt x="117" y="472"/>
                    </a:lnTo>
                    <a:lnTo>
                      <a:pt x="165" y="415"/>
                    </a:lnTo>
                    <a:lnTo>
                      <a:pt x="218" y="363"/>
                    </a:lnTo>
                    <a:lnTo>
                      <a:pt x="274" y="315"/>
                    </a:lnTo>
                    <a:lnTo>
                      <a:pt x="334" y="266"/>
                    </a:lnTo>
                    <a:lnTo>
                      <a:pt x="395" y="226"/>
                    </a:lnTo>
                    <a:lnTo>
                      <a:pt x="459" y="186"/>
                    </a:lnTo>
                    <a:lnTo>
                      <a:pt x="524" y="153"/>
                    </a:lnTo>
                    <a:lnTo>
                      <a:pt x="592" y="121"/>
                    </a:lnTo>
                    <a:lnTo>
                      <a:pt x="665" y="93"/>
                    </a:lnTo>
                    <a:lnTo>
                      <a:pt x="737" y="73"/>
                    </a:lnTo>
                    <a:lnTo>
                      <a:pt x="810" y="57"/>
                    </a:lnTo>
                    <a:lnTo>
                      <a:pt x="887" y="45"/>
                    </a:lnTo>
                    <a:lnTo>
                      <a:pt x="963" y="37"/>
                    </a:lnTo>
                    <a:lnTo>
                      <a:pt x="1044" y="33"/>
                    </a:lnTo>
                    <a:lnTo>
                      <a:pt x="1044" y="0"/>
                    </a:lnTo>
                    <a:lnTo>
                      <a:pt x="963" y="0"/>
                    </a:lnTo>
                    <a:lnTo>
                      <a:pt x="882" y="8"/>
                    </a:lnTo>
                    <a:lnTo>
                      <a:pt x="806" y="20"/>
                    </a:lnTo>
                    <a:lnTo>
                      <a:pt x="725" y="41"/>
                    </a:lnTo>
                    <a:lnTo>
                      <a:pt x="653" y="61"/>
                    </a:lnTo>
                    <a:lnTo>
                      <a:pt x="580" y="89"/>
                    </a:lnTo>
                    <a:lnTo>
                      <a:pt x="508" y="121"/>
                    </a:lnTo>
                    <a:lnTo>
                      <a:pt x="439" y="157"/>
                    </a:lnTo>
                    <a:lnTo>
                      <a:pt x="375" y="198"/>
                    </a:lnTo>
                    <a:lnTo>
                      <a:pt x="314" y="242"/>
                    </a:lnTo>
                    <a:lnTo>
                      <a:pt x="254" y="286"/>
                    </a:lnTo>
                    <a:lnTo>
                      <a:pt x="197" y="339"/>
                    </a:lnTo>
                    <a:lnTo>
                      <a:pt x="141" y="391"/>
                    </a:lnTo>
                    <a:lnTo>
                      <a:pt x="93" y="448"/>
                    </a:lnTo>
                    <a:lnTo>
                      <a:pt x="44" y="508"/>
                    </a:lnTo>
                    <a:lnTo>
                      <a:pt x="0" y="572"/>
                    </a:lnTo>
                    <a:lnTo>
                      <a:pt x="16" y="564"/>
                    </a:lnTo>
                    <a:lnTo>
                      <a:pt x="16" y="597"/>
                    </a:lnTo>
                    <a:lnTo>
                      <a:pt x="24" y="597"/>
                    </a:lnTo>
                    <a:lnTo>
                      <a:pt x="28" y="593"/>
                    </a:lnTo>
                    <a:lnTo>
                      <a:pt x="16" y="597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3" name="Freeform 13">
                <a:extLst>
                  <a:ext uri="{FF2B5EF4-FFF2-40B4-BE49-F238E27FC236}">
                    <a16:creationId xmlns:a16="http://schemas.microsoft.com/office/drawing/2014/main" id="{0F27D250-55D5-84CD-083B-EBB5F0947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1" y="9885"/>
                <a:ext cx="883" cy="33"/>
              </a:xfrm>
              <a:custGeom>
                <a:avLst/>
                <a:gdLst>
                  <a:gd name="T0" fmla="*/ 9 w 883"/>
                  <a:gd name="T1" fmla="*/ 13 h 33"/>
                  <a:gd name="T2" fmla="*/ 25 w 883"/>
                  <a:gd name="T3" fmla="*/ 33 h 33"/>
                  <a:gd name="T4" fmla="*/ 883 w 883"/>
                  <a:gd name="T5" fmla="*/ 33 h 33"/>
                  <a:gd name="T6" fmla="*/ 883 w 883"/>
                  <a:gd name="T7" fmla="*/ 0 h 33"/>
                  <a:gd name="T8" fmla="*/ 25 w 883"/>
                  <a:gd name="T9" fmla="*/ 0 h 33"/>
                  <a:gd name="T10" fmla="*/ 41 w 883"/>
                  <a:gd name="T11" fmla="*/ 21 h 33"/>
                  <a:gd name="T12" fmla="*/ 9 w 883"/>
                  <a:gd name="T13" fmla="*/ 13 h 33"/>
                  <a:gd name="T14" fmla="*/ 0 w 883"/>
                  <a:gd name="T15" fmla="*/ 33 h 33"/>
                  <a:gd name="T16" fmla="*/ 25 w 883"/>
                  <a:gd name="T17" fmla="*/ 33 h 33"/>
                  <a:gd name="T18" fmla="*/ 9 w 883"/>
                  <a:gd name="T19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3" h="33">
                    <a:moveTo>
                      <a:pt x="9" y="13"/>
                    </a:moveTo>
                    <a:lnTo>
                      <a:pt x="25" y="33"/>
                    </a:lnTo>
                    <a:lnTo>
                      <a:pt x="883" y="33"/>
                    </a:lnTo>
                    <a:lnTo>
                      <a:pt x="883" y="0"/>
                    </a:lnTo>
                    <a:lnTo>
                      <a:pt x="25" y="0"/>
                    </a:lnTo>
                    <a:lnTo>
                      <a:pt x="41" y="21"/>
                    </a:lnTo>
                    <a:lnTo>
                      <a:pt x="9" y="13"/>
                    </a:lnTo>
                    <a:lnTo>
                      <a:pt x="0" y="33"/>
                    </a:lnTo>
                    <a:lnTo>
                      <a:pt x="25" y="3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2" name="Freeform 14">
                <a:extLst>
                  <a:ext uri="{FF2B5EF4-FFF2-40B4-BE49-F238E27FC236}">
                    <a16:creationId xmlns:a16="http://schemas.microsoft.com/office/drawing/2014/main" id="{CC3350ED-560E-F8B0-A555-E6F422DF9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0" y="8544"/>
                <a:ext cx="1902" cy="1362"/>
              </a:xfrm>
              <a:custGeom>
                <a:avLst/>
                <a:gdLst>
                  <a:gd name="T0" fmla="*/ 1821 w 1902"/>
                  <a:gd name="T1" fmla="*/ 0 h 1362"/>
                  <a:gd name="T2" fmla="*/ 1660 w 1902"/>
                  <a:gd name="T3" fmla="*/ 12 h 1362"/>
                  <a:gd name="T4" fmla="*/ 1503 w 1902"/>
                  <a:gd name="T5" fmla="*/ 40 h 1362"/>
                  <a:gd name="T6" fmla="*/ 1350 w 1902"/>
                  <a:gd name="T7" fmla="*/ 76 h 1362"/>
                  <a:gd name="T8" fmla="*/ 1200 w 1902"/>
                  <a:gd name="T9" fmla="*/ 125 h 1362"/>
                  <a:gd name="T10" fmla="*/ 1055 w 1902"/>
                  <a:gd name="T11" fmla="*/ 185 h 1362"/>
                  <a:gd name="T12" fmla="*/ 918 w 1902"/>
                  <a:gd name="T13" fmla="*/ 254 h 1362"/>
                  <a:gd name="T14" fmla="*/ 789 w 1902"/>
                  <a:gd name="T15" fmla="*/ 334 h 1362"/>
                  <a:gd name="T16" fmla="*/ 664 w 1902"/>
                  <a:gd name="T17" fmla="*/ 427 h 1362"/>
                  <a:gd name="T18" fmla="*/ 548 w 1902"/>
                  <a:gd name="T19" fmla="*/ 523 h 1362"/>
                  <a:gd name="T20" fmla="*/ 439 w 1902"/>
                  <a:gd name="T21" fmla="*/ 632 h 1362"/>
                  <a:gd name="T22" fmla="*/ 338 w 1902"/>
                  <a:gd name="T23" fmla="*/ 749 h 1362"/>
                  <a:gd name="T24" fmla="*/ 245 w 1902"/>
                  <a:gd name="T25" fmla="*/ 870 h 1362"/>
                  <a:gd name="T26" fmla="*/ 161 w 1902"/>
                  <a:gd name="T27" fmla="*/ 999 h 1362"/>
                  <a:gd name="T28" fmla="*/ 88 w 1902"/>
                  <a:gd name="T29" fmla="*/ 1136 h 1362"/>
                  <a:gd name="T30" fmla="*/ 28 w 1902"/>
                  <a:gd name="T31" fmla="*/ 1277 h 1362"/>
                  <a:gd name="T32" fmla="*/ 32 w 1902"/>
                  <a:gd name="T33" fmla="*/ 1362 h 1362"/>
                  <a:gd name="T34" fmla="*/ 88 w 1902"/>
                  <a:gd name="T35" fmla="*/ 1221 h 1362"/>
                  <a:gd name="T36" fmla="*/ 157 w 1902"/>
                  <a:gd name="T37" fmla="*/ 1084 h 1362"/>
                  <a:gd name="T38" fmla="*/ 229 w 1902"/>
                  <a:gd name="T39" fmla="*/ 955 h 1362"/>
                  <a:gd name="T40" fmla="*/ 318 w 1902"/>
                  <a:gd name="T41" fmla="*/ 830 h 1362"/>
                  <a:gd name="T42" fmla="*/ 411 w 1902"/>
                  <a:gd name="T43" fmla="*/ 713 h 1362"/>
                  <a:gd name="T44" fmla="*/ 515 w 1902"/>
                  <a:gd name="T45" fmla="*/ 600 h 1362"/>
                  <a:gd name="T46" fmla="*/ 628 w 1902"/>
                  <a:gd name="T47" fmla="*/ 499 h 1362"/>
                  <a:gd name="T48" fmla="*/ 745 w 1902"/>
                  <a:gd name="T49" fmla="*/ 407 h 1362"/>
                  <a:gd name="T50" fmla="*/ 870 w 1902"/>
                  <a:gd name="T51" fmla="*/ 322 h 1362"/>
                  <a:gd name="T52" fmla="*/ 1003 w 1902"/>
                  <a:gd name="T53" fmla="*/ 249 h 1362"/>
                  <a:gd name="T54" fmla="*/ 1140 w 1902"/>
                  <a:gd name="T55" fmla="*/ 185 h 1362"/>
                  <a:gd name="T56" fmla="*/ 1285 w 1902"/>
                  <a:gd name="T57" fmla="*/ 133 h 1362"/>
                  <a:gd name="T58" fmla="*/ 1434 w 1902"/>
                  <a:gd name="T59" fmla="*/ 88 h 1362"/>
                  <a:gd name="T60" fmla="*/ 1583 w 1902"/>
                  <a:gd name="T61" fmla="*/ 56 h 1362"/>
                  <a:gd name="T62" fmla="*/ 1740 w 1902"/>
                  <a:gd name="T63" fmla="*/ 40 h 1362"/>
                  <a:gd name="T64" fmla="*/ 1902 w 1902"/>
                  <a:gd name="T65" fmla="*/ 32 h 1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2" h="1362">
                    <a:moveTo>
                      <a:pt x="1902" y="0"/>
                    </a:moveTo>
                    <a:lnTo>
                      <a:pt x="1821" y="0"/>
                    </a:lnTo>
                    <a:lnTo>
                      <a:pt x="1740" y="4"/>
                    </a:lnTo>
                    <a:lnTo>
                      <a:pt x="1660" y="12"/>
                    </a:lnTo>
                    <a:lnTo>
                      <a:pt x="1579" y="24"/>
                    </a:lnTo>
                    <a:lnTo>
                      <a:pt x="1503" y="40"/>
                    </a:lnTo>
                    <a:lnTo>
                      <a:pt x="1426" y="56"/>
                    </a:lnTo>
                    <a:lnTo>
                      <a:pt x="1350" y="76"/>
                    </a:lnTo>
                    <a:lnTo>
                      <a:pt x="1273" y="100"/>
                    </a:lnTo>
                    <a:lnTo>
                      <a:pt x="1200" y="125"/>
                    </a:lnTo>
                    <a:lnTo>
                      <a:pt x="1128" y="153"/>
                    </a:lnTo>
                    <a:lnTo>
                      <a:pt x="1055" y="185"/>
                    </a:lnTo>
                    <a:lnTo>
                      <a:pt x="987" y="217"/>
                    </a:lnTo>
                    <a:lnTo>
                      <a:pt x="918" y="254"/>
                    </a:lnTo>
                    <a:lnTo>
                      <a:pt x="854" y="294"/>
                    </a:lnTo>
                    <a:lnTo>
                      <a:pt x="789" y="334"/>
                    </a:lnTo>
                    <a:lnTo>
                      <a:pt x="725" y="378"/>
                    </a:lnTo>
                    <a:lnTo>
                      <a:pt x="664" y="427"/>
                    </a:lnTo>
                    <a:lnTo>
                      <a:pt x="604" y="475"/>
                    </a:lnTo>
                    <a:lnTo>
                      <a:pt x="548" y="523"/>
                    </a:lnTo>
                    <a:lnTo>
                      <a:pt x="491" y="576"/>
                    </a:lnTo>
                    <a:lnTo>
                      <a:pt x="439" y="632"/>
                    </a:lnTo>
                    <a:lnTo>
                      <a:pt x="386" y="689"/>
                    </a:lnTo>
                    <a:lnTo>
                      <a:pt x="338" y="749"/>
                    </a:lnTo>
                    <a:lnTo>
                      <a:pt x="290" y="810"/>
                    </a:lnTo>
                    <a:lnTo>
                      <a:pt x="245" y="870"/>
                    </a:lnTo>
                    <a:lnTo>
                      <a:pt x="201" y="934"/>
                    </a:lnTo>
                    <a:lnTo>
                      <a:pt x="161" y="999"/>
                    </a:lnTo>
                    <a:lnTo>
                      <a:pt x="124" y="1067"/>
                    </a:lnTo>
                    <a:lnTo>
                      <a:pt x="88" y="1136"/>
                    </a:lnTo>
                    <a:lnTo>
                      <a:pt x="56" y="1208"/>
                    </a:lnTo>
                    <a:lnTo>
                      <a:pt x="28" y="1277"/>
                    </a:lnTo>
                    <a:lnTo>
                      <a:pt x="0" y="1354"/>
                    </a:lnTo>
                    <a:lnTo>
                      <a:pt x="32" y="1362"/>
                    </a:lnTo>
                    <a:lnTo>
                      <a:pt x="60" y="1293"/>
                    </a:lnTo>
                    <a:lnTo>
                      <a:pt x="88" y="1221"/>
                    </a:lnTo>
                    <a:lnTo>
                      <a:pt x="120" y="1152"/>
                    </a:lnTo>
                    <a:lnTo>
                      <a:pt x="157" y="1084"/>
                    </a:lnTo>
                    <a:lnTo>
                      <a:pt x="193" y="1019"/>
                    </a:lnTo>
                    <a:lnTo>
                      <a:pt x="229" y="955"/>
                    </a:lnTo>
                    <a:lnTo>
                      <a:pt x="274" y="890"/>
                    </a:lnTo>
                    <a:lnTo>
                      <a:pt x="318" y="830"/>
                    </a:lnTo>
                    <a:lnTo>
                      <a:pt x="362" y="769"/>
                    </a:lnTo>
                    <a:lnTo>
                      <a:pt x="411" y="713"/>
                    </a:lnTo>
                    <a:lnTo>
                      <a:pt x="463" y="656"/>
                    </a:lnTo>
                    <a:lnTo>
                      <a:pt x="515" y="600"/>
                    </a:lnTo>
                    <a:lnTo>
                      <a:pt x="568" y="552"/>
                    </a:lnTo>
                    <a:lnTo>
                      <a:pt x="628" y="499"/>
                    </a:lnTo>
                    <a:lnTo>
                      <a:pt x="685" y="451"/>
                    </a:lnTo>
                    <a:lnTo>
                      <a:pt x="745" y="407"/>
                    </a:lnTo>
                    <a:lnTo>
                      <a:pt x="806" y="362"/>
                    </a:lnTo>
                    <a:lnTo>
                      <a:pt x="870" y="322"/>
                    </a:lnTo>
                    <a:lnTo>
                      <a:pt x="934" y="286"/>
                    </a:lnTo>
                    <a:lnTo>
                      <a:pt x="1003" y="249"/>
                    </a:lnTo>
                    <a:lnTo>
                      <a:pt x="1072" y="217"/>
                    </a:lnTo>
                    <a:lnTo>
                      <a:pt x="1140" y="185"/>
                    </a:lnTo>
                    <a:lnTo>
                      <a:pt x="1213" y="157"/>
                    </a:lnTo>
                    <a:lnTo>
                      <a:pt x="1285" y="133"/>
                    </a:lnTo>
                    <a:lnTo>
                      <a:pt x="1358" y="108"/>
                    </a:lnTo>
                    <a:lnTo>
                      <a:pt x="1434" y="88"/>
                    </a:lnTo>
                    <a:lnTo>
                      <a:pt x="1507" y="72"/>
                    </a:lnTo>
                    <a:lnTo>
                      <a:pt x="1583" y="56"/>
                    </a:lnTo>
                    <a:lnTo>
                      <a:pt x="1664" y="48"/>
                    </a:lnTo>
                    <a:lnTo>
                      <a:pt x="1740" y="40"/>
                    </a:lnTo>
                    <a:lnTo>
                      <a:pt x="1821" y="32"/>
                    </a:lnTo>
                    <a:lnTo>
                      <a:pt x="1902" y="32"/>
                    </a:lnTo>
                    <a:lnTo>
                      <a:pt x="190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3" name="Freeform 15">
                <a:extLst>
                  <a:ext uri="{FF2B5EF4-FFF2-40B4-BE49-F238E27FC236}">
                    <a16:creationId xmlns:a16="http://schemas.microsoft.com/office/drawing/2014/main" id="{655E13A4-A701-A470-BF6B-541EC9727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8544"/>
                <a:ext cx="1910" cy="1374"/>
              </a:xfrm>
              <a:custGeom>
                <a:avLst/>
                <a:gdLst>
                  <a:gd name="T0" fmla="*/ 1902 w 1910"/>
                  <a:gd name="T1" fmla="*/ 1354 h 1374"/>
                  <a:gd name="T2" fmla="*/ 1845 w 1910"/>
                  <a:gd name="T3" fmla="*/ 1208 h 1374"/>
                  <a:gd name="T4" fmla="*/ 1777 w 1910"/>
                  <a:gd name="T5" fmla="*/ 1067 h 1374"/>
                  <a:gd name="T6" fmla="*/ 1700 w 1910"/>
                  <a:gd name="T7" fmla="*/ 934 h 1374"/>
                  <a:gd name="T8" fmla="*/ 1612 w 1910"/>
                  <a:gd name="T9" fmla="*/ 810 h 1374"/>
                  <a:gd name="T10" fmla="*/ 1515 w 1910"/>
                  <a:gd name="T11" fmla="*/ 689 h 1374"/>
                  <a:gd name="T12" fmla="*/ 1410 w 1910"/>
                  <a:gd name="T13" fmla="*/ 576 h 1374"/>
                  <a:gd name="T14" fmla="*/ 1297 w 1910"/>
                  <a:gd name="T15" fmla="*/ 475 h 1374"/>
                  <a:gd name="T16" fmla="*/ 1176 w 1910"/>
                  <a:gd name="T17" fmla="*/ 378 h 1374"/>
                  <a:gd name="T18" fmla="*/ 1048 w 1910"/>
                  <a:gd name="T19" fmla="*/ 294 h 1374"/>
                  <a:gd name="T20" fmla="*/ 915 w 1910"/>
                  <a:gd name="T21" fmla="*/ 217 h 1374"/>
                  <a:gd name="T22" fmla="*/ 773 w 1910"/>
                  <a:gd name="T23" fmla="*/ 153 h 1374"/>
                  <a:gd name="T24" fmla="*/ 628 w 1910"/>
                  <a:gd name="T25" fmla="*/ 100 h 1374"/>
                  <a:gd name="T26" fmla="*/ 479 w 1910"/>
                  <a:gd name="T27" fmla="*/ 56 h 1374"/>
                  <a:gd name="T28" fmla="*/ 322 w 1910"/>
                  <a:gd name="T29" fmla="*/ 24 h 1374"/>
                  <a:gd name="T30" fmla="*/ 161 w 1910"/>
                  <a:gd name="T31" fmla="*/ 4 h 1374"/>
                  <a:gd name="T32" fmla="*/ 0 w 1910"/>
                  <a:gd name="T33" fmla="*/ 0 h 1374"/>
                  <a:gd name="T34" fmla="*/ 80 w 1910"/>
                  <a:gd name="T35" fmla="*/ 32 h 1374"/>
                  <a:gd name="T36" fmla="*/ 237 w 1910"/>
                  <a:gd name="T37" fmla="*/ 48 h 1374"/>
                  <a:gd name="T38" fmla="*/ 395 w 1910"/>
                  <a:gd name="T39" fmla="*/ 72 h 1374"/>
                  <a:gd name="T40" fmla="*/ 544 w 1910"/>
                  <a:gd name="T41" fmla="*/ 108 h 1374"/>
                  <a:gd name="T42" fmla="*/ 689 w 1910"/>
                  <a:gd name="T43" fmla="*/ 157 h 1374"/>
                  <a:gd name="T44" fmla="*/ 830 w 1910"/>
                  <a:gd name="T45" fmla="*/ 217 h 1374"/>
                  <a:gd name="T46" fmla="*/ 967 w 1910"/>
                  <a:gd name="T47" fmla="*/ 286 h 1374"/>
                  <a:gd name="T48" fmla="*/ 1096 w 1910"/>
                  <a:gd name="T49" fmla="*/ 362 h 1374"/>
                  <a:gd name="T50" fmla="*/ 1217 w 1910"/>
                  <a:gd name="T51" fmla="*/ 451 h 1374"/>
                  <a:gd name="T52" fmla="*/ 1330 w 1910"/>
                  <a:gd name="T53" fmla="*/ 552 h 1374"/>
                  <a:gd name="T54" fmla="*/ 1438 w 1910"/>
                  <a:gd name="T55" fmla="*/ 656 h 1374"/>
                  <a:gd name="T56" fmla="*/ 1539 w 1910"/>
                  <a:gd name="T57" fmla="*/ 769 h 1374"/>
                  <a:gd name="T58" fmla="*/ 1628 w 1910"/>
                  <a:gd name="T59" fmla="*/ 890 h 1374"/>
                  <a:gd name="T60" fmla="*/ 1708 w 1910"/>
                  <a:gd name="T61" fmla="*/ 1019 h 1374"/>
                  <a:gd name="T62" fmla="*/ 1781 w 1910"/>
                  <a:gd name="T63" fmla="*/ 1152 h 1374"/>
                  <a:gd name="T64" fmla="*/ 1841 w 1910"/>
                  <a:gd name="T65" fmla="*/ 1293 h 1374"/>
                  <a:gd name="T66" fmla="*/ 1886 w 1910"/>
                  <a:gd name="T67" fmla="*/ 1341 h 1374"/>
                  <a:gd name="T68" fmla="*/ 1910 w 1910"/>
                  <a:gd name="T69" fmla="*/ 1374 h 1374"/>
                  <a:gd name="T70" fmla="*/ 1886 w 1910"/>
                  <a:gd name="T71" fmla="*/ 1374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10" h="1374">
                    <a:moveTo>
                      <a:pt x="1886" y="1374"/>
                    </a:moveTo>
                    <a:lnTo>
                      <a:pt x="1902" y="1354"/>
                    </a:lnTo>
                    <a:lnTo>
                      <a:pt x="1874" y="1277"/>
                    </a:lnTo>
                    <a:lnTo>
                      <a:pt x="1845" y="1208"/>
                    </a:lnTo>
                    <a:lnTo>
                      <a:pt x="1813" y="1136"/>
                    </a:lnTo>
                    <a:lnTo>
                      <a:pt x="1777" y="1067"/>
                    </a:lnTo>
                    <a:lnTo>
                      <a:pt x="1741" y="999"/>
                    </a:lnTo>
                    <a:lnTo>
                      <a:pt x="1700" y="934"/>
                    </a:lnTo>
                    <a:lnTo>
                      <a:pt x="1656" y="870"/>
                    </a:lnTo>
                    <a:lnTo>
                      <a:pt x="1612" y="810"/>
                    </a:lnTo>
                    <a:lnTo>
                      <a:pt x="1563" y="749"/>
                    </a:lnTo>
                    <a:lnTo>
                      <a:pt x="1515" y="689"/>
                    </a:lnTo>
                    <a:lnTo>
                      <a:pt x="1463" y="632"/>
                    </a:lnTo>
                    <a:lnTo>
                      <a:pt x="1410" y="576"/>
                    </a:lnTo>
                    <a:lnTo>
                      <a:pt x="1354" y="523"/>
                    </a:lnTo>
                    <a:lnTo>
                      <a:pt x="1297" y="475"/>
                    </a:lnTo>
                    <a:lnTo>
                      <a:pt x="1237" y="427"/>
                    </a:lnTo>
                    <a:lnTo>
                      <a:pt x="1176" y="378"/>
                    </a:lnTo>
                    <a:lnTo>
                      <a:pt x="1112" y="334"/>
                    </a:lnTo>
                    <a:lnTo>
                      <a:pt x="1048" y="294"/>
                    </a:lnTo>
                    <a:lnTo>
                      <a:pt x="983" y="254"/>
                    </a:lnTo>
                    <a:lnTo>
                      <a:pt x="915" y="217"/>
                    </a:lnTo>
                    <a:lnTo>
                      <a:pt x="846" y="185"/>
                    </a:lnTo>
                    <a:lnTo>
                      <a:pt x="773" y="153"/>
                    </a:lnTo>
                    <a:lnTo>
                      <a:pt x="701" y="125"/>
                    </a:lnTo>
                    <a:lnTo>
                      <a:pt x="628" y="100"/>
                    </a:lnTo>
                    <a:lnTo>
                      <a:pt x="552" y="76"/>
                    </a:lnTo>
                    <a:lnTo>
                      <a:pt x="479" y="56"/>
                    </a:lnTo>
                    <a:lnTo>
                      <a:pt x="399" y="40"/>
                    </a:lnTo>
                    <a:lnTo>
                      <a:pt x="322" y="24"/>
                    </a:lnTo>
                    <a:lnTo>
                      <a:pt x="242" y="12"/>
                    </a:lnTo>
                    <a:lnTo>
                      <a:pt x="161" y="4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80" y="32"/>
                    </a:lnTo>
                    <a:lnTo>
                      <a:pt x="161" y="40"/>
                    </a:lnTo>
                    <a:lnTo>
                      <a:pt x="237" y="48"/>
                    </a:lnTo>
                    <a:lnTo>
                      <a:pt x="318" y="56"/>
                    </a:lnTo>
                    <a:lnTo>
                      <a:pt x="395" y="72"/>
                    </a:lnTo>
                    <a:lnTo>
                      <a:pt x="471" y="88"/>
                    </a:lnTo>
                    <a:lnTo>
                      <a:pt x="544" y="108"/>
                    </a:lnTo>
                    <a:lnTo>
                      <a:pt x="616" y="133"/>
                    </a:lnTo>
                    <a:lnTo>
                      <a:pt x="689" y="157"/>
                    </a:lnTo>
                    <a:lnTo>
                      <a:pt x="761" y="185"/>
                    </a:lnTo>
                    <a:lnTo>
                      <a:pt x="830" y="217"/>
                    </a:lnTo>
                    <a:lnTo>
                      <a:pt x="898" y="249"/>
                    </a:lnTo>
                    <a:lnTo>
                      <a:pt x="967" y="286"/>
                    </a:lnTo>
                    <a:lnTo>
                      <a:pt x="1031" y="322"/>
                    </a:lnTo>
                    <a:lnTo>
                      <a:pt x="1096" y="362"/>
                    </a:lnTo>
                    <a:lnTo>
                      <a:pt x="1156" y="407"/>
                    </a:lnTo>
                    <a:lnTo>
                      <a:pt x="1217" y="451"/>
                    </a:lnTo>
                    <a:lnTo>
                      <a:pt x="1273" y="499"/>
                    </a:lnTo>
                    <a:lnTo>
                      <a:pt x="1330" y="552"/>
                    </a:lnTo>
                    <a:lnTo>
                      <a:pt x="1386" y="600"/>
                    </a:lnTo>
                    <a:lnTo>
                      <a:pt x="1438" y="656"/>
                    </a:lnTo>
                    <a:lnTo>
                      <a:pt x="1491" y="713"/>
                    </a:lnTo>
                    <a:lnTo>
                      <a:pt x="1539" y="769"/>
                    </a:lnTo>
                    <a:lnTo>
                      <a:pt x="1584" y="830"/>
                    </a:lnTo>
                    <a:lnTo>
                      <a:pt x="1628" y="890"/>
                    </a:lnTo>
                    <a:lnTo>
                      <a:pt x="1672" y="955"/>
                    </a:lnTo>
                    <a:lnTo>
                      <a:pt x="1708" y="1019"/>
                    </a:lnTo>
                    <a:lnTo>
                      <a:pt x="1745" y="1084"/>
                    </a:lnTo>
                    <a:lnTo>
                      <a:pt x="1781" y="1152"/>
                    </a:lnTo>
                    <a:lnTo>
                      <a:pt x="1813" y="1221"/>
                    </a:lnTo>
                    <a:lnTo>
                      <a:pt x="1841" y="1293"/>
                    </a:lnTo>
                    <a:lnTo>
                      <a:pt x="1870" y="1362"/>
                    </a:lnTo>
                    <a:lnTo>
                      <a:pt x="1886" y="1341"/>
                    </a:lnTo>
                    <a:lnTo>
                      <a:pt x="1886" y="1374"/>
                    </a:lnTo>
                    <a:lnTo>
                      <a:pt x="1910" y="1374"/>
                    </a:lnTo>
                    <a:lnTo>
                      <a:pt x="1902" y="1354"/>
                    </a:lnTo>
                    <a:lnTo>
                      <a:pt x="1886" y="1374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4" name="Freeform 16">
                <a:extLst>
                  <a:ext uri="{FF2B5EF4-FFF2-40B4-BE49-F238E27FC236}">
                    <a16:creationId xmlns:a16="http://schemas.microsoft.com/office/drawing/2014/main" id="{48D41AF3-6B32-CFBA-95B7-69577AC63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9885"/>
                <a:ext cx="443" cy="556"/>
              </a:xfrm>
              <a:custGeom>
                <a:avLst/>
                <a:gdLst>
                  <a:gd name="T0" fmla="*/ 435 w 443"/>
                  <a:gd name="T1" fmla="*/ 69 h 556"/>
                  <a:gd name="T2" fmla="*/ 298 w 443"/>
                  <a:gd name="T3" fmla="*/ 77 h 556"/>
                  <a:gd name="T4" fmla="*/ 0 w 443"/>
                  <a:gd name="T5" fmla="*/ 436 h 556"/>
                  <a:gd name="T6" fmla="*/ 145 w 443"/>
                  <a:gd name="T7" fmla="*/ 556 h 556"/>
                  <a:gd name="T8" fmla="*/ 443 w 443"/>
                  <a:gd name="T9" fmla="*/ 198 h 556"/>
                  <a:gd name="T10" fmla="*/ 306 w 443"/>
                  <a:gd name="T11" fmla="*/ 206 h 556"/>
                  <a:gd name="T12" fmla="*/ 435 w 443"/>
                  <a:gd name="T13" fmla="*/ 69 h 556"/>
                  <a:gd name="T14" fmla="*/ 362 w 443"/>
                  <a:gd name="T15" fmla="*/ 0 h 556"/>
                  <a:gd name="T16" fmla="*/ 298 w 443"/>
                  <a:gd name="T17" fmla="*/ 77 h 556"/>
                  <a:gd name="T18" fmla="*/ 435 w 443"/>
                  <a:gd name="T19" fmla="*/ 69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3" h="556">
                    <a:moveTo>
                      <a:pt x="435" y="69"/>
                    </a:moveTo>
                    <a:lnTo>
                      <a:pt x="298" y="77"/>
                    </a:lnTo>
                    <a:lnTo>
                      <a:pt x="0" y="436"/>
                    </a:lnTo>
                    <a:lnTo>
                      <a:pt x="145" y="556"/>
                    </a:lnTo>
                    <a:lnTo>
                      <a:pt x="443" y="198"/>
                    </a:lnTo>
                    <a:lnTo>
                      <a:pt x="306" y="206"/>
                    </a:lnTo>
                    <a:lnTo>
                      <a:pt x="435" y="69"/>
                    </a:lnTo>
                    <a:lnTo>
                      <a:pt x="362" y="0"/>
                    </a:lnTo>
                    <a:lnTo>
                      <a:pt x="298" y="77"/>
                    </a:lnTo>
                    <a:lnTo>
                      <a:pt x="435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5" name="Freeform 17">
                <a:extLst>
                  <a:ext uri="{FF2B5EF4-FFF2-40B4-BE49-F238E27FC236}">
                    <a16:creationId xmlns:a16="http://schemas.microsoft.com/office/drawing/2014/main" id="{E4AE72C8-33C1-3093-DF51-8C4404BC3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5" y="9954"/>
                <a:ext cx="995" cy="911"/>
              </a:xfrm>
              <a:custGeom>
                <a:avLst/>
                <a:gdLst>
                  <a:gd name="T0" fmla="*/ 983 w 995"/>
                  <a:gd name="T1" fmla="*/ 862 h 911"/>
                  <a:gd name="T2" fmla="*/ 955 w 995"/>
                  <a:gd name="T3" fmla="*/ 770 h 911"/>
                  <a:gd name="T4" fmla="*/ 129 w 995"/>
                  <a:gd name="T5" fmla="*/ 0 h 911"/>
                  <a:gd name="T6" fmla="*/ 0 w 995"/>
                  <a:gd name="T7" fmla="*/ 137 h 911"/>
                  <a:gd name="T8" fmla="*/ 826 w 995"/>
                  <a:gd name="T9" fmla="*/ 911 h 911"/>
                  <a:gd name="T10" fmla="*/ 802 w 995"/>
                  <a:gd name="T11" fmla="*/ 818 h 911"/>
                  <a:gd name="T12" fmla="*/ 983 w 995"/>
                  <a:gd name="T13" fmla="*/ 862 h 911"/>
                  <a:gd name="T14" fmla="*/ 995 w 995"/>
                  <a:gd name="T15" fmla="*/ 810 h 911"/>
                  <a:gd name="T16" fmla="*/ 955 w 995"/>
                  <a:gd name="T17" fmla="*/ 770 h 911"/>
                  <a:gd name="T18" fmla="*/ 983 w 995"/>
                  <a:gd name="T19" fmla="*/ 862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95" h="911">
                    <a:moveTo>
                      <a:pt x="983" y="862"/>
                    </a:moveTo>
                    <a:lnTo>
                      <a:pt x="955" y="770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826" y="911"/>
                    </a:lnTo>
                    <a:lnTo>
                      <a:pt x="802" y="818"/>
                    </a:lnTo>
                    <a:lnTo>
                      <a:pt x="983" y="862"/>
                    </a:lnTo>
                    <a:lnTo>
                      <a:pt x="995" y="810"/>
                    </a:lnTo>
                    <a:lnTo>
                      <a:pt x="955" y="770"/>
                    </a:lnTo>
                    <a:lnTo>
                      <a:pt x="983" y="8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6" name="Freeform 18">
                <a:extLst>
                  <a:ext uri="{FF2B5EF4-FFF2-40B4-BE49-F238E27FC236}">
                    <a16:creationId xmlns:a16="http://schemas.microsoft.com/office/drawing/2014/main" id="{9F575CF1-76FC-C2FD-FD4E-8465F49C4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772"/>
                <a:ext cx="1156" cy="963"/>
              </a:xfrm>
              <a:custGeom>
                <a:avLst/>
                <a:gdLst>
                  <a:gd name="T0" fmla="*/ 0 w 1156"/>
                  <a:gd name="T1" fmla="*/ 963 h 963"/>
                  <a:gd name="T2" fmla="*/ 52 w 1156"/>
                  <a:gd name="T3" fmla="*/ 963 h 963"/>
                  <a:gd name="T4" fmla="*/ 104 w 1156"/>
                  <a:gd name="T5" fmla="*/ 959 h 963"/>
                  <a:gd name="T6" fmla="*/ 157 w 1156"/>
                  <a:gd name="T7" fmla="*/ 955 h 963"/>
                  <a:gd name="T8" fmla="*/ 209 w 1156"/>
                  <a:gd name="T9" fmla="*/ 947 h 963"/>
                  <a:gd name="T10" fmla="*/ 306 w 1156"/>
                  <a:gd name="T11" fmla="*/ 923 h 963"/>
                  <a:gd name="T12" fmla="*/ 403 w 1156"/>
                  <a:gd name="T13" fmla="*/ 894 h 963"/>
                  <a:gd name="T14" fmla="*/ 495 w 1156"/>
                  <a:gd name="T15" fmla="*/ 854 h 963"/>
                  <a:gd name="T16" fmla="*/ 584 w 1156"/>
                  <a:gd name="T17" fmla="*/ 810 h 963"/>
                  <a:gd name="T18" fmla="*/ 665 w 1156"/>
                  <a:gd name="T19" fmla="*/ 757 h 963"/>
                  <a:gd name="T20" fmla="*/ 745 w 1156"/>
                  <a:gd name="T21" fmla="*/ 697 h 963"/>
                  <a:gd name="T22" fmla="*/ 818 w 1156"/>
                  <a:gd name="T23" fmla="*/ 632 h 963"/>
                  <a:gd name="T24" fmla="*/ 886 w 1156"/>
                  <a:gd name="T25" fmla="*/ 564 h 963"/>
                  <a:gd name="T26" fmla="*/ 951 w 1156"/>
                  <a:gd name="T27" fmla="*/ 487 h 963"/>
                  <a:gd name="T28" fmla="*/ 1003 w 1156"/>
                  <a:gd name="T29" fmla="*/ 407 h 963"/>
                  <a:gd name="T30" fmla="*/ 1056 w 1156"/>
                  <a:gd name="T31" fmla="*/ 322 h 963"/>
                  <a:gd name="T32" fmla="*/ 1096 w 1156"/>
                  <a:gd name="T33" fmla="*/ 234 h 963"/>
                  <a:gd name="T34" fmla="*/ 1132 w 1156"/>
                  <a:gd name="T35" fmla="*/ 141 h 963"/>
                  <a:gd name="T36" fmla="*/ 1156 w 1156"/>
                  <a:gd name="T37" fmla="*/ 44 h 963"/>
                  <a:gd name="T38" fmla="*/ 975 w 1156"/>
                  <a:gd name="T39" fmla="*/ 0 h 963"/>
                  <a:gd name="T40" fmla="*/ 951 w 1156"/>
                  <a:gd name="T41" fmla="*/ 80 h 963"/>
                  <a:gd name="T42" fmla="*/ 923 w 1156"/>
                  <a:gd name="T43" fmla="*/ 161 h 963"/>
                  <a:gd name="T44" fmla="*/ 886 w 1156"/>
                  <a:gd name="T45" fmla="*/ 234 h 963"/>
                  <a:gd name="T46" fmla="*/ 846 w 1156"/>
                  <a:gd name="T47" fmla="*/ 306 h 963"/>
                  <a:gd name="T48" fmla="*/ 798 w 1156"/>
                  <a:gd name="T49" fmla="*/ 375 h 963"/>
                  <a:gd name="T50" fmla="*/ 745 w 1156"/>
                  <a:gd name="T51" fmla="*/ 439 h 963"/>
                  <a:gd name="T52" fmla="*/ 689 w 1156"/>
                  <a:gd name="T53" fmla="*/ 495 h 963"/>
                  <a:gd name="T54" fmla="*/ 624 w 1156"/>
                  <a:gd name="T55" fmla="*/ 552 h 963"/>
                  <a:gd name="T56" fmla="*/ 560 w 1156"/>
                  <a:gd name="T57" fmla="*/ 600 h 963"/>
                  <a:gd name="T58" fmla="*/ 487 w 1156"/>
                  <a:gd name="T59" fmla="*/ 645 h 963"/>
                  <a:gd name="T60" fmla="*/ 415 w 1156"/>
                  <a:gd name="T61" fmla="*/ 685 h 963"/>
                  <a:gd name="T62" fmla="*/ 338 w 1156"/>
                  <a:gd name="T63" fmla="*/ 713 h 963"/>
                  <a:gd name="T64" fmla="*/ 258 w 1156"/>
                  <a:gd name="T65" fmla="*/ 741 h 963"/>
                  <a:gd name="T66" fmla="*/ 173 w 1156"/>
                  <a:gd name="T67" fmla="*/ 757 h 963"/>
                  <a:gd name="T68" fmla="*/ 133 w 1156"/>
                  <a:gd name="T69" fmla="*/ 765 h 963"/>
                  <a:gd name="T70" fmla="*/ 88 w 1156"/>
                  <a:gd name="T71" fmla="*/ 769 h 963"/>
                  <a:gd name="T72" fmla="*/ 44 w 1156"/>
                  <a:gd name="T73" fmla="*/ 773 h 963"/>
                  <a:gd name="T74" fmla="*/ 0 w 1156"/>
                  <a:gd name="T75" fmla="*/ 773 h 963"/>
                  <a:gd name="T76" fmla="*/ 0 w 1156"/>
                  <a:gd name="T77" fmla="*/ 963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56" h="963">
                    <a:moveTo>
                      <a:pt x="0" y="963"/>
                    </a:moveTo>
                    <a:lnTo>
                      <a:pt x="52" y="963"/>
                    </a:lnTo>
                    <a:lnTo>
                      <a:pt x="104" y="959"/>
                    </a:lnTo>
                    <a:lnTo>
                      <a:pt x="157" y="955"/>
                    </a:lnTo>
                    <a:lnTo>
                      <a:pt x="209" y="947"/>
                    </a:lnTo>
                    <a:lnTo>
                      <a:pt x="306" y="923"/>
                    </a:lnTo>
                    <a:lnTo>
                      <a:pt x="403" y="894"/>
                    </a:lnTo>
                    <a:lnTo>
                      <a:pt x="495" y="854"/>
                    </a:lnTo>
                    <a:lnTo>
                      <a:pt x="584" y="810"/>
                    </a:lnTo>
                    <a:lnTo>
                      <a:pt x="665" y="757"/>
                    </a:lnTo>
                    <a:lnTo>
                      <a:pt x="745" y="697"/>
                    </a:lnTo>
                    <a:lnTo>
                      <a:pt x="818" y="632"/>
                    </a:lnTo>
                    <a:lnTo>
                      <a:pt x="886" y="564"/>
                    </a:lnTo>
                    <a:lnTo>
                      <a:pt x="951" y="487"/>
                    </a:lnTo>
                    <a:lnTo>
                      <a:pt x="1003" y="407"/>
                    </a:lnTo>
                    <a:lnTo>
                      <a:pt x="1056" y="322"/>
                    </a:lnTo>
                    <a:lnTo>
                      <a:pt x="1096" y="234"/>
                    </a:lnTo>
                    <a:lnTo>
                      <a:pt x="1132" y="141"/>
                    </a:lnTo>
                    <a:lnTo>
                      <a:pt x="1156" y="44"/>
                    </a:lnTo>
                    <a:lnTo>
                      <a:pt x="975" y="0"/>
                    </a:lnTo>
                    <a:lnTo>
                      <a:pt x="951" y="80"/>
                    </a:lnTo>
                    <a:lnTo>
                      <a:pt x="923" y="161"/>
                    </a:lnTo>
                    <a:lnTo>
                      <a:pt x="886" y="234"/>
                    </a:lnTo>
                    <a:lnTo>
                      <a:pt x="846" y="306"/>
                    </a:lnTo>
                    <a:lnTo>
                      <a:pt x="798" y="375"/>
                    </a:lnTo>
                    <a:lnTo>
                      <a:pt x="745" y="439"/>
                    </a:lnTo>
                    <a:lnTo>
                      <a:pt x="689" y="495"/>
                    </a:lnTo>
                    <a:lnTo>
                      <a:pt x="624" y="552"/>
                    </a:lnTo>
                    <a:lnTo>
                      <a:pt x="560" y="600"/>
                    </a:lnTo>
                    <a:lnTo>
                      <a:pt x="487" y="645"/>
                    </a:lnTo>
                    <a:lnTo>
                      <a:pt x="415" y="685"/>
                    </a:lnTo>
                    <a:lnTo>
                      <a:pt x="338" y="713"/>
                    </a:lnTo>
                    <a:lnTo>
                      <a:pt x="258" y="741"/>
                    </a:lnTo>
                    <a:lnTo>
                      <a:pt x="173" y="757"/>
                    </a:lnTo>
                    <a:lnTo>
                      <a:pt x="133" y="765"/>
                    </a:lnTo>
                    <a:lnTo>
                      <a:pt x="88" y="769"/>
                    </a:lnTo>
                    <a:lnTo>
                      <a:pt x="44" y="773"/>
                    </a:lnTo>
                    <a:lnTo>
                      <a:pt x="0" y="773"/>
                    </a:lnTo>
                    <a:lnTo>
                      <a:pt x="0" y="9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7" name="Freeform 19">
                <a:extLst>
                  <a:ext uri="{FF2B5EF4-FFF2-40B4-BE49-F238E27FC236}">
                    <a16:creationId xmlns:a16="http://schemas.microsoft.com/office/drawing/2014/main" id="{8F9785EA-F988-0090-AD3F-D9A4D8AA5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7" y="10506"/>
                <a:ext cx="1185" cy="1229"/>
              </a:xfrm>
              <a:custGeom>
                <a:avLst/>
                <a:gdLst>
                  <a:gd name="T0" fmla="*/ 4 w 1185"/>
                  <a:gd name="T1" fmla="*/ 101 h 1229"/>
                  <a:gd name="T2" fmla="*/ 16 w 1185"/>
                  <a:gd name="T3" fmla="*/ 213 h 1229"/>
                  <a:gd name="T4" fmla="*/ 40 w 1185"/>
                  <a:gd name="T5" fmla="*/ 326 h 1229"/>
                  <a:gd name="T6" fmla="*/ 72 w 1185"/>
                  <a:gd name="T7" fmla="*/ 435 h 1229"/>
                  <a:gd name="T8" fmla="*/ 117 w 1185"/>
                  <a:gd name="T9" fmla="*/ 540 h 1229"/>
                  <a:gd name="T10" fmla="*/ 169 w 1185"/>
                  <a:gd name="T11" fmla="*/ 637 h 1229"/>
                  <a:gd name="T12" fmla="*/ 230 w 1185"/>
                  <a:gd name="T13" fmla="*/ 729 h 1229"/>
                  <a:gd name="T14" fmla="*/ 298 w 1185"/>
                  <a:gd name="T15" fmla="*/ 818 h 1229"/>
                  <a:gd name="T16" fmla="*/ 371 w 1185"/>
                  <a:gd name="T17" fmla="*/ 898 h 1229"/>
                  <a:gd name="T18" fmla="*/ 455 w 1185"/>
                  <a:gd name="T19" fmla="*/ 971 h 1229"/>
                  <a:gd name="T20" fmla="*/ 544 w 1185"/>
                  <a:gd name="T21" fmla="*/ 1035 h 1229"/>
                  <a:gd name="T22" fmla="*/ 641 w 1185"/>
                  <a:gd name="T23" fmla="*/ 1092 h 1229"/>
                  <a:gd name="T24" fmla="*/ 741 w 1185"/>
                  <a:gd name="T25" fmla="*/ 1140 h 1229"/>
                  <a:gd name="T26" fmla="*/ 846 w 1185"/>
                  <a:gd name="T27" fmla="*/ 1176 h 1229"/>
                  <a:gd name="T28" fmla="*/ 955 w 1185"/>
                  <a:gd name="T29" fmla="*/ 1205 h 1229"/>
                  <a:gd name="T30" fmla="*/ 1068 w 1185"/>
                  <a:gd name="T31" fmla="*/ 1225 h 1229"/>
                  <a:gd name="T32" fmla="*/ 1185 w 1185"/>
                  <a:gd name="T33" fmla="*/ 1229 h 1229"/>
                  <a:gd name="T34" fmla="*/ 1136 w 1185"/>
                  <a:gd name="T35" fmla="*/ 1039 h 1229"/>
                  <a:gd name="T36" fmla="*/ 1040 w 1185"/>
                  <a:gd name="T37" fmla="*/ 1027 h 1229"/>
                  <a:gd name="T38" fmla="*/ 947 w 1185"/>
                  <a:gd name="T39" fmla="*/ 1011 h 1229"/>
                  <a:gd name="T40" fmla="*/ 854 w 1185"/>
                  <a:gd name="T41" fmla="*/ 983 h 1229"/>
                  <a:gd name="T42" fmla="*/ 770 w 1185"/>
                  <a:gd name="T43" fmla="*/ 947 h 1229"/>
                  <a:gd name="T44" fmla="*/ 689 w 1185"/>
                  <a:gd name="T45" fmla="*/ 903 h 1229"/>
                  <a:gd name="T46" fmla="*/ 608 w 1185"/>
                  <a:gd name="T47" fmla="*/ 850 h 1229"/>
                  <a:gd name="T48" fmla="*/ 540 w 1185"/>
                  <a:gd name="T49" fmla="*/ 794 h 1229"/>
                  <a:gd name="T50" fmla="*/ 471 w 1185"/>
                  <a:gd name="T51" fmla="*/ 729 h 1229"/>
                  <a:gd name="T52" fmla="*/ 411 w 1185"/>
                  <a:gd name="T53" fmla="*/ 657 h 1229"/>
                  <a:gd name="T54" fmla="*/ 355 w 1185"/>
                  <a:gd name="T55" fmla="*/ 580 h 1229"/>
                  <a:gd name="T56" fmla="*/ 310 w 1185"/>
                  <a:gd name="T57" fmla="*/ 500 h 1229"/>
                  <a:gd name="T58" fmla="*/ 270 w 1185"/>
                  <a:gd name="T59" fmla="*/ 415 h 1229"/>
                  <a:gd name="T60" fmla="*/ 238 w 1185"/>
                  <a:gd name="T61" fmla="*/ 326 h 1229"/>
                  <a:gd name="T62" fmla="*/ 213 w 1185"/>
                  <a:gd name="T63" fmla="*/ 234 h 1229"/>
                  <a:gd name="T64" fmla="*/ 197 w 1185"/>
                  <a:gd name="T65" fmla="*/ 137 h 1229"/>
                  <a:gd name="T66" fmla="*/ 101 w 1185"/>
                  <a:gd name="T67" fmla="*/ 189 h 1229"/>
                  <a:gd name="T68" fmla="*/ 0 w 1185"/>
                  <a:gd name="T69" fmla="*/ 0 h 1229"/>
                  <a:gd name="T70" fmla="*/ 101 w 1185"/>
                  <a:gd name="T71" fmla="*/ 0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85" h="1229">
                    <a:moveTo>
                      <a:pt x="101" y="0"/>
                    </a:moveTo>
                    <a:lnTo>
                      <a:pt x="4" y="101"/>
                    </a:lnTo>
                    <a:lnTo>
                      <a:pt x="12" y="157"/>
                    </a:lnTo>
                    <a:lnTo>
                      <a:pt x="16" y="213"/>
                    </a:lnTo>
                    <a:lnTo>
                      <a:pt x="28" y="270"/>
                    </a:lnTo>
                    <a:lnTo>
                      <a:pt x="40" y="326"/>
                    </a:lnTo>
                    <a:lnTo>
                      <a:pt x="56" y="383"/>
                    </a:lnTo>
                    <a:lnTo>
                      <a:pt x="72" y="435"/>
                    </a:lnTo>
                    <a:lnTo>
                      <a:pt x="93" y="487"/>
                    </a:lnTo>
                    <a:lnTo>
                      <a:pt x="117" y="540"/>
                    </a:lnTo>
                    <a:lnTo>
                      <a:pt x="141" y="588"/>
                    </a:lnTo>
                    <a:lnTo>
                      <a:pt x="169" y="637"/>
                    </a:lnTo>
                    <a:lnTo>
                      <a:pt x="197" y="685"/>
                    </a:lnTo>
                    <a:lnTo>
                      <a:pt x="230" y="729"/>
                    </a:lnTo>
                    <a:lnTo>
                      <a:pt x="262" y="774"/>
                    </a:lnTo>
                    <a:lnTo>
                      <a:pt x="298" y="818"/>
                    </a:lnTo>
                    <a:lnTo>
                      <a:pt x="334" y="858"/>
                    </a:lnTo>
                    <a:lnTo>
                      <a:pt x="371" y="898"/>
                    </a:lnTo>
                    <a:lnTo>
                      <a:pt x="411" y="935"/>
                    </a:lnTo>
                    <a:lnTo>
                      <a:pt x="455" y="971"/>
                    </a:lnTo>
                    <a:lnTo>
                      <a:pt x="500" y="1003"/>
                    </a:lnTo>
                    <a:lnTo>
                      <a:pt x="544" y="1035"/>
                    </a:lnTo>
                    <a:lnTo>
                      <a:pt x="592" y="1064"/>
                    </a:lnTo>
                    <a:lnTo>
                      <a:pt x="641" y="1092"/>
                    </a:lnTo>
                    <a:lnTo>
                      <a:pt x="689" y="1116"/>
                    </a:lnTo>
                    <a:lnTo>
                      <a:pt x="741" y="1140"/>
                    </a:lnTo>
                    <a:lnTo>
                      <a:pt x="790" y="1160"/>
                    </a:lnTo>
                    <a:lnTo>
                      <a:pt x="846" y="1176"/>
                    </a:lnTo>
                    <a:lnTo>
                      <a:pt x="899" y="1193"/>
                    </a:lnTo>
                    <a:lnTo>
                      <a:pt x="955" y="1205"/>
                    </a:lnTo>
                    <a:lnTo>
                      <a:pt x="1011" y="1217"/>
                    </a:lnTo>
                    <a:lnTo>
                      <a:pt x="1068" y="1225"/>
                    </a:lnTo>
                    <a:lnTo>
                      <a:pt x="1128" y="1229"/>
                    </a:lnTo>
                    <a:lnTo>
                      <a:pt x="1185" y="1229"/>
                    </a:lnTo>
                    <a:lnTo>
                      <a:pt x="1185" y="1039"/>
                    </a:lnTo>
                    <a:lnTo>
                      <a:pt x="1136" y="1039"/>
                    </a:lnTo>
                    <a:lnTo>
                      <a:pt x="1088" y="1035"/>
                    </a:lnTo>
                    <a:lnTo>
                      <a:pt x="1040" y="1027"/>
                    </a:lnTo>
                    <a:lnTo>
                      <a:pt x="991" y="1019"/>
                    </a:lnTo>
                    <a:lnTo>
                      <a:pt x="947" y="1011"/>
                    </a:lnTo>
                    <a:lnTo>
                      <a:pt x="903" y="999"/>
                    </a:lnTo>
                    <a:lnTo>
                      <a:pt x="854" y="983"/>
                    </a:lnTo>
                    <a:lnTo>
                      <a:pt x="814" y="967"/>
                    </a:lnTo>
                    <a:lnTo>
                      <a:pt x="770" y="947"/>
                    </a:lnTo>
                    <a:lnTo>
                      <a:pt x="729" y="927"/>
                    </a:lnTo>
                    <a:lnTo>
                      <a:pt x="689" y="903"/>
                    </a:lnTo>
                    <a:lnTo>
                      <a:pt x="649" y="878"/>
                    </a:lnTo>
                    <a:lnTo>
                      <a:pt x="608" y="850"/>
                    </a:lnTo>
                    <a:lnTo>
                      <a:pt x="572" y="822"/>
                    </a:lnTo>
                    <a:lnTo>
                      <a:pt x="540" y="794"/>
                    </a:lnTo>
                    <a:lnTo>
                      <a:pt x="504" y="761"/>
                    </a:lnTo>
                    <a:lnTo>
                      <a:pt x="471" y="729"/>
                    </a:lnTo>
                    <a:lnTo>
                      <a:pt x="439" y="693"/>
                    </a:lnTo>
                    <a:lnTo>
                      <a:pt x="411" y="657"/>
                    </a:lnTo>
                    <a:lnTo>
                      <a:pt x="383" y="620"/>
                    </a:lnTo>
                    <a:lnTo>
                      <a:pt x="355" y="580"/>
                    </a:lnTo>
                    <a:lnTo>
                      <a:pt x="330" y="544"/>
                    </a:lnTo>
                    <a:lnTo>
                      <a:pt x="310" y="500"/>
                    </a:lnTo>
                    <a:lnTo>
                      <a:pt x="286" y="459"/>
                    </a:lnTo>
                    <a:lnTo>
                      <a:pt x="270" y="415"/>
                    </a:lnTo>
                    <a:lnTo>
                      <a:pt x="254" y="371"/>
                    </a:lnTo>
                    <a:lnTo>
                      <a:pt x="238" y="326"/>
                    </a:lnTo>
                    <a:lnTo>
                      <a:pt x="226" y="282"/>
                    </a:lnTo>
                    <a:lnTo>
                      <a:pt x="213" y="234"/>
                    </a:lnTo>
                    <a:lnTo>
                      <a:pt x="205" y="185"/>
                    </a:lnTo>
                    <a:lnTo>
                      <a:pt x="197" y="137"/>
                    </a:lnTo>
                    <a:lnTo>
                      <a:pt x="193" y="89"/>
                    </a:lnTo>
                    <a:lnTo>
                      <a:pt x="101" y="189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4" y="101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8" name="Freeform 20">
                <a:extLst>
                  <a:ext uri="{FF2B5EF4-FFF2-40B4-BE49-F238E27FC236}">
                    <a16:creationId xmlns:a16="http://schemas.microsoft.com/office/drawing/2014/main" id="{83889D50-CD8E-37EC-7EEC-FD6910983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06"/>
                <a:ext cx="600" cy="189"/>
              </a:xfrm>
              <a:custGeom>
                <a:avLst/>
                <a:gdLst>
                  <a:gd name="T0" fmla="*/ 600 w 600"/>
                  <a:gd name="T1" fmla="*/ 85 h 189"/>
                  <a:gd name="T2" fmla="*/ 503 w 600"/>
                  <a:gd name="T3" fmla="*/ 0 h 189"/>
                  <a:gd name="T4" fmla="*/ 0 w 600"/>
                  <a:gd name="T5" fmla="*/ 0 h 189"/>
                  <a:gd name="T6" fmla="*/ 0 w 600"/>
                  <a:gd name="T7" fmla="*/ 189 h 189"/>
                  <a:gd name="T8" fmla="*/ 503 w 600"/>
                  <a:gd name="T9" fmla="*/ 189 h 189"/>
                  <a:gd name="T10" fmla="*/ 411 w 600"/>
                  <a:gd name="T11" fmla="*/ 105 h 189"/>
                  <a:gd name="T12" fmla="*/ 600 w 600"/>
                  <a:gd name="T13" fmla="*/ 85 h 189"/>
                  <a:gd name="T14" fmla="*/ 592 w 600"/>
                  <a:gd name="T15" fmla="*/ 0 h 189"/>
                  <a:gd name="T16" fmla="*/ 503 w 600"/>
                  <a:gd name="T17" fmla="*/ 0 h 189"/>
                  <a:gd name="T18" fmla="*/ 600 w 600"/>
                  <a:gd name="T19" fmla="*/ 8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600" y="85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03" y="189"/>
                    </a:lnTo>
                    <a:lnTo>
                      <a:pt x="411" y="105"/>
                    </a:lnTo>
                    <a:lnTo>
                      <a:pt x="600" y="85"/>
                    </a:lnTo>
                    <a:lnTo>
                      <a:pt x="592" y="0"/>
                    </a:lnTo>
                    <a:lnTo>
                      <a:pt x="503" y="0"/>
                    </a:lnTo>
                    <a:lnTo>
                      <a:pt x="600" y="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9" name="Freeform 21">
                <a:extLst>
                  <a:ext uri="{FF2B5EF4-FFF2-40B4-BE49-F238E27FC236}">
                    <a16:creationId xmlns:a16="http://schemas.microsoft.com/office/drawing/2014/main" id="{6E0A8D4A-96A4-CD9B-CFC6-CFAB616E4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0591"/>
                <a:ext cx="673" cy="644"/>
              </a:xfrm>
              <a:custGeom>
                <a:avLst/>
                <a:gdLst>
                  <a:gd name="T0" fmla="*/ 673 w 673"/>
                  <a:gd name="T1" fmla="*/ 455 h 644"/>
                  <a:gd name="T2" fmla="*/ 624 w 673"/>
                  <a:gd name="T3" fmla="*/ 451 h 644"/>
                  <a:gd name="T4" fmla="*/ 580 w 673"/>
                  <a:gd name="T5" fmla="*/ 443 h 644"/>
                  <a:gd name="T6" fmla="*/ 536 w 673"/>
                  <a:gd name="T7" fmla="*/ 435 h 644"/>
                  <a:gd name="T8" fmla="*/ 495 w 673"/>
                  <a:gd name="T9" fmla="*/ 419 h 644"/>
                  <a:gd name="T10" fmla="*/ 455 w 673"/>
                  <a:gd name="T11" fmla="*/ 398 h 644"/>
                  <a:gd name="T12" fmla="*/ 415 w 673"/>
                  <a:gd name="T13" fmla="*/ 378 h 644"/>
                  <a:gd name="T14" fmla="*/ 379 w 673"/>
                  <a:gd name="T15" fmla="*/ 350 h 644"/>
                  <a:gd name="T16" fmla="*/ 346 w 673"/>
                  <a:gd name="T17" fmla="*/ 322 h 644"/>
                  <a:gd name="T18" fmla="*/ 314 w 673"/>
                  <a:gd name="T19" fmla="*/ 290 h 644"/>
                  <a:gd name="T20" fmla="*/ 286 w 673"/>
                  <a:gd name="T21" fmla="*/ 253 h 644"/>
                  <a:gd name="T22" fmla="*/ 262 w 673"/>
                  <a:gd name="T23" fmla="*/ 217 h 644"/>
                  <a:gd name="T24" fmla="*/ 237 w 673"/>
                  <a:gd name="T25" fmla="*/ 177 h 644"/>
                  <a:gd name="T26" fmla="*/ 221 w 673"/>
                  <a:gd name="T27" fmla="*/ 137 h 644"/>
                  <a:gd name="T28" fmla="*/ 205 w 673"/>
                  <a:gd name="T29" fmla="*/ 92 h 644"/>
                  <a:gd name="T30" fmla="*/ 193 w 673"/>
                  <a:gd name="T31" fmla="*/ 48 h 644"/>
                  <a:gd name="T32" fmla="*/ 189 w 673"/>
                  <a:gd name="T33" fmla="*/ 0 h 644"/>
                  <a:gd name="T34" fmla="*/ 0 w 673"/>
                  <a:gd name="T35" fmla="*/ 20 h 644"/>
                  <a:gd name="T36" fmla="*/ 8 w 673"/>
                  <a:gd name="T37" fmla="*/ 84 h 644"/>
                  <a:gd name="T38" fmla="*/ 24 w 673"/>
                  <a:gd name="T39" fmla="*/ 145 h 644"/>
                  <a:gd name="T40" fmla="*/ 44 w 673"/>
                  <a:gd name="T41" fmla="*/ 205 h 644"/>
                  <a:gd name="T42" fmla="*/ 68 w 673"/>
                  <a:gd name="T43" fmla="*/ 261 h 644"/>
                  <a:gd name="T44" fmla="*/ 96 w 673"/>
                  <a:gd name="T45" fmla="*/ 318 h 644"/>
                  <a:gd name="T46" fmla="*/ 133 w 673"/>
                  <a:gd name="T47" fmla="*/ 366 h 644"/>
                  <a:gd name="T48" fmla="*/ 173 w 673"/>
                  <a:gd name="T49" fmla="*/ 415 h 644"/>
                  <a:gd name="T50" fmla="*/ 213 w 673"/>
                  <a:gd name="T51" fmla="*/ 459 h 644"/>
                  <a:gd name="T52" fmla="*/ 262 w 673"/>
                  <a:gd name="T53" fmla="*/ 499 h 644"/>
                  <a:gd name="T54" fmla="*/ 314 w 673"/>
                  <a:gd name="T55" fmla="*/ 535 h 644"/>
                  <a:gd name="T56" fmla="*/ 366 w 673"/>
                  <a:gd name="T57" fmla="*/ 568 h 644"/>
                  <a:gd name="T58" fmla="*/ 423 w 673"/>
                  <a:gd name="T59" fmla="*/ 592 h 644"/>
                  <a:gd name="T60" fmla="*/ 483 w 673"/>
                  <a:gd name="T61" fmla="*/ 616 h 644"/>
                  <a:gd name="T62" fmla="*/ 544 w 673"/>
                  <a:gd name="T63" fmla="*/ 628 h 644"/>
                  <a:gd name="T64" fmla="*/ 608 w 673"/>
                  <a:gd name="T65" fmla="*/ 640 h 644"/>
                  <a:gd name="T66" fmla="*/ 673 w 673"/>
                  <a:gd name="T67" fmla="*/ 644 h 644"/>
                  <a:gd name="T68" fmla="*/ 673 w 673"/>
                  <a:gd name="T69" fmla="*/ 455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73" h="644">
                    <a:moveTo>
                      <a:pt x="673" y="455"/>
                    </a:moveTo>
                    <a:lnTo>
                      <a:pt x="624" y="451"/>
                    </a:lnTo>
                    <a:lnTo>
                      <a:pt x="580" y="443"/>
                    </a:lnTo>
                    <a:lnTo>
                      <a:pt x="536" y="435"/>
                    </a:lnTo>
                    <a:lnTo>
                      <a:pt x="495" y="419"/>
                    </a:lnTo>
                    <a:lnTo>
                      <a:pt x="455" y="398"/>
                    </a:lnTo>
                    <a:lnTo>
                      <a:pt x="415" y="378"/>
                    </a:lnTo>
                    <a:lnTo>
                      <a:pt x="379" y="350"/>
                    </a:lnTo>
                    <a:lnTo>
                      <a:pt x="346" y="322"/>
                    </a:lnTo>
                    <a:lnTo>
                      <a:pt x="314" y="290"/>
                    </a:lnTo>
                    <a:lnTo>
                      <a:pt x="286" y="253"/>
                    </a:lnTo>
                    <a:lnTo>
                      <a:pt x="262" y="217"/>
                    </a:lnTo>
                    <a:lnTo>
                      <a:pt x="237" y="177"/>
                    </a:lnTo>
                    <a:lnTo>
                      <a:pt x="221" y="137"/>
                    </a:lnTo>
                    <a:lnTo>
                      <a:pt x="205" y="92"/>
                    </a:lnTo>
                    <a:lnTo>
                      <a:pt x="193" y="48"/>
                    </a:lnTo>
                    <a:lnTo>
                      <a:pt x="189" y="0"/>
                    </a:lnTo>
                    <a:lnTo>
                      <a:pt x="0" y="20"/>
                    </a:lnTo>
                    <a:lnTo>
                      <a:pt x="8" y="84"/>
                    </a:lnTo>
                    <a:lnTo>
                      <a:pt x="24" y="145"/>
                    </a:lnTo>
                    <a:lnTo>
                      <a:pt x="44" y="205"/>
                    </a:lnTo>
                    <a:lnTo>
                      <a:pt x="68" y="261"/>
                    </a:lnTo>
                    <a:lnTo>
                      <a:pt x="96" y="318"/>
                    </a:lnTo>
                    <a:lnTo>
                      <a:pt x="133" y="366"/>
                    </a:lnTo>
                    <a:lnTo>
                      <a:pt x="173" y="415"/>
                    </a:lnTo>
                    <a:lnTo>
                      <a:pt x="213" y="459"/>
                    </a:lnTo>
                    <a:lnTo>
                      <a:pt x="262" y="499"/>
                    </a:lnTo>
                    <a:lnTo>
                      <a:pt x="314" y="535"/>
                    </a:lnTo>
                    <a:lnTo>
                      <a:pt x="366" y="568"/>
                    </a:lnTo>
                    <a:lnTo>
                      <a:pt x="423" y="592"/>
                    </a:lnTo>
                    <a:lnTo>
                      <a:pt x="483" y="616"/>
                    </a:lnTo>
                    <a:lnTo>
                      <a:pt x="544" y="628"/>
                    </a:lnTo>
                    <a:lnTo>
                      <a:pt x="608" y="640"/>
                    </a:lnTo>
                    <a:lnTo>
                      <a:pt x="673" y="644"/>
                    </a:lnTo>
                    <a:lnTo>
                      <a:pt x="673" y="4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0" name="Freeform 22">
                <a:extLst>
                  <a:ext uri="{FF2B5EF4-FFF2-40B4-BE49-F238E27FC236}">
                    <a16:creationId xmlns:a16="http://schemas.microsoft.com/office/drawing/2014/main" id="{0A978A73-BAC1-6253-5565-DEA8F0B9C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824"/>
                <a:ext cx="600" cy="411"/>
              </a:xfrm>
              <a:custGeom>
                <a:avLst/>
                <a:gdLst>
                  <a:gd name="T0" fmla="*/ 407 w 600"/>
                  <a:gd name="T1" fmla="*/ 137 h 411"/>
                  <a:gd name="T2" fmla="*/ 395 w 600"/>
                  <a:gd name="T3" fmla="*/ 12 h 411"/>
                  <a:gd name="T4" fmla="*/ 362 w 600"/>
                  <a:gd name="T5" fmla="*/ 57 h 411"/>
                  <a:gd name="T6" fmla="*/ 318 w 600"/>
                  <a:gd name="T7" fmla="*/ 97 h 411"/>
                  <a:gd name="T8" fmla="*/ 274 w 600"/>
                  <a:gd name="T9" fmla="*/ 133 h 411"/>
                  <a:gd name="T10" fmla="*/ 225 w 600"/>
                  <a:gd name="T11" fmla="*/ 165 h 411"/>
                  <a:gd name="T12" fmla="*/ 173 w 600"/>
                  <a:gd name="T13" fmla="*/ 190 h 411"/>
                  <a:gd name="T14" fmla="*/ 117 w 600"/>
                  <a:gd name="T15" fmla="*/ 206 h 411"/>
                  <a:gd name="T16" fmla="*/ 88 w 600"/>
                  <a:gd name="T17" fmla="*/ 210 h 411"/>
                  <a:gd name="T18" fmla="*/ 60 w 600"/>
                  <a:gd name="T19" fmla="*/ 218 h 411"/>
                  <a:gd name="T20" fmla="*/ 32 w 600"/>
                  <a:gd name="T21" fmla="*/ 218 h 411"/>
                  <a:gd name="T22" fmla="*/ 0 w 600"/>
                  <a:gd name="T23" fmla="*/ 222 h 411"/>
                  <a:gd name="T24" fmla="*/ 0 w 600"/>
                  <a:gd name="T25" fmla="*/ 411 h 411"/>
                  <a:gd name="T26" fmla="*/ 40 w 600"/>
                  <a:gd name="T27" fmla="*/ 407 h 411"/>
                  <a:gd name="T28" fmla="*/ 84 w 600"/>
                  <a:gd name="T29" fmla="*/ 403 h 411"/>
                  <a:gd name="T30" fmla="*/ 125 w 600"/>
                  <a:gd name="T31" fmla="*/ 399 h 411"/>
                  <a:gd name="T32" fmla="*/ 169 w 600"/>
                  <a:gd name="T33" fmla="*/ 387 h 411"/>
                  <a:gd name="T34" fmla="*/ 242 w 600"/>
                  <a:gd name="T35" fmla="*/ 363 h 411"/>
                  <a:gd name="T36" fmla="*/ 314 w 600"/>
                  <a:gd name="T37" fmla="*/ 331 h 411"/>
                  <a:gd name="T38" fmla="*/ 383 w 600"/>
                  <a:gd name="T39" fmla="*/ 290 h 411"/>
                  <a:gd name="T40" fmla="*/ 447 w 600"/>
                  <a:gd name="T41" fmla="*/ 238 h 411"/>
                  <a:gd name="T42" fmla="*/ 503 w 600"/>
                  <a:gd name="T43" fmla="*/ 186 h 411"/>
                  <a:gd name="T44" fmla="*/ 552 w 600"/>
                  <a:gd name="T45" fmla="*/ 121 h 411"/>
                  <a:gd name="T46" fmla="*/ 540 w 600"/>
                  <a:gd name="T47" fmla="*/ 0 h 411"/>
                  <a:gd name="T48" fmla="*/ 552 w 600"/>
                  <a:gd name="T49" fmla="*/ 121 h 411"/>
                  <a:gd name="T50" fmla="*/ 600 w 600"/>
                  <a:gd name="T51" fmla="*/ 53 h 411"/>
                  <a:gd name="T52" fmla="*/ 540 w 600"/>
                  <a:gd name="T53" fmla="*/ 0 h 411"/>
                  <a:gd name="T54" fmla="*/ 407 w 600"/>
                  <a:gd name="T55" fmla="*/ 13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00" h="411">
                    <a:moveTo>
                      <a:pt x="407" y="137"/>
                    </a:moveTo>
                    <a:lnTo>
                      <a:pt x="395" y="12"/>
                    </a:lnTo>
                    <a:lnTo>
                      <a:pt x="362" y="57"/>
                    </a:lnTo>
                    <a:lnTo>
                      <a:pt x="318" y="97"/>
                    </a:lnTo>
                    <a:lnTo>
                      <a:pt x="274" y="133"/>
                    </a:lnTo>
                    <a:lnTo>
                      <a:pt x="225" y="165"/>
                    </a:lnTo>
                    <a:lnTo>
                      <a:pt x="173" y="190"/>
                    </a:lnTo>
                    <a:lnTo>
                      <a:pt x="117" y="206"/>
                    </a:lnTo>
                    <a:lnTo>
                      <a:pt x="88" y="210"/>
                    </a:lnTo>
                    <a:lnTo>
                      <a:pt x="60" y="218"/>
                    </a:lnTo>
                    <a:lnTo>
                      <a:pt x="32" y="218"/>
                    </a:lnTo>
                    <a:lnTo>
                      <a:pt x="0" y="222"/>
                    </a:lnTo>
                    <a:lnTo>
                      <a:pt x="0" y="411"/>
                    </a:lnTo>
                    <a:lnTo>
                      <a:pt x="40" y="407"/>
                    </a:lnTo>
                    <a:lnTo>
                      <a:pt x="84" y="403"/>
                    </a:lnTo>
                    <a:lnTo>
                      <a:pt x="125" y="399"/>
                    </a:lnTo>
                    <a:lnTo>
                      <a:pt x="169" y="387"/>
                    </a:lnTo>
                    <a:lnTo>
                      <a:pt x="242" y="363"/>
                    </a:lnTo>
                    <a:lnTo>
                      <a:pt x="314" y="331"/>
                    </a:lnTo>
                    <a:lnTo>
                      <a:pt x="383" y="290"/>
                    </a:lnTo>
                    <a:lnTo>
                      <a:pt x="447" y="238"/>
                    </a:lnTo>
                    <a:lnTo>
                      <a:pt x="503" y="186"/>
                    </a:lnTo>
                    <a:lnTo>
                      <a:pt x="552" y="121"/>
                    </a:lnTo>
                    <a:lnTo>
                      <a:pt x="540" y="0"/>
                    </a:lnTo>
                    <a:lnTo>
                      <a:pt x="552" y="121"/>
                    </a:lnTo>
                    <a:lnTo>
                      <a:pt x="600" y="53"/>
                    </a:lnTo>
                    <a:lnTo>
                      <a:pt x="540" y="0"/>
                    </a:lnTo>
                    <a:lnTo>
                      <a:pt x="407" y="1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1" name="Freeform 23">
                <a:extLst>
                  <a:ext uri="{FF2B5EF4-FFF2-40B4-BE49-F238E27FC236}">
                    <a16:creationId xmlns:a16="http://schemas.microsoft.com/office/drawing/2014/main" id="{C090601D-82CC-9AC7-BC7C-826A65171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2" y="10313"/>
                <a:ext cx="730" cy="648"/>
              </a:xfrm>
              <a:custGeom>
                <a:avLst/>
                <a:gdLst>
                  <a:gd name="T0" fmla="*/ 57 w 730"/>
                  <a:gd name="T1" fmla="*/ 8 h 648"/>
                  <a:gd name="T2" fmla="*/ 65 w 730"/>
                  <a:gd name="T3" fmla="*/ 137 h 648"/>
                  <a:gd name="T4" fmla="*/ 597 w 730"/>
                  <a:gd name="T5" fmla="*/ 648 h 648"/>
                  <a:gd name="T6" fmla="*/ 730 w 730"/>
                  <a:gd name="T7" fmla="*/ 511 h 648"/>
                  <a:gd name="T8" fmla="*/ 194 w 730"/>
                  <a:gd name="T9" fmla="*/ 0 h 648"/>
                  <a:gd name="T10" fmla="*/ 202 w 730"/>
                  <a:gd name="T11" fmla="*/ 128 h 648"/>
                  <a:gd name="T12" fmla="*/ 57 w 730"/>
                  <a:gd name="T13" fmla="*/ 8 h 648"/>
                  <a:gd name="T14" fmla="*/ 0 w 730"/>
                  <a:gd name="T15" fmla="*/ 76 h 648"/>
                  <a:gd name="T16" fmla="*/ 65 w 730"/>
                  <a:gd name="T17" fmla="*/ 137 h 648"/>
                  <a:gd name="T18" fmla="*/ 57 w 730"/>
                  <a:gd name="T19" fmla="*/ 8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0" h="648">
                    <a:moveTo>
                      <a:pt x="57" y="8"/>
                    </a:moveTo>
                    <a:lnTo>
                      <a:pt x="65" y="137"/>
                    </a:lnTo>
                    <a:lnTo>
                      <a:pt x="597" y="648"/>
                    </a:lnTo>
                    <a:lnTo>
                      <a:pt x="730" y="511"/>
                    </a:lnTo>
                    <a:lnTo>
                      <a:pt x="194" y="0"/>
                    </a:lnTo>
                    <a:lnTo>
                      <a:pt x="202" y="128"/>
                    </a:lnTo>
                    <a:lnTo>
                      <a:pt x="57" y="8"/>
                    </a:lnTo>
                    <a:lnTo>
                      <a:pt x="0" y="76"/>
                    </a:lnTo>
                    <a:lnTo>
                      <a:pt x="65" y="137"/>
                    </a:lnTo>
                    <a:lnTo>
                      <a:pt x="57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2" name="Freeform 24">
                <a:extLst>
                  <a:ext uri="{FF2B5EF4-FFF2-40B4-BE49-F238E27FC236}">
                    <a16:creationId xmlns:a16="http://schemas.microsoft.com/office/drawing/2014/main" id="{B7A565A5-77D8-3125-0CE2-C84172E4E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99"/>
                <a:ext cx="44" cy="249"/>
              </a:xfrm>
              <a:custGeom>
                <a:avLst/>
                <a:gdLst>
                  <a:gd name="T0" fmla="*/ 44 w 44"/>
                  <a:gd name="T1" fmla="*/ 0 h 249"/>
                  <a:gd name="T2" fmla="*/ 44 w 44"/>
                  <a:gd name="T3" fmla="*/ 249 h 249"/>
                  <a:gd name="T4" fmla="*/ 32 w 44"/>
                  <a:gd name="T5" fmla="*/ 221 h 249"/>
                  <a:gd name="T6" fmla="*/ 28 w 44"/>
                  <a:gd name="T7" fmla="*/ 189 h 249"/>
                  <a:gd name="T8" fmla="*/ 20 w 44"/>
                  <a:gd name="T9" fmla="*/ 161 h 249"/>
                  <a:gd name="T10" fmla="*/ 12 w 44"/>
                  <a:gd name="T11" fmla="*/ 129 h 249"/>
                  <a:gd name="T12" fmla="*/ 8 w 44"/>
                  <a:gd name="T13" fmla="*/ 96 h 249"/>
                  <a:gd name="T14" fmla="*/ 4 w 44"/>
                  <a:gd name="T15" fmla="*/ 64 h 249"/>
                  <a:gd name="T16" fmla="*/ 0 w 44"/>
                  <a:gd name="T17" fmla="*/ 32 h 249"/>
                  <a:gd name="T18" fmla="*/ 0 w 44"/>
                  <a:gd name="T19" fmla="*/ 0 h 249"/>
                  <a:gd name="T20" fmla="*/ 44 w 44"/>
                  <a:gd name="T21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249">
                    <a:moveTo>
                      <a:pt x="44" y="0"/>
                    </a:moveTo>
                    <a:lnTo>
                      <a:pt x="44" y="249"/>
                    </a:lnTo>
                    <a:lnTo>
                      <a:pt x="32" y="221"/>
                    </a:lnTo>
                    <a:lnTo>
                      <a:pt x="28" y="189"/>
                    </a:lnTo>
                    <a:lnTo>
                      <a:pt x="20" y="161"/>
                    </a:lnTo>
                    <a:lnTo>
                      <a:pt x="12" y="129"/>
                    </a:lnTo>
                    <a:lnTo>
                      <a:pt x="8" y="96"/>
                    </a:lnTo>
                    <a:lnTo>
                      <a:pt x="4" y="64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3" name="Freeform 25">
                <a:extLst>
                  <a:ext uri="{FF2B5EF4-FFF2-40B4-BE49-F238E27FC236}">
                    <a16:creationId xmlns:a16="http://schemas.microsoft.com/office/drawing/2014/main" id="{BB44FEEC-C1BA-8F24-BDB6-22DB684E7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0599"/>
                <a:ext cx="40" cy="370"/>
              </a:xfrm>
              <a:custGeom>
                <a:avLst/>
                <a:gdLst>
                  <a:gd name="T0" fmla="*/ 0 w 40"/>
                  <a:gd name="T1" fmla="*/ 249 h 370"/>
                  <a:gd name="T2" fmla="*/ 0 w 40"/>
                  <a:gd name="T3" fmla="*/ 0 h 370"/>
                  <a:gd name="T4" fmla="*/ 40 w 40"/>
                  <a:gd name="T5" fmla="*/ 0 h 370"/>
                  <a:gd name="T6" fmla="*/ 40 w 40"/>
                  <a:gd name="T7" fmla="*/ 370 h 370"/>
                  <a:gd name="T8" fmla="*/ 36 w 40"/>
                  <a:gd name="T9" fmla="*/ 354 h 370"/>
                  <a:gd name="T10" fmla="*/ 28 w 40"/>
                  <a:gd name="T11" fmla="*/ 342 h 370"/>
                  <a:gd name="T12" fmla="*/ 24 w 40"/>
                  <a:gd name="T13" fmla="*/ 326 h 370"/>
                  <a:gd name="T14" fmla="*/ 16 w 40"/>
                  <a:gd name="T15" fmla="*/ 310 h 370"/>
                  <a:gd name="T16" fmla="*/ 12 w 40"/>
                  <a:gd name="T17" fmla="*/ 294 h 370"/>
                  <a:gd name="T18" fmla="*/ 8 w 40"/>
                  <a:gd name="T19" fmla="*/ 282 h 370"/>
                  <a:gd name="T20" fmla="*/ 4 w 40"/>
                  <a:gd name="T21" fmla="*/ 266 h 370"/>
                  <a:gd name="T22" fmla="*/ 0 w 40"/>
                  <a:gd name="T23" fmla="*/ 249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370">
                    <a:moveTo>
                      <a:pt x="0" y="249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370"/>
                    </a:lnTo>
                    <a:lnTo>
                      <a:pt x="36" y="354"/>
                    </a:lnTo>
                    <a:lnTo>
                      <a:pt x="28" y="342"/>
                    </a:lnTo>
                    <a:lnTo>
                      <a:pt x="24" y="326"/>
                    </a:lnTo>
                    <a:lnTo>
                      <a:pt x="16" y="310"/>
                    </a:lnTo>
                    <a:lnTo>
                      <a:pt x="12" y="294"/>
                    </a:lnTo>
                    <a:lnTo>
                      <a:pt x="8" y="282"/>
                    </a:lnTo>
                    <a:lnTo>
                      <a:pt x="4" y="26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4" name="Freeform 26">
                <a:extLst>
                  <a:ext uri="{FF2B5EF4-FFF2-40B4-BE49-F238E27FC236}">
                    <a16:creationId xmlns:a16="http://schemas.microsoft.com/office/drawing/2014/main" id="{7341119A-30E9-BCF9-ED83-1A6836F37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0599"/>
                <a:ext cx="45" cy="459"/>
              </a:xfrm>
              <a:custGeom>
                <a:avLst/>
                <a:gdLst>
                  <a:gd name="T0" fmla="*/ 0 w 45"/>
                  <a:gd name="T1" fmla="*/ 370 h 459"/>
                  <a:gd name="T2" fmla="*/ 0 w 45"/>
                  <a:gd name="T3" fmla="*/ 0 h 459"/>
                  <a:gd name="T4" fmla="*/ 45 w 45"/>
                  <a:gd name="T5" fmla="*/ 0 h 459"/>
                  <a:gd name="T6" fmla="*/ 45 w 45"/>
                  <a:gd name="T7" fmla="*/ 459 h 459"/>
                  <a:gd name="T8" fmla="*/ 37 w 45"/>
                  <a:gd name="T9" fmla="*/ 447 h 459"/>
                  <a:gd name="T10" fmla="*/ 32 w 45"/>
                  <a:gd name="T11" fmla="*/ 439 h 459"/>
                  <a:gd name="T12" fmla="*/ 28 w 45"/>
                  <a:gd name="T13" fmla="*/ 427 h 459"/>
                  <a:gd name="T14" fmla="*/ 20 w 45"/>
                  <a:gd name="T15" fmla="*/ 415 h 459"/>
                  <a:gd name="T16" fmla="*/ 16 w 45"/>
                  <a:gd name="T17" fmla="*/ 403 h 459"/>
                  <a:gd name="T18" fmla="*/ 12 w 45"/>
                  <a:gd name="T19" fmla="*/ 394 h 459"/>
                  <a:gd name="T20" fmla="*/ 4 w 45"/>
                  <a:gd name="T21" fmla="*/ 382 h 459"/>
                  <a:gd name="T22" fmla="*/ 0 w 45"/>
                  <a:gd name="T23" fmla="*/ 37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459">
                    <a:moveTo>
                      <a:pt x="0" y="37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459"/>
                    </a:lnTo>
                    <a:lnTo>
                      <a:pt x="37" y="447"/>
                    </a:lnTo>
                    <a:lnTo>
                      <a:pt x="32" y="439"/>
                    </a:lnTo>
                    <a:lnTo>
                      <a:pt x="28" y="427"/>
                    </a:lnTo>
                    <a:lnTo>
                      <a:pt x="20" y="415"/>
                    </a:lnTo>
                    <a:lnTo>
                      <a:pt x="16" y="403"/>
                    </a:lnTo>
                    <a:lnTo>
                      <a:pt x="12" y="394"/>
                    </a:lnTo>
                    <a:lnTo>
                      <a:pt x="4" y="382"/>
                    </a:lnTo>
                    <a:lnTo>
                      <a:pt x="0" y="370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5" name="Freeform 27">
                <a:extLst>
                  <a:ext uri="{FF2B5EF4-FFF2-40B4-BE49-F238E27FC236}">
                    <a16:creationId xmlns:a16="http://schemas.microsoft.com/office/drawing/2014/main" id="{4C1C93C3-5169-FFF0-D3F4-FC0BD99B3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0599"/>
                <a:ext cx="44" cy="531"/>
              </a:xfrm>
              <a:custGeom>
                <a:avLst/>
                <a:gdLst>
                  <a:gd name="T0" fmla="*/ 0 w 44"/>
                  <a:gd name="T1" fmla="*/ 459 h 531"/>
                  <a:gd name="T2" fmla="*/ 0 w 44"/>
                  <a:gd name="T3" fmla="*/ 0 h 531"/>
                  <a:gd name="T4" fmla="*/ 44 w 44"/>
                  <a:gd name="T5" fmla="*/ 0 h 531"/>
                  <a:gd name="T6" fmla="*/ 44 w 44"/>
                  <a:gd name="T7" fmla="*/ 531 h 531"/>
                  <a:gd name="T8" fmla="*/ 36 w 44"/>
                  <a:gd name="T9" fmla="*/ 523 h 531"/>
                  <a:gd name="T10" fmla="*/ 32 w 44"/>
                  <a:gd name="T11" fmla="*/ 515 h 531"/>
                  <a:gd name="T12" fmla="*/ 24 w 44"/>
                  <a:gd name="T13" fmla="*/ 507 h 531"/>
                  <a:gd name="T14" fmla="*/ 20 w 44"/>
                  <a:gd name="T15" fmla="*/ 495 h 531"/>
                  <a:gd name="T16" fmla="*/ 16 w 44"/>
                  <a:gd name="T17" fmla="*/ 487 h 531"/>
                  <a:gd name="T18" fmla="*/ 8 w 44"/>
                  <a:gd name="T19" fmla="*/ 479 h 531"/>
                  <a:gd name="T20" fmla="*/ 4 w 44"/>
                  <a:gd name="T21" fmla="*/ 471 h 531"/>
                  <a:gd name="T22" fmla="*/ 0 w 44"/>
                  <a:gd name="T23" fmla="*/ 459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531">
                    <a:moveTo>
                      <a:pt x="0" y="459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531"/>
                    </a:lnTo>
                    <a:lnTo>
                      <a:pt x="36" y="523"/>
                    </a:lnTo>
                    <a:lnTo>
                      <a:pt x="32" y="515"/>
                    </a:lnTo>
                    <a:lnTo>
                      <a:pt x="24" y="507"/>
                    </a:lnTo>
                    <a:lnTo>
                      <a:pt x="20" y="495"/>
                    </a:lnTo>
                    <a:lnTo>
                      <a:pt x="16" y="487"/>
                    </a:lnTo>
                    <a:lnTo>
                      <a:pt x="8" y="479"/>
                    </a:lnTo>
                    <a:lnTo>
                      <a:pt x="4" y="471"/>
                    </a:lnTo>
                    <a:lnTo>
                      <a:pt x="0" y="45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6" name="Freeform 28">
                <a:extLst>
                  <a:ext uri="{FF2B5EF4-FFF2-40B4-BE49-F238E27FC236}">
                    <a16:creationId xmlns:a16="http://schemas.microsoft.com/office/drawing/2014/main" id="{8ADAF1B0-F57E-A4D1-4A71-A39F6B626F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10599"/>
                <a:ext cx="40" cy="596"/>
              </a:xfrm>
              <a:custGeom>
                <a:avLst/>
                <a:gdLst>
                  <a:gd name="T0" fmla="*/ 0 w 40"/>
                  <a:gd name="T1" fmla="*/ 531 h 596"/>
                  <a:gd name="T2" fmla="*/ 0 w 40"/>
                  <a:gd name="T3" fmla="*/ 0 h 596"/>
                  <a:gd name="T4" fmla="*/ 40 w 40"/>
                  <a:gd name="T5" fmla="*/ 0 h 596"/>
                  <a:gd name="T6" fmla="*/ 40 w 40"/>
                  <a:gd name="T7" fmla="*/ 596 h 596"/>
                  <a:gd name="T8" fmla="*/ 36 w 40"/>
                  <a:gd name="T9" fmla="*/ 588 h 596"/>
                  <a:gd name="T10" fmla="*/ 28 w 40"/>
                  <a:gd name="T11" fmla="*/ 580 h 596"/>
                  <a:gd name="T12" fmla="*/ 24 w 40"/>
                  <a:gd name="T13" fmla="*/ 572 h 596"/>
                  <a:gd name="T14" fmla="*/ 20 w 40"/>
                  <a:gd name="T15" fmla="*/ 564 h 596"/>
                  <a:gd name="T16" fmla="*/ 12 w 40"/>
                  <a:gd name="T17" fmla="*/ 556 h 596"/>
                  <a:gd name="T18" fmla="*/ 8 w 40"/>
                  <a:gd name="T19" fmla="*/ 548 h 596"/>
                  <a:gd name="T20" fmla="*/ 4 w 40"/>
                  <a:gd name="T21" fmla="*/ 540 h 596"/>
                  <a:gd name="T22" fmla="*/ 0 w 40"/>
                  <a:gd name="T23" fmla="*/ 531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596">
                    <a:moveTo>
                      <a:pt x="0" y="53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596"/>
                    </a:lnTo>
                    <a:lnTo>
                      <a:pt x="36" y="588"/>
                    </a:lnTo>
                    <a:lnTo>
                      <a:pt x="28" y="580"/>
                    </a:lnTo>
                    <a:lnTo>
                      <a:pt x="24" y="572"/>
                    </a:lnTo>
                    <a:lnTo>
                      <a:pt x="20" y="564"/>
                    </a:lnTo>
                    <a:lnTo>
                      <a:pt x="12" y="556"/>
                    </a:lnTo>
                    <a:lnTo>
                      <a:pt x="8" y="548"/>
                    </a:lnTo>
                    <a:lnTo>
                      <a:pt x="4" y="540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7" name="Freeform 29">
                <a:extLst>
                  <a:ext uri="{FF2B5EF4-FFF2-40B4-BE49-F238E27FC236}">
                    <a16:creationId xmlns:a16="http://schemas.microsoft.com/office/drawing/2014/main" id="{3B2C6147-373B-EF72-26BB-383AEDB27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0599"/>
                <a:ext cx="45" cy="652"/>
              </a:xfrm>
              <a:custGeom>
                <a:avLst/>
                <a:gdLst>
                  <a:gd name="T0" fmla="*/ 0 w 45"/>
                  <a:gd name="T1" fmla="*/ 596 h 652"/>
                  <a:gd name="T2" fmla="*/ 0 w 45"/>
                  <a:gd name="T3" fmla="*/ 0 h 652"/>
                  <a:gd name="T4" fmla="*/ 45 w 45"/>
                  <a:gd name="T5" fmla="*/ 0 h 652"/>
                  <a:gd name="T6" fmla="*/ 45 w 45"/>
                  <a:gd name="T7" fmla="*/ 652 h 652"/>
                  <a:gd name="T8" fmla="*/ 36 w 45"/>
                  <a:gd name="T9" fmla="*/ 644 h 652"/>
                  <a:gd name="T10" fmla="*/ 32 w 45"/>
                  <a:gd name="T11" fmla="*/ 636 h 652"/>
                  <a:gd name="T12" fmla="*/ 28 w 45"/>
                  <a:gd name="T13" fmla="*/ 632 h 652"/>
                  <a:gd name="T14" fmla="*/ 20 w 45"/>
                  <a:gd name="T15" fmla="*/ 624 h 652"/>
                  <a:gd name="T16" fmla="*/ 16 w 45"/>
                  <a:gd name="T17" fmla="*/ 616 h 652"/>
                  <a:gd name="T18" fmla="*/ 12 w 45"/>
                  <a:gd name="T19" fmla="*/ 612 h 652"/>
                  <a:gd name="T20" fmla="*/ 4 w 45"/>
                  <a:gd name="T21" fmla="*/ 604 h 652"/>
                  <a:gd name="T22" fmla="*/ 0 w 45"/>
                  <a:gd name="T23" fmla="*/ 59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652">
                    <a:moveTo>
                      <a:pt x="0" y="596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652"/>
                    </a:lnTo>
                    <a:lnTo>
                      <a:pt x="36" y="644"/>
                    </a:lnTo>
                    <a:lnTo>
                      <a:pt x="32" y="636"/>
                    </a:lnTo>
                    <a:lnTo>
                      <a:pt x="28" y="632"/>
                    </a:lnTo>
                    <a:lnTo>
                      <a:pt x="20" y="624"/>
                    </a:lnTo>
                    <a:lnTo>
                      <a:pt x="16" y="616"/>
                    </a:lnTo>
                    <a:lnTo>
                      <a:pt x="12" y="612"/>
                    </a:lnTo>
                    <a:lnTo>
                      <a:pt x="4" y="604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8" name="Freeform 30">
                <a:extLst>
                  <a:ext uri="{FF2B5EF4-FFF2-40B4-BE49-F238E27FC236}">
                    <a16:creationId xmlns:a16="http://schemas.microsoft.com/office/drawing/2014/main" id="{D3A8EE76-07A6-C7E8-F9C3-0D38686BD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0599"/>
                <a:ext cx="44" cy="701"/>
              </a:xfrm>
              <a:custGeom>
                <a:avLst/>
                <a:gdLst>
                  <a:gd name="T0" fmla="*/ 0 w 44"/>
                  <a:gd name="T1" fmla="*/ 652 h 701"/>
                  <a:gd name="T2" fmla="*/ 0 w 44"/>
                  <a:gd name="T3" fmla="*/ 0 h 701"/>
                  <a:gd name="T4" fmla="*/ 44 w 44"/>
                  <a:gd name="T5" fmla="*/ 0 h 701"/>
                  <a:gd name="T6" fmla="*/ 44 w 44"/>
                  <a:gd name="T7" fmla="*/ 701 h 701"/>
                  <a:gd name="T8" fmla="*/ 36 w 44"/>
                  <a:gd name="T9" fmla="*/ 693 h 701"/>
                  <a:gd name="T10" fmla="*/ 32 w 44"/>
                  <a:gd name="T11" fmla="*/ 689 h 701"/>
                  <a:gd name="T12" fmla="*/ 24 w 44"/>
                  <a:gd name="T13" fmla="*/ 681 h 701"/>
                  <a:gd name="T14" fmla="*/ 20 w 44"/>
                  <a:gd name="T15" fmla="*/ 677 h 701"/>
                  <a:gd name="T16" fmla="*/ 16 w 44"/>
                  <a:gd name="T17" fmla="*/ 668 h 701"/>
                  <a:gd name="T18" fmla="*/ 8 w 44"/>
                  <a:gd name="T19" fmla="*/ 664 h 701"/>
                  <a:gd name="T20" fmla="*/ 4 w 44"/>
                  <a:gd name="T21" fmla="*/ 656 h 701"/>
                  <a:gd name="T22" fmla="*/ 0 w 44"/>
                  <a:gd name="T23" fmla="*/ 652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01">
                    <a:moveTo>
                      <a:pt x="0" y="652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01"/>
                    </a:lnTo>
                    <a:lnTo>
                      <a:pt x="36" y="693"/>
                    </a:lnTo>
                    <a:lnTo>
                      <a:pt x="32" y="689"/>
                    </a:lnTo>
                    <a:lnTo>
                      <a:pt x="24" y="681"/>
                    </a:lnTo>
                    <a:lnTo>
                      <a:pt x="20" y="677"/>
                    </a:lnTo>
                    <a:lnTo>
                      <a:pt x="16" y="668"/>
                    </a:lnTo>
                    <a:lnTo>
                      <a:pt x="8" y="664"/>
                    </a:lnTo>
                    <a:lnTo>
                      <a:pt x="4" y="656"/>
                    </a:lnTo>
                    <a:lnTo>
                      <a:pt x="0" y="65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9" name="Freeform 31">
                <a:extLst>
                  <a:ext uri="{FF2B5EF4-FFF2-40B4-BE49-F238E27FC236}">
                    <a16:creationId xmlns:a16="http://schemas.microsoft.com/office/drawing/2014/main" id="{207F49DC-4D5B-D1DE-9E77-213A3B300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0599"/>
                <a:ext cx="40" cy="741"/>
              </a:xfrm>
              <a:custGeom>
                <a:avLst/>
                <a:gdLst>
                  <a:gd name="T0" fmla="*/ 0 w 40"/>
                  <a:gd name="T1" fmla="*/ 701 h 741"/>
                  <a:gd name="T2" fmla="*/ 0 w 40"/>
                  <a:gd name="T3" fmla="*/ 0 h 741"/>
                  <a:gd name="T4" fmla="*/ 40 w 40"/>
                  <a:gd name="T5" fmla="*/ 0 h 741"/>
                  <a:gd name="T6" fmla="*/ 40 w 40"/>
                  <a:gd name="T7" fmla="*/ 741 h 741"/>
                  <a:gd name="T8" fmla="*/ 36 w 40"/>
                  <a:gd name="T9" fmla="*/ 737 h 741"/>
                  <a:gd name="T10" fmla="*/ 28 w 40"/>
                  <a:gd name="T11" fmla="*/ 733 h 741"/>
                  <a:gd name="T12" fmla="*/ 24 w 40"/>
                  <a:gd name="T13" fmla="*/ 725 h 741"/>
                  <a:gd name="T14" fmla="*/ 20 w 40"/>
                  <a:gd name="T15" fmla="*/ 721 h 741"/>
                  <a:gd name="T16" fmla="*/ 12 w 40"/>
                  <a:gd name="T17" fmla="*/ 717 h 741"/>
                  <a:gd name="T18" fmla="*/ 8 w 40"/>
                  <a:gd name="T19" fmla="*/ 709 h 741"/>
                  <a:gd name="T20" fmla="*/ 4 w 40"/>
                  <a:gd name="T21" fmla="*/ 705 h 741"/>
                  <a:gd name="T22" fmla="*/ 0 w 40"/>
                  <a:gd name="T23" fmla="*/ 701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741">
                    <a:moveTo>
                      <a:pt x="0" y="70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741"/>
                    </a:lnTo>
                    <a:lnTo>
                      <a:pt x="36" y="737"/>
                    </a:lnTo>
                    <a:lnTo>
                      <a:pt x="28" y="733"/>
                    </a:lnTo>
                    <a:lnTo>
                      <a:pt x="24" y="725"/>
                    </a:lnTo>
                    <a:lnTo>
                      <a:pt x="20" y="721"/>
                    </a:lnTo>
                    <a:lnTo>
                      <a:pt x="12" y="717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0" name="Freeform 32">
                <a:extLst>
                  <a:ext uri="{FF2B5EF4-FFF2-40B4-BE49-F238E27FC236}">
                    <a16:creationId xmlns:a16="http://schemas.microsoft.com/office/drawing/2014/main" id="{0BE33C52-9A80-A9DD-957E-DC7D024D6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" y="10599"/>
                <a:ext cx="44" cy="781"/>
              </a:xfrm>
              <a:custGeom>
                <a:avLst/>
                <a:gdLst>
                  <a:gd name="T0" fmla="*/ 0 w 44"/>
                  <a:gd name="T1" fmla="*/ 741 h 781"/>
                  <a:gd name="T2" fmla="*/ 0 w 44"/>
                  <a:gd name="T3" fmla="*/ 0 h 781"/>
                  <a:gd name="T4" fmla="*/ 44 w 44"/>
                  <a:gd name="T5" fmla="*/ 0 h 781"/>
                  <a:gd name="T6" fmla="*/ 44 w 44"/>
                  <a:gd name="T7" fmla="*/ 781 h 781"/>
                  <a:gd name="T8" fmla="*/ 40 w 44"/>
                  <a:gd name="T9" fmla="*/ 777 h 781"/>
                  <a:gd name="T10" fmla="*/ 32 w 44"/>
                  <a:gd name="T11" fmla="*/ 773 h 781"/>
                  <a:gd name="T12" fmla="*/ 28 w 44"/>
                  <a:gd name="T13" fmla="*/ 765 h 781"/>
                  <a:gd name="T14" fmla="*/ 20 w 44"/>
                  <a:gd name="T15" fmla="*/ 761 h 781"/>
                  <a:gd name="T16" fmla="*/ 16 w 44"/>
                  <a:gd name="T17" fmla="*/ 757 h 781"/>
                  <a:gd name="T18" fmla="*/ 12 w 44"/>
                  <a:gd name="T19" fmla="*/ 753 h 781"/>
                  <a:gd name="T20" fmla="*/ 8 w 44"/>
                  <a:gd name="T21" fmla="*/ 749 h 781"/>
                  <a:gd name="T22" fmla="*/ 0 w 44"/>
                  <a:gd name="T23" fmla="*/ 741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81">
                    <a:moveTo>
                      <a:pt x="0" y="741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81"/>
                    </a:lnTo>
                    <a:lnTo>
                      <a:pt x="40" y="777"/>
                    </a:lnTo>
                    <a:lnTo>
                      <a:pt x="32" y="773"/>
                    </a:lnTo>
                    <a:lnTo>
                      <a:pt x="28" y="765"/>
                    </a:lnTo>
                    <a:lnTo>
                      <a:pt x="20" y="761"/>
                    </a:lnTo>
                    <a:lnTo>
                      <a:pt x="16" y="757"/>
                    </a:lnTo>
                    <a:lnTo>
                      <a:pt x="12" y="753"/>
                    </a:lnTo>
                    <a:lnTo>
                      <a:pt x="8" y="749"/>
                    </a:lnTo>
                    <a:lnTo>
                      <a:pt x="0" y="741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1" name="Freeform 33">
                <a:extLst>
                  <a:ext uri="{FF2B5EF4-FFF2-40B4-BE49-F238E27FC236}">
                    <a16:creationId xmlns:a16="http://schemas.microsoft.com/office/drawing/2014/main" id="{1533EC1F-46E9-524A-D0DC-1934394A1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" y="10599"/>
                <a:ext cx="45" cy="818"/>
              </a:xfrm>
              <a:custGeom>
                <a:avLst/>
                <a:gdLst>
                  <a:gd name="T0" fmla="*/ 0 w 45"/>
                  <a:gd name="T1" fmla="*/ 781 h 818"/>
                  <a:gd name="T2" fmla="*/ 0 w 45"/>
                  <a:gd name="T3" fmla="*/ 0 h 818"/>
                  <a:gd name="T4" fmla="*/ 45 w 45"/>
                  <a:gd name="T5" fmla="*/ 0 h 818"/>
                  <a:gd name="T6" fmla="*/ 45 w 45"/>
                  <a:gd name="T7" fmla="*/ 818 h 818"/>
                  <a:gd name="T8" fmla="*/ 37 w 45"/>
                  <a:gd name="T9" fmla="*/ 814 h 818"/>
                  <a:gd name="T10" fmla="*/ 33 w 45"/>
                  <a:gd name="T11" fmla="*/ 810 h 818"/>
                  <a:gd name="T12" fmla="*/ 29 w 45"/>
                  <a:gd name="T13" fmla="*/ 805 h 818"/>
                  <a:gd name="T14" fmla="*/ 21 w 45"/>
                  <a:gd name="T15" fmla="*/ 797 h 818"/>
                  <a:gd name="T16" fmla="*/ 17 w 45"/>
                  <a:gd name="T17" fmla="*/ 793 h 818"/>
                  <a:gd name="T18" fmla="*/ 13 w 45"/>
                  <a:gd name="T19" fmla="*/ 789 h 818"/>
                  <a:gd name="T20" fmla="*/ 5 w 45"/>
                  <a:gd name="T21" fmla="*/ 785 h 818"/>
                  <a:gd name="T22" fmla="*/ 0 w 45"/>
                  <a:gd name="T23" fmla="*/ 781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818">
                    <a:moveTo>
                      <a:pt x="0" y="781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818"/>
                    </a:lnTo>
                    <a:lnTo>
                      <a:pt x="37" y="814"/>
                    </a:lnTo>
                    <a:lnTo>
                      <a:pt x="33" y="810"/>
                    </a:lnTo>
                    <a:lnTo>
                      <a:pt x="29" y="805"/>
                    </a:lnTo>
                    <a:lnTo>
                      <a:pt x="21" y="797"/>
                    </a:lnTo>
                    <a:lnTo>
                      <a:pt x="17" y="793"/>
                    </a:lnTo>
                    <a:lnTo>
                      <a:pt x="13" y="789"/>
                    </a:lnTo>
                    <a:lnTo>
                      <a:pt x="5" y="785"/>
                    </a:lnTo>
                    <a:lnTo>
                      <a:pt x="0" y="781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2" name="Freeform 34">
                <a:extLst>
                  <a:ext uri="{FF2B5EF4-FFF2-40B4-BE49-F238E27FC236}">
                    <a16:creationId xmlns:a16="http://schemas.microsoft.com/office/drawing/2014/main" id="{19D13634-F426-D140-8ABA-1647912DF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9" y="10599"/>
                <a:ext cx="40" cy="850"/>
              </a:xfrm>
              <a:custGeom>
                <a:avLst/>
                <a:gdLst>
                  <a:gd name="T0" fmla="*/ 0 w 40"/>
                  <a:gd name="T1" fmla="*/ 818 h 850"/>
                  <a:gd name="T2" fmla="*/ 0 w 40"/>
                  <a:gd name="T3" fmla="*/ 0 h 850"/>
                  <a:gd name="T4" fmla="*/ 40 w 40"/>
                  <a:gd name="T5" fmla="*/ 0 h 850"/>
                  <a:gd name="T6" fmla="*/ 40 w 40"/>
                  <a:gd name="T7" fmla="*/ 850 h 850"/>
                  <a:gd name="T8" fmla="*/ 36 w 40"/>
                  <a:gd name="T9" fmla="*/ 846 h 850"/>
                  <a:gd name="T10" fmla="*/ 32 w 40"/>
                  <a:gd name="T11" fmla="*/ 842 h 850"/>
                  <a:gd name="T12" fmla="*/ 24 w 40"/>
                  <a:gd name="T13" fmla="*/ 838 h 850"/>
                  <a:gd name="T14" fmla="*/ 20 w 40"/>
                  <a:gd name="T15" fmla="*/ 834 h 850"/>
                  <a:gd name="T16" fmla="*/ 16 w 40"/>
                  <a:gd name="T17" fmla="*/ 830 h 850"/>
                  <a:gd name="T18" fmla="*/ 8 w 40"/>
                  <a:gd name="T19" fmla="*/ 826 h 850"/>
                  <a:gd name="T20" fmla="*/ 4 w 40"/>
                  <a:gd name="T21" fmla="*/ 822 h 850"/>
                  <a:gd name="T22" fmla="*/ 0 w 40"/>
                  <a:gd name="T23" fmla="*/ 818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850">
                    <a:moveTo>
                      <a:pt x="0" y="818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850"/>
                    </a:lnTo>
                    <a:lnTo>
                      <a:pt x="36" y="846"/>
                    </a:lnTo>
                    <a:lnTo>
                      <a:pt x="32" y="842"/>
                    </a:lnTo>
                    <a:lnTo>
                      <a:pt x="24" y="838"/>
                    </a:lnTo>
                    <a:lnTo>
                      <a:pt x="20" y="834"/>
                    </a:lnTo>
                    <a:lnTo>
                      <a:pt x="16" y="830"/>
                    </a:lnTo>
                    <a:lnTo>
                      <a:pt x="8" y="826"/>
                    </a:lnTo>
                    <a:lnTo>
                      <a:pt x="4" y="822"/>
                    </a:lnTo>
                    <a:lnTo>
                      <a:pt x="0" y="818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3" name="Freeform 35">
                <a:extLst>
                  <a:ext uri="{FF2B5EF4-FFF2-40B4-BE49-F238E27FC236}">
                    <a16:creationId xmlns:a16="http://schemas.microsoft.com/office/drawing/2014/main" id="{4026232B-A359-7D1D-F88A-D0C04FB65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9" y="10599"/>
                <a:ext cx="44" cy="878"/>
              </a:xfrm>
              <a:custGeom>
                <a:avLst/>
                <a:gdLst>
                  <a:gd name="T0" fmla="*/ 0 w 44"/>
                  <a:gd name="T1" fmla="*/ 850 h 878"/>
                  <a:gd name="T2" fmla="*/ 0 w 44"/>
                  <a:gd name="T3" fmla="*/ 0 h 878"/>
                  <a:gd name="T4" fmla="*/ 32 w 44"/>
                  <a:gd name="T5" fmla="*/ 0 h 878"/>
                  <a:gd name="T6" fmla="*/ 36 w 44"/>
                  <a:gd name="T7" fmla="*/ 12 h 878"/>
                  <a:gd name="T8" fmla="*/ 36 w 44"/>
                  <a:gd name="T9" fmla="*/ 20 h 878"/>
                  <a:gd name="T10" fmla="*/ 36 w 44"/>
                  <a:gd name="T11" fmla="*/ 28 h 878"/>
                  <a:gd name="T12" fmla="*/ 36 w 44"/>
                  <a:gd name="T13" fmla="*/ 36 h 878"/>
                  <a:gd name="T14" fmla="*/ 40 w 44"/>
                  <a:gd name="T15" fmla="*/ 44 h 878"/>
                  <a:gd name="T16" fmla="*/ 40 w 44"/>
                  <a:gd name="T17" fmla="*/ 52 h 878"/>
                  <a:gd name="T18" fmla="*/ 40 w 44"/>
                  <a:gd name="T19" fmla="*/ 64 h 878"/>
                  <a:gd name="T20" fmla="*/ 44 w 44"/>
                  <a:gd name="T21" fmla="*/ 72 h 878"/>
                  <a:gd name="T22" fmla="*/ 44 w 44"/>
                  <a:gd name="T23" fmla="*/ 878 h 878"/>
                  <a:gd name="T24" fmla="*/ 40 w 44"/>
                  <a:gd name="T25" fmla="*/ 874 h 878"/>
                  <a:gd name="T26" fmla="*/ 32 w 44"/>
                  <a:gd name="T27" fmla="*/ 870 h 878"/>
                  <a:gd name="T28" fmla="*/ 28 w 44"/>
                  <a:gd name="T29" fmla="*/ 866 h 878"/>
                  <a:gd name="T30" fmla="*/ 24 w 44"/>
                  <a:gd name="T31" fmla="*/ 862 h 878"/>
                  <a:gd name="T32" fmla="*/ 16 w 44"/>
                  <a:gd name="T33" fmla="*/ 858 h 878"/>
                  <a:gd name="T34" fmla="*/ 12 w 44"/>
                  <a:gd name="T35" fmla="*/ 854 h 878"/>
                  <a:gd name="T36" fmla="*/ 8 w 44"/>
                  <a:gd name="T37" fmla="*/ 850 h 878"/>
                  <a:gd name="T38" fmla="*/ 0 w 44"/>
                  <a:gd name="T39" fmla="*/ 850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4" h="878">
                    <a:moveTo>
                      <a:pt x="0" y="8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6" y="12"/>
                    </a:lnTo>
                    <a:lnTo>
                      <a:pt x="36" y="20"/>
                    </a:lnTo>
                    <a:lnTo>
                      <a:pt x="36" y="28"/>
                    </a:lnTo>
                    <a:lnTo>
                      <a:pt x="36" y="36"/>
                    </a:lnTo>
                    <a:lnTo>
                      <a:pt x="40" y="44"/>
                    </a:lnTo>
                    <a:lnTo>
                      <a:pt x="40" y="52"/>
                    </a:lnTo>
                    <a:lnTo>
                      <a:pt x="40" y="64"/>
                    </a:lnTo>
                    <a:lnTo>
                      <a:pt x="44" y="72"/>
                    </a:lnTo>
                    <a:lnTo>
                      <a:pt x="44" y="878"/>
                    </a:lnTo>
                    <a:lnTo>
                      <a:pt x="40" y="874"/>
                    </a:lnTo>
                    <a:lnTo>
                      <a:pt x="32" y="870"/>
                    </a:lnTo>
                    <a:lnTo>
                      <a:pt x="28" y="866"/>
                    </a:lnTo>
                    <a:lnTo>
                      <a:pt x="24" y="862"/>
                    </a:lnTo>
                    <a:lnTo>
                      <a:pt x="16" y="858"/>
                    </a:lnTo>
                    <a:lnTo>
                      <a:pt x="12" y="854"/>
                    </a:lnTo>
                    <a:lnTo>
                      <a:pt x="8" y="850"/>
                    </a:lnTo>
                    <a:lnTo>
                      <a:pt x="0" y="850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4" name="Freeform 36">
                <a:extLst>
                  <a:ext uri="{FF2B5EF4-FFF2-40B4-BE49-F238E27FC236}">
                    <a16:creationId xmlns:a16="http://schemas.microsoft.com/office/drawing/2014/main" id="{39BEC802-E332-4F48-1E5D-8C9D60DC7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10671"/>
                <a:ext cx="45" cy="830"/>
              </a:xfrm>
              <a:custGeom>
                <a:avLst/>
                <a:gdLst>
                  <a:gd name="T0" fmla="*/ 0 w 45"/>
                  <a:gd name="T1" fmla="*/ 806 h 830"/>
                  <a:gd name="T2" fmla="*/ 0 w 45"/>
                  <a:gd name="T3" fmla="*/ 0 h 830"/>
                  <a:gd name="T4" fmla="*/ 4 w 45"/>
                  <a:gd name="T5" fmla="*/ 16 h 830"/>
                  <a:gd name="T6" fmla="*/ 9 w 45"/>
                  <a:gd name="T7" fmla="*/ 32 h 830"/>
                  <a:gd name="T8" fmla="*/ 13 w 45"/>
                  <a:gd name="T9" fmla="*/ 48 h 830"/>
                  <a:gd name="T10" fmla="*/ 17 w 45"/>
                  <a:gd name="T11" fmla="*/ 65 h 830"/>
                  <a:gd name="T12" fmla="*/ 25 w 45"/>
                  <a:gd name="T13" fmla="*/ 81 h 830"/>
                  <a:gd name="T14" fmla="*/ 29 w 45"/>
                  <a:gd name="T15" fmla="*/ 97 h 830"/>
                  <a:gd name="T16" fmla="*/ 37 w 45"/>
                  <a:gd name="T17" fmla="*/ 113 h 830"/>
                  <a:gd name="T18" fmla="*/ 45 w 45"/>
                  <a:gd name="T19" fmla="*/ 129 h 830"/>
                  <a:gd name="T20" fmla="*/ 45 w 45"/>
                  <a:gd name="T21" fmla="*/ 830 h 830"/>
                  <a:gd name="T22" fmla="*/ 37 w 45"/>
                  <a:gd name="T23" fmla="*/ 826 h 830"/>
                  <a:gd name="T24" fmla="*/ 33 w 45"/>
                  <a:gd name="T25" fmla="*/ 826 h 830"/>
                  <a:gd name="T26" fmla="*/ 29 w 45"/>
                  <a:gd name="T27" fmla="*/ 822 h 830"/>
                  <a:gd name="T28" fmla="*/ 21 w 45"/>
                  <a:gd name="T29" fmla="*/ 818 h 830"/>
                  <a:gd name="T30" fmla="*/ 17 w 45"/>
                  <a:gd name="T31" fmla="*/ 814 h 830"/>
                  <a:gd name="T32" fmla="*/ 13 w 45"/>
                  <a:gd name="T33" fmla="*/ 810 h 830"/>
                  <a:gd name="T34" fmla="*/ 4 w 45"/>
                  <a:gd name="T35" fmla="*/ 806 h 830"/>
                  <a:gd name="T36" fmla="*/ 0 w 45"/>
                  <a:gd name="T37" fmla="*/ 806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830">
                    <a:moveTo>
                      <a:pt x="0" y="806"/>
                    </a:moveTo>
                    <a:lnTo>
                      <a:pt x="0" y="0"/>
                    </a:lnTo>
                    <a:lnTo>
                      <a:pt x="4" y="16"/>
                    </a:lnTo>
                    <a:lnTo>
                      <a:pt x="9" y="32"/>
                    </a:lnTo>
                    <a:lnTo>
                      <a:pt x="13" y="48"/>
                    </a:lnTo>
                    <a:lnTo>
                      <a:pt x="17" y="65"/>
                    </a:lnTo>
                    <a:lnTo>
                      <a:pt x="25" y="81"/>
                    </a:lnTo>
                    <a:lnTo>
                      <a:pt x="29" y="97"/>
                    </a:lnTo>
                    <a:lnTo>
                      <a:pt x="37" y="113"/>
                    </a:lnTo>
                    <a:lnTo>
                      <a:pt x="45" y="129"/>
                    </a:lnTo>
                    <a:lnTo>
                      <a:pt x="45" y="830"/>
                    </a:lnTo>
                    <a:lnTo>
                      <a:pt x="37" y="826"/>
                    </a:lnTo>
                    <a:lnTo>
                      <a:pt x="33" y="826"/>
                    </a:lnTo>
                    <a:lnTo>
                      <a:pt x="29" y="822"/>
                    </a:lnTo>
                    <a:lnTo>
                      <a:pt x="21" y="818"/>
                    </a:lnTo>
                    <a:lnTo>
                      <a:pt x="17" y="814"/>
                    </a:lnTo>
                    <a:lnTo>
                      <a:pt x="13" y="810"/>
                    </a:lnTo>
                    <a:lnTo>
                      <a:pt x="4" y="806"/>
                    </a:lnTo>
                    <a:lnTo>
                      <a:pt x="0" y="806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5" name="Freeform 37">
                <a:extLst>
                  <a:ext uri="{FF2B5EF4-FFF2-40B4-BE49-F238E27FC236}">
                    <a16:creationId xmlns:a16="http://schemas.microsoft.com/office/drawing/2014/main" id="{A5763CAC-3488-C44E-9AF8-9AD21110A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0800"/>
                <a:ext cx="40" cy="725"/>
              </a:xfrm>
              <a:custGeom>
                <a:avLst/>
                <a:gdLst>
                  <a:gd name="T0" fmla="*/ 0 w 40"/>
                  <a:gd name="T1" fmla="*/ 701 h 725"/>
                  <a:gd name="T2" fmla="*/ 0 w 40"/>
                  <a:gd name="T3" fmla="*/ 0 h 725"/>
                  <a:gd name="T4" fmla="*/ 4 w 40"/>
                  <a:gd name="T5" fmla="*/ 8 h 725"/>
                  <a:gd name="T6" fmla="*/ 8 w 40"/>
                  <a:gd name="T7" fmla="*/ 16 h 725"/>
                  <a:gd name="T8" fmla="*/ 12 w 40"/>
                  <a:gd name="T9" fmla="*/ 28 h 725"/>
                  <a:gd name="T10" fmla="*/ 20 w 40"/>
                  <a:gd name="T11" fmla="*/ 36 h 725"/>
                  <a:gd name="T12" fmla="*/ 24 w 40"/>
                  <a:gd name="T13" fmla="*/ 48 h 725"/>
                  <a:gd name="T14" fmla="*/ 28 w 40"/>
                  <a:gd name="T15" fmla="*/ 56 h 725"/>
                  <a:gd name="T16" fmla="*/ 36 w 40"/>
                  <a:gd name="T17" fmla="*/ 65 h 725"/>
                  <a:gd name="T18" fmla="*/ 40 w 40"/>
                  <a:gd name="T19" fmla="*/ 77 h 725"/>
                  <a:gd name="T20" fmla="*/ 40 w 40"/>
                  <a:gd name="T21" fmla="*/ 725 h 725"/>
                  <a:gd name="T22" fmla="*/ 36 w 40"/>
                  <a:gd name="T23" fmla="*/ 721 h 725"/>
                  <a:gd name="T24" fmla="*/ 32 w 40"/>
                  <a:gd name="T25" fmla="*/ 717 h 725"/>
                  <a:gd name="T26" fmla="*/ 24 w 40"/>
                  <a:gd name="T27" fmla="*/ 717 h 725"/>
                  <a:gd name="T28" fmla="*/ 20 w 40"/>
                  <a:gd name="T29" fmla="*/ 713 h 725"/>
                  <a:gd name="T30" fmla="*/ 16 w 40"/>
                  <a:gd name="T31" fmla="*/ 709 h 725"/>
                  <a:gd name="T32" fmla="*/ 8 w 40"/>
                  <a:gd name="T33" fmla="*/ 709 h 725"/>
                  <a:gd name="T34" fmla="*/ 4 w 40"/>
                  <a:gd name="T35" fmla="*/ 705 h 725"/>
                  <a:gd name="T36" fmla="*/ 0 w 40"/>
                  <a:gd name="T37" fmla="*/ 701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725">
                    <a:moveTo>
                      <a:pt x="0" y="701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8" y="16"/>
                    </a:lnTo>
                    <a:lnTo>
                      <a:pt x="12" y="28"/>
                    </a:lnTo>
                    <a:lnTo>
                      <a:pt x="20" y="36"/>
                    </a:lnTo>
                    <a:lnTo>
                      <a:pt x="24" y="48"/>
                    </a:lnTo>
                    <a:lnTo>
                      <a:pt x="28" y="56"/>
                    </a:lnTo>
                    <a:lnTo>
                      <a:pt x="36" y="65"/>
                    </a:lnTo>
                    <a:lnTo>
                      <a:pt x="40" y="77"/>
                    </a:lnTo>
                    <a:lnTo>
                      <a:pt x="40" y="725"/>
                    </a:lnTo>
                    <a:lnTo>
                      <a:pt x="36" y="721"/>
                    </a:lnTo>
                    <a:lnTo>
                      <a:pt x="32" y="717"/>
                    </a:lnTo>
                    <a:lnTo>
                      <a:pt x="24" y="717"/>
                    </a:lnTo>
                    <a:lnTo>
                      <a:pt x="20" y="713"/>
                    </a:lnTo>
                    <a:lnTo>
                      <a:pt x="16" y="709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6" name="Freeform 38">
                <a:extLst>
                  <a:ext uri="{FF2B5EF4-FFF2-40B4-BE49-F238E27FC236}">
                    <a16:creationId xmlns:a16="http://schemas.microsoft.com/office/drawing/2014/main" id="{985A6B56-A5B4-EF4C-A22C-36D6C82AB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0877"/>
                <a:ext cx="44" cy="668"/>
              </a:xfrm>
              <a:custGeom>
                <a:avLst/>
                <a:gdLst>
                  <a:gd name="T0" fmla="*/ 0 w 44"/>
                  <a:gd name="T1" fmla="*/ 648 h 668"/>
                  <a:gd name="T2" fmla="*/ 0 w 44"/>
                  <a:gd name="T3" fmla="*/ 0 h 668"/>
                  <a:gd name="T4" fmla="*/ 4 w 44"/>
                  <a:gd name="T5" fmla="*/ 4 h 668"/>
                  <a:gd name="T6" fmla="*/ 12 w 44"/>
                  <a:gd name="T7" fmla="*/ 12 h 668"/>
                  <a:gd name="T8" fmla="*/ 16 w 44"/>
                  <a:gd name="T9" fmla="*/ 20 h 668"/>
                  <a:gd name="T10" fmla="*/ 20 w 44"/>
                  <a:gd name="T11" fmla="*/ 28 h 668"/>
                  <a:gd name="T12" fmla="*/ 28 w 44"/>
                  <a:gd name="T13" fmla="*/ 36 h 668"/>
                  <a:gd name="T14" fmla="*/ 32 w 44"/>
                  <a:gd name="T15" fmla="*/ 40 h 668"/>
                  <a:gd name="T16" fmla="*/ 36 w 44"/>
                  <a:gd name="T17" fmla="*/ 48 h 668"/>
                  <a:gd name="T18" fmla="*/ 44 w 44"/>
                  <a:gd name="T19" fmla="*/ 56 h 668"/>
                  <a:gd name="T20" fmla="*/ 44 w 44"/>
                  <a:gd name="T21" fmla="*/ 668 h 668"/>
                  <a:gd name="T22" fmla="*/ 40 w 44"/>
                  <a:gd name="T23" fmla="*/ 664 h 668"/>
                  <a:gd name="T24" fmla="*/ 32 w 44"/>
                  <a:gd name="T25" fmla="*/ 664 h 668"/>
                  <a:gd name="T26" fmla="*/ 28 w 44"/>
                  <a:gd name="T27" fmla="*/ 660 h 668"/>
                  <a:gd name="T28" fmla="*/ 24 w 44"/>
                  <a:gd name="T29" fmla="*/ 656 h 668"/>
                  <a:gd name="T30" fmla="*/ 16 w 44"/>
                  <a:gd name="T31" fmla="*/ 656 h 668"/>
                  <a:gd name="T32" fmla="*/ 12 w 44"/>
                  <a:gd name="T33" fmla="*/ 652 h 668"/>
                  <a:gd name="T34" fmla="*/ 8 w 44"/>
                  <a:gd name="T35" fmla="*/ 648 h 668"/>
                  <a:gd name="T36" fmla="*/ 0 w 44"/>
                  <a:gd name="T37" fmla="*/ 648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668">
                    <a:moveTo>
                      <a:pt x="0" y="6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12"/>
                    </a:lnTo>
                    <a:lnTo>
                      <a:pt x="16" y="20"/>
                    </a:lnTo>
                    <a:lnTo>
                      <a:pt x="20" y="28"/>
                    </a:lnTo>
                    <a:lnTo>
                      <a:pt x="28" y="36"/>
                    </a:lnTo>
                    <a:lnTo>
                      <a:pt x="32" y="40"/>
                    </a:lnTo>
                    <a:lnTo>
                      <a:pt x="36" y="48"/>
                    </a:lnTo>
                    <a:lnTo>
                      <a:pt x="44" y="56"/>
                    </a:lnTo>
                    <a:lnTo>
                      <a:pt x="44" y="668"/>
                    </a:lnTo>
                    <a:lnTo>
                      <a:pt x="40" y="664"/>
                    </a:lnTo>
                    <a:lnTo>
                      <a:pt x="32" y="664"/>
                    </a:lnTo>
                    <a:lnTo>
                      <a:pt x="28" y="660"/>
                    </a:lnTo>
                    <a:lnTo>
                      <a:pt x="24" y="656"/>
                    </a:lnTo>
                    <a:lnTo>
                      <a:pt x="16" y="656"/>
                    </a:lnTo>
                    <a:lnTo>
                      <a:pt x="12" y="652"/>
                    </a:lnTo>
                    <a:lnTo>
                      <a:pt x="8" y="648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7" name="Freeform 39">
                <a:extLst>
                  <a:ext uri="{FF2B5EF4-FFF2-40B4-BE49-F238E27FC236}">
                    <a16:creationId xmlns:a16="http://schemas.microsoft.com/office/drawing/2014/main" id="{E3EFDBC2-2801-FEE5-11CB-9D15B608F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10933"/>
                <a:ext cx="45" cy="633"/>
              </a:xfrm>
              <a:custGeom>
                <a:avLst/>
                <a:gdLst>
                  <a:gd name="T0" fmla="*/ 0 w 45"/>
                  <a:gd name="T1" fmla="*/ 612 h 633"/>
                  <a:gd name="T2" fmla="*/ 0 w 45"/>
                  <a:gd name="T3" fmla="*/ 0 h 633"/>
                  <a:gd name="T4" fmla="*/ 4 w 45"/>
                  <a:gd name="T5" fmla="*/ 4 h 633"/>
                  <a:gd name="T6" fmla="*/ 8 w 45"/>
                  <a:gd name="T7" fmla="*/ 12 h 633"/>
                  <a:gd name="T8" fmla="*/ 17 w 45"/>
                  <a:gd name="T9" fmla="*/ 16 h 633"/>
                  <a:gd name="T10" fmla="*/ 21 w 45"/>
                  <a:gd name="T11" fmla="*/ 24 h 633"/>
                  <a:gd name="T12" fmla="*/ 25 w 45"/>
                  <a:gd name="T13" fmla="*/ 28 h 633"/>
                  <a:gd name="T14" fmla="*/ 33 w 45"/>
                  <a:gd name="T15" fmla="*/ 32 h 633"/>
                  <a:gd name="T16" fmla="*/ 37 w 45"/>
                  <a:gd name="T17" fmla="*/ 40 h 633"/>
                  <a:gd name="T18" fmla="*/ 45 w 45"/>
                  <a:gd name="T19" fmla="*/ 44 h 633"/>
                  <a:gd name="T20" fmla="*/ 45 w 45"/>
                  <a:gd name="T21" fmla="*/ 633 h 633"/>
                  <a:gd name="T22" fmla="*/ 37 w 45"/>
                  <a:gd name="T23" fmla="*/ 629 h 633"/>
                  <a:gd name="T24" fmla="*/ 33 w 45"/>
                  <a:gd name="T25" fmla="*/ 625 h 633"/>
                  <a:gd name="T26" fmla="*/ 29 w 45"/>
                  <a:gd name="T27" fmla="*/ 625 h 633"/>
                  <a:gd name="T28" fmla="*/ 21 w 45"/>
                  <a:gd name="T29" fmla="*/ 621 h 633"/>
                  <a:gd name="T30" fmla="*/ 17 w 45"/>
                  <a:gd name="T31" fmla="*/ 621 h 633"/>
                  <a:gd name="T32" fmla="*/ 13 w 45"/>
                  <a:gd name="T33" fmla="*/ 617 h 633"/>
                  <a:gd name="T34" fmla="*/ 4 w 45"/>
                  <a:gd name="T35" fmla="*/ 617 h 633"/>
                  <a:gd name="T36" fmla="*/ 0 w 45"/>
                  <a:gd name="T37" fmla="*/ 612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633">
                    <a:moveTo>
                      <a:pt x="0" y="612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7" y="16"/>
                    </a:lnTo>
                    <a:lnTo>
                      <a:pt x="21" y="24"/>
                    </a:lnTo>
                    <a:lnTo>
                      <a:pt x="25" y="28"/>
                    </a:lnTo>
                    <a:lnTo>
                      <a:pt x="33" y="32"/>
                    </a:lnTo>
                    <a:lnTo>
                      <a:pt x="37" y="40"/>
                    </a:lnTo>
                    <a:lnTo>
                      <a:pt x="45" y="44"/>
                    </a:lnTo>
                    <a:lnTo>
                      <a:pt x="45" y="633"/>
                    </a:lnTo>
                    <a:lnTo>
                      <a:pt x="37" y="629"/>
                    </a:lnTo>
                    <a:lnTo>
                      <a:pt x="33" y="625"/>
                    </a:lnTo>
                    <a:lnTo>
                      <a:pt x="29" y="625"/>
                    </a:lnTo>
                    <a:lnTo>
                      <a:pt x="21" y="621"/>
                    </a:lnTo>
                    <a:lnTo>
                      <a:pt x="17" y="621"/>
                    </a:lnTo>
                    <a:lnTo>
                      <a:pt x="13" y="617"/>
                    </a:lnTo>
                    <a:lnTo>
                      <a:pt x="4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8" name="Freeform 40">
                <a:extLst>
                  <a:ext uri="{FF2B5EF4-FFF2-40B4-BE49-F238E27FC236}">
                    <a16:creationId xmlns:a16="http://schemas.microsoft.com/office/drawing/2014/main" id="{BD79AFB7-90F4-6026-0637-68AC21CA1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7" y="10977"/>
                <a:ext cx="40" cy="605"/>
              </a:xfrm>
              <a:custGeom>
                <a:avLst/>
                <a:gdLst>
                  <a:gd name="T0" fmla="*/ 0 w 40"/>
                  <a:gd name="T1" fmla="*/ 589 h 605"/>
                  <a:gd name="T2" fmla="*/ 0 w 40"/>
                  <a:gd name="T3" fmla="*/ 0 h 605"/>
                  <a:gd name="T4" fmla="*/ 4 w 40"/>
                  <a:gd name="T5" fmla="*/ 4 h 605"/>
                  <a:gd name="T6" fmla="*/ 8 w 40"/>
                  <a:gd name="T7" fmla="*/ 12 h 605"/>
                  <a:gd name="T8" fmla="*/ 12 w 40"/>
                  <a:gd name="T9" fmla="*/ 16 h 605"/>
                  <a:gd name="T10" fmla="*/ 20 w 40"/>
                  <a:gd name="T11" fmla="*/ 21 h 605"/>
                  <a:gd name="T12" fmla="*/ 24 w 40"/>
                  <a:gd name="T13" fmla="*/ 25 h 605"/>
                  <a:gd name="T14" fmla="*/ 32 w 40"/>
                  <a:gd name="T15" fmla="*/ 29 h 605"/>
                  <a:gd name="T16" fmla="*/ 36 w 40"/>
                  <a:gd name="T17" fmla="*/ 33 h 605"/>
                  <a:gd name="T18" fmla="*/ 40 w 40"/>
                  <a:gd name="T19" fmla="*/ 37 h 605"/>
                  <a:gd name="T20" fmla="*/ 40 w 40"/>
                  <a:gd name="T21" fmla="*/ 605 h 605"/>
                  <a:gd name="T22" fmla="*/ 36 w 40"/>
                  <a:gd name="T23" fmla="*/ 601 h 605"/>
                  <a:gd name="T24" fmla="*/ 32 w 40"/>
                  <a:gd name="T25" fmla="*/ 601 h 605"/>
                  <a:gd name="T26" fmla="*/ 24 w 40"/>
                  <a:gd name="T27" fmla="*/ 597 h 605"/>
                  <a:gd name="T28" fmla="*/ 20 w 40"/>
                  <a:gd name="T29" fmla="*/ 597 h 605"/>
                  <a:gd name="T30" fmla="*/ 16 w 40"/>
                  <a:gd name="T31" fmla="*/ 593 h 605"/>
                  <a:gd name="T32" fmla="*/ 8 w 40"/>
                  <a:gd name="T33" fmla="*/ 593 h 605"/>
                  <a:gd name="T34" fmla="*/ 4 w 40"/>
                  <a:gd name="T35" fmla="*/ 589 h 605"/>
                  <a:gd name="T36" fmla="*/ 0 w 40"/>
                  <a:gd name="T37" fmla="*/ 589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605">
                    <a:moveTo>
                      <a:pt x="0" y="589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2" y="16"/>
                    </a:lnTo>
                    <a:lnTo>
                      <a:pt x="20" y="21"/>
                    </a:lnTo>
                    <a:lnTo>
                      <a:pt x="24" y="25"/>
                    </a:lnTo>
                    <a:lnTo>
                      <a:pt x="32" y="29"/>
                    </a:lnTo>
                    <a:lnTo>
                      <a:pt x="36" y="33"/>
                    </a:lnTo>
                    <a:lnTo>
                      <a:pt x="40" y="37"/>
                    </a:lnTo>
                    <a:lnTo>
                      <a:pt x="40" y="605"/>
                    </a:lnTo>
                    <a:lnTo>
                      <a:pt x="36" y="601"/>
                    </a:lnTo>
                    <a:lnTo>
                      <a:pt x="32" y="601"/>
                    </a:lnTo>
                    <a:lnTo>
                      <a:pt x="24" y="597"/>
                    </a:lnTo>
                    <a:lnTo>
                      <a:pt x="20" y="597"/>
                    </a:lnTo>
                    <a:lnTo>
                      <a:pt x="16" y="593"/>
                    </a:lnTo>
                    <a:lnTo>
                      <a:pt x="8" y="593"/>
                    </a:lnTo>
                    <a:lnTo>
                      <a:pt x="4" y="589"/>
                    </a:lnTo>
                    <a:lnTo>
                      <a:pt x="0" y="589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9" name="Freeform 41">
                <a:extLst>
                  <a:ext uri="{FF2B5EF4-FFF2-40B4-BE49-F238E27FC236}">
                    <a16:creationId xmlns:a16="http://schemas.microsoft.com/office/drawing/2014/main" id="{BD391B73-FAA7-879E-7067-CF8582EFBB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11014"/>
                <a:ext cx="44" cy="580"/>
              </a:xfrm>
              <a:custGeom>
                <a:avLst/>
                <a:gdLst>
                  <a:gd name="T0" fmla="*/ 0 w 44"/>
                  <a:gd name="T1" fmla="*/ 568 h 580"/>
                  <a:gd name="T2" fmla="*/ 0 w 44"/>
                  <a:gd name="T3" fmla="*/ 0 h 580"/>
                  <a:gd name="T4" fmla="*/ 8 w 44"/>
                  <a:gd name="T5" fmla="*/ 4 h 580"/>
                  <a:gd name="T6" fmla="*/ 12 w 44"/>
                  <a:gd name="T7" fmla="*/ 8 h 580"/>
                  <a:gd name="T8" fmla="*/ 16 w 44"/>
                  <a:gd name="T9" fmla="*/ 12 h 580"/>
                  <a:gd name="T10" fmla="*/ 24 w 44"/>
                  <a:gd name="T11" fmla="*/ 16 h 580"/>
                  <a:gd name="T12" fmla="*/ 28 w 44"/>
                  <a:gd name="T13" fmla="*/ 20 h 580"/>
                  <a:gd name="T14" fmla="*/ 32 w 44"/>
                  <a:gd name="T15" fmla="*/ 24 h 580"/>
                  <a:gd name="T16" fmla="*/ 40 w 44"/>
                  <a:gd name="T17" fmla="*/ 28 h 580"/>
                  <a:gd name="T18" fmla="*/ 44 w 44"/>
                  <a:gd name="T19" fmla="*/ 32 h 580"/>
                  <a:gd name="T20" fmla="*/ 44 w 44"/>
                  <a:gd name="T21" fmla="*/ 580 h 580"/>
                  <a:gd name="T22" fmla="*/ 40 w 44"/>
                  <a:gd name="T23" fmla="*/ 580 h 580"/>
                  <a:gd name="T24" fmla="*/ 32 w 44"/>
                  <a:gd name="T25" fmla="*/ 576 h 580"/>
                  <a:gd name="T26" fmla="*/ 28 w 44"/>
                  <a:gd name="T27" fmla="*/ 576 h 580"/>
                  <a:gd name="T28" fmla="*/ 24 w 44"/>
                  <a:gd name="T29" fmla="*/ 572 h 580"/>
                  <a:gd name="T30" fmla="*/ 16 w 44"/>
                  <a:gd name="T31" fmla="*/ 572 h 580"/>
                  <a:gd name="T32" fmla="*/ 12 w 44"/>
                  <a:gd name="T33" fmla="*/ 572 h 580"/>
                  <a:gd name="T34" fmla="*/ 8 w 44"/>
                  <a:gd name="T35" fmla="*/ 568 h 580"/>
                  <a:gd name="T36" fmla="*/ 0 w 44"/>
                  <a:gd name="T37" fmla="*/ 568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80">
                    <a:moveTo>
                      <a:pt x="0" y="568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12" y="8"/>
                    </a:lnTo>
                    <a:lnTo>
                      <a:pt x="16" y="12"/>
                    </a:lnTo>
                    <a:lnTo>
                      <a:pt x="24" y="16"/>
                    </a:lnTo>
                    <a:lnTo>
                      <a:pt x="28" y="20"/>
                    </a:lnTo>
                    <a:lnTo>
                      <a:pt x="32" y="24"/>
                    </a:lnTo>
                    <a:lnTo>
                      <a:pt x="40" y="28"/>
                    </a:lnTo>
                    <a:lnTo>
                      <a:pt x="44" y="32"/>
                    </a:lnTo>
                    <a:lnTo>
                      <a:pt x="44" y="580"/>
                    </a:lnTo>
                    <a:lnTo>
                      <a:pt x="40" y="580"/>
                    </a:lnTo>
                    <a:lnTo>
                      <a:pt x="32" y="576"/>
                    </a:lnTo>
                    <a:lnTo>
                      <a:pt x="28" y="576"/>
                    </a:lnTo>
                    <a:lnTo>
                      <a:pt x="24" y="572"/>
                    </a:lnTo>
                    <a:lnTo>
                      <a:pt x="16" y="572"/>
                    </a:lnTo>
                    <a:lnTo>
                      <a:pt x="12" y="572"/>
                    </a:lnTo>
                    <a:lnTo>
                      <a:pt x="8" y="568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0" name="Freeform 42">
                <a:extLst>
                  <a:ext uri="{FF2B5EF4-FFF2-40B4-BE49-F238E27FC236}">
                    <a16:creationId xmlns:a16="http://schemas.microsoft.com/office/drawing/2014/main" id="{0EF46D57-F1D8-7ACC-1E29-4D0D39A5E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11046"/>
                <a:ext cx="45" cy="560"/>
              </a:xfrm>
              <a:custGeom>
                <a:avLst/>
                <a:gdLst>
                  <a:gd name="T0" fmla="*/ 0 w 45"/>
                  <a:gd name="T1" fmla="*/ 548 h 560"/>
                  <a:gd name="T2" fmla="*/ 0 w 45"/>
                  <a:gd name="T3" fmla="*/ 0 h 560"/>
                  <a:gd name="T4" fmla="*/ 4 w 45"/>
                  <a:gd name="T5" fmla="*/ 4 h 560"/>
                  <a:gd name="T6" fmla="*/ 12 w 45"/>
                  <a:gd name="T7" fmla="*/ 8 h 560"/>
                  <a:gd name="T8" fmla="*/ 17 w 45"/>
                  <a:gd name="T9" fmla="*/ 12 h 560"/>
                  <a:gd name="T10" fmla="*/ 21 w 45"/>
                  <a:gd name="T11" fmla="*/ 12 h 560"/>
                  <a:gd name="T12" fmla="*/ 29 w 45"/>
                  <a:gd name="T13" fmla="*/ 16 h 560"/>
                  <a:gd name="T14" fmla="*/ 33 w 45"/>
                  <a:gd name="T15" fmla="*/ 20 h 560"/>
                  <a:gd name="T16" fmla="*/ 37 w 45"/>
                  <a:gd name="T17" fmla="*/ 24 h 560"/>
                  <a:gd name="T18" fmla="*/ 45 w 45"/>
                  <a:gd name="T19" fmla="*/ 24 h 560"/>
                  <a:gd name="T20" fmla="*/ 45 w 45"/>
                  <a:gd name="T21" fmla="*/ 560 h 560"/>
                  <a:gd name="T22" fmla="*/ 37 w 45"/>
                  <a:gd name="T23" fmla="*/ 560 h 560"/>
                  <a:gd name="T24" fmla="*/ 33 w 45"/>
                  <a:gd name="T25" fmla="*/ 556 h 560"/>
                  <a:gd name="T26" fmla="*/ 29 w 45"/>
                  <a:gd name="T27" fmla="*/ 556 h 560"/>
                  <a:gd name="T28" fmla="*/ 21 w 45"/>
                  <a:gd name="T29" fmla="*/ 556 h 560"/>
                  <a:gd name="T30" fmla="*/ 17 w 45"/>
                  <a:gd name="T31" fmla="*/ 552 h 560"/>
                  <a:gd name="T32" fmla="*/ 12 w 45"/>
                  <a:gd name="T33" fmla="*/ 552 h 560"/>
                  <a:gd name="T34" fmla="*/ 4 w 45"/>
                  <a:gd name="T35" fmla="*/ 552 h 560"/>
                  <a:gd name="T36" fmla="*/ 0 w 45"/>
                  <a:gd name="T37" fmla="*/ 54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60">
                    <a:moveTo>
                      <a:pt x="0" y="5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8"/>
                    </a:lnTo>
                    <a:lnTo>
                      <a:pt x="17" y="12"/>
                    </a:lnTo>
                    <a:lnTo>
                      <a:pt x="21" y="12"/>
                    </a:lnTo>
                    <a:lnTo>
                      <a:pt x="29" y="16"/>
                    </a:lnTo>
                    <a:lnTo>
                      <a:pt x="33" y="20"/>
                    </a:lnTo>
                    <a:lnTo>
                      <a:pt x="37" y="24"/>
                    </a:lnTo>
                    <a:lnTo>
                      <a:pt x="45" y="24"/>
                    </a:lnTo>
                    <a:lnTo>
                      <a:pt x="45" y="560"/>
                    </a:lnTo>
                    <a:lnTo>
                      <a:pt x="37" y="560"/>
                    </a:lnTo>
                    <a:lnTo>
                      <a:pt x="33" y="556"/>
                    </a:lnTo>
                    <a:lnTo>
                      <a:pt x="29" y="556"/>
                    </a:lnTo>
                    <a:lnTo>
                      <a:pt x="21" y="556"/>
                    </a:lnTo>
                    <a:lnTo>
                      <a:pt x="17" y="552"/>
                    </a:lnTo>
                    <a:lnTo>
                      <a:pt x="12" y="552"/>
                    </a:lnTo>
                    <a:lnTo>
                      <a:pt x="4" y="552"/>
                    </a:lnTo>
                    <a:lnTo>
                      <a:pt x="0" y="548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1" name="Freeform 43">
                <a:extLst>
                  <a:ext uri="{FF2B5EF4-FFF2-40B4-BE49-F238E27FC236}">
                    <a16:creationId xmlns:a16="http://schemas.microsoft.com/office/drawing/2014/main" id="{DC7C85E9-4D39-5CA9-2FF3-564254534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1070"/>
                <a:ext cx="40" cy="548"/>
              </a:xfrm>
              <a:custGeom>
                <a:avLst/>
                <a:gdLst>
                  <a:gd name="T0" fmla="*/ 0 w 40"/>
                  <a:gd name="T1" fmla="*/ 536 h 548"/>
                  <a:gd name="T2" fmla="*/ 0 w 40"/>
                  <a:gd name="T3" fmla="*/ 0 h 548"/>
                  <a:gd name="T4" fmla="*/ 4 w 40"/>
                  <a:gd name="T5" fmla="*/ 4 h 548"/>
                  <a:gd name="T6" fmla="*/ 8 w 40"/>
                  <a:gd name="T7" fmla="*/ 8 h 548"/>
                  <a:gd name="T8" fmla="*/ 16 w 40"/>
                  <a:gd name="T9" fmla="*/ 8 h 548"/>
                  <a:gd name="T10" fmla="*/ 20 w 40"/>
                  <a:gd name="T11" fmla="*/ 12 h 548"/>
                  <a:gd name="T12" fmla="*/ 24 w 40"/>
                  <a:gd name="T13" fmla="*/ 16 h 548"/>
                  <a:gd name="T14" fmla="*/ 32 w 40"/>
                  <a:gd name="T15" fmla="*/ 16 h 548"/>
                  <a:gd name="T16" fmla="*/ 36 w 40"/>
                  <a:gd name="T17" fmla="*/ 20 h 548"/>
                  <a:gd name="T18" fmla="*/ 40 w 40"/>
                  <a:gd name="T19" fmla="*/ 24 h 548"/>
                  <a:gd name="T20" fmla="*/ 40 w 40"/>
                  <a:gd name="T21" fmla="*/ 548 h 548"/>
                  <a:gd name="T22" fmla="*/ 36 w 40"/>
                  <a:gd name="T23" fmla="*/ 544 h 548"/>
                  <a:gd name="T24" fmla="*/ 32 w 40"/>
                  <a:gd name="T25" fmla="*/ 544 h 548"/>
                  <a:gd name="T26" fmla="*/ 24 w 40"/>
                  <a:gd name="T27" fmla="*/ 544 h 548"/>
                  <a:gd name="T28" fmla="*/ 20 w 40"/>
                  <a:gd name="T29" fmla="*/ 540 h 548"/>
                  <a:gd name="T30" fmla="*/ 16 w 40"/>
                  <a:gd name="T31" fmla="*/ 540 h 548"/>
                  <a:gd name="T32" fmla="*/ 8 w 40"/>
                  <a:gd name="T33" fmla="*/ 540 h 548"/>
                  <a:gd name="T34" fmla="*/ 4 w 40"/>
                  <a:gd name="T35" fmla="*/ 536 h 548"/>
                  <a:gd name="T36" fmla="*/ 0 w 40"/>
                  <a:gd name="T37" fmla="*/ 536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48">
                    <a:moveTo>
                      <a:pt x="0" y="536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8"/>
                    </a:lnTo>
                    <a:lnTo>
                      <a:pt x="16" y="8"/>
                    </a:lnTo>
                    <a:lnTo>
                      <a:pt x="20" y="12"/>
                    </a:lnTo>
                    <a:lnTo>
                      <a:pt x="24" y="16"/>
                    </a:lnTo>
                    <a:lnTo>
                      <a:pt x="32" y="16"/>
                    </a:lnTo>
                    <a:lnTo>
                      <a:pt x="36" y="20"/>
                    </a:lnTo>
                    <a:lnTo>
                      <a:pt x="40" y="24"/>
                    </a:lnTo>
                    <a:lnTo>
                      <a:pt x="40" y="548"/>
                    </a:lnTo>
                    <a:lnTo>
                      <a:pt x="36" y="544"/>
                    </a:lnTo>
                    <a:lnTo>
                      <a:pt x="32" y="544"/>
                    </a:lnTo>
                    <a:lnTo>
                      <a:pt x="24" y="544"/>
                    </a:lnTo>
                    <a:lnTo>
                      <a:pt x="20" y="540"/>
                    </a:lnTo>
                    <a:lnTo>
                      <a:pt x="16" y="540"/>
                    </a:lnTo>
                    <a:lnTo>
                      <a:pt x="8" y="540"/>
                    </a:lnTo>
                    <a:lnTo>
                      <a:pt x="4" y="53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2" name="Freeform 44">
                <a:extLst>
                  <a:ext uri="{FF2B5EF4-FFF2-40B4-BE49-F238E27FC236}">
                    <a16:creationId xmlns:a16="http://schemas.microsoft.com/office/drawing/2014/main" id="{4156DA17-4296-3968-E88E-132AE5DAD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" y="11094"/>
                <a:ext cx="44" cy="532"/>
              </a:xfrm>
              <a:custGeom>
                <a:avLst/>
                <a:gdLst>
                  <a:gd name="T0" fmla="*/ 0 w 44"/>
                  <a:gd name="T1" fmla="*/ 524 h 532"/>
                  <a:gd name="T2" fmla="*/ 0 w 44"/>
                  <a:gd name="T3" fmla="*/ 0 h 532"/>
                  <a:gd name="T4" fmla="*/ 8 w 44"/>
                  <a:gd name="T5" fmla="*/ 0 h 532"/>
                  <a:gd name="T6" fmla="*/ 12 w 44"/>
                  <a:gd name="T7" fmla="*/ 4 h 532"/>
                  <a:gd name="T8" fmla="*/ 16 w 44"/>
                  <a:gd name="T9" fmla="*/ 4 h 532"/>
                  <a:gd name="T10" fmla="*/ 24 w 44"/>
                  <a:gd name="T11" fmla="*/ 8 h 532"/>
                  <a:gd name="T12" fmla="*/ 28 w 44"/>
                  <a:gd name="T13" fmla="*/ 8 h 532"/>
                  <a:gd name="T14" fmla="*/ 32 w 44"/>
                  <a:gd name="T15" fmla="*/ 12 h 532"/>
                  <a:gd name="T16" fmla="*/ 40 w 44"/>
                  <a:gd name="T17" fmla="*/ 12 h 532"/>
                  <a:gd name="T18" fmla="*/ 44 w 44"/>
                  <a:gd name="T19" fmla="*/ 16 h 532"/>
                  <a:gd name="T20" fmla="*/ 44 w 44"/>
                  <a:gd name="T21" fmla="*/ 532 h 532"/>
                  <a:gd name="T22" fmla="*/ 40 w 44"/>
                  <a:gd name="T23" fmla="*/ 532 h 532"/>
                  <a:gd name="T24" fmla="*/ 32 w 44"/>
                  <a:gd name="T25" fmla="*/ 528 h 532"/>
                  <a:gd name="T26" fmla="*/ 28 w 44"/>
                  <a:gd name="T27" fmla="*/ 528 h 532"/>
                  <a:gd name="T28" fmla="*/ 24 w 44"/>
                  <a:gd name="T29" fmla="*/ 528 h 532"/>
                  <a:gd name="T30" fmla="*/ 16 w 44"/>
                  <a:gd name="T31" fmla="*/ 528 h 532"/>
                  <a:gd name="T32" fmla="*/ 12 w 44"/>
                  <a:gd name="T33" fmla="*/ 524 h 532"/>
                  <a:gd name="T34" fmla="*/ 8 w 44"/>
                  <a:gd name="T35" fmla="*/ 524 h 532"/>
                  <a:gd name="T36" fmla="*/ 0 w 44"/>
                  <a:gd name="T37" fmla="*/ 524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32">
                    <a:moveTo>
                      <a:pt x="0" y="524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4" y="8"/>
                    </a:lnTo>
                    <a:lnTo>
                      <a:pt x="28" y="8"/>
                    </a:lnTo>
                    <a:lnTo>
                      <a:pt x="32" y="12"/>
                    </a:lnTo>
                    <a:lnTo>
                      <a:pt x="40" y="12"/>
                    </a:lnTo>
                    <a:lnTo>
                      <a:pt x="44" y="16"/>
                    </a:lnTo>
                    <a:lnTo>
                      <a:pt x="44" y="532"/>
                    </a:lnTo>
                    <a:lnTo>
                      <a:pt x="40" y="532"/>
                    </a:lnTo>
                    <a:lnTo>
                      <a:pt x="32" y="528"/>
                    </a:lnTo>
                    <a:lnTo>
                      <a:pt x="28" y="528"/>
                    </a:lnTo>
                    <a:lnTo>
                      <a:pt x="24" y="528"/>
                    </a:lnTo>
                    <a:lnTo>
                      <a:pt x="16" y="528"/>
                    </a:lnTo>
                    <a:lnTo>
                      <a:pt x="12" y="524"/>
                    </a:lnTo>
                    <a:lnTo>
                      <a:pt x="8" y="524"/>
                    </a:lnTo>
                    <a:lnTo>
                      <a:pt x="0" y="524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3" name="Freeform 45">
                <a:extLst>
                  <a:ext uri="{FF2B5EF4-FFF2-40B4-BE49-F238E27FC236}">
                    <a16:creationId xmlns:a16="http://schemas.microsoft.com/office/drawing/2014/main" id="{94E27FA1-16F0-92F5-BB99-4D716E8E2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0" y="11110"/>
                <a:ext cx="45" cy="520"/>
              </a:xfrm>
              <a:custGeom>
                <a:avLst/>
                <a:gdLst>
                  <a:gd name="T0" fmla="*/ 0 w 45"/>
                  <a:gd name="T1" fmla="*/ 516 h 520"/>
                  <a:gd name="T2" fmla="*/ 0 w 45"/>
                  <a:gd name="T3" fmla="*/ 0 h 520"/>
                  <a:gd name="T4" fmla="*/ 4 w 45"/>
                  <a:gd name="T5" fmla="*/ 0 h 520"/>
                  <a:gd name="T6" fmla="*/ 12 w 45"/>
                  <a:gd name="T7" fmla="*/ 4 h 520"/>
                  <a:gd name="T8" fmla="*/ 16 w 45"/>
                  <a:gd name="T9" fmla="*/ 4 h 520"/>
                  <a:gd name="T10" fmla="*/ 20 w 45"/>
                  <a:gd name="T11" fmla="*/ 4 h 520"/>
                  <a:gd name="T12" fmla="*/ 29 w 45"/>
                  <a:gd name="T13" fmla="*/ 8 h 520"/>
                  <a:gd name="T14" fmla="*/ 33 w 45"/>
                  <a:gd name="T15" fmla="*/ 8 h 520"/>
                  <a:gd name="T16" fmla="*/ 37 w 45"/>
                  <a:gd name="T17" fmla="*/ 8 h 520"/>
                  <a:gd name="T18" fmla="*/ 45 w 45"/>
                  <a:gd name="T19" fmla="*/ 12 h 520"/>
                  <a:gd name="T20" fmla="*/ 45 w 45"/>
                  <a:gd name="T21" fmla="*/ 520 h 520"/>
                  <a:gd name="T22" fmla="*/ 37 w 45"/>
                  <a:gd name="T23" fmla="*/ 520 h 520"/>
                  <a:gd name="T24" fmla="*/ 33 w 45"/>
                  <a:gd name="T25" fmla="*/ 520 h 520"/>
                  <a:gd name="T26" fmla="*/ 29 w 45"/>
                  <a:gd name="T27" fmla="*/ 520 h 520"/>
                  <a:gd name="T28" fmla="*/ 20 w 45"/>
                  <a:gd name="T29" fmla="*/ 520 h 520"/>
                  <a:gd name="T30" fmla="*/ 16 w 45"/>
                  <a:gd name="T31" fmla="*/ 516 h 520"/>
                  <a:gd name="T32" fmla="*/ 12 w 45"/>
                  <a:gd name="T33" fmla="*/ 516 h 520"/>
                  <a:gd name="T34" fmla="*/ 4 w 45"/>
                  <a:gd name="T35" fmla="*/ 516 h 520"/>
                  <a:gd name="T36" fmla="*/ 0 w 45"/>
                  <a:gd name="T37" fmla="*/ 516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20">
                    <a:moveTo>
                      <a:pt x="0" y="516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9" y="8"/>
                    </a:lnTo>
                    <a:lnTo>
                      <a:pt x="33" y="8"/>
                    </a:lnTo>
                    <a:lnTo>
                      <a:pt x="37" y="8"/>
                    </a:lnTo>
                    <a:lnTo>
                      <a:pt x="45" y="12"/>
                    </a:lnTo>
                    <a:lnTo>
                      <a:pt x="45" y="520"/>
                    </a:lnTo>
                    <a:lnTo>
                      <a:pt x="37" y="520"/>
                    </a:lnTo>
                    <a:lnTo>
                      <a:pt x="33" y="520"/>
                    </a:lnTo>
                    <a:lnTo>
                      <a:pt x="29" y="520"/>
                    </a:lnTo>
                    <a:lnTo>
                      <a:pt x="20" y="520"/>
                    </a:lnTo>
                    <a:lnTo>
                      <a:pt x="16" y="516"/>
                    </a:lnTo>
                    <a:lnTo>
                      <a:pt x="12" y="516"/>
                    </a:lnTo>
                    <a:lnTo>
                      <a:pt x="4" y="516"/>
                    </a:lnTo>
                    <a:lnTo>
                      <a:pt x="0" y="516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4" name="Freeform 46">
                <a:extLst>
                  <a:ext uri="{FF2B5EF4-FFF2-40B4-BE49-F238E27FC236}">
                    <a16:creationId xmlns:a16="http://schemas.microsoft.com/office/drawing/2014/main" id="{100B888F-45C3-80AD-B045-B76C9CDEF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11122"/>
                <a:ext cx="40" cy="516"/>
              </a:xfrm>
              <a:custGeom>
                <a:avLst/>
                <a:gdLst>
                  <a:gd name="T0" fmla="*/ 0 w 40"/>
                  <a:gd name="T1" fmla="*/ 508 h 516"/>
                  <a:gd name="T2" fmla="*/ 0 w 40"/>
                  <a:gd name="T3" fmla="*/ 0 h 516"/>
                  <a:gd name="T4" fmla="*/ 4 w 40"/>
                  <a:gd name="T5" fmla="*/ 0 h 516"/>
                  <a:gd name="T6" fmla="*/ 8 w 40"/>
                  <a:gd name="T7" fmla="*/ 0 h 516"/>
                  <a:gd name="T8" fmla="*/ 16 w 40"/>
                  <a:gd name="T9" fmla="*/ 4 h 516"/>
                  <a:gd name="T10" fmla="*/ 20 w 40"/>
                  <a:gd name="T11" fmla="*/ 4 h 516"/>
                  <a:gd name="T12" fmla="*/ 24 w 40"/>
                  <a:gd name="T13" fmla="*/ 4 h 516"/>
                  <a:gd name="T14" fmla="*/ 32 w 40"/>
                  <a:gd name="T15" fmla="*/ 8 h 516"/>
                  <a:gd name="T16" fmla="*/ 36 w 40"/>
                  <a:gd name="T17" fmla="*/ 8 h 516"/>
                  <a:gd name="T18" fmla="*/ 40 w 40"/>
                  <a:gd name="T19" fmla="*/ 8 h 516"/>
                  <a:gd name="T20" fmla="*/ 40 w 40"/>
                  <a:gd name="T21" fmla="*/ 516 h 516"/>
                  <a:gd name="T22" fmla="*/ 36 w 40"/>
                  <a:gd name="T23" fmla="*/ 512 h 516"/>
                  <a:gd name="T24" fmla="*/ 32 w 40"/>
                  <a:gd name="T25" fmla="*/ 512 h 516"/>
                  <a:gd name="T26" fmla="*/ 24 w 40"/>
                  <a:gd name="T27" fmla="*/ 512 h 516"/>
                  <a:gd name="T28" fmla="*/ 20 w 40"/>
                  <a:gd name="T29" fmla="*/ 512 h 516"/>
                  <a:gd name="T30" fmla="*/ 16 w 40"/>
                  <a:gd name="T31" fmla="*/ 512 h 516"/>
                  <a:gd name="T32" fmla="*/ 8 w 40"/>
                  <a:gd name="T33" fmla="*/ 512 h 516"/>
                  <a:gd name="T34" fmla="*/ 4 w 40"/>
                  <a:gd name="T35" fmla="*/ 512 h 516"/>
                  <a:gd name="T36" fmla="*/ 0 w 40"/>
                  <a:gd name="T37" fmla="*/ 508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16">
                    <a:moveTo>
                      <a:pt x="0" y="508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32" y="8"/>
                    </a:lnTo>
                    <a:lnTo>
                      <a:pt x="36" y="8"/>
                    </a:lnTo>
                    <a:lnTo>
                      <a:pt x="40" y="8"/>
                    </a:lnTo>
                    <a:lnTo>
                      <a:pt x="40" y="516"/>
                    </a:lnTo>
                    <a:lnTo>
                      <a:pt x="36" y="512"/>
                    </a:lnTo>
                    <a:lnTo>
                      <a:pt x="32" y="512"/>
                    </a:lnTo>
                    <a:lnTo>
                      <a:pt x="24" y="512"/>
                    </a:lnTo>
                    <a:lnTo>
                      <a:pt x="20" y="512"/>
                    </a:lnTo>
                    <a:lnTo>
                      <a:pt x="16" y="512"/>
                    </a:lnTo>
                    <a:lnTo>
                      <a:pt x="8" y="512"/>
                    </a:lnTo>
                    <a:lnTo>
                      <a:pt x="4" y="512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5" name="Freeform 47">
                <a:extLst>
                  <a:ext uri="{FF2B5EF4-FFF2-40B4-BE49-F238E27FC236}">
                    <a16:creationId xmlns:a16="http://schemas.microsoft.com/office/drawing/2014/main" id="{C294B559-3946-EB33-EA93-FF68BCC9AC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5" y="10373"/>
                <a:ext cx="44" cy="1265"/>
              </a:xfrm>
              <a:custGeom>
                <a:avLst/>
                <a:gdLst>
                  <a:gd name="T0" fmla="*/ 0 w 44"/>
                  <a:gd name="T1" fmla="*/ 1265 h 1265"/>
                  <a:gd name="T2" fmla="*/ 0 w 44"/>
                  <a:gd name="T3" fmla="*/ 757 h 1265"/>
                  <a:gd name="T4" fmla="*/ 8 w 44"/>
                  <a:gd name="T5" fmla="*/ 757 h 1265"/>
                  <a:gd name="T6" fmla="*/ 12 w 44"/>
                  <a:gd name="T7" fmla="*/ 757 h 1265"/>
                  <a:gd name="T8" fmla="*/ 16 w 44"/>
                  <a:gd name="T9" fmla="*/ 762 h 1265"/>
                  <a:gd name="T10" fmla="*/ 24 w 44"/>
                  <a:gd name="T11" fmla="*/ 762 h 1265"/>
                  <a:gd name="T12" fmla="*/ 28 w 44"/>
                  <a:gd name="T13" fmla="*/ 762 h 1265"/>
                  <a:gd name="T14" fmla="*/ 32 w 44"/>
                  <a:gd name="T15" fmla="*/ 762 h 1265"/>
                  <a:gd name="T16" fmla="*/ 40 w 44"/>
                  <a:gd name="T17" fmla="*/ 762 h 1265"/>
                  <a:gd name="T18" fmla="*/ 44 w 44"/>
                  <a:gd name="T19" fmla="*/ 762 h 1265"/>
                  <a:gd name="T20" fmla="*/ 44 w 44"/>
                  <a:gd name="T21" fmla="*/ 1265 h 1265"/>
                  <a:gd name="T22" fmla="*/ 40 w 44"/>
                  <a:gd name="T23" fmla="*/ 1265 h 1265"/>
                  <a:gd name="T24" fmla="*/ 32 w 44"/>
                  <a:gd name="T25" fmla="*/ 1265 h 1265"/>
                  <a:gd name="T26" fmla="*/ 28 w 44"/>
                  <a:gd name="T27" fmla="*/ 1265 h 1265"/>
                  <a:gd name="T28" fmla="*/ 24 w 44"/>
                  <a:gd name="T29" fmla="*/ 1265 h 1265"/>
                  <a:gd name="T30" fmla="*/ 16 w 44"/>
                  <a:gd name="T31" fmla="*/ 1265 h 1265"/>
                  <a:gd name="T32" fmla="*/ 12 w 44"/>
                  <a:gd name="T33" fmla="*/ 1265 h 1265"/>
                  <a:gd name="T34" fmla="*/ 8 w 44"/>
                  <a:gd name="T35" fmla="*/ 1265 h 1265"/>
                  <a:gd name="T36" fmla="*/ 0 w 44"/>
                  <a:gd name="T37" fmla="*/ 1265 h 1265"/>
                  <a:gd name="T38" fmla="*/ 44 w 44"/>
                  <a:gd name="T39" fmla="*/ 0 h 1265"/>
                  <a:gd name="T40" fmla="*/ 44 w 44"/>
                  <a:gd name="T41" fmla="*/ 16 h 1265"/>
                  <a:gd name="T42" fmla="*/ 36 w 44"/>
                  <a:gd name="T43" fmla="*/ 8 h 1265"/>
                  <a:gd name="T44" fmla="*/ 44 w 44"/>
                  <a:gd name="T45" fmla="*/ 0 h 1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" h="1265">
                    <a:moveTo>
                      <a:pt x="0" y="1265"/>
                    </a:moveTo>
                    <a:lnTo>
                      <a:pt x="0" y="757"/>
                    </a:lnTo>
                    <a:lnTo>
                      <a:pt x="8" y="757"/>
                    </a:lnTo>
                    <a:lnTo>
                      <a:pt x="12" y="757"/>
                    </a:lnTo>
                    <a:lnTo>
                      <a:pt x="16" y="762"/>
                    </a:lnTo>
                    <a:lnTo>
                      <a:pt x="24" y="762"/>
                    </a:lnTo>
                    <a:lnTo>
                      <a:pt x="28" y="762"/>
                    </a:lnTo>
                    <a:lnTo>
                      <a:pt x="32" y="762"/>
                    </a:lnTo>
                    <a:lnTo>
                      <a:pt x="40" y="762"/>
                    </a:lnTo>
                    <a:lnTo>
                      <a:pt x="44" y="762"/>
                    </a:lnTo>
                    <a:lnTo>
                      <a:pt x="44" y="1265"/>
                    </a:lnTo>
                    <a:lnTo>
                      <a:pt x="40" y="1265"/>
                    </a:lnTo>
                    <a:lnTo>
                      <a:pt x="32" y="1265"/>
                    </a:lnTo>
                    <a:lnTo>
                      <a:pt x="28" y="1265"/>
                    </a:lnTo>
                    <a:lnTo>
                      <a:pt x="24" y="1265"/>
                    </a:lnTo>
                    <a:lnTo>
                      <a:pt x="16" y="1265"/>
                    </a:lnTo>
                    <a:lnTo>
                      <a:pt x="12" y="1265"/>
                    </a:lnTo>
                    <a:lnTo>
                      <a:pt x="8" y="1265"/>
                    </a:lnTo>
                    <a:lnTo>
                      <a:pt x="0" y="1265"/>
                    </a:lnTo>
                    <a:close/>
                    <a:moveTo>
                      <a:pt x="44" y="0"/>
                    </a:moveTo>
                    <a:lnTo>
                      <a:pt x="44" y="16"/>
                    </a:lnTo>
                    <a:lnTo>
                      <a:pt x="36" y="8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6" name="Freeform 48">
                <a:extLst>
                  <a:ext uri="{FF2B5EF4-FFF2-40B4-BE49-F238E27FC236}">
                    <a16:creationId xmlns:a16="http://schemas.microsoft.com/office/drawing/2014/main" id="{72EBB7E2-D6F2-0CED-3237-FEAD213B64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9" y="10321"/>
                <a:ext cx="45" cy="1321"/>
              </a:xfrm>
              <a:custGeom>
                <a:avLst/>
                <a:gdLst>
                  <a:gd name="T0" fmla="*/ 0 w 45"/>
                  <a:gd name="T1" fmla="*/ 1317 h 1321"/>
                  <a:gd name="T2" fmla="*/ 0 w 45"/>
                  <a:gd name="T3" fmla="*/ 814 h 1321"/>
                  <a:gd name="T4" fmla="*/ 4 w 45"/>
                  <a:gd name="T5" fmla="*/ 818 h 1321"/>
                  <a:gd name="T6" fmla="*/ 12 w 45"/>
                  <a:gd name="T7" fmla="*/ 818 h 1321"/>
                  <a:gd name="T8" fmla="*/ 16 w 45"/>
                  <a:gd name="T9" fmla="*/ 818 h 1321"/>
                  <a:gd name="T10" fmla="*/ 20 w 45"/>
                  <a:gd name="T11" fmla="*/ 818 h 1321"/>
                  <a:gd name="T12" fmla="*/ 29 w 45"/>
                  <a:gd name="T13" fmla="*/ 818 h 1321"/>
                  <a:gd name="T14" fmla="*/ 33 w 45"/>
                  <a:gd name="T15" fmla="*/ 818 h 1321"/>
                  <a:gd name="T16" fmla="*/ 37 w 45"/>
                  <a:gd name="T17" fmla="*/ 818 h 1321"/>
                  <a:gd name="T18" fmla="*/ 45 w 45"/>
                  <a:gd name="T19" fmla="*/ 818 h 1321"/>
                  <a:gd name="T20" fmla="*/ 45 w 45"/>
                  <a:gd name="T21" fmla="*/ 1321 h 1321"/>
                  <a:gd name="T22" fmla="*/ 37 w 45"/>
                  <a:gd name="T23" fmla="*/ 1321 h 1321"/>
                  <a:gd name="T24" fmla="*/ 33 w 45"/>
                  <a:gd name="T25" fmla="*/ 1321 h 1321"/>
                  <a:gd name="T26" fmla="*/ 29 w 45"/>
                  <a:gd name="T27" fmla="*/ 1321 h 1321"/>
                  <a:gd name="T28" fmla="*/ 20 w 45"/>
                  <a:gd name="T29" fmla="*/ 1321 h 1321"/>
                  <a:gd name="T30" fmla="*/ 16 w 45"/>
                  <a:gd name="T31" fmla="*/ 1317 h 1321"/>
                  <a:gd name="T32" fmla="*/ 12 w 45"/>
                  <a:gd name="T33" fmla="*/ 1317 h 1321"/>
                  <a:gd name="T34" fmla="*/ 4 w 45"/>
                  <a:gd name="T35" fmla="*/ 1317 h 1321"/>
                  <a:gd name="T36" fmla="*/ 0 w 45"/>
                  <a:gd name="T37" fmla="*/ 1317 h 1321"/>
                  <a:gd name="T38" fmla="*/ 0 w 45"/>
                  <a:gd name="T39" fmla="*/ 68 h 1321"/>
                  <a:gd name="T40" fmla="*/ 0 w 45"/>
                  <a:gd name="T41" fmla="*/ 52 h 1321"/>
                  <a:gd name="T42" fmla="*/ 45 w 45"/>
                  <a:gd name="T43" fmla="*/ 0 h 1321"/>
                  <a:gd name="T44" fmla="*/ 45 w 45"/>
                  <a:gd name="T45" fmla="*/ 108 h 1321"/>
                  <a:gd name="T46" fmla="*/ 0 w 45"/>
                  <a:gd name="T47" fmla="*/ 6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321">
                    <a:moveTo>
                      <a:pt x="0" y="1317"/>
                    </a:moveTo>
                    <a:lnTo>
                      <a:pt x="0" y="814"/>
                    </a:lnTo>
                    <a:lnTo>
                      <a:pt x="4" y="818"/>
                    </a:lnTo>
                    <a:lnTo>
                      <a:pt x="12" y="818"/>
                    </a:lnTo>
                    <a:lnTo>
                      <a:pt x="16" y="818"/>
                    </a:lnTo>
                    <a:lnTo>
                      <a:pt x="20" y="818"/>
                    </a:lnTo>
                    <a:lnTo>
                      <a:pt x="29" y="818"/>
                    </a:lnTo>
                    <a:lnTo>
                      <a:pt x="33" y="818"/>
                    </a:lnTo>
                    <a:lnTo>
                      <a:pt x="37" y="818"/>
                    </a:lnTo>
                    <a:lnTo>
                      <a:pt x="45" y="818"/>
                    </a:lnTo>
                    <a:lnTo>
                      <a:pt x="45" y="1321"/>
                    </a:lnTo>
                    <a:lnTo>
                      <a:pt x="37" y="1321"/>
                    </a:lnTo>
                    <a:lnTo>
                      <a:pt x="33" y="1321"/>
                    </a:lnTo>
                    <a:lnTo>
                      <a:pt x="29" y="1321"/>
                    </a:lnTo>
                    <a:lnTo>
                      <a:pt x="20" y="1321"/>
                    </a:lnTo>
                    <a:lnTo>
                      <a:pt x="16" y="1317"/>
                    </a:lnTo>
                    <a:lnTo>
                      <a:pt x="12" y="1317"/>
                    </a:lnTo>
                    <a:lnTo>
                      <a:pt x="4" y="1317"/>
                    </a:lnTo>
                    <a:lnTo>
                      <a:pt x="0" y="1317"/>
                    </a:lnTo>
                    <a:close/>
                    <a:moveTo>
                      <a:pt x="0" y="68"/>
                    </a:moveTo>
                    <a:lnTo>
                      <a:pt x="0" y="52"/>
                    </a:lnTo>
                    <a:lnTo>
                      <a:pt x="45" y="0"/>
                    </a:lnTo>
                    <a:lnTo>
                      <a:pt x="45" y="10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7" name="Freeform 49">
                <a:extLst>
                  <a:ext uri="{FF2B5EF4-FFF2-40B4-BE49-F238E27FC236}">
                    <a16:creationId xmlns:a16="http://schemas.microsoft.com/office/drawing/2014/main" id="{6E6C650F-485E-ACC6-B803-1446FD5306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4" y="10268"/>
                <a:ext cx="40" cy="1374"/>
              </a:xfrm>
              <a:custGeom>
                <a:avLst/>
                <a:gdLst>
                  <a:gd name="T0" fmla="*/ 0 w 40"/>
                  <a:gd name="T1" fmla="*/ 1374 h 1374"/>
                  <a:gd name="T2" fmla="*/ 0 w 40"/>
                  <a:gd name="T3" fmla="*/ 871 h 1374"/>
                  <a:gd name="T4" fmla="*/ 0 w 40"/>
                  <a:gd name="T5" fmla="*/ 871 h 1374"/>
                  <a:gd name="T6" fmla="*/ 0 w 40"/>
                  <a:gd name="T7" fmla="*/ 871 h 1374"/>
                  <a:gd name="T8" fmla="*/ 4 w 40"/>
                  <a:gd name="T9" fmla="*/ 871 h 1374"/>
                  <a:gd name="T10" fmla="*/ 4 w 40"/>
                  <a:gd name="T11" fmla="*/ 871 h 1374"/>
                  <a:gd name="T12" fmla="*/ 4 w 40"/>
                  <a:gd name="T13" fmla="*/ 871 h 1374"/>
                  <a:gd name="T14" fmla="*/ 4 w 40"/>
                  <a:gd name="T15" fmla="*/ 871 h 1374"/>
                  <a:gd name="T16" fmla="*/ 8 w 40"/>
                  <a:gd name="T17" fmla="*/ 871 h 1374"/>
                  <a:gd name="T18" fmla="*/ 8 w 40"/>
                  <a:gd name="T19" fmla="*/ 871 h 1374"/>
                  <a:gd name="T20" fmla="*/ 12 w 40"/>
                  <a:gd name="T21" fmla="*/ 871 h 1374"/>
                  <a:gd name="T22" fmla="*/ 16 w 40"/>
                  <a:gd name="T23" fmla="*/ 871 h 1374"/>
                  <a:gd name="T24" fmla="*/ 20 w 40"/>
                  <a:gd name="T25" fmla="*/ 871 h 1374"/>
                  <a:gd name="T26" fmla="*/ 24 w 40"/>
                  <a:gd name="T27" fmla="*/ 871 h 1374"/>
                  <a:gd name="T28" fmla="*/ 28 w 40"/>
                  <a:gd name="T29" fmla="*/ 871 h 1374"/>
                  <a:gd name="T30" fmla="*/ 32 w 40"/>
                  <a:gd name="T31" fmla="*/ 871 h 1374"/>
                  <a:gd name="T32" fmla="*/ 36 w 40"/>
                  <a:gd name="T33" fmla="*/ 871 h 1374"/>
                  <a:gd name="T34" fmla="*/ 40 w 40"/>
                  <a:gd name="T35" fmla="*/ 871 h 1374"/>
                  <a:gd name="T36" fmla="*/ 40 w 40"/>
                  <a:gd name="T37" fmla="*/ 1374 h 1374"/>
                  <a:gd name="T38" fmla="*/ 36 w 40"/>
                  <a:gd name="T39" fmla="*/ 1374 h 1374"/>
                  <a:gd name="T40" fmla="*/ 32 w 40"/>
                  <a:gd name="T41" fmla="*/ 1374 h 1374"/>
                  <a:gd name="T42" fmla="*/ 28 w 40"/>
                  <a:gd name="T43" fmla="*/ 1374 h 1374"/>
                  <a:gd name="T44" fmla="*/ 24 w 40"/>
                  <a:gd name="T45" fmla="*/ 1374 h 1374"/>
                  <a:gd name="T46" fmla="*/ 20 w 40"/>
                  <a:gd name="T47" fmla="*/ 1374 h 1374"/>
                  <a:gd name="T48" fmla="*/ 16 w 40"/>
                  <a:gd name="T49" fmla="*/ 1374 h 1374"/>
                  <a:gd name="T50" fmla="*/ 12 w 40"/>
                  <a:gd name="T51" fmla="*/ 1374 h 1374"/>
                  <a:gd name="T52" fmla="*/ 8 w 40"/>
                  <a:gd name="T53" fmla="*/ 1374 h 1374"/>
                  <a:gd name="T54" fmla="*/ 8 w 40"/>
                  <a:gd name="T55" fmla="*/ 1374 h 1374"/>
                  <a:gd name="T56" fmla="*/ 4 w 40"/>
                  <a:gd name="T57" fmla="*/ 1374 h 1374"/>
                  <a:gd name="T58" fmla="*/ 4 w 40"/>
                  <a:gd name="T59" fmla="*/ 1374 h 1374"/>
                  <a:gd name="T60" fmla="*/ 4 w 40"/>
                  <a:gd name="T61" fmla="*/ 1374 h 1374"/>
                  <a:gd name="T62" fmla="*/ 4 w 40"/>
                  <a:gd name="T63" fmla="*/ 1374 h 1374"/>
                  <a:gd name="T64" fmla="*/ 0 w 40"/>
                  <a:gd name="T65" fmla="*/ 1374 h 1374"/>
                  <a:gd name="T66" fmla="*/ 0 w 40"/>
                  <a:gd name="T67" fmla="*/ 1374 h 1374"/>
                  <a:gd name="T68" fmla="*/ 0 w 40"/>
                  <a:gd name="T69" fmla="*/ 1374 h 1374"/>
                  <a:gd name="T70" fmla="*/ 0 w 40"/>
                  <a:gd name="T71" fmla="*/ 161 h 1374"/>
                  <a:gd name="T72" fmla="*/ 0 w 40"/>
                  <a:gd name="T73" fmla="*/ 53 h 1374"/>
                  <a:gd name="T74" fmla="*/ 40 w 40"/>
                  <a:gd name="T75" fmla="*/ 0 h 1374"/>
                  <a:gd name="T76" fmla="*/ 40 w 40"/>
                  <a:gd name="T77" fmla="*/ 202 h 1374"/>
                  <a:gd name="T78" fmla="*/ 0 w 40"/>
                  <a:gd name="T79" fmla="*/ 161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0" h="1374">
                    <a:moveTo>
                      <a:pt x="0" y="1374"/>
                    </a:moveTo>
                    <a:lnTo>
                      <a:pt x="0" y="871"/>
                    </a:lnTo>
                    <a:lnTo>
                      <a:pt x="0" y="871"/>
                    </a:lnTo>
                    <a:lnTo>
                      <a:pt x="0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8" y="871"/>
                    </a:lnTo>
                    <a:lnTo>
                      <a:pt x="8" y="871"/>
                    </a:lnTo>
                    <a:lnTo>
                      <a:pt x="12" y="871"/>
                    </a:lnTo>
                    <a:lnTo>
                      <a:pt x="16" y="871"/>
                    </a:lnTo>
                    <a:lnTo>
                      <a:pt x="20" y="871"/>
                    </a:lnTo>
                    <a:lnTo>
                      <a:pt x="24" y="871"/>
                    </a:lnTo>
                    <a:lnTo>
                      <a:pt x="28" y="871"/>
                    </a:lnTo>
                    <a:lnTo>
                      <a:pt x="32" y="871"/>
                    </a:lnTo>
                    <a:lnTo>
                      <a:pt x="36" y="871"/>
                    </a:lnTo>
                    <a:lnTo>
                      <a:pt x="40" y="871"/>
                    </a:lnTo>
                    <a:lnTo>
                      <a:pt x="40" y="1374"/>
                    </a:lnTo>
                    <a:lnTo>
                      <a:pt x="36" y="1374"/>
                    </a:lnTo>
                    <a:lnTo>
                      <a:pt x="32" y="1374"/>
                    </a:lnTo>
                    <a:lnTo>
                      <a:pt x="28" y="1374"/>
                    </a:lnTo>
                    <a:lnTo>
                      <a:pt x="24" y="1374"/>
                    </a:lnTo>
                    <a:lnTo>
                      <a:pt x="20" y="1374"/>
                    </a:lnTo>
                    <a:lnTo>
                      <a:pt x="16" y="1374"/>
                    </a:lnTo>
                    <a:lnTo>
                      <a:pt x="12" y="1374"/>
                    </a:lnTo>
                    <a:lnTo>
                      <a:pt x="8" y="1374"/>
                    </a:lnTo>
                    <a:lnTo>
                      <a:pt x="8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0" y="1374"/>
                    </a:lnTo>
                    <a:lnTo>
                      <a:pt x="0" y="1374"/>
                    </a:lnTo>
                    <a:lnTo>
                      <a:pt x="0" y="1374"/>
                    </a:lnTo>
                    <a:close/>
                    <a:moveTo>
                      <a:pt x="0" y="161"/>
                    </a:moveTo>
                    <a:lnTo>
                      <a:pt x="0" y="53"/>
                    </a:lnTo>
                    <a:lnTo>
                      <a:pt x="40" y="0"/>
                    </a:lnTo>
                    <a:lnTo>
                      <a:pt x="40" y="202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8" name="Freeform 50">
                <a:extLst>
                  <a:ext uri="{FF2B5EF4-FFF2-40B4-BE49-F238E27FC236}">
                    <a16:creationId xmlns:a16="http://schemas.microsoft.com/office/drawing/2014/main" id="{ADFF7DD9-2B6C-BCAA-F684-938A945AD1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4" y="10216"/>
                <a:ext cx="44" cy="1426"/>
              </a:xfrm>
              <a:custGeom>
                <a:avLst/>
                <a:gdLst>
                  <a:gd name="T0" fmla="*/ 0 w 44"/>
                  <a:gd name="T1" fmla="*/ 1426 h 1426"/>
                  <a:gd name="T2" fmla="*/ 0 w 44"/>
                  <a:gd name="T3" fmla="*/ 923 h 1426"/>
                  <a:gd name="T4" fmla="*/ 8 w 44"/>
                  <a:gd name="T5" fmla="*/ 923 h 1426"/>
                  <a:gd name="T6" fmla="*/ 12 w 44"/>
                  <a:gd name="T7" fmla="*/ 923 h 1426"/>
                  <a:gd name="T8" fmla="*/ 16 w 44"/>
                  <a:gd name="T9" fmla="*/ 923 h 1426"/>
                  <a:gd name="T10" fmla="*/ 24 w 44"/>
                  <a:gd name="T11" fmla="*/ 919 h 1426"/>
                  <a:gd name="T12" fmla="*/ 28 w 44"/>
                  <a:gd name="T13" fmla="*/ 919 h 1426"/>
                  <a:gd name="T14" fmla="*/ 32 w 44"/>
                  <a:gd name="T15" fmla="*/ 919 h 1426"/>
                  <a:gd name="T16" fmla="*/ 40 w 44"/>
                  <a:gd name="T17" fmla="*/ 919 h 1426"/>
                  <a:gd name="T18" fmla="*/ 44 w 44"/>
                  <a:gd name="T19" fmla="*/ 919 h 1426"/>
                  <a:gd name="T20" fmla="*/ 44 w 44"/>
                  <a:gd name="T21" fmla="*/ 1422 h 1426"/>
                  <a:gd name="T22" fmla="*/ 40 w 44"/>
                  <a:gd name="T23" fmla="*/ 1422 h 1426"/>
                  <a:gd name="T24" fmla="*/ 32 w 44"/>
                  <a:gd name="T25" fmla="*/ 1422 h 1426"/>
                  <a:gd name="T26" fmla="*/ 28 w 44"/>
                  <a:gd name="T27" fmla="*/ 1422 h 1426"/>
                  <a:gd name="T28" fmla="*/ 24 w 44"/>
                  <a:gd name="T29" fmla="*/ 1422 h 1426"/>
                  <a:gd name="T30" fmla="*/ 16 w 44"/>
                  <a:gd name="T31" fmla="*/ 1422 h 1426"/>
                  <a:gd name="T32" fmla="*/ 12 w 44"/>
                  <a:gd name="T33" fmla="*/ 1422 h 1426"/>
                  <a:gd name="T34" fmla="*/ 8 w 44"/>
                  <a:gd name="T35" fmla="*/ 1422 h 1426"/>
                  <a:gd name="T36" fmla="*/ 0 w 44"/>
                  <a:gd name="T37" fmla="*/ 1426 h 1426"/>
                  <a:gd name="T38" fmla="*/ 0 w 44"/>
                  <a:gd name="T39" fmla="*/ 254 h 1426"/>
                  <a:gd name="T40" fmla="*/ 0 w 44"/>
                  <a:gd name="T41" fmla="*/ 52 h 1426"/>
                  <a:gd name="T42" fmla="*/ 44 w 44"/>
                  <a:gd name="T43" fmla="*/ 0 h 1426"/>
                  <a:gd name="T44" fmla="*/ 44 w 44"/>
                  <a:gd name="T45" fmla="*/ 294 h 1426"/>
                  <a:gd name="T46" fmla="*/ 0 w 44"/>
                  <a:gd name="T47" fmla="*/ 254 h 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426">
                    <a:moveTo>
                      <a:pt x="0" y="1426"/>
                    </a:moveTo>
                    <a:lnTo>
                      <a:pt x="0" y="923"/>
                    </a:lnTo>
                    <a:lnTo>
                      <a:pt x="8" y="923"/>
                    </a:lnTo>
                    <a:lnTo>
                      <a:pt x="12" y="923"/>
                    </a:lnTo>
                    <a:lnTo>
                      <a:pt x="16" y="923"/>
                    </a:lnTo>
                    <a:lnTo>
                      <a:pt x="24" y="919"/>
                    </a:lnTo>
                    <a:lnTo>
                      <a:pt x="28" y="919"/>
                    </a:lnTo>
                    <a:lnTo>
                      <a:pt x="32" y="919"/>
                    </a:lnTo>
                    <a:lnTo>
                      <a:pt x="40" y="919"/>
                    </a:lnTo>
                    <a:lnTo>
                      <a:pt x="44" y="919"/>
                    </a:lnTo>
                    <a:lnTo>
                      <a:pt x="44" y="1422"/>
                    </a:lnTo>
                    <a:lnTo>
                      <a:pt x="40" y="1422"/>
                    </a:lnTo>
                    <a:lnTo>
                      <a:pt x="32" y="1422"/>
                    </a:lnTo>
                    <a:lnTo>
                      <a:pt x="28" y="1422"/>
                    </a:lnTo>
                    <a:lnTo>
                      <a:pt x="24" y="1422"/>
                    </a:lnTo>
                    <a:lnTo>
                      <a:pt x="16" y="1422"/>
                    </a:lnTo>
                    <a:lnTo>
                      <a:pt x="12" y="1422"/>
                    </a:lnTo>
                    <a:lnTo>
                      <a:pt x="8" y="1422"/>
                    </a:lnTo>
                    <a:lnTo>
                      <a:pt x="0" y="1426"/>
                    </a:lnTo>
                    <a:close/>
                    <a:moveTo>
                      <a:pt x="0" y="254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294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9" name="Freeform 51">
                <a:extLst>
                  <a:ext uri="{FF2B5EF4-FFF2-40B4-BE49-F238E27FC236}">
                    <a16:creationId xmlns:a16="http://schemas.microsoft.com/office/drawing/2014/main" id="{63D42AC4-4859-50D3-E33D-9EF27DAB0E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78" y="10163"/>
                <a:ext cx="45" cy="1475"/>
              </a:xfrm>
              <a:custGeom>
                <a:avLst/>
                <a:gdLst>
                  <a:gd name="T0" fmla="*/ 0 w 45"/>
                  <a:gd name="T1" fmla="*/ 1475 h 1475"/>
                  <a:gd name="T2" fmla="*/ 0 w 45"/>
                  <a:gd name="T3" fmla="*/ 972 h 1475"/>
                  <a:gd name="T4" fmla="*/ 4 w 45"/>
                  <a:gd name="T5" fmla="*/ 972 h 1475"/>
                  <a:gd name="T6" fmla="*/ 12 w 45"/>
                  <a:gd name="T7" fmla="*/ 967 h 1475"/>
                  <a:gd name="T8" fmla="*/ 16 w 45"/>
                  <a:gd name="T9" fmla="*/ 967 h 1475"/>
                  <a:gd name="T10" fmla="*/ 20 w 45"/>
                  <a:gd name="T11" fmla="*/ 967 h 1475"/>
                  <a:gd name="T12" fmla="*/ 28 w 45"/>
                  <a:gd name="T13" fmla="*/ 967 h 1475"/>
                  <a:gd name="T14" fmla="*/ 33 w 45"/>
                  <a:gd name="T15" fmla="*/ 967 h 1475"/>
                  <a:gd name="T16" fmla="*/ 37 w 45"/>
                  <a:gd name="T17" fmla="*/ 963 h 1475"/>
                  <a:gd name="T18" fmla="*/ 45 w 45"/>
                  <a:gd name="T19" fmla="*/ 963 h 1475"/>
                  <a:gd name="T20" fmla="*/ 45 w 45"/>
                  <a:gd name="T21" fmla="*/ 1471 h 1475"/>
                  <a:gd name="T22" fmla="*/ 37 w 45"/>
                  <a:gd name="T23" fmla="*/ 1471 h 1475"/>
                  <a:gd name="T24" fmla="*/ 33 w 45"/>
                  <a:gd name="T25" fmla="*/ 1471 h 1475"/>
                  <a:gd name="T26" fmla="*/ 28 w 45"/>
                  <a:gd name="T27" fmla="*/ 1471 h 1475"/>
                  <a:gd name="T28" fmla="*/ 20 w 45"/>
                  <a:gd name="T29" fmla="*/ 1475 h 1475"/>
                  <a:gd name="T30" fmla="*/ 16 w 45"/>
                  <a:gd name="T31" fmla="*/ 1475 h 1475"/>
                  <a:gd name="T32" fmla="*/ 12 w 45"/>
                  <a:gd name="T33" fmla="*/ 1475 h 1475"/>
                  <a:gd name="T34" fmla="*/ 4 w 45"/>
                  <a:gd name="T35" fmla="*/ 1475 h 1475"/>
                  <a:gd name="T36" fmla="*/ 0 w 45"/>
                  <a:gd name="T37" fmla="*/ 1475 h 1475"/>
                  <a:gd name="T38" fmla="*/ 0 w 45"/>
                  <a:gd name="T39" fmla="*/ 347 h 1475"/>
                  <a:gd name="T40" fmla="*/ 0 w 45"/>
                  <a:gd name="T41" fmla="*/ 53 h 1475"/>
                  <a:gd name="T42" fmla="*/ 45 w 45"/>
                  <a:gd name="T43" fmla="*/ 0 h 1475"/>
                  <a:gd name="T44" fmla="*/ 45 w 45"/>
                  <a:gd name="T45" fmla="*/ 391 h 1475"/>
                  <a:gd name="T46" fmla="*/ 0 w 45"/>
                  <a:gd name="T47" fmla="*/ 347 h 1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5">
                    <a:moveTo>
                      <a:pt x="0" y="1475"/>
                    </a:moveTo>
                    <a:lnTo>
                      <a:pt x="0" y="972"/>
                    </a:lnTo>
                    <a:lnTo>
                      <a:pt x="4" y="972"/>
                    </a:lnTo>
                    <a:lnTo>
                      <a:pt x="12" y="967"/>
                    </a:lnTo>
                    <a:lnTo>
                      <a:pt x="16" y="967"/>
                    </a:lnTo>
                    <a:lnTo>
                      <a:pt x="20" y="967"/>
                    </a:lnTo>
                    <a:lnTo>
                      <a:pt x="28" y="967"/>
                    </a:lnTo>
                    <a:lnTo>
                      <a:pt x="33" y="967"/>
                    </a:lnTo>
                    <a:lnTo>
                      <a:pt x="37" y="963"/>
                    </a:lnTo>
                    <a:lnTo>
                      <a:pt x="45" y="963"/>
                    </a:lnTo>
                    <a:lnTo>
                      <a:pt x="45" y="1471"/>
                    </a:lnTo>
                    <a:lnTo>
                      <a:pt x="37" y="1471"/>
                    </a:lnTo>
                    <a:lnTo>
                      <a:pt x="33" y="1471"/>
                    </a:lnTo>
                    <a:lnTo>
                      <a:pt x="28" y="1471"/>
                    </a:lnTo>
                    <a:lnTo>
                      <a:pt x="20" y="1475"/>
                    </a:lnTo>
                    <a:lnTo>
                      <a:pt x="16" y="1475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5"/>
                    </a:lnTo>
                    <a:close/>
                    <a:moveTo>
                      <a:pt x="0" y="347"/>
                    </a:moveTo>
                    <a:lnTo>
                      <a:pt x="0" y="53"/>
                    </a:lnTo>
                    <a:lnTo>
                      <a:pt x="45" y="0"/>
                    </a:lnTo>
                    <a:lnTo>
                      <a:pt x="45" y="391"/>
                    </a:lnTo>
                    <a:lnTo>
                      <a:pt x="0" y="347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0" name="Freeform 52">
                <a:extLst>
                  <a:ext uri="{FF2B5EF4-FFF2-40B4-BE49-F238E27FC236}">
                    <a16:creationId xmlns:a16="http://schemas.microsoft.com/office/drawing/2014/main" id="{759CC513-C60E-DB55-793F-80FF94C8C3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23" y="10111"/>
                <a:ext cx="40" cy="1523"/>
              </a:xfrm>
              <a:custGeom>
                <a:avLst/>
                <a:gdLst>
                  <a:gd name="T0" fmla="*/ 0 w 40"/>
                  <a:gd name="T1" fmla="*/ 1523 h 1523"/>
                  <a:gd name="T2" fmla="*/ 0 w 40"/>
                  <a:gd name="T3" fmla="*/ 1015 h 1523"/>
                  <a:gd name="T4" fmla="*/ 4 w 40"/>
                  <a:gd name="T5" fmla="*/ 1015 h 1523"/>
                  <a:gd name="T6" fmla="*/ 8 w 40"/>
                  <a:gd name="T7" fmla="*/ 1011 h 1523"/>
                  <a:gd name="T8" fmla="*/ 16 w 40"/>
                  <a:gd name="T9" fmla="*/ 1011 h 1523"/>
                  <a:gd name="T10" fmla="*/ 20 w 40"/>
                  <a:gd name="T11" fmla="*/ 1011 h 1523"/>
                  <a:gd name="T12" fmla="*/ 24 w 40"/>
                  <a:gd name="T13" fmla="*/ 1007 h 1523"/>
                  <a:gd name="T14" fmla="*/ 32 w 40"/>
                  <a:gd name="T15" fmla="*/ 1007 h 1523"/>
                  <a:gd name="T16" fmla="*/ 36 w 40"/>
                  <a:gd name="T17" fmla="*/ 1007 h 1523"/>
                  <a:gd name="T18" fmla="*/ 40 w 40"/>
                  <a:gd name="T19" fmla="*/ 1003 h 1523"/>
                  <a:gd name="T20" fmla="*/ 40 w 40"/>
                  <a:gd name="T21" fmla="*/ 1519 h 1523"/>
                  <a:gd name="T22" fmla="*/ 36 w 40"/>
                  <a:gd name="T23" fmla="*/ 1519 h 1523"/>
                  <a:gd name="T24" fmla="*/ 32 w 40"/>
                  <a:gd name="T25" fmla="*/ 1519 h 1523"/>
                  <a:gd name="T26" fmla="*/ 24 w 40"/>
                  <a:gd name="T27" fmla="*/ 1519 h 1523"/>
                  <a:gd name="T28" fmla="*/ 20 w 40"/>
                  <a:gd name="T29" fmla="*/ 1519 h 1523"/>
                  <a:gd name="T30" fmla="*/ 16 w 40"/>
                  <a:gd name="T31" fmla="*/ 1523 h 1523"/>
                  <a:gd name="T32" fmla="*/ 8 w 40"/>
                  <a:gd name="T33" fmla="*/ 1523 h 1523"/>
                  <a:gd name="T34" fmla="*/ 4 w 40"/>
                  <a:gd name="T35" fmla="*/ 1523 h 1523"/>
                  <a:gd name="T36" fmla="*/ 0 w 40"/>
                  <a:gd name="T37" fmla="*/ 1523 h 1523"/>
                  <a:gd name="T38" fmla="*/ 0 w 40"/>
                  <a:gd name="T39" fmla="*/ 443 h 1523"/>
                  <a:gd name="T40" fmla="*/ 0 w 40"/>
                  <a:gd name="T41" fmla="*/ 52 h 1523"/>
                  <a:gd name="T42" fmla="*/ 40 w 40"/>
                  <a:gd name="T43" fmla="*/ 0 h 1523"/>
                  <a:gd name="T44" fmla="*/ 40 w 40"/>
                  <a:gd name="T45" fmla="*/ 484 h 1523"/>
                  <a:gd name="T46" fmla="*/ 0 w 40"/>
                  <a:gd name="T47" fmla="*/ 443 h 1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23">
                    <a:moveTo>
                      <a:pt x="0" y="1523"/>
                    </a:moveTo>
                    <a:lnTo>
                      <a:pt x="0" y="1015"/>
                    </a:lnTo>
                    <a:lnTo>
                      <a:pt x="4" y="1015"/>
                    </a:lnTo>
                    <a:lnTo>
                      <a:pt x="8" y="1011"/>
                    </a:lnTo>
                    <a:lnTo>
                      <a:pt x="16" y="1011"/>
                    </a:lnTo>
                    <a:lnTo>
                      <a:pt x="20" y="1011"/>
                    </a:lnTo>
                    <a:lnTo>
                      <a:pt x="24" y="1007"/>
                    </a:lnTo>
                    <a:lnTo>
                      <a:pt x="32" y="1007"/>
                    </a:lnTo>
                    <a:lnTo>
                      <a:pt x="36" y="1007"/>
                    </a:lnTo>
                    <a:lnTo>
                      <a:pt x="40" y="1003"/>
                    </a:lnTo>
                    <a:lnTo>
                      <a:pt x="40" y="1519"/>
                    </a:lnTo>
                    <a:lnTo>
                      <a:pt x="36" y="1519"/>
                    </a:lnTo>
                    <a:lnTo>
                      <a:pt x="32" y="1519"/>
                    </a:lnTo>
                    <a:lnTo>
                      <a:pt x="24" y="1519"/>
                    </a:lnTo>
                    <a:lnTo>
                      <a:pt x="20" y="1519"/>
                    </a:lnTo>
                    <a:lnTo>
                      <a:pt x="16" y="1523"/>
                    </a:lnTo>
                    <a:lnTo>
                      <a:pt x="8" y="1523"/>
                    </a:lnTo>
                    <a:lnTo>
                      <a:pt x="4" y="1523"/>
                    </a:lnTo>
                    <a:lnTo>
                      <a:pt x="0" y="1523"/>
                    </a:lnTo>
                    <a:close/>
                    <a:moveTo>
                      <a:pt x="0" y="443"/>
                    </a:moveTo>
                    <a:lnTo>
                      <a:pt x="0" y="52"/>
                    </a:lnTo>
                    <a:lnTo>
                      <a:pt x="40" y="0"/>
                    </a:lnTo>
                    <a:lnTo>
                      <a:pt x="40" y="484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1" name="Freeform 53">
                <a:extLst>
                  <a:ext uri="{FF2B5EF4-FFF2-40B4-BE49-F238E27FC236}">
                    <a16:creationId xmlns:a16="http://schemas.microsoft.com/office/drawing/2014/main" id="{A4BDE197-2089-94B1-397C-26C3D57067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63" y="10059"/>
                <a:ext cx="44" cy="1571"/>
              </a:xfrm>
              <a:custGeom>
                <a:avLst/>
                <a:gdLst>
                  <a:gd name="T0" fmla="*/ 0 w 44"/>
                  <a:gd name="T1" fmla="*/ 1571 h 1571"/>
                  <a:gd name="T2" fmla="*/ 0 w 44"/>
                  <a:gd name="T3" fmla="*/ 1055 h 1571"/>
                  <a:gd name="T4" fmla="*/ 8 w 44"/>
                  <a:gd name="T5" fmla="*/ 1055 h 1571"/>
                  <a:gd name="T6" fmla="*/ 12 w 44"/>
                  <a:gd name="T7" fmla="*/ 1051 h 1571"/>
                  <a:gd name="T8" fmla="*/ 16 w 44"/>
                  <a:gd name="T9" fmla="*/ 1051 h 1571"/>
                  <a:gd name="T10" fmla="*/ 24 w 44"/>
                  <a:gd name="T11" fmla="*/ 1051 h 1571"/>
                  <a:gd name="T12" fmla="*/ 28 w 44"/>
                  <a:gd name="T13" fmla="*/ 1047 h 1571"/>
                  <a:gd name="T14" fmla="*/ 32 w 44"/>
                  <a:gd name="T15" fmla="*/ 1047 h 1571"/>
                  <a:gd name="T16" fmla="*/ 40 w 44"/>
                  <a:gd name="T17" fmla="*/ 1043 h 1571"/>
                  <a:gd name="T18" fmla="*/ 44 w 44"/>
                  <a:gd name="T19" fmla="*/ 1043 h 1571"/>
                  <a:gd name="T20" fmla="*/ 44 w 44"/>
                  <a:gd name="T21" fmla="*/ 1563 h 1571"/>
                  <a:gd name="T22" fmla="*/ 40 w 44"/>
                  <a:gd name="T23" fmla="*/ 1563 h 1571"/>
                  <a:gd name="T24" fmla="*/ 32 w 44"/>
                  <a:gd name="T25" fmla="*/ 1563 h 1571"/>
                  <a:gd name="T26" fmla="*/ 28 w 44"/>
                  <a:gd name="T27" fmla="*/ 1567 h 1571"/>
                  <a:gd name="T28" fmla="*/ 24 w 44"/>
                  <a:gd name="T29" fmla="*/ 1567 h 1571"/>
                  <a:gd name="T30" fmla="*/ 16 w 44"/>
                  <a:gd name="T31" fmla="*/ 1567 h 1571"/>
                  <a:gd name="T32" fmla="*/ 12 w 44"/>
                  <a:gd name="T33" fmla="*/ 1567 h 1571"/>
                  <a:gd name="T34" fmla="*/ 8 w 44"/>
                  <a:gd name="T35" fmla="*/ 1567 h 1571"/>
                  <a:gd name="T36" fmla="*/ 0 w 44"/>
                  <a:gd name="T37" fmla="*/ 1571 h 1571"/>
                  <a:gd name="T38" fmla="*/ 0 w 44"/>
                  <a:gd name="T39" fmla="*/ 536 h 1571"/>
                  <a:gd name="T40" fmla="*/ 0 w 44"/>
                  <a:gd name="T41" fmla="*/ 52 h 1571"/>
                  <a:gd name="T42" fmla="*/ 44 w 44"/>
                  <a:gd name="T43" fmla="*/ 0 h 1571"/>
                  <a:gd name="T44" fmla="*/ 44 w 44"/>
                  <a:gd name="T45" fmla="*/ 576 h 1571"/>
                  <a:gd name="T46" fmla="*/ 0 w 44"/>
                  <a:gd name="T47" fmla="*/ 536 h 1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71">
                    <a:moveTo>
                      <a:pt x="0" y="1571"/>
                    </a:moveTo>
                    <a:lnTo>
                      <a:pt x="0" y="1055"/>
                    </a:lnTo>
                    <a:lnTo>
                      <a:pt x="8" y="1055"/>
                    </a:lnTo>
                    <a:lnTo>
                      <a:pt x="12" y="1051"/>
                    </a:lnTo>
                    <a:lnTo>
                      <a:pt x="16" y="1051"/>
                    </a:lnTo>
                    <a:lnTo>
                      <a:pt x="24" y="1051"/>
                    </a:lnTo>
                    <a:lnTo>
                      <a:pt x="28" y="1047"/>
                    </a:lnTo>
                    <a:lnTo>
                      <a:pt x="32" y="1047"/>
                    </a:lnTo>
                    <a:lnTo>
                      <a:pt x="40" y="1043"/>
                    </a:lnTo>
                    <a:lnTo>
                      <a:pt x="44" y="1043"/>
                    </a:lnTo>
                    <a:lnTo>
                      <a:pt x="44" y="1563"/>
                    </a:lnTo>
                    <a:lnTo>
                      <a:pt x="40" y="1563"/>
                    </a:lnTo>
                    <a:lnTo>
                      <a:pt x="32" y="1563"/>
                    </a:lnTo>
                    <a:lnTo>
                      <a:pt x="28" y="1567"/>
                    </a:lnTo>
                    <a:lnTo>
                      <a:pt x="24" y="1567"/>
                    </a:lnTo>
                    <a:lnTo>
                      <a:pt x="16" y="1567"/>
                    </a:lnTo>
                    <a:lnTo>
                      <a:pt x="12" y="1567"/>
                    </a:lnTo>
                    <a:lnTo>
                      <a:pt x="8" y="1567"/>
                    </a:lnTo>
                    <a:lnTo>
                      <a:pt x="0" y="1571"/>
                    </a:lnTo>
                    <a:close/>
                    <a:moveTo>
                      <a:pt x="0" y="536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57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2" name="Freeform 54">
                <a:extLst>
                  <a:ext uri="{FF2B5EF4-FFF2-40B4-BE49-F238E27FC236}">
                    <a16:creationId xmlns:a16="http://schemas.microsoft.com/office/drawing/2014/main" id="{B4B0A682-6E85-3045-406A-C77570DE58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07" y="10022"/>
                <a:ext cx="45" cy="1600"/>
              </a:xfrm>
              <a:custGeom>
                <a:avLst/>
                <a:gdLst>
                  <a:gd name="T0" fmla="*/ 0 w 45"/>
                  <a:gd name="T1" fmla="*/ 1600 h 1600"/>
                  <a:gd name="T2" fmla="*/ 0 w 45"/>
                  <a:gd name="T3" fmla="*/ 1080 h 1600"/>
                  <a:gd name="T4" fmla="*/ 4 w 45"/>
                  <a:gd name="T5" fmla="*/ 1076 h 1600"/>
                  <a:gd name="T6" fmla="*/ 12 w 45"/>
                  <a:gd name="T7" fmla="*/ 1076 h 1600"/>
                  <a:gd name="T8" fmla="*/ 16 w 45"/>
                  <a:gd name="T9" fmla="*/ 1072 h 1600"/>
                  <a:gd name="T10" fmla="*/ 20 w 45"/>
                  <a:gd name="T11" fmla="*/ 1072 h 1600"/>
                  <a:gd name="T12" fmla="*/ 28 w 45"/>
                  <a:gd name="T13" fmla="*/ 1068 h 1600"/>
                  <a:gd name="T14" fmla="*/ 32 w 45"/>
                  <a:gd name="T15" fmla="*/ 1064 h 1600"/>
                  <a:gd name="T16" fmla="*/ 37 w 45"/>
                  <a:gd name="T17" fmla="*/ 1064 h 1600"/>
                  <a:gd name="T18" fmla="*/ 45 w 45"/>
                  <a:gd name="T19" fmla="*/ 1060 h 1600"/>
                  <a:gd name="T20" fmla="*/ 45 w 45"/>
                  <a:gd name="T21" fmla="*/ 1592 h 1600"/>
                  <a:gd name="T22" fmla="*/ 37 w 45"/>
                  <a:gd name="T23" fmla="*/ 1592 h 1600"/>
                  <a:gd name="T24" fmla="*/ 32 w 45"/>
                  <a:gd name="T25" fmla="*/ 1592 h 1600"/>
                  <a:gd name="T26" fmla="*/ 28 w 45"/>
                  <a:gd name="T27" fmla="*/ 1592 h 1600"/>
                  <a:gd name="T28" fmla="*/ 20 w 45"/>
                  <a:gd name="T29" fmla="*/ 1596 h 1600"/>
                  <a:gd name="T30" fmla="*/ 16 w 45"/>
                  <a:gd name="T31" fmla="*/ 1596 h 1600"/>
                  <a:gd name="T32" fmla="*/ 12 w 45"/>
                  <a:gd name="T33" fmla="*/ 1596 h 1600"/>
                  <a:gd name="T34" fmla="*/ 4 w 45"/>
                  <a:gd name="T35" fmla="*/ 1600 h 1600"/>
                  <a:gd name="T36" fmla="*/ 0 w 45"/>
                  <a:gd name="T37" fmla="*/ 1600 h 1600"/>
                  <a:gd name="T38" fmla="*/ 0 w 45"/>
                  <a:gd name="T39" fmla="*/ 613 h 1600"/>
                  <a:gd name="T40" fmla="*/ 0 w 45"/>
                  <a:gd name="T41" fmla="*/ 37 h 1600"/>
                  <a:gd name="T42" fmla="*/ 32 w 45"/>
                  <a:gd name="T43" fmla="*/ 0 h 1600"/>
                  <a:gd name="T44" fmla="*/ 45 w 45"/>
                  <a:gd name="T45" fmla="*/ 13 h 1600"/>
                  <a:gd name="T46" fmla="*/ 45 w 45"/>
                  <a:gd name="T47" fmla="*/ 653 h 1600"/>
                  <a:gd name="T48" fmla="*/ 0 w 45"/>
                  <a:gd name="T49" fmla="*/ 613 h 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1600">
                    <a:moveTo>
                      <a:pt x="0" y="1600"/>
                    </a:moveTo>
                    <a:lnTo>
                      <a:pt x="0" y="1080"/>
                    </a:lnTo>
                    <a:lnTo>
                      <a:pt x="4" y="1076"/>
                    </a:lnTo>
                    <a:lnTo>
                      <a:pt x="12" y="1076"/>
                    </a:lnTo>
                    <a:lnTo>
                      <a:pt x="16" y="1072"/>
                    </a:lnTo>
                    <a:lnTo>
                      <a:pt x="20" y="1072"/>
                    </a:lnTo>
                    <a:lnTo>
                      <a:pt x="28" y="1068"/>
                    </a:lnTo>
                    <a:lnTo>
                      <a:pt x="32" y="1064"/>
                    </a:lnTo>
                    <a:lnTo>
                      <a:pt x="37" y="1064"/>
                    </a:lnTo>
                    <a:lnTo>
                      <a:pt x="45" y="1060"/>
                    </a:lnTo>
                    <a:lnTo>
                      <a:pt x="45" y="1592"/>
                    </a:lnTo>
                    <a:lnTo>
                      <a:pt x="37" y="1592"/>
                    </a:lnTo>
                    <a:lnTo>
                      <a:pt x="32" y="1592"/>
                    </a:lnTo>
                    <a:lnTo>
                      <a:pt x="28" y="1592"/>
                    </a:lnTo>
                    <a:lnTo>
                      <a:pt x="20" y="1596"/>
                    </a:lnTo>
                    <a:lnTo>
                      <a:pt x="16" y="1596"/>
                    </a:lnTo>
                    <a:lnTo>
                      <a:pt x="12" y="1596"/>
                    </a:lnTo>
                    <a:lnTo>
                      <a:pt x="4" y="1600"/>
                    </a:lnTo>
                    <a:lnTo>
                      <a:pt x="0" y="1600"/>
                    </a:lnTo>
                    <a:close/>
                    <a:moveTo>
                      <a:pt x="0" y="613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45" y="13"/>
                    </a:lnTo>
                    <a:lnTo>
                      <a:pt x="45" y="653"/>
                    </a:lnTo>
                    <a:lnTo>
                      <a:pt x="0" y="613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3" name="Freeform 55">
                <a:extLst>
                  <a:ext uri="{FF2B5EF4-FFF2-40B4-BE49-F238E27FC236}">
                    <a16:creationId xmlns:a16="http://schemas.microsoft.com/office/drawing/2014/main" id="{4B5CF226-19BD-8830-6769-98917246D8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52" y="10035"/>
                <a:ext cx="40" cy="1579"/>
              </a:xfrm>
              <a:custGeom>
                <a:avLst/>
                <a:gdLst>
                  <a:gd name="T0" fmla="*/ 0 w 40"/>
                  <a:gd name="T1" fmla="*/ 1579 h 1579"/>
                  <a:gd name="T2" fmla="*/ 0 w 40"/>
                  <a:gd name="T3" fmla="*/ 1047 h 1579"/>
                  <a:gd name="T4" fmla="*/ 4 w 40"/>
                  <a:gd name="T5" fmla="*/ 1043 h 1579"/>
                  <a:gd name="T6" fmla="*/ 8 w 40"/>
                  <a:gd name="T7" fmla="*/ 1043 h 1579"/>
                  <a:gd name="T8" fmla="*/ 16 w 40"/>
                  <a:gd name="T9" fmla="*/ 1039 h 1579"/>
                  <a:gd name="T10" fmla="*/ 20 w 40"/>
                  <a:gd name="T11" fmla="*/ 1035 h 1579"/>
                  <a:gd name="T12" fmla="*/ 24 w 40"/>
                  <a:gd name="T13" fmla="*/ 1035 h 1579"/>
                  <a:gd name="T14" fmla="*/ 32 w 40"/>
                  <a:gd name="T15" fmla="*/ 1031 h 1579"/>
                  <a:gd name="T16" fmla="*/ 36 w 40"/>
                  <a:gd name="T17" fmla="*/ 1027 h 1579"/>
                  <a:gd name="T18" fmla="*/ 40 w 40"/>
                  <a:gd name="T19" fmla="*/ 1023 h 1579"/>
                  <a:gd name="T20" fmla="*/ 40 w 40"/>
                  <a:gd name="T21" fmla="*/ 1567 h 1579"/>
                  <a:gd name="T22" fmla="*/ 36 w 40"/>
                  <a:gd name="T23" fmla="*/ 1567 h 1579"/>
                  <a:gd name="T24" fmla="*/ 32 w 40"/>
                  <a:gd name="T25" fmla="*/ 1567 h 1579"/>
                  <a:gd name="T26" fmla="*/ 24 w 40"/>
                  <a:gd name="T27" fmla="*/ 1571 h 1579"/>
                  <a:gd name="T28" fmla="*/ 20 w 40"/>
                  <a:gd name="T29" fmla="*/ 1571 h 1579"/>
                  <a:gd name="T30" fmla="*/ 16 w 40"/>
                  <a:gd name="T31" fmla="*/ 1575 h 1579"/>
                  <a:gd name="T32" fmla="*/ 8 w 40"/>
                  <a:gd name="T33" fmla="*/ 1575 h 1579"/>
                  <a:gd name="T34" fmla="*/ 4 w 40"/>
                  <a:gd name="T35" fmla="*/ 1575 h 1579"/>
                  <a:gd name="T36" fmla="*/ 0 w 40"/>
                  <a:gd name="T37" fmla="*/ 1579 h 1579"/>
                  <a:gd name="T38" fmla="*/ 0 w 40"/>
                  <a:gd name="T39" fmla="*/ 640 h 1579"/>
                  <a:gd name="T40" fmla="*/ 0 w 40"/>
                  <a:gd name="T41" fmla="*/ 0 h 1579"/>
                  <a:gd name="T42" fmla="*/ 40 w 40"/>
                  <a:gd name="T43" fmla="*/ 40 h 1579"/>
                  <a:gd name="T44" fmla="*/ 40 w 40"/>
                  <a:gd name="T45" fmla="*/ 680 h 1579"/>
                  <a:gd name="T46" fmla="*/ 0 w 40"/>
                  <a:gd name="T47" fmla="*/ 640 h 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79">
                    <a:moveTo>
                      <a:pt x="0" y="1579"/>
                    </a:moveTo>
                    <a:lnTo>
                      <a:pt x="0" y="1047"/>
                    </a:lnTo>
                    <a:lnTo>
                      <a:pt x="4" y="1043"/>
                    </a:lnTo>
                    <a:lnTo>
                      <a:pt x="8" y="1043"/>
                    </a:lnTo>
                    <a:lnTo>
                      <a:pt x="16" y="1039"/>
                    </a:lnTo>
                    <a:lnTo>
                      <a:pt x="20" y="1035"/>
                    </a:lnTo>
                    <a:lnTo>
                      <a:pt x="24" y="1035"/>
                    </a:lnTo>
                    <a:lnTo>
                      <a:pt x="32" y="1031"/>
                    </a:lnTo>
                    <a:lnTo>
                      <a:pt x="36" y="1027"/>
                    </a:lnTo>
                    <a:lnTo>
                      <a:pt x="40" y="1023"/>
                    </a:lnTo>
                    <a:lnTo>
                      <a:pt x="40" y="1567"/>
                    </a:lnTo>
                    <a:lnTo>
                      <a:pt x="36" y="1567"/>
                    </a:lnTo>
                    <a:lnTo>
                      <a:pt x="32" y="1567"/>
                    </a:lnTo>
                    <a:lnTo>
                      <a:pt x="24" y="1571"/>
                    </a:lnTo>
                    <a:lnTo>
                      <a:pt x="20" y="1571"/>
                    </a:lnTo>
                    <a:lnTo>
                      <a:pt x="16" y="1575"/>
                    </a:lnTo>
                    <a:lnTo>
                      <a:pt x="8" y="1575"/>
                    </a:lnTo>
                    <a:lnTo>
                      <a:pt x="4" y="1575"/>
                    </a:lnTo>
                    <a:lnTo>
                      <a:pt x="0" y="1579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0" y="40"/>
                    </a:lnTo>
                    <a:lnTo>
                      <a:pt x="40" y="680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4" name="Freeform 56">
                <a:extLst>
                  <a:ext uri="{FF2B5EF4-FFF2-40B4-BE49-F238E27FC236}">
                    <a16:creationId xmlns:a16="http://schemas.microsoft.com/office/drawing/2014/main" id="{12A2A0D6-5C5F-9ED4-BE2A-7CAF36774B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2" y="10075"/>
                <a:ext cx="44" cy="1527"/>
              </a:xfrm>
              <a:custGeom>
                <a:avLst/>
                <a:gdLst>
                  <a:gd name="T0" fmla="*/ 0 w 44"/>
                  <a:gd name="T1" fmla="*/ 1527 h 1527"/>
                  <a:gd name="T2" fmla="*/ 0 w 44"/>
                  <a:gd name="T3" fmla="*/ 983 h 1527"/>
                  <a:gd name="T4" fmla="*/ 8 w 44"/>
                  <a:gd name="T5" fmla="*/ 983 h 1527"/>
                  <a:gd name="T6" fmla="*/ 12 w 44"/>
                  <a:gd name="T7" fmla="*/ 979 h 1527"/>
                  <a:gd name="T8" fmla="*/ 16 w 44"/>
                  <a:gd name="T9" fmla="*/ 975 h 1527"/>
                  <a:gd name="T10" fmla="*/ 24 w 44"/>
                  <a:gd name="T11" fmla="*/ 971 h 1527"/>
                  <a:gd name="T12" fmla="*/ 28 w 44"/>
                  <a:gd name="T13" fmla="*/ 967 h 1527"/>
                  <a:gd name="T14" fmla="*/ 32 w 44"/>
                  <a:gd name="T15" fmla="*/ 963 h 1527"/>
                  <a:gd name="T16" fmla="*/ 40 w 44"/>
                  <a:gd name="T17" fmla="*/ 959 h 1527"/>
                  <a:gd name="T18" fmla="*/ 44 w 44"/>
                  <a:gd name="T19" fmla="*/ 959 h 1527"/>
                  <a:gd name="T20" fmla="*/ 44 w 44"/>
                  <a:gd name="T21" fmla="*/ 1515 h 1527"/>
                  <a:gd name="T22" fmla="*/ 40 w 44"/>
                  <a:gd name="T23" fmla="*/ 1515 h 1527"/>
                  <a:gd name="T24" fmla="*/ 32 w 44"/>
                  <a:gd name="T25" fmla="*/ 1515 h 1527"/>
                  <a:gd name="T26" fmla="*/ 28 w 44"/>
                  <a:gd name="T27" fmla="*/ 1519 h 1527"/>
                  <a:gd name="T28" fmla="*/ 24 w 44"/>
                  <a:gd name="T29" fmla="*/ 1519 h 1527"/>
                  <a:gd name="T30" fmla="*/ 16 w 44"/>
                  <a:gd name="T31" fmla="*/ 1523 h 1527"/>
                  <a:gd name="T32" fmla="*/ 12 w 44"/>
                  <a:gd name="T33" fmla="*/ 1523 h 1527"/>
                  <a:gd name="T34" fmla="*/ 8 w 44"/>
                  <a:gd name="T35" fmla="*/ 1523 h 1527"/>
                  <a:gd name="T36" fmla="*/ 0 w 44"/>
                  <a:gd name="T37" fmla="*/ 1527 h 1527"/>
                  <a:gd name="T38" fmla="*/ 0 w 44"/>
                  <a:gd name="T39" fmla="*/ 640 h 1527"/>
                  <a:gd name="T40" fmla="*/ 0 w 44"/>
                  <a:gd name="T41" fmla="*/ 0 h 1527"/>
                  <a:gd name="T42" fmla="*/ 44 w 44"/>
                  <a:gd name="T43" fmla="*/ 36 h 1527"/>
                  <a:gd name="T44" fmla="*/ 44 w 44"/>
                  <a:gd name="T45" fmla="*/ 685 h 1527"/>
                  <a:gd name="T46" fmla="*/ 0 w 44"/>
                  <a:gd name="T47" fmla="*/ 640 h 1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27">
                    <a:moveTo>
                      <a:pt x="0" y="1527"/>
                    </a:moveTo>
                    <a:lnTo>
                      <a:pt x="0" y="983"/>
                    </a:lnTo>
                    <a:lnTo>
                      <a:pt x="8" y="983"/>
                    </a:lnTo>
                    <a:lnTo>
                      <a:pt x="12" y="979"/>
                    </a:lnTo>
                    <a:lnTo>
                      <a:pt x="16" y="975"/>
                    </a:lnTo>
                    <a:lnTo>
                      <a:pt x="24" y="971"/>
                    </a:lnTo>
                    <a:lnTo>
                      <a:pt x="28" y="967"/>
                    </a:lnTo>
                    <a:lnTo>
                      <a:pt x="32" y="963"/>
                    </a:lnTo>
                    <a:lnTo>
                      <a:pt x="40" y="959"/>
                    </a:lnTo>
                    <a:lnTo>
                      <a:pt x="44" y="959"/>
                    </a:lnTo>
                    <a:lnTo>
                      <a:pt x="44" y="1515"/>
                    </a:lnTo>
                    <a:lnTo>
                      <a:pt x="40" y="1515"/>
                    </a:lnTo>
                    <a:lnTo>
                      <a:pt x="32" y="1515"/>
                    </a:lnTo>
                    <a:lnTo>
                      <a:pt x="28" y="1519"/>
                    </a:lnTo>
                    <a:lnTo>
                      <a:pt x="24" y="1519"/>
                    </a:lnTo>
                    <a:lnTo>
                      <a:pt x="16" y="1523"/>
                    </a:lnTo>
                    <a:lnTo>
                      <a:pt x="12" y="1523"/>
                    </a:lnTo>
                    <a:lnTo>
                      <a:pt x="8" y="1523"/>
                    </a:lnTo>
                    <a:lnTo>
                      <a:pt x="0" y="1527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4" y="36"/>
                    </a:lnTo>
                    <a:lnTo>
                      <a:pt x="44" y="685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5" name="Freeform 57">
                <a:extLst>
                  <a:ext uri="{FF2B5EF4-FFF2-40B4-BE49-F238E27FC236}">
                    <a16:creationId xmlns:a16="http://schemas.microsoft.com/office/drawing/2014/main" id="{3DA27C80-DFA3-E968-9539-F0A63500ED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36" y="10111"/>
                <a:ext cx="45" cy="1479"/>
              </a:xfrm>
              <a:custGeom>
                <a:avLst/>
                <a:gdLst>
                  <a:gd name="T0" fmla="*/ 0 w 45"/>
                  <a:gd name="T1" fmla="*/ 1479 h 1479"/>
                  <a:gd name="T2" fmla="*/ 0 w 45"/>
                  <a:gd name="T3" fmla="*/ 923 h 1479"/>
                  <a:gd name="T4" fmla="*/ 4 w 45"/>
                  <a:gd name="T5" fmla="*/ 919 h 1479"/>
                  <a:gd name="T6" fmla="*/ 12 w 45"/>
                  <a:gd name="T7" fmla="*/ 915 h 1479"/>
                  <a:gd name="T8" fmla="*/ 16 w 45"/>
                  <a:gd name="T9" fmla="*/ 907 h 1479"/>
                  <a:gd name="T10" fmla="*/ 20 w 45"/>
                  <a:gd name="T11" fmla="*/ 903 h 1479"/>
                  <a:gd name="T12" fmla="*/ 28 w 45"/>
                  <a:gd name="T13" fmla="*/ 899 h 1479"/>
                  <a:gd name="T14" fmla="*/ 32 w 45"/>
                  <a:gd name="T15" fmla="*/ 895 h 1479"/>
                  <a:gd name="T16" fmla="*/ 36 w 45"/>
                  <a:gd name="T17" fmla="*/ 891 h 1479"/>
                  <a:gd name="T18" fmla="*/ 45 w 45"/>
                  <a:gd name="T19" fmla="*/ 887 h 1479"/>
                  <a:gd name="T20" fmla="*/ 45 w 45"/>
                  <a:gd name="T21" fmla="*/ 1463 h 1479"/>
                  <a:gd name="T22" fmla="*/ 36 w 45"/>
                  <a:gd name="T23" fmla="*/ 1463 h 1479"/>
                  <a:gd name="T24" fmla="*/ 32 w 45"/>
                  <a:gd name="T25" fmla="*/ 1467 h 1479"/>
                  <a:gd name="T26" fmla="*/ 28 w 45"/>
                  <a:gd name="T27" fmla="*/ 1467 h 1479"/>
                  <a:gd name="T28" fmla="*/ 20 w 45"/>
                  <a:gd name="T29" fmla="*/ 1471 h 1479"/>
                  <a:gd name="T30" fmla="*/ 16 w 45"/>
                  <a:gd name="T31" fmla="*/ 1471 h 1479"/>
                  <a:gd name="T32" fmla="*/ 12 w 45"/>
                  <a:gd name="T33" fmla="*/ 1475 h 1479"/>
                  <a:gd name="T34" fmla="*/ 4 w 45"/>
                  <a:gd name="T35" fmla="*/ 1475 h 1479"/>
                  <a:gd name="T36" fmla="*/ 0 w 45"/>
                  <a:gd name="T37" fmla="*/ 1479 h 1479"/>
                  <a:gd name="T38" fmla="*/ 0 w 45"/>
                  <a:gd name="T39" fmla="*/ 649 h 1479"/>
                  <a:gd name="T40" fmla="*/ 0 w 45"/>
                  <a:gd name="T41" fmla="*/ 0 h 1479"/>
                  <a:gd name="T42" fmla="*/ 45 w 45"/>
                  <a:gd name="T43" fmla="*/ 40 h 1479"/>
                  <a:gd name="T44" fmla="*/ 45 w 45"/>
                  <a:gd name="T45" fmla="*/ 689 h 1479"/>
                  <a:gd name="T46" fmla="*/ 0 w 45"/>
                  <a:gd name="T47" fmla="*/ 649 h 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9">
                    <a:moveTo>
                      <a:pt x="0" y="1479"/>
                    </a:moveTo>
                    <a:lnTo>
                      <a:pt x="0" y="923"/>
                    </a:lnTo>
                    <a:lnTo>
                      <a:pt x="4" y="919"/>
                    </a:lnTo>
                    <a:lnTo>
                      <a:pt x="12" y="915"/>
                    </a:lnTo>
                    <a:lnTo>
                      <a:pt x="16" y="907"/>
                    </a:lnTo>
                    <a:lnTo>
                      <a:pt x="20" y="903"/>
                    </a:lnTo>
                    <a:lnTo>
                      <a:pt x="28" y="899"/>
                    </a:lnTo>
                    <a:lnTo>
                      <a:pt x="32" y="895"/>
                    </a:lnTo>
                    <a:lnTo>
                      <a:pt x="36" y="891"/>
                    </a:lnTo>
                    <a:lnTo>
                      <a:pt x="45" y="887"/>
                    </a:lnTo>
                    <a:lnTo>
                      <a:pt x="45" y="1463"/>
                    </a:lnTo>
                    <a:lnTo>
                      <a:pt x="36" y="1463"/>
                    </a:lnTo>
                    <a:lnTo>
                      <a:pt x="32" y="1467"/>
                    </a:lnTo>
                    <a:lnTo>
                      <a:pt x="28" y="1467"/>
                    </a:lnTo>
                    <a:lnTo>
                      <a:pt x="20" y="1471"/>
                    </a:lnTo>
                    <a:lnTo>
                      <a:pt x="16" y="1471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9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5" y="40"/>
                    </a:lnTo>
                    <a:lnTo>
                      <a:pt x="45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6" name="Freeform 58">
                <a:extLst>
                  <a:ext uri="{FF2B5EF4-FFF2-40B4-BE49-F238E27FC236}">
                    <a16:creationId xmlns:a16="http://schemas.microsoft.com/office/drawing/2014/main" id="{4525D9E0-AD90-F1F7-4C7D-DD23236724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81" y="10151"/>
                <a:ext cx="40" cy="1423"/>
              </a:xfrm>
              <a:custGeom>
                <a:avLst/>
                <a:gdLst>
                  <a:gd name="T0" fmla="*/ 0 w 40"/>
                  <a:gd name="T1" fmla="*/ 1423 h 1423"/>
                  <a:gd name="T2" fmla="*/ 0 w 40"/>
                  <a:gd name="T3" fmla="*/ 847 h 1423"/>
                  <a:gd name="T4" fmla="*/ 4 w 40"/>
                  <a:gd name="T5" fmla="*/ 842 h 1423"/>
                  <a:gd name="T6" fmla="*/ 8 w 40"/>
                  <a:gd name="T7" fmla="*/ 838 h 1423"/>
                  <a:gd name="T8" fmla="*/ 16 w 40"/>
                  <a:gd name="T9" fmla="*/ 830 h 1423"/>
                  <a:gd name="T10" fmla="*/ 20 w 40"/>
                  <a:gd name="T11" fmla="*/ 826 h 1423"/>
                  <a:gd name="T12" fmla="*/ 24 w 40"/>
                  <a:gd name="T13" fmla="*/ 822 h 1423"/>
                  <a:gd name="T14" fmla="*/ 32 w 40"/>
                  <a:gd name="T15" fmla="*/ 818 h 1423"/>
                  <a:gd name="T16" fmla="*/ 36 w 40"/>
                  <a:gd name="T17" fmla="*/ 810 h 1423"/>
                  <a:gd name="T18" fmla="*/ 40 w 40"/>
                  <a:gd name="T19" fmla="*/ 806 h 1423"/>
                  <a:gd name="T20" fmla="*/ 40 w 40"/>
                  <a:gd name="T21" fmla="*/ 1407 h 1423"/>
                  <a:gd name="T22" fmla="*/ 36 w 40"/>
                  <a:gd name="T23" fmla="*/ 1407 h 1423"/>
                  <a:gd name="T24" fmla="*/ 32 w 40"/>
                  <a:gd name="T25" fmla="*/ 1411 h 1423"/>
                  <a:gd name="T26" fmla="*/ 24 w 40"/>
                  <a:gd name="T27" fmla="*/ 1411 h 1423"/>
                  <a:gd name="T28" fmla="*/ 20 w 40"/>
                  <a:gd name="T29" fmla="*/ 1415 h 1423"/>
                  <a:gd name="T30" fmla="*/ 16 w 40"/>
                  <a:gd name="T31" fmla="*/ 1415 h 1423"/>
                  <a:gd name="T32" fmla="*/ 8 w 40"/>
                  <a:gd name="T33" fmla="*/ 1419 h 1423"/>
                  <a:gd name="T34" fmla="*/ 4 w 40"/>
                  <a:gd name="T35" fmla="*/ 1419 h 1423"/>
                  <a:gd name="T36" fmla="*/ 0 w 40"/>
                  <a:gd name="T37" fmla="*/ 1423 h 1423"/>
                  <a:gd name="T38" fmla="*/ 0 w 40"/>
                  <a:gd name="T39" fmla="*/ 649 h 1423"/>
                  <a:gd name="T40" fmla="*/ 0 w 40"/>
                  <a:gd name="T41" fmla="*/ 0 h 1423"/>
                  <a:gd name="T42" fmla="*/ 40 w 40"/>
                  <a:gd name="T43" fmla="*/ 41 h 1423"/>
                  <a:gd name="T44" fmla="*/ 40 w 40"/>
                  <a:gd name="T45" fmla="*/ 689 h 1423"/>
                  <a:gd name="T46" fmla="*/ 0 w 40"/>
                  <a:gd name="T47" fmla="*/ 649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423">
                    <a:moveTo>
                      <a:pt x="0" y="1423"/>
                    </a:moveTo>
                    <a:lnTo>
                      <a:pt x="0" y="847"/>
                    </a:lnTo>
                    <a:lnTo>
                      <a:pt x="4" y="842"/>
                    </a:lnTo>
                    <a:lnTo>
                      <a:pt x="8" y="838"/>
                    </a:lnTo>
                    <a:lnTo>
                      <a:pt x="16" y="830"/>
                    </a:lnTo>
                    <a:lnTo>
                      <a:pt x="20" y="826"/>
                    </a:lnTo>
                    <a:lnTo>
                      <a:pt x="24" y="822"/>
                    </a:lnTo>
                    <a:lnTo>
                      <a:pt x="32" y="818"/>
                    </a:lnTo>
                    <a:lnTo>
                      <a:pt x="36" y="810"/>
                    </a:lnTo>
                    <a:lnTo>
                      <a:pt x="40" y="806"/>
                    </a:lnTo>
                    <a:lnTo>
                      <a:pt x="40" y="1407"/>
                    </a:lnTo>
                    <a:lnTo>
                      <a:pt x="36" y="1407"/>
                    </a:lnTo>
                    <a:lnTo>
                      <a:pt x="32" y="1411"/>
                    </a:lnTo>
                    <a:lnTo>
                      <a:pt x="24" y="1411"/>
                    </a:lnTo>
                    <a:lnTo>
                      <a:pt x="20" y="1415"/>
                    </a:lnTo>
                    <a:lnTo>
                      <a:pt x="16" y="1415"/>
                    </a:lnTo>
                    <a:lnTo>
                      <a:pt x="8" y="1419"/>
                    </a:lnTo>
                    <a:lnTo>
                      <a:pt x="4" y="1419"/>
                    </a:lnTo>
                    <a:lnTo>
                      <a:pt x="0" y="1423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0" y="41"/>
                    </a:lnTo>
                    <a:lnTo>
                      <a:pt x="40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7" name="Freeform 59">
                <a:extLst>
                  <a:ext uri="{FF2B5EF4-FFF2-40B4-BE49-F238E27FC236}">
                    <a16:creationId xmlns:a16="http://schemas.microsoft.com/office/drawing/2014/main" id="{C566B8E8-7C47-F0B5-E802-8C7F062F48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21" y="10192"/>
                <a:ext cx="44" cy="1366"/>
              </a:xfrm>
              <a:custGeom>
                <a:avLst/>
                <a:gdLst>
                  <a:gd name="T0" fmla="*/ 0 w 44"/>
                  <a:gd name="T1" fmla="*/ 1366 h 1366"/>
                  <a:gd name="T2" fmla="*/ 0 w 44"/>
                  <a:gd name="T3" fmla="*/ 765 h 1366"/>
                  <a:gd name="T4" fmla="*/ 8 w 44"/>
                  <a:gd name="T5" fmla="*/ 757 h 1366"/>
                  <a:gd name="T6" fmla="*/ 12 w 44"/>
                  <a:gd name="T7" fmla="*/ 753 h 1366"/>
                  <a:gd name="T8" fmla="*/ 20 w 44"/>
                  <a:gd name="T9" fmla="*/ 745 h 1366"/>
                  <a:gd name="T10" fmla="*/ 24 w 44"/>
                  <a:gd name="T11" fmla="*/ 741 h 1366"/>
                  <a:gd name="T12" fmla="*/ 28 w 44"/>
                  <a:gd name="T13" fmla="*/ 733 h 1366"/>
                  <a:gd name="T14" fmla="*/ 36 w 44"/>
                  <a:gd name="T15" fmla="*/ 725 h 1366"/>
                  <a:gd name="T16" fmla="*/ 40 w 44"/>
                  <a:gd name="T17" fmla="*/ 721 h 1366"/>
                  <a:gd name="T18" fmla="*/ 44 w 44"/>
                  <a:gd name="T19" fmla="*/ 713 h 1366"/>
                  <a:gd name="T20" fmla="*/ 44 w 44"/>
                  <a:gd name="T21" fmla="*/ 1345 h 1366"/>
                  <a:gd name="T22" fmla="*/ 40 w 44"/>
                  <a:gd name="T23" fmla="*/ 1345 h 1366"/>
                  <a:gd name="T24" fmla="*/ 32 w 44"/>
                  <a:gd name="T25" fmla="*/ 1349 h 1366"/>
                  <a:gd name="T26" fmla="*/ 28 w 44"/>
                  <a:gd name="T27" fmla="*/ 1353 h 1366"/>
                  <a:gd name="T28" fmla="*/ 24 w 44"/>
                  <a:gd name="T29" fmla="*/ 1353 h 1366"/>
                  <a:gd name="T30" fmla="*/ 16 w 44"/>
                  <a:gd name="T31" fmla="*/ 1358 h 1366"/>
                  <a:gd name="T32" fmla="*/ 12 w 44"/>
                  <a:gd name="T33" fmla="*/ 1358 h 1366"/>
                  <a:gd name="T34" fmla="*/ 8 w 44"/>
                  <a:gd name="T35" fmla="*/ 1362 h 1366"/>
                  <a:gd name="T36" fmla="*/ 0 w 44"/>
                  <a:gd name="T37" fmla="*/ 1366 h 1366"/>
                  <a:gd name="T38" fmla="*/ 0 w 44"/>
                  <a:gd name="T39" fmla="*/ 648 h 1366"/>
                  <a:gd name="T40" fmla="*/ 0 w 44"/>
                  <a:gd name="T41" fmla="*/ 0 h 1366"/>
                  <a:gd name="T42" fmla="*/ 44 w 44"/>
                  <a:gd name="T43" fmla="*/ 40 h 1366"/>
                  <a:gd name="T44" fmla="*/ 44 w 44"/>
                  <a:gd name="T45" fmla="*/ 689 h 1366"/>
                  <a:gd name="T46" fmla="*/ 0 w 44"/>
                  <a:gd name="T47" fmla="*/ 648 h 1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366">
                    <a:moveTo>
                      <a:pt x="0" y="1366"/>
                    </a:moveTo>
                    <a:lnTo>
                      <a:pt x="0" y="765"/>
                    </a:lnTo>
                    <a:lnTo>
                      <a:pt x="8" y="757"/>
                    </a:lnTo>
                    <a:lnTo>
                      <a:pt x="12" y="753"/>
                    </a:lnTo>
                    <a:lnTo>
                      <a:pt x="20" y="745"/>
                    </a:lnTo>
                    <a:lnTo>
                      <a:pt x="24" y="741"/>
                    </a:lnTo>
                    <a:lnTo>
                      <a:pt x="28" y="733"/>
                    </a:lnTo>
                    <a:lnTo>
                      <a:pt x="36" y="725"/>
                    </a:lnTo>
                    <a:lnTo>
                      <a:pt x="40" y="721"/>
                    </a:lnTo>
                    <a:lnTo>
                      <a:pt x="44" y="713"/>
                    </a:lnTo>
                    <a:lnTo>
                      <a:pt x="44" y="1345"/>
                    </a:lnTo>
                    <a:lnTo>
                      <a:pt x="40" y="1345"/>
                    </a:lnTo>
                    <a:lnTo>
                      <a:pt x="32" y="1349"/>
                    </a:lnTo>
                    <a:lnTo>
                      <a:pt x="28" y="1353"/>
                    </a:lnTo>
                    <a:lnTo>
                      <a:pt x="24" y="1353"/>
                    </a:lnTo>
                    <a:lnTo>
                      <a:pt x="16" y="1358"/>
                    </a:lnTo>
                    <a:lnTo>
                      <a:pt x="12" y="1358"/>
                    </a:lnTo>
                    <a:lnTo>
                      <a:pt x="8" y="1362"/>
                    </a:lnTo>
                    <a:lnTo>
                      <a:pt x="0" y="1366"/>
                    </a:lnTo>
                    <a:close/>
                    <a:moveTo>
                      <a:pt x="0" y="648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689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8" name="Freeform 60">
                <a:extLst>
                  <a:ext uri="{FF2B5EF4-FFF2-40B4-BE49-F238E27FC236}">
                    <a16:creationId xmlns:a16="http://schemas.microsoft.com/office/drawing/2014/main" id="{473DCA32-3271-4B7F-EDAC-E69092CE4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10232"/>
                <a:ext cx="44" cy="1305"/>
              </a:xfrm>
              <a:custGeom>
                <a:avLst/>
                <a:gdLst>
                  <a:gd name="T0" fmla="*/ 0 w 44"/>
                  <a:gd name="T1" fmla="*/ 1305 h 1305"/>
                  <a:gd name="T2" fmla="*/ 0 w 44"/>
                  <a:gd name="T3" fmla="*/ 673 h 1305"/>
                  <a:gd name="T4" fmla="*/ 0 w 44"/>
                  <a:gd name="T5" fmla="*/ 673 h 1305"/>
                  <a:gd name="T6" fmla="*/ 4 w 44"/>
                  <a:gd name="T7" fmla="*/ 669 h 1305"/>
                  <a:gd name="T8" fmla="*/ 4 w 44"/>
                  <a:gd name="T9" fmla="*/ 669 h 1305"/>
                  <a:gd name="T10" fmla="*/ 4 w 44"/>
                  <a:gd name="T11" fmla="*/ 665 h 1305"/>
                  <a:gd name="T12" fmla="*/ 8 w 44"/>
                  <a:gd name="T13" fmla="*/ 665 h 1305"/>
                  <a:gd name="T14" fmla="*/ 8 w 44"/>
                  <a:gd name="T15" fmla="*/ 661 h 1305"/>
                  <a:gd name="T16" fmla="*/ 8 w 44"/>
                  <a:gd name="T17" fmla="*/ 661 h 1305"/>
                  <a:gd name="T18" fmla="*/ 12 w 44"/>
                  <a:gd name="T19" fmla="*/ 661 h 1305"/>
                  <a:gd name="T20" fmla="*/ 0 w 44"/>
                  <a:gd name="T21" fmla="*/ 649 h 1305"/>
                  <a:gd name="T22" fmla="*/ 0 w 44"/>
                  <a:gd name="T23" fmla="*/ 0 h 1305"/>
                  <a:gd name="T24" fmla="*/ 44 w 44"/>
                  <a:gd name="T25" fmla="*/ 40 h 1305"/>
                  <a:gd name="T26" fmla="*/ 44 w 44"/>
                  <a:gd name="T27" fmla="*/ 1281 h 1305"/>
                  <a:gd name="T28" fmla="*/ 36 w 44"/>
                  <a:gd name="T29" fmla="*/ 1285 h 1305"/>
                  <a:gd name="T30" fmla="*/ 32 w 44"/>
                  <a:gd name="T31" fmla="*/ 1289 h 1305"/>
                  <a:gd name="T32" fmla="*/ 28 w 44"/>
                  <a:gd name="T33" fmla="*/ 1293 h 1305"/>
                  <a:gd name="T34" fmla="*/ 20 w 44"/>
                  <a:gd name="T35" fmla="*/ 1293 h 1305"/>
                  <a:gd name="T36" fmla="*/ 16 w 44"/>
                  <a:gd name="T37" fmla="*/ 1297 h 1305"/>
                  <a:gd name="T38" fmla="*/ 12 w 44"/>
                  <a:gd name="T39" fmla="*/ 1301 h 1305"/>
                  <a:gd name="T40" fmla="*/ 4 w 44"/>
                  <a:gd name="T41" fmla="*/ 1301 h 1305"/>
                  <a:gd name="T42" fmla="*/ 0 w 44"/>
                  <a:gd name="T43" fmla="*/ 1305 h 1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1305">
                    <a:moveTo>
                      <a:pt x="0" y="1305"/>
                    </a:moveTo>
                    <a:lnTo>
                      <a:pt x="0" y="673"/>
                    </a:lnTo>
                    <a:lnTo>
                      <a:pt x="0" y="673"/>
                    </a:lnTo>
                    <a:lnTo>
                      <a:pt x="4" y="669"/>
                    </a:lnTo>
                    <a:lnTo>
                      <a:pt x="4" y="669"/>
                    </a:lnTo>
                    <a:lnTo>
                      <a:pt x="4" y="665"/>
                    </a:lnTo>
                    <a:lnTo>
                      <a:pt x="8" y="665"/>
                    </a:lnTo>
                    <a:lnTo>
                      <a:pt x="8" y="661"/>
                    </a:lnTo>
                    <a:lnTo>
                      <a:pt x="8" y="661"/>
                    </a:lnTo>
                    <a:lnTo>
                      <a:pt x="12" y="661"/>
                    </a:lnTo>
                    <a:lnTo>
                      <a:pt x="0" y="649"/>
                    </a:lnTo>
                    <a:lnTo>
                      <a:pt x="0" y="0"/>
                    </a:lnTo>
                    <a:lnTo>
                      <a:pt x="44" y="40"/>
                    </a:lnTo>
                    <a:lnTo>
                      <a:pt x="44" y="1281"/>
                    </a:lnTo>
                    <a:lnTo>
                      <a:pt x="36" y="1285"/>
                    </a:lnTo>
                    <a:lnTo>
                      <a:pt x="32" y="1289"/>
                    </a:lnTo>
                    <a:lnTo>
                      <a:pt x="28" y="1293"/>
                    </a:lnTo>
                    <a:lnTo>
                      <a:pt x="20" y="1293"/>
                    </a:lnTo>
                    <a:lnTo>
                      <a:pt x="16" y="1297"/>
                    </a:lnTo>
                    <a:lnTo>
                      <a:pt x="12" y="1301"/>
                    </a:lnTo>
                    <a:lnTo>
                      <a:pt x="4" y="1301"/>
                    </a:lnTo>
                    <a:lnTo>
                      <a:pt x="0" y="1305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9" name="Freeform 61">
                <a:extLst>
                  <a:ext uri="{FF2B5EF4-FFF2-40B4-BE49-F238E27FC236}">
                    <a16:creationId xmlns:a16="http://schemas.microsoft.com/office/drawing/2014/main" id="{8A522889-D356-B484-13F8-173C12F1D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9" y="10272"/>
                <a:ext cx="41" cy="1241"/>
              </a:xfrm>
              <a:custGeom>
                <a:avLst/>
                <a:gdLst>
                  <a:gd name="T0" fmla="*/ 0 w 41"/>
                  <a:gd name="T1" fmla="*/ 1241 h 1241"/>
                  <a:gd name="T2" fmla="*/ 0 w 41"/>
                  <a:gd name="T3" fmla="*/ 0 h 1241"/>
                  <a:gd name="T4" fmla="*/ 41 w 41"/>
                  <a:gd name="T5" fmla="*/ 41 h 1241"/>
                  <a:gd name="T6" fmla="*/ 41 w 41"/>
                  <a:gd name="T7" fmla="*/ 1221 h 1241"/>
                  <a:gd name="T8" fmla="*/ 37 w 41"/>
                  <a:gd name="T9" fmla="*/ 1221 h 1241"/>
                  <a:gd name="T10" fmla="*/ 33 w 41"/>
                  <a:gd name="T11" fmla="*/ 1225 h 1241"/>
                  <a:gd name="T12" fmla="*/ 25 w 41"/>
                  <a:gd name="T13" fmla="*/ 1229 h 1241"/>
                  <a:gd name="T14" fmla="*/ 21 w 41"/>
                  <a:gd name="T15" fmla="*/ 1233 h 1241"/>
                  <a:gd name="T16" fmla="*/ 17 w 41"/>
                  <a:gd name="T17" fmla="*/ 1233 h 1241"/>
                  <a:gd name="T18" fmla="*/ 9 w 41"/>
                  <a:gd name="T19" fmla="*/ 1237 h 1241"/>
                  <a:gd name="T20" fmla="*/ 5 w 41"/>
                  <a:gd name="T21" fmla="*/ 1241 h 1241"/>
                  <a:gd name="T22" fmla="*/ 0 w 41"/>
                  <a:gd name="T23" fmla="*/ 1241 h 1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241">
                    <a:moveTo>
                      <a:pt x="0" y="1241"/>
                    </a:moveTo>
                    <a:lnTo>
                      <a:pt x="0" y="0"/>
                    </a:lnTo>
                    <a:lnTo>
                      <a:pt x="41" y="41"/>
                    </a:lnTo>
                    <a:lnTo>
                      <a:pt x="41" y="1221"/>
                    </a:lnTo>
                    <a:lnTo>
                      <a:pt x="37" y="1221"/>
                    </a:lnTo>
                    <a:lnTo>
                      <a:pt x="33" y="1225"/>
                    </a:lnTo>
                    <a:lnTo>
                      <a:pt x="25" y="1229"/>
                    </a:lnTo>
                    <a:lnTo>
                      <a:pt x="21" y="1233"/>
                    </a:lnTo>
                    <a:lnTo>
                      <a:pt x="17" y="1233"/>
                    </a:lnTo>
                    <a:lnTo>
                      <a:pt x="9" y="1237"/>
                    </a:lnTo>
                    <a:lnTo>
                      <a:pt x="5" y="1241"/>
                    </a:lnTo>
                    <a:lnTo>
                      <a:pt x="0" y="1241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0" name="Freeform 62">
                <a:extLst>
                  <a:ext uri="{FF2B5EF4-FFF2-40B4-BE49-F238E27FC236}">
                    <a16:creationId xmlns:a16="http://schemas.microsoft.com/office/drawing/2014/main" id="{E2FD2A03-BF5A-0DAE-2BC9-B1BFAC713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10313"/>
                <a:ext cx="44" cy="1180"/>
              </a:xfrm>
              <a:custGeom>
                <a:avLst/>
                <a:gdLst>
                  <a:gd name="T0" fmla="*/ 0 w 44"/>
                  <a:gd name="T1" fmla="*/ 1180 h 1180"/>
                  <a:gd name="T2" fmla="*/ 0 w 44"/>
                  <a:gd name="T3" fmla="*/ 0 h 1180"/>
                  <a:gd name="T4" fmla="*/ 44 w 44"/>
                  <a:gd name="T5" fmla="*/ 40 h 1180"/>
                  <a:gd name="T6" fmla="*/ 44 w 44"/>
                  <a:gd name="T7" fmla="*/ 1152 h 1180"/>
                  <a:gd name="T8" fmla="*/ 40 w 44"/>
                  <a:gd name="T9" fmla="*/ 1156 h 1180"/>
                  <a:gd name="T10" fmla="*/ 32 w 44"/>
                  <a:gd name="T11" fmla="*/ 1160 h 1180"/>
                  <a:gd name="T12" fmla="*/ 28 w 44"/>
                  <a:gd name="T13" fmla="*/ 1160 h 1180"/>
                  <a:gd name="T14" fmla="*/ 24 w 44"/>
                  <a:gd name="T15" fmla="*/ 1164 h 1180"/>
                  <a:gd name="T16" fmla="*/ 16 w 44"/>
                  <a:gd name="T17" fmla="*/ 1168 h 1180"/>
                  <a:gd name="T18" fmla="*/ 12 w 44"/>
                  <a:gd name="T19" fmla="*/ 1172 h 1180"/>
                  <a:gd name="T20" fmla="*/ 8 w 44"/>
                  <a:gd name="T21" fmla="*/ 1176 h 1180"/>
                  <a:gd name="T22" fmla="*/ 0 w 44"/>
                  <a:gd name="T23" fmla="*/ 118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80">
                    <a:moveTo>
                      <a:pt x="0" y="1180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152"/>
                    </a:lnTo>
                    <a:lnTo>
                      <a:pt x="40" y="1156"/>
                    </a:lnTo>
                    <a:lnTo>
                      <a:pt x="32" y="1160"/>
                    </a:lnTo>
                    <a:lnTo>
                      <a:pt x="28" y="1160"/>
                    </a:lnTo>
                    <a:lnTo>
                      <a:pt x="24" y="1164"/>
                    </a:lnTo>
                    <a:lnTo>
                      <a:pt x="16" y="1168"/>
                    </a:lnTo>
                    <a:lnTo>
                      <a:pt x="12" y="1172"/>
                    </a:lnTo>
                    <a:lnTo>
                      <a:pt x="8" y="1176"/>
                    </a:lnTo>
                    <a:lnTo>
                      <a:pt x="0" y="1180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1" name="Freeform 63">
                <a:extLst>
                  <a:ext uri="{FF2B5EF4-FFF2-40B4-BE49-F238E27FC236}">
                    <a16:creationId xmlns:a16="http://schemas.microsoft.com/office/drawing/2014/main" id="{5B2A5101-C5BB-BCC6-9DF2-BDB20DDC3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0353"/>
                <a:ext cx="44" cy="1112"/>
              </a:xfrm>
              <a:custGeom>
                <a:avLst/>
                <a:gdLst>
                  <a:gd name="T0" fmla="*/ 0 w 44"/>
                  <a:gd name="T1" fmla="*/ 1112 h 1112"/>
                  <a:gd name="T2" fmla="*/ 0 w 44"/>
                  <a:gd name="T3" fmla="*/ 0 h 1112"/>
                  <a:gd name="T4" fmla="*/ 44 w 44"/>
                  <a:gd name="T5" fmla="*/ 40 h 1112"/>
                  <a:gd name="T6" fmla="*/ 44 w 44"/>
                  <a:gd name="T7" fmla="*/ 1084 h 1112"/>
                  <a:gd name="T8" fmla="*/ 36 w 44"/>
                  <a:gd name="T9" fmla="*/ 1088 h 1112"/>
                  <a:gd name="T10" fmla="*/ 32 w 44"/>
                  <a:gd name="T11" fmla="*/ 1092 h 1112"/>
                  <a:gd name="T12" fmla="*/ 28 w 44"/>
                  <a:gd name="T13" fmla="*/ 1092 h 1112"/>
                  <a:gd name="T14" fmla="*/ 20 w 44"/>
                  <a:gd name="T15" fmla="*/ 1096 h 1112"/>
                  <a:gd name="T16" fmla="*/ 16 w 44"/>
                  <a:gd name="T17" fmla="*/ 1100 h 1112"/>
                  <a:gd name="T18" fmla="*/ 12 w 44"/>
                  <a:gd name="T19" fmla="*/ 1104 h 1112"/>
                  <a:gd name="T20" fmla="*/ 4 w 44"/>
                  <a:gd name="T21" fmla="*/ 1108 h 1112"/>
                  <a:gd name="T22" fmla="*/ 0 w 44"/>
                  <a:gd name="T23" fmla="*/ 1112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12">
                    <a:moveTo>
                      <a:pt x="0" y="1112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084"/>
                    </a:lnTo>
                    <a:lnTo>
                      <a:pt x="36" y="1088"/>
                    </a:lnTo>
                    <a:lnTo>
                      <a:pt x="32" y="1092"/>
                    </a:lnTo>
                    <a:lnTo>
                      <a:pt x="28" y="1092"/>
                    </a:lnTo>
                    <a:lnTo>
                      <a:pt x="20" y="1096"/>
                    </a:lnTo>
                    <a:lnTo>
                      <a:pt x="16" y="1100"/>
                    </a:lnTo>
                    <a:lnTo>
                      <a:pt x="12" y="1104"/>
                    </a:lnTo>
                    <a:lnTo>
                      <a:pt x="4" y="1108"/>
                    </a:lnTo>
                    <a:lnTo>
                      <a:pt x="0" y="1112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2" name="Freeform 64">
                <a:extLst>
                  <a:ext uri="{FF2B5EF4-FFF2-40B4-BE49-F238E27FC236}">
                    <a16:creationId xmlns:a16="http://schemas.microsoft.com/office/drawing/2014/main" id="{59729976-C8E7-3E5C-A7D9-9BCF7FDC83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0393"/>
                <a:ext cx="41" cy="1044"/>
              </a:xfrm>
              <a:custGeom>
                <a:avLst/>
                <a:gdLst>
                  <a:gd name="T0" fmla="*/ 0 w 41"/>
                  <a:gd name="T1" fmla="*/ 1044 h 1044"/>
                  <a:gd name="T2" fmla="*/ 0 w 41"/>
                  <a:gd name="T3" fmla="*/ 0 h 1044"/>
                  <a:gd name="T4" fmla="*/ 41 w 41"/>
                  <a:gd name="T5" fmla="*/ 40 h 1044"/>
                  <a:gd name="T6" fmla="*/ 41 w 41"/>
                  <a:gd name="T7" fmla="*/ 1011 h 1044"/>
                  <a:gd name="T8" fmla="*/ 37 w 41"/>
                  <a:gd name="T9" fmla="*/ 1016 h 1044"/>
                  <a:gd name="T10" fmla="*/ 33 w 41"/>
                  <a:gd name="T11" fmla="*/ 1020 h 1044"/>
                  <a:gd name="T12" fmla="*/ 25 w 41"/>
                  <a:gd name="T13" fmla="*/ 1024 h 1044"/>
                  <a:gd name="T14" fmla="*/ 21 w 41"/>
                  <a:gd name="T15" fmla="*/ 1028 h 1044"/>
                  <a:gd name="T16" fmla="*/ 17 w 41"/>
                  <a:gd name="T17" fmla="*/ 1032 h 1044"/>
                  <a:gd name="T18" fmla="*/ 9 w 41"/>
                  <a:gd name="T19" fmla="*/ 1036 h 1044"/>
                  <a:gd name="T20" fmla="*/ 4 w 41"/>
                  <a:gd name="T21" fmla="*/ 1040 h 1044"/>
                  <a:gd name="T22" fmla="*/ 0 w 41"/>
                  <a:gd name="T23" fmla="*/ 1044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044">
                    <a:moveTo>
                      <a:pt x="0" y="104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1011"/>
                    </a:lnTo>
                    <a:lnTo>
                      <a:pt x="37" y="1016"/>
                    </a:lnTo>
                    <a:lnTo>
                      <a:pt x="33" y="1020"/>
                    </a:lnTo>
                    <a:lnTo>
                      <a:pt x="25" y="1024"/>
                    </a:lnTo>
                    <a:lnTo>
                      <a:pt x="21" y="1028"/>
                    </a:lnTo>
                    <a:lnTo>
                      <a:pt x="17" y="1032"/>
                    </a:lnTo>
                    <a:lnTo>
                      <a:pt x="9" y="1036"/>
                    </a:lnTo>
                    <a:lnTo>
                      <a:pt x="4" y="1040"/>
                    </a:lnTo>
                    <a:lnTo>
                      <a:pt x="0" y="104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3" name="Freeform 65">
                <a:extLst>
                  <a:ext uri="{FF2B5EF4-FFF2-40B4-BE49-F238E27FC236}">
                    <a16:creationId xmlns:a16="http://schemas.microsoft.com/office/drawing/2014/main" id="{1CD1C6A4-CBAB-B519-019E-E5E8E4957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10433"/>
                <a:ext cx="44" cy="971"/>
              </a:xfrm>
              <a:custGeom>
                <a:avLst/>
                <a:gdLst>
                  <a:gd name="T0" fmla="*/ 0 w 44"/>
                  <a:gd name="T1" fmla="*/ 971 h 971"/>
                  <a:gd name="T2" fmla="*/ 0 w 44"/>
                  <a:gd name="T3" fmla="*/ 0 h 971"/>
                  <a:gd name="T4" fmla="*/ 44 w 44"/>
                  <a:gd name="T5" fmla="*/ 41 h 971"/>
                  <a:gd name="T6" fmla="*/ 44 w 44"/>
                  <a:gd name="T7" fmla="*/ 935 h 971"/>
                  <a:gd name="T8" fmla="*/ 40 w 44"/>
                  <a:gd name="T9" fmla="*/ 939 h 971"/>
                  <a:gd name="T10" fmla="*/ 32 w 44"/>
                  <a:gd name="T11" fmla="*/ 943 h 971"/>
                  <a:gd name="T12" fmla="*/ 28 w 44"/>
                  <a:gd name="T13" fmla="*/ 947 h 971"/>
                  <a:gd name="T14" fmla="*/ 24 w 44"/>
                  <a:gd name="T15" fmla="*/ 951 h 971"/>
                  <a:gd name="T16" fmla="*/ 16 w 44"/>
                  <a:gd name="T17" fmla="*/ 955 h 971"/>
                  <a:gd name="T18" fmla="*/ 12 w 44"/>
                  <a:gd name="T19" fmla="*/ 959 h 971"/>
                  <a:gd name="T20" fmla="*/ 8 w 44"/>
                  <a:gd name="T21" fmla="*/ 963 h 971"/>
                  <a:gd name="T22" fmla="*/ 0 w 44"/>
                  <a:gd name="T23" fmla="*/ 971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971">
                    <a:moveTo>
                      <a:pt x="0" y="971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935"/>
                    </a:lnTo>
                    <a:lnTo>
                      <a:pt x="40" y="939"/>
                    </a:lnTo>
                    <a:lnTo>
                      <a:pt x="32" y="943"/>
                    </a:lnTo>
                    <a:lnTo>
                      <a:pt x="28" y="947"/>
                    </a:lnTo>
                    <a:lnTo>
                      <a:pt x="24" y="951"/>
                    </a:lnTo>
                    <a:lnTo>
                      <a:pt x="16" y="955"/>
                    </a:lnTo>
                    <a:lnTo>
                      <a:pt x="12" y="959"/>
                    </a:lnTo>
                    <a:lnTo>
                      <a:pt x="8" y="963"/>
                    </a:lnTo>
                    <a:lnTo>
                      <a:pt x="0" y="971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4" name="Freeform 66">
                <a:extLst>
                  <a:ext uri="{FF2B5EF4-FFF2-40B4-BE49-F238E27FC236}">
                    <a16:creationId xmlns:a16="http://schemas.microsoft.com/office/drawing/2014/main" id="{8363AD4F-5E0F-73FA-3F17-762A8A9DC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10474"/>
                <a:ext cx="44" cy="894"/>
              </a:xfrm>
              <a:custGeom>
                <a:avLst/>
                <a:gdLst>
                  <a:gd name="T0" fmla="*/ 0 w 44"/>
                  <a:gd name="T1" fmla="*/ 894 h 894"/>
                  <a:gd name="T2" fmla="*/ 0 w 44"/>
                  <a:gd name="T3" fmla="*/ 0 h 894"/>
                  <a:gd name="T4" fmla="*/ 44 w 44"/>
                  <a:gd name="T5" fmla="*/ 40 h 894"/>
                  <a:gd name="T6" fmla="*/ 44 w 44"/>
                  <a:gd name="T7" fmla="*/ 854 h 894"/>
                  <a:gd name="T8" fmla="*/ 36 w 44"/>
                  <a:gd name="T9" fmla="*/ 858 h 894"/>
                  <a:gd name="T10" fmla="*/ 32 w 44"/>
                  <a:gd name="T11" fmla="*/ 862 h 894"/>
                  <a:gd name="T12" fmla="*/ 28 w 44"/>
                  <a:gd name="T13" fmla="*/ 870 h 894"/>
                  <a:gd name="T14" fmla="*/ 20 w 44"/>
                  <a:gd name="T15" fmla="*/ 874 h 894"/>
                  <a:gd name="T16" fmla="*/ 16 w 44"/>
                  <a:gd name="T17" fmla="*/ 878 h 894"/>
                  <a:gd name="T18" fmla="*/ 12 w 44"/>
                  <a:gd name="T19" fmla="*/ 882 h 894"/>
                  <a:gd name="T20" fmla="*/ 4 w 44"/>
                  <a:gd name="T21" fmla="*/ 886 h 894"/>
                  <a:gd name="T22" fmla="*/ 0 w 44"/>
                  <a:gd name="T23" fmla="*/ 894 h 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894">
                    <a:moveTo>
                      <a:pt x="0" y="894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854"/>
                    </a:lnTo>
                    <a:lnTo>
                      <a:pt x="36" y="858"/>
                    </a:lnTo>
                    <a:lnTo>
                      <a:pt x="32" y="862"/>
                    </a:lnTo>
                    <a:lnTo>
                      <a:pt x="28" y="870"/>
                    </a:lnTo>
                    <a:lnTo>
                      <a:pt x="20" y="874"/>
                    </a:lnTo>
                    <a:lnTo>
                      <a:pt x="16" y="878"/>
                    </a:lnTo>
                    <a:lnTo>
                      <a:pt x="12" y="882"/>
                    </a:lnTo>
                    <a:lnTo>
                      <a:pt x="4" y="886"/>
                    </a:lnTo>
                    <a:lnTo>
                      <a:pt x="0" y="89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5" name="Freeform 67">
                <a:extLst>
                  <a:ext uri="{FF2B5EF4-FFF2-40B4-BE49-F238E27FC236}">
                    <a16:creationId xmlns:a16="http://schemas.microsoft.com/office/drawing/2014/main" id="{48A8E0ED-61F3-60EA-79E2-6387271B0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0514"/>
                <a:ext cx="41" cy="814"/>
              </a:xfrm>
              <a:custGeom>
                <a:avLst/>
                <a:gdLst>
                  <a:gd name="T0" fmla="*/ 0 w 41"/>
                  <a:gd name="T1" fmla="*/ 814 h 814"/>
                  <a:gd name="T2" fmla="*/ 0 w 41"/>
                  <a:gd name="T3" fmla="*/ 0 h 814"/>
                  <a:gd name="T4" fmla="*/ 41 w 41"/>
                  <a:gd name="T5" fmla="*/ 40 h 814"/>
                  <a:gd name="T6" fmla="*/ 41 w 41"/>
                  <a:gd name="T7" fmla="*/ 770 h 814"/>
                  <a:gd name="T8" fmla="*/ 37 w 41"/>
                  <a:gd name="T9" fmla="*/ 774 h 814"/>
                  <a:gd name="T10" fmla="*/ 33 w 41"/>
                  <a:gd name="T11" fmla="*/ 778 h 814"/>
                  <a:gd name="T12" fmla="*/ 25 w 41"/>
                  <a:gd name="T13" fmla="*/ 786 h 814"/>
                  <a:gd name="T14" fmla="*/ 21 w 41"/>
                  <a:gd name="T15" fmla="*/ 790 h 814"/>
                  <a:gd name="T16" fmla="*/ 17 w 41"/>
                  <a:gd name="T17" fmla="*/ 798 h 814"/>
                  <a:gd name="T18" fmla="*/ 8 w 41"/>
                  <a:gd name="T19" fmla="*/ 802 h 814"/>
                  <a:gd name="T20" fmla="*/ 4 w 41"/>
                  <a:gd name="T21" fmla="*/ 806 h 814"/>
                  <a:gd name="T22" fmla="*/ 0 w 41"/>
                  <a:gd name="T23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814">
                    <a:moveTo>
                      <a:pt x="0" y="81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770"/>
                    </a:lnTo>
                    <a:lnTo>
                      <a:pt x="37" y="774"/>
                    </a:lnTo>
                    <a:lnTo>
                      <a:pt x="33" y="778"/>
                    </a:lnTo>
                    <a:lnTo>
                      <a:pt x="25" y="786"/>
                    </a:lnTo>
                    <a:lnTo>
                      <a:pt x="21" y="790"/>
                    </a:lnTo>
                    <a:lnTo>
                      <a:pt x="17" y="798"/>
                    </a:lnTo>
                    <a:lnTo>
                      <a:pt x="8" y="802"/>
                    </a:lnTo>
                    <a:lnTo>
                      <a:pt x="4" y="806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6" name="Freeform 68">
                <a:extLst>
                  <a:ext uri="{FF2B5EF4-FFF2-40B4-BE49-F238E27FC236}">
                    <a16:creationId xmlns:a16="http://schemas.microsoft.com/office/drawing/2014/main" id="{AAD333FB-A36F-35A3-2E7F-DED6E7F28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8" y="10554"/>
                <a:ext cx="44" cy="730"/>
              </a:xfrm>
              <a:custGeom>
                <a:avLst/>
                <a:gdLst>
                  <a:gd name="T0" fmla="*/ 0 w 44"/>
                  <a:gd name="T1" fmla="*/ 730 h 730"/>
                  <a:gd name="T2" fmla="*/ 0 w 44"/>
                  <a:gd name="T3" fmla="*/ 0 h 730"/>
                  <a:gd name="T4" fmla="*/ 44 w 44"/>
                  <a:gd name="T5" fmla="*/ 41 h 730"/>
                  <a:gd name="T6" fmla="*/ 44 w 44"/>
                  <a:gd name="T7" fmla="*/ 677 h 730"/>
                  <a:gd name="T8" fmla="*/ 40 w 44"/>
                  <a:gd name="T9" fmla="*/ 685 h 730"/>
                  <a:gd name="T10" fmla="*/ 32 w 44"/>
                  <a:gd name="T11" fmla="*/ 689 h 730"/>
                  <a:gd name="T12" fmla="*/ 28 w 44"/>
                  <a:gd name="T13" fmla="*/ 697 h 730"/>
                  <a:gd name="T14" fmla="*/ 24 w 44"/>
                  <a:gd name="T15" fmla="*/ 705 h 730"/>
                  <a:gd name="T16" fmla="*/ 16 w 44"/>
                  <a:gd name="T17" fmla="*/ 709 h 730"/>
                  <a:gd name="T18" fmla="*/ 12 w 44"/>
                  <a:gd name="T19" fmla="*/ 718 h 730"/>
                  <a:gd name="T20" fmla="*/ 8 w 44"/>
                  <a:gd name="T21" fmla="*/ 722 h 730"/>
                  <a:gd name="T22" fmla="*/ 0 w 44"/>
                  <a:gd name="T23" fmla="*/ 730 h 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30">
                    <a:moveTo>
                      <a:pt x="0" y="730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677"/>
                    </a:lnTo>
                    <a:lnTo>
                      <a:pt x="40" y="685"/>
                    </a:lnTo>
                    <a:lnTo>
                      <a:pt x="32" y="689"/>
                    </a:lnTo>
                    <a:lnTo>
                      <a:pt x="28" y="697"/>
                    </a:lnTo>
                    <a:lnTo>
                      <a:pt x="24" y="705"/>
                    </a:lnTo>
                    <a:lnTo>
                      <a:pt x="16" y="709"/>
                    </a:lnTo>
                    <a:lnTo>
                      <a:pt x="12" y="718"/>
                    </a:lnTo>
                    <a:lnTo>
                      <a:pt x="8" y="722"/>
                    </a:lnTo>
                    <a:lnTo>
                      <a:pt x="0" y="730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7" name="Freeform 69">
                <a:extLst>
                  <a:ext uri="{FF2B5EF4-FFF2-40B4-BE49-F238E27FC236}">
                    <a16:creationId xmlns:a16="http://schemas.microsoft.com/office/drawing/2014/main" id="{4F1A96B0-5356-D510-3408-697A5C56D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10595"/>
                <a:ext cx="44" cy="636"/>
              </a:xfrm>
              <a:custGeom>
                <a:avLst/>
                <a:gdLst>
                  <a:gd name="T0" fmla="*/ 0 w 44"/>
                  <a:gd name="T1" fmla="*/ 636 h 636"/>
                  <a:gd name="T2" fmla="*/ 0 w 44"/>
                  <a:gd name="T3" fmla="*/ 0 h 636"/>
                  <a:gd name="T4" fmla="*/ 44 w 44"/>
                  <a:gd name="T5" fmla="*/ 40 h 636"/>
                  <a:gd name="T6" fmla="*/ 44 w 44"/>
                  <a:gd name="T7" fmla="*/ 580 h 636"/>
                  <a:gd name="T8" fmla="*/ 36 w 44"/>
                  <a:gd name="T9" fmla="*/ 588 h 636"/>
                  <a:gd name="T10" fmla="*/ 32 w 44"/>
                  <a:gd name="T11" fmla="*/ 596 h 636"/>
                  <a:gd name="T12" fmla="*/ 28 w 44"/>
                  <a:gd name="T13" fmla="*/ 604 h 636"/>
                  <a:gd name="T14" fmla="*/ 24 w 44"/>
                  <a:gd name="T15" fmla="*/ 608 h 636"/>
                  <a:gd name="T16" fmla="*/ 16 w 44"/>
                  <a:gd name="T17" fmla="*/ 616 h 636"/>
                  <a:gd name="T18" fmla="*/ 12 w 44"/>
                  <a:gd name="T19" fmla="*/ 624 h 636"/>
                  <a:gd name="T20" fmla="*/ 4 w 44"/>
                  <a:gd name="T21" fmla="*/ 632 h 636"/>
                  <a:gd name="T22" fmla="*/ 0 w 44"/>
                  <a:gd name="T23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636">
                    <a:moveTo>
                      <a:pt x="0" y="636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580"/>
                    </a:lnTo>
                    <a:lnTo>
                      <a:pt x="36" y="588"/>
                    </a:lnTo>
                    <a:lnTo>
                      <a:pt x="32" y="596"/>
                    </a:lnTo>
                    <a:lnTo>
                      <a:pt x="28" y="604"/>
                    </a:lnTo>
                    <a:lnTo>
                      <a:pt x="24" y="608"/>
                    </a:lnTo>
                    <a:lnTo>
                      <a:pt x="16" y="616"/>
                    </a:lnTo>
                    <a:lnTo>
                      <a:pt x="12" y="624"/>
                    </a:lnTo>
                    <a:lnTo>
                      <a:pt x="4" y="632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8" name="Freeform 70">
                <a:extLst>
                  <a:ext uri="{FF2B5EF4-FFF2-40B4-BE49-F238E27FC236}">
                    <a16:creationId xmlns:a16="http://schemas.microsoft.com/office/drawing/2014/main" id="{AC73CA07-2507-2FA8-FACA-1E4CEF53F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6" y="10635"/>
                <a:ext cx="41" cy="540"/>
              </a:xfrm>
              <a:custGeom>
                <a:avLst/>
                <a:gdLst>
                  <a:gd name="T0" fmla="*/ 0 w 41"/>
                  <a:gd name="T1" fmla="*/ 540 h 540"/>
                  <a:gd name="T2" fmla="*/ 0 w 41"/>
                  <a:gd name="T3" fmla="*/ 0 h 540"/>
                  <a:gd name="T4" fmla="*/ 41 w 41"/>
                  <a:gd name="T5" fmla="*/ 40 h 540"/>
                  <a:gd name="T6" fmla="*/ 41 w 41"/>
                  <a:gd name="T7" fmla="*/ 475 h 540"/>
                  <a:gd name="T8" fmla="*/ 37 w 41"/>
                  <a:gd name="T9" fmla="*/ 483 h 540"/>
                  <a:gd name="T10" fmla="*/ 33 w 41"/>
                  <a:gd name="T11" fmla="*/ 491 h 540"/>
                  <a:gd name="T12" fmla="*/ 29 w 41"/>
                  <a:gd name="T13" fmla="*/ 500 h 540"/>
                  <a:gd name="T14" fmla="*/ 21 w 41"/>
                  <a:gd name="T15" fmla="*/ 508 h 540"/>
                  <a:gd name="T16" fmla="*/ 16 w 41"/>
                  <a:gd name="T17" fmla="*/ 516 h 540"/>
                  <a:gd name="T18" fmla="*/ 12 w 41"/>
                  <a:gd name="T19" fmla="*/ 524 h 540"/>
                  <a:gd name="T20" fmla="*/ 4 w 41"/>
                  <a:gd name="T21" fmla="*/ 532 h 540"/>
                  <a:gd name="T22" fmla="*/ 0 w 41"/>
                  <a:gd name="T23" fmla="*/ 54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540">
                    <a:moveTo>
                      <a:pt x="0" y="540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475"/>
                    </a:lnTo>
                    <a:lnTo>
                      <a:pt x="37" y="483"/>
                    </a:lnTo>
                    <a:lnTo>
                      <a:pt x="33" y="491"/>
                    </a:lnTo>
                    <a:lnTo>
                      <a:pt x="29" y="500"/>
                    </a:lnTo>
                    <a:lnTo>
                      <a:pt x="21" y="508"/>
                    </a:lnTo>
                    <a:lnTo>
                      <a:pt x="16" y="516"/>
                    </a:lnTo>
                    <a:lnTo>
                      <a:pt x="12" y="524"/>
                    </a:lnTo>
                    <a:lnTo>
                      <a:pt x="4" y="532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9" name="Freeform 71">
                <a:extLst>
                  <a:ext uri="{FF2B5EF4-FFF2-40B4-BE49-F238E27FC236}">
                    <a16:creationId xmlns:a16="http://schemas.microsoft.com/office/drawing/2014/main" id="{C20F266E-BAAB-9B1D-FE78-55E0D477B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7" y="10675"/>
                <a:ext cx="44" cy="435"/>
              </a:xfrm>
              <a:custGeom>
                <a:avLst/>
                <a:gdLst>
                  <a:gd name="T0" fmla="*/ 0 w 44"/>
                  <a:gd name="T1" fmla="*/ 435 h 435"/>
                  <a:gd name="T2" fmla="*/ 0 w 44"/>
                  <a:gd name="T3" fmla="*/ 0 h 435"/>
                  <a:gd name="T4" fmla="*/ 44 w 44"/>
                  <a:gd name="T5" fmla="*/ 40 h 435"/>
                  <a:gd name="T6" fmla="*/ 44 w 44"/>
                  <a:gd name="T7" fmla="*/ 359 h 435"/>
                  <a:gd name="T8" fmla="*/ 40 w 44"/>
                  <a:gd name="T9" fmla="*/ 367 h 435"/>
                  <a:gd name="T10" fmla="*/ 36 w 44"/>
                  <a:gd name="T11" fmla="*/ 379 h 435"/>
                  <a:gd name="T12" fmla="*/ 28 w 44"/>
                  <a:gd name="T13" fmla="*/ 387 h 435"/>
                  <a:gd name="T14" fmla="*/ 24 w 44"/>
                  <a:gd name="T15" fmla="*/ 395 h 435"/>
                  <a:gd name="T16" fmla="*/ 20 w 44"/>
                  <a:gd name="T17" fmla="*/ 407 h 435"/>
                  <a:gd name="T18" fmla="*/ 12 w 44"/>
                  <a:gd name="T19" fmla="*/ 415 h 435"/>
                  <a:gd name="T20" fmla="*/ 8 w 44"/>
                  <a:gd name="T21" fmla="*/ 427 h 435"/>
                  <a:gd name="T22" fmla="*/ 0 w 44"/>
                  <a:gd name="T23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435">
                    <a:moveTo>
                      <a:pt x="0" y="435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359"/>
                    </a:lnTo>
                    <a:lnTo>
                      <a:pt x="40" y="367"/>
                    </a:lnTo>
                    <a:lnTo>
                      <a:pt x="36" y="379"/>
                    </a:lnTo>
                    <a:lnTo>
                      <a:pt x="28" y="387"/>
                    </a:lnTo>
                    <a:lnTo>
                      <a:pt x="24" y="395"/>
                    </a:lnTo>
                    <a:lnTo>
                      <a:pt x="20" y="407"/>
                    </a:lnTo>
                    <a:lnTo>
                      <a:pt x="12" y="415"/>
                    </a:lnTo>
                    <a:lnTo>
                      <a:pt x="8" y="427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0" name="Freeform 72">
                <a:extLst>
                  <a:ext uri="{FF2B5EF4-FFF2-40B4-BE49-F238E27FC236}">
                    <a16:creationId xmlns:a16="http://schemas.microsoft.com/office/drawing/2014/main" id="{6D25F199-CC59-6A63-D3A0-40A2F1614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10715"/>
                <a:ext cx="44" cy="319"/>
              </a:xfrm>
              <a:custGeom>
                <a:avLst/>
                <a:gdLst>
                  <a:gd name="T0" fmla="*/ 0 w 44"/>
                  <a:gd name="T1" fmla="*/ 319 h 319"/>
                  <a:gd name="T2" fmla="*/ 0 w 44"/>
                  <a:gd name="T3" fmla="*/ 0 h 319"/>
                  <a:gd name="T4" fmla="*/ 44 w 44"/>
                  <a:gd name="T5" fmla="*/ 41 h 319"/>
                  <a:gd name="T6" fmla="*/ 44 w 44"/>
                  <a:gd name="T7" fmla="*/ 218 h 319"/>
                  <a:gd name="T8" fmla="*/ 40 w 44"/>
                  <a:gd name="T9" fmla="*/ 230 h 319"/>
                  <a:gd name="T10" fmla="*/ 32 w 44"/>
                  <a:gd name="T11" fmla="*/ 246 h 319"/>
                  <a:gd name="T12" fmla="*/ 28 w 44"/>
                  <a:gd name="T13" fmla="*/ 258 h 319"/>
                  <a:gd name="T14" fmla="*/ 24 w 44"/>
                  <a:gd name="T15" fmla="*/ 270 h 319"/>
                  <a:gd name="T16" fmla="*/ 16 w 44"/>
                  <a:gd name="T17" fmla="*/ 283 h 319"/>
                  <a:gd name="T18" fmla="*/ 12 w 44"/>
                  <a:gd name="T19" fmla="*/ 295 h 319"/>
                  <a:gd name="T20" fmla="*/ 8 w 44"/>
                  <a:gd name="T21" fmla="*/ 307 h 319"/>
                  <a:gd name="T22" fmla="*/ 0 w 44"/>
                  <a:gd name="T23" fmla="*/ 319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319">
                    <a:moveTo>
                      <a:pt x="0" y="319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218"/>
                    </a:lnTo>
                    <a:lnTo>
                      <a:pt x="40" y="230"/>
                    </a:lnTo>
                    <a:lnTo>
                      <a:pt x="32" y="246"/>
                    </a:lnTo>
                    <a:lnTo>
                      <a:pt x="28" y="258"/>
                    </a:lnTo>
                    <a:lnTo>
                      <a:pt x="24" y="270"/>
                    </a:lnTo>
                    <a:lnTo>
                      <a:pt x="16" y="283"/>
                    </a:lnTo>
                    <a:lnTo>
                      <a:pt x="12" y="295"/>
                    </a:lnTo>
                    <a:lnTo>
                      <a:pt x="8" y="307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1" name="Freeform 73">
                <a:extLst>
                  <a:ext uri="{FF2B5EF4-FFF2-40B4-BE49-F238E27FC236}">
                    <a16:creationId xmlns:a16="http://schemas.microsoft.com/office/drawing/2014/main" id="{D7BB06AD-C674-8ACC-BABF-983001A6F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" y="10756"/>
                <a:ext cx="41" cy="177"/>
              </a:xfrm>
              <a:custGeom>
                <a:avLst/>
                <a:gdLst>
                  <a:gd name="T0" fmla="*/ 0 w 41"/>
                  <a:gd name="T1" fmla="*/ 177 h 177"/>
                  <a:gd name="T2" fmla="*/ 0 w 41"/>
                  <a:gd name="T3" fmla="*/ 0 h 177"/>
                  <a:gd name="T4" fmla="*/ 41 w 41"/>
                  <a:gd name="T5" fmla="*/ 40 h 177"/>
                  <a:gd name="T6" fmla="*/ 37 w 41"/>
                  <a:gd name="T7" fmla="*/ 56 h 177"/>
                  <a:gd name="T8" fmla="*/ 33 w 41"/>
                  <a:gd name="T9" fmla="*/ 72 h 177"/>
                  <a:gd name="T10" fmla="*/ 29 w 41"/>
                  <a:gd name="T11" fmla="*/ 92 h 177"/>
                  <a:gd name="T12" fmla="*/ 25 w 41"/>
                  <a:gd name="T13" fmla="*/ 109 h 177"/>
                  <a:gd name="T14" fmla="*/ 16 w 41"/>
                  <a:gd name="T15" fmla="*/ 129 h 177"/>
                  <a:gd name="T16" fmla="*/ 12 w 41"/>
                  <a:gd name="T17" fmla="*/ 145 h 177"/>
                  <a:gd name="T18" fmla="*/ 4 w 41"/>
                  <a:gd name="T19" fmla="*/ 161 h 177"/>
                  <a:gd name="T20" fmla="*/ 0 w 41"/>
                  <a:gd name="T2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177">
                    <a:moveTo>
                      <a:pt x="0" y="177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37" y="56"/>
                    </a:lnTo>
                    <a:lnTo>
                      <a:pt x="33" y="72"/>
                    </a:lnTo>
                    <a:lnTo>
                      <a:pt x="29" y="92"/>
                    </a:lnTo>
                    <a:lnTo>
                      <a:pt x="25" y="109"/>
                    </a:lnTo>
                    <a:lnTo>
                      <a:pt x="16" y="129"/>
                    </a:lnTo>
                    <a:lnTo>
                      <a:pt x="12" y="145"/>
                    </a:lnTo>
                    <a:lnTo>
                      <a:pt x="4" y="161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2" name="Freeform 74">
                <a:extLst>
                  <a:ext uri="{FF2B5EF4-FFF2-40B4-BE49-F238E27FC236}">
                    <a16:creationId xmlns:a16="http://schemas.microsoft.com/office/drawing/2014/main" id="{8CCCFFB4-CC5A-6AF9-25F8-CB9C9EC3A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6" y="8979"/>
                <a:ext cx="709" cy="189"/>
              </a:xfrm>
              <a:custGeom>
                <a:avLst/>
                <a:gdLst>
                  <a:gd name="T0" fmla="*/ 584 w 709"/>
                  <a:gd name="T1" fmla="*/ 157 h 189"/>
                  <a:gd name="T2" fmla="*/ 512 w 709"/>
                  <a:gd name="T3" fmla="*/ 0 h 189"/>
                  <a:gd name="T4" fmla="*/ 0 w 709"/>
                  <a:gd name="T5" fmla="*/ 0 h 189"/>
                  <a:gd name="T6" fmla="*/ 0 w 709"/>
                  <a:gd name="T7" fmla="*/ 189 h 189"/>
                  <a:gd name="T8" fmla="*/ 512 w 709"/>
                  <a:gd name="T9" fmla="*/ 189 h 189"/>
                  <a:gd name="T10" fmla="*/ 439 w 709"/>
                  <a:gd name="T11" fmla="*/ 36 h 189"/>
                  <a:gd name="T12" fmla="*/ 584 w 709"/>
                  <a:gd name="T13" fmla="*/ 157 h 189"/>
                  <a:gd name="T14" fmla="*/ 709 w 709"/>
                  <a:gd name="T15" fmla="*/ 0 h 189"/>
                  <a:gd name="T16" fmla="*/ 512 w 709"/>
                  <a:gd name="T17" fmla="*/ 0 h 189"/>
                  <a:gd name="T18" fmla="*/ 584 w 70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9" h="189">
                    <a:moveTo>
                      <a:pt x="584" y="157"/>
                    </a:moveTo>
                    <a:lnTo>
                      <a:pt x="512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12" y="189"/>
                    </a:lnTo>
                    <a:lnTo>
                      <a:pt x="439" y="36"/>
                    </a:lnTo>
                    <a:lnTo>
                      <a:pt x="584" y="157"/>
                    </a:lnTo>
                    <a:lnTo>
                      <a:pt x="709" y="0"/>
                    </a:lnTo>
                    <a:lnTo>
                      <a:pt x="512" y="0"/>
                    </a:lnTo>
                    <a:lnTo>
                      <a:pt x="584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3" name="Freeform 75">
                <a:extLst>
                  <a:ext uri="{FF2B5EF4-FFF2-40B4-BE49-F238E27FC236}">
                    <a16:creationId xmlns:a16="http://schemas.microsoft.com/office/drawing/2014/main" id="{88AC451C-0CD6-9C8F-1873-051DD2D9C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6" y="9015"/>
                <a:ext cx="1124" cy="1245"/>
              </a:xfrm>
              <a:custGeom>
                <a:avLst/>
                <a:gdLst>
                  <a:gd name="T0" fmla="*/ 197 w 1124"/>
                  <a:gd name="T1" fmla="*/ 1108 h 1245"/>
                  <a:gd name="T2" fmla="*/ 201 w 1124"/>
                  <a:gd name="T3" fmla="*/ 1237 h 1245"/>
                  <a:gd name="T4" fmla="*/ 1124 w 1124"/>
                  <a:gd name="T5" fmla="*/ 121 h 1245"/>
                  <a:gd name="T6" fmla="*/ 979 w 1124"/>
                  <a:gd name="T7" fmla="*/ 0 h 1245"/>
                  <a:gd name="T8" fmla="*/ 56 w 1124"/>
                  <a:gd name="T9" fmla="*/ 1116 h 1245"/>
                  <a:gd name="T10" fmla="*/ 64 w 1124"/>
                  <a:gd name="T11" fmla="*/ 1245 h 1245"/>
                  <a:gd name="T12" fmla="*/ 56 w 1124"/>
                  <a:gd name="T13" fmla="*/ 1116 h 1245"/>
                  <a:gd name="T14" fmla="*/ 0 w 1124"/>
                  <a:gd name="T15" fmla="*/ 1185 h 1245"/>
                  <a:gd name="T16" fmla="*/ 64 w 1124"/>
                  <a:gd name="T17" fmla="*/ 1245 h 1245"/>
                  <a:gd name="T18" fmla="*/ 197 w 1124"/>
                  <a:gd name="T19" fmla="*/ 1108 h 1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24" h="1245">
                    <a:moveTo>
                      <a:pt x="197" y="1108"/>
                    </a:moveTo>
                    <a:lnTo>
                      <a:pt x="201" y="1237"/>
                    </a:lnTo>
                    <a:lnTo>
                      <a:pt x="1124" y="121"/>
                    </a:lnTo>
                    <a:lnTo>
                      <a:pt x="979" y="0"/>
                    </a:lnTo>
                    <a:lnTo>
                      <a:pt x="56" y="1116"/>
                    </a:lnTo>
                    <a:lnTo>
                      <a:pt x="64" y="1245"/>
                    </a:lnTo>
                    <a:lnTo>
                      <a:pt x="56" y="1116"/>
                    </a:lnTo>
                    <a:lnTo>
                      <a:pt x="0" y="1185"/>
                    </a:lnTo>
                    <a:lnTo>
                      <a:pt x="64" y="1245"/>
                    </a:lnTo>
                    <a:lnTo>
                      <a:pt x="197" y="1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4" name="Freeform 76">
                <a:extLst>
                  <a:ext uri="{FF2B5EF4-FFF2-40B4-BE49-F238E27FC236}">
                    <a16:creationId xmlns:a16="http://schemas.microsoft.com/office/drawing/2014/main" id="{601F4FFE-6F42-2F82-38FD-F26894A78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" y="10123"/>
                <a:ext cx="1080" cy="1016"/>
              </a:xfrm>
              <a:custGeom>
                <a:avLst/>
                <a:gdLst>
                  <a:gd name="T0" fmla="*/ 1080 w 1080"/>
                  <a:gd name="T1" fmla="*/ 947 h 1016"/>
                  <a:gd name="T2" fmla="*/ 1052 w 1080"/>
                  <a:gd name="T3" fmla="*/ 879 h 1016"/>
                  <a:gd name="T4" fmla="*/ 133 w 1080"/>
                  <a:gd name="T5" fmla="*/ 0 h 1016"/>
                  <a:gd name="T6" fmla="*/ 0 w 1080"/>
                  <a:gd name="T7" fmla="*/ 137 h 1016"/>
                  <a:gd name="T8" fmla="*/ 923 w 1080"/>
                  <a:gd name="T9" fmla="*/ 1016 h 1016"/>
                  <a:gd name="T10" fmla="*/ 891 w 1080"/>
                  <a:gd name="T11" fmla="*/ 947 h 1016"/>
                  <a:gd name="T12" fmla="*/ 1080 w 1080"/>
                  <a:gd name="T13" fmla="*/ 947 h 1016"/>
                  <a:gd name="T14" fmla="*/ 1080 w 1080"/>
                  <a:gd name="T15" fmla="*/ 907 h 1016"/>
                  <a:gd name="T16" fmla="*/ 1052 w 1080"/>
                  <a:gd name="T17" fmla="*/ 879 h 1016"/>
                  <a:gd name="T18" fmla="*/ 1080 w 1080"/>
                  <a:gd name="T19" fmla="*/ 947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0" h="1016">
                    <a:moveTo>
                      <a:pt x="1080" y="947"/>
                    </a:moveTo>
                    <a:lnTo>
                      <a:pt x="1052" y="879"/>
                    </a:lnTo>
                    <a:lnTo>
                      <a:pt x="133" y="0"/>
                    </a:lnTo>
                    <a:lnTo>
                      <a:pt x="0" y="137"/>
                    </a:lnTo>
                    <a:lnTo>
                      <a:pt x="923" y="1016"/>
                    </a:lnTo>
                    <a:lnTo>
                      <a:pt x="891" y="947"/>
                    </a:lnTo>
                    <a:lnTo>
                      <a:pt x="1080" y="947"/>
                    </a:lnTo>
                    <a:lnTo>
                      <a:pt x="1080" y="907"/>
                    </a:lnTo>
                    <a:lnTo>
                      <a:pt x="1052" y="879"/>
                    </a:lnTo>
                    <a:lnTo>
                      <a:pt x="1080" y="9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5" name="Freeform 77">
                <a:extLst>
                  <a:ext uri="{FF2B5EF4-FFF2-40B4-BE49-F238E27FC236}">
                    <a16:creationId xmlns:a16="http://schemas.microsoft.com/office/drawing/2014/main" id="{47F05A95-D20E-B9E7-08FD-26364DE31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" y="11070"/>
                <a:ext cx="189" cy="814"/>
              </a:xfrm>
              <a:custGeom>
                <a:avLst/>
                <a:gdLst>
                  <a:gd name="T0" fmla="*/ 32 w 189"/>
                  <a:gd name="T1" fmla="*/ 661 h 814"/>
                  <a:gd name="T2" fmla="*/ 189 w 189"/>
                  <a:gd name="T3" fmla="*/ 592 h 814"/>
                  <a:gd name="T4" fmla="*/ 189 w 189"/>
                  <a:gd name="T5" fmla="*/ 0 h 814"/>
                  <a:gd name="T6" fmla="*/ 0 w 189"/>
                  <a:gd name="T7" fmla="*/ 0 h 814"/>
                  <a:gd name="T8" fmla="*/ 0 w 189"/>
                  <a:gd name="T9" fmla="*/ 592 h 814"/>
                  <a:gd name="T10" fmla="*/ 161 w 189"/>
                  <a:gd name="T11" fmla="*/ 524 h 814"/>
                  <a:gd name="T12" fmla="*/ 32 w 189"/>
                  <a:gd name="T13" fmla="*/ 661 h 814"/>
                  <a:gd name="T14" fmla="*/ 189 w 189"/>
                  <a:gd name="T15" fmla="*/ 814 h 814"/>
                  <a:gd name="T16" fmla="*/ 189 w 189"/>
                  <a:gd name="T17" fmla="*/ 592 h 814"/>
                  <a:gd name="T18" fmla="*/ 32 w 189"/>
                  <a:gd name="T19" fmla="*/ 661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814">
                    <a:moveTo>
                      <a:pt x="32" y="661"/>
                    </a:moveTo>
                    <a:lnTo>
                      <a:pt x="189" y="592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592"/>
                    </a:lnTo>
                    <a:lnTo>
                      <a:pt x="161" y="524"/>
                    </a:lnTo>
                    <a:lnTo>
                      <a:pt x="32" y="661"/>
                    </a:lnTo>
                    <a:lnTo>
                      <a:pt x="189" y="814"/>
                    </a:lnTo>
                    <a:lnTo>
                      <a:pt x="189" y="592"/>
                    </a:lnTo>
                    <a:lnTo>
                      <a:pt x="32" y="6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6" name="Freeform 78">
                <a:extLst>
                  <a:ext uri="{FF2B5EF4-FFF2-40B4-BE49-F238E27FC236}">
                    <a16:creationId xmlns:a16="http://schemas.microsoft.com/office/drawing/2014/main" id="{12B57608-A224-B108-A76D-C4AE32711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10075"/>
                <a:ext cx="1765" cy="1656"/>
              </a:xfrm>
              <a:custGeom>
                <a:avLst/>
                <a:gdLst>
                  <a:gd name="T0" fmla="*/ 0 w 1765"/>
                  <a:gd name="T1" fmla="*/ 68 h 1656"/>
                  <a:gd name="T2" fmla="*/ 32 w 1765"/>
                  <a:gd name="T3" fmla="*/ 137 h 1656"/>
                  <a:gd name="T4" fmla="*/ 1636 w 1765"/>
                  <a:gd name="T5" fmla="*/ 1656 h 1656"/>
                  <a:gd name="T6" fmla="*/ 1765 w 1765"/>
                  <a:gd name="T7" fmla="*/ 1519 h 1656"/>
                  <a:gd name="T8" fmla="*/ 161 w 1765"/>
                  <a:gd name="T9" fmla="*/ 0 h 1656"/>
                  <a:gd name="T10" fmla="*/ 189 w 1765"/>
                  <a:gd name="T11" fmla="*/ 68 h 1656"/>
                  <a:gd name="T12" fmla="*/ 0 w 1765"/>
                  <a:gd name="T13" fmla="*/ 68 h 1656"/>
                  <a:gd name="T14" fmla="*/ 0 w 1765"/>
                  <a:gd name="T15" fmla="*/ 109 h 1656"/>
                  <a:gd name="T16" fmla="*/ 32 w 1765"/>
                  <a:gd name="T17" fmla="*/ 137 h 1656"/>
                  <a:gd name="T18" fmla="*/ 0 w 1765"/>
                  <a:gd name="T19" fmla="*/ 68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5" h="1656">
                    <a:moveTo>
                      <a:pt x="0" y="68"/>
                    </a:moveTo>
                    <a:lnTo>
                      <a:pt x="32" y="137"/>
                    </a:lnTo>
                    <a:lnTo>
                      <a:pt x="1636" y="1656"/>
                    </a:lnTo>
                    <a:lnTo>
                      <a:pt x="1765" y="1519"/>
                    </a:lnTo>
                    <a:lnTo>
                      <a:pt x="161" y="0"/>
                    </a:lnTo>
                    <a:lnTo>
                      <a:pt x="189" y="68"/>
                    </a:lnTo>
                    <a:lnTo>
                      <a:pt x="0" y="68"/>
                    </a:lnTo>
                    <a:lnTo>
                      <a:pt x="0" y="109"/>
                    </a:lnTo>
                    <a:lnTo>
                      <a:pt x="32" y="137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7" name="Freeform 79">
                <a:extLst>
                  <a:ext uri="{FF2B5EF4-FFF2-40B4-BE49-F238E27FC236}">
                    <a16:creationId xmlns:a16="http://schemas.microsoft.com/office/drawing/2014/main" id="{2CEB65E5-4073-864C-CEFE-D00B92383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8096"/>
                <a:ext cx="189" cy="2047"/>
              </a:xfrm>
              <a:custGeom>
                <a:avLst/>
                <a:gdLst>
                  <a:gd name="T0" fmla="*/ 97 w 189"/>
                  <a:gd name="T1" fmla="*/ 0 h 2047"/>
                  <a:gd name="T2" fmla="*/ 0 w 189"/>
                  <a:gd name="T3" fmla="*/ 97 h 2047"/>
                  <a:gd name="T4" fmla="*/ 0 w 189"/>
                  <a:gd name="T5" fmla="*/ 2047 h 2047"/>
                  <a:gd name="T6" fmla="*/ 189 w 189"/>
                  <a:gd name="T7" fmla="*/ 2047 h 2047"/>
                  <a:gd name="T8" fmla="*/ 189 w 189"/>
                  <a:gd name="T9" fmla="*/ 97 h 2047"/>
                  <a:gd name="T10" fmla="*/ 97 w 189"/>
                  <a:gd name="T11" fmla="*/ 190 h 2047"/>
                  <a:gd name="T12" fmla="*/ 97 w 189"/>
                  <a:gd name="T13" fmla="*/ 0 h 2047"/>
                  <a:gd name="T14" fmla="*/ 0 w 189"/>
                  <a:gd name="T15" fmla="*/ 0 h 2047"/>
                  <a:gd name="T16" fmla="*/ 0 w 189"/>
                  <a:gd name="T17" fmla="*/ 97 h 2047"/>
                  <a:gd name="T18" fmla="*/ 97 w 189"/>
                  <a:gd name="T19" fmla="*/ 0 h 2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047">
                    <a:moveTo>
                      <a:pt x="97" y="0"/>
                    </a:moveTo>
                    <a:lnTo>
                      <a:pt x="0" y="97"/>
                    </a:lnTo>
                    <a:lnTo>
                      <a:pt x="0" y="2047"/>
                    </a:lnTo>
                    <a:lnTo>
                      <a:pt x="189" y="2047"/>
                    </a:lnTo>
                    <a:lnTo>
                      <a:pt x="189" y="97"/>
                    </a:lnTo>
                    <a:lnTo>
                      <a:pt x="97" y="190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7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8" name="Freeform 80">
                <a:extLst>
                  <a:ext uri="{FF2B5EF4-FFF2-40B4-BE49-F238E27FC236}">
                    <a16:creationId xmlns:a16="http://schemas.microsoft.com/office/drawing/2014/main" id="{8D2F86E2-5496-8F54-764C-770D36789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096"/>
                <a:ext cx="604" cy="190"/>
              </a:xfrm>
              <a:custGeom>
                <a:avLst/>
                <a:gdLst>
                  <a:gd name="T0" fmla="*/ 604 w 604"/>
                  <a:gd name="T1" fmla="*/ 97 h 190"/>
                  <a:gd name="T2" fmla="*/ 507 w 604"/>
                  <a:gd name="T3" fmla="*/ 0 h 190"/>
                  <a:gd name="T4" fmla="*/ 0 w 604"/>
                  <a:gd name="T5" fmla="*/ 0 h 190"/>
                  <a:gd name="T6" fmla="*/ 0 w 604"/>
                  <a:gd name="T7" fmla="*/ 190 h 190"/>
                  <a:gd name="T8" fmla="*/ 507 w 604"/>
                  <a:gd name="T9" fmla="*/ 190 h 190"/>
                  <a:gd name="T10" fmla="*/ 415 w 604"/>
                  <a:gd name="T11" fmla="*/ 97 h 190"/>
                  <a:gd name="T12" fmla="*/ 604 w 604"/>
                  <a:gd name="T13" fmla="*/ 97 h 190"/>
                  <a:gd name="T14" fmla="*/ 604 w 604"/>
                  <a:gd name="T15" fmla="*/ 0 h 190"/>
                  <a:gd name="T16" fmla="*/ 507 w 604"/>
                  <a:gd name="T17" fmla="*/ 0 h 190"/>
                  <a:gd name="T18" fmla="*/ 604 w 604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4" h="190">
                    <a:moveTo>
                      <a:pt x="604" y="97"/>
                    </a:moveTo>
                    <a:lnTo>
                      <a:pt x="507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7" y="190"/>
                    </a:lnTo>
                    <a:lnTo>
                      <a:pt x="415" y="97"/>
                    </a:lnTo>
                    <a:lnTo>
                      <a:pt x="604" y="97"/>
                    </a:lnTo>
                    <a:lnTo>
                      <a:pt x="604" y="0"/>
                    </a:lnTo>
                    <a:lnTo>
                      <a:pt x="507" y="0"/>
                    </a:lnTo>
                    <a:lnTo>
                      <a:pt x="604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9" name="Freeform 81">
                <a:extLst>
                  <a:ext uri="{FF2B5EF4-FFF2-40B4-BE49-F238E27FC236}">
                    <a16:creationId xmlns:a16="http://schemas.microsoft.com/office/drawing/2014/main" id="{94727B6B-953C-A937-6969-1A7C83FAC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189" cy="1805"/>
              </a:xfrm>
              <a:custGeom>
                <a:avLst/>
                <a:gdLst>
                  <a:gd name="T0" fmla="*/ 20 w 189"/>
                  <a:gd name="T1" fmla="*/ 1491 h 1805"/>
                  <a:gd name="T2" fmla="*/ 189 w 189"/>
                  <a:gd name="T3" fmla="*/ 1555 h 1805"/>
                  <a:gd name="T4" fmla="*/ 189 w 189"/>
                  <a:gd name="T5" fmla="*/ 0 h 1805"/>
                  <a:gd name="T6" fmla="*/ 0 w 189"/>
                  <a:gd name="T7" fmla="*/ 0 h 1805"/>
                  <a:gd name="T8" fmla="*/ 0 w 189"/>
                  <a:gd name="T9" fmla="*/ 1555 h 1805"/>
                  <a:gd name="T10" fmla="*/ 165 w 189"/>
                  <a:gd name="T11" fmla="*/ 1616 h 1805"/>
                  <a:gd name="T12" fmla="*/ 0 w 189"/>
                  <a:gd name="T13" fmla="*/ 1555 h 1805"/>
                  <a:gd name="T14" fmla="*/ 0 w 189"/>
                  <a:gd name="T15" fmla="*/ 1805 h 1805"/>
                  <a:gd name="T16" fmla="*/ 165 w 189"/>
                  <a:gd name="T17" fmla="*/ 1616 h 1805"/>
                  <a:gd name="T18" fmla="*/ 20 w 189"/>
                  <a:gd name="T19" fmla="*/ 1491 h 1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05">
                    <a:moveTo>
                      <a:pt x="20" y="1491"/>
                    </a:moveTo>
                    <a:lnTo>
                      <a:pt x="189" y="155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555"/>
                    </a:lnTo>
                    <a:lnTo>
                      <a:pt x="165" y="1616"/>
                    </a:lnTo>
                    <a:lnTo>
                      <a:pt x="0" y="1555"/>
                    </a:lnTo>
                    <a:lnTo>
                      <a:pt x="0" y="1805"/>
                    </a:lnTo>
                    <a:lnTo>
                      <a:pt x="165" y="1616"/>
                    </a:lnTo>
                    <a:lnTo>
                      <a:pt x="20" y="14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0" name="Freeform 82">
                <a:extLst>
                  <a:ext uri="{FF2B5EF4-FFF2-40B4-BE49-F238E27FC236}">
                    <a16:creationId xmlns:a16="http://schemas.microsoft.com/office/drawing/2014/main" id="{B0628AD8-BB94-3C94-9552-923CC2361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9" y="8979"/>
                <a:ext cx="729" cy="830"/>
              </a:xfrm>
              <a:custGeom>
                <a:avLst/>
                <a:gdLst>
                  <a:gd name="T0" fmla="*/ 657 w 729"/>
                  <a:gd name="T1" fmla="*/ 0 h 830"/>
                  <a:gd name="T2" fmla="*/ 584 w 729"/>
                  <a:gd name="T3" fmla="*/ 32 h 830"/>
                  <a:gd name="T4" fmla="*/ 0 w 729"/>
                  <a:gd name="T5" fmla="*/ 705 h 830"/>
                  <a:gd name="T6" fmla="*/ 145 w 729"/>
                  <a:gd name="T7" fmla="*/ 830 h 830"/>
                  <a:gd name="T8" fmla="*/ 729 w 729"/>
                  <a:gd name="T9" fmla="*/ 157 h 830"/>
                  <a:gd name="T10" fmla="*/ 657 w 729"/>
                  <a:gd name="T11" fmla="*/ 189 h 830"/>
                  <a:gd name="T12" fmla="*/ 657 w 729"/>
                  <a:gd name="T13" fmla="*/ 0 h 830"/>
                  <a:gd name="T14" fmla="*/ 612 w 729"/>
                  <a:gd name="T15" fmla="*/ 0 h 830"/>
                  <a:gd name="T16" fmla="*/ 584 w 729"/>
                  <a:gd name="T17" fmla="*/ 32 h 830"/>
                  <a:gd name="T18" fmla="*/ 657 w 729"/>
                  <a:gd name="T19" fmla="*/ 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9" h="830">
                    <a:moveTo>
                      <a:pt x="657" y="0"/>
                    </a:moveTo>
                    <a:lnTo>
                      <a:pt x="584" y="32"/>
                    </a:lnTo>
                    <a:lnTo>
                      <a:pt x="0" y="705"/>
                    </a:lnTo>
                    <a:lnTo>
                      <a:pt x="145" y="830"/>
                    </a:lnTo>
                    <a:lnTo>
                      <a:pt x="729" y="157"/>
                    </a:lnTo>
                    <a:lnTo>
                      <a:pt x="657" y="189"/>
                    </a:lnTo>
                    <a:lnTo>
                      <a:pt x="657" y="0"/>
                    </a:lnTo>
                    <a:lnTo>
                      <a:pt x="612" y="0"/>
                    </a:lnTo>
                    <a:lnTo>
                      <a:pt x="584" y="32"/>
                    </a:lnTo>
                    <a:lnTo>
                      <a:pt x="6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1" name="Freeform 83">
                <a:extLst>
                  <a:ext uri="{FF2B5EF4-FFF2-40B4-BE49-F238E27FC236}">
                    <a16:creationId xmlns:a16="http://schemas.microsoft.com/office/drawing/2014/main" id="{CB167D09-BB1C-11A6-8DAF-C7A1764A8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193"/>
                <a:ext cx="32" cy="1979"/>
              </a:xfrm>
              <a:custGeom>
                <a:avLst/>
                <a:gdLst>
                  <a:gd name="T0" fmla="*/ 0 w 32"/>
                  <a:gd name="T1" fmla="*/ 1950 h 1979"/>
                  <a:gd name="T2" fmla="*/ 0 w 32"/>
                  <a:gd name="T3" fmla="*/ 0 h 1979"/>
                  <a:gd name="T4" fmla="*/ 32 w 32"/>
                  <a:gd name="T5" fmla="*/ 0 h 1979"/>
                  <a:gd name="T6" fmla="*/ 32 w 32"/>
                  <a:gd name="T7" fmla="*/ 1979 h 1979"/>
                  <a:gd name="T8" fmla="*/ 0 w 32"/>
                  <a:gd name="T9" fmla="*/ 1950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79">
                    <a:moveTo>
                      <a:pt x="0" y="19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79"/>
                    </a:lnTo>
                    <a:lnTo>
                      <a:pt x="0" y="195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2" name="Freeform 84">
                <a:extLst>
                  <a:ext uri="{FF2B5EF4-FFF2-40B4-BE49-F238E27FC236}">
                    <a16:creationId xmlns:a16="http://schemas.microsoft.com/office/drawing/2014/main" id="{81BEEDA4-A4E8-721B-188B-99CD0CE99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6" y="8193"/>
                <a:ext cx="32" cy="2011"/>
              </a:xfrm>
              <a:custGeom>
                <a:avLst/>
                <a:gdLst>
                  <a:gd name="T0" fmla="*/ 0 w 32"/>
                  <a:gd name="T1" fmla="*/ 1979 h 2011"/>
                  <a:gd name="T2" fmla="*/ 0 w 32"/>
                  <a:gd name="T3" fmla="*/ 0 h 2011"/>
                  <a:gd name="T4" fmla="*/ 32 w 32"/>
                  <a:gd name="T5" fmla="*/ 0 h 2011"/>
                  <a:gd name="T6" fmla="*/ 32 w 32"/>
                  <a:gd name="T7" fmla="*/ 2011 h 2011"/>
                  <a:gd name="T8" fmla="*/ 0 w 32"/>
                  <a:gd name="T9" fmla="*/ 1979 h 2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11">
                    <a:moveTo>
                      <a:pt x="0" y="197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11"/>
                    </a:lnTo>
                    <a:lnTo>
                      <a:pt x="0" y="197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3" name="Freeform 85">
                <a:extLst>
                  <a:ext uri="{FF2B5EF4-FFF2-40B4-BE49-F238E27FC236}">
                    <a16:creationId xmlns:a16="http://schemas.microsoft.com/office/drawing/2014/main" id="{90BAC788-577D-1863-EA46-9F516933A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8193"/>
                <a:ext cx="32" cy="2039"/>
              </a:xfrm>
              <a:custGeom>
                <a:avLst/>
                <a:gdLst>
                  <a:gd name="T0" fmla="*/ 0 w 32"/>
                  <a:gd name="T1" fmla="*/ 2011 h 2039"/>
                  <a:gd name="T2" fmla="*/ 0 w 32"/>
                  <a:gd name="T3" fmla="*/ 0 h 2039"/>
                  <a:gd name="T4" fmla="*/ 32 w 32"/>
                  <a:gd name="T5" fmla="*/ 0 h 2039"/>
                  <a:gd name="T6" fmla="*/ 32 w 32"/>
                  <a:gd name="T7" fmla="*/ 2039 h 2039"/>
                  <a:gd name="T8" fmla="*/ 0 w 32"/>
                  <a:gd name="T9" fmla="*/ 2011 h 2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39">
                    <a:moveTo>
                      <a:pt x="0" y="201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39"/>
                    </a:lnTo>
                    <a:lnTo>
                      <a:pt x="0" y="2011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4" name="Freeform 86">
                <a:extLst>
                  <a:ext uri="{FF2B5EF4-FFF2-40B4-BE49-F238E27FC236}">
                    <a16:creationId xmlns:a16="http://schemas.microsoft.com/office/drawing/2014/main" id="{7A02D4B7-7E46-1821-D318-FC26D11B4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0" y="8193"/>
                <a:ext cx="33" cy="2071"/>
              </a:xfrm>
              <a:custGeom>
                <a:avLst/>
                <a:gdLst>
                  <a:gd name="T0" fmla="*/ 0 w 33"/>
                  <a:gd name="T1" fmla="*/ 2039 h 2071"/>
                  <a:gd name="T2" fmla="*/ 0 w 33"/>
                  <a:gd name="T3" fmla="*/ 0 h 2071"/>
                  <a:gd name="T4" fmla="*/ 33 w 33"/>
                  <a:gd name="T5" fmla="*/ 0 h 2071"/>
                  <a:gd name="T6" fmla="*/ 33 w 33"/>
                  <a:gd name="T7" fmla="*/ 2071 h 2071"/>
                  <a:gd name="T8" fmla="*/ 0 w 33"/>
                  <a:gd name="T9" fmla="*/ 2039 h 2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71">
                    <a:moveTo>
                      <a:pt x="0" y="2039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071"/>
                    </a:lnTo>
                    <a:lnTo>
                      <a:pt x="0" y="203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5" name="Freeform 87">
                <a:extLst>
                  <a:ext uri="{FF2B5EF4-FFF2-40B4-BE49-F238E27FC236}">
                    <a16:creationId xmlns:a16="http://schemas.microsoft.com/office/drawing/2014/main" id="{16C043F2-17B2-D0CB-5411-C4A68DD4C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3" y="8193"/>
                <a:ext cx="32" cy="2099"/>
              </a:xfrm>
              <a:custGeom>
                <a:avLst/>
                <a:gdLst>
                  <a:gd name="T0" fmla="*/ 0 w 32"/>
                  <a:gd name="T1" fmla="*/ 2071 h 2099"/>
                  <a:gd name="T2" fmla="*/ 0 w 32"/>
                  <a:gd name="T3" fmla="*/ 0 h 2099"/>
                  <a:gd name="T4" fmla="*/ 32 w 32"/>
                  <a:gd name="T5" fmla="*/ 0 h 2099"/>
                  <a:gd name="T6" fmla="*/ 32 w 32"/>
                  <a:gd name="T7" fmla="*/ 2099 h 2099"/>
                  <a:gd name="T8" fmla="*/ 0 w 32"/>
                  <a:gd name="T9" fmla="*/ 2071 h 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99">
                    <a:moveTo>
                      <a:pt x="0" y="20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99"/>
                    </a:lnTo>
                    <a:lnTo>
                      <a:pt x="0" y="207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6" name="Freeform 88">
                <a:extLst>
                  <a:ext uri="{FF2B5EF4-FFF2-40B4-BE49-F238E27FC236}">
                    <a16:creationId xmlns:a16="http://schemas.microsoft.com/office/drawing/2014/main" id="{CEBA5C05-ABB5-E143-1996-10F7FA434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8193"/>
                <a:ext cx="32" cy="2132"/>
              </a:xfrm>
              <a:custGeom>
                <a:avLst/>
                <a:gdLst>
                  <a:gd name="T0" fmla="*/ 0 w 32"/>
                  <a:gd name="T1" fmla="*/ 2099 h 2132"/>
                  <a:gd name="T2" fmla="*/ 0 w 32"/>
                  <a:gd name="T3" fmla="*/ 0 h 2132"/>
                  <a:gd name="T4" fmla="*/ 32 w 32"/>
                  <a:gd name="T5" fmla="*/ 0 h 2132"/>
                  <a:gd name="T6" fmla="*/ 32 w 32"/>
                  <a:gd name="T7" fmla="*/ 2132 h 2132"/>
                  <a:gd name="T8" fmla="*/ 0 w 32"/>
                  <a:gd name="T9" fmla="*/ 2099 h 2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32">
                    <a:moveTo>
                      <a:pt x="0" y="209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32"/>
                    </a:lnTo>
                    <a:lnTo>
                      <a:pt x="0" y="209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7" name="Freeform 89">
                <a:extLst>
                  <a:ext uri="{FF2B5EF4-FFF2-40B4-BE49-F238E27FC236}">
                    <a16:creationId xmlns:a16="http://schemas.microsoft.com/office/drawing/2014/main" id="{52E147FF-DE2E-0F48-FB1F-968A0E46E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8193"/>
                <a:ext cx="32" cy="2164"/>
              </a:xfrm>
              <a:custGeom>
                <a:avLst/>
                <a:gdLst>
                  <a:gd name="T0" fmla="*/ 0 w 32"/>
                  <a:gd name="T1" fmla="*/ 2132 h 2164"/>
                  <a:gd name="T2" fmla="*/ 0 w 32"/>
                  <a:gd name="T3" fmla="*/ 0 h 2164"/>
                  <a:gd name="T4" fmla="*/ 32 w 32"/>
                  <a:gd name="T5" fmla="*/ 0 h 2164"/>
                  <a:gd name="T6" fmla="*/ 32 w 32"/>
                  <a:gd name="T7" fmla="*/ 2164 h 2164"/>
                  <a:gd name="T8" fmla="*/ 0 w 32"/>
                  <a:gd name="T9" fmla="*/ 2132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64">
                    <a:moveTo>
                      <a:pt x="0" y="213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64"/>
                    </a:lnTo>
                    <a:lnTo>
                      <a:pt x="0" y="213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8" name="Freeform 90">
                <a:extLst>
                  <a:ext uri="{FF2B5EF4-FFF2-40B4-BE49-F238E27FC236}">
                    <a16:creationId xmlns:a16="http://schemas.microsoft.com/office/drawing/2014/main" id="{1FAC4BB6-E2B2-FC03-9ECE-111B5C223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8193"/>
                <a:ext cx="29" cy="2192"/>
              </a:xfrm>
              <a:custGeom>
                <a:avLst/>
                <a:gdLst>
                  <a:gd name="T0" fmla="*/ 0 w 29"/>
                  <a:gd name="T1" fmla="*/ 2164 h 2192"/>
                  <a:gd name="T2" fmla="*/ 0 w 29"/>
                  <a:gd name="T3" fmla="*/ 0 h 2192"/>
                  <a:gd name="T4" fmla="*/ 29 w 29"/>
                  <a:gd name="T5" fmla="*/ 0 h 2192"/>
                  <a:gd name="T6" fmla="*/ 29 w 29"/>
                  <a:gd name="T7" fmla="*/ 2192 h 2192"/>
                  <a:gd name="T8" fmla="*/ 0 w 29"/>
                  <a:gd name="T9" fmla="*/ 2164 h 2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192">
                    <a:moveTo>
                      <a:pt x="0" y="2164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192"/>
                    </a:lnTo>
                    <a:lnTo>
                      <a:pt x="0" y="21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9" name="Freeform 91">
                <a:extLst>
                  <a:ext uri="{FF2B5EF4-FFF2-40B4-BE49-F238E27FC236}">
                    <a16:creationId xmlns:a16="http://schemas.microsoft.com/office/drawing/2014/main" id="{8A59535E-01BA-EFDC-163B-C18FFAFE2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8193"/>
                <a:ext cx="32" cy="2224"/>
              </a:xfrm>
              <a:custGeom>
                <a:avLst/>
                <a:gdLst>
                  <a:gd name="T0" fmla="*/ 0 w 32"/>
                  <a:gd name="T1" fmla="*/ 2192 h 2224"/>
                  <a:gd name="T2" fmla="*/ 0 w 32"/>
                  <a:gd name="T3" fmla="*/ 0 h 2224"/>
                  <a:gd name="T4" fmla="*/ 32 w 32"/>
                  <a:gd name="T5" fmla="*/ 0 h 2224"/>
                  <a:gd name="T6" fmla="*/ 32 w 32"/>
                  <a:gd name="T7" fmla="*/ 2224 h 2224"/>
                  <a:gd name="T8" fmla="*/ 0 w 32"/>
                  <a:gd name="T9" fmla="*/ 2192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24">
                    <a:moveTo>
                      <a:pt x="0" y="219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24"/>
                    </a:lnTo>
                    <a:lnTo>
                      <a:pt x="0" y="2192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0" name="Freeform 92">
                <a:extLst>
                  <a:ext uri="{FF2B5EF4-FFF2-40B4-BE49-F238E27FC236}">
                    <a16:creationId xmlns:a16="http://schemas.microsoft.com/office/drawing/2014/main" id="{2915B555-B2D6-FC47-13AC-CF30D2460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0" y="8193"/>
                <a:ext cx="32" cy="2252"/>
              </a:xfrm>
              <a:custGeom>
                <a:avLst/>
                <a:gdLst>
                  <a:gd name="T0" fmla="*/ 0 w 32"/>
                  <a:gd name="T1" fmla="*/ 2224 h 2252"/>
                  <a:gd name="T2" fmla="*/ 0 w 32"/>
                  <a:gd name="T3" fmla="*/ 0 h 2252"/>
                  <a:gd name="T4" fmla="*/ 32 w 32"/>
                  <a:gd name="T5" fmla="*/ 0 h 2252"/>
                  <a:gd name="T6" fmla="*/ 32 w 32"/>
                  <a:gd name="T7" fmla="*/ 2252 h 2252"/>
                  <a:gd name="T8" fmla="*/ 0 w 32"/>
                  <a:gd name="T9" fmla="*/ 2224 h 2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52">
                    <a:moveTo>
                      <a:pt x="0" y="2224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52"/>
                    </a:lnTo>
                    <a:lnTo>
                      <a:pt x="0" y="2224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1" name="Freeform 93">
                <a:extLst>
                  <a:ext uri="{FF2B5EF4-FFF2-40B4-BE49-F238E27FC236}">
                    <a16:creationId xmlns:a16="http://schemas.microsoft.com/office/drawing/2014/main" id="{7AE5C5F9-511A-91B0-1C7B-665C43DE4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8193"/>
                <a:ext cx="32" cy="2285"/>
              </a:xfrm>
              <a:custGeom>
                <a:avLst/>
                <a:gdLst>
                  <a:gd name="T0" fmla="*/ 0 w 32"/>
                  <a:gd name="T1" fmla="*/ 2252 h 2285"/>
                  <a:gd name="T2" fmla="*/ 0 w 32"/>
                  <a:gd name="T3" fmla="*/ 0 h 2285"/>
                  <a:gd name="T4" fmla="*/ 32 w 32"/>
                  <a:gd name="T5" fmla="*/ 0 h 2285"/>
                  <a:gd name="T6" fmla="*/ 32 w 32"/>
                  <a:gd name="T7" fmla="*/ 2285 h 2285"/>
                  <a:gd name="T8" fmla="*/ 0 w 32"/>
                  <a:gd name="T9" fmla="*/ 2252 h 2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85">
                    <a:moveTo>
                      <a:pt x="0" y="225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85"/>
                    </a:lnTo>
                    <a:lnTo>
                      <a:pt x="0" y="2252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2" name="Freeform 94">
                <a:extLst>
                  <a:ext uri="{FF2B5EF4-FFF2-40B4-BE49-F238E27FC236}">
                    <a16:creationId xmlns:a16="http://schemas.microsoft.com/office/drawing/2014/main" id="{C38D366B-993B-DB09-38D1-090E0744D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4" y="8193"/>
                <a:ext cx="33" cy="2313"/>
              </a:xfrm>
              <a:custGeom>
                <a:avLst/>
                <a:gdLst>
                  <a:gd name="T0" fmla="*/ 0 w 33"/>
                  <a:gd name="T1" fmla="*/ 2285 h 2313"/>
                  <a:gd name="T2" fmla="*/ 0 w 33"/>
                  <a:gd name="T3" fmla="*/ 0 h 2313"/>
                  <a:gd name="T4" fmla="*/ 33 w 33"/>
                  <a:gd name="T5" fmla="*/ 0 h 2313"/>
                  <a:gd name="T6" fmla="*/ 33 w 33"/>
                  <a:gd name="T7" fmla="*/ 2313 h 2313"/>
                  <a:gd name="T8" fmla="*/ 0 w 33"/>
                  <a:gd name="T9" fmla="*/ 2285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13">
                    <a:moveTo>
                      <a:pt x="0" y="2285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313"/>
                    </a:lnTo>
                    <a:lnTo>
                      <a:pt x="0" y="2285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3" name="Freeform 95">
                <a:extLst>
                  <a:ext uri="{FF2B5EF4-FFF2-40B4-BE49-F238E27FC236}">
                    <a16:creationId xmlns:a16="http://schemas.microsoft.com/office/drawing/2014/main" id="{28E508E7-9C0B-2CB7-912A-73CDB7D77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7" y="8193"/>
                <a:ext cx="32" cy="2345"/>
              </a:xfrm>
              <a:custGeom>
                <a:avLst/>
                <a:gdLst>
                  <a:gd name="T0" fmla="*/ 0 w 32"/>
                  <a:gd name="T1" fmla="*/ 2313 h 2345"/>
                  <a:gd name="T2" fmla="*/ 0 w 32"/>
                  <a:gd name="T3" fmla="*/ 0 h 2345"/>
                  <a:gd name="T4" fmla="*/ 32 w 32"/>
                  <a:gd name="T5" fmla="*/ 0 h 2345"/>
                  <a:gd name="T6" fmla="*/ 32 w 32"/>
                  <a:gd name="T7" fmla="*/ 2345 h 2345"/>
                  <a:gd name="T8" fmla="*/ 0 w 32"/>
                  <a:gd name="T9" fmla="*/ 2313 h 2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45">
                    <a:moveTo>
                      <a:pt x="0" y="231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45"/>
                    </a:lnTo>
                    <a:lnTo>
                      <a:pt x="0" y="2313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4" name="Freeform 96">
                <a:extLst>
                  <a:ext uri="{FF2B5EF4-FFF2-40B4-BE49-F238E27FC236}">
                    <a16:creationId xmlns:a16="http://schemas.microsoft.com/office/drawing/2014/main" id="{9B66FF63-386C-BD43-3E62-8C67FFE86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32" cy="2373"/>
              </a:xfrm>
              <a:custGeom>
                <a:avLst/>
                <a:gdLst>
                  <a:gd name="T0" fmla="*/ 0 w 32"/>
                  <a:gd name="T1" fmla="*/ 2345 h 2373"/>
                  <a:gd name="T2" fmla="*/ 0 w 32"/>
                  <a:gd name="T3" fmla="*/ 0 h 2373"/>
                  <a:gd name="T4" fmla="*/ 32 w 32"/>
                  <a:gd name="T5" fmla="*/ 0 h 2373"/>
                  <a:gd name="T6" fmla="*/ 32 w 32"/>
                  <a:gd name="T7" fmla="*/ 2373 h 2373"/>
                  <a:gd name="T8" fmla="*/ 0 w 32"/>
                  <a:gd name="T9" fmla="*/ 2345 h 2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73">
                    <a:moveTo>
                      <a:pt x="0" y="2345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73"/>
                    </a:lnTo>
                    <a:lnTo>
                      <a:pt x="0" y="2345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5" name="Freeform 97">
                <a:extLst>
                  <a:ext uri="{FF2B5EF4-FFF2-40B4-BE49-F238E27FC236}">
                    <a16:creationId xmlns:a16="http://schemas.microsoft.com/office/drawing/2014/main" id="{28CA3B54-255A-D0AA-D12A-A27EC7B04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8193"/>
                <a:ext cx="32" cy="2406"/>
              </a:xfrm>
              <a:custGeom>
                <a:avLst/>
                <a:gdLst>
                  <a:gd name="T0" fmla="*/ 0 w 32"/>
                  <a:gd name="T1" fmla="*/ 2373 h 2406"/>
                  <a:gd name="T2" fmla="*/ 0 w 32"/>
                  <a:gd name="T3" fmla="*/ 0 h 2406"/>
                  <a:gd name="T4" fmla="*/ 32 w 32"/>
                  <a:gd name="T5" fmla="*/ 0 h 2406"/>
                  <a:gd name="T6" fmla="*/ 32 w 32"/>
                  <a:gd name="T7" fmla="*/ 2406 h 2406"/>
                  <a:gd name="T8" fmla="*/ 0 w 32"/>
                  <a:gd name="T9" fmla="*/ 2373 h 2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406">
                    <a:moveTo>
                      <a:pt x="0" y="237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406"/>
                    </a:lnTo>
                    <a:lnTo>
                      <a:pt x="0" y="2373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6" name="Freeform 98">
                <a:extLst>
                  <a:ext uri="{FF2B5EF4-FFF2-40B4-BE49-F238E27FC236}">
                    <a16:creationId xmlns:a16="http://schemas.microsoft.com/office/drawing/2014/main" id="{4D46D09C-DD23-94A5-4DA6-37ECAA63A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8193"/>
                <a:ext cx="32" cy="2438"/>
              </a:xfrm>
              <a:custGeom>
                <a:avLst/>
                <a:gdLst>
                  <a:gd name="T0" fmla="*/ 0 w 32"/>
                  <a:gd name="T1" fmla="*/ 2406 h 2438"/>
                  <a:gd name="T2" fmla="*/ 0 w 32"/>
                  <a:gd name="T3" fmla="*/ 0 h 2438"/>
                  <a:gd name="T4" fmla="*/ 28 w 32"/>
                  <a:gd name="T5" fmla="*/ 0 h 2438"/>
                  <a:gd name="T6" fmla="*/ 28 w 32"/>
                  <a:gd name="T7" fmla="*/ 1555 h 2438"/>
                  <a:gd name="T8" fmla="*/ 32 w 32"/>
                  <a:gd name="T9" fmla="*/ 1551 h 2438"/>
                  <a:gd name="T10" fmla="*/ 32 w 32"/>
                  <a:gd name="T11" fmla="*/ 2438 h 2438"/>
                  <a:gd name="T12" fmla="*/ 0 w 32"/>
                  <a:gd name="T13" fmla="*/ 2406 h 2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438">
                    <a:moveTo>
                      <a:pt x="0" y="240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555"/>
                    </a:lnTo>
                    <a:lnTo>
                      <a:pt x="32" y="1551"/>
                    </a:lnTo>
                    <a:lnTo>
                      <a:pt x="32" y="2438"/>
                    </a:lnTo>
                    <a:lnTo>
                      <a:pt x="0" y="2406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7" name="Freeform 99">
                <a:extLst>
                  <a:ext uri="{FF2B5EF4-FFF2-40B4-BE49-F238E27FC236}">
                    <a16:creationId xmlns:a16="http://schemas.microsoft.com/office/drawing/2014/main" id="{959CF71C-93B7-C615-377E-7FAD85C0F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" y="9704"/>
                <a:ext cx="33" cy="955"/>
              </a:xfrm>
              <a:custGeom>
                <a:avLst/>
                <a:gdLst>
                  <a:gd name="T0" fmla="*/ 0 w 33"/>
                  <a:gd name="T1" fmla="*/ 927 h 955"/>
                  <a:gd name="T2" fmla="*/ 0 w 33"/>
                  <a:gd name="T3" fmla="*/ 40 h 955"/>
                  <a:gd name="T4" fmla="*/ 33 w 33"/>
                  <a:gd name="T5" fmla="*/ 0 h 955"/>
                  <a:gd name="T6" fmla="*/ 33 w 33"/>
                  <a:gd name="T7" fmla="*/ 955 h 955"/>
                  <a:gd name="T8" fmla="*/ 0 w 33"/>
                  <a:gd name="T9" fmla="*/ 927 h 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955">
                    <a:moveTo>
                      <a:pt x="0" y="927"/>
                    </a:moveTo>
                    <a:lnTo>
                      <a:pt x="0" y="40"/>
                    </a:lnTo>
                    <a:lnTo>
                      <a:pt x="33" y="0"/>
                    </a:lnTo>
                    <a:lnTo>
                      <a:pt x="33" y="955"/>
                    </a:lnTo>
                    <a:lnTo>
                      <a:pt x="0" y="927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8" name="Freeform 100">
                <a:extLst>
                  <a:ext uri="{FF2B5EF4-FFF2-40B4-BE49-F238E27FC236}">
                    <a16:creationId xmlns:a16="http://schemas.microsoft.com/office/drawing/2014/main" id="{14455BAC-CC77-75E3-C0BA-CE4C57CC1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8" y="9668"/>
                <a:ext cx="32" cy="1023"/>
              </a:xfrm>
              <a:custGeom>
                <a:avLst/>
                <a:gdLst>
                  <a:gd name="T0" fmla="*/ 0 w 32"/>
                  <a:gd name="T1" fmla="*/ 991 h 1023"/>
                  <a:gd name="T2" fmla="*/ 0 w 32"/>
                  <a:gd name="T3" fmla="*/ 36 h 1023"/>
                  <a:gd name="T4" fmla="*/ 32 w 32"/>
                  <a:gd name="T5" fmla="*/ 0 h 1023"/>
                  <a:gd name="T6" fmla="*/ 32 w 32"/>
                  <a:gd name="T7" fmla="*/ 1023 h 1023"/>
                  <a:gd name="T8" fmla="*/ 0 w 32"/>
                  <a:gd name="T9" fmla="*/ 99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23">
                    <a:moveTo>
                      <a:pt x="0" y="99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23"/>
                    </a:lnTo>
                    <a:lnTo>
                      <a:pt x="0" y="991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9" name="Freeform 101">
                <a:extLst>
                  <a:ext uri="{FF2B5EF4-FFF2-40B4-BE49-F238E27FC236}">
                    <a16:creationId xmlns:a16="http://schemas.microsoft.com/office/drawing/2014/main" id="{9F314771-AAAC-809E-63EE-12B3167F4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0" y="9632"/>
                <a:ext cx="32" cy="1087"/>
              </a:xfrm>
              <a:custGeom>
                <a:avLst/>
                <a:gdLst>
                  <a:gd name="T0" fmla="*/ 0 w 32"/>
                  <a:gd name="T1" fmla="*/ 1059 h 1087"/>
                  <a:gd name="T2" fmla="*/ 0 w 32"/>
                  <a:gd name="T3" fmla="*/ 36 h 1087"/>
                  <a:gd name="T4" fmla="*/ 32 w 32"/>
                  <a:gd name="T5" fmla="*/ 0 h 1087"/>
                  <a:gd name="T6" fmla="*/ 32 w 32"/>
                  <a:gd name="T7" fmla="*/ 1087 h 1087"/>
                  <a:gd name="T8" fmla="*/ 0 w 32"/>
                  <a:gd name="T9" fmla="*/ 1059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87">
                    <a:moveTo>
                      <a:pt x="0" y="1059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87"/>
                    </a:lnTo>
                    <a:lnTo>
                      <a:pt x="0" y="1059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0" name="Freeform 102">
                <a:extLst>
                  <a:ext uri="{FF2B5EF4-FFF2-40B4-BE49-F238E27FC236}">
                    <a16:creationId xmlns:a16="http://schemas.microsoft.com/office/drawing/2014/main" id="{B8DA1605-E400-35C5-F10D-52E81296C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9595"/>
                <a:ext cx="32" cy="1157"/>
              </a:xfrm>
              <a:custGeom>
                <a:avLst/>
                <a:gdLst>
                  <a:gd name="T0" fmla="*/ 0 w 32"/>
                  <a:gd name="T1" fmla="*/ 1124 h 1157"/>
                  <a:gd name="T2" fmla="*/ 0 w 32"/>
                  <a:gd name="T3" fmla="*/ 37 h 1157"/>
                  <a:gd name="T4" fmla="*/ 32 w 32"/>
                  <a:gd name="T5" fmla="*/ 0 h 1157"/>
                  <a:gd name="T6" fmla="*/ 32 w 32"/>
                  <a:gd name="T7" fmla="*/ 1157 h 1157"/>
                  <a:gd name="T8" fmla="*/ 0 w 32"/>
                  <a:gd name="T9" fmla="*/ 1124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157">
                    <a:moveTo>
                      <a:pt x="0" y="1124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1157"/>
                    </a:lnTo>
                    <a:lnTo>
                      <a:pt x="0" y="1124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1" name="Freeform 103">
                <a:extLst>
                  <a:ext uri="{FF2B5EF4-FFF2-40B4-BE49-F238E27FC236}">
                    <a16:creationId xmlns:a16="http://schemas.microsoft.com/office/drawing/2014/main" id="{98D0D67F-7542-B44E-3ABA-1F60CEA77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4" y="9559"/>
                <a:ext cx="33" cy="1221"/>
              </a:xfrm>
              <a:custGeom>
                <a:avLst/>
                <a:gdLst>
                  <a:gd name="T0" fmla="*/ 0 w 33"/>
                  <a:gd name="T1" fmla="*/ 1193 h 1221"/>
                  <a:gd name="T2" fmla="*/ 0 w 33"/>
                  <a:gd name="T3" fmla="*/ 36 h 1221"/>
                  <a:gd name="T4" fmla="*/ 33 w 33"/>
                  <a:gd name="T5" fmla="*/ 0 h 1221"/>
                  <a:gd name="T6" fmla="*/ 33 w 33"/>
                  <a:gd name="T7" fmla="*/ 1221 h 1221"/>
                  <a:gd name="T8" fmla="*/ 0 w 33"/>
                  <a:gd name="T9" fmla="*/ 1193 h 1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221">
                    <a:moveTo>
                      <a:pt x="0" y="119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1221"/>
                    </a:lnTo>
                    <a:lnTo>
                      <a:pt x="0" y="1193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2" name="Freeform 104">
                <a:extLst>
                  <a:ext uri="{FF2B5EF4-FFF2-40B4-BE49-F238E27FC236}">
                    <a16:creationId xmlns:a16="http://schemas.microsoft.com/office/drawing/2014/main" id="{F11B40AE-A5C4-CB8D-2ACB-F2030381F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7" y="9519"/>
                <a:ext cx="32" cy="1293"/>
              </a:xfrm>
              <a:custGeom>
                <a:avLst/>
                <a:gdLst>
                  <a:gd name="T0" fmla="*/ 0 w 32"/>
                  <a:gd name="T1" fmla="*/ 1261 h 1293"/>
                  <a:gd name="T2" fmla="*/ 0 w 32"/>
                  <a:gd name="T3" fmla="*/ 40 h 1293"/>
                  <a:gd name="T4" fmla="*/ 32 w 32"/>
                  <a:gd name="T5" fmla="*/ 0 h 1293"/>
                  <a:gd name="T6" fmla="*/ 32 w 32"/>
                  <a:gd name="T7" fmla="*/ 648 h 1293"/>
                  <a:gd name="T8" fmla="*/ 8 w 32"/>
                  <a:gd name="T9" fmla="*/ 673 h 1293"/>
                  <a:gd name="T10" fmla="*/ 32 w 32"/>
                  <a:gd name="T11" fmla="*/ 697 h 1293"/>
                  <a:gd name="T12" fmla="*/ 32 w 32"/>
                  <a:gd name="T13" fmla="*/ 1293 h 1293"/>
                  <a:gd name="T14" fmla="*/ 0 w 32"/>
                  <a:gd name="T15" fmla="*/ 1261 h 1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293">
                    <a:moveTo>
                      <a:pt x="0" y="1261"/>
                    </a:moveTo>
                    <a:lnTo>
                      <a:pt x="0" y="40"/>
                    </a:lnTo>
                    <a:lnTo>
                      <a:pt x="32" y="0"/>
                    </a:lnTo>
                    <a:lnTo>
                      <a:pt x="32" y="648"/>
                    </a:lnTo>
                    <a:lnTo>
                      <a:pt x="8" y="673"/>
                    </a:lnTo>
                    <a:lnTo>
                      <a:pt x="32" y="697"/>
                    </a:lnTo>
                    <a:lnTo>
                      <a:pt x="32" y="1293"/>
                    </a:lnTo>
                    <a:lnTo>
                      <a:pt x="0" y="1261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3" name="Freeform 105">
                <a:extLst>
                  <a:ext uri="{FF2B5EF4-FFF2-40B4-BE49-F238E27FC236}">
                    <a16:creationId xmlns:a16="http://schemas.microsoft.com/office/drawing/2014/main" id="{A10E07F1-A15C-110B-CF3D-B80A51D0B0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9" y="9482"/>
                <a:ext cx="32" cy="1358"/>
              </a:xfrm>
              <a:custGeom>
                <a:avLst/>
                <a:gdLst>
                  <a:gd name="T0" fmla="*/ 0 w 32"/>
                  <a:gd name="T1" fmla="*/ 1330 h 1358"/>
                  <a:gd name="T2" fmla="*/ 0 w 32"/>
                  <a:gd name="T3" fmla="*/ 734 h 1358"/>
                  <a:gd name="T4" fmla="*/ 32 w 32"/>
                  <a:gd name="T5" fmla="*/ 762 h 1358"/>
                  <a:gd name="T6" fmla="*/ 32 w 32"/>
                  <a:gd name="T7" fmla="*/ 1358 h 1358"/>
                  <a:gd name="T8" fmla="*/ 0 w 32"/>
                  <a:gd name="T9" fmla="*/ 1330 h 1358"/>
                  <a:gd name="T10" fmla="*/ 0 w 32"/>
                  <a:gd name="T11" fmla="*/ 685 h 1358"/>
                  <a:gd name="T12" fmla="*/ 0 w 32"/>
                  <a:gd name="T13" fmla="*/ 37 h 1358"/>
                  <a:gd name="T14" fmla="*/ 32 w 32"/>
                  <a:gd name="T15" fmla="*/ 0 h 1358"/>
                  <a:gd name="T16" fmla="*/ 32 w 32"/>
                  <a:gd name="T17" fmla="*/ 645 h 1358"/>
                  <a:gd name="T18" fmla="*/ 0 w 32"/>
                  <a:gd name="T19" fmla="*/ 685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358">
                    <a:moveTo>
                      <a:pt x="0" y="1330"/>
                    </a:moveTo>
                    <a:lnTo>
                      <a:pt x="0" y="734"/>
                    </a:lnTo>
                    <a:lnTo>
                      <a:pt x="32" y="762"/>
                    </a:lnTo>
                    <a:lnTo>
                      <a:pt x="32" y="1358"/>
                    </a:lnTo>
                    <a:lnTo>
                      <a:pt x="0" y="1330"/>
                    </a:lnTo>
                    <a:close/>
                    <a:moveTo>
                      <a:pt x="0" y="685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645"/>
                    </a:lnTo>
                    <a:lnTo>
                      <a:pt x="0" y="685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4" name="Freeform 106">
                <a:extLst>
                  <a:ext uri="{FF2B5EF4-FFF2-40B4-BE49-F238E27FC236}">
                    <a16:creationId xmlns:a16="http://schemas.microsoft.com/office/drawing/2014/main" id="{CB1F66D6-AFF1-30C4-30F4-0B68B5631C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1" y="9446"/>
                <a:ext cx="32" cy="1427"/>
              </a:xfrm>
              <a:custGeom>
                <a:avLst/>
                <a:gdLst>
                  <a:gd name="T0" fmla="*/ 0 w 32"/>
                  <a:gd name="T1" fmla="*/ 1394 h 1427"/>
                  <a:gd name="T2" fmla="*/ 0 w 32"/>
                  <a:gd name="T3" fmla="*/ 798 h 1427"/>
                  <a:gd name="T4" fmla="*/ 32 w 32"/>
                  <a:gd name="T5" fmla="*/ 830 h 1427"/>
                  <a:gd name="T6" fmla="*/ 32 w 32"/>
                  <a:gd name="T7" fmla="*/ 1427 h 1427"/>
                  <a:gd name="T8" fmla="*/ 0 w 32"/>
                  <a:gd name="T9" fmla="*/ 1394 h 1427"/>
                  <a:gd name="T10" fmla="*/ 0 w 32"/>
                  <a:gd name="T11" fmla="*/ 681 h 1427"/>
                  <a:gd name="T12" fmla="*/ 0 w 32"/>
                  <a:gd name="T13" fmla="*/ 36 h 1427"/>
                  <a:gd name="T14" fmla="*/ 32 w 32"/>
                  <a:gd name="T15" fmla="*/ 0 h 1427"/>
                  <a:gd name="T16" fmla="*/ 32 w 32"/>
                  <a:gd name="T17" fmla="*/ 641 h 1427"/>
                  <a:gd name="T18" fmla="*/ 0 w 32"/>
                  <a:gd name="T19" fmla="*/ 681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427">
                    <a:moveTo>
                      <a:pt x="0" y="1394"/>
                    </a:moveTo>
                    <a:lnTo>
                      <a:pt x="0" y="798"/>
                    </a:lnTo>
                    <a:lnTo>
                      <a:pt x="32" y="830"/>
                    </a:lnTo>
                    <a:lnTo>
                      <a:pt x="32" y="1427"/>
                    </a:lnTo>
                    <a:lnTo>
                      <a:pt x="0" y="1394"/>
                    </a:lnTo>
                    <a:close/>
                    <a:moveTo>
                      <a:pt x="0" y="68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41"/>
                    </a:lnTo>
                    <a:lnTo>
                      <a:pt x="0" y="681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5" name="Freeform 107">
                <a:extLst>
                  <a:ext uri="{FF2B5EF4-FFF2-40B4-BE49-F238E27FC236}">
                    <a16:creationId xmlns:a16="http://schemas.microsoft.com/office/drawing/2014/main" id="{12FC83B0-9DAD-E803-C862-BD92433522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3" y="9410"/>
                <a:ext cx="33" cy="1495"/>
              </a:xfrm>
              <a:custGeom>
                <a:avLst/>
                <a:gdLst>
                  <a:gd name="T0" fmla="*/ 0 w 33"/>
                  <a:gd name="T1" fmla="*/ 1463 h 1495"/>
                  <a:gd name="T2" fmla="*/ 0 w 33"/>
                  <a:gd name="T3" fmla="*/ 866 h 1495"/>
                  <a:gd name="T4" fmla="*/ 33 w 33"/>
                  <a:gd name="T5" fmla="*/ 894 h 1495"/>
                  <a:gd name="T6" fmla="*/ 33 w 33"/>
                  <a:gd name="T7" fmla="*/ 1495 h 1495"/>
                  <a:gd name="T8" fmla="*/ 0 w 33"/>
                  <a:gd name="T9" fmla="*/ 1463 h 1495"/>
                  <a:gd name="T10" fmla="*/ 0 w 33"/>
                  <a:gd name="T11" fmla="*/ 677 h 1495"/>
                  <a:gd name="T12" fmla="*/ 0 w 33"/>
                  <a:gd name="T13" fmla="*/ 36 h 1495"/>
                  <a:gd name="T14" fmla="*/ 33 w 33"/>
                  <a:gd name="T15" fmla="*/ 0 h 1495"/>
                  <a:gd name="T16" fmla="*/ 33 w 33"/>
                  <a:gd name="T17" fmla="*/ 641 h 1495"/>
                  <a:gd name="T18" fmla="*/ 0 w 33"/>
                  <a:gd name="T19" fmla="*/ 677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495">
                    <a:moveTo>
                      <a:pt x="0" y="1463"/>
                    </a:moveTo>
                    <a:lnTo>
                      <a:pt x="0" y="866"/>
                    </a:lnTo>
                    <a:lnTo>
                      <a:pt x="33" y="894"/>
                    </a:lnTo>
                    <a:lnTo>
                      <a:pt x="33" y="1495"/>
                    </a:lnTo>
                    <a:lnTo>
                      <a:pt x="0" y="1463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41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6" name="Freeform 108">
                <a:extLst>
                  <a:ext uri="{FF2B5EF4-FFF2-40B4-BE49-F238E27FC236}">
                    <a16:creationId xmlns:a16="http://schemas.microsoft.com/office/drawing/2014/main" id="{803A2CCF-8FAC-FA84-A9EF-FE70C9171B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6" y="9374"/>
                <a:ext cx="32" cy="1559"/>
              </a:xfrm>
              <a:custGeom>
                <a:avLst/>
                <a:gdLst>
                  <a:gd name="T0" fmla="*/ 0 w 32"/>
                  <a:gd name="T1" fmla="*/ 1531 h 1559"/>
                  <a:gd name="T2" fmla="*/ 0 w 32"/>
                  <a:gd name="T3" fmla="*/ 930 h 1559"/>
                  <a:gd name="T4" fmla="*/ 32 w 32"/>
                  <a:gd name="T5" fmla="*/ 963 h 1559"/>
                  <a:gd name="T6" fmla="*/ 32 w 32"/>
                  <a:gd name="T7" fmla="*/ 1559 h 1559"/>
                  <a:gd name="T8" fmla="*/ 0 w 32"/>
                  <a:gd name="T9" fmla="*/ 1531 h 1559"/>
                  <a:gd name="T10" fmla="*/ 0 w 32"/>
                  <a:gd name="T11" fmla="*/ 677 h 1559"/>
                  <a:gd name="T12" fmla="*/ 0 w 32"/>
                  <a:gd name="T13" fmla="*/ 36 h 1559"/>
                  <a:gd name="T14" fmla="*/ 32 w 32"/>
                  <a:gd name="T15" fmla="*/ 0 h 1559"/>
                  <a:gd name="T16" fmla="*/ 32 w 32"/>
                  <a:gd name="T17" fmla="*/ 636 h 1559"/>
                  <a:gd name="T18" fmla="*/ 0 w 32"/>
                  <a:gd name="T19" fmla="*/ 677 h 1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559">
                    <a:moveTo>
                      <a:pt x="0" y="1531"/>
                    </a:moveTo>
                    <a:lnTo>
                      <a:pt x="0" y="930"/>
                    </a:lnTo>
                    <a:lnTo>
                      <a:pt x="32" y="963"/>
                    </a:lnTo>
                    <a:lnTo>
                      <a:pt x="32" y="1559"/>
                    </a:lnTo>
                    <a:lnTo>
                      <a:pt x="0" y="1531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6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7" name="Freeform 109">
                <a:extLst>
                  <a:ext uri="{FF2B5EF4-FFF2-40B4-BE49-F238E27FC236}">
                    <a16:creationId xmlns:a16="http://schemas.microsoft.com/office/drawing/2014/main" id="{4E9D4D2B-C738-98FD-B93F-7FFFBE94AB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68" y="9333"/>
                <a:ext cx="32" cy="1632"/>
              </a:xfrm>
              <a:custGeom>
                <a:avLst/>
                <a:gdLst>
                  <a:gd name="T0" fmla="*/ 0 w 32"/>
                  <a:gd name="T1" fmla="*/ 1600 h 1632"/>
                  <a:gd name="T2" fmla="*/ 0 w 32"/>
                  <a:gd name="T3" fmla="*/ 1004 h 1632"/>
                  <a:gd name="T4" fmla="*/ 32 w 32"/>
                  <a:gd name="T5" fmla="*/ 1036 h 1632"/>
                  <a:gd name="T6" fmla="*/ 32 w 32"/>
                  <a:gd name="T7" fmla="*/ 1632 h 1632"/>
                  <a:gd name="T8" fmla="*/ 0 w 32"/>
                  <a:gd name="T9" fmla="*/ 1600 h 1632"/>
                  <a:gd name="T10" fmla="*/ 0 w 32"/>
                  <a:gd name="T11" fmla="*/ 677 h 1632"/>
                  <a:gd name="T12" fmla="*/ 0 w 32"/>
                  <a:gd name="T13" fmla="*/ 41 h 1632"/>
                  <a:gd name="T14" fmla="*/ 32 w 32"/>
                  <a:gd name="T15" fmla="*/ 0 h 1632"/>
                  <a:gd name="T16" fmla="*/ 32 w 32"/>
                  <a:gd name="T17" fmla="*/ 637 h 1632"/>
                  <a:gd name="T18" fmla="*/ 0 w 32"/>
                  <a:gd name="T19" fmla="*/ 677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32">
                    <a:moveTo>
                      <a:pt x="0" y="1600"/>
                    </a:moveTo>
                    <a:lnTo>
                      <a:pt x="0" y="1004"/>
                    </a:lnTo>
                    <a:lnTo>
                      <a:pt x="32" y="1036"/>
                    </a:lnTo>
                    <a:lnTo>
                      <a:pt x="32" y="1632"/>
                    </a:lnTo>
                    <a:lnTo>
                      <a:pt x="0" y="1600"/>
                    </a:lnTo>
                    <a:close/>
                    <a:moveTo>
                      <a:pt x="0" y="677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8" name="Freeform 110">
                <a:extLst>
                  <a:ext uri="{FF2B5EF4-FFF2-40B4-BE49-F238E27FC236}">
                    <a16:creationId xmlns:a16="http://schemas.microsoft.com/office/drawing/2014/main" id="{35B7383E-0038-AF86-B377-9FDDA24416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00" y="9297"/>
                <a:ext cx="32" cy="1696"/>
              </a:xfrm>
              <a:custGeom>
                <a:avLst/>
                <a:gdLst>
                  <a:gd name="T0" fmla="*/ 0 w 32"/>
                  <a:gd name="T1" fmla="*/ 1668 h 1696"/>
                  <a:gd name="T2" fmla="*/ 0 w 32"/>
                  <a:gd name="T3" fmla="*/ 1072 h 1696"/>
                  <a:gd name="T4" fmla="*/ 32 w 32"/>
                  <a:gd name="T5" fmla="*/ 1100 h 1696"/>
                  <a:gd name="T6" fmla="*/ 32 w 32"/>
                  <a:gd name="T7" fmla="*/ 1696 h 1696"/>
                  <a:gd name="T8" fmla="*/ 0 w 32"/>
                  <a:gd name="T9" fmla="*/ 1668 h 1696"/>
                  <a:gd name="T10" fmla="*/ 0 w 32"/>
                  <a:gd name="T11" fmla="*/ 673 h 1696"/>
                  <a:gd name="T12" fmla="*/ 0 w 32"/>
                  <a:gd name="T13" fmla="*/ 36 h 1696"/>
                  <a:gd name="T14" fmla="*/ 32 w 32"/>
                  <a:gd name="T15" fmla="*/ 0 h 1696"/>
                  <a:gd name="T16" fmla="*/ 32 w 32"/>
                  <a:gd name="T17" fmla="*/ 637 h 1696"/>
                  <a:gd name="T18" fmla="*/ 0 w 32"/>
                  <a:gd name="T19" fmla="*/ 67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96">
                    <a:moveTo>
                      <a:pt x="0" y="1668"/>
                    </a:moveTo>
                    <a:lnTo>
                      <a:pt x="0" y="1072"/>
                    </a:lnTo>
                    <a:lnTo>
                      <a:pt x="32" y="1100"/>
                    </a:lnTo>
                    <a:lnTo>
                      <a:pt x="32" y="1696"/>
                    </a:lnTo>
                    <a:lnTo>
                      <a:pt x="0" y="1668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9" name="Freeform 111">
                <a:extLst>
                  <a:ext uri="{FF2B5EF4-FFF2-40B4-BE49-F238E27FC236}">
                    <a16:creationId xmlns:a16="http://schemas.microsoft.com/office/drawing/2014/main" id="{A2EFCE7C-80FD-9E10-DBE9-EB12141C61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32" y="9261"/>
                <a:ext cx="33" cy="1765"/>
              </a:xfrm>
              <a:custGeom>
                <a:avLst/>
                <a:gdLst>
                  <a:gd name="T0" fmla="*/ 0 w 33"/>
                  <a:gd name="T1" fmla="*/ 1732 h 1765"/>
                  <a:gd name="T2" fmla="*/ 0 w 33"/>
                  <a:gd name="T3" fmla="*/ 1136 h 1765"/>
                  <a:gd name="T4" fmla="*/ 33 w 33"/>
                  <a:gd name="T5" fmla="*/ 1168 h 1765"/>
                  <a:gd name="T6" fmla="*/ 33 w 33"/>
                  <a:gd name="T7" fmla="*/ 1765 h 1765"/>
                  <a:gd name="T8" fmla="*/ 0 w 33"/>
                  <a:gd name="T9" fmla="*/ 1732 h 1765"/>
                  <a:gd name="T10" fmla="*/ 0 w 33"/>
                  <a:gd name="T11" fmla="*/ 673 h 1765"/>
                  <a:gd name="T12" fmla="*/ 0 w 33"/>
                  <a:gd name="T13" fmla="*/ 36 h 1765"/>
                  <a:gd name="T14" fmla="*/ 33 w 33"/>
                  <a:gd name="T15" fmla="*/ 0 h 1765"/>
                  <a:gd name="T16" fmla="*/ 33 w 33"/>
                  <a:gd name="T17" fmla="*/ 632 h 1765"/>
                  <a:gd name="T18" fmla="*/ 0 w 33"/>
                  <a:gd name="T19" fmla="*/ 673 h 1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765">
                    <a:moveTo>
                      <a:pt x="0" y="1732"/>
                    </a:moveTo>
                    <a:lnTo>
                      <a:pt x="0" y="1136"/>
                    </a:lnTo>
                    <a:lnTo>
                      <a:pt x="33" y="1168"/>
                    </a:lnTo>
                    <a:lnTo>
                      <a:pt x="33" y="1765"/>
                    </a:lnTo>
                    <a:lnTo>
                      <a:pt x="0" y="1732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32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0" name="Freeform 112">
                <a:extLst>
                  <a:ext uri="{FF2B5EF4-FFF2-40B4-BE49-F238E27FC236}">
                    <a16:creationId xmlns:a16="http://schemas.microsoft.com/office/drawing/2014/main" id="{6AEE64C0-51A7-A3D4-763E-028DE705BB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5" y="9225"/>
                <a:ext cx="32" cy="1829"/>
              </a:xfrm>
              <a:custGeom>
                <a:avLst/>
                <a:gdLst>
                  <a:gd name="T0" fmla="*/ 0 w 32"/>
                  <a:gd name="T1" fmla="*/ 1801 h 1829"/>
                  <a:gd name="T2" fmla="*/ 0 w 32"/>
                  <a:gd name="T3" fmla="*/ 1204 h 1829"/>
                  <a:gd name="T4" fmla="*/ 32 w 32"/>
                  <a:gd name="T5" fmla="*/ 1233 h 1829"/>
                  <a:gd name="T6" fmla="*/ 32 w 32"/>
                  <a:gd name="T7" fmla="*/ 1829 h 1829"/>
                  <a:gd name="T8" fmla="*/ 0 w 32"/>
                  <a:gd name="T9" fmla="*/ 1801 h 1829"/>
                  <a:gd name="T10" fmla="*/ 0 w 32"/>
                  <a:gd name="T11" fmla="*/ 668 h 1829"/>
                  <a:gd name="T12" fmla="*/ 0 w 32"/>
                  <a:gd name="T13" fmla="*/ 36 h 1829"/>
                  <a:gd name="T14" fmla="*/ 32 w 32"/>
                  <a:gd name="T15" fmla="*/ 0 h 1829"/>
                  <a:gd name="T16" fmla="*/ 32 w 32"/>
                  <a:gd name="T17" fmla="*/ 628 h 1829"/>
                  <a:gd name="T18" fmla="*/ 0 w 32"/>
                  <a:gd name="T19" fmla="*/ 668 h 1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29">
                    <a:moveTo>
                      <a:pt x="0" y="1801"/>
                    </a:moveTo>
                    <a:lnTo>
                      <a:pt x="0" y="1204"/>
                    </a:lnTo>
                    <a:lnTo>
                      <a:pt x="32" y="1233"/>
                    </a:lnTo>
                    <a:lnTo>
                      <a:pt x="32" y="1829"/>
                    </a:lnTo>
                    <a:lnTo>
                      <a:pt x="0" y="1801"/>
                    </a:lnTo>
                    <a:close/>
                    <a:moveTo>
                      <a:pt x="0" y="668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8"/>
                    </a:lnTo>
                    <a:lnTo>
                      <a:pt x="0" y="668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1" name="Freeform 113">
                <a:extLst>
                  <a:ext uri="{FF2B5EF4-FFF2-40B4-BE49-F238E27FC236}">
                    <a16:creationId xmlns:a16="http://schemas.microsoft.com/office/drawing/2014/main" id="{D6783EFA-1B3B-7D69-93BE-913FFB21FD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97" y="9184"/>
                <a:ext cx="32" cy="1902"/>
              </a:xfrm>
              <a:custGeom>
                <a:avLst/>
                <a:gdLst>
                  <a:gd name="T0" fmla="*/ 0 w 32"/>
                  <a:gd name="T1" fmla="*/ 1870 h 1902"/>
                  <a:gd name="T2" fmla="*/ 0 w 32"/>
                  <a:gd name="T3" fmla="*/ 1274 h 1902"/>
                  <a:gd name="T4" fmla="*/ 32 w 32"/>
                  <a:gd name="T5" fmla="*/ 1306 h 1902"/>
                  <a:gd name="T6" fmla="*/ 32 w 32"/>
                  <a:gd name="T7" fmla="*/ 1902 h 1902"/>
                  <a:gd name="T8" fmla="*/ 0 w 32"/>
                  <a:gd name="T9" fmla="*/ 1870 h 1902"/>
                  <a:gd name="T10" fmla="*/ 0 w 32"/>
                  <a:gd name="T11" fmla="*/ 669 h 1902"/>
                  <a:gd name="T12" fmla="*/ 0 w 32"/>
                  <a:gd name="T13" fmla="*/ 41 h 1902"/>
                  <a:gd name="T14" fmla="*/ 32 w 32"/>
                  <a:gd name="T15" fmla="*/ 0 h 1902"/>
                  <a:gd name="T16" fmla="*/ 32 w 32"/>
                  <a:gd name="T17" fmla="*/ 633 h 1902"/>
                  <a:gd name="T18" fmla="*/ 0 w 32"/>
                  <a:gd name="T19" fmla="*/ 669 h 1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902">
                    <a:moveTo>
                      <a:pt x="0" y="1870"/>
                    </a:moveTo>
                    <a:lnTo>
                      <a:pt x="0" y="1274"/>
                    </a:lnTo>
                    <a:lnTo>
                      <a:pt x="32" y="1306"/>
                    </a:lnTo>
                    <a:lnTo>
                      <a:pt x="32" y="1902"/>
                    </a:lnTo>
                    <a:lnTo>
                      <a:pt x="0" y="1870"/>
                    </a:lnTo>
                    <a:close/>
                    <a:moveTo>
                      <a:pt x="0" y="669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3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2" name="Freeform 114">
                <a:extLst>
                  <a:ext uri="{FF2B5EF4-FFF2-40B4-BE49-F238E27FC236}">
                    <a16:creationId xmlns:a16="http://schemas.microsoft.com/office/drawing/2014/main" id="{3CD752EB-8FB4-8274-020B-ED6E4E1B62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29" y="9148"/>
                <a:ext cx="28" cy="1966"/>
              </a:xfrm>
              <a:custGeom>
                <a:avLst/>
                <a:gdLst>
                  <a:gd name="T0" fmla="*/ 0 w 28"/>
                  <a:gd name="T1" fmla="*/ 1938 h 1966"/>
                  <a:gd name="T2" fmla="*/ 0 w 28"/>
                  <a:gd name="T3" fmla="*/ 1342 h 1966"/>
                  <a:gd name="T4" fmla="*/ 28 w 28"/>
                  <a:gd name="T5" fmla="*/ 1374 h 1966"/>
                  <a:gd name="T6" fmla="*/ 28 w 28"/>
                  <a:gd name="T7" fmla="*/ 1966 h 1966"/>
                  <a:gd name="T8" fmla="*/ 0 w 28"/>
                  <a:gd name="T9" fmla="*/ 1938 h 1966"/>
                  <a:gd name="T10" fmla="*/ 0 w 28"/>
                  <a:gd name="T11" fmla="*/ 669 h 1966"/>
                  <a:gd name="T12" fmla="*/ 0 w 28"/>
                  <a:gd name="T13" fmla="*/ 36 h 1966"/>
                  <a:gd name="T14" fmla="*/ 28 w 28"/>
                  <a:gd name="T15" fmla="*/ 0 h 1966"/>
                  <a:gd name="T16" fmla="*/ 28 w 28"/>
                  <a:gd name="T17" fmla="*/ 629 h 1966"/>
                  <a:gd name="T18" fmla="*/ 0 w 28"/>
                  <a:gd name="T19" fmla="*/ 669 h 1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966">
                    <a:moveTo>
                      <a:pt x="0" y="1938"/>
                    </a:moveTo>
                    <a:lnTo>
                      <a:pt x="0" y="1342"/>
                    </a:lnTo>
                    <a:lnTo>
                      <a:pt x="28" y="1374"/>
                    </a:lnTo>
                    <a:lnTo>
                      <a:pt x="28" y="1966"/>
                    </a:lnTo>
                    <a:lnTo>
                      <a:pt x="0" y="1938"/>
                    </a:lnTo>
                    <a:close/>
                    <a:moveTo>
                      <a:pt x="0" y="669"/>
                    </a:moveTo>
                    <a:lnTo>
                      <a:pt x="0" y="36"/>
                    </a:lnTo>
                    <a:lnTo>
                      <a:pt x="28" y="0"/>
                    </a:lnTo>
                    <a:lnTo>
                      <a:pt x="28" y="629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3" name="Freeform 115">
                <a:extLst>
                  <a:ext uri="{FF2B5EF4-FFF2-40B4-BE49-F238E27FC236}">
                    <a16:creationId xmlns:a16="http://schemas.microsoft.com/office/drawing/2014/main" id="{DB57B36C-F0CD-AC0C-D057-86E755501B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57" y="9112"/>
                <a:ext cx="33" cy="2035"/>
              </a:xfrm>
              <a:custGeom>
                <a:avLst/>
                <a:gdLst>
                  <a:gd name="T0" fmla="*/ 0 w 33"/>
                  <a:gd name="T1" fmla="*/ 2002 h 2035"/>
                  <a:gd name="T2" fmla="*/ 0 w 33"/>
                  <a:gd name="T3" fmla="*/ 1410 h 2035"/>
                  <a:gd name="T4" fmla="*/ 33 w 33"/>
                  <a:gd name="T5" fmla="*/ 1438 h 2035"/>
                  <a:gd name="T6" fmla="*/ 33 w 33"/>
                  <a:gd name="T7" fmla="*/ 2035 h 2035"/>
                  <a:gd name="T8" fmla="*/ 0 w 33"/>
                  <a:gd name="T9" fmla="*/ 2002 h 2035"/>
                  <a:gd name="T10" fmla="*/ 0 w 33"/>
                  <a:gd name="T11" fmla="*/ 665 h 2035"/>
                  <a:gd name="T12" fmla="*/ 0 w 33"/>
                  <a:gd name="T13" fmla="*/ 36 h 2035"/>
                  <a:gd name="T14" fmla="*/ 33 w 33"/>
                  <a:gd name="T15" fmla="*/ 0 h 2035"/>
                  <a:gd name="T16" fmla="*/ 33 w 33"/>
                  <a:gd name="T17" fmla="*/ 624 h 2035"/>
                  <a:gd name="T18" fmla="*/ 0 w 33"/>
                  <a:gd name="T19" fmla="*/ 665 h 2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035">
                    <a:moveTo>
                      <a:pt x="0" y="2002"/>
                    </a:moveTo>
                    <a:lnTo>
                      <a:pt x="0" y="1410"/>
                    </a:lnTo>
                    <a:lnTo>
                      <a:pt x="33" y="1438"/>
                    </a:lnTo>
                    <a:lnTo>
                      <a:pt x="33" y="2035"/>
                    </a:lnTo>
                    <a:lnTo>
                      <a:pt x="0" y="2002"/>
                    </a:lnTo>
                    <a:close/>
                    <a:moveTo>
                      <a:pt x="0" y="665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24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4" name="Freeform 116">
                <a:extLst>
                  <a:ext uri="{FF2B5EF4-FFF2-40B4-BE49-F238E27FC236}">
                    <a16:creationId xmlns:a16="http://schemas.microsoft.com/office/drawing/2014/main" id="{813B040D-1B46-FE7D-0A09-DFBB4898E9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90" y="9076"/>
                <a:ext cx="32" cy="2103"/>
              </a:xfrm>
              <a:custGeom>
                <a:avLst/>
                <a:gdLst>
                  <a:gd name="T0" fmla="*/ 0 w 32"/>
                  <a:gd name="T1" fmla="*/ 2071 h 2103"/>
                  <a:gd name="T2" fmla="*/ 0 w 32"/>
                  <a:gd name="T3" fmla="*/ 1474 h 2103"/>
                  <a:gd name="T4" fmla="*/ 32 w 32"/>
                  <a:gd name="T5" fmla="*/ 1506 h 2103"/>
                  <a:gd name="T6" fmla="*/ 32 w 32"/>
                  <a:gd name="T7" fmla="*/ 2103 h 2103"/>
                  <a:gd name="T8" fmla="*/ 0 w 32"/>
                  <a:gd name="T9" fmla="*/ 2071 h 2103"/>
                  <a:gd name="T10" fmla="*/ 0 w 32"/>
                  <a:gd name="T11" fmla="*/ 660 h 2103"/>
                  <a:gd name="T12" fmla="*/ 0 w 32"/>
                  <a:gd name="T13" fmla="*/ 36 h 2103"/>
                  <a:gd name="T14" fmla="*/ 32 w 32"/>
                  <a:gd name="T15" fmla="*/ 0 h 2103"/>
                  <a:gd name="T16" fmla="*/ 32 w 32"/>
                  <a:gd name="T17" fmla="*/ 620 h 2103"/>
                  <a:gd name="T18" fmla="*/ 0 w 32"/>
                  <a:gd name="T19" fmla="*/ 660 h 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03">
                    <a:moveTo>
                      <a:pt x="0" y="2071"/>
                    </a:moveTo>
                    <a:lnTo>
                      <a:pt x="0" y="1474"/>
                    </a:lnTo>
                    <a:lnTo>
                      <a:pt x="32" y="1506"/>
                    </a:lnTo>
                    <a:lnTo>
                      <a:pt x="32" y="2103"/>
                    </a:lnTo>
                    <a:lnTo>
                      <a:pt x="0" y="2071"/>
                    </a:lnTo>
                    <a:close/>
                    <a:moveTo>
                      <a:pt x="0" y="660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0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5" name="Freeform 117">
                <a:extLst>
                  <a:ext uri="{FF2B5EF4-FFF2-40B4-BE49-F238E27FC236}">
                    <a16:creationId xmlns:a16="http://schemas.microsoft.com/office/drawing/2014/main" id="{D2B1DC93-EFA4-3655-E72E-7CFF9A4279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2" y="9072"/>
                <a:ext cx="32" cy="2135"/>
              </a:xfrm>
              <a:custGeom>
                <a:avLst/>
                <a:gdLst>
                  <a:gd name="T0" fmla="*/ 0 w 32"/>
                  <a:gd name="T1" fmla="*/ 2107 h 2135"/>
                  <a:gd name="T2" fmla="*/ 0 w 32"/>
                  <a:gd name="T3" fmla="*/ 1510 h 2135"/>
                  <a:gd name="T4" fmla="*/ 32 w 32"/>
                  <a:gd name="T5" fmla="*/ 1539 h 2135"/>
                  <a:gd name="T6" fmla="*/ 32 w 32"/>
                  <a:gd name="T7" fmla="*/ 2135 h 2135"/>
                  <a:gd name="T8" fmla="*/ 0 w 32"/>
                  <a:gd name="T9" fmla="*/ 2107 h 2135"/>
                  <a:gd name="T10" fmla="*/ 0 w 32"/>
                  <a:gd name="T11" fmla="*/ 624 h 2135"/>
                  <a:gd name="T12" fmla="*/ 0 w 32"/>
                  <a:gd name="T13" fmla="*/ 4 h 2135"/>
                  <a:gd name="T14" fmla="*/ 4 w 32"/>
                  <a:gd name="T15" fmla="*/ 0 h 2135"/>
                  <a:gd name="T16" fmla="*/ 32 w 32"/>
                  <a:gd name="T17" fmla="*/ 0 h 2135"/>
                  <a:gd name="T18" fmla="*/ 32 w 32"/>
                  <a:gd name="T19" fmla="*/ 588 h 2135"/>
                  <a:gd name="T20" fmla="*/ 0 w 32"/>
                  <a:gd name="T21" fmla="*/ 624 h 2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2135">
                    <a:moveTo>
                      <a:pt x="0" y="2107"/>
                    </a:moveTo>
                    <a:lnTo>
                      <a:pt x="0" y="1510"/>
                    </a:lnTo>
                    <a:lnTo>
                      <a:pt x="32" y="1539"/>
                    </a:lnTo>
                    <a:lnTo>
                      <a:pt x="32" y="2135"/>
                    </a:lnTo>
                    <a:lnTo>
                      <a:pt x="0" y="2107"/>
                    </a:lnTo>
                    <a:close/>
                    <a:moveTo>
                      <a:pt x="0" y="62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2" y="588"/>
                    </a:lnTo>
                    <a:lnTo>
                      <a:pt x="0" y="624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6" name="Freeform 118">
                <a:extLst>
                  <a:ext uri="{FF2B5EF4-FFF2-40B4-BE49-F238E27FC236}">
                    <a16:creationId xmlns:a16="http://schemas.microsoft.com/office/drawing/2014/main" id="{7BA7637A-664F-27A5-0467-A9558ABF19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54" y="9072"/>
                <a:ext cx="32" cy="2167"/>
              </a:xfrm>
              <a:custGeom>
                <a:avLst/>
                <a:gdLst>
                  <a:gd name="T0" fmla="*/ 0 w 32"/>
                  <a:gd name="T1" fmla="*/ 2135 h 2167"/>
                  <a:gd name="T2" fmla="*/ 0 w 32"/>
                  <a:gd name="T3" fmla="*/ 1539 h 2167"/>
                  <a:gd name="T4" fmla="*/ 32 w 32"/>
                  <a:gd name="T5" fmla="*/ 1571 h 2167"/>
                  <a:gd name="T6" fmla="*/ 32 w 32"/>
                  <a:gd name="T7" fmla="*/ 2167 h 2167"/>
                  <a:gd name="T8" fmla="*/ 0 w 32"/>
                  <a:gd name="T9" fmla="*/ 2135 h 2167"/>
                  <a:gd name="T10" fmla="*/ 0 w 32"/>
                  <a:gd name="T11" fmla="*/ 588 h 2167"/>
                  <a:gd name="T12" fmla="*/ 0 w 32"/>
                  <a:gd name="T13" fmla="*/ 0 h 2167"/>
                  <a:gd name="T14" fmla="*/ 32 w 32"/>
                  <a:gd name="T15" fmla="*/ 0 h 2167"/>
                  <a:gd name="T16" fmla="*/ 32 w 32"/>
                  <a:gd name="T17" fmla="*/ 547 h 2167"/>
                  <a:gd name="T18" fmla="*/ 0 w 32"/>
                  <a:gd name="T19" fmla="*/ 588 h 2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67">
                    <a:moveTo>
                      <a:pt x="0" y="2135"/>
                    </a:moveTo>
                    <a:lnTo>
                      <a:pt x="0" y="1539"/>
                    </a:lnTo>
                    <a:lnTo>
                      <a:pt x="32" y="1571"/>
                    </a:lnTo>
                    <a:lnTo>
                      <a:pt x="32" y="2167"/>
                    </a:lnTo>
                    <a:lnTo>
                      <a:pt x="0" y="2135"/>
                    </a:lnTo>
                    <a:close/>
                    <a:moveTo>
                      <a:pt x="0" y="588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547"/>
                    </a:lnTo>
                    <a:lnTo>
                      <a:pt x="0" y="58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7" name="Freeform 119">
                <a:extLst>
                  <a:ext uri="{FF2B5EF4-FFF2-40B4-BE49-F238E27FC236}">
                    <a16:creationId xmlns:a16="http://schemas.microsoft.com/office/drawing/2014/main" id="{5270BAF9-2EEE-EB31-8F8D-FE6DE1B325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86" y="9072"/>
                <a:ext cx="33" cy="2195"/>
              </a:xfrm>
              <a:custGeom>
                <a:avLst/>
                <a:gdLst>
                  <a:gd name="T0" fmla="*/ 0 w 33"/>
                  <a:gd name="T1" fmla="*/ 2167 h 2195"/>
                  <a:gd name="T2" fmla="*/ 0 w 33"/>
                  <a:gd name="T3" fmla="*/ 1571 h 2195"/>
                  <a:gd name="T4" fmla="*/ 33 w 33"/>
                  <a:gd name="T5" fmla="*/ 1603 h 2195"/>
                  <a:gd name="T6" fmla="*/ 33 w 33"/>
                  <a:gd name="T7" fmla="*/ 2195 h 2195"/>
                  <a:gd name="T8" fmla="*/ 0 w 33"/>
                  <a:gd name="T9" fmla="*/ 2167 h 2195"/>
                  <a:gd name="T10" fmla="*/ 0 w 33"/>
                  <a:gd name="T11" fmla="*/ 547 h 2195"/>
                  <a:gd name="T12" fmla="*/ 0 w 33"/>
                  <a:gd name="T13" fmla="*/ 0 h 2195"/>
                  <a:gd name="T14" fmla="*/ 33 w 33"/>
                  <a:gd name="T15" fmla="*/ 0 h 2195"/>
                  <a:gd name="T16" fmla="*/ 33 w 33"/>
                  <a:gd name="T17" fmla="*/ 507 h 2195"/>
                  <a:gd name="T18" fmla="*/ 0 w 33"/>
                  <a:gd name="T19" fmla="*/ 547 h 2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195">
                    <a:moveTo>
                      <a:pt x="0" y="2167"/>
                    </a:moveTo>
                    <a:lnTo>
                      <a:pt x="0" y="1571"/>
                    </a:lnTo>
                    <a:lnTo>
                      <a:pt x="33" y="1603"/>
                    </a:lnTo>
                    <a:lnTo>
                      <a:pt x="33" y="2195"/>
                    </a:lnTo>
                    <a:lnTo>
                      <a:pt x="0" y="2167"/>
                    </a:lnTo>
                    <a:close/>
                    <a:moveTo>
                      <a:pt x="0" y="547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507"/>
                    </a:lnTo>
                    <a:lnTo>
                      <a:pt x="0" y="54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8" name="Freeform 120">
                <a:extLst>
                  <a:ext uri="{FF2B5EF4-FFF2-40B4-BE49-F238E27FC236}">
                    <a16:creationId xmlns:a16="http://schemas.microsoft.com/office/drawing/2014/main" id="{DF07A2D9-77C3-52B9-0CEE-A967393E1C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19" y="9072"/>
                <a:ext cx="32" cy="2228"/>
              </a:xfrm>
              <a:custGeom>
                <a:avLst/>
                <a:gdLst>
                  <a:gd name="T0" fmla="*/ 0 w 32"/>
                  <a:gd name="T1" fmla="*/ 2195 h 2228"/>
                  <a:gd name="T2" fmla="*/ 0 w 32"/>
                  <a:gd name="T3" fmla="*/ 1603 h 2228"/>
                  <a:gd name="T4" fmla="*/ 32 w 32"/>
                  <a:gd name="T5" fmla="*/ 1631 h 2228"/>
                  <a:gd name="T6" fmla="*/ 32 w 32"/>
                  <a:gd name="T7" fmla="*/ 2228 h 2228"/>
                  <a:gd name="T8" fmla="*/ 0 w 32"/>
                  <a:gd name="T9" fmla="*/ 2195 h 2228"/>
                  <a:gd name="T10" fmla="*/ 0 w 32"/>
                  <a:gd name="T11" fmla="*/ 507 h 2228"/>
                  <a:gd name="T12" fmla="*/ 0 w 32"/>
                  <a:gd name="T13" fmla="*/ 0 h 2228"/>
                  <a:gd name="T14" fmla="*/ 32 w 32"/>
                  <a:gd name="T15" fmla="*/ 0 h 2228"/>
                  <a:gd name="T16" fmla="*/ 32 w 32"/>
                  <a:gd name="T17" fmla="*/ 471 h 2228"/>
                  <a:gd name="T18" fmla="*/ 0 w 32"/>
                  <a:gd name="T19" fmla="*/ 507 h 2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28">
                    <a:moveTo>
                      <a:pt x="0" y="2195"/>
                    </a:moveTo>
                    <a:lnTo>
                      <a:pt x="0" y="1603"/>
                    </a:lnTo>
                    <a:lnTo>
                      <a:pt x="32" y="1631"/>
                    </a:lnTo>
                    <a:lnTo>
                      <a:pt x="32" y="2228"/>
                    </a:lnTo>
                    <a:lnTo>
                      <a:pt x="0" y="2195"/>
                    </a:lnTo>
                    <a:close/>
                    <a:moveTo>
                      <a:pt x="0" y="507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71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9" name="Freeform 121">
                <a:extLst>
                  <a:ext uri="{FF2B5EF4-FFF2-40B4-BE49-F238E27FC236}">
                    <a16:creationId xmlns:a16="http://schemas.microsoft.com/office/drawing/2014/main" id="{CF27AEBA-2AD9-3210-6246-AF9D808B36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1" y="9072"/>
                <a:ext cx="32" cy="2256"/>
              </a:xfrm>
              <a:custGeom>
                <a:avLst/>
                <a:gdLst>
                  <a:gd name="T0" fmla="*/ 0 w 32"/>
                  <a:gd name="T1" fmla="*/ 2228 h 2256"/>
                  <a:gd name="T2" fmla="*/ 0 w 32"/>
                  <a:gd name="T3" fmla="*/ 1631 h 2256"/>
                  <a:gd name="T4" fmla="*/ 32 w 32"/>
                  <a:gd name="T5" fmla="*/ 1664 h 2256"/>
                  <a:gd name="T6" fmla="*/ 32 w 32"/>
                  <a:gd name="T7" fmla="*/ 2256 h 2256"/>
                  <a:gd name="T8" fmla="*/ 0 w 32"/>
                  <a:gd name="T9" fmla="*/ 2228 h 2256"/>
                  <a:gd name="T10" fmla="*/ 0 w 32"/>
                  <a:gd name="T11" fmla="*/ 471 h 2256"/>
                  <a:gd name="T12" fmla="*/ 0 w 32"/>
                  <a:gd name="T13" fmla="*/ 0 h 2256"/>
                  <a:gd name="T14" fmla="*/ 32 w 32"/>
                  <a:gd name="T15" fmla="*/ 0 h 2256"/>
                  <a:gd name="T16" fmla="*/ 32 w 32"/>
                  <a:gd name="T17" fmla="*/ 431 h 2256"/>
                  <a:gd name="T18" fmla="*/ 0 w 32"/>
                  <a:gd name="T19" fmla="*/ 471 h 2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56">
                    <a:moveTo>
                      <a:pt x="0" y="2228"/>
                    </a:moveTo>
                    <a:lnTo>
                      <a:pt x="0" y="1631"/>
                    </a:lnTo>
                    <a:lnTo>
                      <a:pt x="32" y="1664"/>
                    </a:lnTo>
                    <a:lnTo>
                      <a:pt x="32" y="2256"/>
                    </a:lnTo>
                    <a:lnTo>
                      <a:pt x="0" y="2228"/>
                    </a:lnTo>
                    <a:close/>
                    <a:moveTo>
                      <a:pt x="0" y="4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31"/>
                    </a:lnTo>
                    <a:lnTo>
                      <a:pt x="0" y="471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0" name="Freeform 122">
                <a:extLst>
                  <a:ext uri="{FF2B5EF4-FFF2-40B4-BE49-F238E27FC236}">
                    <a16:creationId xmlns:a16="http://schemas.microsoft.com/office/drawing/2014/main" id="{ADDFAC6F-050A-7A93-6266-E30D13CF2C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83" y="9072"/>
                <a:ext cx="32" cy="2288"/>
              </a:xfrm>
              <a:custGeom>
                <a:avLst/>
                <a:gdLst>
                  <a:gd name="T0" fmla="*/ 0 w 32"/>
                  <a:gd name="T1" fmla="*/ 2256 h 2288"/>
                  <a:gd name="T2" fmla="*/ 0 w 32"/>
                  <a:gd name="T3" fmla="*/ 1664 h 2288"/>
                  <a:gd name="T4" fmla="*/ 32 w 32"/>
                  <a:gd name="T5" fmla="*/ 1692 h 2288"/>
                  <a:gd name="T6" fmla="*/ 32 w 32"/>
                  <a:gd name="T7" fmla="*/ 2288 h 2288"/>
                  <a:gd name="T8" fmla="*/ 0 w 32"/>
                  <a:gd name="T9" fmla="*/ 2256 h 2288"/>
                  <a:gd name="T10" fmla="*/ 0 w 32"/>
                  <a:gd name="T11" fmla="*/ 431 h 2288"/>
                  <a:gd name="T12" fmla="*/ 0 w 32"/>
                  <a:gd name="T13" fmla="*/ 0 h 2288"/>
                  <a:gd name="T14" fmla="*/ 32 w 32"/>
                  <a:gd name="T15" fmla="*/ 0 h 2288"/>
                  <a:gd name="T16" fmla="*/ 32 w 32"/>
                  <a:gd name="T17" fmla="*/ 390 h 2288"/>
                  <a:gd name="T18" fmla="*/ 0 w 32"/>
                  <a:gd name="T19" fmla="*/ 431 h 2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88">
                    <a:moveTo>
                      <a:pt x="0" y="2256"/>
                    </a:moveTo>
                    <a:lnTo>
                      <a:pt x="0" y="1664"/>
                    </a:lnTo>
                    <a:lnTo>
                      <a:pt x="32" y="1692"/>
                    </a:lnTo>
                    <a:lnTo>
                      <a:pt x="32" y="2288"/>
                    </a:lnTo>
                    <a:lnTo>
                      <a:pt x="0" y="2256"/>
                    </a:lnTo>
                    <a:close/>
                    <a:moveTo>
                      <a:pt x="0" y="43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90"/>
                    </a:lnTo>
                    <a:lnTo>
                      <a:pt x="0" y="431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1" name="Freeform 123">
                <a:extLst>
                  <a:ext uri="{FF2B5EF4-FFF2-40B4-BE49-F238E27FC236}">
                    <a16:creationId xmlns:a16="http://schemas.microsoft.com/office/drawing/2014/main" id="{D9C2807C-AD59-AC4B-1286-E37E78A0BF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15" y="9072"/>
                <a:ext cx="32" cy="2316"/>
              </a:xfrm>
              <a:custGeom>
                <a:avLst/>
                <a:gdLst>
                  <a:gd name="T0" fmla="*/ 0 w 32"/>
                  <a:gd name="T1" fmla="*/ 2288 h 2316"/>
                  <a:gd name="T2" fmla="*/ 0 w 32"/>
                  <a:gd name="T3" fmla="*/ 1692 h 2316"/>
                  <a:gd name="T4" fmla="*/ 32 w 32"/>
                  <a:gd name="T5" fmla="*/ 1724 h 2316"/>
                  <a:gd name="T6" fmla="*/ 32 w 32"/>
                  <a:gd name="T7" fmla="*/ 2316 h 2316"/>
                  <a:gd name="T8" fmla="*/ 0 w 32"/>
                  <a:gd name="T9" fmla="*/ 2288 h 2316"/>
                  <a:gd name="T10" fmla="*/ 0 w 32"/>
                  <a:gd name="T11" fmla="*/ 390 h 2316"/>
                  <a:gd name="T12" fmla="*/ 0 w 32"/>
                  <a:gd name="T13" fmla="*/ 0 h 2316"/>
                  <a:gd name="T14" fmla="*/ 32 w 32"/>
                  <a:gd name="T15" fmla="*/ 0 h 2316"/>
                  <a:gd name="T16" fmla="*/ 32 w 32"/>
                  <a:gd name="T17" fmla="*/ 354 h 2316"/>
                  <a:gd name="T18" fmla="*/ 0 w 32"/>
                  <a:gd name="T19" fmla="*/ 39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16">
                    <a:moveTo>
                      <a:pt x="0" y="2288"/>
                    </a:moveTo>
                    <a:lnTo>
                      <a:pt x="0" y="1692"/>
                    </a:lnTo>
                    <a:lnTo>
                      <a:pt x="32" y="1724"/>
                    </a:lnTo>
                    <a:lnTo>
                      <a:pt x="32" y="2316"/>
                    </a:lnTo>
                    <a:lnTo>
                      <a:pt x="0" y="2288"/>
                    </a:lnTo>
                    <a:close/>
                    <a:moveTo>
                      <a:pt x="0" y="39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54"/>
                    </a:lnTo>
                    <a:lnTo>
                      <a:pt x="0" y="390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2" name="Freeform 124">
                <a:extLst>
                  <a:ext uri="{FF2B5EF4-FFF2-40B4-BE49-F238E27FC236}">
                    <a16:creationId xmlns:a16="http://schemas.microsoft.com/office/drawing/2014/main" id="{0640A535-2C0F-E455-DB7D-87C515518D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47" y="9072"/>
                <a:ext cx="33" cy="2349"/>
              </a:xfrm>
              <a:custGeom>
                <a:avLst/>
                <a:gdLst>
                  <a:gd name="T0" fmla="*/ 0 w 33"/>
                  <a:gd name="T1" fmla="*/ 2316 h 2349"/>
                  <a:gd name="T2" fmla="*/ 0 w 33"/>
                  <a:gd name="T3" fmla="*/ 1724 h 2349"/>
                  <a:gd name="T4" fmla="*/ 33 w 33"/>
                  <a:gd name="T5" fmla="*/ 1756 h 2349"/>
                  <a:gd name="T6" fmla="*/ 33 w 33"/>
                  <a:gd name="T7" fmla="*/ 2349 h 2349"/>
                  <a:gd name="T8" fmla="*/ 0 w 33"/>
                  <a:gd name="T9" fmla="*/ 2316 h 2349"/>
                  <a:gd name="T10" fmla="*/ 0 w 33"/>
                  <a:gd name="T11" fmla="*/ 354 h 2349"/>
                  <a:gd name="T12" fmla="*/ 0 w 33"/>
                  <a:gd name="T13" fmla="*/ 0 h 2349"/>
                  <a:gd name="T14" fmla="*/ 33 w 33"/>
                  <a:gd name="T15" fmla="*/ 0 h 2349"/>
                  <a:gd name="T16" fmla="*/ 33 w 33"/>
                  <a:gd name="T17" fmla="*/ 314 h 2349"/>
                  <a:gd name="T18" fmla="*/ 0 w 33"/>
                  <a:gd name="T19" fmla="*/ 354 h 2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349">
                    <a:moveTo>
                      <a:pt x="0" y="2316"/>
                    </a:moveTo>
                    <a:lnTo>
                      <a:pt x="0" y="1724"/>
                    </a:lnTo>
                    <a:lnTo>
                      <a:pt x="33" y="1756"/>
                    </a:lnTo>
                    <a:lnTo>
                      <a:pt x="33" y="2349"/>
                    </a:lnTo>
                    <a:lnTo>
                      <a:pt x="0" y="2316"/>
                    </a:lnTo>
                    <a:close/>
                    <a:moveTo>
                      <a:pt x="0" y="354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314"/>
                    </a:lnTo>
                    <a:lnTo>
                      <a:pt x="0" y="354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3" name="Freeform 125">
                <a:extLst>
                  <a:ext uri="{FF2B5EF4-FFF2-40B4-BE49-F238E27FC236}">
                    <a16:creationId xmlns:a16="http://schemas.microsoft.com/office/drawing/2014/main" id="{E4B255B7-3284-CD48-43FE-3AAB2C9433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80" y="9072"/>
                <a:ext cx="32" cy="2377"/>
              </a:xfrm>
              <a:custGeom>
                <a:avLst/>
                <a:gdLst>
                  <a:gd name="T0" fmla="*/ 0 w 32"/>
                  <a:gd name="T1" fmla="*/ 2349 h 2377"/>
                  <a:gd name="T2" fmla="*/ 0 w 32"/>
                  <a:gd name="T3" fmla="*/ 1756 h 2377"/>
                  <a:gd name="T4" fmla="*/ 32 w 32"/>
                  <a:gd name="T5" fmla="*/ 1784 h 2377"/>
                  <a:gd name="T6" fmla="*/ 32 w 32"/>
                  <a:gd name="T7" fmla="*/ 2377 h 2377"/>
                  <a:gd name="T8" fmla="*/ 0 w 32"/>
                  <a:gd name="T9" fmla="*/ 2349 h 2377"/>
                  <a:gd name="T10" fmla="*/ 0 w 32"/>
                  <a:gd name="T11" fmla="*/ 314 h 2377"/>
                  <a:gd name="T12" fmla="*/ 0 w 32"/>
                  <a:gd name="T13" fmla="*/ 0 h 2377"/>
                  <a:gd name="T14" fmla="*/ 32 w 32"/>
                  <a:gd name="T15" fmla="*/ 4 h 2377"/>
                  <a:gd name="T16" fmla="*/ 32 w 32"/>
                  <a:gd name="T17" fmla="*/ 273 h 2377"/>
                  <a:gd name="T18" fmla="*/ 0 w 32"/>
                  <a:gd name="T19" fmla="*/ 314 h 2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77">
                    <a:moveTo>
                      <a:pt x="0" y="2349"/>
                    </a:moveTo>
                    <a:lnTo>
                      <a:pt x="0" y="1756"/>
                    </a:lnTo>
                    <a:lnTo>
                      <a:pt x="32" y="1784"/>
                    </a:lnTo>
                    <a:lnTo>
                      <a:pt x="32" y="2377"/>
                    </a:lnTo>
                    <a:lnTo>
                      <a:pt x="0" y="2349"/>
                    </a:lnTo>
                    <a:close/>
                    <a:moveTo>
                      <a:pt x="0" y="314"/>
                    </a:moveTo>
                    <a:lnTo>
                      <a:pt x="0" y="0"/>
                    </a:lnTo>
                    <a:lnTo>
                      <a:pt x="32" y="4"/>
                    </a:lnTo>
                    <a:lnTo>
                      <a:pt x="32" y="273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4" name="Freeform 126">
                <a:extLst>
                  <a:ext uri="{FF2B5EF4-FFF2-40B4-BE49-F238E27FC236}">
                    <a16:creationId xmlns:a16="http://schemas.microsoft.com/office/drawing/2014/main" id="{09CCECB4-3C8F-1500-2535-42B6053C18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2" y="9076"/>
                <a:ext cx="32" cy="2405"/>
              </a:xfrm>
              <a:custGeom>
                <a:avLst/>
                <a:gdLst>
                  <a:gd name="T0" fmla="*/ 0 w 32"/>
                  <a:gd name="T1" fmla="*/ 2373 h 2405"/>
                  <a:gd name="T2" fmla="*/ 0 w 32"/>
                  <a:gd name="T3" fmla="*/ 1780 h 2405"/>
                  <a:gd name="T4" fmla="*/ 32 w 32"/>
                  <a:gd name="T5" fmla="*/ 1813 h 2405"/>
                  <a:gd name="T6" fmla="*/ 32 w 32"/>
                  <a:gd name="T7" fmla="*/ 2405 h 2405"/>
                  <a:gd name="T8" fmla="*/ 0 w 32"/>
                  <a:gd name="T9" fmla="*/ 2373 h 2405"/>
                  <a:gd name="T10" fmla="*/ 0 w 32"/>
                  <a:gd name="T11" fmla="*/ 269 h 2405"/>
                  <a:gd name="T12" fmla="*/ 0 w 32"/>
                  <a:gd name="T13" fmla="*/ 0 h 2405"/>
                  <a:gd name="T14" fmla="*/ 32 w 32"/>
                  <a:gd name="T15" fmla="*/ 0 h 2405"/>
                  <a:gd name="T16" fmla="*/ 32 w 32"/>
                  <a:gd name="T17" fmla="*/ 233 h 2405"/>
                  <a:gd name="T18" fmla="*/ 0 w 32"/>
                  <a:gd name="T19" fmla="*/ 269 h 2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05">
                    <a:moveTo>
                      <a:pt x="0" y="2373"/>
                    </a:moveTo>
                    <a:lnTo>
                      <a:pt x="0" y="1780"/>
                    </a:lnTo>
                    <a:lnTo>
                      <a:pt x="32" y="1813"/>
                    </a:lnTo>
                    <a:lnTo>
                      <a:pt x="32" y="2405"/>
                    </a:lnTo>
                    <a:lnTo>
                      <a:pt x="0" y="2373"/>
                    </a:lnTo>
                    <a:close/>
                    <a:moveTo>
                      <a:pt x="0" y="26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3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5" name="Freeform 127">
                <a:extLst>
                  <a:ext uri="{FF2B5EF4-FFF2-40B4-BE49-F238E27FC236}">
                    <a16:creationId xmlns:a16="http://schemas.microsoft.com/office/drawing/2014/main" id="{5BA0C0F1-EC5B-4B9F-D4EE-4F4083BBC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44" y="9076"/>
                <a:ext cx="32" cy="2437"/>
              </a:xfrm>
              <a:custGeom>
                <a:avLst/>
                <a:gdLst>
                  <a:gd name="T0" fmla="*/ 0 w 32"/>
                  <a:gd name="T1" fmla="*/ 2405 h 2437"/>
                  <a:gd name="T2" fmla="*/ 0 w 32"/>
                  <a:gd name="T3" fmla="*/ 1813 h 2437"/>
                  <a:gd name="T4" fmla="*/ 32 w 32"/>
                  <a:gd name="T5" fmla="*/ 1841 h 2437"/>
                  <a:gd name="T6" fmla="*/ 32 w 32"/>
                  <a:gd name="T7" fmla="*/ 2437 h 2437"/>
                  <a:gd name="T8" fmla="*/ 0 w 32"/>
                  <a:gd name="T9" fmla="*/ 2405 h 2437"/>
                  <a:gd name="T10" fmla="*/ 0 w 32"/>
                  <a:gd name="T11" fmla="*/ 233 h 2437"/>
                  <a:gd name="T12" fmla="*/ 0 w 32"/>
                  <a:gd name="T13" fmla="*/ 0 h 2437"/>
                  <a:gd name="T14" fmla="*/ 32 w 32"/>
                  <a:gd name="T15" fmla="*/ 0 h 2437"/>
                  <a:gd name="T16" fmla="*/ 32 w 32"/>
                  <a:gd name="T17" fmla="*/ 193 h 2437"/>
                  <a:gd name="T18" fmla="*/ 0 w 32"/>
                  <a:gd name="T19" fmla="*/ 233 h 2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37">
                    <a:moveTo>
                      <a:pt x="0" y="2405"/>
                    </a:moveTo>
                    <a:lnTo>
                      <a:pt x="0" y="1813"/>
                    </a:lnTo>
                    <a:lnTo>
                      <a:pt x="32" y="1841"/>
                    </a:lnTo>
                    <a:lnTo>
                      <a:pt x="32" y="2437"/>
                    </a:lnTo>
                    <a:lnTo>
                      <a:pt x="0" y="2405"/>
                    </a:lnTo>
                    <a:close/>
                    <a:moveTo>
                      <a:pt x="0" y="23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3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6" name="Freeform 128">
                <a:extLst>
                  <a:ext uri="{FF2B5EF4-FFF2-40B4-BE49-F238E27FC236}">
                    <a16:creationId xmlns:a16="http://schemas.microsoft.com/office/drawing/2014/main" id="{0A400117-C908-B875-193F-AFC37E587B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76" y="9076"/>
                <a:ext cx="33" cy="2465"/>
              </a:xfrm>
              <a:custGeom>
                <a:avLst/>
                <a:gdLst>
                  <a:gd name="T0" fmla="*/ 0 w 33"/>
                  <a:gd name="T1" fmla="*/ 2437 h 2465"/>
                  <a:gd name="T2" fmla="*/ 0 w 33"/>
                  <a:gd name="T3" fmla="*/ 1841 h 2465"/>
                  <a:gd name="T4" fmla="*/ 33 w 33"/>
                  <a:gd name="T5" fmla="*/ 1873 h 2465"/>
                  <a:gd name="T6" fmla="*/ 33 w 33"/>
                  <a:gd name="T7" fmla="*/ 2465 h 2465"/>
                  <a:gd name="T8" fmla="*/ 0 w 33"/>
                  <a:gd name="T9" fmla="*/ 2437 h 2465"/>
                  <a:gd name="T10" fmla="*/ 0 w 33"/>
                  <a:gd name="T11" fmla="*/ 193 h 2465"/>
                  <a:gd name="T12" fmla="*/ 0 w 33"/>
                  <a:gd name="T13" fmla="*/ 0 h 2465"/>
                  <a:gd name="T14" fmla="*/ 33 w 33"/>
                  <a:gd name="T15" fmla="*/ 0 h 2465"/>
                  <a:gd name="T16" fmla="*/ 33 w 33"/>
                  <a:gd name="T17" fmla="*/ 153 h 2465"/>
                  <a:gd name="T18" fmla="*/ 0 w 33"/>
                  <a:gd name="T19" fmla="*/ 193 h 2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465">
                    <a:moveTo>
                      <a:pt x="0" y="2437"/>
                    </a:moveTo>
                    <a:lnTo>
                      <a:pt x="0" y="1841"/>
                    </a:lnTo>
                    <a:lnTo>
                      <a:pt x="33" y="1873"/>
                    </a:lnTo>
                    <a:lnTo>
                      <a:pt x="33" y="2465"/>
                    </a:lnTo>
                    <a:lnTo>
                      <a:pt x="0" y="2437"/>
                    </a:lnTo>
                    <a:close/>
                    <a:moveTo>
                      <a:pt x="0" y="193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153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7" name="Freeform 129">
                <a:extLst>
                  <a:ext uri="{FF2B5EF4-FFF2-40B4-BE49-F238E27FC236}">
                    <a16:creationId xmlns:a16="http://schemas.microsoft.com/office/drawing/2014/main" id="{484E0765-B478-DE2E-6C35-6AAE9518A8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9" y="9076"/>
                <a:ext cx="32" cy="2498"/>
              </a:xfrm>
              <a:custGeom>
                <a:avLst/>
                <a:gdLst>
                  <a:gd name="T0" fmla="*/ 0 w 32"/>
                  <a:gd name="T1" fmla="*/ 2465 h 2498"/>
                  <a:gd name="T2" fmla="*/ 0 w 32"/>
                  <a:gd name="T3" fmla="*/ 1873 h 2498"/>
                  <a:gd name="T4" fmla="*/ 32 w 32"/>
                  <a:gd name="T5" fmla="*/ 1901 h 2498"/>
                  <a:gd name="T6" fmla="*/ 32 w 32"/>
                  <a:gd name="T7" fmla="*/ 2498 h 2498"/>
                  <a:gd name="T8" fmla="*/ 0 w 32"/>
                  <a:gd name="T9" fmla="*/ 2465 h 2498"/>
                  <a:gd name="T10" fmla="*/ 0 w 32"/>
                  <a:gd name="T11" fmla="*/ 153 h 2498"/>
                  <a:gd name="T12" fmla="*/ 0 w 32"/>
                  <a:gd name="T13" fmla="*/ 0 h 2498"/>
                  <a:gd name="T14" fmla="*/ 32 w 32"/>
                  <a:gd name="T15" fmla="*/ 0 h 2498"/>
                  <a:gd name="T16" fmla="*/ 32 w 32"/>
                  <a:gd name="T17" fmla="*/ 116 h 2498"/>
                  <a:gd name="T18" fmla="*/ 0 w 32"/>
                  <a:gd name="T19" fmla="*/ 153 h 2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98">
                    <a:moveTo>
                      <a:pt x="0" y="2465"/>
                    </a:moveTo>
                    <a:lnTo>
                      <a:pt x="0" y="1873"/>
                    </a:lnTo>
                    <a:lnTo>
                      <a:pt x="32" y="1901"/>
                    </a:lnTo>
                    <a:lnTo>
                      <a:pt x="32" y="2498"/>
                    </a:lnTo>
                    <a:lnTo>
                      <a:pt x="0" y="2465"/>
                    </a:lnTo>
                    <a:close/>
                    <a:moveTo>
                      <a:pt x="0" y="15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16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8" name="Freeform 130">
                <a:extLst>
                  <a:ext uri="{FF2B5EF4-FFF2-40B4-BE49-F238E27FC236}">
                    <a16:creationId xmlns:a16="http://schemas.microsoft.com/office/drawing/2014/main" id="{73554328-DCBA-AA5F-5D68-1D71757736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1" y="9076"/>
                <a:ext cx="32" cy="2526"/>
              </a:xfrm>
              <a:custGeom>
                <a:avLst/>
                <a:gdLst>
                  <a:gd name="T0" fmla="*/ 0 w 32"/>
                  <a:gd name="T1" fmla="*/ 2498 h 2526"/>
                  <a:gd name="T2" fmla="*/ 0 w 32"/>
                  <a:gd name="T3" fmla="*/ 1901 h 2526"/>
                  <a:gd name="T4" fmla="*/ 32 w 32"/>
                  <a:gd name="T5" fmla="*/ 1934 h 2526"/>
                  <a:gd name="T6" fmla="*/ 32 w 32"/>
                  <a:gd name="T7" fmla="*/ 2526 h 2526"/>
                  <a:gd name="T8" fmla="*/ 0 w 32"/>
                  <a:gd name="T9" fmla="*/ 2498 h 2526"/>
                  <a:gd name="T10" fmla="*/ 0 w 32"/>
                  <a:gd name="T11" fmla="*/ 116 h 2526"/>
                  <a:gd name="T12" fmla="*/ 0 w 32"/>
                  <a:gd name="T13" fmla="*/ 0 h 2526"/>
                  <a:gd name="T14" fmla="*/ 32 w 32"/>
                  <a:gd name="T15" fmla="*/ 0 h 2526"/>
                  <a:gd name="T16" fmla="*/ 32 w 32"/>
                  <a:gd name="T17" fmla="*/ 76 h 2526"/>
                  <a:gd name="T18" fmla="*/ 0 w 32"/>
                  <a:gd name="T19" fmla="*/ 116 h 2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26">
                    <a:moveTo>
                      <a:pt x="0" y="2498"/>
                    </a:moveTo>
                    <a:lnTo>
                      <a:pt x="0" y="1901"/>
                    </a:lnTo>
                    <a:lnTo>
                      <a:pt x="32" y="1934"/>
                    </a:lnTo>
                    <a:lnTo>
                      <a:pt x="32" y="2526"/>
                    </a:lnTo>
                    <a:lnTo>
                      <a:pt x="0" y="2498"/>
                    </a:lnTo>
                    <a:close/>
                    <a:moveTo>
                      <a:pt x="0" y="11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7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9" name="Freeform 131">
                <a:extLst>
                  <a:ext uri="{FF2B5EF4-FFF2-40B4-BE49-F238E27FC236}">
                    <a16:creationId xmlns:a16="http://schemas.microsoft.com/office/drawing/2014/main" id="{8FE715D5-ECB5-9BAC-7A4F-0C8FC48458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73" y="9076"/>
                <a:ext cx="32" cy="2558"/>
              </a:xfrm>
              <a:custGeom>
                <a:avLst/>
                <a:gdLst>
                  <a:gd name="T0" fmla="*/ 0 w 32"/>
                  <a:gd name="T1" fmla="*/ 2526 h 2558"/>
                  <a:gd name="T2" fmla="*/ 0 w 32"/>
                  <a:gd name="T3" fmla="*/ 1934 h 2558"/>
                  <a:gd name="T4" fmla="*/ 32 w 32"/>
                  <a:gd name="T5" fmla="*/ 1966 h 2558"/>
                  <a:gd name="T6" fmla="*/ 32 w 32"/>
                  <a:gd name="T7" fmla="*/ 2558 h 2558"/>
                  <a:gd name="T8" fmla="*/ 0 w 32"/>
                  <a:gd name="T9" fmla="*/ 2526 h 2558"/>
                  <a:gd name="T10" fmla="*/ 0 w 32"/>
                  <a:gd name="T11" fmla="*/ 76 h 2558"/>
                  <a:gd name="T12" fmla="*/ 0 w 32"/>
                  <a:gd name="T13" fmla="*/ 0 h 2558"/>
                  <a:gd name="T14" fmla="*/ 32 w 32"/>
                  <a:gd name="T15" fmla="*/ 0 h 2558"/>
                  <a:gd name="T16" fmla="*/ 32 w 32"/>
                  <a:gd name="T17" fmla="*/ 36 h 2558"/>
                  <a:gd name="T18" fmla="*/ 0 w 32"/>
                  <a:gd name="T19" fmla="*/ 76 h 2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58">
                    <a:moveTo>
                      <a:pt x="0" y="2526"/>
                    </a:moveTo>
                    <a:lnTo>
                      <a:pt x="0" y="1934"/>
                    </a:lnTo>
                    <a:lnTo>
                      <a:pt x="32" y="1966"/>
                    </a:lnTo>
                    <a:lnTo>
                      <a:pt x="32" y="2558"/>
                    </a:lnTo>
                    <a:lnTo>
                      <a:pt x="0" y="2526"/>
                    </a:lnTo>
                    <a:close/>
                    <a:moveTo>
                      <a:pt x="0" y="7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0" name="Freeform 132">
                <a:extLst>
                  <a:ext uri="{FF2B5EF4-FFF2-40B4-BE49-F238E27FC236}">
                    <a16:creationId xmlns:a16="http://schemas.microsoft.com/office/drawing/2014/main" id="{4A1D3544-7741-32C4-4AA5-3ED327245D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05" y="9076"/>
                <a:ext cx="33" cy="2586"/>
              </a:xfrm>
              <a:custGeom>
                <a:avLst/>
                <a:gdLst>
                  <a:gd name="T0" fmla="*/ 0 w 33"/>
                  <a:gd name="T1" fmla="*/ 2558 h 2586"/>
                  <a:gd name="T2" fmla="*/ 0 w 33"/>
                  <a:gd name="T3" fmla="*/ 1966 h 2586"/>
                  <a:gd name="T4" fmla="*/ 33 w 33"/>
                  <a:gd name="T5" fmla="*/ 1994 h 2586"/>
                  <a:gd name="T6" fmla="*/ 33 w 33"/>
                  <a:gd name="T7" fmla="*/ 2586 h 2586"/>
                  <a:gd name="T8" fmla="*/ 0 w 33"/>
                  <a:gd name="T9" fmla="*/ 2558 h 2586"/>
                  <a:gd name="T10" fmla="*/ 0 w 33"/>
                  <a:gd name="T11" fmla="*/ 36 h 2586"/>
                  <a:gd name="T12" fmla="*/ 0 w 33"/>
                  <a:gd name="T13" fmla="*/ 0 h 2586"/>
                  <a:gd name="T14" fmla="*/ 33 w 33"/>
                  <a:gd name="T15" fmla="*/ 0 h 2586"/>
                  <a:gd name="T16" fmla="*/ 0 w 33"/>
                  <a:gd name="T17" fmla="*/ 36 h 2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586">
                    <a:moveTo>
                      <a:pt x="0" y="2558"/>
                    </a:moveTo>
                    <a:lnTo>
                      <a:pt x="0" y="1966"/>
                    </a:lnTo>
                    <a:lnTo>
                      <a:pt x="33" y="1994"/>
                    </a:lnTo>
                    <a:lnTo>
                      <a:pt x="33" y="2586"/>
                    </a:lnTo>
                    <a:lnTo>
                      <a:pt x="0" y="2558"/>
                    </a:lnTo>
                    <a:close/>
                    <a:moveTo>
                      <a:pt x="0" y="36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1" name="Freeform 133">
                <a:extLst>
                  <a:ext uri="{FF2B5EF4-FFF2-40B4-BE49-F238E27FC236}">
                    <a16:creationId xmlns:a16="http://schemas.microsoft.com/office/drawing/2014/main" id="{73321305-8E3E-75B9-5DA6-C64D1F7FF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8979"/>
                <a:ext cx="1447" cy="189"/>
              </a:xfrm>
              <a:custGeom>
                <a:avLst/>
                <a:gdLst>
                  <a:gd name="T0" fmla="*/ 194 w 1447"/>
                  <a:gd name="T1" fmla="*/ 93 h 189"/>
                  <a:gd name="T2" fmla="*/ 97 w 1447"/>
                  <a:gd name="T3" fmla="*/ 189 h 189"/>
                  <a:gd name="T4" fmla="*/ 1447 w 1447"/>
                  <a:gd name="T5" fmla="*/ 189 h 189"/>
                  <a:gd name="T6" fmla="*/ 1447 w 1447"/>
                  <a:gd name="T7" fmla="*/ 0 h 189"/>
                  <a:gd name="T8" fmla="*/ 97 w 1447"/>
                  <a:gd name="T9" fmla="*/ 0 h 189"/>
                  <a:gd name="T10" fmla="*/ 0 w 1447"/>
                  <a:gd name="T11" fmla="*/ 93 h 189"/>
                  <a:gd name="T12" fmla="*/ 97 w 1447"/>
                  <a:gd name="T13" fmla="*/ 0 h 189"/>
                  <a:gd name="T14" fmla="*/ 0 w 1447"/>
                  <a:gd name="T15" fmla="*/ 0 h 189"/>
                  <a:gd name="T16" fmla="*/ 0 w 1447"/>
                  <a:gd name="T17" fmla="*/ 93 h 189"/>
                  <a:gd name="T18" fmla="*/ 194 w 144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7" h="189">
                    <a:moveTo>
                      <a:pt x="194" y="93"/>
                    </a:moveTo>
                    <a:lnTo>
                      <a:pt x="97" y="189"/>
                    </a:lnTo>
                    <a:lnTo>
                      <a:pt x="1447" y="189"/>
                    </a:lnTo>
                    <a:lnTo>
                      <a:pt x="1447" y="0"/>
                    </a:lnTo>
                    <a:lnTo>
                      <a:pt x="97" y="0"/>
                    </a:lnTo>
                    <a:lnTo>
                      <a:pt x="0" y="93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194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2" name="Freeform 134">
                <a:extLst>
                  <a:ext uri="{FF2B5EF4-FFF2-40B4-BE49-F238E27FC236}">
                    <a16:creationId xmlns:a16="http://schemas.microsoft.com/office/drawing/2014/main" id="{1146DCE7-DCE7-3ED8-245C-519E22048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072"/>
                <a:ext cx="194" cy="543"/>
              </a:xfrm>
              <a:custGeom>
                <a:avLst/>
                <a:gdLst>
                  <a:gd name="T0" fmla="*/ 97 w 194"/>
                  <a:gd name="T1" fmla="*/ 354 h 543"/>
                  <a:gd name="T2" fmla="*/ 194 w 194"/>
                  <a:gd name="T3" fmla="*/ 447 h 543"/>
                  <a:gd name="T4" fmla="*/ 194 w 194"/>
                  <a:gd name="T5" fmla="*/ 0 h 543"/>
                  <a:gd name="T6" fmla="*/ 0 w 194"/>
                  <a:gd name="T7" fmla="*/ 0 h 543"/>
                  <a:gd name="T8" fmla="*/ 0 w 194"/>
                  <a:gd name="T9" fmla="*/ 447 h 543"/>
                  <a:gd name="T10" fmla="*/ 97 w 194"/>
                  <a:gd name="T11" fmla="*/ 543 h 543"/>
                  <a:gd name="T12" fmla="*/ 0 w 194"/>
                  <a:gd name="T13" fmla="*/ 447 h 543"/>
                  <a:gd name="T14" fmla="*/ 0 w 194"/>
                  <a:gd name="T15" fmla="*/ 543 h 543"/>
                  <a:gd name="T16" fmla="*/ 97 w 194"/>
                  <a:gd name="T17" fmla="*/ 543 h 543"/>
                  <a:gd name="T18" fmla="*/ 97 w 194"/>
                  <a:gd name="T19" fmla="*/ 354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4" h="543">
                    <a:moveTo>
                      <a:pt x="97" y="354"/>
                    </a:moveTo>
                    <a:lnTo>
                      <a:pt x="194" y="447"/>
                    </a:lnTo>
                    <a:lnTo>
                      <a:pt x="194" y="0"/>
                    </a:lnTo>
                    <a:lnTo>
                      <a:pt x="0" y="0"/>
                    </a:lnTo>
                    <a:lnTo>
                      <a:pt x="0" y="447"/>
                    </a:lnTo>
                    <a:lnTo>
                      <a:pt x="97" y="543"/>
                    </a:lnTo>
                    <a:lnTo>
                      <a:pt x="0" y="447"/>
                    </a:lnTo>
                    <a:lnTo>
                      <a:pt x="0" y="543"/>
                    </a:lnTo>
                    <a:lnTo>
                      <a:pt x="97" y="543"/>
                    </a:lnTo>
                    <a:lnTo>
                      <a:pt x="97" y="3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3" name="Freeform 135">
                <a:extLst>
                  <a:ext uri="{FF2B5EF4-FFF2-40B4-BE49-F238E27FC236}">
                    <a16:creationId xmlns:a16="http://schemas.microsoft.com/office/drawing/2014/main" id="{F774C437-6B82-17CB-FDE9-751CD8805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9426"/>
                <a:ext cx="649" cy="189"/>
              </a:xfrm>
              <a:custGeom>
                <a:avLst/>
                <a:gdLst>
                  <a:gd name="T0" fmla="*/ 516 w 649"/>
                  <a:gd name="T1" fmla="*/ 157 h 189"/>
                  <a:gd name="T2" fmla="*/ 443 w 649"/>
                  <a:gd name="T3" fmla="*/ 0 h 189"/>
                  <a:gd name="T4" fmla="*/ 0 w 649"/>
                  <a:gd name="T5" fmla="*/ 0 h 189"/>
                  <a:gd name="T6" fmla="*/ 0 w 649"/>
                  <a:gd name="T7" fmla="*/ 189 h 189"/>
                  <a:gd name="T8" fmla="*/ 443 w 649"/>
                  <a:gd name="T9" fmla="*/ 189 h 189"/>
                  <a:gd name="T10" fmla="*/ 371 w 649"/>
                  <a:gd name="T11" fmla="*/ 32 h 189"/>
                  <a:gd name="T12" fmla="*/ 516 w 649"/>
                  <a:gd name="T13" fmla="*/ 157 h 189"/>
                  <a:gd name="T14" fmla="*/ 649 w 649"/>
                  <a:gd name="T15" fmla="*/ 0 h 189"/>
                  <a:gd name="T16" fmla="*/ 443 w 649"/>
                  <a:gd name="T17" fmla="*/ 0 h 189"/>
                  <a:gd name="T18" fmla="*/ 516 w 64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9" h="189">
                    <a:moveTo>
                      <a:pt x="516" y="157"/>
                    </a:moveTo>
                    <a:lnTo>
                      <a:pt x="44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43" y="189"/>
                    </a:lnTo>
                    <a:lnTo>
                      <a:pt x="371" y="32"/>
                    </a:lnTo>
                    <a:lnTo>
                      <a:pt x="516" y="157"/>
                    </a:lnTo>
                    <a:lnTo>
                      <a:pt x="649" y="0"/>
                    </a:lnTo>
                    <a:lnTo>
                      <a:pt x="443" y="0"/>
                    </a:lnTo>
                    <a:lnTo>
                      <a:pt x="516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4" name="Freeform 136">
                <a:extLst>
                  <a:ext uri="{FF2B5EF4-FFF2-40B4-BE49-F238E27FC236}">
                    <a16:creationId xmlns:a16="http://schemas.microsoft.com/office/drawing/2014/main" id="{24DD5F9B-2615-98B3-8710-ADF58F221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458"/>
                <a:ext cx="613" cy="621"/>
              </a:xfrm>
              <a:custGeom>
                <a:avLst/>
                <a:gdLst>
                  <a:gd name="T0" fmla="*/ 194 w 613"/>
                  <a:gd name="T1" fmla="*/ 484 h 621"/>
                  <a:gd name="T2" fmla="*/ 202 w 613"/>
                  <a:gd name="T3" fmla="*/ 613 h 621"/>
                  <a:gd name="T4" fmla="*/ 613 w 613"/>
                  <a:gd name="T5" fmla="*/ 125 h 621"/>
                  <a:gd name="T6" fmla="*/ 468 w 613"/>
                  <a:gd name="T7" fmla="*/ 0 h 621"/>
                  <a:gd name="T8" fmla="*/ 57 w 613"/>
                  <a:gd name="T9" fmla="*/ 492 h 621"/>
                  <a:gd name="T10" fmla="*/ 65 w 613"/>
                  <a:gd name="T11" fmla="*/ 621 h 621"/>
                  <a:gd name="T12" fmla="*/ 57 w 613"/>
                  <a:gd name="T13" fmla="*/ 492 h 621"/>
                  <a:gd name="T14" fmla="*/ 0 w 613"/>
                  <a:gd name="T15" fmla="*/ 556 h 621"/>
                  <a:gd name="T16" fmla="*/ 65 w 613"/>
                  <a:gd name="T17" fmla="*/ 621 h 621"/>
                  <a:gd name="T18" fmla="*/ 194 w 613"/>
                  <a:gd name="T19" fmla="*/ 484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3" h="621">
                    <a:moveTo>
                      <a:pt x="194" y="484"/>
                    </a:moveTo>
                    <a:lnTo>
                      <a:pt x="202" y="613"/>
                    </a:lnTo>
                    <a:lnTo>
                      <a:pt x="613" y="125"/>
                    </a:lnTo>
                    <a:lnTo>
                      <a:pt x="468" y="0"/>
                    </a:lnTo>
                    <a:lnTo>
                      <a:pt x="57" y="492"/>
                    </a:lnTo>
                    <a:lnTo>
                      <a:pt x="65" y="621"/>
                    </a:lnTo>
                    <a:lnTo>
                      <a:pt x="57" y="492"/>
                    </a:lnTo>
                    <a:lnTo>
                      <a:pt x="0" y="556"/>
                    </a:lnTo>
                    <a:lnTo>
                      <a:pt x="65" y="621"/>
                    </a:lnTo>
                    <a:lnTo>
                      <a:pt x="194" y="4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5" name="Freeform 137">
                <a:extLst>
                  <a:ext uri="{FF2B5EF4-FFF2-40B4-BE49-F238E27FC236}">
                    <a16:creationId xmlns:a16="http://schemas.microsoft.com/office/drawing/2014/main" id="{26B62891-F7E1-9DFB-9E4A-3AB4F5571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9942"/>
                <a:ext cx="451" cy="508"/>
              </a:xfrm>
              <a:custGeom>
                <a:avLst/>
                <a:gdLst>
                  <a:gd name="T0" fmla="*/ 306 w 451"/>
                  <a:gd name="T1" fmla="*/ 306 h 508"/>
                  <a:gd name="T2" fmla="*/ 443 w 451"/>
                  <a:gd name="T3" fmla="*/ 298 h 508"/>
                  <a:gd name="T4" fmla="*/ 129 w 451"/>
                  <a:gd name="T5" fmla="*/ 0 h 508"/>
                  <a:gd name="T6" fmla="*/ 0 w 451"/>
                  <a:gd name="T7" fmla="*/ 137 h 508"/>
                  <a:gd name="T8" fmla="*/ 314 w 451"/>
                  <a:gd name="T9" fmla="*/ 435 h 508"/>
                  <a:gd name="T10" fmla="*/ 451 w 451"/>
                  <a:gd name="T11" fmla="*/ 427 h 508"/>
                  <a:gd name="T12" fmla="*/ 314 w 451"/>
                  <a:gd name="T13" fmla="*/ 435 h 508"/>
                  <a:gd name="T14" fmla="*/ 387 w 451"/>
                  <a:gd name="T15" fmla="*/ 508 h 508"/>
                  <a:gd name="T16" fmla="*/ 451 w 451"/>
                  <a:gd name="T17" fmla="*/ 427 h 508"/>
                  <a:gd name="T18" fmla="*/ 306 w 451"/>
                  <a:gd name="T19" fmla="*/ 306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1" h="508">
                    <a:moveTo>
                      <a:pt x="306" y="306"/>
                    </a:moveTo>
                    <a:lnTo>
                      <a:pt x="443" y="298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314" y="435"/>
                    </a:lnTo>
                    <a:lnTo>
                      <a:pt x="451" y="427"/>
                    </a:lnTo>
                    <a:lnTo>
                      <a:pt x="314" y="435"/>
                    </a:lnTo>
                    <a:lnTo>
                      <a:pt x="387" y="508"/>
                    </a:lnTo>
                    <a:lnTo>
                      <a:pt x="451" y="427"/>
                    </a:lnTo>
                    <a:lnTo>
                      <a:pt x="306" y="3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6" name="Freeform 138">
                <a:extLst>
                  <a:ext uri="{FF2B5EF4-FFF2-40B4-BE49-F238E27FC236}">
                    <a16:creationId xmlns:a16="http://schemas.microsoft.com/office/drawing/2014/main" id="{F981A282-1F8A-CFBE-CDBA-2522BD3C1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8979"/>
                <a:ext cx="1274" cy="1390"/>
              </a:xfrm>
              <a:custGeom>
                <a:avLst/>
                <a:gdLst>
                  <a:gd name="T0" fmla="*/ 1076 w 1274"/>
                  <a:gd name="T1" fmla="*/ 189 h 1390"/>
                  <a:gd name="T2" fmla="*/ 1004 w 1274"/>
                  <a:gd name="T3" fmla="*/ 36 h 1390"/>
                  <a:gd name="T4" fmla="*/ 0 w 1274"/>
                  <a:gd name="T5" fmla="*/ 1269 h 1390"/>
                  <a:gd name="T6" fmla="*/ 145 w 1274"/>
                  <a:gd name="T7" fmla="*/ 1390 h 1390"/>
                  <a:gd name="T8" fmla="*/ 1149 w 1274"/>
                  <a:gd name="T9" fmla="*/ 153 h 1390"/>
                  <a:gd name="T10" fmla="*/ 1076 w 1274"/>
                  <a:gd name="T11" fmla="*/ 0 h 1390"/>
                  <a:gd name="T12" fmla="*/ 1149 w 1274"/>
                  <a:gd name="T13" fmla="*/ 153 h 1390"/>
                  <a:gd name="T14" fmla="*/ 1274 w 1274"/>
                  <a:gd name="T15" fmla="*/ 0 h 1390"/>
                  <a:gd name="T16" fmla="*/ 1076 w 1274"/>
                  <a:gd name="T17" fmla="*/ 0 h 1390"/>
                  <a:gd name="T18" fmla="*/ 1076 w 1274"/>
                  <a:gd name="T19" fmla="*/ 189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4" h="1390">
                    <a:moveTo>
                      <a:pt x="1076" y="189"/>
                    </a:moveTo>
                    <a:lnTo>
                      <a:pt x="1004" y="36"/>
                    </a:lnTo>
                    <a:lnTo>
                      <a:pt x="0" y="1269"/>
                    </a:lnTo>
                    <a:lnTo>
                      <a:pt x="145" y="1390"/>
                    </a:lnTo>
                    <a:lnTo>
                      <a:pt x="1149" y="153"/>
                    </a:lnTo>
                    <a:lnTo>
                      <a:pt x="1076" y="0"/>
                    </a:lnTo>
                    <a:lnTo>
                      <a:pt x="1149" y="153"/>
                    </a:lnTo>
                    <a:lnTo>
                      <a:pt x="1274" y="0"/>
                    </a:lnTo>
                    <a:lnTo>
                      <a:pt x="1076" y="0"/>
                    </a:lnTo>
                    <a:lnTo>
                      <a:pt x="1076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7" name="Rectangle 139">
                <a:extLst>
                  <a:ext uri="{FF2B5EF4-FFF2-40B4-BE49-F238E27FC236}">
                    <a16:creationId xmlns:a16="http://schemas.microsoft.com/office/drawing/2014/main" id="{96F9314A-6F3A-0735-3A7B-55CA05456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" y="9072"/>
                <a:ext cx="28" cy="44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8" name="Freeform 140">
                <a:extLst>
                  <a:ext uri="{FF2B5EF4-FFF2-40B4-BE49-F238E27FC236}">
                    <a16:creationId xmlns:a16="http://schemas.microsoft.com/office/drawing/2014/main" id="{4E6AB785-BB29-A119-060F-6700B96E50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46" y="9072"/>
                <a:ext cx="24" cy="958"/>
              </a:xfrm>
              <a:custGeom>
                <a:avLst/>
                <a:gdLst>
                  <a:gd name="T0" fmla="*/ 0 w 24"/>
                  <a:gd name="T1" fmla="*/ 447 h 958"/>
                  <a:gd name="T2" fmla="*/ 0 w 24"/>
                  <a:gd name="T3" fmla="*/ 0 h 958"/>
                  <a:gd name="T4" fmla="*/ 24 w 24"/>
                  <a:gd name="T5" fmla="*/ 0 h 958"/>
                  <a:gd name="T6" fmla="*/ 24 w 24"/>
                  <a:gd name="T7" fmla="*/ 447 h 958"/>
                  <a:gd name="T8" fmla="*/ 0 w 24"/>
                  <a:gd name="T9" fmla="*/ 447 h 958"/>
                  <a:gd name="T10" fmla="*/ 24 w 24"/>
                  <a:gd name="T11" fmla="*/ 910 h 958"/>
                  <a:gd name="T12" fmla="*/ 24 w 24"/>
                  <a:gd name="T13" fmla="*/ 958 h 958"/>
                  <a:gd name="T14" fmla="*/ 4 w 24"/>
                  <a:gd name="T15" fmla="*/ 938 h 958"/>
                  <a:gd name="T16" fmla="*/ 24 w 24"/>
                  <a:gd name="T17" fmla="*/ 910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958"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  <a:moveTo>
                      <a:pt x="24" y="910"/>
                    </a:moveTo>
                    <a:lnTo>
                      <a:pt x="24" y="958"/>
                    </a:lnTo>
                    <a:lnTo>
                      <a:pt x="4" y="938"/>
                    </a:lnTo>
                    <a:lnTo>
                      <a:pt x="24" y="910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9" name="Freeform 141">
                <a:extLst>
                  <a:ext uri="{FF2B5EF4-FFF2-40B4-BE49-F238E27FC236}">
                    <a16:creationId xmlns:a16="http://schemas.microsoft.com/office/drawing/2014/main" id="{0AAB14EB-EBD8-137F-5CD7-FCB0BAAFC6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0" y="9072"/>
                <a:ext cx="29" cy="983"/>
              </a:xfrm>
              <a:custGeom>
                <a:avLst/>
                <a:gdLst>
                  <a:gd name="T0" fmla="*/ 0 w 29"/>
                  <a:gd name="T1" fmla="*/ 958 h 983"/>
                  <a:gd name="T2" fmla="*/ 0 w 29"/>
                  <a:gd name="T3" fmla="*/ 910 h 983"/>
                  <a:gd name="T4" fmla="*/ 29 w 29"/>
                  <a:gd name="T5" fmla="*/ 878 h 983"/>
                  <a:gd name="T6" fmla="*/ 29 w 29"/>
                  <a:gd name="T7" fmla="*/ 983 h 983"/>
                  <a:gd name="T8" fmla="*/ 0 w 29"/>
                  <a:gd name="T9" fmla="*/ 958 h 983"/>
                  <a:gd name="T10" fmla="*/ 0 w 29"/>
                  <a:gd name="T11" fmla="*/ 447 h 983"/>
                  <a:gd name="T12" fmla="*/ 0 w 29"/>
                  <a:gd name="T13" fmla="*/ 0 h 983"/>
                  <a:gd name="T14" fmla="*/ 29 w 29"/>
                  <a:gd name="T15" fmla="*/ 0 h 983"/>
                  <a:gd name="T16" fmla="*/ 29 w 29"/>
                  <a:gd name="T17" fmla="*/ 447 h 983"/>
                  <a:gd name="T18" fmla="*/ 0 w 29"/>
                  <a:gd name="T19" fmla="*/ 447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983">
                    <a:moveTo>
                      <a:pt x="0" y="958"/>
                    </a:moveTo>
                    <a:lnTo>
                      <a:pt x="0" y="910"/>
                    </a:lnTo>
                    <a:lnTo>
                      <a:pt x="29" y="878"/>
                    </a:lnTo>
                    <a:lnTo>
                      <a:pt x="29" y="983"/>
                    </a:lnTo>
                    <a:lnTo>
                      <a:pt x="0" y="958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0" name="Freeform 142">
                <a:extLst>
                  <a:ext uri="{FF2B5EF4-FFF2-40B4-BE49-F238E27FC236}">
                    <a16:creationId xmlns:a16="http://schemas.microsoft.com/office/drawing/2014/main" id="{4FD2C828-F06D-76DC-27ED-E91CBEDEA3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9" y="9072"/>
                <a:ext cx="28" cy="1011"/>
              </a:xfrm>
              <a:custGeom>
                <a:avLst/>
                <a:gdLst>
                  <a:gd name="T0" fmla="*/ 0 w 28"/>
                  <a:gd name="T1" fmla="*/ 983 h 1011"/>
                  <a:gd name="T2" fmla="*/ 0 w 28"/>
                  <a:gd name="T3" fmla="*/ 878 h 1011"/>
                  <a:gd name="T4" fmla="*/ 28 w 28"/>
                  <a:gd name="T5" fmla="*/ 850 h 1011"/>
                  <a:gd name="T6" fmla="*/ 28 w 28"/>
                  <a:gd name="T7" fmla="*/ 1011 h 1011"/>
                  <a:gd name="T8" fmla="*/ 0 w 28"/>
                  <a:gd name="T9" fmla="*/ 983 h 1011"/>
                  <a:gd name="T10" fmla="*/ 0 w 28"/>
                  <a:gd name="T11" fmla="*/ 447 h 1011"/>
                  <a:gd name="T12" fmla="*/ 0 w 28"/>
                  <a:gd name="T13" fmla="*/ 0 h 1011"/>
                  <a:gd name="T14" fmla="*/ 28 w 28"/>
                  <a:gd name="T15" fmla="*/ 0 h 1011"/>
                  <a:gd name="T16" fmla="*/ 28 w 28"/>
                  <a:gd name="T17" fmla="*/ 447 h 1011"/>
                  <a:gd name="T18" fmla="*/ 0 w 28"/>
                  <a:gd name="T19" fmla="*/ 447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11">
                    <a:moveTo>
                      <a:pt x="0" y="983"/>
                    </a:moveTo>
                    <a:lnTo>
                      <a:pt x="0" y="878"/>
                    </a:lnTo>
                    <a:lnTo>
                      <a:pt x="28" y="850"/>
                    </a:lnTo>
                    <a:lnTo>
                      <a:pt x="28" y="1011"/>
                    </a:lnTo>
                    <a:lnTo>
                      <a:pt x="0" y="983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1" name="Freeform 143">
                <a:extLst>
                  <a:ext uri="{FF2B5EF4-FFF2-40B4-BE49-F238E27FC236}">
                    <a16:creationId xmlns:a16="http://schemas.microsoft.com/office/drawing/2014/main" id="{E20120B7-E340-9848-11B3-28C6005E5E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27" y="9072"/>
                <a:ext cx="28" cy="1035"/>
              </a:xfrm>
              <a:custGeom>
                <a:avLst/>
                <a:gdLst>
                  <a:gd name="T0" fmla="*/ 0 w 28"/>
                  <a:gd name="T1" fmla="*/ 1011 h 1035"/>
                  <a:gd name="T2" fmla="*/ 0 w 28"/>
                  <a:gd name="T3" fmla="*/ 850 h 1035"/>
                  <a:gd name="T4" fmla="*/ 28 w 28"/>
                  <a:gd name="T5" fmla="*/ 817 h 1035"/>
                  <a:gd name="T6" fmla="*/ 28 w 28"/>
                  <a:gd name="T7" fmla="*/ 1035 h 1035"/>
                  <a:gd name="T8" fmla="*/ 0 w 28"/>
                  <a:gd name="T9" fmla="*/ 1011 h 1035"/>
                  <a:gd name="T10" fmla="*/ 0 w 28"/>
                  <a:gd name="T11" fmla="*/ 447 h 1035"/>
                  <a:gd name="T12" fmla="*/ 0 w 28"/>
                  <a:gd name="T13" fmla="*/ 0 h 1035"/>
                  <a:gd name="T14" fmla="*/ 28 w 28"/>
                  <a:gd name="T15" fmla="*/ 0 h 1035"/>
                  <a:gd name="T16" fmla="*/ 28 w 28"/>
                  <a:gd name="T17" fmla="*/ 447 h 1035"/>
                  <a:gd name="T18" fmla="*/ 0 w 28"/>
                  <a:gd name="T19" fmla="*/ 447 h 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35">
                    <a:moveTo>
                      <a:pt x="0" y="1011"/>
                    </a:moveTo>
                    <a:lnTo>
                      <a:pt x="0" y="850"/>
                    </a:lnTo>
                    <a:lnTo>
                      <a:pt x="28" y="817"/>
                    </a:lnTo>
                    <a:lnTo>
                      <a:pt x="28" y="1035"/>
                    </a:lnTo>
                    <a:lnTo>
                      <a:pt x="0" y="1011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2" name="Freeform 144">
                <a:extLst>
                  <a:ext uri="{FF2B5EF4-FFF2-40B4-BE49-F238E27FC236}">
                    <a16:creationId xmlns:a16="http://schemas.microsoft.com/office/drawing/2014/main" id="{3A0D7164-F0B2-D0A7-AC0F-5D564DD5EE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5" y="9072"/>
                <a:ext cx="24" cy="1059"/>
              </a:xfrm>
              <a:custGeom>
                <a:avLst/>
                <a:gdLst>
                  <a:gd name="T0" fmla="*/ 0 w 24"/>
                  <a:gd name="T1" fmla="*/ 1035 h 1059"/>
                  <a:gd name="T2" fmla="*/ 0 w 24"/>
                  <a:gd name="T3" fmla="*/ 817 h 1059"/>
                  <a:gd name="T4" fmla="*/ 24 w 24"/>
                  <a:gd name="T5" fmla="*/ 785 h 1059"/>
                  <a:gd name="T6" fmla="*/ 24 w 24"/>
                  <a:gd name="T7" fmla="*/ 1059 h 1059"/>
                  <a:gd name="T8" fmla="*/ 0 w 24"/>
                  <a:gd name="T9" fmla="*/ 1035 h 1059"/>
                  <a:gd name="T10" fmla="*/ 0 w 24"/>
                  <a:gd name="T11" fmla="*/ 447 h 1059"/>
                  <a:gd name="T12" fmla="*/ 0 w 24"/>
                  <a:gd name="T13" fmla="*/ 0 h 1059"/>
                  <a:gd name="T14" fmla="*/ 24 w 24"/>
                  <a:gd name="T15" fmla="*/ 0 h 1059"/>
                  <a:gd name="T16" fmla="*/ 24 w 24"/>
                  <a:gd name="T17" fmla="*/ 447 h 1059"/>
                  <a:gd name="T18" fmla="*/ 0 w 24"/>
                  <a:gd name="T19" fmla="*/ 447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059">
                    <a:moveTo>
                      <a:pt x="0" y="1035"/>
                    </a:moveTo>
                    <a:lnTo>
                      <a:pt x="0" y="817"/>
                    </a:lnTo>
                    <a:lnTo>
                      <a:pt x="24" y="785"/>
                    </a:lnTo>
                    <a:lnTo>
                      <a:pt x="24" y="1059"/>
                    </a:lnTo>
                    <a:lnTo>
                      <a:pt x="0" y="1035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3" name="Freeform 145">
                <a:extLst>
                  <a:ext uri="{FF2B5EF4-FFF2-40B4-BE49-F238E27FC236}">
                    <a16:creationId xmlns:a16="http://schemas.microsoft.com/office/drawing/2014/main" id="{E57239A2-A5C2-38A4-2114-47A8609638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9" y="9072"/>
                <a:ext cx="29" cy="1087"/>
              </a:xfrm>
              <a:custGeom>
                <a:avLst/>
                <a:gdLst>
                  <a:gd name="T0" fmla="*/ 0 w 29"/>
                  <a:gd name="T1" fmla="*/ 1059 h 1087"/>
                  <a:gd name="T2" fmla="*/ 0 w 29"/>
                  <a:gd name="T3" fmla="*/ 785 h 1087"/>
                  <a:gd name="T4" fmla="*/ 29 w 29"/>
                  <a:gd name="T5" fmla="*/ 753 h 1087"/>
                  <a:gd name="T6" fmla="*/ 29 w 29"/>
                  <a:gd name="T7" fmla="*/ 1087 h 1087"/>
                  <a:gd name="T8" fmla="*/ 0 w 29"/>
                  <a:gd name="T9" fmla="*/ 1059 h 1087"/>
                  <a:gd name="T10" fmla="*/ 0 w 29"/>
                  <a:gd name="T11" fmla="*/ 447 h 1087"/>
                  <a:gd name="T12" fmla="*/ 0 w 29"/>
                  <a:gd name="T13" fmla="*/ 0 h 1087"/>
                  <a:gd name="T14" fmla="*/ 29 w 29"/>
                  <a:gd name="T15" fmla="*/ 0 h 1087"/>
                  <a:gd name="T16" fmla="*/ 29 w 29"/>
                  <a:gd name="T17" fmla="*/ 447 h 1087"/>
                  <a:gd name="T18" fmla="*/ 0 w 29"/>
                  <a:gd name="T19" fmla="*/ 447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1087">
                    <a:moveTo>
                      <a:pt x="0" y="1059"/>
                    </a:moveTo>
                    <a:lnTo>
                      <a:pt x="0" y="785"/>
                    </a:lnTo>
                    <a:lnTo>
                      <a:pt x="29" y="753"/>
                    </a:lnTo>
                    <a:lnTo>
                      <a:pt x="29" y="1087"/>
                    </a:lnTo>
                    <a:lnTo>
                      <a:pt x="0" y="1059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4" name="Freeform 146">
                <a:extLst>
                  <a:ext uri="{FF2B5EF4-FFF2-40B4-BE49-F238E27FC236}">
                    <a16:creationId xmlns:a16="http://schemas.microsoft.com/office/drawing/2014/main" id="{9F601448-F4F3-843D-97AE-87FF9E7D29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08" y="9072"/>
                <a:ext cx="28" cy="1112"/>
              </a:xfrm>
              <a:custGeom>
                <a:avLst/>
                <a:gdLst>
                  <a:gd name="T0" fmla="*/ 0 w 28"/>
                  <a:gd name="T1" fmla="*/ 1087 h 1112"/>
                  <a:gd name="T2" fmla="*/ 0 w 28"/>
                  <a:gd name="T3" fmla="*/ 753 h 1112"/>
                  <a:gd name="T4" fmla="*/ 28 w 28"/>
                  <a:gd name="T5" fmla="*/ 721 h 1112"/>
                  <a:gd name="T6" fmla="*/ 28 w 28"/>
                  <a:gd name="T7" fmla="*/ 1112 h 1112"/>
                  <a:gd name="T8" fmla="*/ 0 w 28"/>
                  <a:gd name="T9" fmla="*/ 1087 h 1112"/>
                  <a:gd name="T10" fmla="*/ 0 w 28"/>
                  <a:gd name="T11" fmla="*/ 447 h 1112"/>
                  <a:gd name="T12" fmla="*/ 0 w 28"/>
                  <a:gd name="T13" fmla="*/ 0 h 1112"/>
                  <a:gd name="T14" fmla="*/ 28 w 28"/>
                  <a:gd name="T15" fmla="*/ 0 h 1112"/>
                  <a:gd name="T16" fmla="*/ 28 w 28"/>
                  <a:gd name="T17" fmla="*/ 447 h 1112"/>
                  <a:gd name="T18" fmla="*/ 0 w 28"/>
                  <a:gd name="T19" fmla="*/ 447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12">
                    <a:moveTo>
                      <a:pt x="0" y="1087"/>
                    </a:moveTo>
                    <a:lnTo>
                      <a:pt x="0" y="753"/>
                    </a:lnTo>
                    <a:lnTo>
                      <a:pt x="28" y="721"/>
                    </a:lnTo>
                    <a:lnTo>
                      <a:pt x="28" y="1112"/>
                    </a:lnTo>
                    <a:lnTo>
                      <a:pt x="0" y="1087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5" name="Freeform 147">
                <a:extLst>
                  <a:ext uri="{FF2B5EF4-FFF2-40B4-BE49-F238E27FC236}">
                    <a16:creationId xmlns:a16="http://schemas.microsoft.com/office/drawing/2014/main" id="{D8FF09CC-EFB7-A482-4FAD-C3DEB1A428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6" y="9072"/>
                <a:ext cx="24" cy="1140"/>
              </a:xfrm>
              <a:custGeom>
                <a:avLst/>
                <a:gdLst>
                  <a:gd name="T0" fmla="*/ 0 w 24"/>
                  <a:gd name="T1" fmla="*/ 1112 h 1140"/>
                  <a:gd name="T2" fmla="*/ 0 w 24"/>
                  <a:gd name="T3" fmla="*/ 721 h 1140"/>
                  <a:gd name="T4" fmla="*/ 24 w 24"/>
                  <a:gd name="T5" fmla="*/ 689 h 1140"/>
                  <a:gd name="T6" fmla="*/ 24 w 24"/>
                  <a:gd name="T7" fmla="*/ 1140 h 1140"/>
                  <a:gd name="T8" fmla="*/ 0 w 24"/>
                  <a:gd name="T9" fmla="*/ 1112 h 1140"/>
                  <a:gd name="T10" fmla="*/ 0 w 24"/>
                  <a:gd name="T11" fmla="*/ 447 h 1140"/>
                  <a:gd name="T12" fmla="*/ 0 w 24"/>
                  <a:gd name="T13" fmla="*/ 0 h 1140"/>
                  <a:gd name="T14" fmla="*/ 24 w 24"/>
                  <a:gd name="T15" fmla="*/ 0 h 1140"/>
                  <a:gd name="T16" fmla="*/ 24 w 24"/>
                  <a:gd name="T17" fmla="*/ 447 h 1140"/>
                  <a:gd name="T18" fmla="*/ 0 w 24"/>
                  <a:gd name="T19" fmla="*/ 447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40">
                    <a:moveTo>
                      <a:pt x="0" y="1112"/>
                    </a:moveTo>
                    <a:lnTo>
                      <a:pt x="0" y="721"/>
                    </a:lnTo>
                    <a:lnTo>
                      <a:pt x="24" y="689"/>
                    </a:lnTo>
                    <a:lnTo>
                      <a:pt x="24" y="1140"/>
                    </a:lnTo>
                    <a:lnTo>
                      <a:pt x="0" y="111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6" name="Freeform 148">
                <a:extLst>
                  <a:ext uri="{FF2B5EF4-FFF2-40B4-BE49-F238E27FC236}">
                    <a16:creationId xmlns:a16="http://schemas.microsoft.com/office/drawing/2014/main" id="{34F2C982-D5D0-84EE-FB22-922A271801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0" y="9072"/>
                <a:ext cx="28" cy="1164"/>
              </a:xfrm>
              <a:custGeom>
                <a:avLst/>
                <a:gdLst>
                  <a:gd name="T0" fmla="*/ 0 w 28"/>
                  <a:gd name="T1" fmla="*/ 1140 h 1164"/>
                  <a:gd name="T2" fmla="*/ 0 w 28"/>
                  <a:gd name="T3" fmla="*/ 689 h 1164"/>
                  <a:gd name="T4" fmla="*/ 28 w 28"/>
                  <a:gd name="T5" fmla="*/ 656 h 1164"/>
                  <a:gd name="T6" fmla="*/ 28 w 28"/>
                  <a:gd name="T7" fmla="*/ 1164 h 1164"/>
                  <a:gd name="T8" fmla="*/ 0 w 28"/>
                  <a:gd name="T9" fmla="*/ 1140 h 1164"/>
                  <a:gd name="T10" fmla="*/ 0 w 28"/>
                  <a:gd name="T11" fmla="*/ 447 h 1164"/>
                  <a:gd name="T12" fmla="*/ 0 w 28"/>
                  <a:gd name="T13" fmla="*/ 0 h 1164"/>
                  <a:gd name="T14" fmla="*/ 28 w 28"/>
                  <a:gd name="T15" fmla="*/ 0 h 1164"/>
                  <a:gd name="T16" fmla="*/ 28 w 28"/>
                  <a:gd name="T17" fmla="*/ 447 h 1164"/>
                  <a:gd name="T18" fmla="*/ 0 w 28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64">
                    <a:moveTo>
                      <a:pt x="0" y="1140"/>
                    </a:moveTo>
                    <a:lnTo>
                      <a:pt x="0" y="689"/>
                    </a:lnTo>
                    <a:lnTo>
                      <a:pt x="28" y="656"/>
                    </a:lnTo>
                    <a:lnTo>
                      <a:pt x="28" y="1164"/>
                    </a:lnTo>
                    <a:lnTo>
                      <a:pt x="0" y="1140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7" name="Freeform 149">
                <a:extLst>
                  <a:ext uri="{FF2B5EF4-FFF2-40B4-BE49-F238E27FC236}">
                    <a16:creationId xmlns:a16="http://schemas.microsoft.com/office/drawing/2014/main" id="{DCC82F68-B680-9194-D712-92C1F370D2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8" y="9072"/>
                <a:ext cx="28" cy="1192"/>
              </a:xfrm>
              <a:custGeom>
                <a:avLst/>
                <a:gdLst>
                  <a:gd name="T0" fmla="*/ 0 w 28"/>
                  <a:gd name="T1" fmla="*/ 1164 h 1192"/>
                  <a:gd name="T2" fmla="*/ 0 w 28"/>
                  <a:gd name="T3" fmla="*/ 656 h 1192"/>
                  <a:gd name="T4" fmla="*/ 28 w 28"/>
                  <a:gd name="T5" fmla="*/ 624 h 1192"/>
                  <a:gd name="T6" fmla="*/ 28 w 28"/>
                  <a:gd name="T7" fmla="*/ 1192 h 1192"/>
                  <a:gd name="T8" fmla="*/ 0 w 28"/>
                  <a:gd name="T9" fmla="*/ 1164 h 1192"/>
                  <a:gd name="T10" fmla="*/ 0 w 28"/>
                  <a:gd name="T11" fmla="*/ 447 h 1192"/>
                  <a:gd name="T12" fmla="*/ 0 w 28"/>
                  <a:gd name="T13" fmla="*/ 0 h 1192"/>
                  <a:gd name="T14" fmla="*/ 28 w 28"/>
                  <a:gd name="T15" fmla="*/ 0 h 1192"/>
                  <a:gd name="T16" fmla="*/ 28 w 28"/>
                  <a:gd name="T17" fmla="*/ 447 h 1192"/>
                  <a:gd name="T18" fmla="*/ 0 w 28"/>
                  <a:gd name="T19" fmla="*/ 447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2">
                    <a:moveTo>
                      <a:pt x="0" y="1164"/>
                    </a:moveTo>
                    <a:lnTo>
                      <a:pt x="0" y="656"/>
                    </a:lnTo>
                    <a:lnTo>
                      <a:pt x="28" y="624"/>
                    </a:lnTo>
                    <a:lnTo>
                      <a:pt x="28" y="119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8" name="Freeform 150">
                <a:extLst>
                  <a:ext uri="{FF2B5EF4-FFF2-40B4-BE49-F238E27FC236}">
                    <a16:creationId xmlns:a16="http://schemas.microsoft.com/office/drawing/2014/main" id="{3CB444FC-9968-79D9-B048-EB049DFDAF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16" y="9072"/>
                <a:ext cx="24" cy="1216"/>
              </a:xfrm>
              <a:custGeom>
                <a:avLst/>
                <a:gdLst>
                  <a:gd name="T0" fmla="*/ 0 w 24"/>
                  <a:gd name="T1" fmla="*/ 1192 h 1216"/>
                  <a:gd name="T2" fmla="*/ 0 w 24"/>
                  <a:gd name="T3" fmla="*/ 624 h 1216"/>
                  <a:gd name="T4" fmla="*/ 24 w 24"/>
                  <a:gd name="T5" fmla="*/ 592 h 1216"/>
                  <a:gd name="T6" fmla="*/ 24 w 24"/>
                  <a:gd name="T7" fmla="*/ 1216 h 1216"/>
                  <a:gd name="T8" fmla="*/ 0 w 24"/>
                  <a:gd name="T9" fmla="*/ 1192 h 1216"/>
                  <a:gd name="T10" fmla="*/ 0 w 24"/>
                  <a:gd name="T11" fmla="*/ 447 h 1216"/>
                  <a:gd name="T12" fmla="*/ 0 w 24"/>
                  <a:gd name="T13" fmla="*/ 0 h 1216"/>
                  <a:gd name="T14" fmla="*/ 24 w 24"/>
                  <a:gd name="T15" fmla="*/ 0 h 1216"/>
                  <a:gd name="T16" fmla="*/ 24 w 24"/>
                  <a:gd name="T17" fmla="*/ 447 h 1216"/>
                  <a:gd name="T18" fmla="*/ 0 w 24"/>
                  <a:gd name="T19" fmla="*/ 447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216">
                    <a:moveTo>
                      <a:pt x="0" y="1192"/>
                    </a:moveTo>
                    <a:lnTo>
                      <a:pt x="0" y="624"/>
                    </a:lnTo>
                    <a:lnTo>
                      <a:pt x="24" y="592"/>
                    </a:lnTo>
                    <a:lnTo>
                      <a:pt x="24" y="1216"/>
                    </a:lnTo>
                    <a:lnTo>
                      <a:pt x="0" y="119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9" name="Freeform 151">
                <a:extLst>
                  <a:ext uri="{FF2B5EF4-FFF2-40B4-BE49-F238E27FC236}">
                    <a16:creationId xmlns:a16="http://schemas.microsoft.com/office/drawing/2014/main" id="{80AC2C75-EF07-5C9F-FB36-BC292991BE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0" y="9072"/>
                <a:ext cx="29" cy="1237"/>
              </a:xfrm>
              <a:custGeom>
                <a:avLst/>
                <a:gdLst>
                  <a:gd name="T0" fmla="*/ 0 w 29"/>
                  <a:gd name="T1" fmla="*/ 1216 h 1237"/>
                  <a:gd name="T2" fmla="*/ 0 w 29"/>
                  <a:gd name="T3" fmla="*/ 592 h 1237"/>
                  <a:gd name="T4" fmla="*/ 29 w 29"/>
                  <a:gd name="T5" fmla="*/ 560 h 1237"/>
                  <a:gd name="T6" fmla="*/ 29 w 29"/>
                  <a:gd name="T7" fmla="*/ 1232 h 1237"/>
                  <a:gd name="T8" fmla="*/ 25 w 29"/>
                  <a:gd name="T9" fmla="*/ 1237 h 1237"/>
                  <a:gd name="T10" fmla="*/ 0 w 29"/>
                  <a:gd name="T11" fmla="*/ 1216 h 1237"/>
                  <a:gd name="T12" fmla="*/ 0 w 29"/>
                  <a:gd name="T13" fmla="*/ 447 h 1237"/>
                  <a:gd name="T14" fmla="*/ 0 w 29"/>
                  <a:gd name="T15" fmla="*/ 0 h 1237"/>
                  <a:gd name="T16" fmla="*/ 29 w 29"/>
                  <a:gd name="T17" fmla="*/ 0 h 1237"/>
                  <a:gd name="T18" fmla="*/ 29 w 29"/>
                  <a:gd name="T19" fmla="*/ 447 h 1237"/>
                  <a:gd name="T20" fmla="*/ 0 w 29"/>
                  <a:gd name="T21" fmla="*/ 447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1237">
                    <a:moveTo>
                      <a:pt x="0" y="1216"/>
                    </a:moveTo>
                    <a:lnTo>
                      <a:pt x="0" y="592"/>
                    </a:lnTo>
                    <a:lnTo>
                      <a:pt x="29" y="560"/>
                    </a:lnTo>
                    <a:lnTo>
                      <a:pt x="29" y="1232"/>
                    </a:lnTo>
                    <a:lnTo>
                      <a:pt x="25" y="1237"/>
                    </a:lnTo>
                    <a:lnTo>
                      <a:pt x="0" y="121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0" name="Freeform 152">
                <a:extLst>
                  <a:ext uri="{FF2B5EF4-FFF2-40B4-BE49-F238E27FC236}">
                    <a16:creationId xmlns:a16="http://schemas.microsoft.com/office/drawing/2014/main" id="{DA5EF8E6-F826-BAD2-947A-A1C5E9542B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9" y="9072"/>
                <a:ext cx="28" cy="1232"/>
              </a:xfrm>
              <a:custGeom>
                <a:avLst/>
                <a:gdLst>
                  <a:gd name="T0" fmla="*/ 0 w 28"/>
                  <a:gd name="T1" fmla="*/ 1232 h 1232"/>
                  <a:gd name="T2" fmla="*/ 0 w 28"/>
                  <a:gd name="T3" fmla="*/ 560 h 1232"/>
                  <a:gd name="T4" fmla="*/ 28 w 28"/>
                  <a:gd name="T5" fmla="*/ 527 h 1232"/>
                  <a:gd name="T6" fmla="*/ 28 w 28"/>
                  <a:gd name="T7" fmla="*/ 1196 h 1232"/>
                  <a:gd name="T8" fmla="*/ 0 w 28"/>
                  <a:gd name="T9" fmla="*/ 1232 h 1232"/>
                  <a:gd name="T10" fmla="*/ 0 w 28"/>
                  <a:gd name="T11" fmla="*/ 447 h 1232"/>
                  <a:gd name="T12" fmla="*/ 0 w 28"/>
                  <a:gd name="T13" fmla="*/ 0 h 1232"/>
                  <a:gd name="T14" fmla="*/ 28 w 28"/>
                  <a:gd name="T15" fmla="*/ 0 h 1232"/>
                  <a:gd name="T16" fmla="*/ 28 w 28"/>
                  <a:gd name="T17" fmla="*/ 447 h 1232"/>
                  <a:gd name="T18" fmla="*/ 0 w 28"/>
                  <a:gd name="T19" fmla="*/ 447 h 1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232">
                    <a:moveTo>
                      <a:pt x="0" y="1232"/>
                    </a:moveTo>
                    <a:lnTo>
                      <a:pt x="0" y="560"/>
                    </a:lnTo>
                    <a:lnTo>
                      <a:pt x="28" y="527"/>
                    </a:lnTo>
                    <a:lnTo>
                      <a:pt x="28" y="1196"/>
                    </a:lnTo>
                    <a:lnTo>
                      <a:pt x="0" y="123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1" name="Freeform 153">
                <a:extLst>
                  <a:ext uri="{FF2B5EF4-FFF2-40B4-BE49-F238E27FC236}">
                    <a16:creationId xmlns:a16="http://schemas.microsoft.com/office/drawing/2014/main" id="{F317B24F-F530-51F3-E239-DC4833D1E8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97" y="9072"/>
                <a:ext cx="28" cy="1196"/>
              </a:xfrm>
              <a:custGeom>
                <a:avLst/>
                <a:gdLst>
                  <a:gd name="T0" fmla="*/ 0 w 28"/>
                  <a:gd name="T1" fmla="*/ 1196 h 1196"/>
                  <a:gd name="T2" fmla="*/ 0 w 28"/>
                  <a:gd name="T3" fmla="*/ 527 h 1196"/>
                  <a:gd name="T4" fmla="*/ 28 w 28"/>
                  <a:gd name="T5" fmla="*/ 495 h 1196"/>
                  <a:gd name="T6" fmla="*/ 28 w 28"/>
                  <a:gd name="T7" fmla="*/ 1164 h 1196"/>
                  <a:gd name="T8" fmla="*/ 0 w 28"/>
                  <a:gd name="T9" fmla="*/ 1196 h 1196"/>
                  <a:gd name="T10" fmla="*/ 0 w 28"/>
                  <a:gd name="T11" fmla="*/ 447 h 1196"/>
                  <a:gd name="T12" fmla="*/ 0 w 28"/>
                  <a:gd name="T13" fmla="*/ 0 h 1196"/>
                  <a:gd name="T14" fmla="*/ 28 w 28"/>
                  <a:gd name="T15" fmla="*/ 0 h 1196"/>
                  <a:gd name="T16" fmla="*/ 28 w 28"/>
                  <a:gd name="T17" fmla="*/ 447 h 1196"/>
                  <a:gd name="T18" fmla="*/ 0 w 28"/>
                  <a:gd name="T19" fmla="*/ 447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6">
                    <a:moveTo>
                      <a:pt x="0" y="1196"/>
                    </a:moveTo>
                    <a:lnTo>
                      <a:pt x="0" y="527"/>
                    </a:lnTo>
                    <a:lnTo>
                      <a:pt x="28" y="495"/>
                    </a:lnTo>
                    <a:lnTo>
                      <a:pt x="28" y="1164"/>
                    </a:lnTo>
                    <a:lnTo>
                      <a:pt x="0" y="119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2" name="Freeform 154">
                <a:extLst>
                  <a:ext uri="{FF2B5EF4-FFF2-40B4-BE49-F238E27FC236}">
                    <a16:creationId xmlns:a16="http://schemas.microsoft.com/office/drawing/2014/main" id="{E4DD2540-9C49-EFF6-8772-23D3AE7940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25" y="9072"/>
                <a:ext cx="24" cy="1164"/>
              </a:xfrm>
              <a:custGeom>
                <a:avLst/>
                <a:gdLst>
                  <a:gd name="T0" fmla="*/ 0 w 24"/>
                  <a:gd name="T1" fmla="*/ 1164 h 1164"/>
                  <a:gd name="T2" fmla="*/ 0 w 24"/>
                  <a:gd name="T3" fmla="*/ 495 h 1164"/>
                  <a:gd name="T4" fmla="*/ 24 w 24"/>
                  <a:gd name="T5" fmla="*/ 463 h 1164"/>
                  <a:gd name="T6" fmla="*/ 24 w 24"/>
                  <a:gd name="T7" fmla="*/ 1132 h 1164"/>
                  <a:gd name="T8" fmla="*/ 0 w 24"/>
                  <a:gd name="T9" fmla="*/ 1164 h 1164"/>
                  <a:gd name="T10" fmla="*/ 0 w 24"/>
                  <a:gd name="T11" fmla="*/ 447 h 1164"/>
                  <a:gd name="T12" fmla="*/ 0 w 24"/>
                  <a:gd name="T13" fmla="*/ 0 h 1164"/>
                  <a:gd name="T14" fmla="*/ 24 w 24"/>
                  <a:gd name="T15" fmla="*/ 0 h 1164"/>
                  <a:gd name="T16" fmla="*/ 24 w 24"/>
                  <a:gd name="T17" fmla="*/ 447 h 1164"/>
                  <a:gd name="T18" fmla="*/ 0 w 24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64">
                    <a:moveTo>
                      <a:pt x="0" y="1164"/>
                    </a:moveTo>
                    <a:lnTo>
                      <a:pt x="0" y="495"/>
                    </a:lnTo>
                    <a:lnTo>
                      <a:pt x="24" y="463"/>
                    </a:lnTo>
                    <a:lnTo>
                      <a:pt x="24" y="113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3" name="Freeform 155">
                <a:extLst>
                  <a:ext uri="{FF2B5EF4-FFF2-40B4-BE49-F238E27FC236}">
                    <a16:creationId xmlns:a16="http://schemas.microsoft.com/office/drawing/2014/main" id="{E9455BE3-3115-CFBE-7950-442223C2D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9072"/>
                <a:ext cx="29" cy="1132"/>
              </a:xfrm>
              <a:custGeom>
                <a:avLst/>
                <a:gdLst>
                  <a:gd name="T0" fmla="*/ 0 w 29"/>
                  <a:gd name="T1" fmla="*/ 1132 h 1132"/>
                  <a:gd name="T2" fmla="*/ 0 w 29"/>
                  <a:gd name="T3" fmla="*/ 463 h 1132"/>
                  <a:gd name="T4" fmla="*/ 12 w 29"/>
                  <a:gd name="T5" fmla="*/ 447 h 1132"/>
                  <a:gd name="T6" fmla="*/ 0 w 29"/>
                  <a:gd name="T7" fmla="*/ 447 h 1132"/>
                  <a:gd name="T8" fmla="*/ 0 w 29"/>
                  <a:gd name="T9" fmla="*/ 0 h 1132"/>
                  <a:gd name="T10" fmla="*/ 29 w 29"/>
                  <a:gd name="T11" fmla="*/ 0 h 1132"/>
                  <a:gd name="T12" fmla="*/ 29 w 29"/>
                  <a:gd name="T13" fmla="*/ 1100 h 1132"/>
                  <a:gd name="T14" fmla="*/ 0 w 29"/>
                  <a:gd name="T15" fmla="*/ 113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1132">
                    <a:moveTo>
                      <a:pt x="0" y="1132"/>
                    </a:moveTo>
                    <a:lnTo>
                      <a:pt x="0" y="463"/>
                    </a:lnTo>
                    <a:lnTo>
                      <a:pt x="12" y="447"/>
                    </a:lnTo>
                    <a:lnTo>
                      <a:pt x="0" y="44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1100"/>
                    </a:lnTo>
                    <a:lnTo>
                      <a:pt x="0" y="1132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4" name="Freeform 156">
                <a:extLst>
                  <a:ext uri="{FF2B5EF4-FFF2-40B4-BE49-F238E27FC236}">
                    <a16:creationId xmlns:a16="http://schemas.microsoft.com/office/drawing/2014/main" id="{E340ED03-C4AF-6CF8-A2A2-48A73C44D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9072"/>
                <a:ext cx="28" cy="1100"/>
              </a:xfrm>
              <a:custGeom>
                <a:avLst/>
                <a:gdLst>
                  <a:gd name="T0" fmla="*/ 0 w 28"/>
                  <a:gd name="T1" fmla="*/ 1100 h 1100"/>
                  <a:gd name="T2" fmla="*/ 0 w 28"/>
                  <a:gd name="T3" fmla="*/ 0 h 1100"/>
                  <a:gd name="T4" fmla="*/ 28 w 28"/>
                  <a:gd name="T5" fmla="*/ 0 h 1100"/>
                  <a:gd name="T6" fmla="*/ 28 w 28"/>
                  <a:gd name="T7" fmla="*/ 1063 h 1100"/>
                  <a:gd name="T8" fmla="*/ 0 w 28"/>
                  <a:gd name="T9" fmla="*/ 1100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100">
                    <a:moveTo>
                      <a:pt x="0" y="1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063"/>
                    </a:lnTo>
                    <a:lnTo>
                      <a:pt x="0" y="1100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5" name="Freeform 157">
                <a:extLst>
                  <a:ext uri="{FF2B5EF4-FFF2-40B4-BE49-F238E27FC236}">
                    <a16:creationId xmlns:a16="http://schemas.microsoft.com/office/drawing/2014/main" id="{2C65D41B-3D8E-1006-EC02-93BBB77F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6" y="9072"/>
                <a:ext cx="24" cy="1063"/>
              </a:xfrm>
              <a:custGeom>
                <a:avLst/>
                <a:gdLst>
                  <a:gd name="T0" fmla="*/ 0 w 24"/>
                  <a:gd name="T1" fmla="*/ 1063 h 1063"/>
                  <a:gd name="T2" fmla="*/ 0 w 24"/>
                  <a:gd name="T3" fmla="*/ 0 h 1063"/>
                  <a:gd name="T4" fmla="*/ 24 w 24"/>
                  <a:gd name="T5" fmla="*/ 0 h 1063"/>
                  <a:gd name="T6" fmla="*/ 24 w 24"/>
                  <a:gd name="T7" fmla="*/ 1031 h 1063"/>
                  <a:gd name="T8" fmla="*/ 0 w 24"/>
                  <a:gd name="T9" fmla="*/ 1063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063">
                    <a:moveTo>
                      <a:pt x="0" y="106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031"/>
                    </a:lnTo>
                    <a:lnTo>
                      <a:pt x="0" y="1063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6" name="Freeform 158">
                <a:extLst>
                  <a:ext uri="{FF2B5EF4-FFF2-40B4-BE49-F238E27FC236}">
                    <a16:creationId xmlns:a16="http://schemas.microsoft.com/office/drawing/2014/main" id="{BA099987-C29B-8164-2852-18CDCA5D9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0" y="9072"/>
                <a:ext cx="28" cy="1031"/>
              </a:xfrm>
              <a:custGeom>
                <a:avLst/>
                <a:gdLst>
                  <a:gd name="T0" fmla="*/ 0 w 28"/>
                  <a:gd name="T1" fmla="*/ 1031 h 1031"/>
                  <a:gd name="T2" fmla="*/ 0 w 28"/>
                  <a:gd name="T3" fmla="*/ 0 h 1031"/>
                  <a:gd name="T4" fmla="*/ 28 w 28"/>
                  <a:gd name="T5" fmla="*/ 0 h 1031"/>
                  <a:gd name="T6" fmla="*/ 28 w 28"/>
                  <a:gd name="T7" fmla="*/ 999 h 1031"/>
                  <a:gd name="T8" fmla="*/ 0 w 28"/>
                  <a:gd name="T9" fmla="*/ 1031 h 1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31">
                    <a:moveTo>
                      <a:pt x="0" y="1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99"/>
                    </a:lnTo>
                    <a:lnTo>
                      <a:pt x="0" y="1031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7" name="Freeform 159">
                <a:extLst>
                  <a:ext uri="{FF2B5EF4-FFF2-40B4-BE49-F238E27FC236}">
                    <a16:creationId xmlns:a16="http://schemas.microsoft.com/office/drawing/2014/main" id="{68E09906-8655-320C-09C9-98C6B5DA8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9072"/>
                <a:ext cx="28" cy="999"/>
              </a:xfrm>
              <a:custGeom>
                <a:avLst/>
                <a:gdLst>
                  <a:gd name="T0" fmla="*/ 0 w 28"/>
                  <a:gd name="T1" fmla="*/ 999 h 999"/>
                  <a:gd name="T2" fmla="*/ 0 w 28"/>
                  <a:gd name="T3" fmla="*/ 0 h 999"/>
                  <a:gd name="T4" fmla="*/ 28 w 28"/>
                  <a:gd name="T5" fmla="*/ 0 h 999"/>
                  <a:gd name="T6" fmla="*/ 28 w 28"/>
                  <a:gd name="T7" fmla="*/ 967 h 999"/>
                  <a:gd name="T8" fmla="*/ 0 w 28"/>
                  <a:gd name="T9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99">
                    <a:moveTo>
                      <a:pt x="0" y="99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67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8" name="Freeform 160">
                <a:extLst>
                  <a:ext uri="{FF2B5EF4-FFF2-40B4-BE49-F238E27FC236}">
                    <a16:creationId xmlns:a16="http://schemas.microsoft.com/office/drawing/2014/main" id="{60A6C82A-6EC3-5232-B7AF-0D809902E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9072"/>
                <a:ext cx="25" cy="967"/>
              </a:xfrm>
              <a:custGeom>
                <a:avLst/>
                <a:gdLst>
                  <a:gd name="T0" fmla="*/ 0 w 25"/>
                  <a:gd name="T1" fmla="*/ 967 h 967"/>
                  <a:gd name="T2" fmla="*/ 0 w 25"/>
                  <a:gd name="T3" fmla="*/ 0 h 967"/>
                  <a:gd name="T4" fmla="*/ 25 w 25"/>
                  <a:gd name="T5" fmla="*/ 0 h 967"/>
                  <a:gd name="T6" fmla="*/ 25 w 25"/>
                  <a:gd name="T7" fmla="*/ 930 h 967"/>
                  <a:gd name="T8" fmla="*/ 0 w 25"/>
                  <a:gd name="T9" fmla="*/ 967 h 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967">
                    <a:moveTo>
                      <a:pt x="0" y="967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930"/>
                    </a:lnTo>
                    <a:lnTo>
                      <a:pt x="0" y="967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9" name="Freeform 161">
                <a:extLst>
                  <a:ext uri="{FF2B5EF4-FFF2-40B4-BE49-F238E27FC236}">
                    <a16:creationId xmlns:a16="http://schemas.microsoft.com/office/drawing/2014/main" id="{B1F84D2D-2F3E-E9C9-6CA5-9487DA82E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" y="9072"/>
                <a:ext cx="28" cy="930"/>
              </a:xfrm>
              <a:custGeom>
                <a:avLst/>
                <a:gdLst>
                  <a:gd name="T0" fmla="*/ 0 w 28"/>
                  <a:gd name="T1" fmla="*/ 930 h 930"/>
                  <a:gd name="T2" fmla="*/ 0 w 28"/>
                  <a:gd name="T3" fmla="*/ 0 h 930"/>
                  <a:gd name="T4" fmla="*/ 28 w 28"/>
                  <a:gd name="T5" fmla="*/ 0 h 930"/>
                  <a:gd name="T6" fmla="*/ 28 w 28"/>
                  <a:gd name="T7" fmla="*/ 898 h 930"/>
                  <a:gd name="T8" fmla="*/ 0 w 28"/>
                  <a:gd name="T9" fmla="*/ 93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30">
                    <a:moveTo>
                      <a:pt x="0" y="93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98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0" name="Freeform 162">
                <a:extLst>
                  <a:ext uri="{FF2B5EF4-FFF2-40B4-BE49-F238E27FC236}">
                    <a16:creationId xmlns:a16="http://schemas.microsoft.com/office/drawing/2014/main" id="{F0637892-F44B-8942-9D6B-52D4BDBA4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9072"/>
                <a:ext cx="28" cy="898"/>
              </a:xfrm>
              <a:custGeom>
                <a:avLst/>
                <a:gdLst>
                  <a:gd name="T0" fmla="*/ 0 w 28"/>
                  <a:gd name="T1" fmla="*/ 898 h 898"/>
                  <a:gd name="T2" fmla="*/ 0 w 28"/>
                  <a:gd name="T3" fmla="*/ 0 h 898"/>
                  <a:gd name="T4" fmla="*/ 28 w 28"/>
                  <a:gd name="T5" fmla="*/ 0 h 898"/>
                  <a:gd name="T6" fmla="*/ 28 w 28"/>
                  <a:gd name="T7" fmla="*/ 866 h 898"/>
                  <a:gd name="T8" fmla="*/ 0 w 28"/>
                  <a:gd name="T9" fmla="*/ 898 h 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98">
                    <a:moveTo>
                      <a:pt x="0" y="89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66"/>
                    </a:lnTo>
                    <a:lnTo>
                      <a:pt x="0" y="898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1" name="Freeform 163">
                <a:extLst>
                  <a:ext uri="{FF2B5EF4-FFF2-40B4-BE49-F238E27FC236}">
                    <a16:creationId xmlns:a16="http://schemas.microsoft.com/office/drawing/2014/main" id="{BF3ACB84-7AF7-3617-F2B8-52F11D1FC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9072"/>
                <a:ext cx="28" cy="866"/>
              </a:xfrm>
              <a:custGeom>
                <a:avLst/>
                <a:gdLst>
                  <a:gd name="T0" fmla="*/ 0 w 28"/>
                  <a:gd name="T1" fmla="*/ 866 h 866"/>
                  <a:gd name="T2" fmla="*/ 0 w 28"/>
                  <a:gd name="T3" fmla="*/ 0 h 866"/>
                  <a:gd name="T4" fmla="*/ 28 w 28"/>
                  <a:gd name="T5" fmla="*/ 0 h 866"/>
                  <a:gd name="T6" fmla="*/ 28 w 28"/>
                  <a:gd name="T7" fmla="*/ 834 h 866"/>
                  <a:gd name="T8" fmla="*/ 0 w 28"/>
                  <a:gd name="T9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66">
                    <a:moveTo>
                      <a:pt x="0" y="8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34"/>
                    </a:lnTo>
                    <a:lnTo>
                      <a:pt x="0" y="866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2" name="Freeform 164">
                <a:extLst>
                  <a:ext uri="{FF2B5EF4-FFF2-40B4-BE49-F238E27FC236}">
                    <a16:creationId xmlns:a16="http://schemas.microsoft.com/office/drawing/2014/main" id="{46196A16-CF75-20BA-42F5-1B081CF38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9072"/>
                <a:ext cx="24" cy="834"/>
              </a:xfrm>
              <a:custGeom>
                <a:avLst/>
                <a:gdLst>
                  <a:gd name="T0" fmla="*/ 0 w 24"/>
                  <a:gd name="T1" fmla="*/ 834 h 834"/>
                  <a:gd name="T2" fmla="*/ 0 w 24"/>
                  <a:gd name="T3" fmla="*/ 0 h 834"/>
                  <a:gd name="T4" fmla="*/ 24 w 24"/>
                  <a:gd name="T5" fmla="*/ 0 h 834"/>
                  <a:gd name="T6" fmla="*/ 24 w 24"/>
                  <a:gd name="T7" fmla="*/ 797 h 834"/>
                  <a:gd name="T8" fmla="*/ 0 w 24"/>
                  <a:gd name="T9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834">
                    <a:moveTo>
                      <a:pt x="0" y="8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97"/>
                    </a:lnTo>
                    <a:lnTo>
                      <a:pt x="0" y="834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3" name="Freeform 165">
                <a:extLst>
                  <a:ext uri="{FF2B5EF4-FFF2-40B4-BE49-F238E27FC236}">
                    <a16:creationId xmlns:a16="http://schemas.microsoft.com/office/drawing/2014/main" id="{364BCF9A-8E50-379A-CF3C-61932A6AB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9" y="9072"/>
                <a:ext cx="29" cy="797"/>
              </a:xfrm>
              <a:custGeom>
                <a:avLst/>
                <a:gdLst>
                  <a:gd name="T0" fmla="*/ 0 w 29"/>
                  <a:gd name="T1" fmla="*/ 797 h 797"/>
                  <a:gd name="T2" fmla="*/ 0 w 29"/>
                  <a:gd name="T3" fmla="*/ 0 h 797"/>
                  <a:gd name="T4" fmla="*/ 29 w 29"/>
                  <a:gd name="T5" fmla="*/ 0 h 797"/>
                  <a:gd name="T6" fmla="*/ 29 w 29"/>
                  <a:gd name="T7" fmla="*/ 765 h 797"/>
                  <a:gd name="T8" fmla="*/ 0 w 29"/>
                  <a:gd name="T9" fmla="*/ 797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7">
                    <a:moveTo>
                      <a:pt x="0" y="79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765"/>
                    </a:lnTo>
                    <a:lnTo>
                      <a:pt x="0" y="79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4" name="Freeform 166">
                <a:extLst>
                  <a:ext uri="{FF2B5EF4-FFF2-40B4-BE49-F238E27FC236}">
                    <a16:creationId xmlns:a16="http://schemas.microsoft.com/office/drawing/2014/main" id="{0C98BF1B-B679-990E-18B9-765FCDC9B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9072"/>
                <a:ext cx="28" cy="765"/>
              </a:xfrm>
              <a:custGeom>
                <a:avLst/>
                <a:gdLst>
                  <a:gd name="T0" fmla="*/ 0 w 28"/>
                  <a:gd name="T1" fmla="*/ 765 h 765"/>
                  <a:gd name="T2" fmla="*/ 0 w 28"/>
                  <a:gd name="T3" fmla="*/ 0 h 765"/>
                  <a:gd name="T4" fmla="*/ 28 w 28"/>
                  <a:gd name="T5" fmla="*/ 0 h 765"/>
                  <a:gd name="T6" fmla="*/ 28 w 28"/>
                  <a:gd name="T7" fmla="*/ 733 h 765"/>
                  <a:gd name="T8" fmla="*/ 0 w 28"/>
                  <a:gd name="T9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65">
                    <a:moveTo>
                      <a:pt x="0" y="76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733"/>
                    </a:lnTo>
                    <a:lnTo>
                      <a:pt x="0" y="765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5" name="Freeform 167">
                <a:extLst>
                  <a:ext uri="{FF2B5EF4-FFF2-40B4-BE49-F238E27FC236}">
                    <a16:creationId xmlns:a16="http://schemas.microsoft.com/office/drawing/2014/main" id="{E6DEAB82-DE50-F4E2-9A06-BB653C116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" y="9072"/>
                <a:ext cx="24" cy="733"/>
              </a:xfrm>
              <a:custGeom>
                <a:avLst/>
                <a:gdLst>
                  <a:gd name="T0" fmla="*/ 0 w 24"/>
                  <a:gd name="T1" fmla="*/ 733 h 733"/>
                  <a:gd name="T2" fmla="*/ 0 w 24"/>
                  <a:gd name="T3" fmla="*/ 0 h 733"/>
                  <a:gd name="T4" fmla="*/ 24 w 24"/>
                  <a:gd name="T5" fmla="*/ 0 h 733"/>
                  <a:gd name="T6" fmla="*/ 24 w 24"/>
                  <a:gd name="T7" fmla="*/ 701 h 733"/>
                  <a:gd name="T8" fmla="*/ 0 w 24"/>
                  <a:gd name="T9" fmla="*/ 733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733">
                    <a:moveTo>
                      <a:pt x="0" y="73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01"/>
                    </a:lnTo>
                    <a:lnTo>
                      <a:pt x="0" y="73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6" name="Freeform 168">
                <a:extLst>
                  <a:ext uri="{FF2B5EF4-FFF2-40B4-BE49-F238E27FC236}">
                    <a16:creationId xmlns:a16="http://schemas.microsoft.com/office/drawing/2014/main" id="{FCC25965-4977-F007-724D-1A18BA1C0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9072"/>
                <a:ext cx="28" cy="701"/>
              </a:xfrm>
              <a:custGeom>
                <a:avLst/>
                <a:gdLst>
                  <a:gd name="T0" fmla="*/ 0 w 28"/>
                  <a:gd name="T1" fmla="*/ 701 h 701"/>
                  <a:gd name="T2" fmla="*/ 0 w 28"/>
                  <a:gd name="T3" fmla="*/ 0 h 701"/>
                  <a:gd name="T4" fmla="*/ 28 w 28"/>
                  <a:gd name="T5" fmla="*/ 0 h 701"/>
                  <a:gd name="T6" fmla="*/ 28 w 28"/>
                  <a:gd name="T7" fmla="*/ 664 h 701"/>
                  <a:gd name="T8" fmla="*/ 0 w 28"/>
                  <a:gd name="T9" fmla="*/ 701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01">
                    <a:moveTo>
                      <a:pt x="0" y="7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64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7" name="Freeform 169">
                <a:extLst>
                  <a:ext uri="{FF2B5EF4-FFF2-40B4-BE49-F238E27FC236}">
                    <a16:creationId xmlns:a16="http://schemas.microsoft.com/office/drawing/2014/main" id="{00489EAF-4F31-DE0A-8313-0C75232BC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8" y="9072"/>
                <a:ext cx="28" cy="664"/>
              </a:xfrm>
              <a:custGeom>
                <a:avLst/>
                <a:gdLst>
                  <a:gd name="T0" fmla="*/ 0 w 28"/>
                  <a:gd name="T1" fmla="*/ 664 h 664"/>
                  <a:gd name="T2" fmla="*/ 0 w 28"/>
                  <a:gd name="T3" fmla="*/ 0 h 664"/>
                  <a:gd name="T4" fmla="*/ 28 w 28"/>
                  <a:gd name="T5" fmla="*/ 0 h 664"/>
                  <a:gd name="T6" fmla="*/ 28 w 28"/>
                  <a:gd name="T7" fmla="*/ 632 h 664"/>
                  <a:gd name="T8" fmla="*/ 0 w 28"/>
                  <a:gd name="T9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64">
                    <a:moveTo>
                      <a:pt x="0" y="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32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8" name="Freeform 170">
                <a:extLst>
                  <a:ext uri="{FF2B5EF4-FFF2-40B4-BE49-F238E27FC236}">
                    <a16:creationId xmlns:a16="http://schemas.microsoft.com/office/drawing/2014/main" id="{B066C0F3-93D2-666D-D610-1F21B90F0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6" y="9072"/>
                <a:ext cx="29" cy="632"/>
              </a:xfrm>
              <a:custGeom>
                <a:avLst/>
                <a:gdLst>
                  <a:gd name="T0" fmla="*/ 0 w 29"/>
                  <a:gd name="T1" fmla="*/ 632 h 632"/>
                  <a:gd name="T2" fmla="*/ 0 w 29"/>
                  <a:gd name="T3" fmla="*/ 0 h 632"/>
                  <a:gd name="T4" fmla="*/ 29 w 29"/>
                  <a:gd name="T5" fmla="*/ 0 h 632"/>
                  <a:gd name="T6" fmla="*/ 29 w 29"/>
                  <a:gd name="T7" fmla="*/ 600 h 632"/>
                  <a:gd name="T8" fmla="*/ 0 w 29"/>
                  <a:gd name="T9" fmla="*/ 632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632">
                    <a:moveTo>
                      <a:pt x="0" y="6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600"/>
                    </a:lnTo>
                    <a:lnTo>
                      <a:pt x="0" y="632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9" name="Freeform 171">
                <a:extLst>
                  <a:ext uri="{FF2B5EF4-FFF2-40B4-BE49-F238E27FC236}">
                    <a16:creationId xmlns:a16="http://schemas.microsoft.com/office/drawing/2014/main" id="{80F8E5B6-F1D9-8045-7EE7-42B1A3440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5" y="9072"/>
                <a:ext cx="24" cy="600"/>
              </a:xfrm>
              <a:custGeom>
                <a:avLst/>
                <a:gdLst>
                  <a:gd name="T0" fmla="*/ 0 w 24"/>
                  <a:gd name="T1" fmla="*/ 600 h 600"/>
                  <a:gd name="T2" fmla="*/ 0 w 24"/>
                  <a:gd name="T3" fmla="*/ 0 h 600"/>
                  <a:gd name="T4" fmla="*/ 24 w 24"/>
                  <a:gd name="T5" fmla="*/ 0 h 600"/>
                  <a:gd name="T6" fmla="*/ 24 w 24"/>
                  <a:gd name="T7" fmla="*/ 568 h 600"/>
                  <a:gd name="T8" fmla="*/ 0 w 24"/>
                  <a:gd name="T9" fmla="*/ 60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00">
                    <a:moveTo>
                      <a:pt x="0" y="600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568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0" name="Freeform 172">
                <a:extLst>
                  <a:ext uri="{FF2B5EF4-FFF2-40B4-BE49-F238E27FC236}">
                    <a16:creationId xmlns:a16="http://schemas.microsoft.com/office/drawing/2014/main" id="{1E2D554D-AF84-4061-0120-9EB4AFDF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9" y="9072"/>
                <a:ext cx="28" cy="568"/>
              </a:xfrm>
              <a:custGeom>
                <a:avLst/>
                <a:gdLst>
                  <a:gd name="T0" fmla="*/ 0 w 28"/>
                  <a:gd name="T1" fmla="*/ 568 h 568"/>
                  <a:gd name="T2" fmla="*/ 0 w 28"/>
                  <a:gd name="T3" fmla="*/ 0 h 568"/>
                  <a:gd name="T4" fmla="*/ 28 w 28"/>
                  <a:gd name="T5" fmla="*/ 0 h 568"/>
                  <a:gd name="T6" fmla="*/ 28 w 28"/>
                  <a:gd name="T7" fmla="*/ 531 h 568"/>
                  <a:gd name="T8" fmla="*/ 0 w 28"/>
                  <a:gd name="T9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68">
                    <a:moveTo>
                      <a:pt x="0" y="5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531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1" name="Freeform 173">
                <a:extLst>
                  <a:ext uri="{FF2B5EF4-FFF2-40B4-BE49-F238E27FC236}">
                    <a16:creationId xmlns:a16="http://schemas.microsoft.com/office/drawing/2014/main" id="{C2982047-DED9-01E7-B2DD-E37F3FF0D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9072"/>
                <a:ext cx="28" cy="531"/>
              </a:xfrm>
              <a:custGeom>
                <a:avLst/>
                <a:gdLst>
                  <a:gd name="T0" fmla="*/ 0 w 28"/>
                  <a:gd name="T1" fmla="*/ 531 h 531"/>
                  <a:gd name="T2" fmla="*/ 0 w 28"/>
                  <a:gd name="T3" fmla="*/ 0 h 531"/>
                  <a:gd name="T4" fmla="*/ 28 w 28"/>
                  <a:gd name="T5" fmla="*/ 0 h 531"/>
                  <a:gd name="T6" fmla="*/ 28 w 28"/>
                  <a:gd name="T7" fmla="*/ 499 h 531"/>
                  <a:gd name="T8" fmla="*/ 0 w 28"/>
                  <a:gd name="T9" fmla="*/ 531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31">
                    <a:moveTo>
                      <a:pt x="0" y="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99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2" name="Freeform 174">
                <a:extLst>
                  <a:ext uri="{FF2B5EF4-FFF2-40B4-BE49-F238E27FC236}">
                    <a16:creationId xmlns:a16="http://schemas.microsoft.com/office/drawing/2014/main" id="{23A1B45D-64A9-FC6F-E0C9-EE6AE7381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9072"/>
                <a:ext cx="24" cy="499"/>
              </a:xfrm>
              <a:custGeom>
                <a:avLst/>
                <a:gdLst>
                  <a:gd name="T0" fmla="*/ 0 w 24"/>
                  <a:gd name="T1" fmla="*/ 499 h 499"/>
                  <a:gd name="T2" fmla="*/ 0 w 24"/>
                  <a:gd name="T3" fmla="*/ 0 h 499"/>
                  <a:gd name="T4" fmla="*/ 24 w 24"/>
                  <a:gd name="T5" fmla="*/ 0 h 499"/>
                  <a:gd name="T6" fmla="*/ 24 w 24"/>
                  <a:gd name="T7" fmla="*/ 467 h 499"/>
                  <a:gd name="T8" fmla="*/ 0 w 24"/>
                  <a:gd name="T9" fmla="*/ 49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99">
                    <a:moveTo>
                      <a:pt x="0" y="49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67"/>
                    </a:lnTo>
                    <a:lnTo>
                      <a:pt x="0" y="499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3" name="Freeform 175">
                <a:extLst>
                  <a:ext uri="{FF2B5EF4-FFF2-40B4-BE49-F238E27FC236}">
                    <a16:creationId xmlns:a16="http://schemas.microsoft.com/office/drawing/2014/main" id="{B21BAEAF-73EB-8873-A3EA-836AF258F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9072"/>
                <a:ext cx="29" cy="467"/>
              </a:xfrm>
              <a:custGeom>
                <a:avLst/>
                <a:gdLst>
                  <a:gd name="T0" fmla="*/ 0 w 29"/>
                  <a:gd name="T1" fmla="*/ 467 h 467"/>
                  <a:gd name="T2" fmla="*/ 0 w 29"/>
                  <a:gd name="T3" fmla="*/ 0 h 467"/>
                  <a:gd name="T4" fmla="*/ 29 w 29"/>
                  <a:gd name="T5" fmla="*/ 0 h 467"/>
                  <a:gd name="T6" fmla="*/ 29 w 29"/>
                  <a:gd name="T7" fmla="*/ 435 h 467"/>
                  <a:gd name="T8" fmla="*/ 0 w 29"/>
                  <a:gd name="T9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67">
                    <a:moveTo>
                      <a:pt x="0" y="46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35"/>
                    </a:lnTo>
                    <a:lnTo>
                      <a:pt x="0" y="46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4" name="Freeform 176">
                <a:extLst>
                  <a:ext uri="{FF2B5EF4-FFF2-40B4-BE49-F238E27FC236}">
                    <a16:creationId xmlns:a16="http://schemas.microsoft.com/office/drawing/2014/main" id="{D6540F8D-12F6-24E5-9BFA-D9EECF1CF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8" y="9072"/>
                <a:ext cx="28" cy="435"/>
              </a:xfrm>
              <a:custGeom>
                <a:avLst/>
                <a:gdLst>
                  <a:gd name="T0" fmla="*/ 0 w 28"/>
                  <a:gd name="T1" fmla="*/ 435 h 435"/>
                  <a:gd name="T2" fmla="*/ 0 w 28"/>
                  <a:gd name="T3" fmla="*/ 0 h 435"/>
                  <a:gd name="T4" fmla="*/ 28 w 28"/>
                  <a:gd name="T5" fmla="*/ 0 h 435"/>
                  <a:gd name="T6" fmla="*/ 28 w 28"/>
                  <a:gd name="T7" fmla="*/ 398 h 435"/>
                  <a:gd name="T8" fmla="*/ 0 w 28"/>
                  <a:gd name="T9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435">
                    <a:moveTo>
                      <a:pt x="0" y="43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98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5" name="Freeform 177">
                <a:extLst>
                  <a:ext uri="{FF2B5EF4-FFF2-40B4-BE49-F238E27FC236}">
                    <a16:creationId xmlns:a16="http://schemas.microsoft.com/office/drawing/2014/main" id="{A887AF73-C232-0B22-186E-AD73C3926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6" y="9072"/>
                <a:ext cx="24" cy="398"/>
              </a:xfrm>
              <a:custGeom>
                <a:avLst/>
                <a:gdLst>
                  <a:gd name="T0" fmla="*/ 0 w 24"/>
                  <a:gd name="T1" fmla="*/ 398 h 398"/>
                  <a:gd name="T2" fmla="*/ 0 w 24"/>
                  <a:gd name="T3" fmla="*/ 0 h 398"/>
                  <a:gd name="T4" fmla="*/ 24 w 24"/>
                  <a:gd name="T5" fmla="*/ 0 h 398"/>
                  <a:gd name="T6" fmla="*/ 24 w 24"/>
                  <a:gd name="T7" fmla="*/ 366 h 398"/>
                  <a:gd name="T8" fmla="*/ 0 w 24"/>
                  <a:gd name="T9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8">
                    <a:moveTo>
                      <a:pt x="0" y="398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366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6" name="Freeform 178">
                <a:extLst>
                  <a:ext uri="{FF2B5EF4-FFF2-40B4-BE49-F238E27FC236}">
                    <a16:creationId xmlns:a16="http://schemas.microsoft.com/office/drawing/2014/main" id="{5D4132DD-08E0-4EA8-6368-8DFCB59ED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9072"/>
                <a:ext cx="28" cy="366"/>
              </a:xfrm>
              <a:custGeom>
                <a:avLst/>
                <a:gdLst>
                  <a:gd name="T0" fmla="*/ 0 w 28"/>
                  <a:gd name="T1" fmla="*/ 366 h 366"/>
                  <a:gd name="T2" fmla="*/ 0 w 28"/>
                  <a:gd name="T3" fmla="*/ 0 h 366"/>
                  <a:gd name="T4" fmla="*/ 28 w 28"/>
                  <a:gd name="T5" fmla="*/ 0 h 366"/>
                  <a:gd name="T6" fmla="*/ 28 w 28"/>
                  <a:gd name="T7" fmla="*/ 334 h 366"/>
                  <a:gd name="T8" fmla="*/ 0 w 28"/>
                  <a:gd name="T9" fmla="*/ 36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66">
                    <a:moveTo>
                      <a:pt x="0" y="3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34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7" name="Freeform 179">
                <a:extLst>
                  <a:ext uri="{FF2B5EF4-FFF2-40B4-BE49-F238E27FC236}">
                    <a16:creationId xmlns:a16="http://schemas.microsoft.com/office/drawing/2014/main" id="{CE66E751-539D-361C-AF40-5AA5F6F1E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9072"/>
                <a:ext cx="28" cy="334"/>
              </a:xfrm>
              <a:custGeom>
                <a:avLst/>
                <a:gdLst>
                  <a:gd name="T0" fmla="*/ 0 w 28"/>
                  <a:gd name="T1" fmla="*/ 334 h 334"/>
                  <a:gd name="T2" fmla="*/ 0 w 28"/>
                  <a:gd name="T3" fmla="*/ 0 h 334"/>
                  <a:gd name="T4" fmla="*/ 28 w 28"/>
                  <a:gd name="T5" fmla="*/ 0 h 334"/>
                  <a:gd name="T6" fmla="*/ 28 w 28"/>
                  <a:gd name="T7" fmla="*/ 302 h 334"/>
                  <a:gd name="T8" fmla="*/ 0 w 28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4">
                    <a:moveTo>
                      <a:pt x="0" y="33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02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8" name="Freeform 180">
                <a:extLst>
                  <a:ext uri="{FF2B5EF4-FFF2-40B4-BE49-F238E27FC236}">
                    <a16:creationId xmlns:a16="http://schemas.microsoft.com/office/drawing/2014/main" id="{981CC34B-0405-C10F-7322-EC4CCBDF3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" y="9072"/>
                <a:ext cx="29" cy="302"/>
              </a:xfrm>
              <a:custGeom>
                <a:avLst/>
                <a:gdLst>
                  <a:gd name="T0" fmla="*/ 0 w 29"/>
                  <a:gd name="T1" fmla="*/ 302 h 302"/>
                  <a:gd name="T2" fmla="*/ 0 w 29"/>
                  <a:gd name="T3" fmla="*/ 0 h 302"/>
                  <a:gd name="T4" fmla="*/ 29 w 29"/>
                  <a:gd name="T5" fmla="*/ 0 h 302"/>
                  <a:gd name="T6" fmla="*/ 29 w 29"/>
                  <a:gd name="T7" fmla="*/ 265 h 302"/>
                  <a:gd name="T8" fmla="*/ 0 w 29"/>
                  <a:gd name="T9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02">
                    <a:moveTo>
                      <a:pt x="0" y="30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65"/>
                    </a:lnTo>
                    <a:lnTo>
                      <a:pt x="0" y="302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9" name="Freeform 181">
                <a:extLst>
                  <a:ext uri="{FF2B5EF4-FFF2-40B4-BE49-F238E27FC236}">
                    <a16:creationId xmlns:a16="http://schemas.microsoft.com/office/drawing/2014/main" id="{FE0DBC7A-79BF-B06A-1886-DC1D5EE16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5" y="9072"/>
                <a:ext cx="24" cy="265"/>
              </a:xfrm>
              <a:custGeom>
                <a:avLst/>
                <a:gdLst>
                  <a:gd name="T0" fmla="*/ 0 w 24"/>
                  <a:gd name="T1" fmla="*/ 265 h 265"/>
                  <a:gd name="T2" fmla="*/ 0 w 24"/>
                  <a:gd name="T3" fmla="*/ 0 h 265"/>
                  <a:gd name="T4" fmla="*/ 24 w 24"/>
                  <a:gd name="T5" fmla="*/ 0 h 265"/>
                  <a:gd name="T6" fmla="*/ 24 w 24"/>
                  <a:gd name="T7" fmla="*/ 233 h 265"/>
                  <a:gd name="T8" fmla="*/ 0 w 24"/>
                  <a:gd name="T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5">
                    <a:moveTo>
                      <a:pt x="0" y="265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233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0" name="Freeform 182">
                <a:extLst>
                  <a:ext uri="{FF2B5EF4-FFF2-40B4-BE49-F238E27FC236}">
                    <a16:creationId xmlns:a16="http://schemas.microsoft.com/office/drawing/2014/main" id="{AD0E707A-BB4C-FDD8-75D3-B85CFA2C3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9072"/>
                <a:ext cx="28" cy="233"/>
              </a:xfrm>
              <a:custGeom>
                <a:avLst/>
                <a:gdLst>
                  <a:gd name="T0" fmla="*/ 0 w 28"/>
                  <a:gd name="T1" fmla="*/ 233 h 233"/>
                  <a:gd name="T2" fmla="*/ 0 w 28"/>
                  <a:gd name="T3" fmla="*/ 0 h 233"/>
                  <a:gd name="T4" fmla="*/ 28 w 28"/>
                  <a:gd name="T5" fmla="*/ 0 h 233"/>
                  <a:gd name="T6" fmla="*/ 28 w 28"/>
                  <a:gd name="T7" fmla="*/ 201 h 233"/>
                  <a:gd name="T8" fmla="*/ 0 w 28"/>
                  <a:gd name="T9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33">
                    <a:moveTo>
                      <a:pt x="0" y="233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1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1" name="Freeform 183">
                <a:extLst>
                  <a:ext uri="{FF2B5EF4-FFF2-40B4-BE49-F238E27FC236}">
                    <a16:creationId xmlns:a16="http://schemas.microsoft.com/office/drawing/2014/main" id="{95A56471-FAC2-09CB-04BE-5CA1E136D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7" y="9072"/>
                <a:ext cx="28" cy="201"/>
              </a:xfrm>
              <a:custGeom>
                <a:avLst/>
                <a:gdLst>
                  <a:gd name="T0" fmla="*/ 0 w 28"/>
                  <a:gd name="T1" fmla="*/ 201 h 201"/>
                  <a:gd name="T2" fmla="*/ 0 w 28"/>
                  <a:gd name="T3" fmla="*/ 0 h 201"/>
                  <a:gd name="T4" fmla="*/ 28 w 28"/>
                  <a:gd name="T5" fmla="*/ 0 h 201"/>
                  <a:gd name="T6" fmla="*/ 28 w 28"/>
                  <a:gd name="T7" fmla="*/ 169 h 201"/>
                  <a:gd name="T8" fmla="*/ 0 w 28"/>
                  <a:gd name="T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1">
                    <a:moveTo>
                      <a:pt x="0" y="2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9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2" name="Freeform 184">
                <a:extLst>
                  <a:ext uri="{FF2B5EF4-FFF2-40B4-BE49-F238E27FC236}">
                    <a16:creationId xmlns:a16="http://schemas.microsoft.com/office/drawing/2014/main" id="{80B1F83F-ECDD-3309-529D-BC492C9B4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5" y="9072"/>
                <a:ext cx="24" cy="169"/>
              </a:xfrm>
              <a:custGeom>
                <a:avLst/>
                <a:gdLst>
                  <a:gd name="T0" fmla="*/ 0 w 24"/>
                  <a:gd name="T1" fmla="*/ 169 h 169"/>
                  <a:gd name="T2" fmla="*/ 0 w 24"/>
                  <a:gd name="T3" fmla="*/ 0 h 169"/>
                  <a:gd name="T4" fmla="*/ 24 w 24"/>
                  <a:gd name="T5" fmla="*/ 0 h 169"/>
                  <a:gd name="T6" fmla="*/ 24 w 24"/>
                  <a:gd name="T7" fmla="*/ 132 h 169"/>
                  <a:gd name="T8" fmla="*/ 0 w 24"/>
                  <a:gd name="T9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9">
                    <a:moveTo>
                      <a:pt x="0" y="16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32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3" name="Freeform 185">
                <a:extLst>
                  <a:ext uri="{FF2B5EF4-FFF2-40B4-BE49-F238E27FC236}">
                    <a16:creationId xmlns:a16="http://schemas.microsoft.com/office/drawing/2014/main" id="{6062816D-2798-3E97-7A0E-628BED00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9072"/>
                <a:ext cx="29" cy="132"/>
              </a:xfrm>
              <a:custGeom>
                <a:avLst/>
                <a:gdLst>
                  <a:gd name="T0" fmla="*/ 0 w 29"/>
                  <a:gd name="T1" fmla="*/ 132 h 132"/>
                  <a:gd name="T2" fmla="*/ 0 w 29"/>
                  <a:gd name="T3" fmla="*/ 0 h 132"/>
                  <a:gd name="T4" fmla="*/ 29 w 29"/>
                  <a:gd name="T5" fmla="*/ 0 h 132"/>
                  <a:gd name="T6" fmla="*/ 29 w 29"/>
                  <a:gd name="T7" fmla="*/ 100 h 132"/>
                  <a:gd name="T8" fmla="*/ 0 w 29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2">
                    <a:moveTo>
                      <a:pt x="0" y="1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00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4" name="Freeform 186">
                <a:extLst>
                  <a:ext uri="{FF2B5EF4-FFF2-40B4-BE49-F238E27FC236}">
                    <a16:creationId xmlns:a16="http://schemas.microsoft.com/office/drawing/2014/main" id="{80A0B023-CC75-E902-A0DE-C8DED2791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9072"/>
                <a:ext cx="28" cy="100"/>
              </a:xfrm>
              <a:custGeom>
                <a:avLst/>
                <a:gdLst>
                  <a:gd name="T0" fmla="*/ 0 w 28"/>
                  <a:gd name="T1" fmla="*/ 100 h 100"/>
                  <a:gd name="T2" fmla="*/ 0 w 28"/>
                  <a:gd name="T3" fmla="*/ 0 h 100"/>
                  <a:gd name="T4" fmla="*/ 28 w 28"/>
                  <a:gd name="T5" fmla="*/ 0 h 100"/>
                  <a:gd name="T6" fmla="*/ 28 w 28"/>
                  <a:gd name="T7" fmla="*/ 68 h 100"/>
                  <a:gd name="T8" fmla="*/ 0 w 28"/>
                  <a:gd name="T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0">
                    <a:moveTo>
                      <a:pt x="0" y="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8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5" name="Freeform 187">
                <a:extLst>
                  <a:ext uri="{FF2B5EF4-FFF2-40B4-BE49-F238E27FC236}">
                    <a16:creationId xmlns:a16="http://schemas.microsoft.com/office/drawing/2014/main" id="{2547DB7E-C291-592B-A7A1-7467C4F98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9072"/>
                <a:ext cx="28" cy="68"/>
              </a:xfrm>
              <a:custGeom>
                <a:avLst/>
                <a:gdLst>
                  <a:gd name="T0" fmla="*/ 0 w 28"/>
                  <a:gd name="T1" fmla="*/ 68 h 68"/>
                  <a:gd name="T2" fmla="*/ 0 w 28"/>
                  <a:gd name="T3" fmla="*/ 0 h 68"/>
                  <a:gd name="T4" fmla="*/ 28 w 28"/>
                  <a:gd name="T5" fmla="*/ 0 h 68"/>
                  <a:gd name="T6" fmla="*/ 28 w 28"/>
                  <a:gd name="T7" fmla="*/ 36 h 68"/>
                  <a:gd name="T8" fmla="*/ 0 w 2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8">
                    <a:moveTo>
                      <a:pt x="0" y="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6" name="Freeform 188">
                <a:extLst>
                  <a:ext uri="{FF2B5EF4-FFF2-40B4-BE49-F238E27FC236}">
                    <a16:creationId xmlns:a16="http://schemas.microsoft.com/office/drawing/2014/main" id="{2CD21F06-F22C-C9BA-ECE3-6C6873907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4" y="9072"/>
                <a:ext cx="24" cy="36"/>
              </a:xfrm>
              <a:custGeom>
                <a:avLst/>
                <a:gdLst>
                  <a:gd name="T0" fmla="*/ 0 w 24"/>
                  <a:gd name="T1" fmla="*/ 36 h 36"/>
                  <a:gd name="T2" fmla="*/ 0 w 24"/>
                  <a:gd name="T3" fmla="*/ 0 h 36"/>
                  <a:gd name="T4" fmla="*/ 24 w 24"/>
                  <a:gd name="T5" fmla="*/ 0 h 36"/>
                  <a:gd name="T6" fmla="*/ 0 w 24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36">
                    <a:moveTo>
                      <a:pt x="0" y="36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7" name="Freeform 189">
                <a:extLst>
                  <a:ext uri="{FF2B5EF4-FFF2-40B4-BE49-F238E27FC236}">
                    <a16:creationId xmlns:a16="http://schemas.microsoft.com/office/drawing/2014/main" id="{C8CEDB3B-334A-07D1-38FC-AAC42BAF7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0" y="8604"/>
                <a:ext cx="189" cy="472"/>
              </a:xfrm>
              <a:custGeom>
                <a:avLst/>
                <a:gdLst>
                  <a:gd name="T0" fmla="*/ 93 w 189"/>
                  <a:gd name="T1" fmla="*/ 0 h 472"/>
                  <a:gd name="T2" fmla="*/ 0 w 189"/>
                  <a:gd name="T3" fmla="*/ 93 h 472"/>
                  <a:gd name="T4" fmla="*/ 0 w 189"/>
                  <a:gd name="T5" fmla="*/ 472 h 472"/>
                  <a:gd name="T6" fmla="*/ 189 w 189"/>
                  <a:gd name="T7" fmla="*/ 472 h 472"/>
                  <a:gd name="T8" fmla="*/ 189 w 189"/>
                  <a:gd name="T9" fmla="*/ 93 h 472"/>
                  <a:gd name="T10" fmla="*/ 93 w 189"/>
                  <a:gd name="T11" fmla="*/ 189 h 472"/>
                  <a:gd name="T12" fmla="*/ 93 w 189"/>
                  <a:gd name="T13" fmla="*/ 0 h 472"/>
                  <a:gd name="T14" fmla="*/ 0 w 189"/>
                  <a:gd name="T15" fmla="*/ 0 h 472"/>
                  <a:gd name="T16" fmla="*/ 0 w 189"/>
                  <a:gd name="T17" fmla="*/ 93 h 472"/>
                  <a:gd name="T18" fmla="*/ 93 w 189"/>
                  <a:gd name="T19" fmla="*/ 0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72">
                    <a:moveTo>
                      <a:pt x="93" y="0"/>
                    </a:moveTo>
                    <a:lnTo>
                      <a:pt x="0" y="93"/>
                    </a:lnTo>
                    <a:lnTo>
                      <a:pt x="0" y="472"/>
                    </a:lnTo>
                    <a:lnTo>
                      <a:pt x="189" y="472"/>
                    </a:lnTo>
                    <a:lnTo>
                      <a:pt x="189" y="93"/>
                    </a:lnTo>
                    <a:lnTo>
                      <a:pt x="93" y="189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8" name="Freeform 190">
                <a:extLst>
                  <a:ext uri="{FF2B5EF4-FFF2-40B4-BE49-F238E27FC236}">
                    <a16:creationId xmlns:a16="http://schemas.microsoft.com/office/drawing/2014/main" id="{27737A42-B872-5461-F131-0501CFB59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8604"/>
                <a:ext cx="507" cy="189"/>
              </a:xfrm>
              <a:custGeom>
                <a:avLst/>
                <a:gdLst>
                  <a:gd name="T0" fmla="*/ 507 w 507"/>
                  <a:gd name="T1" fmla="*/ 93 h 189"/>
                  <a:gd name="T2" fmla="*/ 415 w 507"/>
                  <a:gd name="T3" fmla="*/ 0 h 189"/>
                  <a:gd name="T4" fmla="*/ 0 w 507"/>
                  <a:gd name="T5" fmla="*/ 0 h 189"/>
                  <a:gd name="T6" fmla="*/ 0 w 507"/>
                  <a:gd name="T7" fmla="*/ 189 h 189"/>
                  <a:gd name="T8" fmla="*/ 415 w 507"/>
                  <a:gd name="T9" fmla="*/ 189 h 189"/>
                  <a:gd name="T10" fmla="*/ 318 w 507"/>
                  <a:gd name="T11" fmla="*/ 93 h 189"/>
                  <a:gd name="T12" fmla="*/ 507 w 507"/>
                  <a:gd name="T13" fmla="*/ 93 h 189"/>
                  <a:gd name="T14" fmla="*/ 507 w 507"/>
                  <a:gd name="T15" fmla="*/ 0 h 189"/>
                  <a:gd name="T16" fmla="*/ 415 w 507"/>
                  <a:gd name="T17" fmla="*/ 0 h 189"/>
                  <a:gd name="T18" fmla="*/ 507 w 50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7" h="189">
                    <a:moveTo>
                      <a:pt x="507" y="93"/>
                    </a:moveTo>
                    <a:lnTo>
                      <a:pt x="415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15" y="189"/>
                    </a:lnTo>
                    <a:lnTo>
                      <a:pt x="318" y="93"/>
                    </a:lnTo>
                    <a:lnTo>
                      <a:pt x="507" y="93"/>
                    </a:lnTo>
                    <a:lnTo>
                      <a:pt x="507" y="0"/>
                    </a:lnTo>
                    <a:lnTo>
                      <a:pt x="415" y="0"/>
                    </a:lnTo>
                    <a:lnTo>
                      <a:pt x="507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9" name="Freeform 191">
                <a:extLst>
                  <a:ext uri="{FF2B5EF4-FFF2-40B4-BE49-F238E27FC236}">
                    <a16:creationId xmlns:a16="http://schemas.microsoft.com/office/drawing/2014/main" id="{349AA46D-6D35-F1D6-CF79-F1CCB3853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8697"/>
                <a:ext cx="189" cy="1898"/>
              </a:xfrm>
              <a:custGeom>
                <a:avLst/>
                <a:gdLst>
                  <a:gd name="T0" fmla="*/ 97 w 189"/>
                  <a:gd name="T1" fmla="*/ 1708 h 1898"/>
                  <a:gd name="T2" fmla="*/ 189 w 189"/>
                  <a:gd name="T3" fmla="*/ 1805 h 1898"/>
                  <a:gd name="T4" fmla="*/ 189 w 189"/>
                  <a:gd name="T5" fmla="*/ 0 h 1898"/>
                  <a:gd name="T6" fmla="*/ 0 w 189"/>
                  <a:gd name="T7" fmla="*/ 0 h 1898"/>
                  <a:gd name="T8" fmla="*/ 0 w 189"/>
                  <a:gd name="T9" fmla="*/ 1805 h 1898"/>
                  <a:gd name="T10" fmla="*/ 97 w 189"/>
                  <a:gd name="T11" fmla="*/ 1898 h 1898"/>
                  <a:gd name="T12" fmla="*/ 0 w 189"/>
                  <a:gd name="T13" fmla="*/ 1805 h 1898"/>
                  <a:gd name="T14" fmla="*/ 0 w 189"/>
                  <a:gd name="T15" fmla="*/ 1898 h 1898"/>
                  <a:gd name="T16" fmla="*/ 97 w 189"/>
                  <a:gd name="T17" fmla="*/ 1898 h 1898"/>
                  <a:gd name="T18" fmla="*/ 97 w 189"/>
                  <a:gd name="T19" fmla="*/ 1708 h 1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98">
                    <a:moveTo>
                      <a:pt x="97" y="1708"/>
                    </a:moveTo>
                    <a:lnTo>
                      <a:pt x="189" y="180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805"/>
                    </a:lnTo>
                    <a:lnTo>
                      <a:pt x="97" y="1898"/>
                    </a:lnTo>
                    <a:lnTo>
                      <a:pt x="0" y="1805"/>
                    </a:lnTo>
                    <a:lnTo>
                      <a:pt x="0" y="1898"/>
                    </a:lnTo>
                    <a:lnTo>
                      <a:pt x="97" y="1898"/>
                    </a:lnTo>
                    <a:lnTo>
                      <a:pt x="97" y="17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0" name="Freeform 192">
                <a:extLst>
                  <a:ext uri="{FF2B5EF4-FFF2-40B4-BE49-F238E27FC236}">
                    <a16:creationId xmlns:a16="http://schemas.microsoft.com/office/drawing/2014/main" id="{800462C3-3775-126C-A7F6-3F3B39446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405"/>
                <a:ext cx="600" cy="190"/>
              </a:xfrm>
              <a:custGeom>
                <a:avLst/>
                <a:gdLst>
                  <a:gd name="T0" fmla="*/ 411 w 600"/>
                  <a:gd name="T1" fmla="*/ 97 h 190"/>
                  <a:gd name="T2" fmla="*/ 503 w 600"/>
                  <a:gd name="T3" fmla="*/ 0 h 190"/>
                  <a:gd name="T4" fmla="*/ 0 w 600"/>
                  <a:gd name="T5" fmla="*/ 0 h 190"/>
                  <a:gd name="T6" fmla="*/ 0 w 600"/>
                  <a:gd name="T7" fmla="*/ 190 h 190"/>
                  <a:gd name="T8" fmla="*/ 503 w 600"/>
                  <a:gd name="T9" fmla="*/ 190 h 190"/>
                  <a:gd name="T10" fmla="*/ 600 w 600"/>
                  <a:gd name="T11" fmla="*/ 97 h 190"/>
                  <a:gd name="T12" fmla="*/ 503 w 600"/>
                  <a:gd name="T13" fmla="*/ 190 h 190"/>
                  <a:gd name="T14" fmla="*/ 600 w 600"/>
                  <a:gd name="T15" fmla="*/ 190 h 190"/>
                  <a:gd name="T16" fmla="*/ 600 w 600"/>
                  <a:gd name="T17" fmla="*/ 97 h 190"/>
                  <a:gd name="T18" fmla="*/ 411 w 600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90">
                    <a:moveTo>
                      <a:pt x="411" y="97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3" y="190"/>
                    </a:lnTo>
                    <a:lnTo>
                      <a:pt x="600" y="97"/>
                    </a:lnTo>
                    <a:lnTo>
                      <a:pt x="503" y="190"/>
                    </a:lnTo>
                    <a:lnTo>
                      <a:pt x="600" y="190"/>
                    </a:lnTo>
                    <a:lnTo>
                      <a:pt x="600" y="97"/>
                    </a:lnTo>
                    <a:lnTo>
                      <a:pt x="411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1" name="Freeform 193">
                <a:extLst>
                  <a:ext uri="{FF2B5EF4-FFF2-40B4-BE49-F238E27FC236}">
                    <a16:creationId xmlns:a16="http://schemas.microsoft.com/office/drawing/2014/main" id="{9EF0FF8D-F4C8-D769-0BC9-EF18E2B8C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7726"/>
                <a:ext cx="189" cy="2776"/>
              </a:xfrm>
              <a:custGeom>
                <a:avLst/>
                <a:gdLst>
                  <a:gd name="T0" fmla="*/ 92 w 189"/>
                  <a:gd name="T1" fmla="*/ 189 h 2776"/>
                  <a:gd name="T2" fmla="*/ 0 w 189"/>
                  <a:gd name="T3" fmla="*/ 92 h 2776"/>
                  <a:gd name="T4" fmla="*/ 0 w 189"/>
                  <a:gd name="T5" fmla="*/ 2776 h 2776"/>
                  <a:gd name="T6" fmla="*/ 189 w 189"/>
                  <a:gd name="T7" fmla="*/ 2776 h 2776"/>
                  <a:gd name="T8" fmla="*/ 189 w 189"/>
                  <a:gd name="T9" fmla="*/ 92 h 2776"/>
                  <a:gd name="T10" fmla="*/ 92 w 189"/>
                  <a:gd name="T11" fmla="*/ 0 h 2776"/>
                  <a:gd name="T12" fmla="*/ 189 w 189"/>
                  <a:gd name="T13" fmla="*/ 92 h 2776"/>
                  <a:gd name="T14" fmla="*/ 189 w 189"/>
                  <a:gd name="T15" fmla="*/ 0 h 2776"/>
                  <a:gd name="T16" fmla="*/ 92 w 189"/>
                  <a:gd name="T17" fmla="*/ 0 h 2776"/>
                  <a:gd name="T18" fmla="*/ 92 w 189"/>
                  <a:gd name="T19" fmla="*/ 189 h 2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76">
                    <a:moveTo>
                      <a:pt x="92" y="189"/>
                    </a:moveTo>
                    <a:lnTo>
                      <a:pt x="0" y="92"/>
                    </a:lnTo>
                    <a:lnTo>
                      <a:pt x="0" y="2776"/>
                    </a:lnTo>
                    <a:lnTo>
                      <a:pt x="189" y="2776"/>
                    </a:lnTo>
                    <a:lnTo>
                      <a:pt x="189" y="92"/>
                    </a:lnTo>
                    <a:lnTo>
                      <a:pt x="92" y="0"/>
                    </a:lnTo>
                    <a:lnTo>
                      <a:pt x="189" y="92"/>
                    </a:lnTo>
                    <a:lnTo>
                      <a:pt x="189" y="0"/>
                    </a:lnTo>
                    <a:lnTo>
                      <a:pt x="92" y="0"/>
                    </a:lnTo>
                    <a:lnTo>
                      <a:pt x="92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2" name="Freeform 194">
                <a:extLst>
                  <a:ext uri="{FF2B5EF4-FFF2-40B4-BE49-F238E27FC236}">
                    <a16:creationId xmlns:a16="http://schemas.microsoft.com/office/drawing/2014/main" id="{52D6294C-B145-9F83-47F6-FA20955B8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726"/>
                <a:ext cx="600" cy="189"/>
              </a:xfrm>
              <a:custGeom>
                <a:avLst/>
                <a:gdLst>
                  <a:gd name="T0" fmla="*/ 189 w 600"/>
                  <a:gd name="T1" fmla="*/ 92 h 189"/>
                  <a:gd name="T2" fmla="*/ 97 w 600"/>
                  <a:gd name="T3" fmla="*/ 189 h 189"/>
                  <a:gd name="T4" fmla="*/ 600 w 600"/>
                  <a:gd name="T5" fmla="*/ 189 h 189"/>
                  <a:gd name="T6" fmla="*/ 600 w 600"/>
                  <a:gd name="T7" fmla="*/ 0 h 189"/>
                  <a:gd name="T8" fmla="*/ 97 w 600"/>
                  <a:gd name="T9" fmla="*/ 0 h 189"/>
                  <a:gd name="T10" fmla="*/ 0 w 600"/>
                  <a:gd name="T11" fmla="*/ 92 h 189"/>
                  <a:gd name="T12" fmla="*/ 97 w 600"/>
                  <a:gd name="T13" fmla="*/ 0 h 189"/>
                  <a:gd name="T14" fmla="*/ 0 w 600"/>
                  <a:gd name="T15" fmla="*/ 0 h 189"/>
                  <a:gd name="T16" fmla="*/ 0 w 600"/>
                  <a:gd name="T17" fmla="*/ 92 h 189"/>
                  <a:gd name="T18" fmla="*/ 189 w 600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0" y="189"/>
                    </a:lnTo>
                    <a:lnTo>
                      <a:pt x="600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3" name="Freeform 195">
                <a:extLst>
                  <a:ext uri="{FF2B5EF4-FFF2-40B4-BE49-F238E27FC236}">
                    <a16:creationId xmlns:a16="http://schemas.microsoft.com/office/drawing/2014/main" id="{FB6CB373-3194-576E-230F-D914A492C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818"/>
                <a:ext cx="189" cy="464"/>
              </a:xfrm>
              <a:custGeom>
                <a:avLst/>
                <a:gdLst>
                  <a:gd name="T0" fmla="*/ 97 w 189"/>
                  <a:gd name="T1" fmla="*/ 464 h 464"/>
                  <a:gd name="T2" fmla="*/ 189 w 189"/>
                  <a:gd name="T3" fmla="*/ 371 h 464"/>
                  <a:gd name="T4" fmla="*/ 189 w 189"/>
                  <a:gd name="T5" fmla="*/ 0 h 464"/>
                  <a:gd name="T6" fmla="*/ 0 w 189"/>
                  <a:gd name="T7" fmla="*/ 0 h 464"/>
                  <a:gd name="T8" fmla="*/ 0 w 189"/>
                  <a:gd name="T9" fmla="*/ 371 h 464"/>
                  <a:gd name="T10" fmla="*/ 97 w 189"/>
                  <a:gd name="T11" fmla="*/ 274 h 464"/>
                  <a:gd name="T12" fmla="*/ 97 w 189"/>
                  <a:gd name="T13" fmla="*/ 464 h 464"/>
                  <a:gd name="T14" fmla="*/ 189 w 189"/>
                  <a:gd name="T15" fmla="*/ 464 h 464"/>
                  <a:gd name="T16" fmla="*/ 189 w 189"/>
                  <a:gd name="T17" fmla="*/ 371 h 464"/>
                  <a:gd name="T18" fmla="*/ 97 w 189"/>
                  <a:gd name="T19" fmla="*/ 464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64">
                    <a:moveTo>
                      <a:pt x="97" y="464"/>
                    </a:moveTo>
                    <a:lnTo>
                      <a:pt x="189" y="371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371"/>
                    </a:lnTo>
                    <a:lnTo>
                      <a:pt x="97" y="274"/>
                    </a:lnTo>
                    <a:lnTo>
                      <a:pt x="97" y="464"/>
                    </a:lnTo>
                    <a:lnTo>
                      <a:pt x="189" y="464"/>
                    </a:lnTo>
                    <a:lnTo>
                      <a:pt x="189" y="371"/>
                    </a:lnTo>
                    <a:lnTo>
                      <a:pt x="97" y="4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4" name="Freeform 196">
                <a:extLst>
                  <a:ext uri="{FF2B5EF4-FFF2-40B4-BE49-F238E27FC236}">
                    <a16:creationId xmlns:a16="http://schemas.microsoft.com/office/drawing/2014/main" id="{F02EAE4C-09D8-648B-65F4-B717F9494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8092"/>
                <a:ext cx="512" cy="190"/>
              </a:xfrm>
              <a:custGeom>
                <a:avLst/>
                <a:gdLst>
                  <a:gd name="T0" fmla="*/ 0 w 512"/>
                  <a:gd name="T1" fmla="*/ 97 h 190"/>
                  <a:gd name="T2" fmla="*/ 97 w 512"/>
                  <a:gd name="T3" fmla="*/ 190 h 190"/>
                  <a:gd name="T4" fmla="*/ 512 w 512"/>
                  <a:gd name="T5" fmla="*/ 190 h 190"/>
                  <a:gd name="T6" fmla="*/ 512 w 512"/>
                  <a:gd name="T7" fmla="*/ 0 h 190"/>
                  <a:gd name="T8" fmla="*/ 97 w 512"/>
                  <a:gd name="T9" fmla="*/ 0 h 190"/>
                  <a:gd name="T10" fmla="*/ 189 w 512"/>
                  <a:gd name="T11" fmla="*/ 97 h 190"/>
                  <a:gd name="T12" fmla="*/ 0 w 512"/>
                  <a:gd name="T13" fmla="*/ 97 h 190"/>
                  <a:gd name="T14" fmla="*/ 0 w 512"/>
                  <a:gd name="T15" fmla="*/ 190 h 190"/>
                  <a:gd name="T16" fmla="*/ 97 w 512"/>
                  <a:gd name="T17" fmla="*/ 190 h 190"/>
                  <a:gd name="T18" fmla="*/ 0 w 512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190">
                    <a:moveTo>
                      <a:pt x="0" y="97"/>
                    </a:moveTo>
                    <a:lnTo>
                      <a:pt x="97" y="190"/>
                    </a:lnTo>
                    <a:lnTo>
                      <a:pt x="512" y="190"/>
                    </a:lnTo>
                    <a:lnTo>
                      <a:pt x="512" y="0"/>
                    </a:lnTo>
                    <a:lnTo>
                      <a:pt x="97" y="0"/>
                    </a:lnTo>
                    <a:lnTo>
                      <a:pt x="189" y="97"/>
                    </a:lnTo>
                    <a:lnTo>
                      <a:pt x="0" y="97"/>
                    </a:lnTo>
                    <a:lnTo>
                      <a:pt x="0" y="190"/>
                    </a:lnTo>
                    <a:lnTo>
                      <a:pt x="97" y="190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5" name="Freeform 197">
                <a:extLst>
                  <a:ext uri="{FF2B5EF4-FFF2-40B4-BE49-F238E27FC236}">
                    <a16:creationId xmlns:a16="http://schemas.microsoft.com/office/drawing/2014/main" id="{250F14A4-B8BC-82A9-D897-E0354F416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7722"/>
                <a:ext cx="193" cy="467"/>
              </a:xfrm>
              <a:custGeom>
                <a:avLst/>
                <a:gdLst>
                  <a:gd name="T0" fmla="*/ 97 w 193"/>
                  <a:gd name="T1" fmla="*/ 189 h 467"/>
                  <a:gd name="T2" fmla="*/ 4 w 193"/>
                  <a:gd name="T3" fmla="*/ 92 h 467"/>
                  <a:gd name="T4" fmla="*/ 0 w 193"/>
                  <a:gd name="T5" fmla="*/ 467 h 467"/>
                  <a:gd name="T6" fmla="*/ 189 w 193"/>
                  <a:gd name="T7" fmla="*/ 467 h 467"/>
                  <a:gd name="T8" fmla="*/ 193 w 193"/>
                  <a:gd name="T9" fmla="*/ 92 h 467"/>
                  <a:gd name="T10" fmla="*/ 97 w 193"/>
                  <a:gd name="T11" fmla="*/ 0 h 467"/>
                  <a:gd name="T12" fmla="*/ 193 w 193"/>
                  <a:gd name="T13" fmla="*/ 92 h 467"/>
                  <a:gd name="T14" fmla="*/ 193 w 193"/>
                  <a:gd name="T15" fmla="*/ 0 h 467"/>
                  <a:gd name="T16" fmla="*/ 97 w 193"/>
                  <a:gd name="T17" fmla="*/ 0 h 467"/>
                  <a:gd name="T18" fmla="*/ 97 w 193"/>
                  <a:gd name="T19" fmla="*/ 189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3" h="467">
                    <a:moveTo>
                      <a:pt x="97" y="189"/>
                    </a:moveTo>
                    <a:lnTo>
                      <a:pt x="4" y="92"/>
                    </a:lnTo>
                    <a:lnTo>
                      <a:pt x="0" y="467"/>
                    </a:lnTo>
                    <a:lnTo>
                      <a:pt x="189" y="467"/>
                    </a:lnTo>
                    <a:lnTo>
                      <a:pt x="193" y="92"/>
                    </a:lnTo>
                    <a:lnTo>
                      <a:pt x="97" y="0"/>
                    </a:lnTo>
                    <a:lnTo>
                      <a:pt x="193" y="92"/>
                    </a:lnTo>
                    <a:lnTo>
                      <a:pt x="193" y="0"/>
                    </a:lnTo>
                    <a:lnTo>
                      <a:pt x="97" y="0"/>
                    </a:lnTo>
                    <a:lnTo>
                      <a:pt x="97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6" name="Freeform 198">
                <a:extLst>
                  <a:ext uri="{FF2B5EF4-FFF2-40B4-BE49-F238E27FC236}">
                    <a16:creationId xmlns:a16="http://schemas.microsoft.com/office/drawing/2014/main" id="{BA5B2440-322B-0AF1-FC53-0E5BB3C99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722"/>
                <a:ext cx="605" cy="189"/>
              </a:xfrm>
              <a:custGeom>
                <a:avLst/>
                <a:gdLst>
                  <a:gd name="T0" fmla="*/ 189 w 605"/>
                  <a:gd name="T1" fmla="*/ 92 h 189"/>
                  <a:gd name="T2" fmla="*/ 97 w 605"/>
                  <a:gd name="T3" fmla="*/ 189 h 189"/>
                  <a:gd name="T4" fmla="*/ 605 w 605"/>
                  <a:gd name="T5" fmla="*/ 189 h 189"/>
                  <a:gd name="T6" fmla="*/ 605 w 605"/>
                  <a:gd name="T7" fmla="*/ 0 h 189"/>
                  <a:gd name="T8" fmla="*/ 97 w 605"/>
                  <a:gd name="T9" fmla="*/ 0 h 189"/>
                  <a:gd name="T10" fmla="*/ 0 w 605"/>
                  <a:gd name="T11" fmla="*/ 92 h 189"/>
                  <a:gd name="T12" fmla="*/ 97 w 605"/>
                  <a:gd name="T13" fmla="*/ 0 h 189"/>
                  <a:gd name="T14" fmla="*/ 0 w 605"/>
                  <a:gd name="T15" fmla="*/ 0 h 189"/>
                  <a:gd name="T16" fmla="*/ 0 w 605"/>
                  <a:gd name="T17" fmla="*/ 92 h 189"/>
                  <a:gd name="T18" fmla="*/ 189 w 605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5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5" y="189"/>
                    </a:lnTo>
                    <a:lnTo>
                      <a:pt x="605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7" name="Freeform 199">
                <a:extLst>
                  <a:ext uri="{FF2B5EF4-FFF2-40B4-BE49-F238E27FC236}">
                    <a16:creationId xmlns:a16="http://schemas.microsoft.com/office/drawing/2014/main" id="{1B478560-57D6-EC2B-E422-7DE2D71D5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814"/>
                <a:ext cx="189" cy="2716"/>
              </a:xfrm>
              <a:custGeom>
                <a:avLst/>
                <a:gdLst>
                  <a:gd name="T0" fmla="*/ 4 w 189"/>
                  <a:gd name="T1" fmla="*/ 2088 h 2716"/>
                  <a:gd name="T2" fmla="*/ 189 w 189"/>
                  <a:gd name="T3" fmla="*/ 2116 h 2716"/>
                  <a:gd name="T4" fmla="*/ 189 w 189"/>
                  <a:gd name="T5" fmla="*/ 0 h 2716"/>
                  <a:gd name="T6" fmla="*/ 0 w 189"/>
                  <a:gd name="T7" fmla="*/ 0 h 2716"/>
                  <a:gd name="T8" fmla="*/ 0 w 189"/>
                  <a:gd name="T9" fmla="*/ 2116 h 2716"/>
                  <a:gd name="T10" fmla="*/ 185 w 189"/>
                  <a:gd name="T11" fmla="*/ 2144 h 2716"/>
                  <a:gd name="T12" fmla="*/ 0 w 189"/>
                  <a:gd name="T13" fmla="*/ 2116 h 2716"/>
                  <a:gd name="T14" fmla="*/ 0 w 189"/>
                  <a:gd name="T15" fmla="*/ 2716 h 2716"/>
                  <a:gd name="T16" fmla="*/ 185 w 189"/>
                  <a:gd name="T17" fmla="*/ 2144 h 2716"/>
                  <a:gd name="T18" fmla="*/ 4 w 189"/>
                  <a:gd name="T19" fmla="*/ 2088 h 2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16">
                    <a:moveTo>
                      <a:pt x="4" y="2088"/>
                    </a:moveTo>
                    <a:lnTo>
                      <a:pt x="189" y="2116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2116"/>
                    </a:lnTo>
                    <a:lnTo>
                      <a:pt x="185" y="2144"/>
                    </a:lnTo>
                    <a:lnTo>
                      <a:pt x="0" y="2116"/>
                    </a:lnTo>
                    <a:lnTo>
                      <a:pt x="0" y="2716"/>
                    </a:lnTo>
                    <a:lnTo>
                      <a:pt x="185" y="2144"/>
                    </a:lnTo>
                    <a:lnTo>
                      <a:pt x="4" y="20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8" name="Freeform 200">
                <a:extLst>
                  <a:ext uri="{FF2B5EF4-FFF2-40B4-BE49-F238E27FC236}">
                    <a16:creationId xmlns:a16="http://schemas.microsoft.com/office/drawing/2014/main" id="{ACAF5031-1923-55F4-3EA4-796030A08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2" y="9011"/>
                <a:ext cx="697" cy="947"/>
              </a:xfrm>
              <a:custGeom>
                <a:avLst/>
                <a:gdLst>
                  <a:gd name="T0" fmla="*/ 508 w 697"/>
                  <a:gd name="T1" fmla="*/ 65 h 947"/>
                  <a:gd name="T2" fmla="*/ 536 w 697"/>
                  <a:gd name="T3" fmla="*/ 0 h 947"/>
                  <a:gd name="T4" fmla="*/ 447 w 697"/>
                  <a:gd name="T5" fmla="*/ 93 h 947"/>
                  <a:gd name="T6" fmla="*/ 363 w 697"/>
                  <a:gd name="T7" fmla="*/ 193 h 947"/>
                  <a:gd name="T8" fmla="*/ 286 w 697"/>
                  <a:gd name="T9" fmla="*/ 298 h 947"/>
                  <a:gd name="T10" fmla="*/ 218 w 697"/>
                  <a:gd name="T11" fmla="*/ 407 h 947"/>
                  <a:gd name="T12" fmla="*/ 153 w 697"/>
                  <a:gd name="T13" fmla="*/ 524 h 947"/>
                  <a:gd name="T14" fmla="*/ 97 w 697"/>
                  <a:gd name="T15" fmla="*/ 641 h 947"/>
                  <a:gd name="T16" fmla="*/ 44 w 697"/>
                  <a:gd name="T17" fmla="*/ 766 h 947"/>
                  <a:gd name="T18" fmla="*/ 0 w 697"/>
                  <a:gd name="T19" fmla="*/ 891 h 947"/>
                  <a:gd name="T20" fmla="*/ 181 w 697"/>
                  <a:gd name="T21" fmla="*/ 947 h 947"/>
                  <a:gd name="T22" fmla="*/ 222 w 697"/>
                  <a:gd name="T23" fmla="*/ 830 h 947"/>
                  <a:gd name="T24" fmla="*/ 266 w 697"/>
                  <a:gd name="T25" fmla="*/ 717 h 947"/>
                  <a:gd name="T26" fmla="*/ 322 w 697"/>
                  <a:gd name="T27" fmla="*/ 608 h 947"/>
                  <a:gd name="T28" fmla="*/ 379 w 697"/>
                  <a:gd name="T29" fmla="*/ 504 h 947"/>
                  <a:gd name="T30" fmla="*/ 443 w 697"/>
                  <a:gd name="T31" fmla="*/ 403 h 947"/>
                  <a:gd name="T32" fmla="*/ 512 w 697"/>
                  <a:gd name="T33" fmla="*/ 310 h 947"/>
                  <a:gd name="T34" fmla="*/ 588 w 697"/>
                  <a:gd name="T35" fmla="*/ 218 h 947"/>
                  <a:gd name="T36" fmla="*/ 669 w 697"/>
                  <a:gd name="T37" fmla="*/ 133 h 947"/>
                  <a:gd name="T38" fmla="*/ 697 w 697"/>
                  <a:gd name="T39" fmla="*/ 65 h 947"/>
                  <a:gd name="T40" fmla="*/ 669 w 697"/>
                  <a:gd name="T41" fmla="*/ 133 h 947"/>
                  <a:gd name="T42" fmla="*/ 697 w 697"/>
                  <a:gd name="T43" fmla="*/ 105 h 947"/>
                  <a:gd name="T44" fmla="*/ 697 w 697"/>
                  <a:gd name="T45" fmla="*/ 65 h 947"/>
                  <a:gd name="T46" fmla="*/ 508 w 697"/>
                  <a:gd name="T47" fmla="*/ 65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7" h="947">
                    <a:moveTo>
                      <a:pt x="508" y="65"/>
                    </a:moveTo>
                    <a:lnTo>
                      <a:pt x="536" y="0"/>
                    </a:lnTo>
                    <a:lnTo>
                      <a:pt x="447" y="93"/>
                    </a:lnTo>
                    <a:lnTo>
                      <a:pt x="363" y="193"/>
                    </a:lnTo>
                    <a:lnTo>
                      <a:pt x="286" y="298"/>
                    </a:lnTo>
                    <a:lnTo>
                      <a:pt x="218" y="407"/>
                    </a:lnTo>
                    <a:lnTo>
                      <a:pt x="153" y="524"/>
                    </a:lnTo>
                    <a:lnTo>
                      <a:pt x="97" y="641"/>
                    </a:lnTo>
                    <a:lnTo>
                      <a:pt x="44" y="766"/>
                    </a:lnTo>
                    <a:lnTo>
                      <a:pt x="0" y="891"/>
                    </a:lnTo>
                    <a:lnTo>
                      <a:pt x="181" y="947"/>
                    </a:lnTo>
                    <a:lnTo>
                      <a:pt x="222" y="830"/>
                    </a:lnTo>
                    <a:lnTo>
                      <a:pt x="266" y="717"/>
                    </a:lnTo>
                    <a:lnTo>
                      <a:pt x="322" y="608"/>
                    </a:lnTo>
                    <a:lnTo>
                      <a:pt x="379" y="504"/>
                    </a:lnTo>
                    <a:lnTo>
                      <a:pt x="443" y="403"/>
                    </a:lnTo>
                    <a:lnTo>
                      <a:pt x="512" y="310"/>
                    </a:lnTo>
                    <a:lnTo>
                      <a:pt x="588" y="218"/>
                    </a:lnTo>
                    <a:lnTo>
                      <a:pt x="669" y="133"/>
                    </a:lnTo>
                    <a:lnTo>
                      <a:pt x="697" y="65"/>
                    </a:lnTo>
                    <a:lnTo>
                      <a:pt x="669" y="133"/>
                    </a:lnTo>
                    <a:lnTo>
                      <a:pt x="697" y="105"/>
                    </a:lnTo>
                    <a:lnTo>
                      <a:pt x="697" y="65"/>
                    </a:lnTo>
                    <a:lnTo>
                      <a:pt x="508" y="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9" name="Freeform 201">
                <a:extLst>
                  <a:ext uri="{FF2B5EF4-FFF2-40B4-BE49-F238E27FC236}">
                    <a16:creationId xmlns:a16="http://schemas.microsoft.com/office/drawing/2014/main" id="{5AE1D471-38A7-72AC-5F19-8D850C109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" y="7814"/>
                <a:ext cx="28" cy="2116"/>
              </a:xfrm>
              <a:custGeom>
                <a:avLst/>
                <a:gdLst>
                  <a:gd name="T0" fmla="*/ 0 w 28"/>
                  <a:gd name="T1" fmla="*/ 2116 h 2116"/>
                  <a:gd name="T2" fmla="*/ 0 w 28"/>
                  <a:gd name="T3" fmla="*/ 0 h 2116"/>
                  <a:gd name="T4" fmla="*/ 28 w 28"/>
                  <a:gd name="T5" fmla="*/ 0 h 2116"/>
                  <a:gd name="T6" fmla="*/ 28 w 28"/>
                  <a:gd name="T7" fmla="*/ 2031 h 2116"/>
                  <a:gd name="T8" fmla="*/ 24 w 28"/>
                  <a:gd name="T9" fmla="*/ 2043 h 2116"/>
                  <a:gd name="T10" fmla="*/ 20 w 28"/>
                  <a:gd name="T11" fmla="*/ 2051 h 2116"/>
                  <a:gd name="T12" fmla="*/ 16 w 28"/>
                  <a:gd name="T13" fmla="*/ 2063 h 2116"/>
                  <a:gd name="T14" fmla="*/ 12 w 28"/>
                  <a:gd name="T15" fmla="*/ 2075 h 2116"/>
                  <a:gd name="T16" fmla="*/ 8 w 28"/>
                  <a:gd name="T17" fmla="*/ 2084 h 2116"/>
                  <a:gd name="T18" fmla="*/ 4 w 28"/>
                  <a:gd name="T19" fmla="*/ 2096 h 2116"/>
                  <a:gd name="T20" fmla="*/ 0 w 28"/>
                  <a:gd name="T21" fmla="*/ 2108 h 2116"/>
                  <a:gd name="T22" fmla="*/ 0 w 28"/>
                  <a:gd name="T23" fmla="*/ 2116 h 2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116">
                    <a:moveTo>
                      <a:pt x="0" y="211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31"/>
                    </a:lnTo>
                    <a:lnTo>
                      <a:pt x="24" y="2043"/>
                    </a:lnTo>
                    <a:lnTo>
                      <a:pt x="20" y="2051"/>
                    </a:lnTo>
                    <a:lnTo>
                      <a:pt x="16" y="2063"/>
                    </a:lnTo>
                    <a:lnTo>
                      <a:pt x="12" y="2075"/>
                    </a:lnTo>
                    <a:lnTo>
                      <a:pt x="8" y="2084"/>
                    </a:lnTo>
                    <a:lnTo>
                      <a:pt x="4" y="2096"/>
                    </a:lnTo>
                    <a:lnTo>
                      <a:pt x="0" y="2108"/>
                    </a:lnTo>
                    <a:lnTo>
                      <a:pt x="0" y="2116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0" name="Freeform 202">
                <a:extLst>
                  <a:ext uri="{FF2B5EF4-FFF2-40B4-BE49-F238E27FC236}">
                    <a16:creationId xmlns:a16="http://schemas.microsoft.com/office/drawing/2014/main" id="{4B1BB073-08BC-AFF0-2052-0BB679B2E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7814"/>
                <a:ext cx="28" cy="2031"/>
              </a:xfrm>
              <a:custGeom>
                <a:avLst/>
                <a:gdLst>
                  <a:gd name="T0" fmla="*/ 0 w 28"/>
                  <a:gd name="T1" fmla="*/ 2031 h 2031"/>
                  <a:gd name="T2" fmla="*/ 0 w 28"/>
                  <a:gd name="T3" fmla="*/ 0 h 2031"/>
                  <a:gd name="T4" fmla="*/ 28 w 28"/>
                  <a:gd name="T5" fmla="*/ 0 h 2031"/>
                  <a:gd name="T6" fmla="*/ 28 w 28"/>
                  <a:gd name="T7" fmla="*/ 1955 h 2031"/>
                  <a:gd name="T8" fmla="*/ 24 w 28"/>
                  <a:gd name="T9" fmla="*/ 1967 h 2031"/>
                  <a:gd name="T10" fmla="*/ 20 w 28"/>
                  <a:gd name="T11" fmla="*/ 1975 h 2031"/>
                  <a:gd name="T12" fmla="*/ 16 w 28"/>
                  <a:gd name="T13" fmla="*/ 1983 h 2031"/>
                  <a:gd name="T14" fmla="*/ 12 w 28"/>
                  <a:gd name="T15" fmla="*/ 1995 h 2031"/>
                  <a:gd name="T16" fmla="*/ 8 w 28"/>
                  <a:gd name="T17" fmla="*/ 2003 h 2031"/>
                  <a:gd name="T18" fmla="*/ 4 w 28"/>
                  <a:gd name="T19" fmla="*/ 2011 h 2031"/>
                  <a:gd name="T20" fmla="*/ 4 w 28"/>
                  <a:gd name="T21" fmla="*/ 2023 h 2031"/>
                  <a:gd name="T22" fmla="*/ 0 w 28"/>
                  <a:gd name="T23" fmla="*/ 2031 h 2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031">
                    <a:moveTo>
                      <a:pt x="0" y="2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955"/>
                    </a:lnTo>
                    <a:lnTo>
                      <a:pt x="24" y="1967"/>
                    </a:lnTo>
                    <a:lnTo>
                      <a:pt x="20" y="1975"/>
                    </a:lnTo>
                    <a:lnTo>
                      <a:pt x="16" y="1983"/>
                    </a:lnTo>
                    <a:lnTo>
                      <a:pt x="12" y="1995"/>
                    </a:lnTo>
                    <a:lnTo>
                      <a:pt x="8" y="2003"/>
                    </a:lnTo>
                    <a:lnTo>
                      <a:pt x="4" y="2011"/>
                    </a:lnTo>
                    <a:lnTo>
                      <a:pt x="4" y="2023"/>
                    </a:lnTo>
                    <a:lnTo>
                      <a:pt x="0" y="2031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1" name="Freeform 203">
                <a:extLst>
                  <a:ext uri="{FF2B5EF4-FFF2-40B4-BE49-F238E27FC236}">
                    <a16:creationId xmlns:a16="http://schemas.microsoft.com/office/drawing/2014/main" id="{CF1BCC47-B03F-E6A9-1A55-BDA1682D0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7814"/>
                <a:ext cx="28" cy="1955"/>
              </a:xfrm>
              <a:custGeom>
                <a:avLst/>
                <a:gdLst>
                  <a:gd name="T0" fmla="*/ 0 w 28"/>
                  <a:gd name="T1" fmla="*/ 1955 h 1955"/>
                  <a:gd name="T2" fmla="*/ 0 w 28"/>
                  <a:gd name="T3" fmla="*/ 0 h 1955"/>
                  <a:gd name="T4" fmla="*/ 28 w 28"/>
                  <a:gd name="T5" fmla="*/ 0 h 1955"/>
                  <a:gd name="T6" fmla="*/ 28 w 28"/>
                  <a:gd name="T7" fmla="*/ 1886 h 1955"/>
                  <a:gd name="T8" fmla="*/ 24 w 28"/>
                  <a:gd name="T9" fmla="*/ 1894 h 1955"/>
                  <a:gd name="T10" fmla="*/ 20 w 28"/>
                  <a:gd name="T11" fmla="*/ 1906 h 1955"/>
                  <a:gd name="T12" fmla="*/ 16 w 28"/>
                  <a:gd name="T13" fmla="*/ 1914 h 1955"/>
                  <a:gd name="T14" fmla="*/ 12 w 28"/>
                  <a:gd name="T15" fmla="*/ 1922 h 1955"/>
                  <a:gd name="T16" fmla="*/ 8 w 28"/>
                  <a:gd name="T17" fmla="*/ 1930 h 1955"/>
                  <a:gd name="T18" fmla="*/ 4 w 28"/>
                  <a:gd name="T19" fmla="*/ 1938 h 1955"/>
                  <a:gd name="T20" fmla="*/ 4 w 28"/>
                  <a:gd name="T21" fmla="*/ 1947 h 1955"/>
                  <a:gd name="T22" fmla="*/ 0 w 28"/>
                  <a:gd name="T23" fmla="*/ 1955 h 1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955">
                    <a:moveTo>
                      <a:pt x="0" y="19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886"/>
                    </a:lnTo>
                    <a:lnTo>
                      <a:pt x="24" y="1894"/>
                    </a:lnTo>
                    <a:lnTo>
                      <a:pt x="20" y="1906"/>
                    </a:lnTo>
                    <a:lnTo>
                      <a:pt x="16" y="1914"/>
                    </a:lnTo>
                    <a:lnTo>
                      <a:pt x="12" y="1922"/>
                    </a:lnTo>
                    <a:lnTo>
                      <a:pt x="8" y="1930"/>
                    </a:lnTo>
                    <a:lnTo>
                      <a:pt x="4" y="1938"/>
                    </a:lnTo>
                    <a:lnTo>
                      <a:pt x="4" y="1947"/>
                    </a:lnTo>
                    <a:lnTo>
                      <a:pt x="0" y="1955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2" name="Freeform 204">
                <a:extLst>
                  <a:ext uri="{FF2B5EF4-FFF2-40B4-BE49-F238E27FC236}">
                    <a16:creationId xmlns:a16="http://schemas.microsoft.com/office/drawing/2014/main" id="{A76B2ECF-ED22-2DE2-EC71-9D9C63ADE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9" y="7814"/>
                <a:ext cx="29" cy="1886"/>
              </a:xfrm>
              <a:custGeom>
                <a:avLst/>
                <a:gdLst>
                  <a:gd name="T0" fmla="*/ 0 w 29"/>
                  <a:gd name="T1" fmla="*/ 1886 h 1886"/>
                  <a:gd name="T2" fmla="*/ 0 w 29"/>
                  <a:gd name="T3" fmla="*/ 0 h 1886"/>
                  <a:gd name="T4" fmla="*/ 29 w 29"/>
                  <a:gd name="T5" fmla="*/ 0 h 1886"/>
                  <a:gd name="T6" fmla="*/ 29 w 29"/>
                  <a:gd name="T7" fmla="*/ 1826 h 1886"/>
                  <a:gd name="T8" fmla="*/ 25 w 29"/>
                  <a:gd name="T9" fmla="*/ 1834 h 1886"/>
                  <a:gd name="T10" fmla="*/ 21 w 29"/>
                  <a:gd name="T11" fmla="*/ 1842 h 1886"/>
                  <a:gd name="T12" fmla="*/ 16 w 29"/>
                  <a:gd name="T13" fmla="*/ 1850 h 1886"/>
                  <a:gd name="T14" fmla="*/ 12 w 29"/>
                  <a:gd name="T15" fmla="*/ 1858 h 1886"/>
                  <a:gd name="T16" fmla="*/ 8 w 29"/>
                  <a:gd name="T17" fmla="*/ 1866 h 1886"/>
                  <a:gd name="T18" fmla="*/ 8 w 29"/>
                  <a:gd name="T19" fmla="*/ 1870 h 1886"/>
                  <a:gd name="T20" fmla="*/ 4 w 29"/>
                  <a:gd name="T21" fmla="*/ 1878 h 1886"/>
                  <a:gd name="T22" fmla="*/ 0 w 29"/>
                  <a:gd name="T23" fmla="*/ 1886 h 1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886">
                    <a:moveTo>
                      <a:pt x="0" y="188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826"/>
                    </a:lnTo>
                    <a:lnTo>
                      <a:pt x="25" y="1834"/>
                    </a:lnTo>
                    <a:lnTo>
                      <a:pt x="21" y="1842"/>
                    </a:lnTo>
                    <a:lnTo>
                      <a:pt x="16" y="1850"/>
                    </a:lnTo>
                    <a:lnTo>
                      <a:pt x="12" y="1858"/>
                    </a:lnTo>
                    <a:lnTo>
                      <a:pt x="8" y="1866"/>
                    </a:lnTo>
                    <a:lnTo>
                      <a:pt x="8" y="1870"/>
                    </a:lnTo>
                    <a:lnTo>
                      <a:pt x="4" y="1878"/>
                    </a:lnTo>
                    <a:lnTo>
                      <a:pt x="0" y="1886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3" name="Freeform 205">
                <a:extLst>
                  <a:ext uri="{FF2B5EF4-FFF2-40B4-BE49-F238E27FC236}">
                    <a16:creationId xmlns:a16="http://schemas.microsoft.com/office/drawing/2014/main" id="{3EC20BA3-F9EF-7F72-A935-2BB3D9F61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" y="7814"/>
                <a:ext cx="28" cy="1826"/>
              </a:xfrm>
              <a:custGeom>
                <a:avLst/>
                <a:gdLst>
                  <a:gd name="T0" fmla="*/ 0 w 28"/>
                  <a:gd name="T1" fmla="*/ 1826 h 1826"/>
                  <a:gd name="T2" fmla="*/ 0 w 28"/>
                  <a:gd name="T3" fmla="*/ 0 h 1826"/>
                  <a:gd name="T4" fmla="*/ 28 w 28"/>
                  <a:gd name="T5" fmla="*/ 0 h 1826"/>
                  <a:gd name="T6" fmla="*/ 28 w 28"/>
                  <a:gd name="T7" fmla="*/ 1769 h 1826"/>
                  <a:gd name="T8" fmla="*/ 24 w 28"/>
                  <a:gd name="T9" fmla="*/ 1773 h 1826"/>
                  <a:gd name="T10" fmla="*/ 20 w 28"/>
                  <a:gd name="T11" fmla="*/ 1781 h 1826"/>
                  <a:gd name="T12" fmla="*/ 16 w 28"/>
                  <a:gd name="T13" fmla="*/ 1789 h 1826"/>
                  <a:gd name="T14" fmla="*/ 12 w 28"/>
                  <a:gd name="T15" fmla="*/ 1797 h 1826"/>
                  <a:gd name="T16" fmla="*/ 12 w 28"/>
                  <a:gd name="T17" fmla="*/ 1805 h 1826"/>
                  <a:gd name="T18" fmla="*/ 8 w 28"/>
                  <a:gd name="T19" fmla="*/ 1810 h 1826"/>
                  <a:gd name="T20" fmla="*/ 4 w 28"/>
                  <a:gd name="T21" fmla="*/ 1818 h 1826"/>
                  <a:gd name="T22" fmla="*/ 0 w 28"/>
                  <a:gd name="T23" fmla="*/ 1826 h 1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826">
                    <a:moveTo>
                      <a:pt x="0" y="182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69"/>
                    </a:lnTo>
                    <a:lnTo>
                      <a:pt x="24" y="1773"/>
                    </a:lnTo>
                    <a:lnTo>
                      <a:pt x="20" y="1781"/>
                    </a:lnTo>
                    <a:lnTo>
                      <a:pt x="16" y="1789"/>
                    </a:lnTo>
                    <a:lnTo>
                      <a:pt x="12" y="1797"/>
                    </a:lnTo>
                    <a:lnTo>
                      <a:pt x="12" y="1805"/>
                    </a:lnTo>
                    <a:lnTo>
                      <a:pt x="8" y="1810"/>
                    </a:lnTo>
                    <a:lnTo>
                      <a:pt x="4" y="1818"/>
                    </a:lnTo>
                    <a:lnTo>
                      <a:pt x="0" y="1826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4" name="Freeform 206">
                <a:extLst>
                  <a:ext uri="{FF2B5EF4-FFF2-40B4-BE49-F238E27FC236}">
                    <a16:creationId xmlns:a16="http://schemas.microsoft.com/office/drawing/2014/main" id="{E8DB5456-66AE-79AB-03C8-497263FE4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7814"/>
                <a:ext cx="28" cy="1769"/>
              </a:xfrm>
              <a:custGeom>
                <a:avLst/>
                <a:gdLst>
                  <a:gd name="T0" fmla="*/ 0 w 28"/>
                  <a:gd name="T1" fmla="*/ 1769 h 1769"/>
                  <a:gd name="T2" fmla="*/ 0 w 28"/>
                  <a:gd name="T3" fmla="*/ 0 h 1769"/>
                  <a:gd name="T4" fmla="*/ 28 w 28"/>
                  <a:gd name="T5" fmla="*/ 0 h 1769"/>
                  <a:gd name="T6" fmla="*/ 28 w 28"/>
                  <a:gd name="T7" fmla="*/ 1717 h 1769"/>
                  <a:gd name="T8" fmla="*/ 24 w 28"/>
                  <a:gd name="T9" fmla="*/ 1721 h 1769"/>
                  <a:gd name="T10" fmla="*/ 20 w 28"/>
                  <a:gd name="T11" fmla="*/ 1729 h 1769"/>
                  <a:gd name="T12" fmla="*/ 16 w 28"/>
                  <a:gd name="T13" fmla="*/ 1733 h 1769"/>
                  <a:gd name="T14" fmla="*/ 16 w 28"/>
                  <a:gd name="T15" fmla="*/ 1741 h 1769"/>
                  <a:gd name="T16" fmla="*/ 12 w 28"/>
                  <a:gd name="T17" fmla="*/ 1749 h 1769"/>
                  <a:gd name="T18" fmla="*/ 8 w 28"/>
                  <a:gd name="T19" fmla="*/ 1753 h 1769"/>
                  <a:gd name="T20" fmla="*/ 4 w 28"/>
                  <a:gd name="T21" fmla="*/ 1761 h 1769"/>
                  <a:gd name="T22" fmla="*/ 0 w 28"/>
                  <a:gd name="T23" fmla="*/ 1769 h 1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69">
                    <a:moveTo>
                      <a:pt x="0" y="176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17"/>
                    </a:lnTo>
                    <a:lnTo>
                      <a:pt x="24" y="1721"/>
                    </a:lnTo>
                    <a:lnTo>
                      <a:pt x="20" y="1729"/>
                    </a:lnTo>
                    <a:lnTo>
                      <a:pt x="16" y="1733"/>
                    </a:lnTo>
                    <a:lnTo>
                      <a:pt x="16" y="1741"/>
                    </a:lnTo>
                    <a:lnTo>
                      <a:pt x="12" y="1749"/>
                    </a:lnTo>
                    <a:lnTo>
                      <a:pt x="8" y="1753"/>
                    </a:lnTo>
                    <a:lnTo>
                      <a:pt x="4" y="1761"/>
                    </a:lnTo>
                    <a:lnTo>
                      <a:pt x="0" y="176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5" name="Freeform 207">
                <a:extLst>
                  <a:ext uri="{FF2B5EF4-FFF2-40B4-BE49-F238E27FC236}">
                    <a16:creationId xmlns:a16="http://schemas.microsoft.com/office/drawing/2014/main" id="{9589A176-0B23-51E1-C35F-2EF95A462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7814"/>
                <a:ext cx="28" cy="1717"/>
              </a:xfrm>
              <a:custGeom>
                <a:avLst/>
                <a:gdLst>
                  <a:gd name="T0" fmla="*/ 0 w 28"/>
                  <a:gd name="T1" fmla="*/ 1717 h 1717"/>
                  <a:gd name="T2" fmla="*/ 0 w 28"/>
                  <a:gd name="T3" fmla="*/ 0 h 1717"/>
                  <a:gd name="T4" fmla="*/ 28 w 28"/>
                  <a:gd name="T5" fmla="*/ 0 h 1717"/>
                  <a:gd name="T6" fmla="*/ 28 w 28"/>
                  <a:gd name="T7" fmla="*/ 1664 h 1717"/>
                  <a:gd name="T8" fmla="*/ 24 w 28"/>
                  <a:gd name="T9" fmla="*/ 1673 h 1717"/>
                  <a:gd name="T10" fmla="*/ 20 w 28"/>
                  <a:gd name="T11" fmla="*/ 1677 h 1717"/>
                  <a:gd name="T12" fmla="*/ 20 w 28"/>
                  <a:gd name="T13" fmla="*/ 1685 h 1717"/>
                  <a:gd name="T14" fmla="*/ 16 w 28"/>
                  <a:gd name="T15" fmla="*/ 1689 h 1717"/>
                  <a:gd name="T16" fmla="*/ 12 w 28"/>
                  <a:gd name="T17" fmla="*/ 1697 h 1717"/>
                  <a:gd name="T18" fmla="*/ 8 w 28"/>
                  <a:gd name="T19" fmla="*/ 1701 h 1717"/>
                  <a:gd name="T20" fmla="*/ 4 w 28"/>
                  <a:gd name="T21" fmla="*/ 1709 h 1717"/>
                  <a:gd name="T22" fmla="*/ 0 w 28"/>
                  <a:gd name="T23" fmla="*/ 1717 h 1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17">
                    <a:moveTo>
                      <a:pt x="0" y="171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64"/>
                    </a:lnTo>
                    <a:lnTo>
                      <a:pt x="24" y="1673"/>
                    </a:lnTo>
                    <a:lnTo>
                      <a:pt x="20" y="1677"/>
                    </a:lnTo>
                    <a:lnTo>
                      <a:pt x="20" y="1685"/>
                    </a:lnTo>
                    <a:lnTo>
                      <a:pt x="16" y="1689"/>
                    </a:lnTo>
                    <a:lnTo>
                      <a:pt x="12" y="1697"/>
                    </a:lnTo>
                    <a:lnTo>
                      <a:pt x="8" y="1701"/>
                    </a:lnTo>
                    <a:lnTo>
                      <a:pt x="4" y="1709"/>
                    </a:lnTo>
                    <a:lnTo>
                      <a:pt x="0" y="171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6" name="Freeform 208">
                <a:extLst>
                  <a:ext uri="{FF2B5EF4-FFF2-40B4-BE49-F238E27FC236}">
                    <a16:creationId xmlns:a16="http://schemas.microsoft.com/office/drawing/2014/main" id="{6A035784-36C0-0E3D-8117-802CE4EEA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7814"/>
                <a:ext cx="28" cy="1664"/>
              </a:xfrm>
              <a:custGeom>
                <a:avLst/>
                <a:gdLst>
                  <a:gd name="T0" fmla="*/ 0 w 28"/>
                  <a:gd name="T1" fmla="*/ 1664 h 1664"/>
                  <a:gd name="T2" fmla="*/ 0 w 28"/>
                  <a:gd name="T3" fmla="*/ 0 h 1664"/>
                  <a:gd name="T4" fmla="*/ 28 w 28"/>
                  <a:gd name="T5" fmla="*/ 0 h 1664"/>
                  <a:gd name="T6" fmla="*/ 28 w 28"/>
                  <a:gd name="T7" fmla="*/ 1616 h 1664"/>
                  <a:gd name="T8" fmla="*/ 24 w 28"/>
                  <a:gd name="T9" fmla="*/ 1624 h 1664"/>
                  <a:gd name="T10" fmla="*/ 24 w 28"/>
                  <a:gd name="T11" fmla="*/ 1628 h 1664"/>
                  <a:gd name="T12" fmla="*/ 20 w 28"/>
                  <a:gd name="T13" fmla="*/ 1636 h 1664"/>
                  <a:gd name="T14" fmla="*/ 16 w 28"/>
                  <a:gd name="T15" fmla="*/ 1640 h 1664"/>
                  <a:gd name="T16" fmla="*/ 12 w 28"/>
                  <a:gd name="T17" fmla="*/ 1648 h 1664"/>
                  <a:gd name="T18" fmla="*/ 8 w 28"/>
                  <a:gd name="T19" fmla="*/ 1652 h 1664"/>
                  <a:gd name="T20" fmla="*/ 4 w 28"/>
                  <a:gd name="T21" fmla="*/ 1660 h 1664"/>
                  <a:gd name="T22" fmla="*/ 0 w 28"/>
                  <a:gd name="T23" fmla="*/ 1664 h 1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664">
                    <a:moveTo>
                      <a:pt x="0" y="1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16"/>
                    </a:lnTo>
                    <a:lnTo>
                      <a:pt x="24" y="1624"/>
                    </a:lnTo>
                    <a:lnTo>
                      <a:pt x="24" y="1628"/>
                    </a:lnTo>
                    <a:lnTo>
                      <a:pt x="20" y="1636"/>
                    </a:lnTo>
                    <a:lnTo>
                      <a:pt x="16" y="1640"/>
                    </a:lnTo>
                    <a:lnTo>
                      <a:pt x="12" y="1648"/>
                    </a:lnTo>
                    <a:lnTo>
                      <a:pt x="8" y="1652"/>
                    </a:lnTo>
                    <a:lnTo>
                      <a:pt x="4" y="1660"/>
                    </a:lnTo>
                    <a:lnTo>
                      <a:pt x="0" y="16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7" name="Freeform 209">
                <a:extLst>
                  <a:ext uri="{FF2B5EF4-FFF2-40B4-BE49-F238E27FC236}">
                    <a16:creationId xmlns:a16="http://schemas.microsoft.com/office/drawing/2014/main" id="{CD6D49C6-FC8A-1F90-8A28-4827ABB63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0" y="7814"/>
                <a:ext cx="29" cy="1616"/>
              </a:xfrm>
              <a:custGeom>
                <a:avLst/>
                <a:gdLst>
                  <a:gd name="T0" fmla="*/ 0 w 29"/>
                  <a:gd name="T1" fmla="*/ 1616 h 1616"/>
                  <a:gd name="T2" fmla="*/ 0 w 29"/>
                  <a:gd name="T3" fmla="*/ 0 h 1616"/>
                  <a:gd name="T4" fmla="*/ 29 w 29"/>
                  <a:gd name="T5" fmla="*/ 0 h 1616"/>
                  <a:gd name="T6" fmla="*/ 29 w 29"/>
                  <a:gd name="T7" fmla="*/ 1572 h 1616"/>
                  <a:gd name="T8" fmla="*/ 29 w 29"/>
                  <a:gd name="T9" fmla="*/ 1580 h 1616"/>
                  <a:gd name="T10" fmla="*/ 25 w 29"/>
                  <a:gd name="T11" fmla="*/ 1584 h 1616"/>
                  <a:gd name="T12" fmla="*/ 21 w 29"/>
                  <a:gd name="T13" fmla="*/ 1592 h 1616"/>
                  <a:gd name="T14" fmla="*/ 17 w 29"/>
                  <a:gd name="T15" fmla="*/ 1596 h 1616"/>
                  <a:gd name="T16" fmla="*/ 12 w 29"/>
                  <a:gd name="T17" fmla="*/ 1600 h 1616"/>
                  <a:gd name="T18" fmla="*/ 8 w 29"/>
                  <a:gd name="T19" fmla="*/ 1608 h 1616"/>
                  <a:gd name="T20" fmla="*/ 4 w 29"/>
                  <a:gd name="T21" fmla="*/ 1612 h 1616"/>
                  <a:gd name="T22" fmla="*/ 0 w 29"/>
                  <a:gd name="T23" fmla="*/ 1616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616">
                    <a:moveTo>
                      <a:pt x="0" y="161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572"/>
                    </a:lnTo>
                    <a:lnTo>
                      <a:pt x="29" y="1580"/>
                    </a:lnTo>
                    <a:lnTo>
                      <a:pt x="25" y="1584"/>
                    </a:lnTo>
                    <a:lnTo>
                      <a:pt x="21" y="1592"/>
                    </a:lnTo>
                    <a:lnTo>
                      <a:pt x="17" y="1596"/>
                    </a:lnTo>
                    <a:lnTo>
                      <a:pt x="12" y="1600"/>
                    </a:lnTo>
                    <a:lnTo>
                      <a:pt x="8" y="1608"/>
                    </a:lnTo>
                    <a:lnTo>
                      <a:pt x="4" y="1612"/>
                    </a:lnTo>
                    <a:lnTo>
                      <a:pt x="0" y="1616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8" name="Freeform 210">
                <a:extLst>
                  <a:ext uri="{FF2B5EF4-FFF2-40B4-BE49-F238E27FC236}">
                    <a16:creationId xmlns:a16="http://schemas.microsoft.com/office/drawing/2014/main" id="{A528A7E2-77EE-52CC-782D-2A587C824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7814"/>
                <a:ext cx="32" cy="1572"/>
              </a:xfrm>
              <a:custGeom>
                <a:avLst/>
                <a:gdLst>
                  <a:gd name="T0" fmla="*/ 0 w 32"/>
                  <a:gd name="T1" fmla="*/ 1572 h 1572"/>
                  <a:gd name="T2" fmla="*/ 0 w 32"/>
                  <a:gd name="T3" fmla="*/ 0 h 1572"/>
                  <a:gd name="T4" fmla="*/ 32 w 32"/>
                  <a:gd name="T5" fmla="*/ 0 h 1572"/>
                  <a:gd name="T6" fmla="*/ 32 w 32"/>
                  <a:gd name="T7" fmla="*/ 1531 h 1572"/>
                  <a:gd name="T8" fmla="*/ 28 w 32"/>
                  <a:gd name="T9" fmla="*/ 1536 h 1572"/>
                  <a:gd name="T10" fmla="*/ 24 w 32"/>
                  <a:gd name="T11" fmla="*/ 1544 h 1572"/>
                  <a:gd name="T12" fmla="*/ 20 w 32"/>
                  <a:gd name="T13" fmla="*/ 1548 h 1572"/>
                  <a:gd name="T14" fmla="*/ 16 w 32"/>
                  <a:gd name="T15" fmla="*/ 1552 h 1572"/>
                  <a:gd name="T16" fmla="*/ 12 w 32"/>
                  <a:gd name="T17" fmla="*/ 1560 h 1572"/>
                  <a:gd name="T18" fmla="*/ 8 w 32"/>
                  <a:gd name="T19" fmla="*/ 1564 h 1572"/>
                  <a:gd name="T20" fmla="*/ 4 w 32"/>
                  <a:gd name="T21" fmla="*/ 1568 h 1572"/>
                  <a:gd name="T22" fmla="*/ 0 w 32"/>
                  <a:gd name="T23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572">
                    <a:moveTo>
                      <a:pt x="0" y="157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531"/>
                    </a:lnTo>
                    <a:lnTo>
                      <a:pt x="28" y="1536"/>
                    </a:lnTo>
                    <a:lnTo>
                      <a:pt x="24" y="1544"/>
                    </a:lnTo>
                    <a:lnTo>
                      <a:pt x="20" y="1548"/>
                    </a:lnTo>
                    <a:lnTo>
                      <a:pt x="16" y="1552"/>
                    </a:lnTo>
                    <a:lnTo>
                      <a:pt x="12" y="1560"/>
                    </a:lnTo>
                    <a:lnTo>
                      <a:pt x="8" y="1564"/>
                    </a:lnTo>
                    <a:lnTo>
                      <a:pt x="4" y="1568"/>
                    </a:lnTo>
                    <a:lnTo>
                      <a:pt x="0" y="1572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9" name="Freeform 211">
                <a:extLst>
                  <a:ext uri="{FF2B5EF4-FFF2-40B4-BE49-F238E27FC236}">
                    <a16:creationId xmlns:a16="http://schemas.microsoft.com/office/drawing/2014/main" id="{BC095EA1-F861-B072-7C15-CA24CA70C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1" y="7814"/>
                <a:ext cx="28" cy="1531"/>
              </a:xfrm>
              <a:custGeom>
                <a:avLst/>
                <a:gdLst>
                  <a:gd name="T0" fmla="*/ 0 w 28"/>
                  <a:gd name="T1" fmla="*/ 1531 h 1531"/>
                  <a:gd name="T2" fmla="*/ 0 w 28"/>
                  <a:gd name="T3" fmla="*/ 0 h 1531"/>
                  <a:gd name="T4" fmla="*/ 28 w 28"/>
                  <a:gd name="T5" fmla="*/ 0 h 1531"/>
                  <a:gd name="T6" fmla="*/ 28 w 28"/>
                  <a:gd name="T7" fmla="*/ 1491 h 1531"/>
                  <a:gd name="T8" fmla="*/ 24 w 28"/>
                  <a:gd name="T9" fmla="*/ 1495 h 1531"/>
                  <a:gd name="T10" fmla="*/ 20 w 28"/>
                  <a:gd name="T11" fmla="*/ 1503 h 1531"/>
                  <a:gd name="T12" fmla="*/ 16 w 28"/>
                  <a:gd name="T13" fmla="*/ 1507 h 1531"/>
                  <a:gd name="T14" fmla="*/ 12 w 28"/>
                  <a:gd name="T15" fmla="*/ 1511 h 1531"/>
                  <a:gd name="T16" fmla="*/ 8 w 28"/>
                  <a:gd name="T17" fmla="*/ 1515 h 1531"/>
                  <a:gd name="T18" fmla="*/ 4 w 28"/>
                  <a:gd name="T19" fmla="*/ 1523 h 1531"/>
                  <a:gd name="T20" fmla="*/ 0 w 28"/>
                  <a:gd name="T21" fmla="*/ 1527 h 1531"/>
                  <a:gd name="T22" fmla="*/ 0 w 28"/>
                  <a:gd name="T23" fmla="*/ 1531 h 1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531">
                    <a:moveTo>
                      <a:pt x="0" y="1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91"/>
                    </a:lnTo>
                    <a:lnTo>
                      <a:pt x="24" y="1495"/>
                    </a:lnTo>
                    <a:lnTo>
                      <a:pt x="20" y="1503"/>
                    </a:lnTo>
                    <a:lnTo>
                      <a:pt x="16" y="1507"/>
                    </a:lnTo>
                    <a:lnTo>
                      <a:pt x="12" y="1511"/>
                    </a:lnTo>
                    <a:lnTo>
                      <a:pt x="8" y="1515"/>
                    </a:lnTo>
                    <a:lnTo>
                      <a:pt x="4" y="1523"/>
                    </a:lnTo>
                    <a:lnTo>
                      <a:pt x="0" y="1527"/>
                    </a:lnTo>
                    <a:lnTo>
                      <a:pt x="0" y="1531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0" name="Freeform 212">
                <a:extLst>
                  <a:ext uri="{FF2B5EF4-FFF2-40B4-BE49-F238E27FC236}">
                    <a16:creationId xmlns:a16="http://schemas.microsoft.com/office/drawing/2014/main" id="{3E0172C9-7231-6525-D4AA-6C16C3D2D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9" y="7814"/>
                <a:ext cx="28" cy="1491"/>
              </a:xfrm>
              <a:custGeom>
                <a:avLst/>
                <a:gdLst>
                  <a:gd name="T0" fmla="*/ 0 w 28"/>
                  <a:gd name="T1" fmla="*/ 1491 h 1491"/>
                  <a:gd name="T2" fmla="*/ 0 w 28"/>
                  <a:gd name="T3" fmla="*/ 0 h 1491"/>
                  <a:gd name="T4" fmla="*/ 28 w 28"/>
                  <a:gd name="T5" fmla="*/ 0 h 1491"/>
                  <a:gd name="T6" fmla="*/ 28 w 28"/>
                  <a:gd name="T7" fmla="*/ 1455 h 1491"/>
                  <a:gd name="T8" fmla="*/ 24 w 28"/>
                  <a:gd name="T9" fmla="*/ 1459 h 1491"/>
                  <a:gd name="T10" fmla="*/ 20 w 28"/>
                  <a:gd name="T11" fmla="*/ 1463 h 1491"/>
                  <a:gd name="T12" fmla="*/ 16 w 28"/>
                  <a:gd name="T13" fmla="*/ 1467 h 1491"/>
                  <a:gd name="T14" fmla="*/ 12 w 28"/>
                  <a:gd name="T15" fmla="*/ 1471 h 1491"/>
                  <a:gd name="T16" fmla="*/ 8 w 28"/>
                  <a:gd name="T17" fmla="*/ 1479 h 1491"/>
                  <a:gd name="T18" fmla="*/ 4 w 28"/>
                  <a:gd name="T19" fmla="*/ 1483 h 1491"/>
                  <a:gd name="T20" fmla="*/ 0 w 28"/>
                  <a:gd name="T21" fmla="*/ 1487 h 1491"/>
                  <a:gd name="T22" fmla="*/ 0 w 28"/>
                  <a:gd name="T23" fmla="*/ 1491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91">
                    <a:moveTo>
                      <a:pt x="0" y="149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55"/>
                    </a:lnTo>
                    <a:lnTo>
                      <a:pt x="24" y="1459"/>
                    </a:lnTo>
                    <a:lnTo>
                      <a:pt x="20" y="1463"/>
                    </a:lnTo>
                    <a:lnTo>
                      <a:pt x="16" y="1467"/>
                    </a:lnTo>
                    <a:lnTo>
                      <a:pt x="12" y="1471"/>
                    </a:lnTo>
                    <a:lnTo>
                      <a:pt x="8" y="1479"/>
                    </a:lnTo>
                    <a:lnTo>
                      <a:pt x="4" y="1483"/>
                    </a:lnTo>
                    <a:lnTo>
                      <a:pt x="0" y="1487"/>
                    </a:lnTo>
                    <a:lnTo>
                      <a:pt x="0" y="1491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1" name="Freeform 213">
                <a:extLst>
                  <a:ext uri="{FF2B5EF4-FFF2-40B4-BE49-F238E27FC236}">
                    <a16:creationId xmlns:a16="http://schemas.microsoft.com/office/drawing/2014/main" id="{1FC966CA-DCF7-4F4A-8CB6-33C876AD6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7814"/>
                <a:ext cx="28" cy="1455"/>
              </a:xfrm>
              <a:custGeom>
                <a:avLst/>
                <a:gdLst>
                  <a:gd name="T0" fmla="*/ 0 w 28"/>
                  <a:gd name="T1" fmla="*/ 1455 h 1455"/>
                  <a:gd name="T2" fmla="*/ 0 w 28"/>
                  <a:gd name="T3" fmla="*/ 0 h 1455"/>
                  <a:gd name="T4" fmla="*/ 28 w 28"/>
                  <a:gd name="T5" fmla="*/ 0 h 1455"/>
                  <a:gd name="T6" fmla="*/ 28 w 28"/>
                  <a:gd name="T7" fmla="*/ 1419 h 1455"/>
                  <a:gd name="T8" fmla="*/ 24 w 28"/>
                  <a:gd name="T9" fmla="*/ 1423 h 1455"/>
                  <a:gd name="T10" fmla="*/ 20 w 28"/>
                  <a:gd name="T11" fmla="*/ 1427 h 1455"/>
                  <a:gd name="T12" fmla="*/ 16 w 28"/>
                  <a:gd name="T13" fmla="*/ 1431 h 1455"/>
                  <a:gd name="T14" fmla="*/ 12 w 28"/>
                  <a:gd name="T15" fmla="*/ 1435 h 1455"/>
                  <a:gd name="T16" fmla="*/ 8 w 28"/>
                  <a:gd name="T17" fmla="*/ 1439 h 1455"/>
                  <a:gd name="T18" fmla="*/ 4 w 28"/>
                  <a:gd name="T19" fmla="*/ 1443 h 1455"/>
                  <a:gd name="T20" fmla="*/ 4 w 28"/>
                  <a:gd name="T21" fmla="*/ 1451 h 1455"/>
                  <a:gd name="T22" fmla="*/ 0 w 28"/>
                  <a:gd name="T23" fmla="*/ 1455 h 1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55">
                    <a:moveTo>
                      <a:pt x="0" y="14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19"/>
                    </a:lnTo>
                    <a:lnTo>
                      <a:pt x="24" y="1423"/>
                    </a:lnTo>
                    <a:lnTo>
                      <a:pt x="20" y="1427"/>
                    </a:lnTo>
                    <a:lnTo>
                      <a:pt x="16" y="1431"/>
                    </a:lnTo>
                    <a:lnTo>
                      <a:pt x="12" y="1435"/>
                    </a:lnTo>
                    <a:lnTo>
                      <a:pt x="8" y="1439"/>
                    </a:lnTo>
                    <a:lnTo>
                      <a:pt x="4" y="1443"/>
                    </a:lnTo>
                    <a:lnTo>
                      <a:pt x="4" y="1451"/>
                    </a:lnTo>
                    <a:lnTo>
                      <a:pt x="0" y="1455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2" name="Freeform 214">
                <a:extLst>
                  <a:ext uri="{FF2B5EF4-FFF2-40B4-BE49-F238E27FC236}">
                    <a16:creationId xmlns:a16="http://schemas.microsoft.com/office/drawing/2014/main" id="{857886DD-8D30-4138-9EAC-AAB0F1F6E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" y="7814"/>
                <a:ext cx="29" cy="1419"/>
              </a:xfrm>
              <a:custGeom>
                <a:avLst/>
                <a:gdLst>
                  <a:gd name="T0" fmla="*/ 0 w 29"/>
                  <a:gd name="T1" fmla="*/ 1419 h 1419"/>
                  <a:gd name="T2" fmla="*/ 0 w 29"/>
                  <a:gd name="T3" fmla="*/ 0 h 1419"/>
                  <a:gd name="T4" fmla="*/ 29 w 29"/>
                  <a:gd name="T5" fmla="*/ 0 h 1419"/>
                  <a:gd name="T6" fmla="*/ 29 w 29"/>
                  <a:gd name="T7" fmla="*/ 1382 h 1419"/>
                  <a:gd name="T8" fmla="*/ 25 w 29"/>
                  <a:gd name="T9" fmla="*/ 1386 h 1419"/>
                  <a:gd name="T10" fmla="*/ 21 w 29"/>
                  <a:gd name="T11" fmla="*/ 1390 h 1419"/>
                  <a:gd name="T12" fmla="*/ 17 w 29"/>
                  <a:gd name="T13" fmla="*/ 1395 h 1419"/>
                  <a:gd name="T14" fmla="*/ 13 w 29"/>
                  <a:gd name="T15" fmla="*/ 1399 h 1419"/>
                  <a:gd name="T16" fmla="*/ 9 w 29"/>
                  <a:gd name="T17" fmla="*/ 1407 h 1419"/>
                  <a:gd name="T18" fmla="*/ 9 w 29"/>
                  <a:gd name="T19" fmla="*/ 1411 h 1419"/>
                  <a:gd name="T20" fmla="*/ 5 w 29"/>
                  <a:gd name="T21" fmla="*/ 1415 h 1419"/>
                  <a:gd name="T22" fmla="*/ 0 w 29"/>
                  <a:gd name="T23" fmla="*/ 1419 h 1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419">
                    <a:moveTo>
                      <a:pt x="0" y="1419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382"/>
                    </a:lnTo>
                    <a:lnTo>
                      <a:pt x="25" y="1386"/>
                    </a:lnTo>
                    <a:lnTo>
                      <a:pt x="21" y="1390"/>
                    </a:lnTo>
                    <a:lnTo>
                      <a:pt x="17" y="1395"/>
                    </a:lnTo>
                    <a:lnTo>
                      <a:pt x="13" y="1399"/>
                    </a:lnTo>
                    <a:lnTo>
                      <a:pt x="9" y="1407"/>
                    </a:lnTo>
                    <a:lnTo>
                      <a:pt x="9" y="1411"/>
                    </a:lnTo>
                    <a:lnTo>
                      <a:pt x="5" y="1415"/>
                    </a:lnTo>
                    <a:lnTo>
                      <a:pt x="0" y="1419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3" name="Freeform 215">
                <a:extLst>
                  <a:ext uri="{FF2B5EF4-FFF2-40B4-BE49-F238E27FC236}">
                    <a16:creationId xmlns:a16="http://schemas.microsoft.com/office/drawing/2014/main" id="{BF630E2E-C61C-FCFA-47FE-9C19D8183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4" y="7814"/>
                <a:ext cx="28" cy="1382"/>
              </a:xfrm>
              <a:custGeom>
                <a:avLst/>
                <a:gdLst>
                  <a:gd name="T0" fmla="*/ 0 w 28"/>
                  <a:gd name="T1" fmla="*/ 1382 h 1382"/>
                  <a:gd name="T2" fmla="*/ 0 w 28"/>
                  <a:gd name="T3" fmla="*/ 0 h 1382"/>
                  <a:gd name="T4" fmla="*/ 28 w 28"/>
                  <a:gd name="T5" fmla="*/ 0 h 1382"/>
                  <a:gd name="T6" fmla="*/ 28 w 28"/>
                  <a:gd name="T7" fmla="*/ 1350 h 1382"/>
                  <a:gd name="T8" fmla="*/ 24 w 28"/>
                  <a:gd name="T9" fmla="*/ 1354 h 1382"/>
                  <a:gd name="T10" fmla="*/ 20 w 28"/>
                  <a:gd name="T11" fmla="*/ 1358 h 1382"/>
                  <a:gd name="T12" fmla="*/ 16 w 28"/>
                  <a:gd name="T13" fmla="*/ 1362 h 1382"/>
                  <a:gd name="T14" fmla="*/ 12 w 28"/>
                  <a:gd name="T15" fmla="*/ 1366 h 1382"/>
                  <a:gd name="T16" fmla="*/ 12 w 28"/>
                  <a:gd name="T17" fmla="*/ 1370 h 1382"/>
                  <a:gd name="T18" fmla="*/ 8 w 28"/>
                  <a:gd name="T19" fmla="*/ 1374 h 1382"/>
                  <a:gd name="T20" fmla="*/ 4 w 28"/>
                  <a:gd name="T21" fmla="*/ 1378 h 1382"/>
                  <a:gd name="T22" fmla="*/ 0 w 28"/>
                  <a:gd name="T23" fmla="*/ 1382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82">
                    <a:moveTo>
                      <a:pt x="0" y="1382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50"/>
                    </a:lnTo>
                    <a:lnTo>
                      <a:pt x="24" y="1354"/>
                    </a:lnTo>
                    <a:lnTo>
                      <a:pt x="20" y="1358"/>
                    </a:lnTo>
                    <a:lnTo>
                      <a:pt x="16" y="1362"/>
                    </a:lnTo>
                    <a:lnTo>
                      <a:pt x="12" y="1366"/>
                    </a:lnTo>
                    <a:lnTo>
                      <a:pt x="12" y="1370"/>
                    </a:lnTo>
                    <a:lnTo>
                      <a:pt x="8" y="1374"/>
                    </a:lnTo>
                    <a:lnTo>
                      <a:pt x="4" y="1378"/>
                    </a:lnTo>
                    <a:lnTo>
                      <a:pt x="0" y="1382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4" name="Freeform 216">
                <a:extLst>
                  <a:ext uri="{FF2B5EF4-FFF2-40B4-BE49-F238E27FC236}">
                    <a16:creationId xmlns:a16="http://schemas.microsoft.com/office/drawing/2014/main" id="{7429F2DE-BE59-6974-AAD0-68E9258A8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2" y="7814"/>
                <a:ext cx="28" cy="1350"/>
              </a:xfrm>
              <a:custGeom>
                <a:avLst/>
                <a:gdLst>
                  <a:gd name="T0" fmla="*/ 0 w 28"/>
                  <a:gd name="T1" fmla="*/ 1350 h 1350"/>
                  <a:gd name="T2" fmla="*/ 0 w 28"/>
                  <a:gd name="T3" fmla="*/ 0 h 1350"/>
                  <a:gd name="T4" fmla="*/ 28 w 28"/>
                  <a:gd name="T5" fmla="*/ 0 h 1350"/>
                  <a:gd name="T6" fmla="*/ 28 w 28"/>
                  <a:gd name="T7" fmla="*/ 1318 h 1350"/>
                  <a:gd name="T8" fmla="*/ 24 w 28"/>
                  <a:gd name="T9" fmla="*/ 1322 h 1350"/>
                  <a:gd name="T10" fmla="*/ 20 w 28"/>
                  <a:gd name="T11" fmla="*/ 1326 h 1350"/>
                  <a:gd name="T12" fmla="*/ 16 w 28"/>
                  <a:gd name="T13" fmla="*/ 1330 h 1350"/>
                  <a:gd name="T14" fmla="*/ 16 w 28"/>
                  <a:gd name="T15" fmla="*/ 1334 h 1350"/>
                  <a:gd name="T16" fmla="*/ 12 w 28"/>
                  <a:gd name="T17" fmla="*/ 1338 h 1350"/>
                  <a:gd name="T18" fmla="*/ 8 w 28"/>
                  <a:gd name="T19" fmla="*/ 1342 h 1350"/>
                  <a:gd name="T20" fmla="*/ 4 w 28"/>
                  <a:gd name="T21" fmla="*/ 1346 h 1350"/>
                  <a:gd name="T22" fmla="*/ 0 w 28"/>
                  <a:gd name="T23" fmla="*/ 1350 h 1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50">
                    <a:moveTo>
                      <a:pt x="0" y="135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18"/>
                    </a:lnTo>
                    <a:lnTo>
                      <a:pt x="24" y="1322"/>
                    </a:lnTo>
                    <a:lnTo>
                      <a:pt x="20" y="1326"/>
                    </a:lnTo>
                    <a:lnTo>
                      <a:pt x="16" y="1330"/>
                    </a:lnTo>
                    <a:lnTo>
                      <a:pt x="16" y="1334"/>
                    </a:lnTo>
                    <a:lnTo>
                      <a:pt x="12" y="1338"/>
                    </a:lnTo>
                    <a:lnTo>
                      <a:pt x="8" y="1342"/>
                    </a:lnTo>
                    <a:lnTo>
                      <a:pt x="4" y="1346"/>
                    </a:lnTo>
                    <a:lnTo>
                      <a:pt x="0" y="1350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5" name="Freeform 217">
                <a:extLst>
                  <a:ext uri="{FF2B5EF4-FFF2-40B4-BE49-F238E27FC236}">
                    <a16:creationId xmlns:a16="http://schemas.microsoft.com/office/drawing/2014/main" id="{D02E6B0A-C231-13C1-B047-7A32385E4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7814"/>
                <a:ext cx="28" cy="1318"/>
              </a:xfrm>
              <a:custGeom>
                <a:avLst/>
                <a:gdLst>
                  <a:gd name="T0" fmla="*/ 0 w 28"/>
                  <a:gd name="T1" fmla="*/ 1318 h 1318"/>
                  <a:gd name="T2" fmla="*/ 0 w 28"/>
                  <a:gd name="T3" fmla="*/ 0 h 1318"/>
                  <a:gd name="T4" fmla="*/ 28 w 28"/>
                  <a:gd name="T5" fmla="*/ 0 h 1318"/>
                  <a:gd name="T6" fmla="*/ 28 w 28"/>
                  <a:gd name="T7" fmla="*/ 1286 h 1318"/>
                  <a:gd name="T8" fmla="*/ 24 w 28"/>
                  <a:gd name="T9" fmla="*/ 1290 h 1318"/>
                  <a:gd name="T10" fmla="*/ 20 w 28"/>
                  <a:gd name="T11" fmla="*/ 1294 h 1318"/>
                  <a:gd name="T12" fmla="*/ 16 w 28"/>
                  <a:gd name="T13" fmla="*/ 1298 h 1318"/>
                  <a:gd name="T14" fmla="*/ 16 w 28"/>
                  <a:gd name="T15" fmla="*/ 1302 h 1318"/>
                  <a:gd name="T16" fmla="*/ 12 w 28"/>
                  <a:gd name="T17" fmla="*/ 1306 h 1318"/>
                  <a:gd name="T18" fmla="*/ 8 w 28"/>
                  <a:gd name="T19" fmla="*/ 1310 h 1318"/>
                  <a:gd name="T20" fmla="*/ 4 w 28"/>
                  <a:gd name="T21" fmla="*/ 1314 h 1318"/>
                  <a:gd name="T22" fmla="*/ 0 w 28"/>
                  <a:gd name="T23" fmla="*/ 1318 h 1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18">
                    <a:moveTo>
                      <a:pt x="0" y="131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286"/>
                    </a:lnTo>
                    <a:lnTo>
                      <a:pt x="24" y="1290"/>
                    </a:lnTo>
                    <a:lnTo>
                      <a:pt x="20" y="1294"/>
                    </a:lnTo>
                    <a:lnTo>
                      <a:pt x="16" y="1298"/>
                    </a:lnTo>
                    <a:lnTo>
                      <a:pt x="16" y="1302"/>
                    </a:lnTo>
                    <a:lnTo>
                      <a:pt x="12" y="1306"/>
                    </a:lnTo>
                    <a:lnTo>
                      <a:pt x="8" y="1310"/>
                    </a:lnTo>
                    <a:lnTo>
                      <a:pt x="4" y="1314"/>
                    </a:lnTo>
                    <a:lnTo>
                      <a:pt x="0" y="1318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6" name="Freeform 218">
                <a:extLst>
                  <a:ext uri="{FF2B5EF4-FFF2-40B4-BE49-F238E27FC236}">
                    <a16:creationId xmlns:a16="http://schemas.microsoft.com/office/drawing/2014/main" id="{E539B58D-EAB0-3B0E-483D-0A4016E2F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8" y="7814"/>
                <a:ext cx="29" cy="1286"/>
              </a:xfrm>
              <a:custGeom>
                <a:avLst/>
                <a:gdLst>
                  <a:gd name="T0" fmla="*/ 0 w 29"/>
                  <a:gd name="T1" fmla="*/ 1286 h 1286"/>
                  <a:gd name="T2" fmla="*/ 0 w 29"/>
                  <a:gd name="T3" fmla="*/ 0 h 1286"/>
                  <a:gd name="T4" fmla="*/ 25 w 29"/>
                  <a:gd name="T5" fmla="*/ 0 h 1286"/>
                  <a:gd name="T6" fmla="*/ 25 w 29"/>
                  <a:gd name="T7" fmla="*/ 375 h 1286"/>
                  <a:gd name="T8" fmla="*/ 29 w 29"/>
                  <a:gd name="T9" fmla="*/ 375 h 1286"/>
                  <a:gd name="T10" fmla="*/ 29 w 29"/>
                  <a:gd name="T11" fmla="*/ 883 h 1286"/>
                  <a:gd name="T12" fmla="*/ 25 w 29"/>
                  <a:gd name="T13" fmla="*/ 883 h 1286"/>
                  <a:gd name="T14" fmla="*/ 25 w 29"/>
                  <a:gd name="T15" fmla="*/ 1262 h 1286"/>
                  <a:gd name="T16" fmla="*/ 20 w 29"/>
                  <a:gd name="T17" fmla="*/ 1266 h 1286"/>
                  <a:gd name="T18" fmla="*/ 20 w 29"/>
                  <a:gd name="T19" fmla="*/ 1270 h 1286"/>
                  <a:gd name="T20" fmla="*/ 16 w 29"/>
                  <a:gd name="T21" fmla="*/ 1274 h 1286"/>
                  <a:gd name="T22" fmla="*/ 12 w 29"/>
                  <a:gd name="T23" fmla="*/ 1274 h 1286"/>
                  <a:gd name="T24" fmla="*/ 8 w 29"/>
                  <a:gd name="T25" fmla="*/ 1278 h 1286"/>
                  <a:gd name="T26" fmla="*/ 8 w 29"/>
                  <a:gd name="T27" fmla="*/ 1282 h 1286"/>
                  <a:gd name="T28" fmla="*/ 4 w 29"/>
                  <a:gd name="T29" fmla="*/ 1286 h 1286"/>
                  <a:gd name="T30" fmla="*/ 0 w 29"/>
                  <a:gd name="T31" fmla="*/ 1286 h 1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" h="1286">
                    <a:moveTo>
                      <a:pt x="0" y="1286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375"/>
                    </a:lnTo>
                    <a:lnTo>
                      <a:pt x="29" y="375"/>
                    </a:lnTo>
                    <a:lnTo>
                      <a:pt x="29" y="883"/>
                    </a:lnTo>
                    <a:lnTo>
                      <a:pt x="25" y="883"/>
                    </a:lnTo>
                    <a:lnTo>
                      <a:pt x="25" y="1262"/>
                    </a:lnTo>
                    <a:lnTo>
                      <a:pt x="20" y="1266"/>
                    </a:lnTo>
                    <a:lnTo>
                      <a:pt x="20" y="1270"/>
                    </a:lnTo>
                    <a:lnTo>
                      <a:pt x="16" y="1274"/>
                    </a:lnTo>
                    <a:lnTo>
                      <a:pt x="12" y="1274"/>
                    </a:lnTo>
                    <a:lnTo>
                      <a:pt x="8" y="1278"/>
                    </a:lnTo>
                    <a:lnTo>
                      <a:pt x="8" y="1282"/>
                    </a:lnTo>
                    <a:lnTo>
                      <a:pt x="4" y="1286"/>
                    </a:lnTo>
                    <a:lnTo>
                      <a:pt x="0" y="1286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7" name="Rectangle 219">
                <a:extLst>
                  <a:ext uri="{FF2B5EF4-FFF2-40B4-BE49-F238E27FC236}">
                    <a16:creationId xmlns:a16="http://schemas.microsoft.com/office/drawing/2014/main" id="{FC7A1D92-DD26-5FB0-0E0B-9D7CBD76F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7" y="8189"/>
                <a:ext cx="28" cy="508"/>
              </a:xfrm>
              <a:prstGeom prst="rect">
                <a:avLst/>
              </a:pr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8" name="Rectangle 220">
                <a:extLst>
                  <a:ext uri="{FF2B5EF4-FFF2-40B4-BE49-F238E27FC236}">
                    <a16:creationId xmlns:a16="http://schemas.microsoft.com/office/drawing/2014/main" id="{7F25E489-9987-C6DB-567C-8A4C9F692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5" y="8189"/>
                <a:ext cx="28" cy="508"/>
              </a:xfrm>
              <a:prstGeom prst="rect">
                <a:avLst/>
              </a:pr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9" name="Rectangle 221">
                <a:extLst>
                  <a:ext uri="{FF2B5EF4-FFF2-40B4-BE49-F238E27FC236}">
                    <a16:creationId xmlns:a16="http://schemas.microsoft.com/office/drawing/2014/main" id="{F3A98447-BE68-7533-35D5-342A9E68F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3" y="8189"/>
                <a:ext cx="32" cy="508"/>
              </a:xfrm>
              <a:prstGeom prst="rect">
                <a:avLst/>
              </a:pr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0" name="Rectangle 222">
                <a:extLst>
                  <a:ext uri="{FF2B5EF4-FFF2-40B4-BE49-F238E27FC236}">
                    <a16:creationId xmlns:a16="http://schemas.microsoft.com/office/drawing/2014/main" id="{F8F83C7B-B21B-43ED-45E2-C56DCD424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5" y="8189"/>
                <a:ext cx="28" cy="508"/>
              </a:xfrm>
              <a:prstGeom prst="rect">
                <a:avLst/>
              </a:pr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1" name="Rectangle 223">
                <a:extLst>
                  <a:ext uri="{FF2B5EF4-FFF2-40B4-BE49-F238E27FC236}">
                    <a16:creationId xmlns:a16="http://schemas.microsoft.com/office/drawing/2014/main" id="{97CDE6C1-324B-A90A-31F7-F6CA84DC4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3" y="8189"/>
                <a:ext cx="29" cy="508"/>
              </a:xfrm>
              <a:prstGeom prst="rect">
                <a:avLst/>
              </a:pr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2" name="Rectangle 224">
                <a:extLst>
                  <a:ext uri="{FF2B5EF4-FFF2-40B4-BE49-F238E27FC236}">
                    <a16:creationId xmlns:a16="http://schemas.microsoft.com/office/drawing/2014/main" id="{0DF2370E-F350-7337-296F-33C92382C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8189"/>
                <a:ext cx="28" cy="508"/>
              </a:xfrm>
              <a:prstGeom prst="rect">
                <a:avLst/>
              </a:pr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3" name="Rectangle 225">
                <a:extLst>
                  <a:ext uri="{FF2B5EF4-FFF2-40B4-BE49-F238E27FC236}">
                    <a16:creationId xmlns:a16="http://schemas.microsoft.com/office/drawing/2014/main" id="{F982C3DA-7D80-BD23-27F4-1C4C40B5A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8189"/>
                <a:ext cx="28" cy="508"/>
              </a:xfrm>
              <a:prstGeom prst="rect">
                <a:avLst/>
              </a:pr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4" name="Rectangle 226">
                <a:extLst>
                  <a:ext uri="{FF2B5EF4-FFF2-40B4-BE49-F238E27FC236}">
                    <a16:creationId xmlns:a16="http://schemas.microsoft.com/office/drawing/2014/main" id="{1B4B933F-5D83-0914-5100-514181D8C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8189"/>
                <a:ext cx="28" cy="508"/>
              </a:xfrm>
              <a:prstGeom prst="rect">
                <a:avLst/>
              </a:pr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5" name="Rectangle 227">
                <a:extLst>
                  <a:ext uri="{FF2B5EF4-FFF2-40B4-BE49-F238E27FC236}">
                    <a16:creationId xmlns:a16="http://schemas.microsoft.com/office/drawing/2014/main" id="{C2A70036-E84F-9601-5A86-43257CE03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" y="8189"/>
                <a:ext cx="28" cy="508"/>
              </a:xfrm>
              <a:prstGeom prst="rect">
                <a:avLst/>
              </a:pr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6" name="Rectangle 228">
                <a:extLst>
                  <a:ext uri="{FF2B5EF4-FFF2-40B4-BE49-F238E27FC236}">
                    <a16:creationId xmlns:a16="http://schemas.microsoft.com/office/drawing/2014/main" id="{91FE2D8D-2569-0EAB-0B7A-C8846AA1A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8189"/>
                <a:ext cx="29" cy="508"/>
              </a:xfrm>
              <a:prstGeom prst="rect">
                <a:avLst/>
              </a:pr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7" name="Rectangle 229">
                <a:extLst>
                  <a:ext uri="{FF2B5EF4-FFF2-40B4-BE49-F238E27FC236}">
                    <a16:creationId xmlns:a16="http://schemas.microsoft.com/office/drawing/2014/main" id="{0D693879-3DEA-E15F-4F7E-E8A93BDA5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" y="8189"/>
                <a:ext cx="28" cy="508"/>
              </a:xfrm>
              <a:prstGeom prst="rect">
                <a:avLst/>
              </a:pr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8" name="Rectangle 230">
                <a:extLst>
                  <a:ext uri="{FF2B5EF4-FFF2-40B4-BE49-F238E27FC236}">
                    <a16:creationId xmlns:a16="http://schemas.microsoft.com/office/drawing/2014/main" id="{1D297E91-A6D8-83EA-FE20-2986EE3F7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1" y="8189"/>
                <a:ext cx="28" cy="508"/>
              </a:xfrm>
              <a:prstGeom prst="rect">
                <a:avLst/>
              </a:pr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9" name="Rectangle 231">
                <a:extLst>
                  <a:ext uri="{FF2B5EF4-FFF2-40B4-BE49-F238E27FC236}">
                    <a16:creationId xmlns:a16="http://schemas.microsoft.com/office/drawing/2014/main" id="{BF928792-AA6B-D40E-94A8-2A6E6E0FF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8189"/>
                <a:ext cx="28" cy="508"/>
              </a:xfrm>
              <a:prstGeom prst="rect">
                <a:avLst/>
              </a:pr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0" name="Rectangle 232">
                <a:extLst>
                  <a:ext uri="{FF2B5EF4-FFF2-40B4-BE49-F238E27FC236}">
                    <a16:creationId xmlns:a16="http://schemas.microsoft.com/office/drawing/2014/main" id="{253F6518-7A1F-9CBD-F886-D57429A62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8189"/>
                <a:ext cx="33" cy="508"/>
              </a:xfrm>
              <a:prstGeom prst="rect">
                <a:avLst/>
              </a:pr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1" name="Freeform 233">
                <a:extLst>
                  <a:ext uri="{FF2B5EF4-FFF2-40B4-BE49-F238E27FC236}">
                    <a16:creationId xmlns:a16="http://schemas.microsoft.com/office/drawing/2014/main" id="{0F255B81-135F-0494-CAE7-530202503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0" y="7818"/>
                <a:ext cx="28" cy="2684"/>
              </a:xfrm>
              <a:custGeom>
                <a:avLst/>
                <a:gdLst>
                  <a:gd name="T0" fmla="*/ 0 w 28"/>
                  <a:gd name="T1" fmla="*/ 879 h 2684"/>
                  <a:gd name="T2" fmla="*/ 0 w 28"/>
                  <a:gd name="T3" fmla="*/ 371 h 2684"/>
                  <a:gd name="T4" fmla="*/ 8 w 28"/>
                  <a:gd name="T5" fmla="*/ 371 h 2684"/>
                  <a:gd name="T6" fmla="*/ 8 w 28"/>
                  <a:gd name="T7" fmla="*/ 0 h 2684"/>
                  <a:gd name="T8" fmla="*/ 28 w 28"/>
                  <a:gd name="T9" fmla="*/ 0 h 2684"/>
                  <a:gd name="T10" fmla="*/ 28 w 28"/>
                  <a:gd name="T11" fmla="*/ 2684 h 2684"/>
                  <a:gd name="T12" fmla="*/ 8 w 28"/>
                  <a:gd name="T13" fmla="*/ 2684 h 2684"/>
                  <a:gd name="T14" fmla="*/ 8 w 28"/>
                  <a:gd name="T15" fmla="*/ 879 h 2684"/>
                  <a:gd name="T16" fmla="*/ 0 w 28"/>
                  <a:gd name="T17" fmla="*/ 879 h 2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684">
                    <a:moveTo>
                      <a:pt x="0" y="879"/>
                    </a:moveTo>
                    <a:lnTo>
                      <a:pt x="0" y="371"/>
                    </a:lnTo>
                    <a:lnTo>
                      <a:pt x="8" y="371"/>
                    </a:lnTo>
                    <a:lnTo>
                      <a:pt x="8" y="0"/>
                    </a:lnTo>
                    <a:lnTo>
                      <a:pt x="28" y="0"/>
                    </a:lnTo>
                    <a:lnTo>
                      <a:pt x="28" y="2684"/>
                    </a:lnTo>
                    <a:lnTo>
                      <a:pt x="8" y="2684"/>
                    </a:lnTo>
                    <a:lnTo>
                      <a:pt x="8" y="879"/>
                    </a:lnTo>
                    <a:lnTo>
                      <a:pt x="0" y="879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2" name="Rectangle 234">
                <a:extLst>
                  <a:ext uri="{FF2B5EF4-FFF2-40B4-BE49-F238E27FC236}">
                    <a16:creationId xmlns:a16="http://schemas.microsoft.com/office/drawing/2014/main" id="{D28C82C3-7DB2-9C02-896F-754E0DB7D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7818"/>
                <a:ext cx="28" cy="2684"/>
              </a:xfrm>
              <a:prstGeom prst="rect">
                <a:avLst/>
              </a:pr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3" name="Rectangle 235">
                <a:extLst>
                  <a:ext uri="{FF2B5EF4-FFF2-40B4-BE49-F238E27FC236}">
                    <a16:creationId xmlns:a16="http://schemas.microsoft.com/office/drawing/2014/main" id="{5A937A93-1A28-CF52-F6D3-1B262B0A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6" y="7818"/>
                <a:ext cx="28" cy="2684"/>
              </a:xfrm>
              <a:prstGeom prst="rect">
                <a:avLst/>
              </a:pr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4" name="Rectangle 236">
                <a:extLst>
                  <a:ext uri="{FF2B5EF4-FFF2-40B4-BE49-F238E27FC236}">
                    <a16:creationId xmlns:a16="http://schemas.microsoft.com/office/drawing/2014/main" id="{15B3FCA7-7E47-B98A-DB3C-04E63DE0B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" y="7818"/>
                <a:ext cx="28" cy="2684"/>
              </a:xfrm>
              <a:prstGeom prst="rect">
                <a:avLst/>
              </a:pr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5" name="Rectangle 237">
                <a:extLst>
                  <a:ext uri="{FF2B5EF4-FFF2-40B4-BE49-F238E27FC236}">
                    <a16:creationId xmlns:a16="http://schemas.microsoft.com/office/drawing/2014/main" id="{70716416-7932-42DA-6FAB-A935F146B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7818"/>
                <a:ext cx="29" cy="2684"/>
              </a:xfrm>
              <a:prstGeom prst="rect">
                <a:avLst/>
              </a:pr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6" name="Rectangle 238">
                <a:extLst>
                  <a:ext uri="{FF2B5EF4-FFF2-40B4-BE49-F238E27FC236}">
                    <a16:creationId xmlns:a16="http://schemas.microsoft.com/office/drawing/2014/main" id="{2813C07C-CD5B-1363-01E5-3606953CF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7818"/>
                <a:ext cx="28" cy="2684"/>
              </a:xfrm>
              <a:prstGeom prst="rect">
                <a:avLst/>
              </a:pr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7" name="Rectangle 239">
                <a:extLst>
                  <a:ext uri="{FF2B5EF4-FFF2-40B4-BE49-F238E27FC236}">
                    <a16:creationId xmlns:a16="http://schemas.microsoft.com/office/drawing/2014/main" id="{05C27366-75B8-A5A2-1429-671ED8748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7818"/>
                <a:ext cx="28" cy="2684"/>
              </a:xfrm>
              <a:prstGeom prst="rect">
                <a:avLst/>
              </a:pr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8" name="Rectangle 240">
                <a:extLst>
                  <a:ext uri="{FF2B5EF4-FFF2-40B4-BE49-F238E27FC236}">
                    <a16:creationId xmlns:a16="http://schemas.microsoft.com/office/drawing/2014/main" id="{18EC52FF-C8C1-A71D-6267-1C2433593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7" y="7818"/>
                <a:ext cx="28" cy="2684"/>
              </a:xfrm>
              <a:prstGeom prst="rect">
                <a:avLst/>
              </a:pr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9" name="Rectangle 241">
                <a:extLst>
                  <a:ext uri="{FF2B5EF4-FFF2-40B4-BE49-F238E27FC236}">
                    <a16:creationId xmlns:a16="http://schemas.microsoft.com/office/drawing/2014/main" id="{4C7538C0-2DFB-DCE3-F057-DCA557A44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5" y="7818"/>
                <a:ext cx="28" cy="2684"/>
              </a:xfrm>
              <a:prstGeom prst="rect">
                <a:avLst/>
              </a:pr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0" name="Rectangle 242">
                <a:extLst>
                  <a:ext uri="{FF2B5EF4-FFF2-40B4-BE49-F238E27FC236}">
                    <a16:creationId xmlns:a16="http://schemas.microsoft.com/office/drawing/2014/main" id="{86559631-2B02-B092-D0C0-8E90969C5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3" y="7818"/>
                <a:ext cx="33" cy="2684"/>
              </a:xfrm>
              <a:prstGeom prst="rect">
                <a:avLst/>
              </a:pr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1" name="Rectangle 243">
                <a:extLst>
                  <a:ext uri="{FF2B5EF4-FFF2-40B4-BE49-F238E27FC236}">
                    <a16:creationId xmlns:a16="http://schemas.microsoft.com/office/drawing/2014/main" id="{FBA8D39E-4604-6865-87F5-88F5FAF42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7818"/>
                <a:ext cx="28" cy="2684"/>
              </a:xfrm>
              <a:prstGeom prst="rect">
                <a:avLst/>
              </a:pr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2" name="Rectangle 244">
                <a:extLst>
                  <a:ext uri="{FF2B5EF4-FFF2-40B4-BE49-F238E27FC236}">
                    <a16:creationId xmlns:a16="http://schemas.microsoft.com/office/drawing/2014/main" id="{77BC1D6A-3DBD-F5E6-5948-2FE3C0B02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" y="7818"/>
                <a:ext cx="28" cy="2684"/>
              </a:xfrm>
              <a:prstGeom prst="rect">
                <a:avLst/>
              </a:pr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3" name="Rectangle 245">
                <a:extLst>
                  <a:ext uri="{FF2B5EF4-FFF2-40B4-BE49-F238E27FC236}">
                    <a16:creationId xmlns:a16="http://schemas.microsoft.com/office/drawing/2014/main" id="{2F267743-A5C5-230F-7C8D-FC6037392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7818"/>
                <a:ext cx="28" cy="2684"/>
              </a:xfrm>
              <a:prstGeom prst="rect">
                <a:avLst/>
              </a:pr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4" name="Rectangle 246">
                <a:extLst>
                  <a:ext uri="{FF2B5EF4-FFF2-40B4-BE49-F238E27FC236}">
                    <a16:creationId xmlns:a16="http://schemas.microsoft.com/office/drawing/2014/main" id="{B2638EED-D7B8-9BC9-6DA1-FF75D46F5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0" y="7818"/>
                <a:ext cx="29" cy="2684"/>
              </a:xfrm>
              <a:prstGeom prst="rect">
                <a:avLst/>
              </a:pr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5" name="Rectangle 247">
                <a:extLst>
                  <a:ext uri="{FF2B5EF4-FFF2-40B4-BE49-F238E27FC236}">
                    <a16:creationId xmlns:a16="http://schemas.microsoft.com/office/drawing/2014/main" id="{07104443-9899-D35D-5E6E-029F4270D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7818"/>
                <a:ext cx="28" cy="2684"/>
              </a:xfrm>
              <a:prstGeom prst="rect">
                <a:avLst/>
              </a:pr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6" name="Rectangle 248">
                <a:extLst>
                  <a:ext uri="{FF2B5EF4-FFF2-40B4-BE49-F238E27FC236}">
                    <a16:creationId xmlns:a16="http://schemas.microsoft.com/office/drawing/2014/main" id="{ED5DCC13-5857-ED80-31E7-F3B043D2B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7" y="7818"/>
                <a:ext cx="28" cy="2684"/>
              </a:xfrm>
              <a:prstGeom prst="rect">
                <a:avLst/>
              </a:pr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7" name="Rectangle 249">
                <a:extLst>
                  <a:ext uri="{FF2B5EF4-FFF2-40B4-BE49-F238E27FC236}">
                    <a16:creationId xmlns:a16="http://schemas.microsoft.com/office/drawing/2014/main" id="{311898F0-BE6E-434B-20B9-B5641A38F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" y="7818"/>
                <a:ext cx="28" cy="2684"/>
              </a:xfrm>
              <a:prstGeom prst="rect">
                <a:avLst/>
              </a:pr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8" name="Rectangle 250">
                <a:extLst>
                  <a:ext uri="{FF2B5EF4-FFF2-40B4-BE49-F238E27FC236}">
                    <a16:creationId xmlns:a16="http://schemas.microsoft.com/office/drawing/2014/main" id="{38204EBE-BF3D-97F6-1B21-D76F200A8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3" y="7818"/>
                <a:ext cx="28" cy="2684"/>
              </a:xfrm>
              <a:prstGeom prst="rect">
                <a:avLst/>
              </a:pr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</p:grpSp>
        <p:sp>
          <p:nvSpPr>
            <p:cNvPr id="256" name="Rectangle 251">
              <a:extLst>
                <a:ext uri="{FF2B5EF4-FFF2-40B4-BE49-F238E27FC236}">
                  <a16:creationId xmlns:a16="http://schemas.microsoft.com/office/drawing/2014/main" id="{17C47E54-105D-DFB8-DB8B-0D9EB83A94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0" y="1704"/>
              <a:ext cx="3969" cy="2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sp>
        <p:nvSpPr>
          <p:cNvPr id="999" name="Текстово поле 510">
            <a:extLst>
              <a:ext uri="{FF2B5EF4-FFF2-40B4-BE49-F238E27FC236}">
                <a16:creationId xmlns:a16="http://schemas.microsoft.com/office/drawing/2014/main" id="{43E155D9-9779-F621-C4FE-A1F7FF341FF4}"/>
              </a:ext>
            </a:extLst>
          </p:cNvPr>
          <p:cNvSpPr txBox="1"/>
          <p:nvPr/>
        </p:nvSpPr>
        <p:spPr>
          <a:xfrm>
            <a:off x="1372482" y="1319533"/>
            <a:ext cx="8939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Централно управление на Националната здравноосигурителна </a:t>
            </a:r>
            <a:r>
              <a:rPr lang="bg-BG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каса</a:t>
            </a:r>
          </a:p>
        </p:txBody>
      </p:sp>
    </p:spTree>
    <p:extLst>
      <p:ext uri="{BB962C8B-B14F-4D97-AF65-F5344CB8AC3E}">
        <p14:creationId xmlns:p14="http://schemas.microsoft.com/office/powerpoint/2010/main" val="270481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>
            <a:extLst>
              <a:ext uri="{FF2B5EF4-FFF2-40B4-BE49-F238E27FC236}">
                <a16:creationId xmlns:a16="http://schemas.microsoft.com/office/drawing/2014/main" id="{DA2C09B7-B5A0-0C4C-2C66-DB2757825975}"/>
              </a:ext>
            </a:extLst>
          </p:cNvPr>
          <p:cNvGrpSpPr/>
          <p:nvPr/>
        </p:nvGrpSpPr>
        <p:grpSpPr>
          <a:xfrm>
            <a:off x="-7357" y="-12484"/>
            <a:ext cx="12231989" cy="6959694"/>
            <a:chOff x="-57423" y="-1"/>
            <a:chExt cx="12191999" cy="6858001"/>
          </a:xfrm>
        </p:grpSpPr>
        <p:sp>
          <p:nvSpPr>
            <p:cNvPr id="21" name="Rectangle 20"/>
            <p:cNvSpPr/>
            <p:nvPr/>
          </p:nvSpPr>
          <p:spPr>
            <a:xfrm>
              <a:off x="-57423" y="-1"/>
              <a:ext cx="12191999" cy="6858001"/>
            </a:xfrm>
            <a:prstGeom prst="rect">
              <a:avLst/>
            </a:prstGeom>
            <a:gradFill>
              <a:gsLst>
                <a:gs pos="0">
                  <a:srgbClr val="CDCDCD">
                    <a:alpha val="88000"/>
                  </a:srgbClr>
                </a:gs>
                <a:gs pos="24000">
                  <a:schemeClr val="bg1">
                    <a:lumMod val="91000"/>
                    <a:lumOff val="9000"/>
                    <a:alpha val="88000"/>
                  </a:schemeClr>
                </a:gs>
                <a:gs pos="95000">
                  <a:schemeClr val="bg1">
                    <a:shade val="100000"/>
                    <a:satMod val="11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50989" y="6256731"/>
              <a:ext cx="6708405" cy="27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</a:t>
              </a:r>
              <a:r>
                <a:rPr lang="bg-BG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ЗБНЗОК 2024 Г.</a:t>
              </a:r>
              <a:r>
                <a:rPr lang="en-US" sz="1200" b="1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EB414EF2-061A-D337-3584-CCF42A7464F2}"/>
              </a:ext>
            </a:extLst>
          </p:cNvPr>
          <p:cNvSpPr txBox="1"/>
          <p:nvPr/>
        </p:nvSpPr>
        <p:spPr>
          <a:xfrm>
            <a:off x="435936" y="2454596"/>
            <a:ext cx="113570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bg-BG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Промени </a:t>
            </a:r>
            <a:r>
              <a:rPr lang="bg-BG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параметрите заложени в проекта на Закона за бюджет на НЗОК за 2024 г., спрямо Закона за бюджет на НЗОК за 2023 </a:t>
            </a:r>
            <a:r>
              <a:rPr lang="bg-BG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endParaRPr lang="en-US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romanUcPeriod"/>
            </a:pPr>
            <a:r>
              <a:rPr lang="bg-BG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Здравноосигурителни плащания.</a:t>
            </a:r>
            <a:endParaRPr lang="en-US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romanUcPeriod"/>
            </a:pPr>
            <a:r>
              <a:rPr lang="bg-BG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Плащания от трансфери на Министерството на здравеопазването.</a:t>
            </a:r>
            <a:endParaRPr lang="en-US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romanUcPeriod"/>
            </a:pPr>
            <a:r>
              <a:rPr lang="bg-BG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Резерв, включително за непредвидени и неотложни разходи.</a:t>
            </a:r>
            <a:endParaRPr lang="bg-BG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4" name="Group 5">
            <a:extLst>
              <a:ext uri="{FF2B5EF4-FFF2-40B4-BE49-F238E27FC236}">
                <a16:creationId xmlns:a16="http://schemas.microsoft.com/office/drawing/2014/main" id="{7B203EB0-4FB2-00E0-1EF8-D886155C1936}"/>
              </a:ext>
            </a:extLst>
          </p:cNvPr>
          <p:cNvGrpSpPr>
            <a:grpSpLocks/>
          </p:cNvGrpSpPr>
          <p:nvPr/>
        </p:nvGrpSpPr>
        <p:grpSpPr bwMode="auto">
          <a:xfrm>
            <a:off x="5219760" y="260574"/>
            <a:ext cx="1214437" cy="847725"/>
            <a:chOff x="2840" y="1704"/>
            <a:chExt cx="3969" cy="2835"/>
          </a:xfrm>
        </p:grpSpPr>
        <p:grpSp>
          <p:nvGrpSpPr>
            <p:cNvPr id="265" name="Group 6">
              <a:extLst>
                <a:ext uri="{FF2B5EF4-FFF2-40B4-BE49-F238E27FC236}">
                  <a16:creationId xmlns:a16="http://schemas.microsoft.com/office/drawing/2014/main" id="{6B8DCA4F-F9F9-1E1B-0B76-BDD94F5FA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29" y="1738"/>
              <a:ext cx="2543" cy="2766"/>
              <a:chOff x="1798" y="7722"/>
              <a:chExt cx="4437" cy="4827"/>
            </a:xfrm>
          </p:grpSpPr>
          <p:sp>
            <p:nvSpPr>
              <p:cNvPr id="267" name="Freeform 7">
                <a:extLst>
                  <a:ext uri="{FF2B5EF4-FFF2-40B4-BE49-F238E27FC236}">
                    <a16:creationId xmlns:a16="http://schemas.microsoft.com/office/drawing/2014/main" id="{55E232F9-0994-39EC-ED2C-B9D64888B5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" y="9902"/>
                <a:ext cx="3990" cy="1337"/>
              </a:xfrm>
              <a:custGeom>
                <a:avLst/>
                <a:gdLst>
                  <a:gd name="T0" fmla="*/ 923 w 3990"/>
                  <a:gd name="T1" fmla="*/ 72 h 1337"/>
                  <a:gd name="T2" fmla="*/ 854 w 3990"/>
                  <a:gd name="T3" fmla="*/ 229 h 1337"/>
                  <a:gd name="T4" fmla="*/ 806 w 3990"/>
                  <a:gd name="T5" fmla="*/ 390 h 1337"/>
                  <a:gd name="T6" fmla="*/ 782 w 3990"/>
                  <a:gd name="T7" fmla="*/ 564 h 1337"/>
                  <a:gd name="T8" fmla="*/ 782 w 3990"/>
                  <a:gd name="T9" fmla="*/ 749 h 1337"/>
                  <a:gd name="T10" fmla="*/ 810 w 3990"/>
                  <a:gd name="T11" fmla="*/ 930 h 1337"/>
                  <a:gd name="T12" fmla="*/ 862 w 3990"/>
                  <a:gd name="T13" fmla="*/ 1104 h 1337"/>
                  <a:gd name="T14" fmla="*/ 943 w 3990"/>
                  <a:gd name="T15" fmla="*/ 1261 h 1337"/>
                  <a:gd name="T16" fmla="*/ 121 w 3990"/>
                  <a:gd name="T17" fmla="*/ 1333 h 1337"/>
                  <a:gd name="T18" fmla="*/ 68 w 3990"/>
                  <a:gd name="T19" fmla="*/ 1168 h 1337"/>
                  <a:gd name="T20" fmla="*/ 32 w 3990"/>
                  <a:gd name="T21" fmla="*/ 1003 h 1337"/>
                  <a:gd name="T22" fmla="*/ 8 w 3990"/>
                  <a:gd name="T23" fmla="*/ 830 h 1337"/>
                  <a:gd name="T24" fmla="*/ 0 w 3990"/>
                  <a:gd name="T25" fmla="*/ 652 h 1337"/>
                  <a:gd name="T26" fmla="*/ 8 w 3990"/>
                  <a:gd name="T27" fmla="*/ 483 h 1337"/>
                  <a:gd name="T28" fmla="*/ 28 w 3990"/>
                  <a:gd name="T29" fmla="*/ 318 h 1337"/>
                  <a:gd name="T30" fmla="*/ 64 w 3990"/>
                  <a:gd name="T31" fmla="*/ 157 h 1337"/>
                  <a:gd name="T32" fmla="*/ 109 w 3990"/>
                  <a:gd name="T33" fmla="*/ 0 h 1337"/>
                  <a:gd name="T34" fmla="*/ 3873 w 3990"/>
                  <a:gd name="T35" fmla="*/ 1333 h 1337"/>
                  <a:gd name="T36" fmla="*/ 3921 w 3990"/>
                  <a:gd name="T37" fmla="*/ 1172 h 1337"/>
                  <a:gd name="T38" fmla="*/ 3961 w 3990"/>
                  <a:gd name="T39" fmla="*/ 1003 h 1337"/>
                  <a:gd name="T40" fmla="*/ 3982 w 3990"/>
                  <a:gd name="T41" fmla="*/ 830 h 1337"/>
                  <a:gd name="T42" fmla="*/ 3990 w 3990"/>
                  <a:gd name="T43" fmla="*/ 652 h 1337"/>
                  <a:gd name="T44" fmla="*/ 3982 w 3990"/>
                  <a:gd name="T45" fmla="*/ 483 h 1337"/>
                  <a:gd name="T46" fmla="*/ 3961 w 3990"/>
                  <a:gd name="T47" fmla="*/ 318 h 1337"/>
                  <a:gd name="T48" fmla="*/ 3929 w 3990"/>
                  <a:gd name="T49" fmla="*/ 157 h 1337"/>
                  <a:gd name="T50" fmla="*/ 3881 w 3990"/>
                  <a:gd name="T51" fmla="*/ 0 h 1337"/>
                  <a:gd name="T52" fmla="*/ 3063 w 3990"/>
                  <a:gd name="T53" fmla="*/ 72 h 1337"/>
                  <a:gd name="T54" fmla="*/ 3135 w 3990"/>
                  <a:gd name="T55" fmla="*/ 225 h 1337"/>
                  <a:gd name="T56" fmla="*/ 3184 w 3990"/>
                  <a:gd name="T57" fmla="*/ 390 h 1337"/>
                  <a:gd name="T58" fmla="*/ 3208 w 3990"/>
                  <a:gd name="T59" fmla="*/ 564 h 1337"/>
                  <a:gd name="T60" fmla="*/ 3208 w 3990"/>
                  <a:gd name="T61" fmla="*/ 745 h 1337"/>
                  <a:gd name="T62" fmla="*/ 3180 w 3990"/>
                  <a:gd name="T63" fmla="*/ 930 h 1337"/>
                  <a:gd name="T64" fmla="*/ 3127 w 3990"/>
                  <a:gd name="T65" fmla="*/ 1100 h 1337"/>
                  <a:gd name="T66" fmla="*/ 3047 w 3990"/>
                  <a:gd name="T67" fmla="*/ 1261 h 1337"/>
                  <a:gd name="T68" fmla="*/ 3873 w 3990"/>
                  <a:gd name="T69" fmla="*/ 1333 h 1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90" h="1337">
                    <a:moveTo>
                      <a:pt x="967" y="0"/>
                    </a:moveTo>
                    <a:lnTo>
                      <a:pt x="923" y="72"/>
                    </a:lnTo>
                    <a:lnTo>
                      <a:pt x="886" y="149"/>
                    </a:lnTo>
                    <a:lnTo>
                      <a:pt x="854" y="229"/>
                    </a:lnTo>
                    <a:lnTo>
                      <a:pt x="826" y="310"/>
                    </a:lnTo>
                    <a:lnTo>
                      <a:pt x="806" y="390"/>
                    </a:lnTo>
                    <a:lnTo>
                      <a:pt x="790" y="475"/>
                    </a:lnTo>
                    <a:lnTo>
                      <a:pt x="782" y="564"/>
                    </a:lnTo>
                    <a:lnTo>
                      <a:pt x="778" y="652"/>
                    </a:lnTo>
                    <a:lnTo>
                      <a:pt x="782" y="749"/>
                    </a:lnTo>
                    <a:lnTo>
                      <a:pt x="790" y="838"/>
                    </a:lnTo>
                    <a:lnTo>
                      <a:pt x="810" y="930"/>
                    </a:lnTo>
                    <a:lnTo>
                      <a:pt x="834" y="1019"/>
                    </a:lnTo>
                    <a:lnTo>
                      <a:pt x="862" y="1104"/>
                    </a:lnTo>
                    <a:lnTo>
                      <a:pt x="899" y="1184"/>
                    </a:lnTo>
                    <a:lnTo>
                      <a:pt x="943" y="1261"/>
                    </a:lnTo>
                    <a:lnTo>
                      <a:pt x="987" y="1337"/>
                    </a:lnTo>
                    <a:lnTo>
                      <a:pt x="121" y="1333"/>
                    </a:lnTo>
                    <a:lnTo>
                      <a:pt x="93" y="1253"/>
                    </a:lnTo>
                    <a:lnTo>
                      <a:pt x="68" y="1168"/>
                    </a:lnTo>
                    <a:lnTo>
                      <a:pt x="48" y="1087"/>
                    </a:lnTo>
                    <a:lnTo>
                      <a:pt x="32" y="1003"/>
                    </a:lnTo>
                    <a:lnTo>
                      <a:pt x="16" y="918"/>
                    </a:lnTo>
                    <a:lnTo>
                      <a:pt x="8" y="830"/>
                    </a:lnTo>
                    <a:lnTo>
                      <a:pt x="0" y="741"/>
                    </a:lnTo>
                    <a:lnTo>
                      <a:pt x="0" y="652"/>
                    </a:lnTo>
                    <a:lnTo>
                      <a:pt x="0" y="568"/>
                    </a:lnTo>
                    <a:lnTo>
                      <a:pt x="8" y="483"/>
                    </a:lnTo>
                    <a:lnTo>
                      <a:pt x="16" y="398"/>
                    </a:lnTo>
                    <a:lnTo>
                      <a:pt x="28" y="318"/>
                    </a:lnTo>
                    <a:lnTo>
                      <a:pt x="44" y="237"/>
                    </a:lnTo>
                    <a:lnTo>
                      <a:pt x="64" y="157"/>
                    </a:lnTo>
                    <a:lnTo>
                      <a:pt x="84" y="76"/>
                    </a:lnTo>
                    <a:lnTo>
                      <a:pt x="109" y="0"/>
                    </a:lnTo>
                    <a:lnTo>
                      <a:pt x="967" y="0"/>
                    </a:lnTo>
                    <a:close/>
                    <a:moveTo>
                      <a:pt x="3873" y="1333"/>
                    </a:moveTo>
                    <a:lnTo>
                      <a:pt x="3897" y="1253"/>
                    </a:lnTo>
                    <a:lnTo>
                      <a:pt x="3921" y="1172"/>
                    </a:lnTo>
                    <a:lnTo>
                      <a:pt x="3941" y="1087"/>
                    </a:lnTo>
                    <a:lnTo>
                      <a:pt x="3961" y="1003"/>
                    </a:lnTo>
                    <a:lnTo>
                      <a:pt x="3973" y="918"/>
                    </a:lnTo>
                    <a:lnTo>
                      <a:pt x="3982" y="830"/>
                    </a:lnTo>
                    <a:lnTo>
                      <a:pt x="3990" y="741"/>
                    </a:lnTo>
                    <a:lnTo>
                      <a:pt x="3990" y="652"/>
                    </a:lnTo>
                    <a:lnTo>
                      <a:pt x="3990" y="568"/>
                    </a:lnTo>
                    <a:lnTo>
                      <a:pt x="3982" y="483"/>
                    </a:lnTo>
                    <a:lnTo>
                      <a:pt x="3973" y="398"/>
                    </a:lnTo>
                    <a:lnTo>
                      <a:pt x="3961" y="318"/>
                    </a:lnTo>
                    <a:lnTo>
                      <a:pt x="3945" y="237"/>
                    </a:lnTo>
                    <a:lnTo>
                      <a:pt x="3929" y="157"/>
                    </a:lnTo>
                    <a:lnTo>
                      <a:pt x="3905" y="76"/>
                    </a:lnTo>
                    <a:lnTo>
                      <a:pt x="3881" y="0"/>
                    </a:lnTo>
                    <a:lnTo>
                      <a:pt x="3022" y="0"/>
                    </a:lnTo>
                    <a:lnTo>
                      <a:pt x="3063" y="72"/>
                    </a:lnTo>
                    <a:lnTo>
                      <a:pt x="3103" y="149"/>
                    </a:lnTo>
                    <a:lnTo>
                      <a:pt x="3135" y="225"/>
                    </a:lnTo>
                    <a:lnTo>
                      <a:pt x="3163" y="306"/>
                    </a:lnTo>
                    <a:lnTo>
                      <a:pt x="3184" y="390"/>
                    </a:lnTo>
                    <a:lnTo>
                      <a:pt x="3200" y="475"/>
                    </a:lnTo>
                    <a:lnTo>
                      <a:pt x="3208" y="564"/>
                    </a:lnTo>
                    <a:lnTo>
                      <a:pt x="3212" y="652"/>
                    </a:lnTo>
                    <a:lnTo>
                      <a:pt x="3208" y="745"/>
                    </a:lnTo>
                    <a:lnTo>
                      <a:pt x="3200" y="838"/>
                    </a:lnTo>
                    <a:lnTo>
                      <a:pt x="3180" y="930"/>
                    </a:lnTo>
                    <a:lnTo>
                      <a:pt x="3155" y="1015"/>
                    </a:lnTo>
                    <a:lnTo>
                      <a:pt x="3127" y="1100"/>
                    </a:lnTo>
                    <a:lnTo>
                      <a:pt x="3091" y="1180"/>
                    </a:lnTo>
                    <a:lnTo>
                      <a:pt x="3047" y="1261"/>
                    </a:lnTo>
                    <a:lnTo>
                      <a:pt x="2998" y="1333"/>
                    </a:lnTo>
                    <a:lnTo>
                      <a:pt x="3873" y="1333"/>
                    </a:lnTo>
                    <a:close/>
                  </a:path>
                </a:pathLst>
              </a:custGeom>
              <a:solidFill>
                <a:srgbClr val="00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8" name="Freeform 8">
                <a:extLst>
                  <a:ext uri="{FF2B5EF4-FFF2-40B4-BE49-F238E27FC236}">
                    <a16:creationId xmlns:a16="http://schemas.microsoft.com/office/drawing/2014/main" id="{1068695C-8B6B-E880-142F-7EB9E470B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11235"/>
                <a:ext cx="3748" cy="1314"/>
              </a:xfrm>
              <a:custGeom>
                <a:avLst/>
                <a:gdLst>
                  <a:gd name="T0" fmla="*/ 911 w 3748"/>
                  <a:gd name="T1" fmla="*/ 61 h 1314"/>
                  <a:gd name="T2" fmla="*/ 1007 w 3748"/>
                  <a:gd name="T3" fmla="*/ 169 h 1314"/>
                  <a:gd name="T4" fmla="*/ 1116 w 3748"/>
                  <a:gd name="T5" fmla="*/ 270 h 1314"/>
                  <a:gd name="T6" fmla="*/ 1233 w 3748"/>
                  <a:gd name="T7" fmla="*/ 355 h 1314"/>
                  <a:gd name="T8" fmla="*/ 1362 w 3748"/>
                  <a:gd name="T9" fmla="*/ 423 h 1314"/>
                  <a:gd name="T10" fmla="*/ 1499 w 3748"/>
                  <a:gd name="T11" fmla="*/ 480 h 1314"/>
                  <a:gd name="T12" fmla="*/ 1644 w 3748"/>
                  <a:gd name="T13" fmla="*/ 516 h 1314"/>
                  <a:gd name="T14" fmla="*/ 1797 w 3748"/>
                  <a:gd name="T15" fmla="*/ 536 h 1314"/>
                  <a:gd name="T16" fmla="*/ 1950 w 3748"/>
                  <a:gd name="T17" fmla="*/ 536 h 1314"/>
                  <a:gd name="T18" fmla="*/ 2103 w 3748"/>
                  <a:gd name="T19" fmla="*/ 516 h 1314"/>
                  <a:gd name="T20" fmla="*/ 2248 w 3748"/>
                  <a:gd name="T21" fmla="*/ 480 h 1314"/>
                  <a:gd name="T22" fmla="*/ 2386 w 3748"/>
                  <a:gd name="T23" fmla="*/ 423 h 1314"/>
                  <a:gd name="T24" fmla="*/ 2514 w 3748"/>
                  <a:gd name="T25" fmla="*/ 355 h 1314"/>
                  <a:gd name="T26" fmla="*/ 2631 w 3748"/>
                  <a:gd name="T27" fmla="*/ 270 h 1314"/>
                  <a:gd name="T28" fmla="*/ 2740 w 3748"/>
                  <a:gd name="T29" fmla="*/ 174 h 1314"/>
                  <a:gd name="T30" fmla="*/ 2837 w 3748"/>
                  <a:gd name="T31" fmla="*/ 61 h 1314"/>
                  <a:gd name="T32" fmla="*/ 3748 w 3748"/>
                  <a:gd name="T33" fmla="*/ 4 h 1314"/>
                  <a:gd name="T34" fmla="*/ 3691 w 3748"/>
                  <a:gd name="T35" fmla="*/ 145 h 1314"/>
                  <a:gd name="T36" fmla="*/ 3623 w 3748"/>
                  <a:gd name="T37" fmla="*/ 278 h 1314"/>
                  <a:gd name="T38" fmla="*/ 3542 w 3748"/>
                  <a:gd name="T39" fmla="*/ 407 h 1314"/>
                  <a:gd name="T40" fmla="*/ 3458 w 3748"/>
                  <a:gd name="T41" fmla="*/ 532 h 1314"/>
                  <a:gd name="T42" fmla="*/ 3361 w 3748"/>
                  <a:gd name="T43" fmla="*/ 645 h 1314"/>
                  <a:gd name="T44" fmla="*/ 3256 w 3748"/>
                  <a:gd name="T45" fmla="*/ 754 h 1314"/>
                  <a:gd name="T46" fmla="*/ 3147 w 3748"/>
                  <a:gd name="T47" fmla="*/ 854 h 1314"/>
                  <a:gd name="T48" fmla="*/ 3026 w 3748"/>
                  <a:gd name="T49" fmla="*/ 947 h 1314"/>
                  <a:gd name="T50" fmla="*/ 2901 w 3748"/>
                  <a:gd name="T51" fmla="*/ 1028 h 1314"/>
                  <a:gd name="T52" fmla="*/ 2768 w 3748"/>
                  <a:gd name="T53" fmla="*/ 1100 h 1314"/>
                  <a:gd name="T54" fmla="*/ 2631 w 3748"/>
                  <a:gd name="T55" fmla="*/ 1165 h 1314"/>
                  <a:gd name="T56" fmla="*/ 2490 w 3748"/>
                  <a:gd name="T57" fmla="*/ 1217 h 1314"/>
                  <a:gd name="T58" fmla="*/ 2341 w 3748"/>
                  <a:gd name="T59" fmla="*/ 1261 h 1314"/>
                  <a:gd name="T60" fmla="*/ 2188 w 3748"/>
                  <a:gd name="T61" fmla="*/ 1290 h 1314"/>
                  <a:gd name="T62" fmla="*/ 2035 w 3748"/>
                  <a:gd name="T63" fmla="*/ 1310 h 1314"/>
                  <a:gd name="T64" fmla="*/ 1874 w 3748"/>
                  <a:gd name="T65" fmla="*/ 1314 h 1314"/>
                  <a:gd name="T66" fmla="*/ 1712 w 3748"/>
                  <a:gd name="T67" fmla="*/ 1310 h 1314"/>
                  <a:gd name="T68" fmla="*/ 1559 w 3748"/>
                  <a:gd name="T69" fmla="*/ 1290 h 1314"/>
                  <a:gd name="T70" fmla="*/ 1406 w 3748"/>
                  <a:gd name="T71" fmla="*/ 1261 h 1314"/>
                  <a:gd name="T72" fmla="*/ 1257 w 3748"/>
                  <a:gd name="T73" fmla="*/ 1217 h 1314"/>
                  <a:gd name="T74" fmla="*/ 1116 w 3748"/>
                  <a:gd name="T75" fmla="*/ 1165 h 1314"/>
                  <a:gd name="T76" fmla="*/ 975 w 3748"/>
                  <a:gd name="T77" fmla="*/ 1100 h 1314"/>
                  <a:gd name="T78" fmla="*/ 846 w 3748"/>
                  <a:gd name="T79" fmla="*/ 1028 h 1314"/>
                  <a:gd name="T80" fmla="*/ 717 w 3748"/>
                  <a:gd name="T81" fmla="*/ 943 h 1314"/>
                  <a:gd name="T82" fmla="*/ 600 w 3748"/>
                  <a:gd name="T83" fmla="*/ 854 h 1314"/>
                  <a:gd name="T84" fmla="*/ 487 w 3748"/>
                  <a:gd name="T85" fmla="*/ 754 h 1314"/>
                  <a:gd name="T86" fmla="*/ 383 w 3748"/>
                  <a:gd name="T87" fmla="*/ 645 h 1314"/>
                  <a:gd name="T88" fmla="*/ 290 w 3748"/>
                  <a:gd name="T89" fmla="*/ 528 h 1314"/>
                  <a:gd name="T90" fmla="*/ 201 w 3748"/>
                  <a:gd name="T91" fmla="*/ 407 h 1314"/>
                  <a:gd name="T92" fmla="*/ 125 w 3748"/>
                  <a:gd name="T93" fmla="*/ 278 h 1314"/>
                  <a:gd name="T94" fmla="*/ 56 w 3748"/>
                  <a:gd name="T95" fmla="*/ 141 h 1314"/>
                  <a:gd name="T96" fmla="*/ 0 w 3748"/>
                  <a:gd name="T97" fmla="*/ 0 h 1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48" h="1314">
                    <a:moveTo>
                      <a:pt x="866" y="0"/>
                    </a:moveTo>
                    <a:lnTo>
                      <a:pt x="911" y="61"/>
                    </a:lnTo>
                    <a:lnTo>
                      <a:pt x="955" y="117"/>
                    </a:lnTo>
                    <a:lnTo>
                      <a:pt x="1007" y="169"/>
                    </a:lnTo>
                    <a:lnTo>
                      <a:pt x="1060" y="222"/>
                    </a:lnTo>
                    <a:lnTo>
                      <a:pt x="1116" y="270"/>
                    </a:lnTo>
                    <a:lnTo>
                      <a:pt x="1172" y="310"/>
                    </a:lnTo>
                    <a:lnTo>
                      <a:pt x="1233" y="355"/>
                    </a:lnTo>
                    <a:lnTo>
                      <a:pt x="1297" y="391"/>
                    </a:lnTo>
                    <a:lnTo>
                      <a:pt x="1362" y="423"/>
                    </a:lnTo>
                    <a:lnTo>
                      <a:pt x="1430" y="452"/>
                    </a:lnTo>
                    <a:lnTo>
                      <a:pt x="1499" y="480"/>
                    </a:lnTo>
                    <a:lnTo>
                      <a:pt x="1571" y="500"/>
                    </a:lnTo>
                    <a:lnTo>
                      <a:pt x="1644" y="516"/>
                    </a:lnTo>
                    <a:lnTo>
                      <a:pt x="1721" y="528"/>
                    </a:lnTo>
                    <a:lnTo>
                      <a:pt x="1797" y="536"/>
                    </a:lnTo>
                    <a:lnTo>
                      <a:pt x="1874" y="536"/>
                    </a:lnTo>
                    <a:lnTo>
                      <a:pt x="1950" y="536"/>
                    </a:lnTo>
                    <a:lnTo>
                      <a:pt x="2027" y="528"/>
                    </a:lnTo>
                    <a:lnTo>
                      <a:pt x="2103" y="516"/>
                    </a:lnTo>
                    <a:lnTo>
                      <a:pt x="2176" y="500"/>
                    </a:lnTo>
                    <a:lnTo>
                      <a:pt x="2248" y="480"/>
                    </a:lnTo>
                    <a:lnTo>
                      <a:pt x="2317" y="452"/>
                    </a:lnTo>
                    <a:lnTo>
                      <a:pt x="2386" y="423"/>
                    </a:lnTo>
                    <a:lnTo>
                      <a:pt x="2450" y="391"/>
                    </a:lnTo>
                    <a:lnTo>
                      <a:pt x="2514" y="355"/>
                    </a:lnTo>
                    <a:lnTo>
                      <a:pt x="2575" y="315"/>
                    </a:lnTo>
                    <a:lnTo>
                      <a:pt x="2631" y="270"/>
                    </a:lnTo>
                    <a:lnTo>
                      <a:pt x="2688" y="222"/>
                    </a:lnTo>
                    <a:lnTo>
                      <a:pt x="2740" y="174"/>
                    </a:lnTo>
                    <a:lnTo>
                      <a:pt x="2789" y="117"/>
                    </a:lnTo>
                    <a:lnTo>
                      <a:pt x="2837" y="61"/>
                    </a:lnTo>
                    <a:lnTo>
                      <a:pt x="2877" y="4"/>
                    </a:lnTo>
                    <a:lnTo>
                      <a:pt x="3748" y="4"/>
                    </a:lnTo>
                    <a:lnTo>
                      <a:pt x="3719" y="73"/>
                    </a:lnTo>
                    <a:lnTo>
                      <a:pt x="3691" y="145"/>
                    </a:lnTo>
                    <a:lnTo>
                      <a:pt x="3655" y="214"/>
                    </a:lnTo>
                    <a:lnTo>
                      <a:pt x="3623" y="278"/>
                    </a:lnTo>
                    <a:lnTo>
                      <a:pt x="3582" y="343"/>
                    </a:lnTo>
                    <a:lnTo>
                      <a:pt x="3542" y="407"/>
                    </a:lnTo>
                    <a:lnTo>
                      <a:pt x="3502" y="472"/>
                    </a:lnTo>
                    <a:lnTo>
                      <a:pt x="3458" y="532"/>
                    </a:lnTo>
                    <a:lnTo>
                      <a:pt x="3409" y="589"/>
                    </a:lnTo>
                    <a:lnTo>
                      <a:pt x="3361" y="645"/>
                    </a:lnTo>
                    <a:lnTo>
                      <a:pt x="3312" y="701"/>
                    </a:lnTo>
                    <a:lnTo>
                      <a:pt x="3256" y="754"/>
                    </a:lnTo>
                    <a:lnTo>
                      <a:pt x="3204" y="806"/>
                    </a:lnTo>
                    <a:lnTo>
                      <a:pt x="3147" y="854"/>
                    </a:lnTo>
                    <a:lnTo>
                      <a:pt x="3087" y="903"/>
                    </a:lnTo>
                    <a:lnTo>
                      <a:pt x="3026" y="947"/>
                    </a:lnTo>
                    <a:lnTo>
                      <a:pt x="2966" y="987"/>
                    </a:lnTo>
                    <a:lnTo>
                      <a:pt x="2901" y="1028"/>
                    </a:lnTo>
                    <a:lnTo>
                      <a:pt x="2837" y="1068"/>
                    </a:lnTo>
                    <a:lnTo>
                      <a:pt x="2768" y="1100"/>
                    </a:lnTo>
                    <a:lnTo>
                      <a:pt x="2704" y="1137"/>
                    </a:lnTo>
                    <a:lnTo>
                      <a:pt x="2631" y="1165"/>
                    </a:lnTo>
                    <a:lnTo>
                      <a:pt x="2563" y="1193"/>
                    </a:lnTo>
                    <a:lnTo>
                      <a:pt x="2490" y="1217"/>
                    </a:lnTo>
                    <a:lnTo>
                      <a:pt x="2418" y="1241"/>
                    </a:lnTo>
                    <a:lnTo>
                      <a:pt x="2341" y="1261"/>
                    </a:lnTo>
                    <a:lnTo>
                      <a:pt x="2265" y="1278"/>
                    </a:lnTo>
                    <a:lnTo>
                      <a:pt x="2188" y="1290"/>
                    </a:lnTo>
                    <a:lnTo>
                      <a:pt x="2111" y="1302"/>
                    </a:lnTo>
                    <a:lnTo>
                      <a:pt x="2035" y="1310"/>
                    </a:lnTo>
                    <a:lnTo>
                      <a:pt x="1954" y="1314"/>
                    </a:lnTo>
                    <a:lnTo>
                      <a:pt x="1874" y="1314"/>
                    </a:lnTo>
                    <a:lnTo>
                      <a:pt x="1793" y="1314"/>
                    </a:lnTo>
                    <a:lnTo>
                      <a:pt x="1712" y="1310"/>
                    </a:lnTo>
                    <a:lnTo>
                      <a:pt x="1636" y="1302"/>
                    </a:lnTo>
                    <a:lnTo>
                      <a:pt x="1559" y="1290"/>
                    </a:lnTo>
                    <a:lnTo>
                      <a:pt x="1483" y="1278"/>
                    </a:lnTo>
                    <a:lnTo>
                      <a:pt x="1406" y="1261"/>
                    </a:lnTo>
                    <a:lnTo>
                      <a:pt x="1330" y="1241"/>
                    </a:lnTo>
                    <a:lnTo>
                      <a:pt x="1257" y="1217"/>
                    </a:lnTo>
                    <a:lnTo>
                      <a:pt x="1185" y="1193"/>
                    </a:lnTo>
                    <a:lnTo>
                      <a:pt x="1116" y="1165"/>
                    </a:lnTo>
                    <a:lnTo>
                      <a:pt x="1044" y="1132"/>
                    </a:lnTo>
                    <a:lnTo>
                      <a:pt x="975" y="1100"/>
                    </a:lnTo>
                    <a:lnTo>
                      <a:pt x="911" y="1064"/>
                    </a:lnTo>
                    <a:lnTo>
                      <a:pt x="846" y="1028"/>
                    </a:lnTo>
                    <a:lnTo>
                      <a:pt x="782" y="987"/>
                    </a:lnTo>
                    <a:lnTo>
                      <a:pt x="717" y="943"/>
                    </a:lnTo>
                    <a:lnTo>
                      <a:pt x="657" y="899"/>
                    </a:lnTo>
                    <a:lnTo>
                      <a:pt x="600" y="854"/>
                    </a:lnTo>
                    <a:lnTo>
                      <a:pt x="544" y="802"/>
                    </a:lnTo>
                    <a:lnTo>
                      <a:pt x="487" y="754"/>
                    </a:lnTo>
                    <a:lnTo>
                      <a:pt x="435" y="701"/>
                    </a:lnTo>
                    <a:lnTo>
                      <a:pt x="383" y="645"/>
                    </a:lnTo>
                    <a:lnTo>
                      <a:pt x="334" y="589"/>
                    </a:lnTo>
                    <a:lnTo>
                      <a:pt x="290" y="528"/>
                    </a:lnTo>
                    <a:lnTo>
                      <a:pt x="246" y="468"/>
                    </a:lnTo>
                    <a:lnTo>
                      <a:pt x="201" y="407"/>
                    </a:lnTo>
                    <a:lnTo>
                      <a:pt x="161" y="343"/>
                    </a:lnTo>
                    <a:lnTo>
                      <a:pt x="125" y="278"/>
                    </a:lnTo>
                    <a:lnTo>
                      <a:pt x="88" y="210"/>
                    </a:lnTo>
                    <a:lnTo>
                      <a:pt x="56" y="141"/>
                    </a:lnTo>
                    <a:lnTo>
                      <a:pt x="28" y="73"/>
                    </a:lnTo>
                    <a:lnTo>
                      <a:pt x="0" y="0"/>
                    </a:lnTo>
                    <a:lnTo>
                      <a:pt x="866" y="0"/>
                    </a:lnTo>
                    <a:close/>
                  </a:path>
                </a:pathLst>
              </a:custGeom>
              <a:solidFill>
                <a:srgbClr val="E5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9" name="Freeform 9">
                <a:extLst>
                  <a:ext uri="{FF2B5EF4-FFF2-40B4-BE49-F238E27FC236}">
                    <a16:creationId xmlns:a16="http://schemas.microsoft.com/office/drawing/2014/main" id="{44119684-E700-E275-34C4-4631F1651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8560"/>
                <a:ext cx="3772" cy="1342"/>
              </a:xfrm>
              <a:custGeom>
                <a:avLst/>
                <a:gdLst>
                  <a:gd name="T0" fmla="*/ 2913 w 3772"/>
                  <a:gd name="T1" fmla="*/ 1342 h 1342"/>
                  <a:gd name="T2" fmla="*/ 2821 w 3772"/>
                  <a:gd name="T3" fmla="*/ 1221 h 1342"/>
                  <a:gd name="T4" fmla="*/ 2720 w 3772"/>
                  <a:gd name="T5" fmla="*/ 1108 h 1342"/>
                  <a:gd name="T6" fmla="*/ 2603 w 3772"/>
                  <a:gd name="T7" fmla="*/ 1011 h 1342"/>
                  <a:gd name="T8" fmla="*/ 2478 w 3772"/>
                  <a:gd name="T9" fmla="*/ 931 h 1342"/>
                  <a:gd name="T10" fmla="*/ 2341 w 3772"/>
                  <a:gd name="T11" fmla="*/ 866 h 1342"/>
                  <a:gd name="T12" fmla="*/ 2196 w 3772"/>
                  <a:gd name="T13" fmla="*/ 818 h 1342"/>
                  <a:gd name="T14" fmla="*/ 2043 w 3772"/>
                  <a:gd name="T15" fmla="*/ 785 h 1342"/>
                  <a:gd name="T16" fmla="*/ 1886 w 3772"/>
                  <a:gd name="T17" fmla="*/ 777 h 1342"/>
                  <a:gd name="T18" fmla="*/ 1729 w 3772"/>
                  <a:gd name="T19" fmla="*/ 785 h 1342"/>
                  <a:gd name="T20" fmla="*/ 1575 w 3772"/>
                  <a:gd name="T21" fmla="*/ 818 h 1342"/>
                  <a:gd name="T22" fmla="*/ 1426 w 3772"/>
                  <a:gd name="T23" fmla="*/ 866 h 1342"/>
                  <a:gd name="T24" fmla="*/ 1289 w 3772"/>
                  <a:gd name="T25" fmla="*/ 935 h 1342"/>
                  <a:gd name="T26" fmla="*/ 1164 w 3772"/>
                  <a:gd name="T27" fmla="*/ 1015 h 1342"/>
                  <a:gd name="T28" fmla="*/ 1047 w 3772"/>
                  <a:gd name="T29" fmla="*/ 1112 h 1342"/>
                  <a:gd name="T30" fmla="*/ 947 w 3772"/>
                  <a:gd name="T31" fmla="*/ 1221 h 1342"/>
                  <a:gd name="T32" fmla="*/ 858 w 3772"/>
                  <a:gd name="T33" fmla="*/ 1342 h 1342"/>
                  <a:gd name="T34" fmla="*/ 28 w 3772"/>
                  <a:gd name="T35" fmla="*/ 1269 h 1342"/>
                  <a:gd name="T36" fmla="*/ 88 w 3772"/>
                  <a:gd name="T37" fmla="*/ 1128 h 1342"/>
                  <a:gd name="T38" fmla="*/ 161 w 3772"/>
                  <a:gd name="T39" fmla="*/ 995 h 1342"/>
                  <a:gd name="T40" fmla="*/ 241 w 3772"/>
                  <a:gd name="T41" fmla="*/ 866 h 1342"/>
                  <a:gd name="T42" fmla="*/ 334 w 3772"/>
                  <a:gd name="T43" fmla="*/ 741 h 1342"/>
                  <a:gd name="T44" fmla="*/ 435 w 3772"/>
                  <a:gd name="T45" fmla="*/ 628 h 1342"/>
                  <a:gd name="T46" fmla="*/ 544 w 3772"/>
                  <a:gd name="T47" fmla="*/ 520 h 1342"/>
                  <a:gd name="T48" fmla="*/ 657 w 3772"/>
                  <a:gd name="T49" fmla="*/ 423 h 1342"/>
                  <a:gd name="T50" fmla="*/ 781 w 3772"/>
                  <a:gd name="T51" fmla="*/ 334 h 1342"/>
                  <a:gd name="T52" fmla="*/ 910 w 3772"/>
                  <a:gd name="T53" fmla="*/ 254 h 1342"/>
                  <a:gd name="T54" fmla="*/ 1047 w 3772"/>
                  <a:gd name="T55" fmla="*/ 185 h 1342"/>
                  <a:gd name="T56" fmla="*/ 1188 w 3772"/>
                  <a:gd name="T57" fmla="*/ 125 h 1342"/>
                  <a:gd name="T58" fmla="*/ 1338 w 3772"/>
                  <a:gd name="T59" fmla="*/ 76 h 1342"/>
                  <a:gd name="T60" fmla="*/ 1491 w 3772"/>
                  <a:gd name="T61" fmla="*/ 40 h 1342"/>
                  <a:gd name="T62" fmla="*/ 1644 w 3772"/>
                  <a:gd name="T63" fmla="*/ 12 h 1342"/>
                  <a:gd name="T64" fmla="*/ 1805 w 3772"/>
                  <a:gd name="T65" fmla="*/ 0 h 1342"/>
                  <a:gd name="T66" fmla="*/ 1966 w 3772"/>
                  <a:gd name="T67" fmla="*/ 0 h 1342"/>
                  <a:gd name="T68" fmla="*/ 2128 w 3772"/>
                  <a:gd name="T69" fmla="*/ 12 h 1342"/>
                  <a:gd name="T70" fmla="*/ 2285 w 3772"/>
                  <a:gd name="T71" fmla="*/ 40 h 1342"/>
                  <a:gd name="T72" fmla="*/ 2434 w 3772"/>
                  <a:gd name="T73" fmla="*/ 76 h 1342"/>
                  <a:gd name="T74" fmla="*/ 2583 w 3772"/>
                  <a:gd name="T75" fmla="*/ 125 h 1342"/>
                  <a:gd name="T76" fmla="*/ 2724 w 3772"/>
                  <a:gd name="T77" fmla="*/ 185 h 1342"/>
                  <a:gd name="T78" fmla="*/ 2861 w 3772"/>
                  <a:gd name="T79" fmla="*/ 254 h 1342"/>
                  <a:gd name="T80" fmla="*/ 2990 w 3772"/>
                  <a:gd name="T81" fmla="*/ 334 h 1342"/>
                  <a:gd name="T82" fmla="*/ 3115 w 3772"/>
                  <a:gd name="T83" fmla="*/ 423 h 1342"/>
                  <a:gd name="T84" fmla="*/ 3228 w 3772"/>
                  <a:gd name="T85" fmla="*/ 520 h 1342"/>
                  <a:gd name="T86" fmla="*/ 3337 w 3772"/>
                  <a:gd name="T87" fmla="*/ 628 h 1342"/>
                  <a:gd name="T88" fmla="*/ 3437 w 3772"/>
                  <a:gd name="T89" fmla="*/ 741 h 1342"/>
                  <a:gd name="T90" fmla="*/ 3530 w 3772"/>
                  <a:gd name="T91" fmla="*/ 866 h 1342"/>
                  <a:gd name="T92" fmla="*/ 3611 w 3772"/>
                  <a:gd name="T93" fmla="*/ 995 h 1342"/>
                  <a:gd name="T94" fmla="*/ 3683 w 3772"/>
                  <a:gd name="T95" fmla="*/ 1128 h 1342"/>
                  <a:gd name="T96" fmla="*/ 3744 w 3772"/>
                  <a:gd name="T97" fmla="*/ 1269 h 1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72" h="1342">
                    <a:moveTo>
                      <a:pt x="3772" y="1342"/>
                    </a:moveTo>
                    <a:lnTo>
                      <a:pt x="2913" y="1342"/>
                    </a:lnTo>
                    <a:lnTo>
                      <a:pt x="2869" y="1277"/>
                    </a:lnTo>
                    <a:lnTo>
                      <a:pt x="2821" y="1221"/>
                    </a:lnTo>
                    <a:lnTo>
                      <a:pt x="2772" y="1164"/>
                    </a:lnTo>
                    <a:lnTo>
                      <a:pt x="2720" y="1108"/>
                    </a:lnTo>
                    <a:lnTo>
                      <a:pt x="2664" y="1059"/>
                    </a:lnTo>
                    <a:lnTo>
                      <a:pt x="2603" y="1011"/>
                    </a:lnTo>
                    <a:lnTo>
                      <a:pt x="2543" y="971"/>
                    </a:lnTo>
                    <a:lnTo>
                      <a:pt x="2478" y="931"/>
                    </a:lnTo>
                    <a:lnTo>
                      <a:pt x="2410" y="898"/>
                    </a:lnTo>
                    <a:lnTo>
                      <a:pt x="2341" y="866"/>
                    </a:lnTo>
                    <a:lnTo>
                      <a:pt x="2269" y="838"/>
                    </a:lnTo>
                    <a:lnTo>
                      <a:pt x="2196" y="818"/>
                    </a:lnTo>
                    <a:lnTo>
                      <a:pt x="2119" y="802"/>
                    </a:lnTo>
                    <a:lnTo>
                      <a:pt x="2043" y="785"/>
                    </a:lnTo>
                    <a:lnTo>
                      <a:pt x="1966" y="777"/>
                    </a:lnTo>
                    <a:lnTo>
                      <a:pt x="1886" y="777"/>
                    </a:lnTo>
                    <a:lnTo>
                      <a:pt x="1805" y="777"/>
                    </a:lnTo>
                    <a:lnTo>
                      <a:pt x="1729" y="785"/>
                    </a:lnTo>
                    <a:lnTo>
                      <a:pt x="1648" y="802"/>
                    </a:lnTo>
                    <a:lnTo>
                      <a:pt x="1575" y="818"/>
                    </a:lnTo>
                    <a:lnTo>
                      <a:pt x="1499" y="838"/>
                    </a:lnTo>
                    <a:lnTo>
                      <a:pt x="1426" y="866"/>
                    </a:lnTo>
                    <a:lnTo>
                      <a:pt x="1358" y="898"/>
                    </a:lnTo>
                    <a:lnTo>
                      <a:pt x="1289" y="935"/>
                    </a:lnTo>
                    <a:lnTo>
                      <a:pt x="1225" y="971"/>
                    </a:lnTo>
                    <a:lnTo>
                      <a:pt x="1164" y="1015"/>
                    </a:lnTo>
                    <a:lnTo>
                      <a:pt x="1104" y="1059"/>
                    </a:lnTo>
                    <a:lnTo>
                      <a:pt x="1047" y="1112"/>
                    </a:lnTo>
                    <a:lnTo>
                      <a:pt x="995" y="1164"/>
                    </a:lnTo>
                    <a:lnTo>
                      <a:pt x="947" y="1221"/>
                    </a:lnTo>
                    <a:lnTo>
                      <a:pt x="898" y="1281"/>
                    </a:lnTo>
                    <a:lnTo>
                      <a:pt x="858" y="1342"/>
                    </a:lnTo>
                    <a:lnTo>
                      <a:pt x="0" y="1342"/>
                    </a:lnTo>
                    <a:lnTo>
                      <a:pt x="28" y="1269"/>
                    </a:lnTo>
                    <a:lnTo>
                      <a:pt x="56" y="1196"/>
                    </a:lnTo>
                    <a:lnTo>
                      <a:pt x="88" y="1128"/>
                    </a:lnTo>
                    <a:lnTo>
                      <a:pt x="125" y="1059"/>
                    </a:lnTo>
                    <a:lnTo>
                      <a:pt x="161" y="995"/>
                    </a:lnTo>
                    <a:lnTo>
                      <a:pt x="201" y="927"/>
                    </a:lnTo>
                    <a:lnTo>
                      <a:pt x="241" y="866"/>
                    </a:lnTo>
                    <a:lnTo>
                      <a:pt x="286" y="802"/>
                    </a:lnTo>
                    <a:lnTo>
                      <a:pt x="334" y="741"/>
                    </a:lnTo>
                    <a:lnTo>
                      <a:pt x="382" y="685"/>
                    </a:lnTo>
                    <a:lnTo>
                      <a:pt x="435" y="628"/>
                    </a:lnTo>
                    <a:lnTo>
                      <a:pt x="487" y="572"/>
                    </a:lnTo>
                    <a:lnTo>
                      <a:pt x="544" y="520"/>
                    </a:lnTo>
                    <a:lnTo>
                      <a:pt x="600" y="471"/>
                    </a:lnTo>
                    <a:lnTo>
                      <a:pt x="657" y="423"/>
                    </a:lnTo>
                    <a:lnTo>
                      <a:pt x="721" y="379"/>
                    </a:lnTo>
                    <a:lnTo>
                      <a:pt x="781" y="334"/>
                    </a:lnTo>
                    <a:lnTo>
                      <a:pt x="846" y="294"/>
                    </a:lnTo>
                    <a:lnTo>
                      <a:pt x="910" y="254"/>
                    </a:lnTo>
                    <a:lnTo>
                      <a:pt x="979" y="217"/>
                    </a:lnTo>
                    <a:lnTo>
                      <a:pt x="1047" y="185"/>
                    </a:lnTo>
                    <a:lnTo>
                      <a:pt x="1120" y="153"/>
                    </a:lnTo>
                    <a:lnTo>
                      <a:pt x="1188" y="125"/>
                    </a:lnTo>
                    <a:lnTo>
                      <a:pt x="1261" y="101"/>
                    </a:lnTo>
                    <a:lnTo>
                      <a:pt x="1338" y="76"/>
                    </a:lnTo>
                    <a:lnTo>
                      <a:pt x="1414" y="56"/>
                    </a:lnTo>
                    <a:lnTo>
                      <a:pt x="1491" y="40"/>
                    </a:lnTo>
                    <a:lnTo>
                      <a:pt x="1567" y="24"/>
                    </a:lnTo>
                    <a:lnTo>
                      <a:pt x="1644" y="12"/>
                    </a:lnTo>
                    <a:lnTo>
                      <a:pt x="1724" y="4"/>
                    </a:lnTo>
                    <a:lnTo>
                      <a:pt x="1805" y="0"/>
                    </a:lnTo>
                    <a:lnTo>
                      <a:pt x="1886" y="0"/>
                    </a:lnTo>
                    <a:lnTo>
                      <a:pt x="1966" y="0"/>
                    </a:lnTo>
                    <a:lnTo>
                      <a:pt x="2047" y="4"/>
                    </a:lnTo>
                    <a:lnTo>
                      <a:pt x="2128" y="12"/>
                    </a:lnTo>
                    <a:lnTo>
                      <a:pt x="2204" y="24"/>
                    </a:lnTo>
                    <a:lnTo>
                      <a:pt x="2285" y="40"/>
                    </a:lnTo>
                    <a:lnTo>
                      <a:pt x="2361" y="56"/>
                    </a:lnTo>
                    <a:lnTo>
                      <a:pt x="2434" y="76"/>
                    </a:lnTo>
                    <a:lnTo>
                      <a:pt x="2510" y="101"/>
                    </a:lnTo>
                    <a:lnTo>
                      <a:pt x="2583" y="125"/>
                    </a:lnTo>
                    <a:lnTo>
                      <a:pt x="2655" y="153"/>
                    </a:lnTo>
                    <a:lnTo>
                      <a:pt x="2724" y="185"/>
                    </a:lnTo>
                    <a:lnTo>
                      <a:pt x="2792" y="217"/>
                    </a:lnTo>
                    <a:lnTo>
                      <a:pt x="2861" y="254"/>
                    </a:lnTo>
                    <a:lnTo>
                      <a:pt x="2925" y="294"/>
                    </a:lnTo>
                    <a:lnTo>
                      <a:pt x="2990" y="334"/>
                    </a:lnTo>
                    <a:lnTo>
                      <a:pt x="3050" y="379"/>
                    </a:lnTo>
                    <a:lnTo>
                      <a:pt x="3115" y="423"/>
                    </a:lnTo>
                    <a:lnTo>
                      <a:pt x="3171" y="471"/>
                    </a:lnTo>
                    <a:lnTo>
                      <a:pt x="3228" y="520"/>
                    </a:lnTo>
                    <a:lnTo>
                      <a:pt x="3284" y="572"/>
                    </a:lnTo>
                    <a:lnTo>
                      <a:pt x="3337" y="628"/>
                    </a:lnTo>
                    <a:lnTo>
                      <a:pt x="3389" y="685"/>
                    </a:lnTo>
                    <a:lnTo>
                      <a:pt x="3437" y="741"/>
                    </a:lnTo>
                    <a:lnTo>
                      <a:pt x="3486" y="802"/>
                    </a:lnTo>
                    <a:lnTo>
                      <a:pt x="3530" y="866"/>
                    </a:lnTo>
                    <a:lnTo>
                      <a:pt x="3570" y="927"/>
                    </a:lnTo>
                    <a:lnTo>
                      <a:pt x="3611" y="995"/>
                    </a:lnTo>
                    <a:lnTo>
                      <a:pt x="3647" y="1059"/>
                    </a:lnTo>
                    <a:lnTo>
                      <a:pt x="3683" y="1128"/>
                    </a:lnTo>
                    <a:lnTo>
                      <a:pt x="3715" y="1196"/>
                    </a:lnTo>
                    <a:lnTo>
                      <a:pt x="3744" y="1269"/>
                    </a:lnTo>
                    <a:lnTo>
                      <a:pt x="3772" y="1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0" name="Freeform 10">
                <a:extLst>
                  <a:ext uri="{FF2B5EF4-FFF2-40B4-BE49-F238E27FC236}">
                    <a16:creationId xmlns:a16="http://schemas.microsoft.com/office/drawing/2014/main" id="{B78C5DC8-29AA-E36B-EBE2-7BF48F1F5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9881"/>
                <a:ext cx="875" cy="37"/>
              </a:xfrm>
              <a:custGeom>
                <a:avLst/>
                <a:gdLst>
                  <a:gd name="T0" fmla="*/ 0 w 875"/>
                  <a:gd name="T1" fmla="*/ 29 h 37"/>
                  <a:gd name="T2" fmla="*/ 16 w 875"/>
                  <a:gd name="T3" fmla="*/ 37 h 37"/>
                  <a:gd name="T4" fmla="*/ 875 w 875"/>
                  <a:gd name="T5" fmla="*/ 37 h 37"/>
                  <a:gd name="T6" fmla="*/ 875 w 875"/>
                  <a:gd name="T7" fmla="*/ 4 h 37"/>
                  <a:gd name="T8" fmla="*/ 16 w 875"/>
                  <a:gd name="T9" fmla="*/ 0 h 37"/>
                  <a:gd name="T10" fmla="*/ 28 w 875"/>
                  <a:gd name="T11" fmla="*/ 8 h 37"/>
                  <a:gd name="T12" fmla="*/ 0 w 875"/>
                  <a:gd name="T13" fmla="*/ 29 h 37"/>
                  <a:gd name="T14" fmla="*/ 4 w 875"/>
                  <a:gd name="T15" fmla="*/ 37 h 37"/>
                  <a:gd name="T16" fmla="*/ 16 w 875"/>
                  <a:gd name="T17" fmla="*/ 37 h 37"/>
                  <a:gd name="T18" fmla="*/ 0 w 875"/>
                  <a:gd name="T19" fmla="*/ 2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5" h="37">
                    <a:moveTo>
                      <a:pt x="0" y="29"/>
                    </a:moveTo>
                    <a:lnTo>
                      <a:pt x="16" y="37"/>
                    </a:lnTo>
                    <a:lnTo>
                      <a:pt x="875" y="37"/>
                    </a:lnTo>
                    <a:lnTo>
                      <a:pt x="875" y="4"/>
                    </a:lnTo>
                    <a:lnTo>
                      <a:pt x="16" y="0"/>
                    </a:lnTo>
                    <a:lnTo>
                      <a:pt x="28" y="8"/>
                    </a:lnTo>
                    <a:lnTo>
                      <a:pt x="0" y="29"/>
                    </a:lnTo>
                    <a:lnTo>
                      <a:pt x="4" y="37"/>
                    </a:lnTo>
                    <a:lnTo>
                      <a:pt x="16" y="3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1" name="Freeform 11">
                <a:extLst>
                  <a:ext uri="{FF2B5EF4-FFF2-40B4-BE49-F238E27FC236}">
                    <a16:creationId xmlns:a16="http://schemas.microsoft.com/office/drawing/2014/main" id="{79D9DBFF-38D5-EA88-4D88-788F3C2E0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9321"/>
                <a:ext cx="1039" cy="589"/>
              </a:xfrm>
              <a:custGeom>
                <a:avLst/>
                <a:gdLst>
                  <a:gd name="T0" fmla="*/ 0 w 1039"/>
                  <a:gd name="T1" fmla="*/ 33 h 589"/>
                  <a:gd name="T2" fmla="*/ 80 w 1039"/>
                  <a:gd name="T3" fmla="*/ 37 h 589"/>
                  <a:gd name="T4" fmla="*/ 157 w 1039"/>
                  <a:gd name="T5" fmla="*/ 45 h 589"/>
                  <a:gd name="T6" fmla="*/ 233 w 1039"/>
                  <a:gd name="T7" fmla="*/ 57 h 589"/>
                  <a:gd name="T8" fmla="*/ 306 w 1039"/>
                  <a:gd name="T9" fmla="*/ 73 h 589"/>
                  <a:gd name="T10" fmla="*/ 379 w 1039"/>
                  <a:gd name="T11" fmla="*/ 93 h 589"/>
                  <a:gd name="T12" fmla="*/ 451 w 1039"/>
                  <a:gd name="T13" fmla="*/ 121 h 589"/>
                  <a:gd name="T14" fmla="*/ 520 w 1039"/>
                  <a:gd name="T15" fmla="*/ 149 h 589"/>
                  <a:gd name="T16" fmla="*/ 584 w 1039"/>
                  <a:gd name="T17" fmla="*/ 186 h 589"/>
                  <a:gd name="T18" fmla="*/ 649 w 1039"/>
                  <a:gd name="T19" fmla="*/ 222 h 589"/>
                  <a:gd name="T20" fmla="*/ 709 w 1039"/>
                  <a:gd name="T21" fmla="*/ 266 h 589"/>
                  <a:gd name="T22" fmla="*/ 765 w 1039"/>
                  <a:gd name="T23" fmla="*/ 311 h 589"/>
                  <a:gd name="T24" fmla="*/ 822 w 1039"/>
                  <a:gd name="T25" fmla="*/ 359 h 589"/>
                  <a:gd name="T26" fmla="*/ 874 w 1039"/>
                  <a:gd name="T27" fmla="*/ 411 h 589"/>
                  <a:gd name="T28" fmla="*/ 923 w 1039"/>
                  <a:gd name="T29" fmla="*/ 468 h 589"/>
                  <a:gd name="T30" fmla="*/ 971 w 1039"/>
                  <a:gd name="T31" fmla="*/ 528 h 589"/>
                  <a:gd name="T32" fmla="*/ 1011 w 1039"/>
                  <a:gd name="T33" fmla="*/ 589 h 589"/>
                  <a:gd name="T34" fmla="*/ 1039 w 1039"/>
                  <a:gd name="T35" fmla="*/ 568 h 589"/>
                  <a:gd name="T36" fmla="*/ 995 w 1039"/>
                  <a:gd name="T37" fmla="*/ 508 h 589"/>
                  <a:gd name="T38" fmla="*/ 951 w 1039"/>
                  <a:gd name="T39" fmla="*/ 448 h 589"/>
                  <a:gd name="T40" fmla="*/ 898 w 1039"/>
                  <a:gd name="T41" fmla="*/ 391 h 589"/>
                  <a:gd name="T42" fmla="*/ 846 w 1039"/>
                  <a:gd name="T43" fmla="*/ 335 h 589"/>
                  <a:gd name="T44" fmla="*/ 790 w 1039"/>
                  <a:gd name="T45" fmla="*/ 286 h 589"/>
                  <a:gd name="T46" fmla="*/ 729 w 1039"/>
                  <a:gd name="T47" fmla="*/ 238 h 589"/>
                  <a:gd name="T48" fmla="*/ 665 w 1039"/>
                  <a:gd name="T49" fmla="*/ 194 h 589"/>
                  <a:gd name="T50" fmla="*/ 600 w 1039"/>
                  <a:gd name="T51" fmla="*/ 157 h 589"/>
                  <a:gd name="T52" fmla="*/ 532 w 1039"/>
                  <a:gd name="T53" fmla="*/ 121 h 589"/>
                  <a:gd name="T54" fmla="*/ 463 w 1039"/>
                  <a:gd name="T55" fmla="*/ 89 h 589"/>
                  <a:gd name="T56" fmla="*/ 391 w 1039"/>
                  <a:gd name="T57" fmla="*/ 61 h 589"/>
                  <a:gd name="T58" fmla="*/ 314 w 1039"/>
                  <a:gd name="T59" fmla="*/ 41 h 589"/>
                  <a:gd name="T60" fmla="*/ 237 w 1039"/>
                  <a:gd name="T61" fmla="*/ 20 h 589"/>
                  <a:gd name="T62" fmla="*/ 161 w 1039"/>
                  <a:gd name="T63" fmla="*/ 8 h 589"/>
                  <a:gd name="T64" fmla="*/ 80 w 1039"/>
                  <a:gd name="T65" fmla="*/ 0 h 589"/>
                  <a:gd name="T66" fmla="*/ 0 w 1039"/>
                  <a:gd name="T67" fmla="*/ 0 h 589"/>
                  <a:gd name="T68" fmla="*/ 0 w 1039"/>
                  <a:gd name="T69" fmla="*/ 33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39" h="589">
                    <a:moveTo>
                      <a:pt x="0" y="33"/>
                    </a:moveTo>
                    <a:lnTo>
                      <a:pt x="80" y="37"/>
                    </a:lnTo>
                    <a:lnTo>
                      <a:pt x="157" y="45"/>
                    </a:lnTo>
                    <a:lnTo>
                      <a:pt x="233" y="57"/>
                    </a:lnTo>
                    <a:lnTo>
                      <a:pt x="306" y="73"/>
                    </a:lnTo>
                    <a:lnTo>
                      <a:pt x="379" y="93"/>
                    </a:lnTo>
                    <a:lnTo>
                      <a:pt x="451" y="121"/>
                    </a:lnTo>
                    <a:lnTo>
                      <a:pt x="520" y="149"/>
                    </a:lnTo>
                    <a:lnTo>
                      <a:pt x="584" y="186"/>
                    </a:lnTo>
                    <a:lnTo>
                      <a:pt x="649" y="222"/>
                    </a:lnTo>
                    <a:lnTo>
                      <a:pt x="709" y="266"/>
                    </a:lnTo>
                    <a:lnTo>
                      <a:pt x="765" y="311"/>
                    </a:lnTo>
                    <a:lnTo>
                      <a:pt x="822" y="359"/>
                    </a:lnTo>
                    <a:lnTo>
                      <a:pt x="874" y="411"/>
                    </a:lnTo>
                    <a:lnTo>
                      <a:pt x="923" y="468"/>
                    </a:lnTo>
                    <a:lnTo>
                      <a:pt x="971" y="528"/>
                    </a:lnTo>
                    <a:lnTo>
                      <a:pt x="1011" y="589"/>
                    </a:lnTo>
                    <a:lnTo>
                      <a:pt x="1039" y="568"/>
                    </a:lnTo>
                    <a:lnTo>
                      <a:pt x="995" y="508"/>
                    </a:lnTo>
                    <a:lnTo>
                      <a:pt x="951" y="448"/>
                    </a:lnTo>
                    <a:lnTo>
                      <a:pt x="898" y="391"/>
                    </a:lnTo>
                    <a:lnTo>
                      <a:pt x="846" y="335"/>
                    </a:lnTo>
                    <a:lnTo>
                      <a:pt x="790" y="286"/>
                    </a:lnTo>
                    <a:lnTo>
                      <a:pt x="729" y="238"/>
                    </a:lnTo>
                    <a:lnTo>
                      <a:pt x="665" y="194"/>
                    </a:lnTo>
                    <a:lnTo>
                      <a:pt x="600" y="157"/>
                    </a:lnTo>
                    <a:lnTo>
                      <a:pt x="532" y="121"/>
                    </a:lnTo>
                    <a:lnTo>
                      <a:pt x="463" y="89"/>
                    </a:lnTo>
                    <a:lnTo>
                      <a:pt x="391" y="61"/>
                    </a:lnTo>
                    <a:lnTo>
                      <a:pt x="314" y="41"/>
                    </a:lnTo>
                    <a:lnTo>
                      <a:pt x="237" y="20"/>
                    </a:lnTo>
                    <a:lnTo>
                      <a:pt x="161" y="8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2" name="Freeform 12">
                <a:extLst>
                  <a:ext uri="{FF2B5EF4-FFF2-40B4-BE49-F238E27FC236}">
                    <a16:creationId xmlns:a16="http://schemas.microsoft.com/office/drawing/2014/main" id="{675ACE13-A77B-8C9A-620D-7309BBDE7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9321"/>
                <a:ext cx="1044" cy="597"/>
              </a:xfrm>
              <a:custGeom>
                <a:avLst/>
                <a:gdLst>
                  <a:gd name="T0" fmla="*/ 16 w 1044"/>
                  <a:gd name="T1" fmla="*/ 597 h 597"/>
                  <a:gd name="T2" fmla="*/ 28 w 1044"/>
                  <a:gd name="T3" fmla="*/ 593 h 597"/>
                  <a:gd name="T4" fmla="*/ 72 w 1044"/>
                  <a:gd name="T5" fmla="*/ 528 h 597"/>
                  <a:gd name="T6" fmla="*/ 117 w 1044"/>
                  <a:gd name="T7" fmla="*/ 472 h 597"/>
                  <a:gd name="T8" fmla="*/ 165 w 1044"/>
                  <a:gd name="T9" fmla="*/ 415 h 597"/>
                  <a:gd name="T10" fmla="*/ 218 w 1044"/>
                  <a:gd name="T11" fmla="*/ 363 h 597"/>
                  <a:gd name="T12" fmla="*/ 274 w 1044"/>
                  <a:gd name="T13" fmla="*/ 315 h 597"/>
                  <a:gd name="T14" fmla="*/ 334 w 1044"/>
                  <a:gd name="T15" fmla="*/ 266 h 597"/>
                  <a:gd name="T16" fmla="*/ 395 w 1044"/>
                  <a:gd name="T17" fmla="*/ 226 h 597"/>
                  <a:gd name="T18" fmla="*/ 459 w 1044"/>
                  <a:gd name="T19" fmla="*/ 186 h 597"/>
                  <a:gd name="T20" fmla="*/ 524 w 1044"/>
                  <a:gd name="T21" fmla="*/ 153 h 597"/>
                  <a:gd name="T22" fmla="*/ 592 w 1044"/>
                  <a:gd name="T23" fmla="*/ 121 h 597"/>
                  <a:gd name="T24" fmla="*/ 665 w 1044"/>
                  <a:gd name="T25" fmla="*/ 93 h 597"/>
                  <a:gd name="T26" fmla="*/ 737 w 1044"/>
                  <a:gd name="T27" fmla="*/ 73 h 597"/>
                  <a:gd name="T28" fmla="*/ 810 w 1044"/>
                  <a:gd name="T29" fmla="*/ 57 h 597"/>
                  <a:gd name="T30" fmla="*/ 887 w 1044"/>
                  <a:gd name="T31" fmla="*/ 45 h 597"/>
                  <a:gd name="T32" fmla="*/ 963 w 1044"/>
                  <a:gd name="T33" fmla="*/ 37 h 597"/>
                  <a:gd name="T34" fmla="*/ 1044 w 1044"/>
                  <a:gd name="T35" fmla="*/ 33 h 597"/>
                  <a:gd name="T36" fmla="*/ 1044 w 1044"/>
                  <a:gd name="T37" fmla="*/ 0 h 597"/>
                  <a:gd name="T38" fmla="*/ 963 w 1044"/>
                  <a:gd name="T39" fmla="*/ 0 h 597"/>
                  <a:gd name="T40" fmla="*/ 882 w 1044"/>
                  <a:gd name="T41" fmla="*/ 8 h 597"/>
                  <a:gd name="T42" fmla="*/ 806 w 1044"/>
                  <a:gd name="T43" fmla="*/ 20 h 597"/>
                  <a:gd name="T44" fmla="*/ 725 w 1044"/>
                  <a:gd name="T45" fmla="*/ 41 h 597"/>
                  <a:gd name="T46" fmla="*/ 653 w 1044"/>
                  <a:gd name="T47" fmla="*/ 61 h 597"/>
                  <a:gd name="T48" fmla="*/ 580 w 1044"/>
                  <a:gd name="T49" fmla="*/ 89 h 597"/>
                  <a:gd name="T50" fmla="*/ 508 w 1044"/>
                  <a:gd name="T51" fmla="*/ 121 h 597"/>
                  <a:gd name="T52" fmla="*/ 439 w 1044"/>
                  <a:gd name="T53" fmla="*/ 157 h 597"/>
                  <a:gd name="T54" fmla="*/ 375 w 1044"/>
                  <a:gd name="T55" fmla="*/ 198 h 597"/>
                  <a:gd name="T56" fmla="*/ 314 w 1044"/>
                  <a:gd name="T57" fmla="*/ 242 h 597"/>
                  <a:gd name="T58" fmla="*/ 254 w 1044"/>
                  <a:gd name="T59" fmla="*/ 286 h 597"/>
                  <a:gd name="T60" fmla="*/ 197 w 1044"/>
                  <a:gd name="T61" fmla="*/ 339 h 597"/>
                  <a:gd name="T62" fmla="*/ 141 w 1044"/>
                  <a:gd name="T63" fmla="*/ 391 h 597"/>
                  <a:gd name="T64" fmla="*/ 93 w 1044"/>
                  <a:gd name="T65" fmla="*/ 448 h 597"/>
                  <a:gd name="T66" fmla="*/ 44 w 1044"/>
                  <a:gd name="T67" fmla="*/ 508 h 597"/>
                  <a:gd name="T68" fmla="*/ 0 w 1044"/>
                  <a:gd name="T69" fmla="*/ 572 h 597"/>
                  <a:gd name="T70" fmla="*/ 16 w 1044"/>
                  <a:gd name="T71" fmla="*/ 564 h 597"/>
                  <a:gd name="T72" fmla="*/ 16 w 1044"/>
                  <a:gd name="T73" fmla="*/ 597 h 597"/>
                  <a:gd name="T74" fmla="*/ 24 w 1044"/>
                  <a:gd name="T75" fmla="*/ 597 h 597"/>
                  <a:gd name="T76" fmla="*/ 28 w 1044"/>
                  <a:gd name="T77" fmla="*/ 593 h 597"/>
                  <a:gd name="T78" fmla="*/ 16 w 1044"/>
                  <a:gd name="T79" fmla="*/ 597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4" h="597">
                    <a:moveTo>
                      <a:pt x="16" y="597"/>
                    </a:moveTo>
                    <a:lnTo>
                      <a:pt x="28" y="593"/>
                    </a:lnTo>
                    <a:lnTo>
                      <a:pt x="72" y="528"/>
                    </a:lnTo>
                    <a:lnTo>
                      <a:pt x="117" y="472"/>
                    </a:lnTo>
                    <a:lnTo>
                      <a:pt x="165" y="415"/>
                    </a:lnTo>
                    <a:lnTo>
                      <a:pt x="218" y="363"/>
                    </a:lnTo>
                    <a:lnTo>
                      <a:pt x="274" y="315"/>
                    </a:lnTo>
                    <a:lnTo>
                      <a:pt x="334" y="266"/>
                    </a:lnTo>
                    <a:lnTo>
                      <a:pt x="395" y="226"/>
                    </a:lnTo>
                    <a:lnTo>
                      <a:pt x="459" y="186"/>
                    </a:lnTo>
                    <a:lnTo>
                      <a:pt x="524" y="153"/>
                    </a:lnTo>
                    <a:lnTo>
                      <a:pt x="592" y="121"/>
                    </a:lnTo>
                    <a:lnTo>
                      <a:pt x="665" y="93"/>
                    </a:lnTo>
                    <a:lnTo>
                      <a:pt x="737" y="73"/>
                    </a:lnTo>
                    <a:lnTo>
                      <a:pt x="810" y="57"/>
                    </a:lnTo>
                    <a:lnTo>
                      <a:pt x="887" y="45"/>
                    </a:lnTo>
                    <a:lnTo>
                      <a:pt x="963" y="37"/>
                    </a:lnTo>
                    <a:lnTo>
                      <a:pt x="1044" y="33"/>
                    </a:lnTo>
                    <a:lnTo>
                      <a:pt x="1044" y="0"/>
                    </a:lnTo>
                    <a:lnTo>
                      <a:pt x="963" y="0"/>
                    </a:lnTo>
                    <a:lnTo>
                      <a:pt x="882" y="8"/>
                    </a:lnTo>
                    <a:lnTo>
                      <a:pt x="806" y="20"/>
                    </a:lnTo>
                    <a:lnTo>
                      <a:pt x="725" y="41"/>
                    </a:lnTo>
                    <a:lnTo>
                      <a:pt x="653" y="61"/>
                    </a:lnTo>
                    <a:lnTo>
                      <a:pt x="580" y="89"/>
                    </a:lnTo>
                    <a:lnTo>
                      <a:pt x="508" y="121"/>
                    </a:lnTo>
                    <a:lnTo>
                      <a:pt x="439" y="157"/>
                    </a:lnTo>
                    <a:lnTo>
                      <a:pt x="375" y="198"/>
                    </a:lnTo>
                    <a:lnTo>
                      <a:pt x="314" y="242"/>
                    </a:lnTo>
                    <a:lnTo>
                      <a:pt x="254" y="286"/>
                    </a:lnTo>
                    <a:lnTo>
                      <a:pt x="197" y="339"/>
                    </a:lnTo>
                    <a:lnTo>
                      <a:pt x="141" y="391"/>
                    </a:lnTo>
                    <a:lnTo>
                      <a:pt x="93" y="448"/>
                    </a:lnTo>
                    <a:lnTo>
                      <a:pt x="44" y="508"/>
                    </a:lnTo>
                    <a:lnTo>
                      <a:pt x="0" y="572"/>
                    </a:lnTo>
                    <a:lnTo>
                      <a:pt x="16" y="564"/>
                    </a:lnTo>
                    <a:lnTo>
                      <a:pt x="16" y="597"/>
                    </a:lnTo>
                    <a:lnTo>
                      <a:pt x="24" y="597"/>
                    </a:lnTo>
                    <a:lnTo>
                      <a:pt x="28" y="593"/>
                    </a:lnTo>
                    <a:lnTo>
                      <a:pt x="16" y="597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3" name="Freeform 13">
                <a:extLst>
                  <a:ext uri="{FF2B5EF4-FFF2-40B4-BE49-F238E27FC236}">
                    <a16:creationId xmlns:a16="http://schemas.microsoft.com/office/drawing/2014/main" id="{0F27D250-55D5-84CD-083B-EBB5F0947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1" y="9885"/>
                <a:ext cx="883" cy="33"/>
              </a:xfrm>
              <a:custGeom>
                <a:avLst/>
                <a:gdLst>
                  <a:gd name="T0" fmla="*/ 9 w 883"/>
                  <a:gd name="T1" fmla="*/ 13 h 33"/>
                  <a:gd name="T2" fmla="*/ 25 w 883"/>
                  <a:gd name="T3" fmla="*/ 33 h 33"/>
                  <a:gd name="T4" fmla="*/ 883 w 883"/>
                  <a:gd name="T5" fmla="*/ 33 h 33"/>
                  <a:gd name="T6" fmla="*/ 883 w 883"/>
                  <a:gd name="T7" fmla="*/ 0 h 33"/>
                  <a:gd name="T8" fmla="*/ 25 w 883"/>
                  <a:gd name="T9" fmla="*/ 0 h 33"/>
                  <a:gd name="T10" fmla="*/ 41 w 883"/>
                  <a:gd name="T11" fmla="*/ 21 h 33"/>
                  <a:gd name="T12" fmla="*/ 9 w 883"/>
                  <a:gd name="T13" fmla="*/ 13 h 33"/>
                  <a:gd name="T14" fmla="*/ 0 w 883"/>
                  <a:gd name="T15" fmla="*/ 33 h 33"/>
                  <a:gd name="T16" fmla="*/ 25 w 883"/>
                  <a:gd name="T17" fmla="*/ 33 h 33"/>
                  <a:gd name="T18" fmla="*/ 9 w 883"/>
                  <a:gd name="T19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3" h="33">
                    <a:moveTo>
                      <a:pt x="9" y="13"/>
                    </a:moveTo>
                    <a:lnTo>
                      <a:pt x="25" y="33"/>
                    </a:lnTo>
                    <a:lnTo>
                      <a:pt x="883" y="33"/>
                    </a:lnTo>
                    <a:lnTo>
                      <a:pt x="883" y="0"/>
                    </a:lnTo>
                    <a:lnTo>
                      <a:pt x="25" y="0"/>
                    </a:lnTo>
                    <a:lnTo>
                      <a:pt x="41" y="21"/>
                    </a:lnTo>
                    <a:lnTo>
                      <a:pt x="9" y="13"/>
                    </a:lnTo>
                    <a:lnTo>
                      <a:pt x="0" y="33"/>
                    </a:lnTo>
                    <a:lnTo>
                      <a:pt x="25" y="3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4" name="Freeform 14">
                <a:extLst>
                  <a:ext uri="{FF2B5EF4-FFF2-40B4-BE49-F238E27FC236}">
                    <a16:creationId xmlns:a16="http://schemas.microsoft.com/office/drawing/2014/main" id="{CC3350ED-560E-F8B0-A555-E6F422DF9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0" y="8544"/>
                <a:ext cx="1902" cy="1362"/>
              </a:xfrm>
              <a:custGeom>
                <a:avLst/>
                <a:gdLst>
                  <a:gd name="T0" fmla="*/ 1821 w 1902"/>
                  <a:gd name="T1" fmla="*/ 0 h 1362"/>
                  <a:gd name="T2" fmla="*/ 1660 w 1902"/>
                  <a:gd name="T3" fmla="*/ 12 h 1362"/>
                  <a:gd name="T4" fmla="*/ 1503 w 1902"/>
                  <a:gd name="T5" fmla="*/ 40 h 1362"/>
                  <a:gd name="T6" fmla="*/ 1350 w 1902"/>
                  <a:gd name="T7" fmla="*/ 76 h 1362"/>
                  <a:gd name="T8" fmla="*/ 1200 w 1902"/>
                  <a:gd name="T9" fmla="*/ 125 h 1362"/>
                  <a:gd name="T10" fmla="*/ 1055 w 1902"/>
                  <a:gd name="T11" fmla="*/ 185 h 1362"/>
                  <a:gd name="T12" fmla="*/ 918 w 1902"/>
                  <a:gd name="T13" fmla="*/ 254 h 1362"/>
                  <a:gd name="T14" fmla="*/ 789 w 1902"/>
                  <a:gd name="T15" fmla="*/ 334 h 1362"/>
                  <a:gd name="T16" fmla="*/ 664 w 1902"/>
                  <a:gd name="T17" fmla="*/ 427 h 1362"/>
                  <a:gd name="T18" fmla="*/ 548 w 1902"/>
                  <a:gd name="T19" fmla="*/ 523 h 1362"/>
                  <a:gd name="T20" fmla="*/ 439 w 1902"/>
                  <a:gd name="T21" fmla="*/ 632 h 1362"/>
                  <a:gd name="T22" fmla="*/ 338 w 1902"/>
                  <a:gd name="T23" fmla="*/ 749 h 1362"/>
                  <a:gd name="T24" fmla="*/ 245 w 1902"/>
                  <a:gd name="T25" fmla="*/ 870 h 1362"/>
                  <a:gd name="T26" fmla="*/ 161 w 1902"/>
                  <a:gd name="T27" fmla="*/ 999 h 1362"/>
                  <a:gd name="T28" fmla="*/ 88 w 1902"/>
                  <a:gd name="T29" fmla="*/ 1136 h 1362"/>
                  <a:gd name="T30" fmla="*/ 28 w 1902"/>
                  <a:gd name="T31" fmla="*/ 1277 h 1362"/>
                  <a:gd name="T32" fmla="*/ 32 w 1902"/>
                  <a:gd name="T33" fmla="*/ 1362 h 1362"/>
                  <a:gd name="T34" fmla="*/ 88 w 1902"/>
                  <a:gd name="T35" fmla="*/ 1221 h 1362"/>
                  <a:gd name="T36" fmla="*/ 157 w 1902"/>
                  <a:gd name="T37" fmla="*/ 1084 h 1362"/>
                  <a:gd name="T38" fmla="*/ 229 w 1902"/>
                  <a:gd name="T39" fmla="*/ 955 h 1362"/>
                  <a:gd name="T40" fmla="*/ 318 w 1902"/>
                  <a:gd name="T41" fmla="*/ 830 h 1362"/>
                  <a:gd name="T42" fmla="*/ 411 w 1902"/>
                  <a:gd name="T43" fmla="*/ 713 h 1362"/>
                  <a:gd name="T44" fmla="*/ 515 w 1902"/>
                  <a:gd name="T45" fmla="*/ 600 h 1362"/>
                  <a:gd name="T46" fmla="*/ 628 w 1902"/>
                  <a:gd name="T47" fmla="*/ 499 h 1362"/>
                  <a:gd name="T48" fmla="*/ 745 w 1902"/>
                  <a:gd name="T49" fmla="*/ 407 h 1362"/>
                  <a:gd name="T50" fmla="*/ 870 w 1902"/>
                  <a:gd name="T51" fmla="*/ 322 h 1362"/>
                  <a:gd name="T52" fmla="*/ 1003 w 1902"/>
                  <a:gd name="T53" fmla="*/ 249 h 1362"/>
                  <a:gd name="T54" fmla="*/ 1140 w 1902"/>
                  <a:gd name="T55" fmla="*/ 185 h 1362"/>
                  <a:gd name="T56" fmla="*/ 1285 w 1902"/>
                  <a:gd name="T57" fmla="*/ 133 h 1362"/>
                  <a:gd name="T58" fmla="*/ 1434 w 1902"/>
                  <a:gd name="T59" fmla="*/ 88 h 1362"/>
                  <a:gd name="T60" fmla="*/ 1583 w 1902"/>
                  <a:gd name="T61" fmla="*/ 56 h 1362"/>
                  <a:gd name="T62" fmla="*/ 1740 w 1902"/>
                  <a:gd name="T63" fmla="*/ 40 h 1362"/>
                  <a:gd name="T64" fmla="*/ 1902 w 1902"/>
                  <a:gd name="T65" fmla="*/ 32 h 1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2" h="1362">
                    <a:moveTo>
                      <a:pt x="1902" y="0"/>
                    </a:moveTo>
                    <a:lnTo>
                      <a:pt x="1821" y="0"/>
                    </a:lnTo>
                    <a:lnTo>
                      <a:pt x="1740" y="4"/>
                    </a:lnTo>
                    <a:lnTo>
                      <a:pt x="1660" y="12"/>
                    </a:lnTo>
                    <a:lnTo>
                      <a:pt x="1579" y="24"/>
                    </a:lnTo>
                    <a:lnTo>
                      <a:pt x="1503" y="40"/>
                    </a:lnTo>
                    <a:lnTo>
                      <a:pt x="1426" y="56"/>
                    </a:lnTo>
                    <a:lnTo>
                      <a:pt x="1350" y="76"/>
                    </a:lnTo>
                    <a:lnTo>
                      <a:pt x="1273" y="100"/>
                    </a:lnTo>
                    <a:lnTo>
                      <a:pt x="1200" y="125"/>
                    </a:lnTo>
                    <a:lnTo>
                      <a:pt x="1128" y="153"/>
                    </a:lnTo>
                    <a:lnTo>
                      <a:pt x="1055" y="185"/>
                    </a:lnTo>
                    <a:lnTo>
                      <a:pt x="987" y="217"/>
                    </a:lnTo>
                    <a:lnTo>
                      <a:pt x="918" y="254"/>
                    </a:lnTo>
                    <a:lnTo>
                      <a:pt x="854" y="294"/>
                    </a:lnTo>
                    <a:lnTo>
                      <a:pt x="789" y="334"/>
                    </a:lnTo>
                    <a:lnTo>
                      <a:pt x="725" y="378"/>
                    </a:lnTo>
                    <a:lnTo>
                      <a:pt x="664" y="427"/>
                    </a:lnTo>
                    <a:lnTo>
                      <a:pt x="604" y="475"/>
                    </a:lnTo>
                    <a:lnTo>
                      <a:pt x="548" y="523"/>
                    </a:lnTo>
                    <a:lnTo>
                      <a:pt x="491" y="576"/>
                    </a:lnTo>
                    <a:lnTo>
                      <a:pt x="439" y="632"/>
                    </a:lnTo>
                    <a:lnTo>
                      <a:pt x="386" y="689"/>
                    </a:lnTo>
                    <a:lnTo>
                      <a:pt x="338" y="749"/>
                    </a:lnTo>
                    <a:lnTo>
                      <a:pt x="290" y="810"/>
                    </a:lnTo>
                    <a:lnTo>
                      <a:pt x="245" y="870"/>
                    </a:lnTo>
                    <a:lnTo>
                      <a:pt x="201" y="934"/>
                    </a:lnTo>
                    <a:lnTo>
                      <a:pt x="161" y="999"/>
                    </a:lnTo>
                    <a:lnTo>
                      <a:pt x="124" y="1067"/>
                    </a:lnTo>
                    <a:lnTo>
                      <a:pt x="88" y="1136"/>
                    </a:lnTo>
                    <a:lnTo>
                      <a:pt x="56" y="1208"/>
                    </a:lnTo>
                    <a:lnTo>
                      <a:pt x="28" y="1277"/>
                    </a:lnTo>
                    <a:lnTo>
                      <a:pt x="0" y="1354"/>
                    </a:lnTo>
                    <a:lnTo>
                      <a:pt x="32" y="1362"/>
                    </a:lnTo>
                    <a:lnTo>
                      <a:pt x="60" y="1293"/>
                    </a:lnTo>
                    <a:lnTo>
                      <a:pt x="88" y="1221"/>
                    </a:lnTo>
                    <a:lnTo>
                      <a:pt x="120" y="1152"/>
                    </a:lnTo>
                    <a:lnTo>
                      <a:pt x="157" y="1084"/>
                    </a:lnTo>
                    <a:lnTo>
                      <a:pt x="193" y="1019"/>
                    </a:lnTo>
                    <a:lnTo>
                      <a:pt x="229" y="955"/>
                    </a:lnTo>
                    <a:lnTo>
                      <a:pt x="274" y="890"/>
                    </a:lnTo>
                    <a:lnTo>
                      <a:pt x="318" y="830"/>
                    </a:lnTo>
                    <a:lnTo>
                      <a:pt x="362" y="769"/>
                    </a:lnTo>
                    <a:lnTo>
                      <a:pt x="411" y="713"/>
                    </a:lnTo>
                    <a:lnTo>
                      <a:pt x="463" y="656"/>
                    </a:lnTo>
                    <a:lnTo>
                      <a:pt x="515" y="600"/>
                    </a:lnTo>
                    <a:lnTo>
                      <a:pt x="568" y="552"/>
                    </a:lnTo>
                    <a:lnTo>
                      <a:pt x="628" y="499"/>
                    </a:lnTo>
                    <a:lnTo>
                      <a:pt x="685" y="451"/>
                    </a:lnTo>
                    <a:lnTo>
                      <a:pt x="745" y="407"/>
                    </a:lnTo>
                    <a:lnTo>
                      <a:pt x="806" y="362"/>
                    </a:lnTo>
                    <a:lnTo>
                      <a:pt x="870" y="322"/>
                    </a:lnTo>
                    <a:lnTo>
                      <a:pt x="934" y="286"/>
                    </a:lnTo>
                    <a:lnTo>
                      <a:pt x="1003" y="249"/>
                    </a:lnTo>
                    <a:lnTo>
                      <a:pt x="1072" y="217"/>
                    </a:lnTo>
                    <a:lnTo>
                      <a:pt x="1140" y="185"/>
                    </a:lnTo>
                    <a:lnTo>
                      <a:pt x="1213" y="157"/>
                    </a:lnTo>
                    <a:lnTo>
                      <a:pt x="1285" y="133"/>
                    </a:lnTo>
                    <a:lnTo>
                      <a:pt x="1358" y="108"/>
                    </a:lnTo>
                    <a:lnTo>
                      <a:pt x="1434" y="88"/>
                    </a:lnTo>
                    <a:lnTo>
                      <a:pt x="1507" y="72"/>
                    </a:lnTo>
                    <a:lnTo>
                      <a:pt x="1583" y="56"/>
                    </a:lnTo>
                    <a:lnTo>
                      <a:pt x="1664" y="48"/>
                    </a:lnTo>
                    <a:lnTo>
                      <a:pt x="1740" y="40"/>
                    </a:lnTo>
                    <a:lnTo>
                      <a:pt x="1821" y="32"/>
                    </a:lnTo>
                    <a:lnTo>
                      <a:pt x="1902" y="32"/>
                    </a:lnTo>
                    <a:lnTo>
                      <a:pt x="190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5" name="Freeform 15">
                <a:extLst>
                  <a:ext uri="{FF2B5EF4-FFF2-40B4-BE49-F238E27FC236}">
                    <a16:creationId xmlns:a16="http://schemas.microsoft.com/office/drawing/2014/main" id="{655E13A4-A701-A470-BF6B-541EC9727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8544"/>
                <a:ext cx="1910" cy="1374"/>
              </a:xfrm>
              <a:custGeom>
                <a:avLst/>
                <a:gdLst>
                  <a:gd name="T0" fmla="*/ 1902 w 1910"/>
                  <a:gd name="T1" fmla="*/ 1354 h 1374"/>
                  <a:gd name="T2" fmla="*/ 1845 w 1910"/>
                  <a:gd name="T3" fmla="*/ 1208 h 1374"/>
                  <a:gd name="T4" fmla="*/ 1777 w 1910"/>
                  <a:gd name="T5" fmla="*/ 1067 h 1374"/>
                  <a:gd name="T6" fmla="*/ 1700 w 1910"/>
                  <a:gd name="T7" fmla="*/ 934 h 1374"/>
                  <a:gd name="T8" fmla="*/ 1612 w 1910"/>
                  <a:gd name="T9" fmla="*/ 810 h 1374"/>
                  <a:gd name="T10" fmla="*/ 1515 w 1910"/>
                  <a:gd name="T11" fmla="*/ 689 h 1374"/>
                  <a:gd name="T12" fmla="*/ 1410 w 1910"/>
                  <a:gd name="T13" fmla="*/ 576 h 1374"/>
                  <a:gd name="T14" fmla="*/ 1297 w 1910"/>
                  <a:gd name="T15" fmla="*/ 475 h 1374"/>
                  <a:gd name="T16" fmla="*/ 1176 w 1910"/>
                  <a:gd name="T17" fmla="*/ 378 h 1374"/>
                  <a:gd name="T18" fmla="*/ 1048 w 1910"/>
                  <a:gd name="T19" fmla="*/ 294 h 1374"/>
                  <a:gd name="T20" fmla="*/ 915 w 1910"/>
                  <a:gd name="T21" fmla="*/ 217 h 1374"/>
                  <a:gd name="T22" fmla="*/ 773 w 1910"/>
                  <a:gd name="T23" fmla="*/ 153 h 1374"/>
                  <a:gd name="T24" fmla="*/ 628 w 1910"/>
                  <a:gd name="T25" fmla="*/ 100 h 1374"/>
                  <a:gd name="T26" fmla="*/ 479 w 1910"/>
                  <a:gd name="T27" fmla="*/ 56 h 1374"/>
                  <a:gd name="T28" fmla="*/ 322 w 1910"/>
                  <a:gd name="T29" fmla="*/ 24 h 1374"/>
                  <a:gd name="T30" fmla="*/ 161 w 1910"/>
                  <a:gd name="T31" fmla="*/ 4 h 1374"/>
                  <a:gd name="T32" fmla="*/ 0 w 1910"/>
                  <a:gd name="T33" fmla="*/ 0 h 1374"/>
                  <a:gd name="T34" fmla="*/ 80 w 1910"/>
                  <a:gd name="T35" fmla="*/ 32 h 1374"/>
                  <a:gd name="T36" fmla="*/ 237 w 1910"/>
                  <a:gd name="T37" fmla="*/ 48 h 1374"/>
                  <a:gd name="T38" fmla="*/ 395 w 1910"/>
                  <a:gd name="T39" fmla="*/ 72 h 1374"/>
                  <a:gd name="T40" fmla="*/ 544 w 1910"/>
                  <a:gd name="T41" fmla="*/ 108 h 1374"/>
                  <a:gd name="T42" fmla="*/ 689 w 1910"/>
                  <a:gd name="T43" fmla="*/ 157 h 1374"/>
                  <a:gd name="T44" fmla="*/ 830 w 1910"/>
                  <a:gd name="T45" fmla="*/ 217 h 1374"/>
                  <a:gd name="T46" fmla="*/ 967 w 1910"/>
                  <a:gd name="T47" fmla="*/ 286 h 1374"/>
                  <a:gd name="T48" fmla="*/ 1096 w 1910"/>
                  <a:gd name="T49" fmla="*/ 362 h 1374"/>
                  <a:gd name="T50" fmla="*/ 1217 w 1910"/>
                  <a:gd name="T51" fmla="*/ 451 h 1374"/>
                  <a:gd name="T52" fmla="*/ 1330 w 1910"/>
                  <a:gd name="T53" fmla="*/ 552 h 1374"/>
                  <a:gd name="T54" fmla="*/ 1438 w 1910"/>
                  <a:gd name="T55" fmla="*/ 656 h 1374"/>
                  <a:gd name="T56" fmla="*/ 1539 w 1910"/>
                  <a:gd name="T57" fmla="*/ 769 h 1374"/>
                  <a:gd name="T58" fmla="*/ 1628 w 1910"/>
                  <a:gd name="T59" fmla="*/ 890 h 1374"/>
                  <a:gd name="T60" fmla="*/ 1708 w 1910"/>
                  <a:gd name="T61" fmla="*/ 1019 h 1374"/>
                  <a:gd name="T62" fmla="*/ 1781 w 1910"/>
                  <a:gd name="T63" fmla="*/ 1152 h 1374"/>
                  <a:gd name="T64" fmla="*/ 1841 w 1910"/>
                  <a:gd name="T65" fmla="*/ 1293 h 1374"/>
                  <a:gd name="T66" fmla="*/ 1886 w 1910"/>
                  <a:gd name="T67" fmla="*/ 1341 h 1374"/>
                  <a:gd name="T68" fmla="*/ 1910 w 1910"/>
                  <a:gd name="T69" fmla="*/ 1374 h 1374"/>
                  <a:gd name="T70" fmla="*/ 1886 w 1910"/>
                  <a:gd name="T71" fmla="*/ 1374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10" h="1374">
                    <a:moveTo>
                      <a:pt x="1886" y="1374"/>
                    </a:moveTo>
                    <a:lnTo>
                      <a:pt x="1902" y="1354"/>
                    </a:lnTo>
                    <a:lnTo>
                      <a:pt x="1874" y="1277"/>
                    </a:lnTo>
                    <a:lnTo>
                      <a:pt x="1845" y="1208"/>
                    </a:lnTo>
                    <a:lnTo>
                      <a:pt x="1813" y="1136"/>
                    </a:lnTo>
                    <a:lnTo>
                      <a:pt x="1777" y="1067"/>
                    </a:lnTo>
                    <a:lnTo>
                      <a:pt x="1741" y="999"/>
                    </a:lnTo>
                    <a:lnTo>
                      <a:pt x="1700" y="934"/>
                    </a:lnTo>
                    <a:lnTo>
                      <a:pt x="1656" y="870"/>
                    </a:lnTo>
                    <a:lnTo>
                      <a:pt x="1612" y="810"/>
                    </a:lnTo>
                    <a:lnTo>
                      <a:pt x="1563" y="749"/>
                    </a:lnTo>
                    <a:lnTo>
                      <a:pt x="1515" y="689"/>
                    </a:lnTo>
                    <a:lnTo>
                      <a:pt x="1463" y="632"/>
                    </a:lnTo>
                    <a:lnTo>
                      <a:pt x="1410" y="576"/>
                    </a:lnTo>
                    <a:lnTo>
                      <a:pt x="1354" y="523"/>
                    </a:lnTo>
                    <a:lnTo>
                      <a:pt x="1297" y="475"/>
                    </a:lnTo>
                    <a:lnTo>
                      <a:pt x="1237" y="427"/>
                    </a:lnTo>
                    <a:lnTo>
                      <a:pt x="1176" y="378"/>
                    </a:lnTo>
                    <a:lnTo>
                      <a:pt x="1112" y="334"/>
                    </a:lnTo>
                    <a:lnTo>
                      <a:pt x="1048" y="294"/>
                    </a:lnTo>
                    <a:lnTo>
                      <a:pt x="983" y="254"/>
                    </a:lnTo>
                    <a:lnTo>
                      <a:pt x="915" y="217"/>
                    </a:lnTo>
                    <a:lnTo>
                      <a:pt x="846" y="185"/>
                    </a:lnTo>
                    <a:lnTo>
                      <a:pt x="773" y="153"/>
                    </a:lnTo>
                    <a:lnTo>
                      <a:pt x="701" y="125"/>
                    </a:lnTo>
                    <a:lnTo>
                      <a:pt x="628" y="100"/>
                    </a:lnTo>
                    <a:lnTo>
                      <a:pt x="552" y="76"/>
                    </a:lnTo>
                    <a:lnTo>
                      <a:pt x="479" y="56"/>
                    </a:lnTo>
                    <a:lnTo>
                      <a:pt x="399" y="40"/>
                    </a:lnTo>
                    <a:lnTo>
                      <a:pt x="322" y="24"/>
                    </a:lnTo>
                    <a:lnTo>
                      <a:pt x="242" y="12"/>
                    </a:lnTo>
                    <a:lnTo>
                      <a:pt x="161" y="4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80" y="32"/>
                    </a:lnTo>
                    <a:lnTo>
                      <a:pt x="161" y="40"/>
                    </a:lnTo>
                    <a:lnTo>
                      <a:pt x="237" y="48"/>
                    </a:lnTo>
                    <a:lnTo>
                      <a:pt x="318" y="56"/>
                    </a:lnTo>
                    <a:lnTo>
                      <a:pt x="395" y="72"/>
                    </a:lnTo>
                    <a:lnTo>
                      <a:pt x="471" y="88"/>
                    </a:lnTo>
                    <a:lnTo>
                      <a:pt x="544" y="108"/>
                    </a:lnTo>
                    <a:lnTo>
                      <a:pt x="616" y="133"/>
                    </a:lnTo>
                    <a:lnTo>
                      <a:pt x="689" y="157"/>
                    </a:lnTo>
                    <a:lnTo>
                      <a:pt x="761" y="185"/>
                    </a:lnTo>
                    <a:lnTo>
                      <a:pt x="830" y="217"/>
                    </a:lnTo>
                    <a:lnTo>
                      <a:pt x="898" y="249"/>
                    </a:lnTo>
                    <a:lnTo>
                      <a:pt x="967" y="286"/>
                    </a:lnTo>
                    <a:lnTo>
                      <a:pt x="1031" y="322"/>
                    </a:lnTo>
                    <a:lnTo>
                      <a:pt x="1096" y="362"/>
                    </a:lnTo>
                    <a:lnTo>
                      <a:pt x="1156" y="407"/>
                    </a:lnTo>
                    <a:lnTo>
                      <a:pt x="1217" y="451"/>
                    </a:lnTo>
                    <a:lnTo>
                      <a:pt x="1273" y="499"/>
                    </a:lnTo>
                    <a:lnTo>
                      <a:pt x="1330" y="552"/>
                    </a:lnTo>
                    <a:lnTo>
                      <a:pt x="1386" y="600"/>
                    </a:lnTo>
                    <a:lnTo>
                      <a:pt x="1438" y="656"/>
                    </a:lnTo>
                    <a:lnTo>
                      <a:pt x="1491" y="713"/>
                    </a:lnTo>
                    <a:lnTo>
                      <a:pt x="1539" y="769"/>
                    </a:lnTo>
                    <a:lnTo>
                      <a:pt x="1584" y="830"/>
                    </a:lnTo>
                    <a:lnTo>
                      <a:pt x="1628" y="890"/>
                    </a:lnTo>
                    <a:lnTo>
                      <a:pt x="1672" y="955"/>
                    </a:lnTo>
                    <a:lnTo>
                      <a:pt x="1708" y="1019"/>
                    </a:lnTo>
                    <a:lnTo>
                      <a:pt x="1745" y="1084"/>
                    </a:lnTo>
                    <a:lnTo>
                      <a:pt x="1781" y="1152"/>
                    </a:lnTo>
                    <a:lnTo>
                      <a:pt x="1813" y="1221"/>
                    </a:lnTo>
                    <a:lnTo>
                      <a:pt x="1841" y="1293"/>
                    </a:lnTo>
                    <a:lnTo>
                      <a:pt x="1870" y="1362"/>
                    </a:lnTo>
                    <a:lnTo>
                      <a:pt x="1886" y="1341"/>
                    </a:lnTo>
                    <a:lnTo>
                      <a:pt x="1886" y="1374"/>
                    </a:lnTo>
                    <a:lnTo>
                      <a:pt x="1910" y="1374"/>
                    </a:lnTo>
                    <a:lnTo>
                      <a:pt x="1902" y="1354"/>
                    </a:lnTo>
                    <a:lnTo>
                      <a:pt x="1886" y="1374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6" name="Freeform 16">
                <a:extLst>
                  <a:ext uri="{FF2B5EF4-FFF2-40B4-BE49-F238E27FC236}">
                    <a16:creationId xmlns:a16="http://schemas.microsoft.com/office/drawing/2014/main" id="{48D41AF3-6B32-CFBA-95B7-69577AC63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9885"/>
                <a:ext cx="443" cy="556"/>
              </a:xfrm>
              <a:custGeom>
                <a:avLst/>
                <a:gdLst>
                  <a:gd name="T0" fmla="*/ 435 w 443"/>
                  <a:gd name="T1" fmla="*/ 69 h 556"/>
                  <a:gd name="T2" fmla="*/ 298 w 443"/>
                  <a:gd name="T3" fmla="*/ 77 h 556"/>
                  <a:gd name="T4" fmla="*/ 0 w 443"/>
                  <a:gd name="T5" fmla="*/ 436 h 556"/>
                  <a:gd name="T6" fmla="*/ 145 w 443"/>
                  <a:gd name="T7" fmla="*/ 556 h 556"/>
                  <a:gd name="T8" fmla="*/ 443 w 443"/>
                  <a:gd name="T9" fmla="*/ 198 h 556"/>
                  <a:gd name="T10" fmla="*/ 306 w 443"/>
                  <a:gd name="T11" fmla="*/ 206 h 556"/>
                  <a:gd name="T12" fmla="*/ 435 w 443"/>
                  <a:gd name="T13" fmla="*/ 69 h 556"/>
                  <a:gd name="T14" fmla="*/ 362 w 443"/>
                  <a:gd name="T15" fmla="*/ 0 h 556"/>
                  <a:gd name="T16" fmla="*/ 298 w 443"/>
                  <a:gd name="T17" fmla="*/ 77 h 556"/>
                  <a:gd name="T18" fmla="*/ 435 w 443"/>
                  <a:gd name="T19" fmla="*/ 69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3" h="556">
                    <a:moveTo>
                      <a:pt x="435" y="69"/>
                    </a:moveTo>
                    <a:lnTo>
                      <a:pt x="298" y="77"/>
                    </a:lnTo>
                    <a:lnTo>
                      <a:pt x="0" y="436"/>
                    </a:lnTo>
                    <a:lnTo>
                      <a:pt x="145" y="556"/>
                    </a:lnTo>
                    <a:lnTo>
                      <a:pt x="443" y="198"/>
                    </a:lnTo>
                    <a:lnTo>
                      <a:pt x="306" y="206"/>
                    </a:lnTo>
                    <a:lnTo>
                      <a:pt x="435" y="69"/>
                    </a:lnTo>
                    <a:lnTo>
                      <a:pt x="362" y="0"/>
                    </a:lnTo>
                    <a:lnTo>
                      <a:pt x="298" y="77"/>
                    </a:lnTo>
                    <a:lnTo>
                      <a:pt x="435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7" name="Freeform 17">
                <a:extLst>
                  <a:ext uri="{FF2B5EF4-FFF2-40B4-BE49-F238E27FC236}">
                    <a16:creationId xmlns:a16="http://schemas.microsoft.com/office/drawing/2014/main" id="{E4AE72C8-33C1-3093-DF51-8C4404BC3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5" y="9954"/>
                <a:ext cx="995" cy="911"/>
              </a:xfrm>
              <a:custGeom>
                <a:avLst/>
                <a:gdLst>
                  <a:gd name="T0" fmla="*/ 983 w 995"/>
                  <a:gd name="T1" fmla="*/ 862 h 911"/>
                  <a:gd name="T2" fmla="*/ 955 w 995"/>
                  <a:gd name="T3" fmla="*/ 770 h 911"/>
                  <a:gd name="T4" fmla="*/ 129 w 995"/>
                  <a:gd name="T5" fmla="*/ 0 h 911"/>
                  <a:gd name="T6" fmla="*/ 0 w 995"/>
                  <a:gd name="T7" fmla="*/ 137 h 911"/>
                  <a:gd name="T8" fmla="*/ 826 w 995"/>
                  <a:gd name="T9" fmla="*/ 911 h 911"/>
                  <a:gd name="T10" fmla="*/ 802 w 995"/>
                  <a:gd name="T11" fmla="*/ 818 h 911"/>
                  <a:gd name="T12" fmla="*/ 983 w 995"/>
                  <a:gd name="T13" fmla="*/ 862 h 911"/>
                  <a:gd name="T14" fmla="*/ 995 w 995"/>
                  <a:gd name="T15" fmla="*/ 810 h 911"/>
                  <a:gd name="T16" fmla="*/ 955 w 995"/>
                  <a:gd name="T17" fmla="*/ 770 h 911"/>
                  <a:gd name="T18" fmla="*/ 983 w 995"/>
                  <a:gd name="T19" fmla="*/ 862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95" h="911">
                    <a:moveTo>
                      <a:pt x="983" y="862"/>
                    </a:moveTo>
                    <a:lnTo>
                      <a:pt x="955" y="770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826" y="911"/>
                    </a:lnTo>
                    <a:lnTo>
                      <a:pt x="802" y="818"/>
                    </a:lnTo>
                    <a:lnTo>
                      <a:pt x="983" y="862"/>
                    </a:lnTo>
                    <a:lnTo>
                      <a:pt x="995" y="810"/>
                    </a:lnTo>
                    <a:lnTo>
                      <a:pt x="955" y="770"/>
                    </a:lnTo>
                    <a:lnTo>
                      <a:pt x="983" y="8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8" name="Freeform 18">
                <a:extLst>
                  <a:ext uri="{FF2B5EF4-FFF2-40B4-BE49-F238E27FC236}">
                    <a16:creationId xmlns:a16="http://schemas.microsoft.com/office/drawing/2014/main" id="{9F575CF1-76FC-C2FD-FD4E-8465F49C4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772"/>
                <a:ext cx="1156" cy="963"/>
              </a:xfrm>
              <a:custGeom>
                <a:avLst/>
                <a:gdLst>
                  <a:gd name="T0" fmla="*/ 0 w 1156"/>
                  <a:gd name="T1" fmla="*/ 963 h 963"/>
                  <a:gd name="T2" fmla="*/ 52 w 1156"/>
                  <a:gd name="T3" fmla="*/ 963 h 963"/>
                  <a:gd name="T4" fmla="*/ 104 w 1156"/>
                  <a:gd name="T5" fmla="*/ 959 h 963"/>
                  <a:gd name="T6" fmla="*/ 157 w 1156"/>
                  <a:gd name="T7" fmla="*/ 955 h 963"/>
                  <a:gd name="T8" fmla="*/ 209 w 1156"/>
                  <a:gd name="T9" fmla="*/ 947 h 963"/>
                  <a:gd name="T10" fmla="*/ 306 w 1156"/>
                  <a:gd name="T11" fmla="*/ 923 h 963"/>
                  <a:gd name="T12" fmla="*/ 403 w 1156"/>
                  <a:gd name="T13" fmla="*/ 894 h 963"/>
                  <a:gd name="T14" fmla="*/ 495 w 1156"/>
                  <a:gd name="T15" fmla="*/ 854 h 963"/>
                  <a:gd name="T16" fmla="*/ 584 w 1156"/>
                  <a:gd name="T17" fmla="*/ 810 h 963"/>
                  <a:gd name="T18" fmla="*/ 665 w 1156"/>
                  <a:gd name="T19" fmla="*/ 757 h 963"/>
                  <a:gd name="T20" fmla="*/ 745 w 1156"/>
                  <a:gd name="T21" fmla="*/ 697 h 963"/>
                  <a:gd name="T22" fmla="*/ 818 w 1156"/>
                  <a:gd name="T23" fmla="*/ 632 h 963"/>
                  <a:gd name="T24" fmla="*/ 886 w 1156"/>
                  <a:gd name="T25" fmla="*/ 564 h 963"/>
                  <a:gd name="T26" fmla="*/ 951 w 1156"/>
                  <a:gd name="T27" fmla="*/ 487 h 963"/>
                  <a:gd name="T28" fmla="*/ 1003 w 1156"/>
                  <a:gd name="T29" fmla="*/ 407 h 963"/>
                  <a:gd name="T30" fmla="*/ 1056 w 1156"/>
                  <a:gd name="T31" fmla="*/ 322 h 963"/>
                  <a:gd name="T32" fmla="*/ 1096 w 1156"/>
                  <a:gd name="T33" fmla="*/ 234 h 963"/>
                  <a:gd name="T34" fmla="*/ 1132 w 1156"/>
                  <a:gd name="T35" fmla="*/ 141 h 963"/>
                  <a:gd name="T36" fmla="*/ 1156 w 1156"/>
                  <a:gd name="T37" fmla="*/ 44 h 963"/>
                  <a:gd name="T38" fmla="*/ 975 w 1156"/>
                  <a:gd name="T39" fmla="*/ 0 h 963"/>
                  <a:gd name="T40" fmla="*/ 951 w 1156"/>
                  <a:gd name="T41" fmla="*/ 80 h 963"/>
                  <a:gd name="T42" fmla="*/ 923 w 1156"/>
                  <a:gd name="T43" fmla="*/ 161 h 963"/>
                  <a:gd name="T44" fmla="*/ 886 w 1156"/>
                  <a:gd name="T45" fmla="*/ 234 h 963"/>
                  <a:gd name="T46" fmla="*/ 846 w 1156"/>
                  <a:gd name="T47" fmla="*/ 306 h 963"/>
                  <a:gd name="T48" fmla="*/ 798 w 1156"/>
                  <a:gd name="T49" fmla="*/ 375 h 963"/>
                  <a:gd name="T50" fmla="*/ 745 w 1156"/>
                  <a:gd name="T51" fmla="*/ 439 h 963"/>
                  <a:gd name="T52" fmla="*/ 689 w 1156"/>
                  <a:gd name="T53" fmla="*/ 495 h 963"/>
                  <a:gd name="T54" fmla="*/ 624 w 1156"/>
                  <a:gd name="T55" fmla="*/ 552 h 963"/>
                  <a:gd name="T56" fmla="*/ 560 w 1156"/>
                  <a:gd name="T57" fmla="*/ 600 h 963"/>
                  <a:gd name="T58" fmla="*/ 487 w 1156"/>
                  <a:gd name="T59" fmla="*/ 645 h 963"/>
                  <a:gd name="T60" fmla="*/ 415 w 1156"/>
                  <a:gd name="T61" fmla="*/ 685 h 963"/>
                  <a:gd name="T62" fmla="*/ 338 w 1156"/>
                  <a:gd name="T63" fmla="*/ 713 h 963"/>
                  <a:gd name="T64" fmla="*/ 258 w 1156"/>
                  <a:gd name="T65" fmla="*/ 741 h 963"/>
                  <a:gd name="T66" fmla="*/ 173 w 1156"/>
                  <a:gd name="T67" fmla="*/ 757 h 963"/>
                  <a:gd name="T68" fmla="*/ 133 w 1156"/>
                  <a:gd name="T69" fmla="*/ 765 h 963"/>
                  <a:gd name="T70" fmla="*/ 88 w 1156"/>
                  <a:gd name="T71" fmla="*/ 769 h 963"/>
                  <a:gd name="T72" fmla="*/ 44 w 1156"/>
                  <a:gd name="T73" fmla="*/ 773 h 963"/>
                  <a:gd name="T74" fmla="*/ 0 w 1156"/>
                  <a:gd name="T75" fmla="*/ 773 h 963"/>
                  <a:gd name="T76" fmla="*/ 0 w 1156"/>
                  <a:gd name="T77" fmla="*/ 963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56" h="963">
                    <a:moveTo>
                      <a:pt x="0" y="963"/>
                    </a:moveTo>
                    <a:lnTo>
                      <a:pt x="52" y="963"/>
                    </a:lnTo>
                    <a:lnTo>
                      <a:pt x="104" y="959"/>
                    </a:lnTo>
                    <a:lnTo>
                      <a:pt x="157" y="955"/>
                    </a:lnTo>
                    <a:lnTo>
                      <a:pt x="209" y="947"/>
                    </a:lnTo>
                    <a:lnTo>
                      <a:pt x="306" y="923"/>
                    </a:lnTo>
                    <a:lnTo>
                      <a:pt x="403" y="894"/>
                    </a:lnTo>
                    <a:lnTo>
                      <a:pt x="495" y="854"/>
                    </a:lnTo>
                    <a:lnTo>
                      <a:pt x="584" y="810"/>
                    </a:lnTo>
                    <a:lnTo>
                      <a:pt x="665" y="757"/>
                    </a:lnTo>
                    <a:lnTo>
                      <a:pt x="745" y="697"/>
                    </a:lnTo>
                    <a:lnTo>
                      <a:pt x="818" y="632"/>
                    </a:lnTo>
                    <a:lnTo>
                      <a:pt x="886" y="564"/>
                    </a:lnTo>
                    <a:lnTo>
                      <a:pt x="951" y="487"/>
                    </a:lnTo>
                    <a:lnTo>
                      <a:pt x="1003" y="407"/>
                    </a:lnTo>
                    <a:lnTo>
                      <a:pt x="1056" y="322"/>
                    </a:lnTo>
                    <a:lnTo>
                      <a:pt x="1096" y="234"/>
                    </a:lnTo>
                    <a:lnTo>
                      <a:pt x="1132" y="141"/>
                    </a:lnTo>
                    <a:lnTo>
                      <a:pt x="1156" y="44"/>
                    </a:lnTo>
                    <a:lnTo>
                      <a:pt x="975" y="0"/>
                    </a:lnTo>
                    <a:lnTo>
                      <a:pt x="951" y="80"/>
                    </a:lnTo>
                    <a:lnTo>
                      <a:pt x="923" y="161"/>
                    </a:lnTo>
                    <a:lnTo>
                      <a:pt x="886" y="234"/>
                    </a:lnTo>
                    <a:lnTo>
                      <a:pt x="846" y="306"/>
                    </a:lnTo>
                    <a:lnTo>
                      <a:pt x="798" y="375"/>
                    </a:lnTo>
                    <a:lnTo>
                      <a:pt x="745" y="439"/>
                    </a:lnTo>
                    <a:lnTo>
                      <a:pt x="689" y="495"/>
                    </a:lnTo>
                    <a:lnTo>
                      <a:pt x="624" y="552"/>
                    </a:lnTo>
                    <a:lnTo>
                      <a:pt x="560" y="600"/>
                    </a:lnTo>
                    <a:lnTo>
                      <a:pt x="487" y="645"/>
                    </a:lnTo>
                    <a:lnTo>
                      <a:pt x="415" y="685"/>
                    </a:lnTo>
                    <a:lnTo>
                      <a:pt x="338" y="713"/>
                    </a:lnTo>
                    <a:lnTo>
                      <a:pt x="258" y="741"/>
                    </a:lnTo>
                    <a:lnTo>
                      <a:pt x="173" y="757"/>
                    </a:lnTo>
                    <a:lnTo>
                      <a:pt x="133" y="765"/>
                    </a:lnTo>
                    <a:lnTo>
                      <a:pt x="88" y="769"/>
                    </a:lnTo>
                    <a:lnTo>
                      <a:pt x="44" y="773"/>
                    </a:lnTo>
                    <a:lnTo>
                      <a:pt x="0" y="773"/>
                    </a:lnTo>
                    <a:lnTo>
                      <a:pt x="0" y="9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9" name="Freeform 19">
                <a:extLst>
                  <a:ext uri="{FF2B5EF4-FFF2-40B4-BE49-F238E27FC236}">
                    <a16:creationId xmlns:a16="http://schemas.microsoft.com/office/drawing/2014/main" id="{8F9785EA-F988-0090-AD3F-D9A4D8AA5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7" y="10506"/>
                <a:ext cx="1185" cy="1229"/>
              </a:xfrm>
              <a:custGeom>
                <a:avLst/>
                <a:gdLst>
                  <a:gd name="T0" fmla="*/ 4 w 1185"/>
                  <a:gd name="T1" fmla="*/ 101 h 1229"/>
                  <a:gd name="T2" fmla="*/ 16 w 1185"/>
                  <a:gd name="T3" fmla="*/ 213 h 1229"/>
                  <a:gd name="T4" fmla="*/ 40 w 1185"/>
                  <a:gd name="T5" fmla="*/ 326 h 1229"/>
                  <a:gd name="T6" fmla="*/ 72 w 1185"/>
                  <a:gd name="T7" fmla="*/ 435 h 1229"/>
                  <a:gd name="T8" fmla="*/ 117 w 1185"/>
                  <a:gd name="T9" fmla="*/ 540 h 1229"/>
                  <a:gd name="T10" fmla="*/ 169 w 1185"/>
                  <a:gd name="T11" fmla="*/ 637 h 1229"/>
                  <a:gd name="T12" fmla="*/ 230 w 1185"/>
                  <a:gd name="T13" fmla="*/ 729 h 1229"/>
                  <a:gd name="T14" fmla="*/ 298 w 1185"/>
                  <a:gd name="T15" fmla="*/ 818 h 1229"/>
                  <a:gd name="T16" fmla="*/ 371 w 1185"/>
                  <a:gd name="T17" fmla="*/ 898 h 1229"/>
                  <a:gd name="T18" fmla="*/ 455 w 1185"/>
                  <a:gd name="T19" fmla="*/ 971 h 1229"/>
                  <a:gd name="T20" fmla="*/ 544 w 1185"/>
                  <a:gd name="T21" fmla="*/ 1035 h 1229"/>
                  <a:gd name="T22" fmla="*/ 641 w 1185"/>
                  <a:gd name="T23" fmla="*/ 1092 h 1229"/>
                  <a:gd name="T24" fmla="*/ 741 w 1185"/>
                  <a:gd name="T25" fmla="*/ 1140 h 1229"/>
                  <a:gd name="T26" fmla="*/ 846 w 1185"/>
                  <a:gd name="T27" fmla="*/ 1176 h 1229"/>
                  <a:gd name="T28" fmla="*/ 955 w 1185"/>
                  <a:gd name="T29" fmla="*/ 1205 h 1229"/>
                  <a:gd name="T30" fmla="*/ 1068 w 1185"/>
                  <a:gd name="T31" fmla="*/ 1225 h 1229"/>
                  <a:gd name="T32" fmla="*/ 1185 w 1185"/>
                  <a:gd name="T33" fmla="*/ 1229 h 1229"/>
                  <a:gd name="T34" fmla="*/ 1136 w 1185"/>
                  <a:gd name="T35" fmla="*/ 1039 h 1229"/>
                  <a:gd name="T36" fmla="*/ 1040 w 1185"/>
                  <a:gd name="T37" fmla="*/ 1027 h 1229"/>
                  <a:gd name="T38" fmla="*/ 947 w 1185"/>
                  <a:gd name="T39" fmla="*/ 1011 h 1229"/>
                  <a:gd name="T40" fmla="*/ 854 w 1185"/>
                  <a:gd name="T41" fmla="*/ 983 h 1229"/>
                  <a:gd name="T42" fmla="*/ 770 w 1185"/>
                  <a:gd name="T43" fmla="*/ 947 h 1229"/>
                  <a:gd name="T44" fmla="*/ 689 w 1185"/>
                  <a:gd name="T45" fmla="*/ 903 h 1229"/>
                  <a:gd name="T46" fmla="*/ 608 w 1185"/>
                  <a:gd name="T47" fmla="*/ 850 h 1229"/>
                  <a:gd name="T48" fmla="*/ 540 w 1185"/>
                  <a:gd name="T49" fmla="*/ 794 h 1229"/>
                  <a:gd name="T50" fmla="*/ 471 w 1185"/>
                  <a:gd name="T51" fmla="*/ 729 h 1229"/>
                  <a:gd name="T52" fmla="*/ 411 w 1185"/>
                  <a:gd name="T53" fmla="*/ 657 h 1229"/>
                  <a:gd name="T54" fmla="*/ 355 w 1185"/>
                  <a:gd name="T55" fmla="*/ 580 h 1229"/>
                  <a:gd name="T56" fmla="*/ 310 w 1185"/>
                  <a:gd name="T57" fmla="*/ 500 h 1229"/>
                  <a:gd name="T58" fmla="*/ 270 w 1185"/>
                  <a:gd name="T59" fmla="*/ 415 h 1229"/>
                  <a:gd name="T60" fmla="*/ 238 w 1185"/>
                  <a:gd name="T61" fmla="*/ 326 h 1229"/>
                  <a:gd name="T62" fmla="*/ 213 w 1185"/>
                  <a:gd name="T63" fmla="*/ 234 h 1229"/>
                  <a:gd name="T64" fmla="*/ 197 w 1185"/>
                  <a:gd name="T65" fmla="*/ 137 h 1229"/>
                  <a:gd name="T66" fmla="*/ 101 w 1185"/>
                  <a:gd name="T67" fmla="*/ 189 h 1229"/>
                  <a:gd name="T68" fmla="*/ 0 w 1185"/>
                  <a:gd name="T69" fmla="*/ 0 h 1229"/>
                  <a:gd name="T70" fmla="*/ 101 w 1185"/>
                  <a:gd name="T71" fmla="*/ 0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85" h="1229">
                    <a:moveTo>
                      <a:pt x="101" y="0"/>
                    </a:moveTo>
                    <a:lnTo>
                      <a:pt x="4" y="101"/>
                    </a:lnTo>
                    <a:lnTo>
                      <a:pt x="12" y="157"/>
                    </a:lnTo>
                    <a:lnTo>
                      <a:pt x="16" y="213"/>
                    </a:lnTo>
                    <a:lnTo>
                      <a:pt x="28" y="270"/>
                    </a:lnTo>
                    <a:lnTo>
                      <a:pt x="40" y="326"/>
                    </a:lnTo>
                    <a:lnTo>
                      <a:pt x="56" y="383"/>
                    </a:lnTo>
                    <a:lnTo>
                      <a:pt x="72" y="435"/>
                    </a:lnTo>
                    <a:lnTo>
                      <a:pt x="93" y="487"/>
                    </a:lnTo>
                    <a:lnTo>
                      <a:pt x="117" y="540"/>
                    </a:lnTo>
                    <a:lnTo>
                      <a:pt x="141" y="588"/>
                    </a:lnTo>
                    <a:lnTo>
                      <a:pt x="169" y="637"/>
                    </a:lnTo>
                    <a:lnTo>
                      <a:pt x="197" y="685"/>
                    </a:lnTo>
                    <a:lnTo>
                      <a:pt x="230" y="729"/>
                    </a:lnTo>
                    <a:lnTo>
                      <a:pt x="262" y="774"/>
                    </a:lnTo>
                    <a:lnTo>
                      <a:pt x="298" y="818"/>
                    </a:lnTo>
                    <a:lnTo>
                      <a:pt x="334" y="858"/>
                    </a:lnTo>
                    <a:lnTo>
                      <a:pt x="371" y="898"/>
                    </a:lnTo>
                    <a:lnTo>
                      <a:pt x="411" y="935"/>
                    </a:lnTo>
                    <a:lnTo>
                      <a:pt x="455" y="971"/>
                    </a:lnTo>
                    <a:lnTo>
                      <a:pt x="500" y="1003"/>
                    </a:lnTo>
                    <a:lnTo>
                      <a:pt x="544" y="1035"/>
                    </a:lnTo>
                    <a:lnTo>
                      <a:pt x="592" y="1064"/>
                    </a:lnTo>
                    <a:lnTo>
                      <a:pt x="641" y="1092"/>
                    </a:lnTo>
                    <a:lnTo>
                      <a:pt x="689" y="1116"/>
                    </a:lnTo>
                    <a:lnTo>
                      <a:pt x="741" y="1140"/>
                    </a:lnTo>
                    <a:lnTo>
                      <a:pt x="790" y="1160"/>
                    </a:lnTo>
                    <a:lnTo>
                      <a:pt x="846" y="1176"/>
                    </a:lnTo>
                    <a:lnTo>
                      <a:pt x="899" y="1193"/>
                    </a:lnTo>
                    <a:lnTo>
                      <a:pt x="955" y="1205"/>
                    </a:lnTo>
                    <a:lnTo>
                      <a:pt x="1011" y="1217"/>
                    </a:lnTo>
                    <a:lnTo>
                      <a:pt x="1068" y="1225"/>
                    </a:lnTo>
                    <a:lnTo>
                      <a:pt x="1128" y="1229"/>
                    </a:lnTo>
                    <a:lnTo>
                      <a:pt x="1185" y="1229"/>
                    </a:lnTo>
                    <a:lnTo>
                      <a:pt x="1185" y="1039"/>
                    </a:lnTo>
                    <a:lnTo>
                      <a:pt x="1136" y="1039"/>
                    </a:lnTo>
                    <a:lnTo>
                      <a:pt x="1088" y="1035"/>
                    </a:lnTo>
                    <a:lnTo>
                      <a:pt x="1040" y="1027"/>
                    </a:lnTo>
                    <a:lnTo>
                      <a:pt x="991" y="1019"/>
                    </a:lnTo>
                    <a:lnTo>
                      <a:pt x="947" y="1011"/>
                    </a:lnTo>
                    <a:lnTo>
                      <a:pt x="903" y="999"/>
                    </a:lnTo>
                    <a:lnTo>
                      <a:pt x="854" y="983"/>
                    </a:lnTo>
                    <a:lnTo>
                      <a:pt x="814" y="967"/>
                    </a:lnTo>
                    <a:lnTo>
                      <a:pt x="770" y="947"/>
                    </a:lnTo>
                    <a:lnTo>
                      <a:pt x="729" y="927"/>
                    </a:lnTo>
                    <a:lnTo>
                      <a:pt x="689" y="903"/>
                    </a:lnTo>
                    <a:lnTo>
                      <a:pt x="649" y="878"/>
                    </a:lnTo>
                    <a:lnTo>
                      <a:pt x="608" y="850"/>
                    </a:lnTo>
                    <a:lnTo>
                      <a:pt x="572" y="822"/>
                    </a:lnTo>
                    <a:lnTo>
                      <a:pt x="540" y="794"/>
                    </a:lnTo>
                    <a:lnTo>
                      <a:pt x="504" y="761"/>
                    </a:lnTo>
                    <a:lnTo>
                      <a:pt x="471" y="729"/>
                    </a:lnTo>
                    <a:lnTo>
                      <a:pt x="439" y="693"/>
                    </a:lnTo>
                    <a:lnTo>
                      <a:pt x="411" y="657"/>
                    </a:lnTo>
                    <a:lnTo>
                      <a:pt x="383" y="620"/>
                    </a:lnTo>
                    <a:lnTo>
                      <a:pt x="355" y="580"/>
                    </a:lnTo>
                    <a:lnTo>
                      <a:pt x="330" y="544"/>
                    </a:lnTo>
                    <a:lnTo>
                      <a:pt x="310" y="500"/>
                    </a:lnTo>
                    <a:lnTo>
                      <a:pt x="286" y="459"/>
                    </a:lnTo>
                    <a:lnTo>
                      <a:pt x="270" y="415"/>
                    </a:lnTo>
                    <a:lnTo>
                      <a:pt x="254" y="371"/>
                    </a:lnTo>
                    <a:lnTo>
                      <a:pt x="238" y="326"/>
                    </a:lnTo>
                    <a:lnTo>
                      <a:pt x="226" y="282"/>
                    </a:lnTo>
                    <a:lnTo>
                      <a:pt x="213" y="234"/>
                    </a:lnTo>
                    <a:lnTo>
                      <a:pt x="205" y="185"/>
                    </a:lnTo>
                    <a:lnTo>
                      <a:pt x="197" y="137"/>
                    </a:lnTo>
                    <a:lnTo>
                      <a:pt x="193" y="89"/>
                    </a:lnTo>
                    <a:lnTo>
                      <a:pt x="101" y="189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4" y="101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0" name="Freeform 20">
                <a:extLst>
                  <a:ext uri="{FF2B5EF4-FFF2-40B4-BE49-F238E27FC236}">
                    <a16:creationId xmlns:a16="http://schemas.microsoft.com/office/drawing/2014/main" id="{83889D50-CD8E-37EC-7EEC-FD6910983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06"/>
                <a:ext cx="600" cy="189"/>
              </a:xfrm>
              <a:custGeom>
                <a:avLst/>
                <a:gdLst>
                  <a:gd name="T0" fmla="*/ 600 w 600"/>
                  <a:gd name="T1" fmla="*/ 85 h 189"/>
                  <a:gd name="T2" fmla="*/ 503 w 600"/>
                  <a:gd name="T3" fmla="*/ 0 h 189"/>
                  <a:gd name="T4" fmla="*/ 0 w 600"/>
                  <a:gd name="T5" fmla="*/ 0 h 189"/>
                  <a:gd name="T6" fmla="*/ 0 w 600"/>
                  <a:gd name="T7" fmla="*/ 189 h 189"/>
                  <a:gd name="T8" fmla="*/ 503 w 600"/>
                  <a:gd name="T9" fmla="*/ 189 h 189"/>
                  <a:gd name="T10" fmla="*/ 411 w 600"/>
                  <a:gd name="T11" fmla="*/ 105 h 189"/>
                  <a:gd name="T12" fmla="*/ 600 w 600"/>
                  <a:gd name="T13" fmla="*/ 85 h 189"/>
                  <a:gd name="T14" fmla="*/ 592 w 600"/>
                  <a:gd name="T15" fmla="*/ 0 h 189"/>
                  <a:gd name="T16" fmla="*/ 503 w 600"/>
                  <a:gd name="T17" fmla="*/ 0 h 189"/>
                  <a:gd name="T18" fmla="*/ 600 w 600"/>
                  <a:gd name="T19" fmla="*/ 8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600" y="85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03" y="189"/>
                    </a:lnTo>
                    <a:lnTo>
                      <a:pt x="411" y="105"/>
                    </a:lnTo>
                    <a:lnTo>
                      <a:pt x="600" y="85"/>
                    </a:lnTo>
                    <a:lnTo>
                      <a:pt x="592" y="0"/>
                    </a:lnTo>
                    <a:lnTo>
                      <a:pt x="503" y="0"/>
                    </a:lnTo>
                    <a:lnTo>
                      <a:pt x="600" y="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1" name="Freeform 21">
                <a:extLst>
                  <a:ext uri="{FF2B5EF4-FFF2-40B4-BE49-F238E27FC236}">
                    <a16:creationId xmlns:a16="http://schemas.microsoft.com/office/drawing/2014/main" id="{6E0A8D4A-96A4-CD9B-CFC6-CFAB616E4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0591"/>
                <a:ext cx="673" cy="644"/>
              </a:xfrm>
              <a:custGeom>
                <a:avLst/>
                <a:gdLst>
                  <a:gd name="T0" fmla="*/ 673 w 673"/>
                  <a:gd name="T1" fmla="*/ 455 h 644"/>
                  <a:gd name="T2" fmla="*/ 624 w 673"/>
                  <a:gd name="T3" fmla="*/ 451 h 644"/>
                  <a:gd name="T4" fmla="*/ 580 w 673"/>
                  <a:gd name="T5" fmla="*/ 443 h 644"/>
                  <a:gd name="T6" fmla="*/ 536 w 673"/>
                  <a:gd name="T7" fmla="*/ 435 h 644"/>
                  <a:gd name="T8" fmla="*/ 495 w 673"/>
                  <a:gd name="T9" fmla="*/ 419 h 644"/>
                  <a:gd name="T10" fmla="*/ 455 w 673"/>
                  <a:gd name="T11" fmla="*/ 398 h 644"/>
                  <a:gd name="T12" fmla="*/ 415 w 673"/>
                  <a:gd name="T13" fmla="*/ 378 h 644"/>
                  <a:gd name="T14" fmla="*/ 379 w 673"/>
                  <a:gd name="T15" fmla="*/ 350 h 644"/>
                  <a:gd name="T16" fmla="*/ 346 w 673"/>
                  <a:gd name="T17" fmla="*/ 322 h 644"/>
                  <a:gd name="T18" fmla="*/ 314 w 673"/>
                  <a:gd name="T19" fmla="*/ 290 h 644"/>
                  <a:gd name="T20" fmla="*/ 286 w 673"/>
                  <a:gd name="T21" fmla="*/ 253 h 644"/>
                  <a:gd name="T22" fmla="*/ 262 w 673"/>
                  <a:gd name="T23" fmla="*/ 217 h 644"/>
                  <a:gd name="T24" fmla="*/ 237 w 673"/>
                  <a:gd name="T25" fmla="*/ 177 h 644"/>
                  <a:gd name="T26" fmla="*/ 221 w 673"/>
                  <a:gd name="T27" fmla="*/ 137 h 644"/>
                  <a:gd name="T28" fmla="*/ 205 w 673"/>
                  <a:gd name="T29" fmla="*/ 92 h 644"/>
                  <a:gd name="T30" fmla="*/ 193 w 673"/>
                  <a:gd name="T31" fmla="*/ 48 h 644"/>
                  <a:gd name="T32" fmla="*/ 189 w 673"/>
                  <a:gd name="T33" fmla="*/ 0 h 644"/>
                  <a:gd name="T34" fmla="*/ 0 w 673"/>
                  <a:gd name="T35" fmla="*/ 20 h 644"/>
                  <a:gd name="T36" fmla="*/ 8 w 673"/>
                  <a:gd name="T37" fmla="*/ 84 h 644"/>
                  <a:gd name="T38" fmla="*/ 24 w 673"/>
                  <a:gd name="T39" fmla="*/ 145 h 644"/>
                  <a:gd name="T40" fmla="*/ 44 w 673"/>
                  <a:gd name="T41" fmla="*/ 205 h 644"/>
                  <a:gd name="T42" fmla="*/ 68 w 673"/>
                  <a:gd name="T43" fmla="*/ 261 h 644"/>
                  <a:gd name="T44" fmla="*/ 96 w 673"/>
                  <a:gd name="T45" fmla="*/ 318 h 644"/>
                  <a:gd name="T46" fmla="*/ 133 w 673"/>
                  <a:gd name="T47" fmla="*/ 366 h 644"/>
                  <a:gd name="T48" fmla="*/ 173 w 673"/>
                  <a:gd name="T49" fmla="*/ 415 h 644"/>
                  <a:gd name="T50" fmla="*/ 213 w 673"/>
                  <a:gd name="T51" fmla="*/ 459 h 644"/>
                  <a:gd name="T52" fmla="*/ 262 w 673"/>
                  <a:gd name="T53" fmla="*/ 499 h 644"/>
                  <a:gd name="T54" fmla="*/ 314 w 673"/>
                  <a:gd name="T55" fmla="*/ 535 h 644"/>
                  <a:gd name="T56" fmla="*/ 366 w 673"/>
                  <a:gd name="T57" fmla="*/ 568 h 644"/>
                  <a:gd name="T58" fmla="*/ 423 w 673"/>
                  <a:gd name="T59" fmla="*/ 592 h 644"/>
                  <a:gd name="T60" fmla="*/ 483 w 673"/>
                  <a:gd name="T61" fmla="*/ 616 h 644"/>
                  <a:gd name="T62" fmla="*/ 544 w 673"/>
                  <a:gd name="T63" fmla="*/ 628 h 644"/>
                  <a:gd name="T64" fmla="*/ 608 w 673"/>
                  <a:gd name="T65" fmla="*/ 640 h 644"/>
                  <a:gd name="T66" fmla="*/ 673 w 673"/>
                  <a:gd name="T67" fmla="*/ 644 h 644"/>
                  <a:gd name="T68" fmla="*/ 673 w 673"/>
                  <a:gd name="T69" fmla="*/ 455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73" h="644">
                    <a:moveTo>
                      <a:pt x="673" y="455"/>
                    </a:moveTo>
                    <a:lnTo>
                      <a:pt x="624" y="451"/>
                    </a:lnTo>
                    <a:lnTo>
                      <a:pt x="580" y="443"/>
                    </a:lnTo>
                    <a:lnTo>
                      <a:pt x="536" y="435"/>
                    </a:lnTo>
                    <a:lnTo>
                      <a:pt x="495" y="419"/>
                    </a:lnTo>
                    <a:lnTo>
                      <a:pt x="455" y="398"/>
                    </a:lnTo>
                    <a:lnTo>
                      <a:pt x="415" y="378"/>
                    </a:lnTo>
                    <a:lnTo>
                      <a:pt x="379" y="350"/>
                    </a:lnTo>
                    <a:lnTo>
                      <a:pt x="346" y="322"/>
                    </a:lnTo>
                    <a:lnTo>
                      <a:pt x="314" y="290"/>
                    </a:lnTo>
                    <a:lnTo>
                      <a:pt x="286" y="253"/>
                    </a:lnTo>
                    <a:lnTo>
                      <a:pt x="262" y="217"/>
                    </a:lnTo>
                    <a:lnTo>
                      <a:pt x="237" y="177"/>
                    </a:lnTo>
                    <a:lnTo>
                      <a:pt x="221" y="137"/>
                    </a:lnTo>
                    <a:lnTo>
                      <a:pt x="205" y="92"/>
                    </a:lnTo>
                    <a:lnTo>
                      <a:pt x="193" y="48"/>
                    </a:lnTo>
                    <a:lnTo>
                      <a:pt x="189" y="0"/>
                    </a:lnTo>
                    <a:lnTo>
                      <a:pt x="0" y="20"/>
                    </a:lnTo>
                    <a:lnTo>
                      <a:pt x="8" y="84"/>
                    </a:lnTo>
                    <a:lnTo>
                      <a:pt x="24" y="145"/>
                    </a:lnTo>
                    <a:lnTo>
                      <a:pt x="44" y="205"/>
                    </a:lnTo>
                    <a:lnTo>
                      <a:pt x="68" y="261"/>
                    </a:lnTo>
                    <a:lnTo>
                      <a:pt x="96" y="318"/>
                    </a:lnTo>
                    <a:lnTo>
                      <a:pt x="133" y="366"/>
                    </a:lnTo>
                    <a:lnTo>
                      <a:pt x="173" y="415"/>
                    </a:lnTo>
                    <a:lnTo>
                      <a:pt x="213" y="459"/>
                    </a:lnTo>
                    <a:lnTo>
                      <a:pt x="262" y="499"/>
                    </a:lnTo>
                    <a:lnTo>
                      <a:pt x="314" y="535"/>
                    </a:lnTo>
                    <a:lnTo>
                      <a:pt x="366" y="568"/>
                    </a:lnTo>
                    <a:lnTo>
                      <a:pt x="423" y="592"/>
                    </a:lnTo>
                    <a:lnTo>
                      <a:pt x="483" y="616"/>
                    </a:lnTo>
                    <a:lnTo>
                      <a:pt x="544" y="628"/>
                    </a:lnTo>
                    <a:lnTo>
                      <a:pt x="608" y="640"/>
                    </a:lnTo>
                    <a:lnTo>
                      <a:pt x="673" y="644"/>
                    </a:lnTo>
                    <a:lnTo>
                      <a:pt x="673" y="4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2" name="Freeform 22">
                <a:extLst>
                  <a:ext uri="{FF2B5EF4-FFF2-40B4-BE49-F238E27FC236}">
                    <a16:creationId xmlns:a16="http://schemas.microsoft.com/office/drawing/2014/main" id="{0A978A73-BAC1-6253-5565-DEA8F0B9C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824"/>
                <a:ext cx="600" cy="411"/>
              </a:xfrm>
              <a:custGeom>
                <a:avLst/>
                <a:gdLst>
                  <a:gd name="T0" fmla="*/ 407 w 600"/>
                  <a:gd name="T1" fmla="*/ 137 h 411"/>
                  <a:gd name="T2" fmla="*/ 395 w 600"/>
                  <a:gd name="T3" fmla="*/ 12 h 411"/>
                  <a:gd name="T4" fmla="*/ 362 w 600"/>
                  <a:gd name="T5" fmla="*/ 57 h 411"/>
                  <a:gd name="T6" fmla="*/ 318 w 600"/>
                  <a:gd name="T7" fmla="*/ 97 h 411"/>
                  <a:gd name="T8" fmla="*/ 274 w 600"/>
                  <a:gd name="T9" fmla="*/ 133 h 411"/>
                  <a:gd name="T10" fmla="*/ 225 w 600"/>
                  <a:gd name="T11" fmla="*/ 165 h 411"/>
                  <a:gd name="T12" fmla="*/ 173 w 600"/>
                  <a:gd name="T13" fmla="*/ 190 h 411"/>
                  <a:gd name="T14" fmla="*/ 117 w 600"/>
                  <a:gd name="T15" fmla="*/ 206 h 411"/>
                  <a:gd name="T16" fmla="*/ 88 w 600"/>
                  <a:gd name="T17" fmla="*/ 210 h 411"/>
                  <a:gd name="T18" fmla="*/ 60 w 600"/>
                  <a:gd name="T19" fmla="*/ 218 h 411"/>
                  <a:gd name="T20" fmla="*/ 32 w 600"/>
                  <a:gd name="T21" fmla="*/ 218 h 411"/>
                  <a:gd name="T22" fmla="*/ 0 w 600"/>
                  <a:gd name="T23" fmla="*/ 222 h 411"/>
                  <a:gd name="T24" fmla="*/ 0 w 600"/>
                  <a:gd name="T25" fmla="*/ 411 h 411"/>
                  <a:gd name="T26" fmla="*/ 40 w 600"/>
                  <a:gd name="T27" fmla="*/ 407 h 411"/>
                  <a:gd name="T28" fmla="*/ 84 w 600"/>
                  <a:gd name="T29" fmla="*/ 403 h 411"/>
                  <a:gd name="T30" fmla="*/ 125 w 600"/>
                  <a:gd name="T31" fmla="*/ 399 h 411"/>
                  <a:gd name="T32" fmla="*/ 169 w 600"/>
                  <a:gd name="T33" fmla="*/ 387 h 411"/>
                  <a:gd name="T34" fmla="*/ 242 w 600"/>
                  <a:gd name="T35" fmla="*/ 363 h 411"/>
                  <a:gd name="T36" fmla="*/ 314 w 600"/>
                  <a:gd name="T37" fmla="*/ 331 h 411"/>
                  <a:gd name="T38" fmla="*/ 383 w 600"/>
                  <a:gd name="T39" fmla="*/ 290 h 411"/>
                  <a:gd name="T40" fmla="*/ 447 w 600"/>
                  <a:gd name="T41" fmla="*/ 238 h 411"/>
                  <a:gd name="T42" fmla="*/ 503 w 600"/>
                  <a:gd name="T43" fmla="*/ 186 h 411"/>
                  <a:gd name="T44" fmla="*/ 552 w 600"/>
                  <a:gd name="T45" fmla="*/ 121 h 411"/>
                  <a:gd name="T46" fmla="*/ 540 w 600"/>
                  <a:gd name="T47" fmla="*/ 0 h 411"/>
                  <a:gd name="T48" fmla="*/ 552 w 600"/>
                  <a:gd name="T49" fmla="*/ 121 h 411"/>
                  <a:gd name="T50" fmla="*/ 600 w 600"/>
                  <a:gd name="T51" fmla="*/ 53 h 411"/>
                  <a:gd name="T52" fmla="*/ 540 w 600"/>
                  <a:gd name="T53" fmla="*/ 0 h 411"/>
                  <a:gd name="T54" fmla="*/ 407 w 600"/>
                  <a:gd name="T55" fmla="*/ 13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00" h="411">
                    <a:moveTo>
                      <a:pt x="407" y="137"/>
                    </a:moveTo>
                    <a:lnTo>
                      <a:pt x="395" y="12"/>
                    </a:lnTo>
                    <a:lnTo>
                      <a:pt x="362" y="57"/>
                    </a:lnTo>
                    <a:lnTo>
                      <a:pt x="318" y="97"/>
                    </a:lnTo>
                    <a:lnTo>
                      <a:pt x="274" y="133"/>
                    </a:lnTo>
                    <a:lnTo>
                      <a:pt x="225" y="165"/>
                    </a:lnTo>
                    <a:lnTo>
                      <a:pt x="173" y="190"/>
                    </a:lnTo>
                    <a:lnTo>
                      <a:pt x="117" y="206"/>
                    </a:lnTo>
                    <a:lnTo>
                      <a:pt x="88" y="210"/>
                    </a:lnTo>
                    <a:lnTo>
                      <a:pt x="60" y="218"/>
                    </a:lnTo>
                    <a:lnTo>
                      <a:pt x="32" y="218"/>
                    </a:lnTo>
                    <a:lnTo>
                      <a:pt x="0" y="222"/>
                    </a:lnTo>
                    <a:lnTo>
                      <a:pt x="0" y="411"/>
                    </a:lnTo>
                    <a:lnTo>
                      <a:pt x="40" y="407"/>
                    </a:lnTo>
                    <a:lnTo>
                      <a:pt x="84" y="403"/>
                    </a:lnTo>
                    <a:lnTo>
                      <a:pt x="125" y="399"/>
                    </a:lnTo>
                    <a:lnTo>
                      <a:pt x="169" y="387"/>
                    </a:lnTo>
                    <a:lnTo>
                      <a:pt x="242" y="363"/>
                    </a:lnTo>
                    <a:lnTo>
                      <a:pt x="314" y="331"/>
                    </a:lnTo>
                    <a:lnTo>
                      <a:pt x="383" y="290"/>
                    </a:lnTo>
                    <a:lnTo>
                      <a:pt x="447" y="238"/>
                    </a:lnTo>
                    <a:lnTo>
                      <a:pt x="503" y="186"/>
                    </a:lnTo>
                    <a:lnTo>
                      <a:pt x="552" y="121"/>
                    </a:lnTo>
                    <a:lnTo>
                      <a:pt x="540" y="0"/>
                    </a:lnTo>
                    <a:lnTo>
                      <a:pt x="552" y="121"/>
                    </a:lnTo>
                    <a:lnTo>
                      <a:pt x="600" y="53"/>
                    </a:lnTo>
                    <a:lnTo>
                      <a:pt x="540" y="0"/>
                    </a:lnTo>
                    <a:lnTo>
                      <a:pt x="407" y="1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3" name="Freeform 23">
                <a:extLst>
                  <a:ext uri="{FF2B5EF4-FFF2-40B4-BE49-F238E27FC236}">
                    <a16:creationId xmlns:a16="http://schemas.microsoft.com/office/drawing/2014/main" id="{C090601D-82CC-9AC7-BC7C-826A65171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2" y="10313"/>
                <a:ext cx="730" cy="648"/>
              </a:xfrm>
              <a:custGeom>
                <a:avLst/>
                <a:gdLst>
                  <a:gd name="T0" fmla="*/ 57 w 730"/>
                  <a:gd name="T1" fmla="*/ 8 h 648"/>
                  <a:gd name="T2" fmla="*/ 65 w 730"/>
                  <a:gd name="T3" fmla="*/ 137 h 648"/>
                  <a:gd name="T4" fmla="*/ 597 w 730"/>
                  <a:gd name="T5" fmla="*/ 648 h 648"/>
                  <a:gd name="T6" fmla="*/ 730 w 730"/>
                  <a:gd name="T7" fmla="*/ 511 h 648"/>
                  <a:gd name="T8" fmla="*/ 194 w 730"/>
                  <a:gd name="T9" fmla="*/ 0 h 648"/>
                  <a:gd name="T10" fmla="*/ 202 w 730"/>
                  <a:gd name="T11" fmla="*/ 128 h 648"/>
                  <a:gd name="T12" fmla="*/ 57 w 730"/>
                  <a:gd name="T13" fmla="*/ 8 h 648"/>
                  <a:gd name="T14" fmla="*/ 0 w 730"/>
                  <a:gd name="T15" fmla="*/ 76 h 648"/>
                  <a:gd name="T16" fmla="*/ 65 w 730"/>
                  <a:gd name="T17" fmla="*/ 137 h 648"/>
                  <a:gd name="T18" fmla="*/ 57 w 730"/>
                  <a:gd name="T19" fmla="*/ 8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0" h="648">
                    <a:moveTo>
                      <a:pt x="57" y="8"/>
                    </a:moveTo>
                    <a:lnTo>
                      <a:pt x="65" y="137"/>
                    </a:lnTo>
                    <a:lnTo>
                      <a:pt x="597" y="648"/>
                    </a:lnTo>
                    <a:lnTo>
                      <a:pt x="730" y="511"/>
                    </a:lnTo>
                    <a:lnTo>
                      <a:pt x="194" y="0"/>
                    </a:lnTo>
                    <a:lnTo>
                      <a:pt x="202" y="128"/>
                    </a:lnTo>
                    <a:lnTo>
                      <a:pt x="57" y="8"/>
                    </a:lnTo>
                    <a:lnTo>
                      <a:pt x="0" y="76"/>
                    </a:lnTo>
                    <a:lnTo>
                      <a:pt x="65" y="137"/>
                    </a:lnTo>
                    <a:lnTo>
                      <a:pt x="57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4" name="Freeform 24">
                <a:extLst>
                  <a:ext uri="{FF2B5EF4-FFF2-40B4-BE49-F238E27FC236}">
                    <a16:creationId xmlns:a16="http://schemas.microsoft.com/office/drawing/2014/main" id="{B7A565A5-77D8-3125-0CE2-C84172E4E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99"/>
                <a:ext cx="44" cy="249"/>
              </a:xfrm>
              <a:custGeom>
                <a:avLst/>
                <a:gdLst>
                  <a:gd name="T0" fmla="*/ 44 w 44"/>
                  <a:gd name="T1" fmla="*/ 0 h 249"/>
                  <a:gd name="T2" fmla="*/ 44 w 44"/>
                  <a:gd name="T3" fmla="*/ 249 h 249"/>
                  <a:gd name="T4" fmla="*/ 32 w 44"/>
                  <a:gd name="T5" fmla="*/ 221 h 249"/>
                  <a:gd name="T6" fmla="*/ 28 w 44"/>
                  <a:gd name="T7" fmla="*/ 189 h 249"/>
                  <a:gd name="T8" fmla="*/ 20 w 44"/>
                  <a:gd name="T9" fmla="*/ 161 h 249"/>
                  <a:gd name="T10" fmla="*/ 12 w 44"/>
                  <a:gd name="T11" fmla="*/ 129 h 249"/>
                  <a:gd name="T12" fmla="*/ 8 w 44"/>
                  <a:gd name="T13" fmla="*/ 96 h 249"/>
                  <a:gd name="T14" fmla="*/ 4 w 44"/>
                  <a:gd name="T15" fmla="*/ 64 h 249"/>
                  <a:gd name="T16" fmla="*/ 0 w 44"/>
                  <a:gd name="T17" fmla="*/ 32 h 249"/>
                  <a:gd name="T18" fmla="*/ 0 w 44"/>
                  <a:gd name="T19" fmla="*/ 0 h 249"/>
                  <a:gd name="T20" fmla="*/ 44 w 44"/>
                  <a:gd name="T21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249">
                    <a:moveTo>
                      <a:pt x="44" y="0"/>
                    </a:moveTo>
                    <a:lnTo>
                      <a:pt x="44" y="249"/>
                    </a:lnTo>
                    <a:lnTo>
                      <a:pt x="32" y="221"/>
                    </a:lnTo>
                    <a:lnTo>
                      <a:pt x="28" y="189"/>
                    </a:lnTo>
                    <a:lnTo>
                      <a:pt x="20" y="161"/>
                    </a:lnTo>
                    <a:lnTo>
                      <a:pt x="12" y="129"/>
                    </a:lnTo>
                    <a:lnTo>
                      <a:pt x="8" y="96"/>
                    </a:lnTo>
                    <a:lnTo>
                      <a:pt x="4" y="64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5" name="Freeform 25">
                <a:extLst>
                  <a:ext uri="{FF2B5EF4-FFF2-40B4-BE49-F238E27FC236}">
                    <a16:creationId xmlns:a16="http://schemas.microsoft.com/office/drawing/2014/main" id="{BB44FEEC-C1BA-8F24-BDB6-22DB684E7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0599"/>
                <a:ext cx="40" cy="370"/>
              </a:xfrm>
              <a:custGeom>
                <a:avLst/>
                <a:gdLst>
                  <a:gd name="T0" fmla="*/ 0 w 40"/>
                  <a:gd name="T1" fmla="*/ 249 h 370"/>
                  <a:gd name="T2" fmla="*/ 0 w 40"/>
                  <a:gd name="T3" fmla="*/ 0 h 370"/>
                  <a:gd name="T4" fmla="*/ 40 w 40"/>
                  <a:gd name="T5" fmla="*/ 0 h 370"/>
                  <a:gd name="T6" fmla="*/ 40 w 40"/>
                  <a:gd name="T7" fmla="*/ 370 h 370"/>
                  <a:gd name="T8" fmla="*/ 36 w 40"/>
                  <a:gd name="T9" fmla="*/ 354 h 370"/>
                  <a:gd name="T10" fmla="*/ 28 w 40"/>
                  <a:gd name="T11" fmla="*/ 342 h 370"/>
                  <a:gd name="T12" fmla="*/ 24 w 40"/>
                  <a:gd name="T13" fmla="*/ 326 h 370"/>
                  <a:gd name="T14" fmla="*/ 16 w 40"/>
                  <a:gd name="T15" fmla="*/ 310 h 370"/>
                  <a:gd name="T16" fmla="*/ 12 w 40"/>
                  <a:gd name="T17" fmla="*/ 294 h 370"/>
                  <a:gd name="T18" fmla="*/ 8 w 40"/>
                  <a:gd name="T19" fmla="*/ 282 h 370"/>
                  <a:gd name="T20" fmla="*/ 4 w 40"/>
                  <a:gd name="T21" fmla="*/ 266 h 370"/>
                  <a:gd name="T22" fmla="*/ 0 w 40"/>
                  <a:gd name="T23" fmla="*/ 249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370">
                    <a:moveTo>
                      <a:pt x="0" y="249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370"/>
                    </a:lnTo>
                    <a:lnTo>
                      <a:pt x="36" y="354"/>
                    </a:lnTo>
                    <a:lnTo>
                      <a:pt x="28" y="342"/>
                    </a:lnTo>
                    <a:lnTo>
                      <a:pt x="24" y="326"/>
                    </a:lnTo>
                    <a:lnTo>
                      <a:pt x="16" y="310"/>
                    </a:lnTo>
                    <a:lnTo>
                      <a:pt x="12" y="294"/>
                    </a:lnTo>
                    <a:lnTo>
                      <a:pt x="8" y="282"/>
                    </a:lnTo>
                    <a:lnTo>
                      <a:pt x="4" y="26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6" name="Freeform 26">
                <a:extLst>
                  <a:ext uri="{FF2B5EF4-FFF2-40B4-BE49-F238E27FC236}">
                    <a16:creationId xmlns:a16="http://schemas.microsoft.com/office/drawing/2014/main" id="{7341119A-30E9-BCF9-ED83-1A6836F37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0599"/>
                <a:ext cx="45" cy="459"/>
              </a:xfrm>
              <a:custGeom>
                <a:avLst/>
                <a:gdLst>
                  <a:gd name="T0" fmla="*/ 0 w 45"/>
                  <a:gd name="T1" fmla="*/ 370 h 459"/>
                  <a:gd name="T2" fmla="*/ 0 w 45"/>
                  <a:gd name="T3" fmla="*/ 0 h 459"/>
                  <a:gd name="T4" fmla="*/ 45 w 45"/>
                  <a:gd name="T5" fmla="*/ 0 h 459"/>
                  <a:gd name="T6" fmla="*/ 45 w 45"/>
                  <a:gd name="T7" fmla="*/ 459 h 459"/>
                  <a:gd name="T8" fmla="*/ 37 w 45"/>
                  <a:gd name="T9" fmla="*/ 447 h 459"/>
                  <a:gd name="T10" fmla="*/ 32 w 45"/>
                  <a:gd name="T11" fmla="*/ 439 h 459"/>
                  <a:gd name="T12" fmla="*/ 28 w 45"/>
                  <a:gd name="T13" fmla="*/ 427 h 459"/>
                  <a:gd name="T14" fmla="*/ 20 w 45"/>
                  <a:gd name="T15" fmla="*/ 415 h 459"/>
                  <a:gd name="T16" fmla="*/ 16 w 45"/>
                  <a:gd name="T17" fmla="*/ 403 h 459"/>
                  <a:gd name="T18" fmla="*/ 12 w 45"/>
                  <a:gd name="T19" fmla="*/ 394 h 459"/>
                  <a:gd name="T20" fmla="*/ 4 w 45"/>
                  <a:gd name="T21" fmla="*/ 382 h 459"/>
                  <a:gd name="T22" fmla="*/ 0 w 45"/>
                  <a:gd name="T23" fmla="*/ 37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459">
                    <a:moveTo>
                      <a:pt x="0" y="37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459"/>
                    </a:lnTo>
                    <a:lnTo>
                      <a:pt x="37" y="447"/>
                    </a:lnTo>
                    <a:lnTo>
                      <a:pt x="32" y="439"/>
                    </a:lnTo>
                    <a:lnTo>
                      <a:pt x="28" y="427"/>
                    </a:lnTo>
                    <a:lnTo>
                      <a:pt x="20" y="415"/>
                    </a:lnTo>
                    <a:lnTo>
                      <a:pt x="16" y="403"/>
                    </a:lnTo>
                    <a:lnTo>
                      <a:pt x="12" y="394"/>
                    </a:lnTo>
                    <a:lnTo>
                      <a:pt x="4" y="382"/>
                    </a:lnTo>
                    <a:lnTo>
                      <a:pt x="0" y="370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7" name="Freeform 27">
                <a:extLst>
                  <a:ext uri="{FF2B5EF4-FFF2-40B4-BE49-F238E27FC236}">
                    <a16:creationId xmlns:a16="http://schemas.microsoft.com/office/drawing/2014/main" id="{4C1C93C3-5169-FFF0-D3F4-FC0BD99B3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0599"/>
                <a:ext cx="44" cy="531"/>
              </a:xfrm>
              <a:custGeom>
                <a:avLst/>
                <a:gdLst>
                  <a:gd name="T0" fmla="*/ 0 w 44"/>
                  <a:gd name="T1" fmla="*/ 459 h 531"/>
                  <a:gd name="T2" fmla="*/ 0 w 44"/>
                  <a:gd name="T3" fmla="*/ 0 h 531"/>
                  <a:gd name="T4" fmla="*/ 44 w 44"/>
                  <a:gd name="T5" fmla="*/ 0 h 531"/>
                  <a:gd name="T6" fmla="*/ 44 w 44"/>
                  <a:gd name="T7" fmla="*/ 531 h 531"/>
                  <a:gd name="T8" fmla="*/ 36 w 44"/>
                  <a:gd name="T9" fmla="*/ 523 h 531"/>
                  <a:gd name="T10" fmla="*/ 32 w 44"/>
                  <a:gd name="T11" fmla="*/ 515 h 531"/>
                  <a:gd name="T12" fmla="*/ 24 w 44"/>
                  <a:gd name="T13" fmla="*/ 507 h 531"/>
                  <a:gd name="T14" fmla="*/ 20 w 44"/>
                  <a:gd name="T15" fmla="*/ 495 h 531"/>
                  <a:gd name="T16" fmla="*/ 16 w 44"/>
                  <a:gd name="T17" fmla="*/ 487 h 531"/>
                  <a:gd name="T18" fmla="*/ 8 w 44"/>
                  <a:gd name="T19" fmla="*/ 479 h 531"/>
                  <a:gd name="T20" fmla="*/ 4 w 44"/>
                  <a:gd name="T21" fmla="*/ 471 h 531"/>
                  <a:gd name="T22" fmla="*/ 0 w 44"/>
                  <a:gd name="T23" fmla="*/ 459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531">
                    <a:moveTo>
                      <a:pt x="0" y="459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531"/>
                    </a:lnTo>
                    <a:lnTo>
                      <a:pt x="36" y="523"/>
                    </a:lnTo>
                    <a:lnTo>
                      <a:pt x="32" y="515"/>
                    </a:lnTo>
                    <a:lnTo>
                      <a:pt x="24" y="507"/>
                    </a:lnTo>
                    <a:lnTo>
                      <a:pt x="20" y="495"/>
                    </a:lnTo>
                    <a:lnTo>
                      <a:pt x="16" y="487"/>
                    </a:lnTo>
                    <a:lnTo>
                      <a:pt x="8" y="479"/>
                    </a:lnTo>
                    <a:lnTo>
                      <a:pt x="4" y="471"/>
                    </a:lnTo>
                    <a:lnTo>
                      <a:pt x="0" y="45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8" name="Freeform 28">
                <a:extLst>
                  <a:ext uri="{FF2B5EF4-FFF2-40B4-BE49-F238E27FC236}">
                    <a16:creationId xmlns:a16="http://schemas.microsoft.com/office/drawing/2014/main" id="{8ADAF1B0-F57E-A4D1-4A71-A39F6B626F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10599"/>
                <a:ext cx="40" cy="596"/>
              </a:xfrm>
              <a:custGeom>
                <a:avLst/>
                <a:gdLst>
                  <a:gd name="T0" fmla="*/ 0 w 40"/>
                  <a:gd name="T1" fmla="*/ 531 h 596"/>
                  <a:gd name="T2" fmla="*/ 0 w 40"/>
                  <a:gd name="T3" fmla="*/ 0 h 596"/>
                  <a:gd name="T4" fmla="*/ 40 w 40"/>
                  <a:gd name="T5" fmla="*/ 0 h 596"/>
                  <a:gd name="T6" fmla="*/ 40 w 40"/>
                  <a:gd name="T7" fmla="*/ 596 h 596"/>
                  <a:gd name="T8" fmla="*/ 36 w 40"/>
                  <a:gd name="T9" fmla="*/ 588 h 596"/>
                  <a:gd name="T10" fmla="*/ 28 w 40"/>
                  <a:gd name="T11" fmla="*/ 580 h 596"/>
                  <a:gd name="T12" fmla="*/ 24 w 40"/>
                  <a:gd name="T13" fmla="*/ 572 h 596"/>
                  <a:gd name="T14" fmla="*/ 20 w 40"/>
                  <a:gd name="T15" fmla="*/ 564 h 596"/>
                  <a:gd name="T16" fmla="*/ 12 w 40"/>
                  <a:gd name="T17" fmla="*/ 556 h 596"/>
                  <a:gd name="T18" fmla="*/ 8 w 40"/>
                  <a:gd name="T19" fmla="*/ 548 h 596"/>
                  <a:gd name="T20" fmla="*/ 4 w 40"/>
                  <a:gd name="T21" fmla="*/ 540 h 596"/>
                  <a:gd name="T22" fmla="*/ 0 w 40"/>
                  <a:gd name="T23" fmla="*/ 531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596">
                    <a:moveTo>
                      <a:pt x="0" y="53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596"/>
                    </a:lnTo>
                    <a:lnTo>
                      <a:pt x="36" y="588"/>
                    </a:lnTo>
                    <a:lnTo>
                      <a:pt x="28" y="580"/>
                    </a:lnTo>
                    <a:lnTo>
                      <a:pt x="24" y="572"/>
                    </a:lnTo>
                    <a:lnTo>
                      <a:pt x="20" y="564"/>
                    </a:lnTo>
                    <a:lnTo>
                      <a:pt x="12" y="556"/>
                    </a:lnTo>
                    <a:lnTo>
                      <a:pt x="8" y="548"/>
                    </a:lnTo>
                    <a:lnTo>
                      <a:pt x="4" y="540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9" name="Freeform 29">
                <a:extLst>
                  <a:ext uri="{FF2B5EF4-FFF2-40B4-BE49-F238E27FC236}">
                    <a16:creationId xmlns:a16="http://schemas.microsoft.com/office/drawing/2014/main" id="{3B2C6147-373B-EF72-26BB-383AEDB27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0599"/>
                <a:ext cx="45" cy="652"/>
              </a:xfrm>
              <a:custGeom>
                <a:avLst/>
                <a:gdLst>
                  <a:gd name="T0" fmla="*/ 0 w 45"/>
                  <a:gd name="T1" fmla="*/ 596 h 652"/>
                  <a:gd name="T2" fmla="*/ 0 w 45"/>
                  <a:gd name="T3" fmla="*/ 0 h 652"/>
                  <a:gd name="T4" fmla="*/ 45 w 45"/>
                  <a:gd name="T5" fmla="*/ 0 h 652"/>
                  <a:gd name="T6" fmla="*/ 45 w 45"/>
                  <a:gd name="T7" fmla="*/ 652 h 652"/>
                  <a:gd name="T8" fmla="*/ 36 w 45"/>
                  <a:gd name="T9" fmla="*/ 644 h 652"/>
                  <a:gd name="T10" fmla="*/ 32 w 45"/>
                  <a:gd name="T11" fmla="*/ 636 h 652"/>
                  <a:gd name="T12" fmla="*/ 28 w 45"/>
                  <a:gd name="T13" fmla="*/ 632 h 652"/>
                  <a:gd name="T14" fmla="*/ 20 w 45"/>
                  <a:gd name="T15" fmla="*/ 624 h 652"/>
                  <a:gd name="T16" fmla="*/ 16 w 45"/>
                  <a:gd name="T17" fmla="*/ 616 h 652"/>
                  <a:gd name="T18" fmla="*/ 12 w 45"/>
                  <a:gd name="T19" fmla="*/ 612 h 652"/>
                  <a:gd name="T20" fmla="*/ 4 w 45"/>
                  <a:gd name="T21" fmla="*/ 604 h 652"/>
                  <a:gd name="T22" fmla="*/ 0 w 45"/>
                  <a:gd name="T23" fmla="*/ 59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652">
                    <a:moveTo>
                      <a:pt x="0" y="596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652"/>
                    </a:lnTo>
                    <a:lnTo>
                      <a:pt x="36" y="644"/>
                    </a:lnTo>
                    <a:lnTo>
                      <a:pt x="32" y="636"/>
                    </a:lnTo>
                    <a:lnTo>
                      <a:pt x="28" y="632"/>
                    </a:lnTo>
                    <a:lnTo>
                      <a:pt x="20" y="624"/>
                    </a:lnTo>
                    <a:lnTo>
                      <a:pt x="16" y="616"/>
                    </a:lnTo>
                    <a:lnTo>
                      <a:pt x="12" y="612"/>
                    </a:lnTo>
                    <a:lnTo>
                      <a:pt x="4" y="604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0" name="Freeform 30">
                <a:extLst>
                  <a:ext uri="{FF2B5EF4-FFF2-40B4-BE49-F238E27FC236}">
                    <a16:creationId xmlns:a16="http://schemas.microsoft.com/office/drawing/2014/main" id="{D3A8EE76-07A6-C7E8-F9C3-0D38686BD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0599"/>
                <a:ext cx="44" cy="701"/>
              </a:xfrm>
              <a:custGeom>
                <a:avLst/>
                <a:gdLst>
                  <a:gd name="T0" fmla="*/ 0 w 44"/>
                  <a:gd name="T1" fmla="*/ 652 h 701"/>
                  <a:gd name="T2" fmla="*/ 0 w 44"/>
                  <a:gd name="T3" fmla="*/ 0 h 701"/>
                  <a:gd name="T4" fmla="*/ 44 w 44"/>
                  <a:gd name="T5" fmla="*/ 0 h 701"/>
                  <a:gd name="T6" fmla="*/ 44 w 44"/>
                  <a:gd name="T7" fmla="*/ 701 h 701"/>
                  <a:gd name="T8" fmla="*/ 36 w 44"/>
                  <a:gd name="T9" fmla="*/ 693 h 701"/>
                  <a:gd name="T10" fmla="*/ 32 w 44"/>
                  <a:gd name="T11" fmla="*/ 689 h 701"/>
                  <a:gd name="T12" fmla="*/ 24 w 44"/>
                  <a:gd name="T13" fmla="*/ 681 h 701"/>
                  <a:gd name="T14" fmla="*/ 20 w 44"/>
                  <a:gd name="T15" fmla="*/ 677 h 701"/>
                  <a:gd name="T16" fmla="*/ 16 w 44"/>
                  <a:gd name="T17" fmla="*/ 668 h 701"/>
                  <a:gd name="T18" fmla="*/ 8 w 44"/>
                  <a:gd name="T19" fmla="*/ 664 h 701"/>
                  <a:gd name="T20" fmla="*/ 4 w 44"/>
                  <a:gd name="T21" fmla="*/ 656 h 701"/>
                  <a:gd name="T22" fmla="*/ 0 w 44"/>
                  <a:gd name="T23" fmla="*/ 652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01">
                    <a:moveTo>
                      <a:pt x="0" y="652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01"/>
                    </a:lnTo>
                    <a:lnTo>
                      <a:pt x="36" y="693"/>
                    </a:lnTo>
                    <a:lnTo>
                      <a:pt x="32" y="689"/>
                    </a:lnTo>
                    <a:lnTo>
                      <a:pt x="24" y="681"/>
                    </a:lnTo>
                    <a:lnTo>
                      <a:pt x="20" y="677"/>
                    </a:lnTo>
                    <a:lnTo>
                      <a:pt x="16" y="668"/>
                    </a:lnTo>
                    <a:lnTo>
                      <a:pt x="8" y="664"/>
                    </a:lnTo>
                    <a:lnTo>
                      <a:pt x="4" y="656"/>
                    </a:lnTo>
                    <a:lnTo>
                      <a:pt x="0" y="65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1" name="Freeform 31">
                <a:extLst>
                  <a:ext uri="{FF2B5EF4-FFF2-40B4-BE49-F238E27FC236}">
                    <a16:creationId xmlns:a16="http://schemas.microsoft.com/office/drawing/2014/main" id="{207F49DC-4D5B-D1DE-9E77-213A3B300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0599"/>
                <a:ext cx="40" cy="741"/>
              </a:xfrm>
              <a:custGeom>
                <a:avLst/>
                <a:gdLst>
                  <a:gd name="T0" fmla="*/ 0 w 40"/>
                  <a:gd name="T1" fmla="*/ 701 h 741"/>
                  <a:gd name="T2" fmla="*/ 0 w 40"/>
                  <a:gd name="T3" fmla="*/ 0 h 741"/>
                  <a:gd name="T4" fmla="*/ 40 w 40"/>
                  <a:gd name="T5" fmla="*/ 0 h 741"/>
                  <a:gd name="T6" fmla="*/ 40 w 40"/>
                  <a:gd name="T7" fmla="*/ 741 h 741"/>
                  <a:gd name="T8" fmla="*/ 36 w 40"/>
                  <a:gd name="T9" fmla="*/ 737 h 741"/>
                  <a:gd name="T10" fmla="*/ 28 w 40"/>
                  <a:gd name="T11" fmla="*/ 733 h 741"/>
                  <a:gd name="T12" fmla="*/ 24 w 40"/>
                  <a:gd name="T13" fmla="*/ 725 h 741"/>
                  <a:gd name="T14" fmla="*/ 20 w 40"/>
                  <a:gd name="T15" fmla="*/ 721 h 741"/>
                  <a:gd name="T16" fmla="*/ 12 w 40"/>
                  <a:gd name="T17" fmla="*/ 717 h 741"/>
                  <a:gd name="T18" fmla="*/ 8 w 40"/>
                  <a:gd name="T19" fmla="*/ 709 h 741"/>
                  <a:gd name="T20" fmla="*/ 4 w 40"/>
                  <a:gd name="T21" fmla="*/ 705 h 741"/>
                  <a:gd name="T22" fmla="*/ 0 w 40"/>
                  <a:gd name="T23" fmla="*/ 701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741">
                    <a:moveTo>
                      <a:pt x="0" y="70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741"/>
                    </a:lnTo>
                    <a:lnTo>
                      <a:pt x="36" y="737"/>
                    </a:lnTo>
                    <a:lnTo>
                      <a:pt x="28" y="733"/>
                    </a:lnTo>
                    <a:lnTo>
                      <a:pt x="24" y="725"/>
                    </a:lnTo>
                    <a:lnTo>
                      <a:pt x="20" y="721"/>
                    </a:lnTo>
                    <a:lnTo>
                      <a:pt x="12" y="717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2" name="Freeform 32">
                <a:extLst>
                  <a:ext uri="{FF2B5EF4-FFF2-40B4-BE49-F238E27FC236}">
                    <a16:creationId xmlns:a16="http://schemas.microsoft.com/office/drawing/2014/main" id="{0BE33C52-9A80-A9DD-957E-DC7D024D6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" y="10599"/>
                <a:ext cx="44" cy="781"/>
              </a:xfrm>
              <a:custGeom>
                <a:avLst/>
                <a:gdLst>
                  <a:gd name="T0" fmla="*/ 0 w 44"/>
                  <a:gd name="T1" fmla="*/ 741 h 781"/>
                  <a:gd name="T2" fmla="*/ 0 w 44"/>
                  <a:gd name="T3" fmla="*/ 0 h 781"/>
                  <a:gd name="T4" fmla="*/ 44 w 44"/>
                  <a:gd name="T5" fmla="*/ 0 h 781"/>
                  <a:gd name="T6" fmla="*/ 44 w 44"/>
                  <a:gd name="T7" fmla="*/ 781 h 781"/>
                  <a:gd name="T8" fmla="*/ 40 w 44"/>
                  <a:gd name="T9" fmla="*/ 777 h 781"/>
                  <a:gd name="T10" fmla="*/ 32 w 44"/>
                  <a:gd name="T11" fmla="*/ 773 h 781"/>
                  <a:gd name="T12" fmla="*/ 28 w 44"/>
                  <a:gd name="T13" fmla="*/ 765 h 781"/>
                  <a:gd name="T14" fmla="*/ 20 w 44"/>
                  <a:gd name="T15" fmla="*/ 761 h 781"/>
                  <a:gd name="T16" fmla="*/ 16 w 44"/>
                  <a:gd name="T17" fmla="*/ 757 h 781"/>
                  <a:gd name="T18" fmla="*/ 12 w 44"/>
                  <a:gd name="T19" fmla="*/ 753 h 781"/>
                  <a:gd name="T20" fmla="*/ 8 w 44"/>
                  <a:gd name="T21" fmla="*/ 749 h 781"/>
                  <a:gd name="T22" fmla="*/ 0 w 44"/>
                  <a:gd name="T23" fmla="*/ 741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81">
                    <a:moveTo>
                      <a:pt x="0" y="741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81"/>
                    </a:lnTo>
                    <a:lnTo>
                      <a:pt x="40" y="777"/>
                    </a:lnTo>
                    <a:lnTo>
                      <a:pt x="32" y="773"/>
                    </a:lnTo>
                    <a:lnTo>
                      <a:pt x="28" y="765"/>
                    </a:lnTo>
                    <a:lnTo>
                      <a:pt x="20" y="761"/>
                    </a:lnTo>
                    <a:lnTo>
                      <a:pt x="16" y="757"/>
                    </a:lnTo>
                    <a:lnTo>
                      <a:pt x="12" y="753"/>
                    </a:lnTo>
                    <a:lnTo>
                      <a:pt x="8" y="749"/>
                    </a:lnTo>
                    <a:lnTo>
                      <a:pt x="0" y="741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3" name="Freeform 33">
                <a:extLst>
                  <a:ext uri="{FF2B5EF4-FFF2-40B4-BE49-F238E27FC236}">
                    <a16:creationId xmlns:a16="http://schemas.microsoft.com/office/drawing/2014/main" id="{1533EC1F-46E9-524A-D0DC-1934394A1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" y="10599"/>
                <a:ext cx="45" cy="818"/>
              </a:xfrm>
              <a:custGeom>
                <a:avLst/>
                <a:gdLst>
                  <a:gd name="T0" fmla="*/ 0 w 45"/>
                  <a:gd name="T1" fmla="*/ 781 h 818"/>
                  <a:gd name="T2" fmla="*/ 0 w 45"/>
                  <a:gd name="T3" fmla="*/ 0 h 818"/>
                  <a:gd name="T4" fmla="*/ 45 w 45"/>
                  <a:gd name="T5" fmla="*/ 0 h 818"/>
                  <a:gd name="T6" fmla="*/ 45 w 45"/>
                  <a:gd name="T7" fmla="*/ 818 h 818"/>
                  <a:gd name="T8" fmla="*/ 37 w 45"/>
                  <a:gd name="T9" fmla="*/ 814 h 818"/>
                  <a:gd name="T10" fmla="*/ 33 w 45"/>
                  <a:gd name="T11" fmla="*/ 810 h 818"/>
                  <a:gd name="T12" fmla="*/ 29 w 45"/>
                  <a:gd name="T13" fmla="*/ 805 h 818"/>
                  <a:gd name="T14" fmla="*/ 21 w 45"/>
                  <a:gd name="T15" fmla="*/ 797 h 818"/>
                  <a:gd name="T16" fmla="*/ 17 w 45"/>
                  <a:gd name="T17" fmla="*/ 793 h 818"/>
                  <a:gd name="T18" fmla="*/ 13 w 45"/>
                  <a:gd name="T19" fmla="*/ 789 h 818"/>
                  <a:gd name="T20" fmla="*/ 5 w 45"/>
                  <a:gd name="T21" fmla="*/ 785 h 818"/>
                  <a:gd name="T22" fmla="*/ 0 w 45"/>
                  <a:gd name="T23" fmla="*/ 781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818">
                    <a:moveTo>
                      <a:pt x="0" y="781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818"/>
                    </a:lnTo>
                    <a:lnTo>
                      <a:pt x="37" y="814"/>
                    </a:lnTo>
                    <a:lnTo>
                      <a:pt x="33" y="810"/>
                    </a:lnTo>
                    <a:lnTo>
                      <a:pt x="29" y="805"/>
                    </a:lnTo>
                    <a:lnTo>
                      <a:pt x="21" y="797"/>
                    </a:lnTo>
                    <a:lnTo>
                      <a:pt x="17" y="793"/>
                    </a:lnTo>
                    <a:lnTo>
                      <a:pt x="13" y="789"/>
                    </a:lnTo>
                    <a:lnTo>
                      <a:pt x="5" y="785"/>
                    </a:lnTo>
                    <a:lnTo>
                      <a:pt x="0" y="781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4" name="Freeform 34">
                <a:extLst>
                  <a:ext uri="{FF2B5EF4-FFF2-40B4-BE49-F238E27FC236}">
                    <a16:creationId xmlns:a16="http://schemas.microsoft.com/office/drawing/2014/main" id="{19D13634-F426-D140-8ABA-1647912DF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9" y="10599"/>
                <a:ext cx="40" cy="850"/>
              </a:xfrm>
              <a:custGeom>
                <a:avLst/>
                <a:gdLst>
                  <a:gd name="T0" fmla="*/ 0 w 40"/>
                  <a:gd name="T1" fmla="*/ 818 h 850"/>
                  <a:gd name="T2" fmla="*/ 0 w 40"/>
                  <a:gd name="T3" fmla="*/ 0 h 850"/>
                  <a:gd name="T4" fmla="*/ 40 w 40"/>
                  <a:gd name="T5" fmla="*/ 0 h 850"/>
                  <a:gd name="T6" fmla="*/ 40 w 40"/>
                  <a:gd name="T7" fmla="*/ 850 h 850"/>
                  <a:gd name="T8" fmla="*/ 36 w 40"/>
                  <a:gd name="T9" fmla="*/ 846 h 850"/>
                  <a:gd name="T10" fmla="*/ 32 w 40"/>
                  <a:gd name="T11" fmla="*/ 842 h 850"/>
                  <a:gd name="T12" fmla="*/ 24 w 40"/>
                  <a:gd name="T13" fmla="*/ 838 h 850"/>
                  <a:gd name="T14" fmla="*/ 20 w 40"/>
                  <a:gd name="T15" fmla="*/ 834 h 850"/>
                  <a:gd name="T16" fmla="*/ 16 w 40"/>
                  <a:gd name="T17" fmla="*/ 830 h 850"/>
                  <a:gd name="T18" fmla="*/ 8 w 40"/>
                  <a:gd name="T19" fmla="*/ 826 h 850"/>
                  <a:gd name="T20" fmla="*/ 4 w 40"/>
                  <a:gd name="T21" fmla="*/ 822 h 850"/>
                  <a:gd name="T22" fmla="*/ 0 w 40"/>
                  <a:gd name="T23" fmla="*/ 818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850">
                    <a:moveTo>
                      <a:pt x="0" y="818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850"/>
                    </a:lnTo>
                    <a:lnTo>
                      <a:pt x="36" y="846"/>
                    </a:lnTo>
                    <a:lnTo>
                      <a:pt x="32" y="842"/>
                    </a:lnTo>
                    <a:lnTo>
                      <a:pt x="24" y="838"/>
                    </a:lnTo>
                    <a:lnTo>
                      <a:pt x="20" y="834"/>
                    </a:lnTo>
                    <a:lnTo>
                      <a:pt x="16" y="830"/>
                    </a:lnTo>
                    <a:lnTo>
                      <a:pt x="8" y="826"/>
                    </a:lnTo>
                    <a:lnTo>
                      <a:pt x="4" y="822"/>
                    </a:lnTo>
                    <a:lnTo>
                      <a:pt x="0" y="818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5" name="Freeform 35">
                <a:extLst>
                  <a:ext uri="{FF2B5EF4-FFF2-40B4-BE49-F238E27FC236}">
                    <a16:creationId xmlns:a16="http://schemas.microsoft.com/office/drawing/2014/main" id="{4026232B-A359-7D1D-F88A-D0C04FB65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9" y="10599"/>
                <a:ext cx="44" cy="878"/>
              </a:xfrm>
              <a:custGeom>
                <a:avLst/>
                <a:gdLst>
                  <a:gd name="T0" fmla="*/ 0 w 44"/>
                  <a:gd name="T1" fmla="*/ 850 h 878"/>
                  <a:gd name="T2" fmla="*/ 0 w 44"/>
                  <a:gd name="T3" fmla="*/ 0 h 878"/>
                  <a:gd name="T4" fmla="*/ 32 w 44"/>
                  <a:gd name="T5" fmla="*/ 0 h 878"/>
                  <a:gd name="T6" fmla="*/ 36 w 44"/>
                  <a:gd name="T7" fmla="*/ 12 h 878"/>
                  <a:gd name="T8" fmla="*/ 36 w 44"/>
                  <a:gd name="T9" fmla="*/ 20 h 878"/>
                  <a:gd name="T10" fmla="*/ 36 w 44"/>
                  <a:gd name="T11" fmla="*/ 28 h 878"/>
                  <a:gd name="T12" fmla="*/ 36 w 44"/>
                  <a:gd name="T13" fmla="*/ 36 h 878"/>
                  <a:gd name="T14" fmla="*/ 40 w 44"/>
                  <a:gd name="T15" fmla="*/ 44 h 878"/>
                  <a:gd name="T16" fmla="*/ 40 w 44"/>
                  <a:gd name="T17" fmla="*/ 52 h 878"/>
                  <a:gd name="T18" fmla="*/ 40 w 44"/>
                  <a:gd name="T19" fmla="*/ 64 h 878"/>
                  <a:gd name="T20" fmla="*/ 44 w 44"/>
                  <a:gd name="T21" fmla="*/ 72 h 878"/>
                  <a:gd name="T22" fmla="*/ 44 w 44"/>
                  <a:gd name="T23" fmla="*/ 878 h 878"/>
                  <a:gd name="T24" fmla="*/ 40 w 44"/>
                  <a:gd name="T25" fmla="*/ 874 h 878"/>
                  <a:gd name="T26" fmla="*/ 32 w 44"/>
                  <a:gd name="T27" fmla="*/ 870 h 878"/>
                  <a:gd name="T28" fmla="*/ 28 w 44"/>
                  <a:gd name="T29" fmla="*/ 866 h 878"/>
                  <a:gd name="T30" fmla="*/ 24 w 44"/>
                  <a:gd name="T31" fmla="*/ 862 h 878"/>
                  <a:gd name="T32" fmla="*/ 16 w 44"/>
                  <a:gd name="T33" fmla="*/ 858 h 878"/>
                  <a:gd name="T34" fmla="*/ 12 w 44"/>
                  <a:gd name="T35" fmla="*/ 854 h 878"/>
                  <a:gd name="T36" fmla="*/ 8 w 44"/>
                  <a:gd name="T37" fmla="*/ 850 h 878"/>
                  <a:gd name="T38" fmla="*/ 0 w 44"/>
                  <a:gd name="T39" fmla="*/ 850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4" h="878">
                    <a:moveTo>
                      <a:pt x="0" y="8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6" y="12"/>
                    </a:lnTo>
                    <a:lnTo>
                      <a:pt x="36" y="20"/>
                    </a:lnTo>
                    <a:lnTo>
                      <a:pt x="36" y="28"/>
                    </a:lnTo>
                    <a:lnTo>
                      <a:pt x="36" y="36"/>
                    </a:lnTo>
                    <a:lnTo>
                      <a:pt x="40" y="44"/>
                    </a:lnTo>
                    <a:lnTo>
                      <a:pt x="40" y="52"/>
                    </a:lnTo>
                    <a:lnTo>
                      <a:pt x="40" y="64"/>
                    </a:lnTo>
                    <a:lnTo>
                      <a:pt x="44" y="72"/>
                    </a:lnTo>
                    <a:lnTo>
                      <a:pt x="44" y="878"/>
                    </a:lnTo>
                    <a:lnTo>
                      <a:pt x="40" y="874"/>
                    </a:lnTo>
                    <a:lnTo>
                      <a:pt x="32" y="870"/>
                    </a:lnTo>
                    <a:lnTo>
                      <a:pt x="28" y="866"/>
                    </a:lnTo>
                    <a:lnTo>
                      <a:pt x="24" y="862"/>
                    </a:lnTo>
                    <a:lnTo>
                      <a:pt x="16" y="858"/>
                    </a:lnTo>
                    <a:lnTo>
                      <a:pt x="12" y="854"/>
                    </a:lnTo>
                    <a:lnTo>
                      <a:pt x="8" y="850"/>
                    </a:lnTo>
                    <a:lnTo>
                      <a:pt x="0" y="850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6" name="Freeform 36">
                <a:extLst>
                  <a:ext uri="{FF2B5EF4-FFF2-40B4-BE49-F238E27FC236}">
                    <a16:creationId xmlns:a16="http://schemas.microsoft.com/office/drawing/2014/main" id="{39BEC802-E332-4F48-1E5D-8C9D60DC7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10671"/>
                <a:ext cx="45" cy="830"/>
              </a:xfrm>
              <a:custGeom>
                <a:avLst/>
                <a:gdLst>
                  <a:gd name="T0" fmla="*/ 0 w 45"/>
                  <a:gd name="T1" fmla="*/ 806 h 830"/>
                  <a:gd name="T2" fmla="*/ 0 w 45"/>
                  <a:gd name="T3" fmla="*/ 0 h 830"/>
                  <a:gd name="T4" fmla="*/ 4 w 45"/>
                  <a:gd name="T5" fmla="*/ 16 h 830"/>
                  <a:gd name="T6" fmla="*/ 9 w 45"/>
                  <a:gd name="T7" fmla="*/ 32 h 830"/>
                  <a:gd name="T8" fmla="*/ 13 w 45"/>
                  <a:gd name="T9" fmla="*/ 48 h 830"/>
                  <a:gd name="T10" fmla="*/ 17 w 45"/>
                  <a:gd name="T11" fmla="*/ 65 h 830"/>
                  <a:gd name="T12" fmla="*/ 25 w 45"/>
                  <a:gd name="T13" fmla="*/ 81 h 830"/>
                  <a:gd name="T14" fmla="*/ 29 w 45"/>
                  <a:gd name="T15" fmla="*/ 97 h 830"/>
                  <a:gd name="T16" fmla="*/ 37 w 45"/>
                  <a:gd name="T17" fmla="*/ 113 h 830"/>
                  <a:gd name="T18" fmla="*/ 45 w 45"/>
                  <a:gd name="T19" fmla="*/ 129 h 830"/>
                  <a:gd name="T20" fmla="*/ 45 w 45"/>
                  <a:gd name="T21" fmla="*/ 830 h 830"/>
                  <a:gd name="T22" fmla="*/ 37 w 45"/>
                  <a:gd name="T23" fmla="*/ 826 h 830"/>
                  <a:gd name="T24" fmla="*/ 33 w 45"/>
                  <a:gd name="T25" fmla="*/ 826 h 830"/>
                  <a:gd name="T26" fmla="*/ 29 w 45"/>
                  <a:gd name="T27" fmla="*/ 822 h 830"/>
                  <a:gd name="T28" fmla="*/ 21 w 45"/>
                  <a:gd name="T29" fmla="*/ 818 h 830"/>
                  <a:gd name="T30" fmla="*/ 17 w 45"/>
                  <a:gd name="T31" fmla="*/ 814 h 830"/>
                  <a:gd name="T32" fmla="*/ 13 w 45"/>
                  <a:gd name="T33" fmla="*/ 810 h 830"/>
                  <a:gd name="T34" fmla="*/ 4 w 45"/>
                  <a:gd name="T35" fmla="*/ 806 h 830"/>
                  <a:gd name="T36" fmla="*/ 0 w 45"/>
                  <a:gd name="T37" fmla="*/ 806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830">
                    <a:moveTo>
                      <a:pt x="0" y="806"/>
                    </a:moveTo>
                    <a:lnTo>
                      <a:pt x="0" y="0"/>
                    </a:lnTo>
                    <a:lnTo>
                      <a:pt x="4" y="16"/>
                    </a:lnTo>
                    <a:lnTo>
                      <a:pt x="9" y="32"/>
                    </a:lnTo>
                    <a:lnTo>
                      <a:pt x="13" y="48"/>
                    </a:lnTo>
                    <a:lnTo>
                      <a:pt x="17" y="65"/>
                    </a:lnTo>
                    <a:lnTo>
                      <a:pt x="25" y="81"/>
                    </a:lnTo>
                    <a:lnTo>
                      <a:pt x="29" y="97"/>
                    </a:lnTo>
                    <a:lnTo>
                      <a:pt x="37" y="113"/>
                    </a:lnTo>
                    <a:lnTo>
                      <a:pt x="45" y="129"/>
                    </a:lnTo>
                    <a:lnTo>
                      <a:pt x="45" y="830"/>
                    </a:lnTo>
                    <a:lnTo>
                      <a:pt x="37" y="826"/>
                    </a:lnTo>
                    <a:lnTo>
                      <a:pt x="33" y="826"/>
                    </a:lnTo>
                    <a:lnTo>
                      <a:pt x="29" y="822"/>
                    </a:lnTo>
                    <a:lnTo>
                      <a:pt x="21" y="818"/>
                    </a:lnTo>
                    <a:lnTo>
                      <a:pt x="17" y="814"/>
                    </a:lnTo>
                    <a:lnTo>
                      <a:pt x="13" y="810"/>
                    </a:lnTo>
                    <a:lnTo>
                      <a:pt x="4" y="806"/>
                    </a:lnTo>
                    <a:lnTo>
                      <a:pt x="0" y="806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7" name="Freeform 37">
                <a:extLst>
                  <a:ext uri="{FF2B5EF4-FFF2-40B4-BE49-F238E27FC236}">
                    <a16:creationId xmlns:a16="http://schemas.microsoft.com/office/drawing/2014/main" id="{A5763CAC-3488-C44E-9AF8-9AD21110A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0800"/>
                <a:ext cx="40" cy="725"/>
              </a:xfrm>
              <a:custGeom>
                <a:avLst/>
                <a:gdLst>
                  <a:gd name="T0" fmla="*/ 0 w 40"/>
                  <a:gd name="T1" fmla="*/ 701 h 725"/>
                  <a:gd name="T2" fmla="*/ 0 w 40"/>
                  <a:gd name="T3" fmla="*/ 0 h 725"/>
                  <a:gd name="T4" fmla="*/ 4 w 40"/>
                  <a:gd name="T5" fmla="*/ 8 h 725"/>
                  <a:gd name="T6" fmla="*/ 8 w 40"/>
                  <a:gd name="T7" fmla="*/ 16 h 725"/>
                  <a:gd name="T8" fmla="*/ 12 w 40"/>
                  <a:gd name="T9" fmla="*/ 28 h 725"/>
                  <a:gd name="T10" fmla="*/ 20 w 40"/>
                  <a:gd name="T11" fmla="*/ 36 h 725"/>
                  <a:gd name="T12" fmla="*/ 24 w 40"/>
                  <a:gd name="T13" fmla="*/ 48 h 725"/>
                  <a:gd name="T14" fmla="*/ 28 w 40"/>
                  <a:gd name="T15" fmla="*/ 56 h 725"/>
                  <a:gd name="T16" fmla="*/ 36 w 40"/>
                  <a:gd name="T17" fmla="*/ 65 h 725"/>
                  <a:gd name="T18" fmla="*/ 40 w 40"/>
                  <a:gd name="T19" fmla="*/ 77 h 725"/>
                  <a:gd name="T20" fmla="*/ 40 w 40"/>
                  <a:gd name="T21" fmla="*/ 725 h 725"/>
                  <a:gd name="T22" fmla="*/ 36 w 40"/>
                  <a:gd name="T23" fmla="*/ 721 h 725"/>
                  <a:gd name="T24" fmla="*/ 32 w 40"/>
                  <a:gd name="T25" fmla="*/ 717 h 725"/>
                  <a:gd name="T26" fmla="*/ 24 w 40"/>
                  <a:gd name="T27" fmla="*/ 717 h 725"/>
                  <a:gd name="T28" fmla="*/ 20 w 40"/>
                  <a:gd name="T29" fmla="*/ 713 h 725"/>
                  <a:gd name="T30" fmla="*/ 16 w 40"/>
                  <a:gd name="T31" fmla="*/ 709 h 725"/>
                  <a:gd name="T32" fmla="*/ 8 w 40"/>
                  <a:gd name="T33" fmla="*/ 709 h 725"/>
                  <a:gd name="T34" fmla="*/ 4 w 40"/>
                  <a:gd name="T35" fmla="*/ 705 h 725"/>
                  <a:gd name="T36" fmla="*/ 0 w 40"/>
                  <a:gd name="T37" fmla="*/ 701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725">
                    <a:moveTo>
                      <a:pt x="0" y="701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8" y="16"/>
                    </a:lnTo>
                    <a:lnTo>
                      <a:pt x="12" y="28"/>
                    </a:lnTo>
                    <a:lnTo>
                      <a:pt x="20" y="36"/>
                    </a:lnTo>
                    <a:lnTo>
                      <a:pt x="24" y="48"/>
                    </a:lnTo>
                    <a:lnTo>
                      <a:pt x="28" y="56"/>
                    </a:lnTo>
                    <a:lnTo>
                      <a:pt x="36" y="65"/>
                    </a:lnTo>
                    <a:lnTo>
                      <a:pt x="40" y="77"/>
                    </a:lnTo>
                    <a:lnTo>
                      <a:pt x="40" y="725"/>
                    </a:lnTo>
                    <a:lnTo>
                      <a:pt x="36" y="721"/>
                    </a:lnTo>
                    <a:lnTo>
                      <a:pt x="32" y="717"/>
                    </a:lnTo>
                    <a:lnTo>
                      <a:pt x="24" y="717"/>
                    </a:lnTo>
                    <a:lnTo>
                      <a:pt x="20" y="713"/>
                    </a:lnTo>
                    <a:lnTo>
                      <a:pt x="16" y="709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8" name="Freeform 38">
                <a:extLst>
                  <a:ext uri="{FF2B5EF4-FFF2-40B4-BE49-F238E27FC236}">
                    <a16:creationId xmlns:a16="http://schemas.microsoft.com/office/drawing/2014/main" id="{985A6B56-A5B4-EF4C-A22C-36D6C82AB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0877"/>
                <a:ext cx="44" cy="668"/>
              </a:xfrm>
              <a:custGeom>
                <a:avLst/>
                <a:gdLst>
                  <a:gd name="T0" fmla="*/ 0 w 44"/>
                  <a:gd name="T1" fmla="*/ 648 h 668"/>
                  <a:gd name="T2" fmla="*/ 0 w 44"/>
                  <a:gd name="T3" fmla="*/ 0 h 668"/>
                  <a:gd name="T4" fmla="*/ 4 w 44"/>
                  <a:gd name="T5" fmla="*/ 4 h 668"/>
                  <a:gd name="T6" fmla="*/ 12 w 44"/>
                  <a:gd name="T7" fmla="*/ 12 h 668"/>
                  <a:gd name="T8" fmla="*/ 16 w 44"/>
                  <a:gd name="T9" fmla="*/ 20 h 668"/>
                  <a:gd name="T10" fmla="*/ 20 w 44"/>
                  <a:gd name="T11" fmla="*/ 28 h 668"/>
                  <a:gd name="T12" fmla="*/ 28 w 44"/>
                  <a:gd name="T13" fmla="*/ 36 h 668"/>
                  <a:gd name="T14" fmla="*/ 32 w 44"/>
                  <a:gd name="T15" fmla="*/ 40 h 668"/>
                  <a:gd name="T16" fmla="*/ 36 w 44"/>
                  <a:gd name="T17" fmla="*/ 48 h 668"/>
                  <a:gd name="T18" fmla="*/ 44 w 44"/>
                  <a:gd name="T19" fmla="*/ 56 h 668"/>
                  <a:gd name="T20" fmla="*/ 44 w 44"/>
                  <a:gd name="T21" fmla="*/ 668 h 668"/>
                  <a:gd name="T22" fmla="*/ 40 w 44"/>
                  <a:gd name="T23" fmla="*/ 664 h 668"/>
                  <a:gd name="T24" fmla="*/ 32 w 44"/>
                  <a:gd name="T25" fmla="*/ 664 h 668"/>
                  <a:gd name="T26" fmla="*/ 28 w 44"/>
                  <a:gd name="T27" fmla="*/ 660 h 668"/>
                  <a:gd name="T28" fmla="*/ 24 w 44"/>
                  <a:gd name="T29" fmla="*/ 656 h 668"/>
                  <a:gd name="T30" fmla="*/ 16 w 44"/>
                  <a:gd name="T31" fmla="*/ 656 h 668"/>
                  <a:gd name="T32" fmla="*/ 12 w 44"/>
                  <a:gd name="T33" fmla="*/ 652 h 668"/>
                  <a:gd name="T34" fmla="*/ 8 w 44"/>
                  <a:gd name="T35" fmla="*/ 648 h 668"/>
                  <a:gd name="T36" fmla="*/ 0 w 44"/>
                  <a:gd name="T37" fmla="*/ 648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668">
                    <a:moveTo>
                      <a:pt x="0" y="6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12"/>
                    </a:lnTo>
                    <a:lnTo>
                      <a:pt x="16" y="20"/>
                    </a:lnTo>
                    <a:lnTo>
                      <a:pt x="20" y="28"/>
                    </a:lnTo>
                    <a:lnTo>
                      <a:pt x="28" y="36"/>
                    </a:lnTo>
                    <a:lnTo>
                      <a:pt x="32" y="40"/>
                    </a:lnTo>
                    <a:lnTo>
                      <a:pt x="36" y="48"/>
                    </a:lnTo>
                    <a:lnTo>
                      <a:pt x="44" y="56"/>
                    </a:lnTo>
                    <a:lnTo>
                      <a:pt x="44" y="668"/>
                    </a:lnTo>
                    <a:lnTo>
                      <a:pt x="40" y="664"/>
                    </a:lnTo>
                    <a:lnTo>
                      <a:pt x="32" y="664"/>
                    </a:lnTo>
                    <a:lnTo>
                      <a:pt x="28" y="660"/>
                    </a:lnTo>
                    <a:lnTo>
                      <a:pt x="24" y="656"/>
                    </a:lnTo>
                    <a:lnTo>
                      <a:pt x="16" y="656"/>
                    </a:lnTo>
                    <a:lnTo>
                      <a:pt x="12" y="652"/>
                    </a:lnTo>
                    <a:lnTo>
                      <a:pt x="8" y="648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9" name="Freeform 39">
                <a:extLst>
                  <a:ext uri="{FF2B5EF4-FFF2-40B4-BE49-F238E27FC236}">
                    <a16:creationId xmlns:a16="http://schemas.microsoft.com/office/drawing/2014/main" id="{E3EFDBC2-2801-FEE5-11CB-9D15B608F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10933"/>
                <a:ext cx="45" cy="633"/>
              </a:xfrm>
              <a:custGeom>
                <a:avLst/>
                <a:gdLst>
                  <a:gd name="T0" fmla="*/ 0 w 45"/>
                  <a:gd name="T1" fmla="*/ 612 h 633"/>
                  <a:gd name="T2" fmla="*/ 0 w 45"/>
                  <a:gd name="T3" fmla="*/ 0 h 633"/>
                  <a:gd name="T4" fmla="*/ 4 w 45"/>
                  <a:gd name="T5" fmla="*/ 4 h 633"/>
                  <a:gd name="T6" fmla="*/ 8 w 45"/>
                  <a:gd name="T7" fmla="*/ 12 h 633"/>
                  <a:gd name="T8" fmla="*/ 17 w 45"/>
                  <a:gd name="T9" fmla="*/ 16 h 633"/>
                  <a:gd name="T10" fmla="*/ 21 w 45"/>
                  <a:gd name="T11" fmla="*/ 24 h 633"/>
                  <a:gd name="T12" fmla="*/ 25 w 45"/>
                  <a:gd name="T13" fmla="*/ 28 h 633"/>
                  <a:gd name="T14" fmla="*/ 33 w 45"/>
                  <a:gd name="T15" fmla="*/ 32 h 633"/>
                  <a:gd name="T16" fmla="*/ 37 w 45"/>
                  <a:gd name="T17" fmla="*/ 40 h 633"/>
                  <a:gd name="T18" fmla="*/ 45 w 45"/>
                  <a:gd name="T19" fmla="*/ 44 h 633"/>
                  <a:gd name="T20" fmla="*/ 45 w 45"/>
                  <a:gd name="T21" fmla="*/ 633 h 633"/>
                  <a:gd name="T22" fmla="*/ 37 w 45"/>
                  <a:gd name="T23" fmla="*/ 629 h 633"/>
                  <a:gd name="T24" fmla="*/ 33 w 45"/>
                  <a:gd name="T25" fmla="*/ 625 h 633"/>
                  <a:gd name="T26" fmla="*/ 29 w 45"/>
                  <a:gd name="T27" fmla="*/ 625 h 633"/>
                  <a:gd name="T28" fmla="*/ 21 w 45"/>
                  <a:gd name="T29" fmla="*/ 621 h 633"/>
                  <a:gd name="T30" fmla="*/ 17 w 45"/>
                  <a:gd name="T31" fmla="*/ 621 h 633"/>
                  <a:gd name="T32" fmla="*/ 13 w 45"/>
                  <a:gd name="T33" fmla="*/ 617 h 633"/>
                  <a:gd name="T34" fmla="*/ 4 w 45"/>
                  <a:gd name="T35" fmla="*/ 617 h 633"/>
                  <a:gd name="T36" fmla="*/ 0 w 45"/>
                  <a:gd name="T37" fmla="*/ 612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633">
                    <a:moveTo>
                      <a:pt x="0" y="612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7" y="16"/>
                    </a:lnTo>
                    <a:lnTo>
                      <a:pt x="21" y="24"/>
                    </a:lnTo>
                    <a:lnTo>
                      <a:pt x="25" y="28"/>
                    </a:lnTo>
                    <a:lnTo>
                      <a:pt x="33" y="32"/>
                    </a:lnTo>
                    <a:lnTo>
                      <a:pt x="37" y="40"/>
                    </a:lnTo>
                    <a:lnTo>
                      <a:pt x="45" y="44"/>
                    </a:lnTo>
                    <a:lnTo>
                      <a:pt x="45" y="633"/>
                    </a:lnTo>
                    <a:lnTo>
                      <a:pt x="37" y="629"/>
                    </a:lnTo>
                    <a:lnTo>
                      <a:pt x="33" y="625"/>
                    </a:lnTo>
                    <a:lnTo>
                      <a:pt x="29" y="625"/>
                    </a:lnTo>
                    <a:lnTo>
                      <a:pt x="21" y="621"/>
                    </a:lnTo>
                    <a:lnTo>
                      <a:pt x="17" y="621"/>
                    </a:lnTo>
                    <a:lnTo>
                      <a:pt x="13" y="617"/>
                    </a:lnTo>
                    <a:lnTo>
                      <a:pt x="4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0" name="Freeform 40">
                <a:extLst>
                  <a:ext uri="{FF2B5EF4-FFF2-40B4-BE49-F238E27FC236}">
                    <a16:creationId xmlns:a16="http://schemas.microsoft.com/office/drawing/2014/main" id="{BD79AFB7-90F4-6026-0637-68AC21CA1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7" y="10977"/>
                <a:ext cx="40" cy="605"/>
              </a:xfrm>
              <a:custGeom>
                <a:avLst/>
                <a:gdLst>
                  <a:gd name="T0" fmla="*/ 0 w 40"/>
                  <a:gd name="T1" fmla="*/ 589 h 605"/>
                  <a:gd name="T2" fmla="*/ 0 w 40"/>
                  <a:gd name="T3" fmla="*/ 0 h 605"/>
                  <a:gd name="T4" fmla="*/ 4 w 40"/>
                  <a:gd name="T5" fmla="*/ 4 h 605"/>
                  <a:gd name="T6" fmla="*/ 8 w 40"/>
                  <a:gd name="T7" fmla="*/ 12 h 605"/>
                  <a:gd name="T8" fmla="*/ 12 w 40"/>
                  <a:gd name="T9" fmla="*/ 16 h 605"/>
                  <a:gd name="T10" fmla="*/ 20 w 40"/>
                  <a:gd name="T11" fmla="*/ 21 h 605"/>
                  <a:gd name="T12" fmla="*/ 24 w 40"/>
                  <a:gd name="T13" fmla="*/ 25 h 605"/>
                  <a:gd name="T14" fmla="*/ 32 w 40"/>
                  <a:gd name="T15" fmla="*/ 29 h 605"/>
                  <a:gd name="T16" fmla="*/ 36 w 40"/>
                  <a:gd name="T17" fmla="*/ 33 h 605"/>
                  <a:gd name="T18" fmla="*/ 40 w 40"/>
                  <a:gd name="T19" fmla="*/ 37 h 605"/>
                  <a:gd name="T20" fmla="*/ 40 w 40"/>
                  <a:gd name="T21" fmla="*/ 605 h 605"/>
                  <a:gd name="T22" fmla="*/ 36 w 40"/>
                  <a:gd name="T23" fmla="*/ 601 h 605"/>
                  <a:gd name="T24" fmla="*/ 32 w 40"/>
                  <a:gd name="T25" fmla="*/ 601 h 605"/>
                  <a:gd name="T26" fmla="*/ 24 w 40"/>
                  <a:gd name="T27" fmla="*/ 597 h 605"/>
                  <a:gd name="T28" fmla="*/ 20 w 40"/>
                  <a:gd name="T29" fmla="*/ 597 h 605"/>
                  <a:gd name="T30" fmla="*/ 16 w 40"/>
                  <a:gd name="T31" fmla="*/ 593 h 605"/>
                  <a:gd name="T32" fmla="*/ 8 w 40"/>
                  <a:gd name="T33" fmla="*/ 593 h 605"/>
                  <a:gd name="T34" fmla="*/ 4 w 40"/>
                  <a:gd name="T35" fmla="*/ 589 h 605"/>
                  <a:gd name="T36" fmla="*/ 0 w 40"/>
                  <a:gd name="T37" fmla="*/ 589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605">
                    <a:moveTo>
                      <a:pt x="0" y="589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2" y="16"/>
                    </a:lnTo>
                    <a:lnTo>
                      <a:pt x="20" y="21"/>
                    </a:lnTo>
                    <a:lnTo>
                      <a:pt x="24" y="25"/>
                    </a:lnTo>
                    <a:lnTo>
                      <a:pt x="32" y="29"/>
                    </a:lnTo>
                    <a:lnTo>
                      <a:pt x="36" y="33"/>
                    </a:lnTo>
                    <a:lnTo>
                      <a:pt x="40" y="37"/>
                    </a:lnTo>
                    <a:lnTo>
                      <a:pt x="40" y="605"/>
                    </a:lnTo>
                    <a:lnTo>
                      <a:pt x="36" y="601"/>
                    </a:lnTo>
                    <a:lnTo>
                      <a:pt x="32" y="601"/>
                    </a:lnTo>
                    <a:lnTo>
                      <a:pt x="24" y="597"/>
                    </a:lnTo>
                    <a:lnTo>
                      <a:pt x="20" y="597"/>
                    </a:lnTo>
                    <a:lnTo>
                      <a:pt x="16" y="593"/>
                    </a:lnTo>
                    <a:lnTo>
                      <a:pt x="8" y="593"/>
                    </a:lnTo>
                    <a:lnTo>
                      <a:pt x="4" y="589"/>
                    </a:lnTo>
                    <a:lnTo>
                      <a:pt x="0" y="589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1" name="Freeform 41">
                <a:extLst>
                  <a:ext uri="{FF2B5EF4-FFF2-40B4-BE49-F238E27FC236}">
                    <a16:creationId xmlns:a16="http://schemas.microsoft.com/office/drawing/2014/main" id="{BD391B73-FAA7-879E-7067-CF8582EFBB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11014"/>
                <a:ext cx="44" cy="580"/>
              </a:xfrm>
              <a:custGeom>
                <a:avLst/>
                <a:gdLst>
                  <a:gd name="T0" fmla="*/ 0 w 44"/>
                  <a:gd name="T1" fmla="*/ 568 h 580"/>
                  <a:gd name="T2" fmla="*/ 0 w 44"/>
                  <a:gd name="T3" fmla="*/ 0 h 580"/>
                  <a:gd name="T4" fmla="*/ 8 w 44"/>
                  <a:gd name="T5" fmla="*/ 4 h 580"/>
                  <a:gd name="T6" fmla="*/ 12 w 44"/>
                  <a:gd name="T7" fmla="*/ 8 h 580"/>
                  <a:gd name="T8" fmla="*/ 16 w 44"/>
                  <a:gd name="T9" fmla="*/ 12 h 580"/>
                  <a:gd name="T10" fmla="*/ 24 w 44"/>
                  <a:gd name="T11" fmla="*/ 16 h 580"/>
                  <a:gd name="T12" fmla="*/ 28 w 44"/>
                  <a:gd name="T13" fmla="*/ 20 h 580"/>
                  <a:gd name="T14" fmla="*/ 32 w 44"/>
                  <a:gd name="T15" fmla="*/ 24 h 580"/>
                  <a:gd name="T16" fmla="*/ 40 w 44"/>
                  <a:gd name="T17" fmla="*/ 28 h 580"/>
                  <a:gd name="T18" fmla="*/ 44 w 44"/>
                  <a:gd name="T19" fmla="*/ 32 h 580"/>
                  <a:gd name="T20" fmla="*/ 44 w 44"/>
                  <a:gd name="T21" fmla="*/ 580 h 580"/>
                  <a:gd name="T22" fmla="*/ 40 w 44"/>
                  <a:gd name="T23" fmla="*/ 580 h 580"/>
                  <a:gd name="T24" fmla="*/ 32 w 44"/>
                  <a:gd name="T25" fmla="*/ 576 h 580"/>
                  <a:gd name="T26" fmla="*/ 28 w 44"/>
                  <a:gd name="T27" fmla="*/ 576 h 580"/>
                  <a:gd name="T28" fmla="*/ 24 w 44"/>
                  <a:gd name="T29" fmla="*/ 572 h 580"/>
                  <a:gd name="T30" fmla="*/ 16 w 44"/>
                  <a:gd name="T31" fmla="*/ 572 h 580"/>
                  <a:gd name="T32" fmla="*/ 12 w 44"/>
                  <a:gd name="T33" fmla="*/ 572 h 580"/>
                  <a:gd name="T34" fmla="*/ 8 w 44"/>
                  <a:gd name="T35" fmla="*/ 568 h 580"/>
                  <a:gd name="T36" fmla="*/ 0 w 44"/>
                  <a:gd name="T37" fmla="*/ 568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80">
                    <a:moveTo>
                      <a:pt x="0" y="568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12" y="8"/>
                    </a:lnTo>
                    <a:lnTo>
                      <a:pt x="16" y="12"/>
                    </a:lnTo>
                    <a:lnTo>
                      <a:pt x="24" y="16"/>
                    </a:lnTo>
                    <a:lnTo>
                      <a:pt x="28" y="20"/>
                    </a:lnTo>
                    <a:lnTo>
                      <a:pt x="32" y="24"/>
                    </a:lnTo>
                    <a:lnTo>
                      <a:pt x="40" y="28"/>
                    </a:lnTo>
                    <a:lnTo>
                      <a:pt x="44" y="32"/>
                    </a:lnTo>
                    <a:lnTo>
                      <a:pt x="44" y="580"/>
                    </a:lnTo>
                    <a:lnTo>
                      <a:pt x="40" y="580"/>
                    </a:lnTo>
                    <a:lnTo>
                      <a:pt x="32" y="576"/>
                    </a:lnTo>
                    <a:lnTo>
                      <a:pt x="28" y="576"/>
                    </a:lnTo>
                    <a:lnTo>
                      <a:pt x="24" y="572"/>
                    </a:lnTo>
                    <a:lnTo>
                      <a:pt x="16" y="572"/>
                    </a:lnTo>
                    <a:lnTo>
                      <a:pt x="12" y="572"/>
                    </a:lnTo>
                    <a:lnTo>
                      <a:pt x="8" y="568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2" name="Freeform 42">
                <a:extLst>
                  <a:ext uri="{FF2B5EF4-FFF2-40B4-BE49-F238E27FC236}">
                    <a16:creationId xmlns:a16="http://schemas.microsoft.com/office/drawing/2014/main" id="{0EF46D57-F1D8-7ACC-1E29-4D0D39A5E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11046"/>
                <a:ext cx="45" cy="560"/>
              </a:xfrm>
              <a:custGeom>
                <a:avLst/>
                <a:gdLst>
                  <a:gd name="T0" fmla="*/ 0 w 45"/>
                  <a:gd name="T1" fmla="*/ 548 h 560"/>
                  <a:gd name="T2" fmla="*/ 0 w 45"/>
                  <a:gd name="T3" fmla="*/ 0 h 560"/>
                  <a:gd name="T4" fmla="*/ 4 w 45"/>
                  <a:gd name="T5" fmla="*/ 4 h 560"/>
                  <a:gd name="T6" fmla="*/ 12 w 45"/>
                  <a:gd name="T7" fmla="*/ 8 h 560"/>
                  <a:gd name="T8" fmla="*/ 17 w 45"/>
                  <a:gd name="T9" fmla="*/ 12 h 560"/>
                  <a:gd name="T10" fmla="*/ 21 w 45"/>
                  <a:gd name="T11" fmla="*/ 12 h 560"/>
                  <a:gd name="T12" fmla="*/ 29 w 45"/>
                  <a:gd name="T13" fmla="*/ 16 h 560"/>
                  <a:gd name="T14" fmla="*/ 33 w 45"/>
                  <a:gd name="T15" fmla="*/ 20 h 560"/>
                  <a:gd name="T16" fmla="*/ 37 w 45"/>
                  <a:gd name="T17" fmla="*/ 24 h 560"/>
                  <a:gd name="T18" fmla="*/ 45 w 45"/>
                  <a:gd name="T19" fmla="*/ 24 h 560"/>
                  <a:gd name="T20" fmla="*/ 45 w 45"/>
                  <a:gd name="T21" fmla="*/ 560 h 560"/>
                  <a:gd name="T22" fmla="*/ 37 w 45"/>
                  <a:gd name="T23" fmla="*/ 560 h 560"/>
                  <a:gd name="T24" fmla="*/ 33 w 45"/>
                  <a:gd name="T25" fmla="*/ 556 h 560"/>
                  <a:gd name="T26" fmla="*/ 29 w 45"/>
                  <a:gd name="T27" fmla="*/ 556 h 560"/>
                  <a:gd name="T28" fmla="*/ 21 w 45"/>
                  <a:gd name="T29" fmla="*/ 556 h 560"/>
                  <a:gd name="T30" fmla="*/ 17 w 45"/>
                  <a:gd name="T31" fmla="*/ 552 h 560"/>
                  <a:gd name="T32" fmla="*/ 12 w 45"/>
                  <a:gd name="T33" fmla="*/ 552 h 560"/>
                  <a:gd name="T34" fmla="*/ 4 w 45"/>
                  <a:gd name="T35" fmla="*/ 552 h 560"/>
                  <a:gd name="T36" fmla="*/ 0 w 45"/>
                  <a:gd name="T37" fmla="*/ 54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60">
                    <a:moveTo>
                      <a:pt x="0" y="5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8"/>
                    </a:lnTo>
                    <a:lnTo>
                      <a:pt x="17" y="12"/>
                    </a:lnTo>
                    <a:lnTo>
                      <a:pt x="21" y="12"/>
                    </a:lnTo>
                    <a:lnTo>
                      <a:pt x="29" y="16"/>
                    </a:lnTo>
                    <a:lnTo>
                      <a:pt x="33" y="20"/>
                    </a:lnTo>
                    <a:lnTo>
                      <a:pt x="37" y="24"/>
                    </a:lnTo>
                    <a:lnTo>
                      <a:pt x="45" y="24"/>
                    </a:lnTo>
                    <a:lnTo>
                      <a:pt x="45" y="560"/>
                    </a:lnTo>
                    <a:lnTo>
                      <a:pt x="37" y="560"/>
                    </a:lnTo>
                    <a:lnTo>
                      <a:pt x="33" y="556"/>
                    </a:lnTo>
                    <a:lnTo>
                      <a:pt x="29" y="556"/>
                    </a:lnTo>
                    <a:lnTo>
                      <a:pt x="21" y="556"/>
                    </a:lnTo>
                    <a:lnTo>
                      <a:pt x="17" y="552"/>
                    </a:lnTo>
                    <a:lnTo>
                      <a:pt x="12" y="552"/>
                    </a:lnTo>
                    <a:lnTo>
                      <a:pt x="4" y="552"/>
                    </a:lnTo>
                    <a:lnTo>
                      <a:pt x="0" y="548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3" name="Freeform 43">
                <a:extLst>
                  <a:ext uri="{FF2B5EF4-FFF2-40B4-BE49-F238E27FC236}">
                    <a16:creationId xmlns:a16="http://schemas.microsoft.com/office/drawing/2014/main" id="{DC7C85E9-4D39-5CA9-2FF3-564254534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1070"/>
                <a:ext cx="40" cy="548"/>
              </a:xfrm>
              <a:custGeom>
                <a:avLst/>
                <a:gdLst>
                  <a:gd name="T0" fmla="*/ 0 w 40"/>
                  <a:gd name="T1" fmla="*/ 536 h 548"/>
                  <a:gd name="T2" fmla="*/ 0 w 40"/>
                  <a:gd name="T3" fmla="*/ 0 h 548"/>
                  <a:gd name="T4" fmla="*/ 4 w 40"/>
                  <a:gd name="T5" fmla="*/ 4 h 548"/>
                  <a:gd name="T6" fmla="*/ 8 w 40"/>
                  <a:gd name="T7" fmla="*/ 8 h 548"/>
                  <a:gd name="T8" fmla="*/ 16 w 40"/>
                  <a:gd name="T9" fmla="*/ 8 h 548"/>
                  <a:gd name="T10" fmla="*/ 20 w 40"/>
                  <a:gd name="T11" fmla="*/ 12 h 548"/>
                  <a:gd name="T12" fmla="*/ 24 w 40"/>
                  <a:gd name="T13" fmla="*/ 16 h 548"/>
                  <a:gd name="T14" fmla="*/ 32 w 40"/>
                  <a:gd name="T15" fmla="*/ 16 h 548"/>
                  <a:gd name="T16" fmla="*/ 36 w 40"/>
                  <a:gd name="T17" fmla="*/ 20 h 548"/>
                  <a:gd name="T18" fmla="*/ 40 w 40"/>
                  <a:gd name="T19" fmla="*/ 24 h 548"/>
                  <a:gd name="T20" fmla="*/ 40 w 40"/>
                  <a:gd name="T21" fmla="*/ 548 h 548"/>
                  <a:gd name="T22" fmla="*/ 36 w 40"/>
                  <a:gd name="T23" fmla="*/ 544 h 548"/>
                  <a:gd name="T24" fmla="*/ 32 w 40"/>
                  <a:gd name="T25" fmla="*/ 544 h 548"/>
                  <a:gd name="T26" fmla="*/ 24 w 40"/>
                  <a:gd name="T27" fmla="*/ 544 h 548"/>
                  <a:gd name="T28" fmla="*/ 20 w 40"/>
                  <a:gd name="T29" fmla="*/ 540 h 548"/>
                  <a:gd name="T30" fmla="*/ 16 w 40"/>
                  <a:gd name="T31" fmla="*/ 540 h 548"/>
                  <a:gd name="T32" fmla="*/ 8 w 40"/>
                  <a:gd name="T33" fmla="*/ 540 h 548"/>
                  <a:gd name="T34" fmla="*/ 4 w 40"/>
                  <a:gd name="T35" fmla="*/ 536 h 548"/>
                  <a:gd name="T36" fmla="*/ 0 w 40"/>
                  <a:gd name="T37" fmla="*/ 536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48">
                    <a:moveTo>
                      <a:pt x="0" y="536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8"/>
                    </a:lnTo>
                    <a:lnTo>
                      <a:pt x="16" y="8"/>
                    </a:lnTo>
                    <a:lnTo>
                      <a:pt x="20" y="12"/>
                    </a:lnTo>
                    <a:lnTo>
                      <a:pt x="24" y="16"/>
                    </a:lnTo>
                    <a:lnTo>
                      <a:pt x="32" y="16"/>
                    </a:lnTo>
                    <a:lnTo>
                      <a:pt x="36" y="20"/>
                    </a:lnTo>
                    <a:lnTo>
                      <a:pt x="40" y="24"/>
                    </a:lnTo>
                    <a:lnTo>
                      <a:pt x="40" y="548"/>
                    </a:lnTo>
                    <a:lnTo>
                      <a:pt x="36" y="544"/>
                    </a:lnTo>
                    <a:lnTo>
                      <a:pt x="32" y="544"/>
                    </a:lnTo>
                    <a:lnTo>
                      <a:pt x="24" y="544"/>
                    </a:lnTo>
                    <a:lnTo>
                      <a:pt x="20" y="540"/>
                    </a:lnTo>
                    <a:lnTo>
                      <a:pt x="16" y="540"/>
                    </a:lnTo>
                    <a:lnTo>
                      <a:pt x="8" y="540"/>
                    </a:lnTo>
                    <a:lnTo>
                      <a:pt x="4" y="53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4" name="Freeform 44">
                <a:extLst>
                  <a:ext uri="{FF2B5EF4-FFF2-40B4-BE49-F238E27FC236}">
                    <a16:creationId xmlns:a16="http://schemas.microsoft.com/office/drawing/2014/main" id="{4156DA17-4296-3968-E88E-132AE5DAD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" y="11094"/>
                <a:ext cx="44" cy="532"/>
              </a:xfrm>
              <a:custGeom>
                <a:avLst/>
                <a:gdLst>
                  <a:gd name="T0" fmla="*/ 0 w 44"/>
                  <a:gd name="T1" fmla="*/ 524 h 532"/>
                  <a:gd name="T2" fmla="*/ 0 w 44"/>
                  <a:gd name="T3" fmla="*/ 0 h 532"/>
                  <a:gd name="T4" fmla="*/ 8 w 44"/>
                  <a:gd name="T5" fmla="*/ 0 h 532"/>
                  <a:gd name="T6" fmla="*/ 12 w 44"/>
                  <a:gd name="T7" fmla="*/ 4 h 532"/>
                  <a:gd name="T8" fmla="*/ 16 w 44"/>
                  <a:gd name="T9" fmla="*/ 4 h 532"/>
                  <a:gd name="T10" fmla="*/ 24 w 44"/>
                  <a:gd name="T11" fmla="*/ 8 h 532"/>
                  <a:gd name="T12" fmla="*/ 28 w 44"/>
                  <a:gd name="T13" fmla="*/ 8 h 532"/>
                  <a:gd name="T14" fmla="*/ 32 w 44"/>
                  <a:gd name="T15" fmla="*/ 12 h 532"/>
                  <a:gd name="T16" fmla="*/ 40 w 44"/>
                  <a:gd name="T17" fmla="*/ 12 h 532"/>
                  <a:gd name="T18" fmla="*/ 44 w 44"/>
                  <a:gd name="T19" fmla="*/ 16 h 532"/>
                  <a:gd name="T20" fmla="*/ 44 w 44"/>
                  <a:gd name="T21" fmla="*/ 532 h 532"/>
                  <a:gd name="T22" fmla="*/ 40 w 44"/>
                  <a:gd name="T23" fmla="*/ 532 h 532"/>
                  <a:gd name="T24" fmla="*/ 32 w 44"/>
                  <a:gd name="T25" fmla="*/ 528 h 532"/>
                  <a:gd name="T26" fmla="*/ 28 w 44"/>
                  <a:gd name="T27" fmla="*/ 528 h 532"/>
                  <a:gd name="T28" fmla="*/ 24 w 44"/>
                  <a:gd name="T29" fmla="*/ 528 h 532"/>
                  <a:gd name="T30" fmla="*/ 16 w 44"/>
                  <a:gd name="T31" fmla="*/ 528 h 532"/>
                  <a:gd name="T32" fmla="*/ 12 w 44"/>
                  <a:gd name="T33" fmla="*/ 524 h 532"/>
                  <a:gd name="T34" fmla="*/ 8 w 44"/>
                  <a:gd name="T35" fmla="*/ 524 h 532"/>
                  <a:gd name="T36" fmla="*/ 0 w 44"/>
                  <a:gd name="T37" fmla="*/ 524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32">
                    <a:moveTo>
                      <a:pt x="0" y="524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4" y="8"/>
                    </a:lnTo>
                    <a:lnTo>
                      <a:pt x="28" y="8"/>
                    </a:lnTo>
                    <a:lnTo>
                      <a:pt x="32" y="12"/>
                    </a:lnTo>
                    <a:lnTo>
                      <a:pt x="40" y="12"/>
                    </a:lnTo>
                    <a:lnTo>
                      <a:pt x="44" y="16"/>
                    </a:lnTo>
                    <a:lnTo>
                      <a:pt x="44" y="532"/>
                    </a:lnTo>
                    <a:lnTo>
                      <a:pt x="40" y="532"/>
                    </a:lnTo>
                    <a:lnTo>
                      <a:pt x="32" y="528"/>
                    </a:lnTo>
                    <a:lnTo>
                      <a:pt x="28" y="528"/>
                    </a:lnTo>
                    <a:lnTo>
                      <a:pt x="24" y="528"/>
                    </a:lnTo>
                    <a:lnTo>
                      <a:pt x="16" y="528"/>
                    </a:lnTo>
                    <a:lnTo>
                      <a:pt x="12" y="524"/>
                    </a:lnTo>
                    <a:lnTo>
                      <a:pt x="8" y="524"/>
                    </a:lnTo>
                    <a:lnTo>
                      <a:pt x="0" y="524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5" name="Freeform 45">
                <a:extLst>
                  <a:ext uri="{FF2B5EF4-FFF2-40B4-BE49-F238E27FC236}">
                    <a16:creationId xmlns:a16="http://schemas.microsoft.com/office/drawing/2014/main" id="{94E27FA1-16F0-92F5-BB99-4D716E8E2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0" y="11110"/>
                <a:ext cx="45" cy="520"/>
              </a:xfrm>
              <a:custGeom>
                <a:avLst/>
                <a:gdLst>
                  <a:gd name="T0" fmla="*/ 0 w 45"/>
                  <a:gd name="T1" fmla="*/ 516 h 520"/>
                  <a:gd name="T2" fmla="*/ 0 w 45"/>
                  <a:gd name="T3" fmla="*/ 0 h 520"/>
                  <a:gd name="T4" fmla="*/ 4 w 45"/>
                  <a:gd name="T5" fmla="*/ 0 h 520"/>
                  <a:gd name="T6" fmla="*/ 12 w 45"/>
                  <a:gd name="T7" fmla="*/ 4 h 520"/>
                  <a:gd name="T8" fmla="*/ 16 w 45"/>
                  <a:gd name="T9" fmla="*/ 4 h 520"/>
                  <a:gd name="T10" fmla="*/ 20 w 45"/>
                  <a:gd name="T11" fmla="*/ 4 h 520"/>
                  <a:gd name="T12" fmla="*/ 29 w 45"/>
                  <a:gd name="T13" fmla="*/ 8 h 520"/>
                  <a:gd name="T14" fmla="*/ 33 w 45"/>
                  <a:gd name="T15" fmla="*/ 8 h 520"/>
                  <a:gd name="T16" fmla="*/ 37 w 45"/>
                  <a:gd name="T17" fmla="*/ 8 h 520"/>
                  <a:gd name="T18" fmla="*/ 45 w 45"/>
                  <a:gd name="T19" fmla="*/ 12 h 520"/>
                  <a:gd name="T20" fmla="*/ 45 w 45"/>
                  <a:gd name="T21" fmla="*/ 520 h 520"/>
                  <a:gd name="T22" fmla="*/ 37 w 45"/>
                  <a:gd name="T23" fmla="*/ 520 h 520"/>
                  <a:gd name="T24" fmla="*/ 33 w 45"/>
                  <a:gd name="T25" fmla="*/ 520 h 520"/>
                  <a:gd name="T26" fmla="*/ 29 w 45"/>
                  <a:gd name="T27" fmla="*/ 520 h 520"/>
                  <a:gd name="T28" fmla="*/ 20 w 45"/>
                  <a:gd name="T29" fmla="*/ 520 h 520"/>
                  <a:gd name="T30" fmla="*/ 16 w 45"/>
                  <a:gd name="T31" fmla="*/ 516 h 520"/>
                  <a:gd name="T32" fmla="*/ 12 w 45"/>
                  <a:gd name="T33" fmla="*/ 516 h 520"/>
                  <a:gd name="T34" fmla="*/ 4 w 45"/>
                  <a:gd name="T35" fmla="*/ 516 h 520"/>
                  <a:gd name="T36" fmla="*/ 0 w 45"/>
                  <a:gd name="T37" fmla="*/ 516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20">
                    <a:moveTo>
                      <a:pt x="0" y="516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9" y="8"/>
                    </a:lnTo>
                    <a:lnTo>
                      <a:pt x="33" y="8"/>
                    </a:lnTo>
                    <a:lnTo>
                      <a:pt x="37" y="8"/>
                    </a:lnTo>
                    <a:lnTo>
                      <a:pt x="45" y="12"/>
                    </a:lnTo>
                    <a:lnTo>
                      <a:pt x="45" y="520"/>
                    </a:lnTo>
                    <a:lnTo>
                      <a:pt x="37" y="520"/>
                    </a:lnTo>
                    <a:lnTo>
                      <a:pt x="33" y="520"/>
                    </a:lnTo>
                    <a:lnTo>
                      <a:pt x="29" y="520"/>
                    </a:lnTo>
                    <a:lnTo>
                      <a:pt x="20" y="520"/>
                    </a:lnTo>
                    <a:lnTo>
                      <a:pt x="16" y="516"/>
                    </a:lnTo>
                    <a:lnTo>
                      <a:pt x="12" y="516"/>
                    </a:lnTo>
                    <a:lnTo>
                      <a:pt x="4" y="516"/>
                    </a:lnTo>
                    <a:lnTo>
                      <a:pt x="0" y="516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6" name="Freeform 46">
                <a:extLst>
                  <a:ext uri="{FF2B5EF4-FFF2-40B4-BE49-F238E27FC236}">
                    <a16:creationId xmlns:a16="http://schemas.microsoft.com/office/drawing/2014/main" id="{100B888F-45C3-80AD-B045-B76C9CDEF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11122"/>
                <a:ext cx="40" cy="516"/>
              </a:xfrm>
              <a:custGeom>
                <a:avLst/>
                <a:gdLst>
                  <a:gd name="T0" fmla="*/ 0 w 40"/>
                  <a:gd name="T1" fmla="*/ 508 h 516"/>
                  <a:gd name="T2" fmla="*/ 0 w 40"/>
                  <a:gd name="T3" fmla="*/ 0 h 516"/>
                  <a:gd name="T4" fmla="*/ 4 w 40"/>
                  <a:gd name="T5" fmla="*/ 0 h 516"/>
                  <a:gd name="T6" fmla="*/ 8 w 40"/>
                  <a:gd name="T7" fmla="*/ 0 h 516"/>
                  <a:gd name="T8" fmla="*/ 16 w 40"/>
                  <a:gd name="T9" fmla="*/ 4 h 516"/>
                  <a:gd name="T10" fmla="*/ 20 w 40"/>
                  <a:gd name="T11" fmla="*/ 4 h 516"/>
                  <a:gd name="T12" fmla="*/ 24 w 40"/>
                  <a:gd name="T13" fmla="*/ 4 h 516"/>
                  <a:gd name="T14" fmla="*/ 32 w 40"/>
                  <a:gd name="T15" fmla="*/ 8 h 516"/>
                  <a:gd name="T16" fmla="*/ 36 w 40"/>
                  <a:gd name="T17" fmla="*/ 8 h 516"/>
                  <a:gd name="T18" fmla="*/ 40 w 40"/>
                  <a:gd name="T19" fmla="*/ 8 h 516"/>
                  <a:gd name="T20" fmla="*/ 40 w 40"/>
                  <a:gd name="T21" fmla="*/ 516 h 516"/>
                  <a:gd name="T22" fmla="*/ 36 w 40"/>
                  <a:gd name="T23" fmla="*/ 512 h 516"/>
                  <a:gd name="T24" fmla="*/ 32 w 40"/>
                  <a:gd name="T25" fmla="*/ 512 h 516"/>
                  <a:gd name="T26" fmla="*/ 24 w 40"/>
                  <a:gd name="T27" fmla="*/ 512 h 516"/>
                  <a:gd name="T28" fmla="*/ 20 w 40"/>
                  <a:gd name="T29" fmla="*/ 512 h 516"/>
                  <a:gd name="T30" fmla="*/ 16 w 40"/>
                  <a:gd name="T31" fmla="*/ 512 h 516"/>
                  <a:gd name="T32" fmla="*/ 8 w 40"/>
                  <a:gd name="T33" fmla="*/ 512 h 516"/>
                  <a:gd name="T34" fmla="*/ 4 w 40"/>
                  <a:gd name="T35" fmla="*/ 512 h 516"/>
                  <a:gd name="T36" fmla="*/ 0 w 40"/>
                  <a:gd name="T37" fmla="*/ 508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16">
                    <a:moveTo>
                      <a:pt x="0" y="508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32" y="8"/>
                    </a:lnTo>
                    <a:lnTo>
                      <a:pt x="36" y="8"/>
                    </a:lnTo>
                    <a:lnTo>
                      <a:pt x="40" y="8"/>
                    </a:lnTo>
                    <a:lnTo>
                      <a:pt x="40" y="516"/>
                    </a:lnTo>
                    <a:lnTo>
                      <a:pt x="36" y="512"/>
                    </a:lnTo>
                    <a:lnTo>
                      <a:pt x="32" y="512"/>
                    </a:lnTo>
                    <a:lnTo>
                      <a:pt x="24" y="512"/>
                    </a:lnTo>
                    <a:lnTo>
                      <a:pt x="20" y="512"/>
                    </a:lnTo>
                    <a:lnTo>
                      <a:pt x="16" y="512"/>
                    </a:lnTo>
                    <a:lnTo>
                      <a:pt x="8" y="512"/>
                    </a:lnTo>
                    <a:lnTo>
                      <a:pt x="4" y="512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7" name="Freeform 47">
                <a:extLst>
                  <a:ext uri="{FF2B5EF4-FFF2-40B4-BE49-F238E27FC236}">
                    <a16:creationId xmlns:a16="http://schemas.microsoft.com/office/drawing/2014/main" id="{C294B559-3946-EB33-EA93-FF68BCC9AC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5" y="10373"/>
                <a:ext cx="44" cy="1265"/>
              </a:xfrm>
              <a:custGeom>
                <a:avLst/>
                <a:gdLst>
                  <a:gd name="T0" fmla="*/ 0 w 44"/>
                  <a:gd name="T1" fmla="*/ 1265 h 1265"/>
                  <a:gd name="T2" fmla="*/ 0 w 44"/>
                  <a:gd name="T3" fmla="*/ 757 h 1265"/>
                  <a:gd name="T4" fmla="*/ 8 w 44"/>
                  <a:gd name="T5" fmla="*/ 757 h 1265"/>
                  <a:gd name="T6" fmla="*/ 12 w 44"/>
                  <a:gd name="T7" fmla="*/ 757 h 1265"/>
                  <a:gd name="T8" fmla="*/ 16 w 44"/>
                  <a:gd name="T9" fmla="*/ 762 h 1265"/>
                  <a:gd name="T10" fmla="*/ 24 w 44"/>
                  <a:gd name="T11" fmla="*/ 762 h 1265"/>
                  <a:gd name="T12" fmla="*/ 28 w 44"/>
                  <a:gd name="T13" fmla="*/ 762 h 1265"/>
                  <a:gd name="T14" fmla="*/ 32 w 44"/>
                  <a:gd name="T15" fmla="*/ 762 h 1265"/>
                  <a:gd name="T16" fmla="*/ 40 w 44"/>
                  <a:gd name="T17" fmla="*/ 762 h 1265"/>
                  <a:gd name="T18" fmla="*/ 44 w 44"/>
                  <a:gd name="T19" fmla="*/ 762 h 1265"/>
                  <a:gd name="T20" fmla="*/ 44 w 44"/>
                  <a:gd name="T21" fmla="*/ 1265 h 1265"/>
                  <a:gd name="T22" fmla="*/ 40 w 44"/>
                  <a:gd name="T23" fmla="*/ 1265 h 1265"/>
                  <a:gd name="T24" fmla="*/ 32 w 44"/>
                  <a:gd name="T25" fmla="*/ 1265 h 1265"/>
                  <a:gd name="T26" fmla="*/ 28 w 44"/>
                  <a:gd name="T27" fmla="*/ 1265 h 1265"/>
                  <a:gd name="T28" fmla="*/ 24 w 44"/>
                  <a:gd name="T29" fmla="*/ 1265 h 1265"/>
                  <a:gd name="T30" fmla="*/ 16 w 44"/>
                  <a:gd name="T31" fmla="*/ 1265 h 1265"/>
                  <a:gd name="T32" fmla="*/ 12 w 44"/>
                  <a:gd name="T33" fmla="*/ 1265 h 1265"/>
                  <a:gd name="T34" fmla="*/ 8 w 44"/>
                  <a:gd name="T35" fmla="*/ 1265 h 1265"/>
                  <a:gd name="T36" fmla="*/ 0 w 44"/>
                  <a:gd name="T37" fmla="*/ 1265 h 1265"/>
                  <a:gd name="T38" fmla="*/ 44 w 44"/>
                  <a:gd name="T39" fmla="*/ 0 h 1265"/>
                  <a:gd name="T40" fmla="*/ 44 w 44"/>
                  <a:gd name="T41" fmla="*/ 16 h 1265"/>
                  <a:gd name="T42" fmla="*/ 36 w 44"/>
                  <a:gd name="T43" fmla="*/ 8 h 1265"/>
                  <a:gd name="T44" fmla="*/ 44 w 44"/>
                  <a:gd name="T45" fmla="*/ 0 h 1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" h="1265">
                    <a:moveTo>
                      <a:pt x="0" y="1265"/>
                    </a:moveTo>
                    <a:lnTo>
                      <a:pt x="0" y="757"/>
                    </a:lnTo>
                    <a:lnTo>
                      <a:pt x="8" y="757"/>
                    </a:lnTo>
                    <a:lnTo>
                      <a:pt x="12" y="757"/>
                    </a:lnTo>
                    <a:lnTo>
                      <a:pt x="16" y="762"/>
                    </a:lnTo>
                    <a:lnTo>
                      <a:pt x="24" y="762"/>
                    </a:lnTo>
                    <a:lnTo>
                      <a:pt x="28" y="762"/>
                    </a:lnTo>
                    <a:lnTo>
                      <a:pt x="32" y="762"/>
                    </a:lnTo>
                    <a:lnTo>
                      <a:pt x="40" y="762"/>
                    </a:lnTo>
                    <a:lnTo>
                      <a:pt x="44" y="762"/>
                    </a:lnTo>
                    <a:lnTo>
                      <a:pt x="44" y="1265"/>
                    </a:lnTo>
                    <a:lnTo>
                      <a:pt x="40" y="1265"/>
                    </a:lnTo>
                    <a:lnTo>
                      <a:pt x="32" y="1265"/>
                    </a:lnTo>
                    <a:lnTo>
                      <a:pt x="28" y="1265"/>
                    </a:lnTo>
                    <a:lnTo>
                      <a:pt x="24" y="1265"/>
                    </a:lnTo>
                    <a:lnTo>
                      <a:pt x="16" y="1265"/>
                    </a:lnTo>
                    <a:lnTo>
                      <a:pt x="12" y="1265"/>
                    </a:lnTo>
                    <a:lnTo>
                      <a:pt x="8" y="1265"/>
                    </a:lnTo>
                    <a:lnTo>
                      <a:pt x="0" y="1265"/>
                    </a:lnTo>
                    <a:close/>
                    <a:moveTo>
                      <a:pt x="44" y="0"/>
                    </a:moveTo>
                    <a:lnTo>
                      <a:pt x="44" y="16"/>
                    </a:lnTo>
                    <a:lnTo>
                      <a:pt x="36" y="8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8" name="Freeform 48">
                <a:extLst>
                  <a:ext uri="{FF2B5EF4-FFF2-40B4-BE49-F238E27FC236}">
                    <a16:creationId xmlns:a16="http://schemas.microsoft.com/office/drawing/2014/main" id="{72EBB7E2-D6F2-0CED-3237-FEAD213B64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9" y="10321"/>
                <a:ext cx="45" cy="1321"/>
              </a:xfrm>
              <a:custGeom>
                <a:avLst/>
                <a:gdLst>
                  <a:gd name="T0" fmla="*/ 0 w 45"/>
                  <a:gd name="T1" fmla="*/ 1317 h 1321"/>
                  <a:gd name="T2" fmla="*/ 0 w 45"/>
                  <a:gd name="T3" fmla="*/ 814 h 1321"/>
                  <a:gd name="T4" fmla="*/ 4 w 45"/>
                  <a:gd name="T5" fmla="*/ 818 h 1321"/>
                  <a:gd name="T6" fmla="*/ 12 w 45"/>
                  <a:gd name="T7" fmla="*/ 818 h 1321"/>
                  <a:gd name="T8" fmla="*/ 16 w 45"/>
                  <a:gd name="T9" fmla="*/ 818 h 1321"/>
                  <a:gd name="T10" fmla="*/ 20 w 45"/>
                  <a:gd name="T11" fmla="*/ 818 h 1321"/>
                  <a:gd name="T12" fmla="*/ 29 w 45"/>
                  <a:gd name="T13" fmla="*/ 818 h 1321"/>
                  <a:gd name="T14" fmla="*/ 33 w 45"/>
                  <a:gd name="T15" fmla="*/ 818 h 1321"/>
                  <a:gd name="T16" fmla="*/ 37 w 45"/>
                  <a:gd name="T17" fmla="*/ 818 h 1321"/>
                  <a:gd name="T18" fmla="*/ 45 w 45"/>
                  <a:gd name="T19" fmla="*/ 818 h 1321"/>
                  <a:gd name="T20" fmla="*/ 45 w 45"/>
                  <a:gd name="T21" fmla="*/ 1321 h 1321"/>
                  <a:gd name="T22" fmla="*/ 37 w 45"/>
                  <a:gd name="T23" fmla="*/ 1321 h 1321"/>
                  <a:gd name="T24" fmla="*/ 33 w 45"/>
                  <a:gd name="T25" fmla="*/ 1321 h 1321"/>
                  <a:gd name="T26" fmla="*/ 29 w 45"/>
                  <a:gd name="T27" fmla="*/ 1321 h 1321"/>
                  <a:gd name="T28" fmla="*/ 20 w 45"/>
                  <a:gd name="T29" fmla="*/ 1321 h 1321"/>
                  <a:gd name="T30" fmla="*/ 16 w 45"/>
                  <a:gd name="T31" fmla="*/ 1317 h 1321"/>
                  <a:gd name="T32" fmla="*/ 12 w 45"/>
                  <a:gd name="T33" fmla="*/ 1317 h 1321"/>
                  <a:gd name="T34" fmla="*/ 4 w 45"/>
                  <a:gd name="T35" fmla="*/ 1317 h 1321"/>
                  <a:gd name="T36" fmla="*/ 0 w 45"/>
                  <a:gd name="T37" fmla="*/ 1317 h 1321"/>
                  <a:gd name="T38" fmla="*/ 0 w 45"/>
                  <a:gd name="T39" fmla="*/ 68 h 1321"/>
                  <a:gd name="T40" fmla="*/ 0 w 45"/>
                  <a:gd name="T41" fmla="*/ 52 h 1321"/>
                  <a:gd name="T42" fmla="*/ 45 w 45"/>
                  <a:gd name="T43" fmla="*/ 0 h 1321"/>
                  <a:gd name="T44" fmla="*/ 45 w 45"/>
                  <a:gd name="T45" fmla="*/ 108 h 1321"/>
                  <a:gd name="T46" fmla="*/ 0 w 45"/>
                  <a:gd name="T47" fmla="*/ 6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321">
                    <a:moveTo>
                      <a:pt x="0" y="1317"/>
                    </a:moveTo>
                    <a:lnTo>
                      <a:pt x="0" y="814"/>
                    </a:lnTo>
                    <a:lnTo>
                      <a:pt x="4" y="818"/>
                    </a:lnTo>
                    <a:lnTo>
                      <a:pt x="12" y="818"/>
                    </a:lnTo>
                    <a:lnTo>
                      <a:pt x="16" y="818"/>
                    </a:lnTo>
                    <a:lnTo>
                      <a:pt x="20" y="818"/>
                    </a:lnTo>
                    <a:lnTo>
                      <a:pt x="29" y="818"/>
                    </a:lnTo>
                    <a:lnTo>
                      <a:pt x="33" y="818"/>
                    </a:lnTo>
                    <a:lnTo>
                      <a:pt x="37" y="818"/>
                    </a:lnTo>
                    <a:lnTo>
                      <a:pt x="45" y="818"/>
                    </a:lnTo>
                    <a:lnTo>
                      <a:pt x="45" y="1321"/>
                    </a:lnTo>
                    <a:lnTo>
                      <a:pt x="37" y="1321"/>
                    </a:lnTo>
                    <a:lnTo>
                      <a:pt x="33" y="1321"/>
                    </a:lnTo>
                    <a:lnTo>
                      <a:pt x="29" y="1321"/>
                    </a:lnTo>
                    <a:lnTo>
                      <a:pt x="20" y="1321"/>
                    </a:lnTo>
                    <a:lnTo>
                      <a:pt x="16" y="1317"/>
                    </a:lnTo>
                    <a:lnTo>
                      <a:pt x="12" y="1317"/>
                    </a:lnTo>
                    <a:lnTo>
                      <a:pt x="4" y="1317"/>
                    </a:lnTo>
                    <a:lnTo>
                      <a:pt x="0" y="1317"/>
                    </a:lnTo>
                    <a:close/>
                    <a:moveTo>
                      <a:pt x="0" y="68"/>
                    </a:moveTo>
                    <a:lnTo>
                      <a:pt x="0" y="52"/>
                    </a:lnTo>
                    <a:lnTo>
                      <a:pt x="45" y="0"/>
                    </a:lnTo>
                    <a:lnTo>
                      <a:pt x="45" y="10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9" name="Freeform 49">
                <a:extLst>
                  <a:ext uri="{FF2B5EF4-FFF2-40B4-BE49-F238E27FC236}">
                    <a16:creationId xmlns:a16="http://schemas.microsoft.com/office/drawing/2014/main" id="{6E6C650F-485E-ACC6-B803-1446FD5306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4" y="10268"/>
                <a:ext cx="40" cy="1374"/>
              </a:xfrm>
              <a:custGeom>
                <a:avLst/>
                <a:gdLst>
                  <a:gd name="T0" fmla="*/ 0 w 40"/>
                  <a:gd name="T1" fmla="*/ 1374 h 1374"/>
                  <a:gd name="T2" fmla="*/ 0 w 40"/>
                  <a:gd name="T3" fmla="*/ 871 h 1374"/>
                  <a:gd name="T4" fmla="*/ 0 w 40"/>
                  <a:gd name="T5" fmla="*/ 871 h 1374"/>
                  <a:gd name="T6" fmla="*/ 0 w 40"/>
                  <a:gd name="T7" fmla="*/ 871 h 1374"/>
                  <a:gd name="T8" fmla="*/ 4 w 40"/>
                  <a:gd name="T9" fmla="*/ 871 h 1374"/>
                  <a:gd name="T10" fmla="*/ 4 w 40"/>
                  <a:gd name="T11" fmla="*/ 871 h 1374"/>
                  <a:gd name="T12" fmla="*/ 4 w 40"/>
                  <a:gd name="T13" fmla="*/ 871 h 1374"/>
                  <a:gd name="T14" fmla="*/ 4 w 40"/>
                  <a:gd name="T15" fmla="*/ 871 h 1374"/>
                  <a:gd name="T16" fmla="*/ 8 w 40"/>
                  <a:gd name="T17" fmla="*/ 871 h 1374"/>
                  <a:gd name="T18" fmla="*/ 8 w 40"/>
                  <a:gd name="T19" fmla="*/ 871 h 1374"/>
                  <a:gd name="T20" fmla="*/ 12 w 40"/>
                  <a:gd name="T21" fmla="*/ 871 h 1374"/>
                  <a:gd name="T22" fmla="*/ 16 w 40"/>
                  <a:gd name="T23" fmla="*/ 871 h 1374"/>
                  <a:gd name="T24" fmla="*/ 20 w 40"/>
                  <a:gd name="T25" fmla="*/ 871 h 1374"/>
                  <a:gd name="T26" fmla="*/ 24 w 40"/>
                  <a:gd name="T27" fmla="*/ 871 h 1374"/>
                  <a:gd name="T28" fmla="*/ 28 w 40"/>
                  <a:gd name="T29" fmla="*/ 871 h 1374"/>
                  <a:gd name="T30" fmla="*/ 32 w 40"/>
                  <a:gd name="T31" fmla="*/ 871 h 1374"/>
                  <a:gd name="T32" fmla="*/ 36 w 40"/>
                  <a:gd name="T33" fmla="*/ 871 h 1374"/>
                  <a:gd name="T34" fmla="*/ 40 w 40"/>
                  <a:gd name="T35" fmla="*/ 871 h 1374"/>
                  <a:gd name="T36" fmla="*/ 40 w 40"/>
                  <a:gd name="T37" fmla="*/ 1374 h 1374"/>
                  <a:gd name="T38" fmla="*/ 36 w 40"/>
                  <a:gd name="T39" fmla="*/ 1374 h 1374"/>
                  <a:gd name="T40" fmla="*/ 32 w 40"/>
                  <a:gd name="T41" fmla="*/ 1374 h 1374"/>
                  <a:gd name="T42" fmla="*/ 28 w 40"/>
                  <a:gd name="T43" fmla="*/ 1374 h 1374"/>
                  <a:gd name="T44" fmla="*/ 24 w 40"/>
                  <a:gd name="T45" fmla="*/ 1374 h 1374"/>
                  <a:gd name="T46" fmla="*/ 20 w 40"/>
                  <a:gd name="T47" fmla="*/ 1374 h 1374"/>
                  <a:gd name="T48" fmla="*/ 16 w 40"/>
                  <a:gd name="T49" fmla="*/ 1374 h 1374"/>
                  <a:gd name="T50" fmla="*/ 12 w 40"/>
                  <a:gd name="T51" fmla="*/ 1374 h 1374"/>
                  <a:gd name="T52" fmla="*/ 8 w 40"/>
                  <a:gd name="T53" fmla="*/ 1374 h 1374"/>
                  <a:gd name="T54" fmla="*/ 8 w 40"/>
                  <a:gd name="T55" fmla="*/ 1374 h 1374"/>
                  <a:gd name="T56" fmla="*/ 4 w 40"/>
                  <a:gd name="T57" fmla="*/ 1374 h 1374"/>
                  <a:gd name="T58" fmla="*/ 4 w 40"/>
                  <a:gd name="T59" fmla="*/ 1374 h 1374"/>
                  <a:gd name="T60" fmla="*/ 4 w 40"/>
                  <a:gd name="T61" fmla="*/ 1374 h 1374"/>
                  <a:gd name="T62" fmla="*/ 4 w 40"/>
                  <a:gd name="T63" fmla="*/ 1374 h 1374"/>
                  <a:gd name="T64" fmla="*/ 0 w 40"/>
                  <a:gd name="T65" fmla="*/ 1374 h 1374"/>
                  <a:gd name="T66" fmla="*/ 0 w 40"/>
                  <a:gd name="T67" fmla="*/ 1374 h 1374"/>
                  <a:gd name="T68" fmla="*/ 0 w 40"/>
                  <a:gd name="T69" fmla="*/ 1374 h 1374"/>
                  <a:gd name="T70" fmla="*/ 0 w 40"/>
                  <a:gd name="T71" fmla="*/ 161 h 1374"/>
                  <a:gd name="T72" fmla="*/ 0 w 40"/>
                  <a:gd name="T73" fmla="*/ 53 h 1374"/>
                  <a:gd name="T74" fmla="*/ 40 w 40"/>
                  <a:gd name="T75" fmla="*/ 0 h 1374"/>
                  <a:gd name="T76" fmla="*/ 40 w 40"/>
                  <a:gd name="T77" fmla="*/ 202 h 1374"/>
                  <a:gd name="T78" fmla="*/ 0 w 40"/>
                  <a:gd name="T79" fmla="*/ 161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0" h="1374">
                    <a:moveTo>
                      <a:pt x="0" y="1374"/>
                    </a:moveTo>
                    <a:lnTo>
                      <a:pt x="0" y="871"/>
                    </a:lnTo>
                    <a:lnTo>
                      <a:pt x="0" y="871"/>
                    </a:lnTo>
                    <a:lnTo>
                      <a:pt x="0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8" y="871"/>
                    </a:lnTo>
                    <a:lnTo>
                      <a:pt x="8" y="871"/>
                    </a:lnTo>
                    <a:lnTo>
                      <a:pt x="12" y="871"/>
                    </a:lnTo>
                    <a:lnTo>
                      <a:pt x="16" y="871"/>
                    </a:lnTo>
                    <a:lnTo>
                      <a:pt x="20" y="871"/>
                    </a:lnTo>
                    <a:lnTo>
                      <a:pt x="24" y="871"/>
                    </a:lnTo>
                    <a:lnTo>
                      <a:pt x="28" y="871"/>
                    </a:lnTo>
                    <a:lnTo>
                      <a:pt x="32" y="871"/>
                    </a:lnTo>
                    <a:lnTo>
                      <a:pt x="36" y="871"/>
                    </a:lnTo>
                    <a:lnTo>
                      <a:pt x="40" y="871"/>
                    </a:lnTo>
                    <a:lnTo>
                      <a:pt x="40" y="1374"/>
                    </a:lnTo>
                    <a:lnTo>
                      <a:pt x="36" y="1374"/>
                    </a:lnTo>
                    <a:lnTo>
                      <a:pt x="32" y="1374"/>
                    </a:lnTo>
                    <a:lnTo>
                      <a:pt x="28" y="1374"/>
                    </a:lnTo>
                    <a:lnTo>
                      <a:pt x="24" y="1374"/>
                    </a:lnTo>
                    <a:lnTo>
                      <a:pt x="20" y="1374"/>
                    </a:lnTo>
                    <a:lnTo>
                      <a:pt x="16" y="1374"/>
                    </a:lnTo>
                    <a:lnTo>
                      <a:pt x="12" y="1374"/>
                    </a:lnTo>
                    <a:lnTo>
                      <a:pt x="8" y="1374"/>
                    </a:lnTo>
                    <a:lnTo>
                      <a:pt x="8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0" y="1374"/>
                    </a:lnTo>
                    <a:lnTo>
                      <a:pt x="0" y="1374"/>
                    </a:lnTo>
                    <a:lnTo>
                      <a:pt x="0" y="1374"/>
                    </a:lnTo>
                    <a:close/>
                    <a:moveTo>
                      <a:pt x="0" y="161"/>
                    </a:moveTo>
                    <a:lnTo>
                      <a:pt x="0" y="53"/>
                    </a:lnTo>
                    <a:lnTo>
                      <a:pt x="40" y="0"/>
                    </a:lnTo>
                    <a:lnTo>
                      <a:pt x="40" y="202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0" name="Freeform 50">
                <a:extLst>
                  <a:ext uri="{FF2B5EF4-FFF2-40B4-BE49-F238E27FC236}">
                    <a16:creationId xmlns:a16="http://schemas.microsoft.com/office/drawing/2014/main" id="{ADFF7DD9-2B6C-BCAA-F684-938A945AD1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4" y="10216"/>
                <a:ext cx="44" cy="1426"/>
              </a:xfrm>
              <a:custGeom>
                <a:avLst/>
                <a:gdLst>
                  <a:gd name="T0" fmla="*/ 0 w 44"/>
                  <a:gd name="T1" fmla="*/ 1426 h 1426"/>
                  <a:gd name="T2" fmla="*/ 0 w 44"/>
                  <a:gd name="T3" fmla="*/ 923 h 1426"/>
                  <a:gd name="T4" fmla="*/ 8 w 44"/>
                  <a:gd name="T5" fmla="*/ 923 h 1426"/>
                  <a:gd name="T6" fmla="*/ 12 w 44"/>
                  <a:gd name="T7" fmla="*/ 923 h 1426"/>
                  <a:gd name="T8" fmla="*/ 16 w 44"/>
                  <a:gd name="T9" fmla="*/ 923 h 1426"/>
                  <a:gd name="T10" fmla="*/ 24 w 44"/>
                  <a:gd name="T11" fmla="*/ 919 h 1426"/>
                  <a:gd name="T12" fmla="*/ 28 w 44"/>
                  <a:gd name="T13" fmla="*/ 919 h 1426"/>
                  <a:gd name="T14" fmla="*/ 32 w 44"/>
                  <a:gd name="T15" fmla="*/ 919 h 1426"/>
                  <a:gd name="T16" fmla="*/ 40 w 44"/>
                  <a:gd name="T17" fmla="*/ 919 h 1426"/>
                  <a:gd name="T18" fmla="*/ 44 w 44"/>
                  <a:gd name="T19" fmla="*/ 919 h 1426"/>
                  <a:gd name="T20" fmla="*/ 44 w 44"/>
                  <a:gd name="T21" fmla="*/ 1422 h 1426"/>
                  <a:gd name="T22" fmla="*/ 40 w 44"/>
                  <a:gd name="T23" fmla="*/ 1422 h 1426"/>
                  <a:gd name="T24" fmla="*/ 32 w 44"/>
                  <a:gd name="T25" fmla="*/ 1422 h 1426"/>
                  <a:gd name="T26" fmla="*/ 28 w 44"/>
                  <a:gd name="T27" fmla="*/ 1422 h 1426"/>
                  <a:gd name="T28" fmla="*/ 24 w 44"/>
                  <a:gd name="T29" fmla="*/ 1422 h 1426"/>
                  <a:gd name="T30" fmla="*/ 16 w 44"/>
                  <a:gd name="T31" fmla="*/ 1422 h 1426"/>
                  <a:gd name="T32" fmla="*/ 12 w 44"/>
                  <a:gd name="T33" fmla="*/ 1422 h 1426"/>
                  <a:gd name="T34" fmla="*/ 8 w 44"/>
                  <a:gd name="T35" fmla="*/ 1422 h 1426"/>
                  <a:gd name="T36" fmla="*/ 0 w 44"/>
                  <a:gd name="T37" fmla="*/ 1426 h 1426"/>
                  <a:gd name="T38" fmla="*/ 0 w 44"/>
                  <a:gd name="T39" fmla="*/ 254 h 1426"/>
                  <a:gd name="T40" fmla="*/ 0 w 44"/>
                  <a:gd name="T41" fmla="*/ 52 h 1426"/>
                  <a:gd name="T42" fmla="*/ 44 w 44"/>
                  <a:gd name="T43" fmla="*/ 0 h 1426"/>
                  <a:gd name="T44" fmla="*/ 44 w 44"/>
                  <a:gd name="T45" fmla="*/ 294 h 1426"/>
                  <a:gd name="T46" fmla="*/ 0 w 44"/>
                  <a:gd name="T47" fmla="*/ 254 h 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426">
                    <a:moveTo>
                      <a:pt x="0" y="1426"/>
                    </a:moveTo>
                    <a:lnTo>
                      <a:pt x="0" y="923"/>
                    </a:lnTo>
                    <a:lnTo>
                      <a:pt x="8" y="923"/>
                    </a:lnTo>
                    <a:lnTo>
                      <a:pt x="12" y="923"/>
                    </a:lnTo>
                    <a:lnTo>
                      <a:pt x="16" y="923"/>
                    </a:lnTo>
                    <a:lnTo>
                      <a:pt x="24" y="919"/>
                    </a:lnTo>
                    <a:lnTo>
                      <a:pt x="28" y="919"/>
                    </a:lnTo>
                    <a:lnTo>
                      <a:pt x="32" y="919"/>
                    </a:lnTo>
                    <a:lnTo>
                      <a:pt x="40" y="919"/>
                    </a:lnTo>
                    <a:lnTo>
                      <a:pt x="44" y="919"/>
                    </a:lnTo>
                    <a:lnTo>
                      <a:pt x="44" y="1422"/>
                    </a:lnTo>
                    <a:lnTo>
                      <a:pt x="40" y="1422"/>
                    </a:lnTo>
                    <a:lnTo>
                      <a:pt x="32" y="1422"/>
                    </a:lnTo>
                    <a:lnTo>
                      <a:pt x="28" y="1422"/>
                    </a:lnTo>
                    <a:lnTo>
                      <a:pt x="24" y="1422"/>
                    </a:lnTo>
                    <a:lnTo>
                      <a:pt x="16" y="1422"/>
                    </a:lnTo>
                    <a:lnTo>
                      <a:pt x="12" y="1422"/>
                    </a:lnTo>
                    <a:lnTo>
                      <a:pt x="8" y="1422"/>
                    </a:lnTo>
                    <a:lnTo>
                      <a:pt x="0" y="1426"/>
                    </a:lnTo>
                    <a:close/>
                    <a:moveTo>
                      <a:pt x="0" y="254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294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1" name="Freeform 51">
                <a:extLst>
                  <a:ext uri="{FF2B5EF4-FFF2-40B4-BE49-F238E27FC236}">
                    <a16:creationId xmlns:a16="http://schemas.microsoft.com/office/drawing/2014/main" id="{63D42AC4-4859-50D3-E33D-9EF27DAB0E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78" y="10163"/>
                <a:ext cx="45" cy="1475"/>
              </a:xfrm>
              <a:custGeom>
                <a:avLst/>
                <a:gdLst>
                  <a:gd name="T0" fmla="*/ 0 w 45"/>
                  <a:gd name="T1" fmla="*/ 1475 h 1475"/>
                  <a:gd name="T2" fmla="*/ 0 w 45"/>
                  <a:gd name="T3" fmla="*/ 972 h 1475"/>
                  <a:gd name="T4" fmla="*/ 4 w 45"/>
                  <a:gd name="T5" fmla="*/ 972 h 1475"/>
                  <a:gd name="T6" fmla="*/ 12 w 45"/>
                  <a:gd name="T7" fmla="*/ 967 h 1475"/>
                  <a:gd name="T8" fmla="*/ 16 w 45"/>
                  <a:gd name="T9" fmla="*/ 967 h 1475"/>
                  <a:gd name="T10" fmla="*/ 20 w 45"/>
                  <a:gd name="T11" fmla="*/ 967 h 1475"/>
                  <a:gd name="T12" fmla="*/ 28 w 45"/>
                  <a:gd name="T13" fmla="*/ 967 h 1475"/>
                  <a:gd name="T14" fmla="*/ 33 w 45"/>
                  <a:gd name="T15" fmla="*/ 967 h 1475"/>
                  <a:gd name="T16" fmla="*/ 37 w 45"/>
                  <a:gd name="T17" fmla="*/ 963 h 1475"/>
                  <a:gd name="T18" fmla="*/ 45 w 45"/>
                  <a:gd name="T19" fmla="*/ 963 h 1475"/>
                  <a:gd name="T20" fmla="*/ 45 w 45"/>
                  <a:gd name="T21" fmla="*/ 1471 h 1475"/>
                  <a:gd name="T22" fmla="*/ 37 w 45"/>
                  <a:gd name="T23" fmla="*/ 1471 h 1475"/>
                  <a:gd name="T24" fmla="*/ 33 w 45"/>
                  <a:gd name="T25" fmla="*/ 1471 h 1475"/>
                  <a:gd name="T26" fmla="*/ 28 w 45"/>
                  <a:gd name="T27" fmla="*/ 1471 h 1475"/>
                  <a:gd name="T28" fmla="*/ 20 w 45"/>
                  <a:gd name="T29" fmla="*/ 1475 h 1475"/>
                  <a:gd name="T30" fmla="*/ 16 w 45"/>
                  <a:gd name="T31" fmla="*/ 1475 h 1475"/>
                  <a:gd name="T32" fmla="*/ 12 w 45"/>
                  <a:gd name="T33" fmla="*/ 1475 h 1475"/>
                  <a:gd name="T34" fmla="*/ 4 w 45"/>
                  <a:gd name="T35" fmla="*/ 1475 h 1475"/>
                  <a:gd name="T36" fmla="*/ 0 w 45"/>
                  <a:gd name="T37" fmla="*/ 1475 h 1475"/>
                  <a:gd name="T38" fmla="*/ 0 w 45"/>
                  <a:gd name="T39" fmla="*/ 347 h 1475"/>
                  <a:gd name="T40" fmla="*/ 0 w 45"/>
                  <a:gd name="T41" fmla="*/ 53 h 1475"/>
                  <a:gd name="T42" fmla="*/ 45 w 45"/>
                  <a:gd name="T43" fmla="*/ 0 h 1475"/>
                  <a:gd name="T44" fmla="*/ 45 w 45"/>
                  <a:gd name="T45" fmla="*/ 391 h 1475"/>
                  <a:gd name="T46" fmla="*/ 0 w 45"/>
                  <a:gd name="T47" fmla="*/ 347 h 1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5">
                    <a:moveTo>
                      <a:pt x="0" y="1475"/>
                    </a:moveTo>
                    <a:lnTo>
                      <a:pt x="0" y="972"/>
                    </a:lnTo>
                    <a:lnTo>
                      <a:pt x="4" y="972"/>
                    </a:lnTo>
                    <a:lnTo>
                      <a:pt x="12" y="967"/>
                    </a:lnTo>
                    <a:lnTo>
                      <a:pt x="16" y="967"/>
                    </a:lnTo>
                    <a:lnTo>
                      <a:pt x="20" y="967"/>
                    </a:lnTo>
                    <a:lnTo>
                      <a:pt x="28" y="967"/>
                    </a:lnTo>
                    <a:lnTo>
                      <a:pt x="33" y="967"/>
                    </a:lnTo>
                    <a:lnTo>
                      <a:pt x="37" y="963"/>
                    </a:lnTo>
                    <a:lnTo>
                      <a:pt x="45" y="963"/>
                    </a:lnTo>
                    <a:lnTo>
                      <a:pt x="45" y="1471"/>
                    </a:lnTo>
                    <a:lnTo>
                      <a:pt x="37" y="1471"/>
                    </a:lnTo>
                    <a:lnTo>
                      <a:pt x="33" y="1471"/>
                    </a:lnTo>
                    <a:lnTo>
                      <a:pt x="28" y="1471"/>
                    </a:lnTo>
                    <a:lnTo>
                      <a:pt x="20" y="1475"/>
                    </a:lnTo>
                    <a:lnTo>
                      <a:pt x="16" y="1475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5"/>
                    </a:lnTo>
                    <a:close/>
                    <a:moveTo>
                      <a:pt x="0" y="347"/>
                    </a:moveTo>
                    <a:lnTo>
                      <a:pt x="0" y="53"/>
                    </a:lnTo>
                    <a:lnTo>
                      <a:pt x="45" y="0"/>
                    </a:lnTo>
                    <a:lnTo>
                      <a:pt x="45" y="391"/>
                    </a:lnTo>
                    <a:lnTo>
                      <a:pt x="0" y="347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2" name="Freeform 52">
                <a:extLst>
                  <a:ext uri="{FF2B5EF4-FFF2-40B4-BE49-F238E27FC236}">
                    <a16:creationId xmlns:a16="http://schemas.microsoft.com/office/drawing/2014/main" id="{759CC513-C60E-DB55-793F-80FF94C8C3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23" y="10111"/>
                <a:ext cx="40" cy="1523"/>
              </a:xfrm>
              <a:custGeom>
                <a:avLst/>
                <a:gdLst>
                  <a:gd name="T0" fmla="*/ 0 w 40"/>
                  <a:gd name="T1" fmla="*/ 1523 h 1523"/>
                  <a:gd name="T2" fmla="*/ 0 w 40"/>
                  <a:gd name="T3" fmla="*/ 1015 h 1523"/>
                  <a:gd name="T4" fmla="*/ 4 w 40"/>
                  <a:gd name="T5" fmla="*/ 1015 h 1523"/>
                  <a:gd name="T6" fmla="*/ 8 w 40"/>
                  <a:gd name="T7" fmla="*/ 1011 h 1523"/>
                  <a:gd name="T8" fmla="*/ 16 w 40"/>
                  <a:gd name="T9" fmla="*/ 1011 h 1523"/>
                  <a:gd name="T10" fmla="*/ 20 w 40"/>
                  <a:gd name="T11" fmla="*/ 1011 h 1523"/>
                  <a:gd name="T12" fmla="*/ 24 w 40"/>
                  <a:gd name="T13" fmla="*/ 1007 h 1523"/>
                  <a:gd name="T14" fmla="*/ 32 w 40"/>
                  <a:gd name="T15" fmla="*/ 1007 h 1523"/>
                  <a:gd name="T16" fmla="*/ 36 w 40"/>
                  <a:gd name="T17" fmla="*/ 1007 h 1523"/>
                  <a:gd name="T18" fmla="*/ 40 w 40"/>
                  <a:gd name="T19" fmla="*/ 1003 h 1523"/>
                  <a:gd name="T20" fmla="*/ 40 w 40"/>
                  <a:gd name="T21" fmla="*/ 1519 h 1523"/>
                  <a:gd name="T22" fmla="*/ 36 w 40"/>
                  <a:gd name="T23" fmla="*/ 1519 h 1523"/>
                  <a:gd name="T24" fmla="*/ 32 w 40"/>
                  <a:gd name="T25" fmla="*/ 1519 h 1523"/>
                  <a:gd name="T26" fmla="*/ 24 w 40"/>
                  <a:gd name="T27" fmla="*/ 1519 h 1523"/>
                  <a:gd name="T28" fmla="*/ 20 w 40"/>
                  <a:gd name="T29" fmla="*/ 1519 h 1523"/>
                  <a:gd name="T30" fmla="*/ 16 w 40"/>
                  <a:gd name="T31" fmla="*/ 1523 h 1523"/>
                  <a:gd name="T32" fmla="*/ 8 w 40"/>
                  <a:gd name="T33" fmla="*/ 1523 h 1523"/>
                  <a:gd name="T34" fmla="*/ 4 w 40"/>
                  <a:gd name="T35" fmla="*/ 1523 h 1523"/>
                  <a:gd name="T36" fmla="*/ 0 w 40"/>
                  <a:gd name="T37" fmla="*/ 1523 h 1523"/>
                  <a:gd name="T38" fmla="*/ 0 w 40"/>
                  <a:gd name="T39" fmla="*/ 443 h 1523"/>
                  <a:gd name="T40" fmla="*/ 0 w 40"/>
                  <a:gd name="T41" fmla="*/ 52 h 1523"/>
                  <a:gd name="T42" fmla="*/ 40 w 40"/>
                  <a:gd name="T43" fmla="*/ 0 h 1523"/>
                  <a:gd name="T44" fmla="*/ 40 w 40"/>
                  <a:gd name="T45" fmla="*/ 484 h 1523"/>
                  <a:gd name="T46" fmla="*/ 0 w 40"/>
                  <a:gd name="T47" fmla="*/ 443 h 1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23">
                    <a:moveTo>
                      <a:pt x="0" y="1523"/>
                    </a:moveTo>
                    <a:lnTo>
                      <a:pt x="0" y="1015"/>
                    </a:lnTo>
                    <a:lnTo>
                      <a:pt x="4" y="1015"/>
                    </a:lnTo>
                    <a:lnTo>
                      <a:pt x="8" y="1011"/>
                    </a:lnTo>
                    <a:lnTo>
                      <a:pt x="16" y="1011"/>
                    </a:lnTo>
                    <a:lnTo>
                      <a:pt x="20" y="1011"/>
                    </a:lnTo>
                    <a:lnTo>
                      <a:pt x="24" y="1007"/>
                    </a:lnTo>
                    <a:lnTo>
                      <a:pt x="32" y="1007"/>
                    </a:lnTo>
                    <a:lnTo>
                      <a:pt x="36" y="1007"/>
                    </a:lnTo>
                    <a:lnTo>
                      <a:pt x="40" y="1003"/>
                    </a:lnTo>
                    <a:lnTo>
                      <a:pt x="40" y="1519"/>
                    </a:lnTo>
                    <a:lnTo>
                      <a:pt x="36" y="1519"/>
                    </a:lnTo>
                    <a:lnTo>
                      <a:pt x="32" y="1519"/>
                    </a:lnTo>
                    <a:lnTo>
                      <a:pt x="24" y="1519"/>
                    </a:lnTo>
                    <a:lnTo>
                      <a:pt x="20" y="1519"/>
                    </a:lnTo>
                    <a:lnTo>
                      <a:pt x="16" y="1523"/>
                    </a:lnTo>
                    <a:lnTo>
                      <a:pt x="8" y="1523"/>
                    </a:lnTo>
                    <a:lnTo>
                      <a:pt x="4" y="1523"/>
                    </a:lnTo>
                    <a:lnTo>
                      <a:pt x="0" y="1523"/>
                    </a:lnTo>
                    <a:close/>
                    <a:moveTo>
                      <a:pt x="0" y="443"/>
                    </a:moveTo>
                    <a:lnTo>
                      <a:pt x="0" y="52"/>
                    </a:lnTo>
                    <a:lnTo>
                      <a:pt x="40" y="0"/>
                    </a:lnTo>
                    <a:lnTo>
                      <a:pt x="40" y="484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3" name="Freeform 53">
                <a:extLst>
                  <a:ext uri="{FF2B5EF4-FFF2-40B4-BE49-F238E27FC236}">
                    <a16:creationId xmlns:a16="http://schemas.microsoft.com/office/drawing/2014/main" id="{A4BDE197-2089-94B1-397C-26C3D57067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63" y="10059"/>
                <a:ext cx="44" cy="1571"/>
              </a:xfrm>
              <a:custGeom>
                <a:avLst/>
                <a:gdLst>
                  <a:gd name="T0" fmla="*/ 0 w 44"/>
                  <a:gd name="T1" fmla="*/ 1571 h 1571"/>
                  <a:gd name="T2" fmla="*/ 0 w 44"/>
                  <a:gd name="T3" fmla="*/ 1055 h 1571"/>
                  <a:gd name="T4" fmla="*/ 8 w 44"/>
                  <a:gd name="T5" fmla="*/ 1055 h 1571"/>
                  <a:gd name="T6" fmla="*/ 12 w 44"/>
                  <a:gd name="T7" fmla="*/ 1051 h 1571"/>
                  <a:gd name="T8" fmla="*/ 16 w 44"/>
                  <a:gd name="T9" fmla="*/ 1051 h 1571"/>
                  <a:gd name="T10" fmla="*/ 24 w 44"/>
                  <a:gd name="T11" fmla="*/ 1051 h 1571"/>
                  <a:gd name="T12" fmla="*/ 28 w 44"/>
                  <a:gd name="T13" fmla="*/ 1047 h 1571"/>
                  <a:gd name="T14" fmla="*/ 32 w 44"/>
                  <a:gd name="T15" fmla="*/ 1047 h 1571"/>
                  <a:gd name="T16" fmla="*/ 40 w 44"/>
                  <a:gd name="T17" fmla="*/ 1043 h 1571"/>
                  <a:gd name="T18" fmla="*/ 44 w 44"/>
                  <a:gd name="T19" fmla="*/ 1043 h 1571"/>
                  <a:gd name="T20" fmla="*/ 44 w 44"/>
                  <a:gd name="T21" fmla="*/ 1563 h 1571"/>
                  <a:gd name="T22" fmla="*/ 40 w 44"/>
                  <a:gd name="T23" fmla="*/ 1563 h 1571"/>
                  <a:gd name="T24" fmla="*/ 32 w 44"/>
                  <a:gd name="T25" fmla="*/ 1563 h 1571"/>
                  <a:gd name="T26" fmla="*/ 28 w 44"/>
                  <a:gd name="T27" fmla="*/ 1567 h 1571"/>
                  <a:gd name="T28" fmla="*/ 24 w 44"/>
                  <a:gd name="T29" fmla="*/ 1567 h 1571"/>
                  <a:gd name="T30" fmla="*/ 16 w 44"/>
                  <a:gd name="T31" fmla="*/ 1567 h 1571"/>
                  <a:gd name="T32" fmla="*/ 12 w 44"/>
                  <a:gd name="T33" fmla="*/ 1567 h 1571"/>
                  <a:gd name="T34" fmla="*/ 8 w 44"/>
                  <a:gd name="T35" fmla="*/ 1567 h 1571"/>
                  <a:gd name="T36" fmla="*/ 0 w 44"/>
                  <a:gd name="T37" fmla="*/ 1571 h 1571"/>
                  <a:gd name="T38" fmla="*/ 0 w 44"/>
                  <a:gd name="T39" fmla="*/ 536 h 1571"/>
                  <a:gd name="T40" fmla="*/ 0 w 44"/>
                  <a:gd name="T41" fmla="*/ 52 h 1571"/>
                  <a:gd name="T42" fmla="*/ 44 w 44"/>
                  <a:gd name="T43" fmla="*/ 0 h 1571"/>
                  <a:gd name="T44" fmla="*/ 44 w 44"/>
                  <a:gd name="T45" fmla="*/ 576 h 1571"/>
                  <a:gd name="T46" fmla="*/ 0 w 44"/>
                  <a:gd name="T47" fmla="*/ 536 h 1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71">
                    <a:moveTo>
                      <a:pt x="0" y="1571"/>
                    </a:moveTo>
                    <a:lnTo>
                      <a:pt x="0" y="1055"/>
                    </a:lnTo>
                    <a:lnTo>
                      <a:pt x="8" y="1055"/>
                    </a:lnTo>
                    <a:lnTo>
                      <a:pt x="12" y="1051"/>
                    </a:lnTo>
                    <a:lnTo>
                      <a:pt x="16" y="1051"/>
                    </a:lnTo>
                    <a:lnTo>
                      <a:pt x="24" y="1051"/>
                    </a:lnTo>
                    <a:lnTo>
                      <a:pt x="28" y="1047"/>
                    </a:lnTo>
                    <a:lnTo>
                      <a:pt x="32" y="1047"/>
                    </a:lnTo>
                    <a:lnTo>
                      <a:pt x="40" y="1043"/>
                    </a:lnTo>
                    <a:lnTo>
                      <a:pt x="44" y="1043"/>
                    </a:lnTo>
                    <a:lnTo>
                      <a:pt x="44" y="1563"/>
                    </a:lnTo>
                    <a:lnTo>
                      <a:pt x="40" y="1563"/>
                    </a:lnTo>
                    <a:lnTo>
                      <a:pt x="32" y="1563"/>
                    </a:lnTo>
                    <a:lnTo>
                      <a:pt x="28" y="1567"/>
                    </a:lnTo>
                    <a:lnTo>
                      <a:pt x="24" y="1567"/>
                    </a:lnTo>
                    <a:lnTo>
                      <a:pt x="16" y="1567"/>
                    </a:lnTo>
                    <a:lnTo>
                      <a:pt x="12" y="1567"/>
                    </a:lnTo>
                    <a:lnTo>
                      <a:pt x="8" y="1567"/>
                    </a:lnTo>
                    <a:lnTo>
                      <a:pt x="0" y="1571"/>
                    </a:lnTo>
                    <a:close/>
                    <a:moveTo>
                      <a:pt x="0" y="536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57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4" name="Freeform 54">
                <a:extLst>
                  <a:ext uri="{FF2B5EF4-FFF2-40B4-BE49-F238E27FC236}">
                    <a16:creationId xmlns:a16="http://schemas.microsoft.com/office/drawing/2014/main" id="{B4B0A682-6E85-3045-406A-C77570DE58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07" y="10022"/>
                <a:ext cx="45" cy="1600"/>
              </a:xfrm>
              <a:custGeom>
                <a:avLst/>
                <a:gdLst>
                  <a:gd name="T0" fmla="*/ 0 w 45"/>
                  <a:gd name="T1" fmla="*/ 1600 h 1600"/>
                  <a:gd name="T2" fmla="*/ 0 w 45"/>
                  <a:gd name="T3" fmla="*/ 1080 h 1600"/>
                  <a:gd name="T4" fmla="*/ 4 w 45"/>
                  <a:gd name="T5" fmla="*/ 1076 h 1600"/>
                  <a:gd name="T6" fmla="*/ 12 w 45"/>
                  <a:gd name="T7" fmla="*/ 1076 h 1600"/>
                  <a:gd name="T8" fmla="*/ 16 w 45"/>
                  <a:gd name="T9" fmla="*/ 1072 h 1600"/>
                  <a:gd name="T10" fmla="*/ 20 w 45"/>
                  <a:gd name="T11" fmla="*/ 1072 h 1600"/>
                  <a:gd name="T12" fmla="*/ 28 w 45"/>
                  <a:gd name="T13" fmla="*/ 1068 h 1600"/>
                  <a:gd name="T14" fmla="*/ 32 w 45"/>
                  <a:gd name="T15" fmla="*/ 1064 h 1600"/>
                  <a:gd name="T16" fmla="*/ 37 w 45"/>
                  <a:gd name="T17" fmla="*/ 1064 h 1600"/>
                  <a:gd name="T18" fmla="*/ 45 w 45"/>
                  <a:gd name="T19" fmla="*/ 1060 h 1600"/>
                  <a:gd name="T20" fmla="*/ 45 w 45"/>
                  <a:gd name="T21" fmla="*/ 1592 h 1600"/>
                  <a:gd name="T22" fmla="*/ 37 w 45"/>
                  <a:gd name="T23" fmla="*/ 1592 h 1600"/>
                  <a:gd name="T24" fmla="*/ 32 w 45"/>
                  <a:gd name="T25" fmla="*/ 1592 h 1600"/>
                  <a:gd name="T26" fmla="*/ 28 w 45"/>
                  <a:gd name="T27" fmla="*/ 1592 h 1600"/>
                  <a:gd name="T28" fmla="*/ 20 w 45"/>
                  <a:gd name="T29" fmla="*/ 1596 h 1600"/>
                  <a:gd name="T30" fmla="*/ 16 w 45"/>
                  <a:gd name="T31" fmla="*/ 1596 h 1600"/>
                  <a:gd name="T32" fmla="*/ 12 w 45"/>
                  <a:gd name="T33" fmla="*/ 1596 h 1600"/>
                  <a:gd name="T34" fmla="*/ 4 w 45"/>
                  <a:gd name="T35" fmla="*/ 1600 h 1600"/>
                  <a:gd name="T36" fmla="*/ 0 w 45"/>
                  <a:gd name="T37" fmla="*/ 1600 h 1600"/>
                  <a:gd name="T38" fmla="*/ 0 w 45"/>
                  <a:gd name="T39" fmla="*/ 613 h 1600"/>
                  <a:gd name="T40" fmla="*/ 0 w 45"/>
                  <a:gd name="T41" fmla="*/ 37 h 1600"/>
                  <a:gd name="T42" fmla="*/ 32 w 45"/>
                  <a:gd name="T43" fmla="*/ 0 h 1600"/>
                  <a:gd name="T44" fmla="*/ 45 w 45"/>
                  <a:gd name="T45" fmla="*/ 13 h 1600"/>
                  <a:gd name="T46" fmla="*/ 45 w 45"/>
                  <a:gd name="T47" fmla="*/ 653 h 1600"/>
                  <a:gd name="T48" fmla="*/ 0 w 45"/>
                  <a:gd name="T49" fmla="*/ 613 h 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1600">
                    <a:moveTo>
                      <a:pt x="0" y="1600"/>
                    </a:moveTo>
                    <a:lnTo>
                      <a:pt x="0" y="1080"/>
                    </a:lnTo>
                    <a:lnTo>
                      <a:pt x="4" y="1076"/>
                    </a:lnTo>
                    <a:lnTo>
                      <a:pt x="12" y="1076"/>
                    </a:lnTo>
                    <a:lnTo>
                      <a:pt x="16" y="1072"/>
                    </a:lnTo>
                    <a:lnTo>
                      <a:pt x="20" y="1072"/>
                    </a:lnTo>
                    <a:lnTo>
                      <a:pt x="28" y="1068"/>
                    </a:lnTo>
                    <a:lnTo>
                      <a:pt x="32" y="1064"/>
                    </a:lnTo>
                    <a:lnTo>
                      <a:pt x="37" y="1064"/>
                    </a:lnTo>
                    <a:lnTo>
                      <a:pt x="45" y="1060"/>
                    </a:lnTo>
                    <a:lnTo>
                      <a:pt x="45" y="1592"/>
                    </a:lnTo>
                    <a:lnTo>
                      <a:pt x="37" y="1592"/>
                    </a:lnTo>
                    <a:lnTo>
                      <a:pt x="32" y="1592"/>
                    </a:lnTo>
                    <a:lnTo>
                      <a:pt x="28" y="1592"/>
                    </a:lnTo>
                    <a:lnTo>
                      <a:pt x="20" y="1596"/>
                    </a:lnTo>
                    <a:lnTo>
                      <a:pt x="16" y="1596"/>
                    </a:lnTo>
                    <a:lnTo>
                      <a:pt x="12" y="1596"/>
                    </a:lnTo>
                    <a:lnTo>
                      <a:pt x="4" y="1600"/>
                    </a:lnTo>
                    <a:lnTo>
                      <a:pt x="0" y="1600"/>
                    </a:lnTo>
                    <a:close/>
                    <a:moveTo>
                      <a:pt x="0" y="613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45" y="13"/>
                    </a:lnTo>
                    <a:lnTo>
                      <a:pt x="45" y="653"/>
                    </a:lnTo>
                    <a:lnTo>
                      <a:pt x="0" y="613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5" name="Freeform 55">
                <a:extLst>
                  <a:ext uri="{FF2B5EF4-FFF2-40B4-BE49-F238E27FC236}">
                    <a16:creationId xmlns:a16="http://schemas.microsoft.com/office/drawing/2014/main" id="{4B5CF226-19BD-8830-6769-98917246D8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52" y="10035"/>
                <a:ext cx="40" cy="1579"/>
              </a:xfrm>
              <a:custGeom>
                <a:avLst/>
                <a:gdLst>
                  <a:gd name="T0" fmla="*/ 0 w 40"/>
                  <a:gd name="T1" fmla="*/ 1579 h 1579"/>
                  <a:gd name="T2" fmla="*/ 0 w 40"/>
                  <a:gd name="T3" fmla="*/ 1047 h 1579"/>
                  <a:gd name="T4" fmla="*/ 4 w 40"/>
                  <a:gd name="T5" fmla="*/ 1043 h 1579"/>
                  <a:gd name="T6" fmla="*/ 8 w 40"/>
                  <a:gd name="T7" fmla="*/ 1043 h 1579"/>
                  <a:gd name="T8" fmla="*/ 16 w 40"/>
                  <a:gd name="T9" fmla="*/ 1039 h 1579"/>
                  <a:gd name="T10" fmla="*/ 20 w 40"/>
                  <a:gd name="T11" fmla="*/ 1035 h 1579"/>
                  <a:gd name="T12" fmla="*/ 24 w 40"/>
                  <a:gd name="T13" fmla="*/ 1035 h 1579"/>
                  <a:gd name="T14" fmla="*/ 32 w 40"/>
                  <a:gd name="T15" fmla="*/ 1031 h 1579"/>
                  <a:gd name="T16" fmla="*/ 36 w 40"/>
                  <a:gd name="T17" fmla="*/ 1027 h 1579"/>
                  <a:gd name="T18" fmla="*/ 40 w 40"/>
                  <a:gd name="T19" fmla="*/ 1023 h 1579"/>
                  <a:gd name="T20" fmla="*/ 40 w 40"/>
                  <a:gd name="T21" fmla="*/ 1567 h 1579"/>
                  <a:gd name="T22" fmla="*/ 36 w 40"/>
                  <a:gd name="T23" fmla="*/ 1567 h 1579"/>
                  <a:gd name="T24" fmla="*/ 32 w 40"/>
                  <a:gd name="T25" fmla="*/ 1567 h 1579"/>
                  <a:gd name="T26" fmla="*/ 24 w 40"/>
                  <a:gd name="T27" fmla="*/ 1571 h 1579"/>
                  <a:gd name="T28" fmla="*/ 20 w 40"/>
                  <a:gd name="T29" fmla="*/ 1571 h 1579"/>
                  <a:gd name="T30" fmla="*/ 16 w 40"/>
                  <a:gd name="T31" fmla="*/ 1575 h 1579"/>
                  <a:gd name="T32" fmla="*/ 8 w 40"/>
                  <a:gd name="T33" fmla="*/ 1575 h 1579"/>
                  <a:gd name="T34" fmla="*/ 4 w 40"/>
                  <a:gd name="T35" fmla="*/ 1575 h 1579"/>
                  <a:gd name="T36" fmla="*/ 0 w 40"/>
                  <a:gd name="T37" fmla="*/ 1579 h 1579"/>
                  <a:gd name="T38" fmla="*/ 0 w 40"/>
                  <a:gd name="T39" fmla="*/ 640 h 1579"/>
                  <a:gd name="T40" fmla="*/ 0 w 40"/>
                  <a:gd name="T41" fmla="*/ 0 h 1579"/>
                  <a:gd name="T42" fmla="*/ 40 w 40"/>
                  <a:gd name="T43" fmla="*/ 40 h 1579"/>
                  <a:gd name="T44" fmla="*/ 40 w 40"/>
                  <a:gd name="T45" fmla="*/ 680 h 1579"/>
                  <a:gd name="T46" fmla="*/ 0 w 40"/>
                  <a:gd name="T47" fmla="*/ 640 h 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79">
                    <a:moveTo>
                      <a:pt x="0" y="1579"/>
                    </a:moveTo>
                    <a:lnTo>
                      <a:pt x="0" y="1047"/>
                    </a:lnTo>
                    <a:lnTo>
                      <a:pt x="4" y="1043"/>
                    </a:lnTo>
                    <a:lnTo>
                      <a:pt x="8" y="1043"/>
                    </a:lnTo>
                    <a:lnTo>
                      <a:pt x="16" y="1039"/>
                    </a:lnTo>
                    <a:lnTo>
                      <a:pt x="20" y="1035"/>
                    </a:lnTo>
                    <a:lnTo>
                      <a:pt x="24" y="1035"/>
                    </a:lnTo>
                    <a:lnTo>
                      <a:pt x="32" y="1031"/>
                    </a:lnTo>
                    <a:lnTo>
                      <a:pt x="36" y="1027"/>
                    </a:lnTo>
                    <a:lnTo>
                      <a:pt x="40" y="1023"/>
                    </a:lnTo>
                    <a:lnTo>
                      <a:pt x="40" y="1567"/>
                    </a:lnTo>
                    <a:lnTo>
                      <a:pt x="36" y="1567"/>
                    </a:lnTo>
                    <a:lnTo>
                      <a:pt x="32" y="1567"/>
                    </a:lnTo>
                    <a:lnTo>
                      <a:pt x="24" y="1571"/>
                    </a:lnTo>
                    <a:lnTo>
                      <a:pt x="20" y="1571"/>
                    </a:lnTo>
                    <a:lnTo>
                      <a:pt x="16" y="1575"/>
                    </a:lnTo>
                    <a:lnTo>
                      <a:pt x="8" y="1575"/>
                    </a:lnTo>
                    <a:lnTo>
                      <a:pt x="4" y="1575"/>
                    </a:lnTo>
                    <a:lnTo>
                      <a:pt x="0" y="1579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0" y="40"/>
                    </a:lnTo>
                    <a:lnTo>
                      <a:pt x="40" y="680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6" name="Freeform 56">
                <a:extLst>
                  <a:ext uri="{FF2B5EF4-FFF2-40B4-BE49-F238E27FC236}">
                    <a16:creationId xmlns:a16="http://schemas.microsoft.com/office/drawing/2014/main" id="{12A2A0D6-5C5F-9ED4-BE2A-7CAF36774B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2" y="10075"/>
                <a:ext cx="44" cy="1527"/>
              </a:xfrm>
              <a:custGeom>
                <a:avLst/>
                <a:gdLst>
                  <a:gd name="T0" fmla="*/ 0 w 44"/>
                  <a:gd name="T1" fmla="*/ 1527 h 1527"/>
                  <a:gd name="T2" fmla="*/ 0 w 44"/>
                  <a:gd name="T3" fmla="*/ 983 h 1527"/>
                  <a:gd name="T4" fmla="*/ 8 w 44"/>
                  <a:gd name="T5" fmla="*/ 983 h 1527"/>
                  <a:gd name="T6" fmla="*/ 12 w 44"/>
                  <a:gd name="T7" fmla="*/ 979 h 1527"/>
                  <a:gd name="T8" fmla="*/ 16 w 44"/>
                  <a:gd name="T9" fmla="*/ 975 h 1527"/>
                  <a:gd name="T10" fmla="*/ 24 w 44"/>
                  <a:gd name="T11" fmla="*/ 971 h 1527"/>
                  <a:gd name="T12" fmla="*/ 28 w 44"/>
                  <a:gd name="T13" fmla="*/ 967 h 1527"/>
                  <a:gd name="T14" fmla="*/ 32 w 44"/>
                  <a:gd name="T15" fmla="*/ 963 h 1527"/>
                  <a:gd name="T16" fmla="*/ 40 w 44"/>
                  <a:gd name="T17" fmla="*/ 959 h 1527"/>
                  <a:gd name="T18" fmla="*/ 44 w 44"/>
                  <a:gd name="T19" fmla="*/ 959 h 1527"/>
                  <a:gd name="T20" fmla="*/ 44 w 44"/>
                  <a:gd name="T21" fmla="*/ 1515 h 1527"/>
                  <a:gd name="T22" fmla="*/ 40 w 44"/>
                  <a:gd name="T23" fmla="*/ 1515 h 1527"/>
                  <a:gd name="T24" fmla="*/ 32 w 44"/>
                  <a:gd name="T25" fmla="*/ 1515 h 1527"/>
                  <a:gd name="T26" fmla="*/ 28 w 44"/>
                  <a:gd name="T27" fmla="*/ 1519 h 1527"/>
                  <a:gd name="T28" fmla="*/ 24 w 44"/>
                  <a:gd name="T29" fmla="*/ 1519 h 1527"/>
                  <a:gd name="T30" fmla="*/ 16 w 44"/>
                  <a:gd name="T31" fmla="*/ 1523 h 1527"/>
                  <a:gd name="T32" fmla="*/ 12 w 44"/>
                  <a:gd name="T33" fmla="*/ 1523 h 1527"/>
                  <a:gd name="T34" fmla="*/ 8 w 44"/>
                  <a:gd name="T35" fmla="*/ 1523 h 1527"/>
                  <a:gd name="T36" fmla="*/ 0 w 44"/>
                  <a:gd name="T37" fmla="*/ 1527 h 1527"/>
                  <a:gd name="T38" fmla="*/ 0 w 44"/>
                  <a:gd name="T39" fmla="*/ 640 h 1527"/>
                  <a:gd name="T40" fmla="*/ 0 w 44"/>
                  <a:gd name="T41" fmla="*/ 0 h 1527"/>
                  <a:gd name="T42" fmla="*/ 44 w 44"/>
                  <a:gd name="T43" fmla="*/ 36 h 1527"/>
                  <a:gd name="T44" fmla="*/ 44 w 44"/>
                  <a:gd name="T45" fmla="*/ 685 h 1527"/>
                  <a:gd name="T46" fmla="*/ 0 w 44"/>
                  <a:gd name="T47" fmla="*/ 640 h 1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27">
                    <a:moveTo>
                      <a:pt x="0" y="1527"/>
                    </a:moveTo>
                    <a:lnTo>
                      <a:pt x="0" y="983"/>
                    </a:lnTo>
                    <a:lnTo>
                      <a:pt x="8" y="983"/>
                    </a:lnTo>
                    <a:lnTo>
                      <a:pt x="12" y="979"/>
                    </a:lnTo>
                    <a:lnTo>
                      <a:pt x="16" y="975"/>
                    </a:lnTo>
                    <a:lnTo>
                      <a:pt x="24" y="971"/>
                    </a:lnTo>
                    <a:lnTo>
                      <a:pt x="28" y="967"/>
                    </a:lnTo>
                    <a:lnTo>
                      <a:pt x="32" y="963"/>
                    </a:lnTo>
                    <a:lnTo>
                      <a:pt x="40" y="959"/>
                    </a:lnTo>
                    <a:lnTo>
                      <a:pt x="44" y="959"/>
                    </a:lnTo>
                    <a:lnTo>
                      <a:pt x="44" y="1515"/>
                    </a:lnTo>
                    <a:lnTo>
                      <a:pt x="40" y="1515"/>
                    </a:lnTo>
                    <a:lnTo>
                      <a:pt x="32" y="1515"/>
                    </a:lnTo>
                    <a:lnTo>
                      <a:pt x="28" y="1519"/>
                    </a:lnTo>
                    <a:lnTo>
                      <a:pt x="24" y="1519"/>
                    </a:lnTo>
                    <a:lnTo>
                      <a:pt x="16" y="1523"/>
                    </a:lnTo>
                    <a:lnTo>
                      <a:pt x="12" y="1523"/>
                    </a:lnTo>
                    <a:lnTo>
                      <a:pt x="8" y="1523"/>
                    </a:lnTo>
                    <a:lnTo>
                      <a:pt x="0" y="1527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4" y="36"/>
                    </a:lnTo>
                    <a:lnTo>
                      <a:pt x="44" y="685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7" name="Freeform 57">
                <a:extLst>
                  <a:ext uri="{FF2B5EF4-FFF2-40B4-BE49-F238E27FC236}">
                    <a16:creationId xmlns:a16="http://schemas.microsoft.com/office/drawing/2014/main" id="{3DA27C80-DFA3-E968-9539-F0A63500ED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36" y="10111"/>
                <a:ext cx="45" cy="1479"/>
              </a:xfrm>
              <a:custGeom>
                <a:avLst/>
                <a:gdLst>
                  <a:gd name="T0" fmla="*/ 0 w 45"/>
                  <a:gd name="T1" fmla="*/ 1479 h 1479"/>
                  <a:gd name="T2" fmla="*/ 0 w 45"/>
                  <a:gd name="T3" fmla="*/ 923 h 1479"/>
                  <a:gd name="T4" fmla="*/ 4 w 45"/>
                  <a:gd name="T5" fmla="*/ 919 h 1479"/>
                  <a:gd name="T6" fmla="*/ 12 w 45"/>
                  <a:gd name="T7" fmla="*/ 915 h 1479"/>
                  <a:gd name="T8" fmla="*/ 16 w 45"/>
                  <a:gd name="T9" fmla="*/ 907 h 1479"/>
                  <a:gd name="T10" fmla="*/ 20 w 45"/>
                  <a:gd name="T11" fmla="*/ 903 h 1479"/>
                  <a:gd name="T12" fmla="*/ 28 w 45"/>
                  <a:gd name="T13" fmla="*/ 899 h 1479"/>
                  <a:gd name="T14" fmla="*/ 32 w 45"/>
                  <a:gd name="T15" fmla="*/ 895 h 1479"/>
                  <a:gd name="T16" fmla="*/ 36 w 45"/>
                  <a:gd name="T17" fmla="*/ 891 h 1479"/>
                  <a:gd name="T18" fmla="*/ 45 w 45"/>
                  <a:gd name="T19" fmla="*/ 887 h 1479"/>
                  <a:gd name="T20" fmla="*/ 45 w 45"/>
                  <a:gd name="T21" fmla="*/ 1463 h 1479"/>
                  <a:gd name="T22" fmla="*/ 36 w 45"/>
                  <a:gd name="T23" fmla="*/ 1463 h 1479"/>
                  <a:gd name="T24" fmla="*/ 32 w 45"/>
                  <a:gd name="T25" fmla="*/ 1467 h 1479"/>
                  <a:gd name="T26" fmla="*/ 28 w 45"/>
                  <a:gd name="T27" fmla="*/ 1467 h 1479"/>
                  <a:gd name="T28" fmla="*/ 20 w 45"/>
                  <a:gd name="T29" fmla="*/ 1471 h 1479"/>
                  <a:gd name="T30" fmla="*/ 16 w 45"/>
                  <a:gd name="T31" fmla="*/ 1471 h 1479"/>
                  <a:gd name="T32" fmla="*/ 12 w 45"/>
                  <a:gd name="T33" fmla="*/ 1475 h 1479"/>
                  <a:gd name="T34" fmla="*/ 4 w 45"/>
                  <a:gd name="T35" fmla="*/ 1475 h 1479"/>
                  <a:gd name="T36" fmla="*/ 0 w 45"/>
                  <a:gd name="T37" fmla="*/ 1479 h 1479"/>
                  <a:gd name="T38" fmla="*/ 0 w 45"/>
                  <a:gd name="T39" fmla="*/ 649 h 1479"/>
                  <a:gd name="T40" fmla="*/ 0 w 45"/>
                  <a:gd name="T41" fmla="*/ 0 h 1479"/>
                  <a:gd name="T42" fmla="*/ 45 w 45"/>
                  <a:gd name="T43" fmla="*/ 40 h 1479"/>
                  <a:gd name="T44" fmla="*/ 45 w 45"/>
                  <a:gd name="T45" fmla="*/ 689 h 1479"/>
                  <a:gd name="T46" fmla="*/ 0 w 45"/>
                  <a:gd name="T47" fmla="*/ 649 h 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9">
                    <a:moveTo>
                      <a:pt x="0" y="1479"/>
                    </a:moveTo>
                    <a:lnTo>
                      <a:pt x="0" y="923"/>
                    </a:lnTo>
                    <a:lnTo>
                      <a:pt x="4" y="919"/>
                    </a:lnTo>
                    <a:lnTo>
                      <a:pt x="12" y="915"/>
                    </a:lnTo>
                    <a:lnTo>
                      <a:pt x="16" y="907"/>
                    </a:lnTo>
                    <a:lnTo>
                      <a:pt x="20" y="903"/>
                    </a:lnTo>
                    <a:lnTo>
                      <a:pt x="28" y="899"/>
                    </a:lnTo>
                    <a:lnTo>
                      <a:pt x="32" y="895"/>
                    </a:lnTo>
                    <a:lnTo>
                      <a:pt x="36" y="891"/>
                    </a:lnTo>
                    <a:lnTo>
                      <a:pt x="45" y="887"/>
                    </a:lnTo>
                    <a:lnTo>
                      <a:pt x="45" y="1463"/>
                    </a:lnTo>
                    <a:lnTo>
                      <a:pt x="36" y="1463"/>
                    </a:lnTo>
                    <a:lnTo>
                      <a:pt x="32" y="1467"/>
                    </a:lnTo>
                    <a:lnTo>
                      <a:pt x="28" y="1467"/>
                    </a:lnTo>
                    <a:lnTo>
                      <a:pt x="20" y="1471"/>
                    </a:lnTo>
                    <a:lnTo>
                      <a:pt x="16" y="1471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9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5" y="40"/>
                    </a:lnTo>
                    <a:lnTo>
                      <a:pt x="45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8" name="Freeform 58">
                <a:extLst>
                  <a:ext uri="{FF2B5EF4-FFF2-40B4-BE49-F238E27FC236}">
                    <a16:creationId xmlns:a16="http://schemas.microsoft.com/office/drawing/2014/main" id="{4525D9E0-AD90-F1F7-4C7D-DD23236724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81" y="10151"/>
                <a:ext cx="40" cy="1423"/>
              </a:xfrm>
              <a:custGeom>
                <a:avLst/>
                <a:gdLst>
                  <a:gd name="T0" fmla="*/ 0 w 40"/>
                  <a:gd name="T1" fmla="*/ 1423 h 1423"/>
                  <a:gd name="T2" fmla="*/ 0 w 40"/>
                  <a:gd name="T3" fmla="*/ 847 h 1423"/>
                  <a:gd name="T4" fmla="*/ 4 w 40"/>
                  <a:gd name="T5" fmla="*/ 842 h 1423"/>
                  <a:gd name="T6" fmla="*/ 8 w 40"/>
                  <a:gd name="T7" fmla="*/ 838 h 1423"/>
                  <a:gd name="T8" fmla="*/ 16 w 40"/>
                  <a:gd name="T9" fmla="*/ 830 h 1423"/>
                  <a:gd name="T10" fmla="*/ 20 w 40"/>
                  <a:gd name="T11" fmla="*/ 826 h 1423"/>
                  <a:gd name="T12" fmla="*/ 24 w 40"/>
                  <a:gd name="T13" fmla="*/ 822 h 1423"/>
                  <a:gd name="T14" fmla="*/ 32 w 40"/>
                  <a:gd name="T15" fmla="*/ 818 h 1423"/>
                  <a:gd name="T16" fmla="*/ 36 w 40"/>
                  <a:gd name="T17" fmla="*/ 810 h 1423"/>
                  <a:gd name="T18" fmla="*/ 40 w 40"/>
                  <a:gd name="T19" fmla="*/ 806 h 1423"/>
                  <a:gd name="T20" fmla="*/ 40 w 40"/>
                  <a:gd name="T21" fmla="*/ 1407 h 1423"/>
                  <a:gd name="T22" fmla="*/ 36 w 40"/>
                  <a:gd name="T23" fmla="*/ 1407 h 1423"/>
                  <a:gd name="T24" fmla="*/ 32 w 40"/>
                  <a:gd name="T25" fmla="*/ 1411 h 1423"/>
                  <a:gd name="T26" fmla="*/ 24 w 40"/>
                  <a:gd name="T27" fmla="*/ 1411 h 1423"/>
                  <a:gd name="T28" fmla="*/ 20 w 40"/>
                  <a:gd name="T29" fmla="*/ 1415 h 1423"/>
                  <a:gd name="T30" fmla="*/ 16 w 40"/>
                  <a:gd name="T31" fmla="*/ 1415 h 1423"/>
                  <a:gd name="T32" fmla="*/ 8 w 40"/>
                  <a:gd name="T33" fmla="*/ 1419 h 1423"/>
                  <a:gd name="T34" fmla="*/ 4 w 40"/>
                  <a:gd name="T35" fmla="*/ 1419 h 1423"/>
                  <a:gd name="T36" fmla="*/ 0 w 40"/>
                  <a:gd name="T37" fmla="*/ 1423 h 1423"/>
                  <a:gd name="T38" fmla="*/ 0 w 40"/>
                  <a:gd name="T39" fmla="*/ 649 h 1423"/>
                  <a:gd name="T40" fmla="*/ 0 w 40"/>
                  <a:gd name="T41" fmla="*/ 0 h 1423"/>
                  <a:gd name="T42" fmla="*/ 40 w 40"/>
                  <a:gd name="T43" fmla="*/ 41 h 1423"/>
                  <a:gd name="T44" fmla="*/ 40 w 40"/>
                  <a:gd name="T45" fmla="*/ 689 h 1423"/>
                  <a:gd name="T46" fmla="*/ 0 w 40"/>
                  <a:gd name="T47" fmla="*/ 649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423">
                    <a:moveTo>
                      <a:pt x="0" y="1423"/>
                    </a:moveTo>
                    <a:lnTo>
                      <a:pt x="0" y="847"/>
                    </a:lnTo>
                    <a:lnTo>
                      <a:pt x="4" y="842"/>
                    </a:lnTo>
                    <a:lnTo>
                      <a:pt x="8" y="838"/>
                    </a:lnTo>
                    <a:lnTo>
                      <a:pt x="16" y="830"/>
                    </a:lnTo>
                    <a:lnTo>
                      <a:pt x="20" y="826"/>
                    </a:lnTo>
                    <a:lnTo>
                      <a:pt x="24" y="822"/>
                    </a:lnTo>
                    <a:lnTo>
                      <a:pt x="32" y="818"/>
                    </a:lnTo>
                    <a:lnTo>
                      <a:pt x="36" y="810"/>
                    </a:lnTo>
                    <a:lnTo>
                      <a:pt x="40" y="806"/>
                    </a:lnTo>
                    <a:lnTo>
                      <a:pt x="40" y="1407"/>
                    </a:lnTo>
                    <a:lnTo>
                      <a:pt x="36" y="1407"/>
                    </a:lnTo>
                    <a:lnTo>
                      <a:pt x="32" y="1411"/>
                    </a:lnTo>
                    <a:lnTo>
                      <a:pt x="24" y="1411"/>
                    </a:lnTo>
                    <a:lnTo>
                      <a:pt x="20" y="1415"/>
                    </a:lnTo>
                    <a:lnTo>
                      <a:pt x="16" y="1415"/>
                    </a:lnTo>
                    <a:lnTo>
                      <a:pt x="8" y="1419"/>
                    </a:lnTo>
                    <a:lnTo>
                      <a:pt x="4" y="1419"/>
                    </a:lnTo>
                    <a:lnTo>
                      <a:pt x="0" y="1423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0" y="41"/>
                    </a:lnTo>
                    <a:lnTo>
                      <a:pt x="40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9" name="Freeform 59">
                <a:extLst>
                  <a:ext uri="{FF2B5EF4-FFF2-40B4-BE49-F238E27FC236}">
                    <a16:creationId xmlns:a16="http://schemas.microsoft.com/office/drawing/2014/main" id="{C566B8E8-7C47-F0B5-E802-8C7F062F48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21" y="10192"/>
                <a:ext cx="44" cy="1366"/>
              </a:xfrm>
              <a:custGeom>
                <a:avLst/>
                <a:gdLst>
                  <a:gd name="T0" fmla="*/ 0 w 44"/>
                  <a:gd name="T1" fmla="*/ 1366 h 1366"/>
                  <a:gd name="T2" fmla="*/ 0 w 44"/>
                  <a:gd name="T3" fmla="*/ 765 h 1366"/>
                  <a:gd name="T4" fmla="*/ 8 w 44"/>
                  <a:gd name="T5" fmla="*/ 757 h 1366"/>
                  <a:gd name="T6" fmla="*/ 12 w 44"/>
                  <a:gd name="T7" fmla="*/ 753 h 1366"/>
                  <a:gd name="T8" fmla="*/ 20 w 44"/>
                  <a:gd name="T9" fmla="*/ 745 h 1366"/>
                  <a:gd name="T10" fmla="*/ 24 w 44"/>
                  <a:gd name="T11" fmla="*/ 741 h 1366"/>
                  <a:gd name="T12" fmla="*/ 28 w 44"/>
                  <a:gd name="T13" fmla="*/ 733 h 1366"/>
                  <a:gd name="T14" fmla="*/ 36 w 44"/>
                  <a:gd name="T15" fmla="*/ 725 h 1366"/>
                  <a:gd name="T16" fmla="*/ 40 w 44"/>
                  <a:gd name="T17" fmla="*/ 721 h 1366"/>
                  <a:gd name="T18" fmla="*/ 44 w 44"/>
                  <a:gd name="T19" fmla="*/ 713 h 1366"/>
                  <a:gd name="T20" fmla="*/ 44 w 44"/>
                  <a:gd name="T21" fmla="*/ 1345 h 1366"/>
                  <a:gd name="T22" fmla="*/ 40 w 44"/>
                  <a:gd name="T23" fmla="*/ 1345 h 1366"/>
                  <a:gd name="T24" fmla="*/ 32 w 44"/>
                  <a:gd name="T25" fmla="*/ 1349 h 1366"/>
                  <a:gd name="T26" fmla="*/ 28 w 44"/>
                  <a:gd name="T27" fmla="*/ 1353 h 1366"/>
                  <a:gd name="T28" fmla="*/ 24 w 44"/>
                  <a:gd name="T29" fmla="*/ 1353 h 1366"/>
                  <a:gd name="T30" fmla="*/ 16 w 44"/>
                  <a:gd name="T31" fmla="*/ 1358 h 1366"/>
                  <a:gd name="T32" fmla="*/ 12 w 44"/>
                  <a:gd name="T33" fmla="*/ 1358 h 1366"/>
                  <a:gd name="T34" fmla="*/ 8 w 44"/>
                  <a:gd name="T35" fmla="*/ 1362 h 1366"/>
                  <a:gd name="T36" fmla="*/ 0 w 44"/>
                  <a:gd name="T37" fmla="*/ 1366 h 1366"/>
                  <a:gd name="T38" fmla="*/ 0 w 44"/>
                  <a:gd name="T39" fmla="*/ 648 h 1366"/>
                  <a:gd name="T40" fmla="*/ 0 w 44"/>
                  <a:gd name="T41" fmla="*/ 0 h 1366"/>
                  <a:gd name="T42" fmla="*/ 44 w 44"/>
                  <a:gd name="T43" fmla="*/ 40 h 1366"/>
                  <a:gd name="T44" fmla="*/ 44 w 44"/>
                  <a:gd name="T45" fmla="*/ 689 h 1366"/>
                  <a:gd name="T46" fmla="*/ 0 w 44"/>
                  <a:gd name="T47" fmla="*/ 648 h 1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366">
                    <a:moveTo>
                      <a:pt x="0" y="1366"/>
                    </a:moveTo>
                    <a:lnTo>
                      <a:pt x="0" y="765"/>
                    </a:lnTo>
                    <a:lnTo>
                      <a:pt x="8" y="757"/>
                    </a:lnTo>
                    <a:lnTo>
                      <a:pt x="12" y="753"/>
                    </a:lnTo>
                    <a:lnTo>
                      <a:pt x="20" y="745"/>
                    </a:lnTo>
                    <a:lnTo>
                      <a:pt x="24" y="741"/>
                    </a:lnTo>
                    <a:lnTo>
                      <a:pt x="28" y="733"/>
                    </a:lnTo>
                    <a:lnTo>
                      <a:pt x="36" y="725"/>
                    </a:lnTo>
                    <a:lnTo>
                      <a:pt x="40" y="721"/>
                    </a:lnTo>
                    <a:lnTo>
                      <a:pt x="44" y="713"/>
                    </a:lnTo>
                    <a:lnTo>
                      <a:pt x="44" y="1345"/>
                    </a:lnTo>
                    <a:lnTo>
                      <a:pt x="40" y="1345"/>
                    </a:lnTo>
                    <a:lnTo>
                      <a:pt x="32" y="1349"/>
                    </a:lnTo>
                    <a:lnTo>
                      <a:pt x="28" y="1353"/>
                    </a:lnTo>
                    <a:lnTo>
                      <a:pt x="24" y="1353"/>
                    </a:lnTo>
                    <a:lnTo>
                      <a:pt x="16" y="1358"/>
                    </a:lnTo>
                    <a:lnTo>
                      <a:pt x="12" y="1358"/>
                    </a:lnTo>
                    <a:lnTo>
                      <a:pt x="8" y="1362"/>
                    </a:lnTo>
                    <a:lnTo>
                      <a:pt x="0" y="1366"/>
                    </a:lnTo>
                    <a:close/>
                    <a:moveTo>
                      <a:pt x="0" y="648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689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0" name="Freeform 60">
                <a:extLst>
                  <a:ext uri="{FF2B5EF4-FFF2-40B4-BE49-F238E27FC236}">
                    <a16:creationId xmlns:a16="http://schemas.microsoft.com/office/drawing/2014/main" id="{473DCA32-3271-4B7F-EDAC-E69092CE4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10232"/>
                <a:ext cx="44" cy="1305"/>
              </a:xfrm>
              <a:custGeom>
                <a:avLst/>
                <a:gdLst>
                  <a:gd name="T0" fmla="*/ 0 w 44"/>
                  <a:gd name="T1" fmla="*/ 1305 h 1305"/>
                  <a:gd name="T2" fmla="*/ 0 w 44"/>
                  <a:gd name="T3" fmla="*/ 673 h 1305"/>
                  <a:gd name="T4" fmla="*/ 0 w 44"/>
                  <a:gd name="T5" fmla="*/ 673 h 1305"/>
                  <a:gd name="T6" fmla="*/ 4 w 44"/>
                  <a:gd name="T7" fmla="*/ 669 h 1305"/>
                  <a:gd name="T8" fmla="*/ 4 w 44"/>
                  <a:gd name="T9" fmla="*/ 669 h 1305"/>
                  <a:gd name="T10" fmla="*/ 4 w 44"/>
                  <a:gd name="T11" fmla="*/ 665 h 1305"/>
                  <a:gd name="T12" fmla="*/ 8 w 44"/>
                  <a:gd name="T13" fmla="*/ 665 h 1305"/>
                  <a:gd name="T14" fmla="*/ 8 w 44"/>
                  <a:gd name="T15" fmla="*/ 661 h 1305"/>
                  <a:gd name="T16" fmla="*/ 8 w 44"/>
                  <a:gd name="T17" fmla="*/ 661 h 1305"/>
                  <a:gd name="T18" fmla="*/ 12 w 44"/>
                  <a:gd name="T19" fmla="*/ 661 h 1305"/>
                  <a:gd name="T20" fmla="*/ 0 w 44"/>
                  <a:gd name="T21" fmla="*/ 649 h 1305"/>
                  <a:gd name="T22" fmla="*/ 0 w 44"/>
                  <a:gd name="T23" fmla="*/ 0 h 1305"/>
                  <a:gd name="T24" fmla="*/ 44 w 44"/>
                  <a:gd name="T25" fmla="*/ 40 h 1305"/>
                  <a:gd name="T26" fmla="*/ 44 w 44"/>
                  <a:gd name="T27" fmla="*/ 1281 h 1305"/>
                  <a:gd name="T28" fmla="*/ 36 w 44"/>
                  <a:gd name="T29" fmla="*/ 1285 h 1305"/>
                  <a:gd name="T30" fmla="*/ 32 w 44"/>
                  <a:gd name="T31" fmla="*/ 1289 h 1305"/>
                  <a:gd name="T32" fmla="*/ 28 w 44"/>
                  <a:gd name="T33" fmla="*/ 1293 h 1305"/>
                  <a:gd name="T34" fmla="*/ 20 w 44"/>
                  <a:gd name="T35" fmla="*/ 1293 h 1305"/>
                  <a:gd name="T36" fmla="*/ 16 w 44"/>
                  <a:gd name="T37" fmla="*/ 1297 h 1305"/>
                  <a:gd name="T38" fmla="*/ 12 w 44"/>
                  <a:gd name="T39" fmla="*/ 1301 h 1305"/>
                  <a:gd name="T40" fmla="*/ 4 w 44"/>
                  <a:gd name="T41" fmla="*/ 1301 h 1305"/>
                  <a:gd name="T42" fmla="*/ 0 w 44"/>
                  <a:gd name="T43" fmla="*/ 1305 h 1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1305">
                    <a:moveTo>
                      <a:pt x="0" y="1305"/>
                    </a:moveTo>
                    <a:lnTo>
                      <a:pt x="0" y="673"/>
                    </a:lnTo>
                    <a:lnTo>
                      <a:pt x="0" y="673"/>
                    </a:lnTo>
                    <a:lnTo>
                      <a:pt x="4" y="669"/>
                    </a:lnTo>
                    <a:lnTo>
                      <a:pt x="4" y="669"/>
                    </a:lnTo>
                    <a:lnTo>
                      <a:pt x="4" y="665"/>
                    </a:lnTo>
                    <a:lnTo>
                      <a:pt x="8" y="665"/>
                    </a:lnTo>
                    <a:lnTo>
                      <a:pt x="8" y="661"/>
                    </a:lnTo>
                    <a:lnTo>
                      <a:pt x="8" y="661"/>
                    </a:lnTo>
                    <a:lnTo>
                      <a:pt x="12" y="661"/>
                    </a:lnTo>
                    <a:lnTo>
                      <a:pt x="0" y="649"/>
                    </a:lnTo>
                    <a:lnTo>
                      <a:pt x="0" y="0"/>
                    </a:lnTo>
                    <a:lnTo>
                      <a:pt x="44" y="40"/>
                    </a:lnTo>
                    <a:lnTo>
                      <a:pt x="44" y="1281"/>
                    </a:lnTo>
                    <a:lnTo>
                      <a:pt x="36" y="1285"/>
                    </a:lnTo>
                    <a:lnTo>
                      <a:pt x="32" y="1289"/>
                    </a:lnTo>
                    <a:lnTo>
                      <a:pt x="28" y="1293"/>
                    </a:lnTo>
                    <a:lnTo>
                      <a:pt x="20" y="1293"/>
                    </a:lnTo>
                    <a:lnTo>
                      <a:pt x="16" y="1297"/>
                    </a:lnTo>
                    <a:lnTo>
                      <a:pt x="12" y="1301"/>
                    </a:lnTo>
                    <a:lnTo>
                      <a:pt x="4" y="1301"/>
                    </a:lnTo>
                    <a:lnTo>
                      <a:pt x="0" y="1305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1" name="Freeform 61">
                <a:extLst>
                  <a:ext uri="{FF2B5EF4-FFF2-40B4-BE49-F238E27FC236}">
                    <a16:creationId xmlns:a16="http://schemas.microsoft.com/office/drawing/2014/main" id="{8A522889-D356-B484-13F8-173C12F1D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9" y="10272"/>
                <a:ext cx="41" cy="1241"/>
              </a:xfrm>
              <a:custGeom>
                <a:avLst/>
                <a:gdLst>
                  <a:gd name="T0" fmla="*/ 0 w 41"/>
                  <a:gd name="T1" fmla="*/ 1241 h 1241"/>
                  <a:gd name="T2" fmla="*/ 0 w 41"/>
                  <a:gd name="T3" fmla="*/ 0 h 1241"/>
                  <a:gd name="T4" fmla="*/ 41 w 41"/>
                  <a:gd name="T5" fmla="*/ 41 h 1241"/>
                  <a:gd name="T6" fmla="*/ 41 w 41"/>
                  <a:gd name="T7" fmla="*/ 1221 h 1241"/>
                  <a:gd name="T8" fmla="*/ 37 w 41"/>
                  <a:gd name="T9" fmla="*/ 1221 h 1241"/>
                  <a:gd name="T10" fmla="*/ 33 w 41"/>
                  <a:gd name="T11" fmla="*/ 1225 h 1241"/>
                  <a:gd name="T12" fmla="*/ 25 w 41"/>
                  <a:gd name="T13" fmla="*/ 1229 h 1241"/>
                  <a:gd name="T14" fmla="*/ 21 w 41"/>
                  <a:gd name="T15" fmla="*/ 1233 h 1241"/>
                  <a:gd name="T16" fmla="*/ 17 w 41"/>
                  <a:gd name="T17" fmla="*/ 1233 h 1241"/>
                  <a:gd name="T18" fmla="*/ 9 w 41"/>
                  <a:gd name="T19" fmla="*/ 1237 h 1241"/>
                  <a:gd name="T20" fmla="*/ 5 w 41"/>
                  <a:gd name="T21" fmla="*/ 1241 h 1241"/>
                  <a:gd name="T22" fmla="*/ 0 w 41"/>
                  <a:gd name="T23" fmla="*/ 1241 h 1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241">
                    <a:moveTo>
                      <a:pt x="0" y="1241"/>
                    </a:moveTo>
                    <a:lnTo>
                      <a:pt x="0" y="0"/>
                    </a:lnTo>
                    <a:lnTo>
                      <a:pt x="41" y="41"/>
                    </a:lnTo>
                    <a:lnTo>
                      <a:pt x="41" y="1221"/>
                    </a:lnTo>
                    <a:lnTo>
                      <a:pt x="37" y="1221"/>
                    </a:lnTo>
                    <a:lnTo>
                      <a:pt x="33" y="1225"/>
                    </a:lnTo>
                    <a:lnTo>
                      <a:pt x="25" y="1229"/>
                    </a:lnTo>
                    <a:lnTo>
                      <a:pt x="21" y="1233"/>
                    </a:lnTo>
                    <a:lnTo>
                      <a:pt x="17" y="1233"/>
                    </a:lnTo>
                    <a:lnTo>
                      <a:pt x="9" y="1237"/>
                    </a:lnTo>
                    <a:lnTo>
                      <a:pt x="5" y="1241"/>
                    </a:lnTo>
                    <a:lnTo>
                      <a:pt x="0" y="1241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2" name="Freeform 62">
                <a:extLst>
                  <a:ext uri="{FF2B5EF4-FFF2-40B4-BE49-F238E27FC236}">
                    <a16:creationId xmlns:a16="http://schemas.microsoft.com/office/drawing/2014/main" id="{E2FD2A03-BF5A-0DAE-2BC9-B1BFAC713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10313"/>
                <a:ext cx="44" cy="1180"/>
              </a:xfrm>
              <a:custGeom>
                <a:avLst/>
                <a:gdLst>
                  <a:gd name="T0" fmla="*/ 0 w 44"/>
                  <a:gd name="T1" fmla="*/ 1180 h 1180"/>
                  <a:gd name="T2" fmla="*/ 0 w 44"/>
                  <a:gd name="T3" fmla="*/ 0 h 1180"/>
                  <a:gd name="T4" fmla="*/ 44 w 44"/>
                  <a:gd name="T5" fmla="*/ 40 h 1180"/>
                  <a:gd name="T6" fmla="*/ 44 w 44"/>
                  <a:gd name="T7" fmla="*/ 1152 h 1180"/>
                  <a:gd name="T8" fmla="*/ 40 w 44"/>
                  <a:gd name="T9" fmla="*/ 1156 h 1180"/>
                  <a:gd name="T10" fmla="*/ 32 w 44"/>
                  <a:gd name="T11" fmla="*/ 1160 h 1180"/>
                  <a:gd name="T12" fmla="*/ 28 w 44"/>
                  <a:gd name="T13" fmla="*/ 1160 h 1180"/>
                  <a:gd name="T14" fmla="*/ 24 w 44"/>
                  <a:gd name="T15" fmla="*/ 1164 h 1180"/>
                  <a:gd name="T16" fmla="*/ 16 w 44"/>
                  <a:gd name="T17" fmla="*/ 1168 h 1180"/>
                  <a:gd name="T18" fmla="*/ 12 w 44"/>
                  <a:gd name="T19" fmla="*/ 1172 h 1180"/>
                  <a:gd name="T20" fmla="*/ 8 w 44"/>
                  <a:gd name="T21" fmla="*/ 1176 h 1180"/>
                  <a:gd name="T22" fmla="*/ 0 w 44"/>
                  <a:gd name="T23" fmla="*/ 118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80">
                    <a:moveTo>
                      <a:pt x="0" y="1180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152"/>
                    </a:lnTo>
                    <a:lnTo>
                      <a:pt x="40" y="1156"/>
                    </a:lnTo>
                    <a:lnTo>
                      <a:pt x="32" y="1160"/>
                    </a:lnTo>
                    <a:lnTo>
                      <a:pt x="28" y="1160"/>
                    </a:lnTo>
                    <a:lnTo>
                      <a:pt x="24" y="1164"/>
                    </a:lnTo>
                    <a:lnTo>
                      <a:pt x="16" y="1168"/>
                    </a:lnTo>
                    <a:lnTo>
                      <a:pt x="12" y="1172"/>
                    </a:lnTo>
                    <a:lnTo>
                      <a:pt x="8" y="1176"/>
                    </a:lnTo>
                    <a:lnTo>
                      <a:pt x="0" y="1180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3" name="Freeform 63">
                <a:extLst>
                  <a:ext uri="{FF2B5EF4-FFF2-40B4-BE49-F238E27FC236}">
                    <a16:creationId xmlns:a16="http://schemas.microsoft.com/office/drawing/2014/main" id="{5B2A5101-C5BB-BCC6-9DF2-BDB20DDC3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0353"/>
                <a:ext cx="44" cy="1112"/>
              </a:xfrm>
              <a:custGeom>
                <a:avLst/>
                <a:gdLst>
                  <a:gd name="T0" fmla="*/ 0 w 44"/>
                  <a:gd name="T1" fmla="*/ 1112 h 1112"/>
                  <a:gd name="T2" fmla="*/ 0 w 44"/>
                  <a:gd name="T3" fmla="*/ 0 h 1112"/>
                  <a:gd name="T4" fmla="*/ 44 w 44"/>
                  <a:gd name="T5" fmla="*/ 40 h 1112"/>
                  <a:gd name="T6" fmla="*/ 44 w 44"/>
                  <a:gd name="T7" fmla="*/ 1084 h 1112"/>
                  <a:gd name="T8" fmla="*/ 36 w 44"/>
                  <a:gd name="T9" fmla="*/ 1088 h 1112"/>
                  <a:gd name="T10" fmla="*/ 32 w 44"/>
                  <a:gd name="T11" fmla="*/ 1092 h 1112"/>
                  <a:gd name="T12" fmla="*/ 28 w 44"/>
                  <a:gd name="T13" fmla="*/ 1092 h 1112"/>
                  <a:gd name="T14" fmla="*/ 20 w 44"/>
                  <a:gd name="T15" fmla="*/ 1096 h 1112"/>
                  <a:gd name="T16" fmla="*/ 16 w 44"/>
                  <a:gd name="T17" fmla="*/ 1100 h 1112"/>
                  <a:gd name="T18" fmla="*/ 12 w 44"/>
                  <a:gd name="T19" fmla="*/ 1104 h 1112"/>
                  <a:gd name="T20" fmla="*/ 4 w 44"/>
                  <a:gd name="T21" fmla="*/ 1108 h 1112"/>
                  <a:gd name="T22" fmla="*/ 0 w 44"/>
                  <a:gd name="T23" fmla="*/ 1112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12">
                    <a:moveTo>
                      <a:pt x="0" y="1112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084"/>
                    </a:lnTo>
                    <a:lnTo>
                      <a:pt x="36" y="1088"/>
                    </a:lnTo>
                    <a:lnTo>
                      <a:pt x="32" y="1092"/>
                    </a:lnTo>
                    <a:lnTo>
                      <a:pt x="28" y="1092"/>
                    </a:lnTo>
                    <a:lnTo>
                      <a:pt x="20" y="1096"/>
                    </a:lnTo>
                    <a:lnTo>
                      <a:pt x="16" y="1100"/>
                    </a:lnTo>
                    <a:lnTo>
                      <a:pt x="12" y="1104"/>
                    </a:lnTo>
                    <a:lnTo>
                      <a:pt x="4" y="1108"/>
                    </a:lnTo>
                    <a:lnTo>
                      <a:pt x="0" y="1112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4" name="Freeform 64">
                <a:extLst>
                  <a:ext uri="{FF2B5EF4-FFF2-40B4-BE49-F238E27FC236}">
                    <a16:creationId xmlns:a16="http://schemas.microsoft.com/office/drawing/2014/main" id="{59729976-C8E7-3E5C-A7D9-9BCF7FDC83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0393"/>
                <a:ext cx="41" cy="1044"/>
              </a:xfrm>
              <a:custGeom>
                <a:avLst/>
                <a:gdLst>
                  <a:gd name="T0" fmla="*/ 0 w 41"/>
                  <a:gd name="T1" fmla="*/ 1044 h 1044"/>
                  <a:gd name="T2" fmla="*/ 0 w 41"/>
                  <a:gd name="T3" fmla="*/ 0 h 1044"/>
                  <a:gd name="T4" fmla="*/ 41 w 41"/>
                  <a:gd name="T5" fmla="*/ 40 h 1044"/>
                  <a:gd name="T6" fmla="*/ 41 w 41"/>
                  <a:gd name="T7" fmla="*/ 1011 h 1044"/>
                  <a:gd name="T8" fmla="*/ 37 w 41"/>
                  <a:gd name="T9" fmla="*/ 1016 h 1044"/>
                  <a:gd name="T10" fmla="*/ 33 w 41"/>
                  <a:gd name="T11" fmla="*/ 1020 h 1044"/>
                  <a:gd name="T12" fmla="*/ 25 w 41"/>
                  <a:gd name="T13" fmla="*/ 1024 h 1044"/>
                  <a:gd name="T14" fmla="*/ 21 w 41"/>
                  <a:gd name="T15" fmla="*/ 1028 h 1044"/>
                  <a:gd name="T16" fmla="*/ 17 w 41"/>
                  <a:gd name="T17" fmla="*/ 1032 h 1044"/>
                  <a:gd name="T18" fmla="*/ 9 w 41"/>
                  <a:gd name="T19" fmla="*/ 1036 h 1044"/>
                  <a:gd name="T20" fmla="*/ 4 w 41"/>
                  <a:gd name="T21" fmla="*/ 1040 h 1044"/>
                  <a:gd name="T22" fmla="*/ 0 w 41"/>
                  <a:gd name="T23" fmla="*/ 1044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044">
                    <a:moveTo>
                      <a:pt x="0" y="104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1011"/>
                    </a:lnTo>
                    <a:lnTo>
                      <a:pt x="37" y="1016"/>
                    </a:lnTo>
                    <a:lnTo>
                      <a:pt x="33" y="1020"/>
                    </a:lnTo>
                    <a:lnTo>
                      <a:pt x="25" y="1024"/>
                    </a:lnTo>
                    <a:lnTo>
                      <a:pt x="21" y="1028"/>
                    </a:lnTo>
                    <a:lnTo>
                      <a:pt x="17" y="1032"/>
                    </a:lnTo>
                    <a:lnTo>
                      <a:pt x="9" y="1036"/>
                    </a:lnTo>
                    <a:lnTo>
                      <a:pt x="4" y="1040"/>
                    </a:lnTo>
                    <a:lnTo>
                      <a:pt x="0" y="104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5" name="Freeform 65">
                <a:extLst>
                  <a:ext uri="{FF2B5EF4-FFF2-40B4-BE49-F238E27FC236}">
                    <a16:creationId xmlns:a16="http://schemas.microsoft.com/office/drawing/2014/main" id="{1CD1C6A4-CBAB-B519-019E-E5E8E4957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10433"/>
                <a:ext cx="44" cy="971"/>
              </a:xfrm>
              <a:custGeom>
                <a:avLst/>
                <a:gdLst>
                  <a:gd name="T0" fmla="*/ 0 w 44"/>
                  <a:gd name="T1" fmla="*/ 971 h 971"/>
                  <a:gd name="T2" fmla="*/ 0 w 44"/>
                  <a:gd name="T3" fmla="*/ 0 h 971"/>
                  <a:gd name="T4" fmla="*/ 44 w 44"/>
                  <a:gd name="T5" fmla="*/ 41 h 971"/>
                  <a:gd name="T6" fmla="*/ 44 w 44"/>
                  <a:gd name="T7" fmla="*/ 935 h 971"/>
                  <a:gd name="T8" fmla="*/ 40 w 44"/>
                  <a:gd name="T9" fmla="*/ 939 h 971"/>
                  <a:gd name="T10" fmla="*/ 32 w 44"/>
                  <a:gd name="T11" fmla="*/ 943 h 971"/>
                  <a:gd name="T12" fmla="*/ 28 w 44"/>
                  <a:gd name="T13" fmla="*/ 947 h 971"/>
                  <a:gd name="T14" fmla="*/ 24 w 44"/>
                  <a:gd name="T15" fmla="*/ 951 h 971"/>
                  <a:gd name="T16" fmla="*/ 16 w 44"/>
                  <a:gd name="T17" fmla="*/ 955 h 971"/>
                  <a:gd name="T18" fmla="*/ 12 w 44"/>
                  <a:gd name="T19" fmla="*/ 959 h 971"/>
                  <a:gd name="T20" fmla="*/ 8 w 44"/>
                  <a:gd name="T21" fmla="*/ 963 h 971"/>
                  <a:gd name="T22" fmla="*/ 0 w 44"/>
                  <a:gd name="T23" fmla="*/ 971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971">
                    <a:moveTo>
                      <a:pt x="0" y="971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935"/>
                    </a:lnTo>
                    <a:lnTo>
                      <a:pt x="40" y="939"/>
                    </a:lnTo>
                    <a:lnTo>
                      <a:pt x="32" y="943"/>
                    </a:lnTo>
                    <a:lnTo>
                      <a:pt x="28" y="947"/>
                    </a:lnTo>
                    <a:lnTo>
                      <a:pt x="24" y="951"/>
                    </a:lnTo>
                    <a:lnTo>
                      <a:pt x="16" y="955"/>
                    </a:lnTo>
                    <a:lnTo>
                      <a:pt x="12" y="959"/>
                    </a:lnTo>
                    <a:lnTo>
                      <a:pt x="8" y="963"/>
                    </a:lnTo>
                    <a:lnTo>
                      <a:pt x="0" y="971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6" name="Freeform 66">
                <a:extLst>
                  <a:ext uri="{FF2B5EF4-FFF2-40B4-BE49-F238E27FC236}">
                    <a16:creationId xmlns:a16="http://schemas.microsoft.com/office/drawing/2014/main" id="{8363AD4F-5E0F-73FA-3F17-762A8A9DC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10474"/>
                <a:ext cx="44" cy="894"/>
              </a:xfrm>
              <a:custGeom>
                <a:avLst/>
                <a:gdLst>
                  <a:gd name="T0" fmla="*/ 0 w 44"/>
                  <a:gd name="T1" fmla="*/ 894 h 894"/>
                  <a:gd name="T2" fmla="*/ 0 w 44"/>
                  <a:gd name="T3" fmla="*/ 0 h 894"/>
                  <a:gd name="T4" fmla="*/ 44 w 44"/>
                  <a:gd name="T5" fmla="*/ 40 h 894"/>
                  <a:gd name="T6" fmla="*/ 44 w 44"/>
                  <a:gd name="T7" fmla="*/ 854 h 894"/>
                  <a:gd name="T8" fmla="*/ 36 w 44"/>
                  <a:gd name="T9" fmla="*/ 858 h 894"/>
                  <a:gd name="T10" fmla="*/ 32 w 44"/>
                  <a:gd name="T11" fmla="*/ 862 h 894"/>
                  <a:gd name="T12" fmla="*/ 28 w 44"/>
                  <a:gd name="T13" fmla="*/ 870 h 894"/>
                  <a:gd name="T14" fmla="*/ 20 w 44"/>
                  <a:gd name="T15" fmla="*/ 874 h 894"/>
                  <a:gd name="T16" fmla="*/ 16 w 44"/>
                  <a:gd name="T17" fmla="*/ 878 h 894"/>
                  <a:gd name="T18" fmla="*/ 12 w 44"/>
                  <a:gd name="T19" fmla="*/ 882 h 894"/>
                  <a:gd name="T20" fmla="*/ 4 w 44"/>
                  <a:gd name="T21" fmla="*/ 886 h 894"/>
                  <a:gd name="T22" fmla="*/ 0 w 44"/>
                  <a:gd name="T23" fmla="*/ 894 h 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894">
                    <a:moveTo>
                      <a:pt x="0" y="894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854"/>
                    </a:lnTo>
                    <a:lnTo>
                      <a:pt x="36" y="858"/>
                    </a:lnTo>
                    <a:lnTo>
                      <a:pt x="32" y="862"/>
                    </a:lnTo>
                    <a:lnTo>
                      <a:pt x="28" y="870"/>
                    </a:lnTo>
                    <a:lnTo>
                      <a:pt x="20" y="874"/>
                    </a:lnTo>
                    <a:lnTo>
                      <a:pt x="16" y="878"/>
                    </a:lnTo>
                    <a:lnTo>
                      <a:pt x="12" y="882"/>
                    </a:lnTo>
                    <a:lnTo>
                      <a:pt x="4" y="886"/>
                    </a:lnTo>
                    <a:lnTo>
                      <a:pt x="0" y="89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7" name="Freeform 67">
                <a:extLst>
                  <a:ext uri="{FF2B5EF4-FFF2-40B4-BE49-F238E27FC236}">
                    <a16:creationId xmlns:a16="http://schemas.microsoft.com/office/drawing/2014/main" id="{48A8E0ED-61F3-60EA-79E2-6387271B0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0514"/>
                <a:ext cx="41" cy="814"/>
              </a:xfrm>
              <a:custGeom>
                <a:avLst/>
                <a:gdLst>
                  <a:gd name="T0" fmla="*/ 0 w 41"/>
                  <a:gd name="T1" fmla="*/ 814 h 814"/>
                  <a:gd name="T2" fmla="*/ 0 w 41"/>
                  <a:gd name="T3" fmla="*/ 0 h 814"/>
                  <a:gd name="T4" fmla="*/ 41 w 41"/>
                  <a:gd name="T5" fmla="*/ 40 h 814"/>
                  <a:gd name="T6" fmla="*/ 41 w 41"/>
                  <a:gd name="T7" fmla="*/ 770 h 814"/>
                  <a:gd name="T8" fmla="*/ 37 w 41"/>
                  <a:gd name="T9" fmla="*/ 774 h 814"/>
                  <a:gd name="T10" fmla="*/ 33 w 41"/>
                  <a:gd name="T11" fmla="*/ 778 h 814"/>
                  <a:gd name="T12" fmla="*/ 25 w 41"/>
                  <a:gd name="T13" fmla="*/ 786 h 814"/>
                  <a:gd name="T14" fmla="*/ 21 w 41"/>
                  <a:gd name="T15" fmla="*/ 790 h 814"/>
                  <a:gd name="T16" fmla="*/ 17 w 41"/>
                  <a:gd name="T17" fmla="*/ 798 h 814"/>
                  <a:gd name="T18" fmla="*/ 8 w 41"/>
                  <a:gd name="T19" fmla="*/ 802 h 814"/>
                  <a:gd name="T20" fmla="*/ 4 w 41"/>
                  <a:gd name="T21" fmla="*/ 806 h 814"/>
                  <a:gd name="T22" fmla="*/ 0 w 41"/>
                  <a:gd name="T23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814">
                    <a:moveTo>
                      <a:pt x="0" y="81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770"/>
                    </a:lnTo>
                    <a:lnTo>
                      <a:pt x="37" y="774"/>
                    </a:lnTo>
                    <a:lnTo>
                      <a:pt x="33" y="778"/>
                    </a:lnTo>
                    <a:lnTo>
                      <a:pt x="25" y="786"/>
                    </a:lnTo>
                    <a:lnTo>
                      <a:pt x="21" y="790"/>
                    </a:lnTo>
                    <a:lnTo>
                      <a:pt x="17" y="798"/>
                    </a:lnTo>
                    <a:lnTo>
                      <a:pt x="8" y="802"/>
                    </a:lnTo>
                    <a:lnTo>
                      <a:pt x="4" y="806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8" name="Freeform 68">
                <a:extLst>
                  <a:ext uri="{FF2B5EF4-FFF2-40B4-BE49-F238E27FC236}">
                    <a16:creationId xmlns:a16="http://schemas.microsoft.com/office/drawing/2014/main" id="{AAD333FB-A36F-35A3-2E7F-DED6E7F28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8" y="10554"/>
                <a:ext cx="44" cy="730"/>
              </a:xfrm>
              <a:custGeom>
                <a:avLst/>
                <a:gdLst>
                  <a:gd name="T0" fmla="*/ 0 w 44"/>
                  <a:gd name="T1" fmla="*/ 730 h 730"/>
                  <a:gd name="T2" fmla="*/ 0 w 44"/>
                  <a:gd name="T3" fmla="*/ 0 h 730"/>
                  <a:gd name="T4" fmla="*/ 44 w 44"/>
                  <a:gd name="T5" fmla="*/ 41 h 730"/>
                  <a:gd name="T6" fmla="*/ 44 w 44"/>
                  <a:gd name="T7" fmla="*/ 677 h 730"/>
                  <a:gd name="T8" fmla="*/ 40 w 44"/>
                  <a:gd name="T9" fmla="*/ 685 h 730"/>
                  <a:gd name="T10" fmla="*/ 32 w 44"/>
                  <a:gd name="T11" fmla="*/ 689 h 730"/>
                  <a:gd name="T12" fmla="*/ 28 w 44"/>
                  <a:gd name="T13" fmla="*/ 697 h 730"/>
                  <a:gd name="T14" fmla="*/ 24 w 44"/>
                  <a:gd name="T15" fmla="*/ 705 h 730"/>
                  <a:gd name="T16" fmla="*/ 16 w 44"/>
                  <a:gd name="T17" fmla="*/ 709 h 730"/>
                  <a:gd name="T18" fmla="*/ 12 w 44"/>
                  <a:gd name="T19" fmla="*/ 718 h 730"/>
                  <a:gd name="T20" fmla="*/ 8 w 44"/>
                  <a:gd name="T21" fmla="*/ 722 h 730"/>
                  <a:gd name="T22" fmla="*/ 0 w 44"/>
                  <a:gd name="T23" fmla="*/ 730 h 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30">
                    <a:moveTo>
                      <a:pt x="0" y="730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677"/>
                    </a:lnTo>
                    <a:lnTo>
                      <a:pt x="40" y="685"/>
                    </a:lnTo>
                    <a:lnTo>
                      <a:pt x="32" y="689"/>
                    </a:lnTo>
                    <a:lnTo>
                      <a:pt x="28" y="697"/>
                    </a:lnTo>
                    <a:lnTo>
                      <a:pt x="24" y="705"/>
                    </a:lnTo>
                    <a:lnTo>
                      <a:pt x="16" y="709"/>
                    </a:lnTo>
                    <a:lnTo>
                      <a:pt x="12" y="718"/>
                    </a:lnTo>
                    <a:lnTo>
                      <a:pt x="8" y="722"/>
                    </a:lnTo>
                    <a:lnTo>
                      <a:pt x="0" y="730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9" name="Freeform 69">
                <a:extLst>
                  <a:ext uri="{FF2B5EF4-FFF2-40B4-BE49-F238E27FC236}">
                    <a16:creationId xmlns:a16="http://schemas.microsoft.com/office/drawing/2014/main" id="{4F1A96B0-5356-D510-3408-697A5C56D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10595"/>
                <a:ext cx="44" cy="636"/>
              </a:xfrm>
              <a:custGeom>
                <a:avLst/>
                <a:gdLst>
                  <a:gd name="T0" fmla="*/ 0 w 44"/>
                  <a:gd name="T1" fmla="*/ 636 h 636"/>
                  <a:gd name="T2" fmla="*/ 0 w 44"/>
                  <a:gd name="T3" fmla="*/ 0 h 636"/>
                  <a:gd name="T4" fmla="*/ 44 w 44"/>
                  <a:gd name="T5" fmla="*/ 40 h 636"/>
                  <a:gd name="T6" fmla="*/ 44 w 44"/>
                  <a:gd name="T7" fmla="*/ 580 h 636"/>
                  <a:gd name="T8" fmla="*/ 36 w 44"/>
                  <a:gd name="T9" fmla="*/ 588 h 636"/>
                  <a:gd name="T10" fmla="*/ 32 w 44"/>
                  <a:gd name="T11" fmla="*/ 596 h 636"/>
                  <a:gd name="T12" fmla="*/ 28 w 44"/>
                  <a:gd name="T13" fmla="*/ 604 h 636"/>
                  <a:gd name="T14" fmla="*/ 24 w 44"/>
                  <a:gd name="T15" fmla="*/ 608 h 636"/>
                  <a:gd name="T16" fmla="*/ 16 w 44"/>
                  <a:gd name="T17" fmla="*/ 616 h 636"/>
                  <a:gd name="T18" fmla="*/ 12 w 44"/>
                  <a:gd name="T19" fmla="*/ 624 h 636"/>
                  <a:gd name="T20" fmla="*/ 4 w 44"/>
                  <a:gd name="T21" fmla="*/ 632 h 636"/>
                  <a:gd name="T22" fmla="*/ 0 w 44"/>
                  <a:gd name="T23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636">
                    <a:moveTo>
                      <a:pt x="0" y="636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580"/>
                    </a:lnTo>
                    <a:lnTo>
                      <a:pt x="36" y="588"/>
                    </a:lnTo>
                    <a:lnTo>
                      <a:pt x="32" y="596"/>
                    </a:lnTo>
                    <a:lnTo>
                      <a:pt x="28" y="604"/>
                    </a:lnTo>
                    <a:lnTo>
                      <a:pt x="24" y="608"/>
                    </a:lnTo>
                    <a:lnTo>
                      <a:pt x="16" y="616"/>
                    </a:lnTo>
                    <a:lnTo>
                      <a:pt x="12" y="624"/>
                    </a:lnTo>
                    <a:lnTo>
                      <a:pt x="4" y="632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0" name="Freeform 70">
                <a:extLst>
                  <a:ext uri="{FF2B5EF4-FFF2-40B4-BE49-F238E27FC236}">
                    <a16:creationId xmlns:a16="http://schemas.microsoft.com/office/drawing/2014/main" id="{AC73CA07-2507-2FA8-FACA-1E4CEF53F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6" y="10635"/>
                <a:ext cx="41" cy="540"/>
              </a:xfrm>
              <a:custGeom>
                <a:avLst/>
                <a:gdLst>
                  <a:gd name="T0" fmla="*/ 0 w 41"/>
                  <a:gd name="T1" fmla="*/ 540 h 540"/>
                  <a:gd name="T2" fmla="*/ 0 w 41"/>
                  <a:gd name="T3" fmla="*/ 0 h 540"/>
                  <a:gd name="T4" fmla="*/ 41 w 41"/>
                  <a:gd name="T5" fmla="*/ 40 h 540"/>
                  <a:gd name="T6" fmla="*/ 41 w 41"/>
                  <a:gd name="T7" fmla="*/ 475 h 540"/>
                  <a:gd name="T8" fmla="*/ 37 w 41"/>
                  <a:gd name="T9" fmla="*/ 483 h 540"/>
                  <a:gd name="T10" fmla="*/ 33 w 41"/>
                  <a:gd name="T11" fmla="*/ 491 h 540"/>
                  <a:gd name="T12" fmla="*/ 29 w 41"/>
                  <a:gd name="T13" fmla="*/ 500 h 540"/>
                  <a:gd name="T14" fmla="*/ 21 w 41"/>
                  <a:gd name="T15" fmla="*/ 508 h 540"/>
                  <a:gd name="T16" fmla="*/ 16 w 41"/>
                  <a:gd name="T17" fmla="*/ 516 h 540"/>
                  <a:gd name="T18" fmla="*/ 12 w 41"/>
                  <a:gd name="T19" fmla="*/ 524 h 540"/>
                  <a:gd name="T20" fmla="*/ 4 w 41"/>
                  <a:gd name="T21" fmla="*/ 532 h 540"/>
                  <a:gd name="T22" fmla="*/ 0 w 41"/>
                  <a:gd name="T23" fmla="*/ 54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540">
                    <a:moveTo>
                      <a:pt x="0" y="540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475"/>
                    </a:lnTo>
                    <a:lnTo>
                      <a:pt x="37" y="483"/>
                    </a:lnTo>
                    <a:lnTo>
                      <a:pt x="33" y="491"/>
                    </a:lnTo>
                    <a:lnTo>
                      <a:pt x="29" y="500"/>
                    </a:lnTo>
                    <a:lnTo>
                      <a:pt x="21" y="508"/>
                    </a:lnTo>
                    <a:lnTo>
                      <a:pt x="16" y="516"/>
                    </a:lnTo>
                    <a:lnTo>
                      <a:pt x="12" y="524"/>
                    </a:lnTo>
                    <a:lnTo>
                      <a:pt x="4" y="532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1" name="Freeform 71">
                <a:extLst>
                  <a:ext uri="{FF2B5EF4-FFF2-40B4-BE49-F238E27FC236}">
                    <a16:creationId xmlns:a16="http://schemas.microsoft.com/office/drawing/2014/main" id="{C20F266E-BAAB-9B1D-FE78-55E0D477B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7" y="10675"/>
                <a:ext cx="44" cy="435"/>
              </a:xfrm>
              <a:custGeom>
                <a:avLst/>
                <a:gdLst>
                  <a:gd name="T0" fmla="*/ 0 w 44"/>
                  <a:gd name="T1" fmla="*/ 435 h 435"/>
                  <a:gd name="T2" fmla="*/ 0 w 44"/>
                  <a:gd name="T3" fmla="*/ 0 h 435"/>
                  <a:gd name="T4" fmla="*/ 44 w 44"/>
                  <a:gd name="T5" fmla="*/ 40 h 435"/>
                  <a:gd name="T6" fmla="*/ 44 w 44"/>
                  <a:gd name="T7" fmla="*/ 359 h 435"/>
                  <a:gd name="T8" fmla="*/ 40 w 44"/>
                  <a:gd name="T9" fmla="*/ 367 h 435"/>
                  <a:gd name="T10" fmla="*/ 36 w 44"/>
                  <a:gd name="T11" fmla="*/ 379 h 435"/>
                  <a:gd name="T12" fmla="*/ 28 w 44"/>
                  <a:gd name="T13" fmla="*/ 387 h 435"/>
                  <a:gd name="T14" fmla="*/ 24 w 44"/>
                  <a:gd name="T15" fmla="*/ 395 h 435"/>
                  <a:gd name="T16" fmla="*/ 20 w 44"/>
                  <a:gd name="T17" fmla="*/ 407 h 435"/>
                  <a:gd name="T18" fmla="*/ 12 w 44"/>
                  <a:gd name="T19" fmla="*/ 415 h 435"/>
                  <a:gd name="T20" fmla="*/ 8 w 44"/>
                  <a:gd name="T21" fmla="*/ 427 h 435"/>
                  <a:gd name="T22" fmla="*/ 0 w 44"/>
                  <a:gd name="T23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435">
                    <a:moveTo>
                      <a:pt x="0" y="435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359"/>
                    </a:lnTo>
                    <a:lnTo>
                      <a:pt x="40" y="367"/>
                    </a:lnTo>
                    <a:lnTo>
                      <a:pt x="36" y="379"/>
                    </a:lnTo>
                    <a:lnTo>
                      <a:pt x="28" y="387"/>
                    </a:lnTo>
                    <a:lnTo>
                      <a:pt x="24" y="395"/>
                    </a:lnTo>
                    <a:lnTo>
                      <a:pt x="20" y="407"/>
                    </a:lnTo>
                    <a:lnTo>
                      <a:pt x="12" y="415"/>
                    </a:lnTo>
                    <a:lnTo>
                      <a:pt x="8" y="427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2" name="Freeform 72">
                <a:extLst>
                  <a:ext uri="{FF2B5EF4-FFF2-40B4-BE49-F238E27FC236}">
                    <a16:creationId xmlns:a16="http://schemas.microsoft.com/office/drawing/2014/main" id="{6D25F199-CC59-6A63-D3A0-40A2F1614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10715"/>
                <a:ext cx="44" cy="319"/>
              </a:xfrm>
              <a:custGeom>
                <a:avLst/>
                <a:gdLst>
                  <a:gd name="T0" fmla="*/ 0 w 44"/>
                  <a:gd name="T1" fmla="*/ 319 h 319"/>
                  <a:gd name="T2" fmla="*/ 0 w 44"/>
                  <a:gd name="T3" fmla="*/ 0 h 319"/>
                  <a:gd name="T4" fmla="*/ 44 w 44"/>
                  <a:gd name="T5" fmla="*/ 41 h 319"/>
                  <a:gd name="T6" fmla="*/ 44 w 44"/>
                  <a:gd name="T7" fmla="*/ 218 h 319"/>
                  <a:gd name="T8" fmla="*/ 40 w 44"/>
                  <a:gd name="T9" fmla="*/ 230 h 319"/>
                  <a:gd name="T10" fmla="*/ 32 w 44"/>
                  <a:gd name="T11" fmla="*/ 246 h 319"/>
                  <a:gd name="T12" fmla="*/ 28 w 44"/>
                  <a:gd name="T13" fmla="*/ 258 h 319"/>
                  <a:gd name="T14" fmla="*/ 24 w 44"/>
                  <a:gd name="T15" fmla="*/ 270 h 319"/>
                  <a:gd name="T16" fmla="*/ 16 w 44"/>
                  <a:gd name="T17" fmla="*/ 283 h 319"/>
                  <a:gd name="T18" fmla="*/ 12 w 44"/>
                  <a:gd name="T19" fmla="*/ 295 h 319"/>
                  <a:gd name="T20" fmla="*/ 8 w 44"/>
                  <a:gd name="T21" fmla="*/ 307 h 319"/>
                  <a:gd name="T22" fmla="*/ 0 w 44"/>
                  <a:gd name="T23" fmla="*/ 319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319">
                    <a:moveTo>
                      <a:pt x="0" y="319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218"/>
                    </a:lnTo>
                    <a:lnTo>
                      <a:pt x="40" y="230"/>
                    </a:lnTo>
                    <a:lnTo>
                      <a:pt x="32" y="246"/>
                    </a:lnTo>
                    <a:lnTo>
                      <a:pt x="28" y="258"/>
                    </a:lnTo>
                    <a:lnTo>
                      <a:pt x="24" y="270"/>
                    </a:lnTo>
                    <a:lnTo>
                      <a:pt x="16" y="283"/>
                    </a:lnTo>
                    <a:lnTo>
                      <a:pt x="12" y="295"/>
                    </a:lnTo>
                    <a:lnTo>
                      <a:pt x="8" y="307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3" name="Freeform 73">
                <a:extLst>
                  <a:ext uri="{FF2B5EF4-FFF2-40B4-BE49-F238E27FC236}">
                    <a16:creationId xmlns:a16="http://schemas.microsoft.com/office/drawing/2014/main" id="{D7BB06AD-C674-8ACC-BABF-983001A6F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" y="10756"/>
                <a:ext cx="41" cy="177"/>
              </a:xfrm>
              <a:custGeom>
                <a:avLst/>
                <a:gdLst>
                  <a:gd name="T0" fmla="*/ 0 w 41"/>
                  <a:gd name="T1" fmla="*/ 177 h 177"/>
                  <a:gd name="T2" fmla="*/ 0 w 41"/>
                  <a:gd name="T3" fmla="*/ 0 h 177"/>
                  <a:gd name="T4" fmla="*/ 41 w 41"/>
                  <a:gd name="T5" fmla="*/ 40 h 177"/>
                  <a:gd name="T6" fmla="*/ 37 w 41"/>
                  <a:gd name="T7" fmla="*/ 56 h 177"/>
                  <a:gd name="T8" fmla="*/ 33 w 41"/>
                  <a:gd name="T9" fmla="*/ 72 h 177"/>
                  <a:gd name="T10" fmla="*/ 29 w 41"/>
                  <a:gd name="T11" fmla="*/ 92 h 177"/>
                  <a:gd name="T12" fmla="*/ 25 w 41"/>
                  <a:gd name="T13" fmla="*/ 109 h 177"/>
                  <a:gd name="T14" fmla="*/ 16 w 41"/>
                  <a:gd name="T15" fmla="*/ 129 h 177"/>
                  <a:gd name="T16" fmla="*/ 12 w 41"/>
                  <a:gd name="T17" fmla="*/ 145 h 177"/>
                  <a:gd name="T18" fmla="*/ 4 w 41"/>
                  <a:gd name="T19" fmla="*/ 161 h 177"/>
                  <a:gd name="T20" fmla="*/ 0 w 41"/>
                  <a:gd name="T2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177">
                    <a:moveTo>
                      <a:pt x="0" y="177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37" y="56"/>
                    </a:lnTo>
                    <a:lnTo>
                      <a:pt x="33" y="72"/>
                    </a:lnTo>
                    <a:lnTo>
                      <a:pt x="29" y="92"/>
                    </a:lnTo>
                    <a:lnTo>
                      <a:pt x="25" y="109"/>
                    </a:lnTo>
                    <a:lnTo>
                      <a:pt x="16" y="129"/>
                    </a:lnTo>
                    <a:lnTo>
                      <a:pt x="12" y="145"/>
                    </a:lnTo>
                    <a:lnTo>
                      <a:pt x="4" y="161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4" name="Freeform 74">
                <a:extLst>
                  <a:ext uri="{FF2B5EF4-FFF2-40B4-BE49-F238E27FC236}">
                    <a16:creationId xmlns:a16="http://schemas.microsoft.com/office/drawing/2014/main" id="{8CCCFFB4-CC5A-6AF9-25F8-CB9C9EC3A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6" y="8979"/>
                <a:ext cx="709" cy="189"/>
              </a:xfrm>
              <a:custGeom>
                <a:avLst/>
                <a:gdLst>
                  <a:gd name="T0" fmla="*/ 584 w 709"/>
                  <a:gd name="T1" fmla="*/ 157 h 189"/>
                  <a:gd name="T2" fmla="*/ 512 w 709"/>
                  <a:gd name="T3" fmla="*/ 0 h 189"/>
                  <a:gd name="T4" fmla="*/ 0 w 709"/>
                  <a:gd name="T5" fmla="*/ 0 h 189"/>
                  <a:gd name="T6" fmla="*/ 0 w 709"/>
                  <a:gd name="T7" fmla="*/ 189 h 189"/>
                  <a:gd name="T8" fmla="*/ 512 w 709"/>
                  <a:gd name="T9" fmla="*/ 189 h 189"/>
                  <a:gd name="T10" fmla="*/ 439 w 709"/>
                  <a:gd name="T11" fmla="*/ 36 h 189"/>
                  <a:gd name="T12" fmla="*/ 584 w 709"/>
                  <a:gd name="T13" fmla="*/ 157 h 189"/>
                  <a:gd name="T14" fmla="*/ 709 w 709"/>
                  <a:gd name="T15" fmla="*/ 0 h 189"/>
                  <a:gd name="T16" fmla="*/ 512 w 709"/>
                  <a:gd name="T17" fmla="*/ 0 h 189"/>
                  <a:gd name="T18" fmla="*/ 584 w 70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9" h="189">
                    <a:moveTo>
                      <a:pt x="584" y="157"/>
                    </a:moveTo>
                    <a:lnTo>
                      <a:pt x="512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12" y="189"/>
                    </a:lnTo>
                    <a:lnTo>
                      <a:pt x="439" y="36"/>
                    </a:lnTo>
                    <a:lnTo>
                      <a:pt x="584" y="157"/>
                    </a:lnTo>
                    <a:lnTo>
                      <a:pt x="709" y="0"/>
                    </a:lnTo>
                    <a:lnTo>
                      <a:pt x="512" y="0"/>
                    </a:lnTo>
                    <a:lnTo>
                      <a:pt x="584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5" name="Freeform 75">
                <a:extLst>
                  <a:ext uri="{FF2B5EF4-FFF2-40B4-BE49-F238E27FC236}">
                    <a16:creationId xmlns:a16="http://schemas.microsoft.com/office/drawing/2014/main" id="{88AC451C-0CD6-9C8F-1873-051DD2D9C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6" y="9015"/>
                <a:ext cx="1124" cy="1245"/>
              </a:xfrm>
              <a:custGeom>
                <a:avLst/>
                <a:gdLst>
                  <a:gd name="T0" fmla="*/ 197 w 1124"/>
                  <a:gd name="T1" fmla="*/ 1108 h 1245"/>
                  <a:gd name="T2" fmla="*/ 201 w 1124"/>
                  <a:gd name="T3" fmla="*/ 1237 h 1245"/>
                  <a:gd name="T4" fmla="*/ 1124 w 1124"/>
                  <a:gd name="T5" fmla="*/ 121 h 1245"/>
                  <a:gd name="T6" fmla="*/ 979 w 1124"/>
                  <a:gd name="T7" fmla="*/ 0 h 1245"/>
                  <a:gd name="T8" fmla="*/ 56 w 1124"/>
                  <a:gd name="T9" fmla="*/ 1116 h 1245"/>
                  <a:gd name="T10" fmla="*/ 64 w 1124"/>
                  <a:gd name="T11" fmla="*/ 1245 h 1245"/>
                  <a:gd name="T12" fmla="*/ 56 w 1124"/>
                  <a:gd name="T13" fmla="*/ 1116 h 1245"/>
                  <a:gd name="T14" fmla="*/ 0 w 1124"/>
                  <a:gd name="T15" fmla="*/ 1185 h 1245"/>
                  <a:gd name="T16" fmla="*/ 64 w 1124"/>
                  <a:gd name="T17" fmla="*/ 1245 h 1245"/>
                  <a:gd name="T18" fmla="*/ 197 w 1124"/>
                  <a:gd name="T19" fmla="*/ 1108 h 1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24" h="1245">
                    <a:moveTo>
                      <a:pt x="197" y="1108"/>
                    </a:moveTo>
                    <a:lnTo>
                      <a:pt x="201" y="1237"/>
                    </a:lnTo>
                    <a:lnTo>
                      <a:pt x="1124" y="121"/>
                    </a:lnTo>
                    <a:lnTo>
                      <a:pt x="979" y="0"/>
                    </a:lnTo>
                    <a:lnTo>
                      <a:pt x="56" y="1116"/>
                    </a:lnTo>
                    <a:lnTo>
                      <a:pt x="64" y="1245"/>
                    </a:lnTo>
                    <a:lnTo>
                      <a:pt x="56" y="1116"/>
                    </a:lnTo>
                    <a:lnTo>
                      <a:pt x="0" y="1185"/>
                    </a:lnTo>
                    <a:lnTo>
                      <a:pt x="64" y="1245"/>
                    </a:lnTo>
                    <a:lnTo>
                      <a:pt x="197" y="1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6" name="Freeform 76">
                <a:extLst>
                  <a:ext uri="{FF2B5EF4-FFF2-40B4-BE49-F238E27FC236}">
                    <a16:creationId xmlns:a16="http://schemas.microsoft.com/office/drawing/2014/main" id="{601F4FFE-6F42-2F82-38FD-F26894A78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" y="10123"/>
                <a:ext cx="1080" cy="1016"/>
              </a:xfrm>
              <a:custGeom>
                <a:avLst/>
                <a:gdLst>
                  <a:gd name="T0" fmla="*/ 1080 w 1080"/>
                  <a:gd name="T1" fmla="*/ 947 h 1016"/>
                  <a:gd name="T2" fmla="*/ 1052 w 1080"/>
                  <a:gd name="T3" fmla="*/ 879 h 1016"/>
                  <a:gd name="T4" fmla="*/ 133 w 1080"/>
                  <a:gd name="T5" fmla="*/ 0 h 1016"/>
                  <a:gd name="T6" fmla="*/ 0 w 1080"/>
                  <a:gd name="T7" fmla="*/ 137 h 1016"/>
                  <a:gd name="T8" fmla="*/ 923 w 1080"/>
                  <a:gd name="T9" fmla="*/ 1016 h 1016"/>
                  <a:gd name="T10" fmla="*/ 891 w 1080"/>
                  <a:gd name="T11" fmla="*/ 947 h 1016"/>
                  <a:gd name="T12" fmla="*/ 1080 w 1080"/>
                  <a:gd name="T13" fmla="*/ 947 h 1016"/>
                  <a:gd name="T14" fmla="*/ 1080 w 1080"/>
                  <a:gd name="T15" fmla="*/ 907 h 1016"/>
                  <a:gd name="T16" fmla="*/ 1052 w 1080"/>
                  <a:gd name="T17" fmla="*/ 879 h 1016"/>
                  <a:gd name="T18" fmla="*/ 1080 w 1080"/>
                  <a:gd name="T19" fmla="*/ 947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0" h="1016">
                    <a:moveTo>
                      <a:pt x="1080" y="947"/>
                    </a:moveTo>
                    <a:lnTo>
                      <a:pt x="1052" y="879"/>
                    </a:lnTo>
                    <a:lnTo>
                      <a:pt x="133" y="0"/>
                    </a:lnTo>
                    <a:lnTo>
                      <a:pt x="0" y="137"/>
                    </a:lnTo>
                    <a:lnTo>
                      <a:pt x="923" y="1016"/>
                    </a:lnTo>
                    <a:lnTo>
                      <a:pt x="891" y="947"/>
                    </a:lnTo>
                    <a:lnTo>
                      <a:pt x="1080" y="947"/>
                    </a:lnTo>
                    <a:lnTo>
                      <a:pt x="1080" y="907"/>
                    </a:lnTo>
                    <a:lnTo>
                      <a:pt x="1052" y="879"/>
                    </a:lnTo>
                    <a:lnTo>
                      <a:pt x="1080" y="9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7" name="Freeform 77">
                <a:extLst>
                  <a:ext uri="{FF2B5EF4-FFF2-40B4-BE49-F238E27FC236}">
                    <a16:creationId xmlns:a16="http://schemas.microsoft.com/office/drawing/2014/main" id="{47F05A95-D20E-B9E7-08FD-26364DE31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" y="11070"/>
                <a:ext cx="189" cy="814"/>
              </a:xfrm>
              <a:custGeom>
                <a:avLst/>
                <a:gdLst>
                  <a:gd name="T0" fmla="*/ 32 w 189"/>
                  <a:gd name="T1" fmla="*/ 661 h 814"/>
                  <a:gd name="T2" fmla="*/ 189 w 189"/>
                  <a:gd name="T3" fmla="*/ 592 h 814"/>
                  <a:gd name="T4" fmla="*/ 189 w 189"/>
                  <a:gd name="T5" fmla="*/ 0 h 814"/>
                  <a:gd name="T6" fmla="*/ 0 w 189"/>
                  <a:gd name="T7" fmla="*/ 0 h 814"/>
                  <a:gd name="T8" fmla="*/ 0 w 189"/>
                  <a:gd name="T9" fmla="*/ 592 h 814"/>
                  <a:gd name="T10" fmla="*/ 161 w 189"/>
                  <a:gd name="T11" fmla="*/ 524 h 814"/>
                  <a:gd name="T12" fmla="*/ 32 w 189"/>
                  <a:gd name="T13" fmla="*/ 661 h 814"/>
                  <a:gd name="T14" fmla="*/ 189 w 189"/>
                  <a:gd name="T15" fmla="*/ 814 h 814"/>
                  <a:gd name="T16" fmla="*/ 189 w 189"/>
                  <a:gd name="T17" fmla="*/ 592 h 814"/>
                  <a:gd name="T18" fmla="*/ 32 w 189"/>
                  <a:gd name="T19" fmla="*/ 661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814">
                    <a:moveTo>
                      <a:pt x="32" y="661"/>
                    </a:moveTo>
                    <a:lnTo>
                      <a:pt x="189" y="592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592"/>
                    </a:lnTo>
                    <a:lnTo>
                      <a:pt x="161" y="524"/>
                    </a:lnTo>
                    <a:lnTo>
                      <a:pt x="32" y="661"/>
                    </a:lnTo>
                    <a:lnTo>
                      <a:pt x="189" y="814"/>
                    </a:lnTo>
                    <a:lnTo>
                      <a:pt x="189" y="592"/>
                    </a:lnTo>
                    <a:lnTo>
                      <a:pt x="32" y="6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8" name="Freeform 78">
                <a:extLst>
                  <a:ext uri="{FF2B5EF4-FFF2-40B4-BE49-F238E27FC236}">
                    <a16:creationId xmlns:a16="http://schemas.microsoft.com/office/drawing/2014/main" id="{12B57608-A224-B108-A76D-C4AE32711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10075"/>
                <a:ext cx="1765" cy="1656"/>
              </a:xfrm>
              <a:custGeom>
                <a:avLst/>
                <a:gdLst>
                  <a:gd name="T0" fmla="*/ 0 w 1765"/>
                  <a:gd name="T1" fmla="*/ 68 h 1656"/>
                  <a:gd name="T2" fmla="*/ 32 w 1765"/>
                  <a:gd name="T3" fmla="*/ 137 h 1656"/>
                  <a:gd name="T4" fmla="*/ 1636 w 1765"/>
                  <a:gd name="T5" fmla="*/ 1656 h 1656"/>
                  <a:gd name="T6" fmla="*/ 1765 w 1765"/>
                  <a:gd name="T7" fmla="*/ 1519 h 1656"/>
                  <a:gd name="T8" fmla="*/ 161 w 1765"/>
                  <a:gd name="T9" fmla="*/ 0 h 1656"/>
                  <a:gd name="T10" fmla="*/ 189 w 1765"/>
                  <a:gd name="T11" fmla="*/ 68 h 1656"/>
                  <a:gd name="T12" fmla="*/ 0 w 1765"/>
                  <a:gd name="T13" fmla="*/ 68 h 1656"/>
                  <a:gd name="T14" fmla="*/ 0 w 1765"/>
                  <a:gd name="T15" fmla="*/ 109 h 1656"/>
                  <a:gd name="T16" fmla="*/ 32 w 1765"/>
                  <a:gd name="T17" fmla="*/ 137 h 1656"/>
                  <a:gd name="T18" fmla="*/ 0 w 1765"/>
                  <a:gd name="T19" fmla="*/ 68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5" h="1656">
                    <a:moveTo>
                      <a:pt x="0" y="68"/>
                    </a:moveTo>
                    <a:lnTo>
                      <a:pt x="32" y="137"/>
                    </a:lnTo>
                    <a:lnTo>
                      <a:pt x="1636" y="1656"/>
                    </a:lnTo>
                    <a:lnTo>
                      <a:pt x="1765" y="1519"/>
                    </a:lnTo>
                    <a:lnTo>
                      <a:pt x="161" y="0"/>
                    </a:lnTo>
                    <a:lnTo>
                      <a:pt x="189" y="68"/>
                    </a:lnTo>
                    <a:lnTo>
                      <a:pt x="0" y="68"/>
                    </a:lnTo>
                    <a:lnTo>
                      <a:pt x="0" y="109"/>
                    </a:lnTo>
                    <a:lnTo>
                      <a:pt x="32" y="137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9" name="Freeform 79">
                <a:extLst>
                  <a:ext uri="{FF2B5EF4-FFF2-40B4-BE49-F238E27FC236}">
                    <a16:creationId xmlns:a16="http://schemas.microsoft.com/office/drawing/2014/main" id="{2CEB65E5-4073-864C-CEFE-D00B92383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8096"/>
                <a:ext cx="189" cy="2047"/>
              </a:xfrm>
              <a:custGeom>
                <a:avLst/>
                <a:gdLst>
                  <a:gd name="T0" fmla="*/ 97 w 189"/>
                  <a:gd name="T1" fmla="*/ 0 h 2047"/>
                  <a:gd name="T2" fmla="*/ 0 w 189"/>
                  <a:gd name="T3" fmla="*/ 97 h 2047"/>
                  <a:gd name="T4" fmla="*/ 0 w 189"/>
                  <a:gd name="T5" fmla="*/ 2047 h 2047"/>
                  <a:gd name="T6" fmla="*/ 189 w 189"/>
                  <a:gd name="T7" fmla="*/ 2047 h 2047"/>
                  <a:gd name="T8" fmla="*/ 189 w 189"/>
                  <a:gd name="T9" fmla="*/ 97 h 2047"/>
                  <a:gd name="T10" fmla="*/ 97 w 189"/>
                  <a:gd name="T11" fmla="*/ 190 h 2047"/>
                  <a:gd name="T12" fmla="*/ 97 w 189"/>
                  <a:gd name="T13" fmla="*/ 0 h 2047"/>
                  <a:gd name="T14" fmla="*/ 0 w 189"/>
                  <a:gd name="T15" fmla="*/ 0 h 2047"/>
                  <a:gd name="T16" fmla="*/ 0 w 189"/>
                  <a:gd name="T17" fmla="*/ 97 h 2047"/>
                  <a:gd name="T18" fmla="*/ 97 w 189"/>
                  <a:gd name="T19" fmla="*/ 0 h 2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047">
                    <a:moveTo>
                      <a:pt x="97" y="0"/>
                    </a:moveTo>
                    <a:lnTo>
                      <a:pt x="0" y="97"/>
                    </a:lnTo>
                    <a:lnTo>
                      <a:pt x="0" y="2047"/>
                    </a:lnTo>
                    <a:lnTo>
                      <a:pt x="189" y="2047"/>
                    </a:lnTo>
                    <a:lnTo>
                      <a:pt x="189" y="97"/>
                    </a:lnTo>
                    <a:lnTo>
                      <a:pt x="97" y="190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7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0" name="Freeform 80">
                <a:extLst>
                  <a:ext uri="{FF2B5EF4-FFF2-40B4-BE49-F238E27FC236}">
                    <a16:creationId xmlns:a16="http://schemas.microsoft.com/office/drawing/2014/main" id="{8D2F86E2-5496-8F54-764C-770D36789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096"/>
                <a:ext cx="604" cy="190"/>
              </a:xfrm>
              <a:custGeom>
                <a:avLst/>
                <a:gdLst>
                  <a:gd name="T0" fmla="*/ 604 w 604"/>
                  <a:gd name="T1" fmla="*/ 97 h 190"/>
                  <a:gd name="T2" fmla="*/ 507 w 604"/>
                  <a:gd name="T3" fmla="*/ 0 h 190"/>
                  <a:gd name="T4" fmla="*/ 0 w 604"/>
                  <a:gd name="T5" fmla="*/ 0 h 190"/>
                  <a:gd name="T6" fmla="*/ 0 w 604"/>
                  <a:gd name="T7" fmla="*/ 190 h 190"/>
                  <a:gd name="T8" fmla="*/ 507 w 604"/>
                  <a:gd name="T9" fmla="*/ 190 h 190"/>
                  <a:gd name="T10" fmla="*/ 415 w 604"/>
                  <a:gd name="T11" fmla="*/ 97 h 190"/>
                  <a:gd name="T12" fmla="*/ 604 w 604"/>
                  <a:gd name="T13" fmla="*/ 97 h 190"/>
                  <a:gd name="T14" fmla="*/ 604 w 604"/>
                  <a:gd name="T15" fmla="*/ 0 h 190"/>
                  <a:gd name="T16" fmla="*/ 507 w 604"/>
                  <a:gd name="T17" fmla="*/ 0 h 190"/>
                  <a:gd name="T18" fmla="*/ 604 w 604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4" h="190">
                    <a:moveTo>
                      <a:pt x="604" y="97"/>
                    </a:moveTo>
                    <a:lnTo>
                      <a:pt x="507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7" y="190"/>
                    </a:lnTo>
                    <a:lnTo>
                      <a:pt x="415" y="97"/>
                    </a:lnTo>
                    <a:lnTo>
                      <a:pt x="604" y="97"/>
                    </a:lnTo>
                    <a:lnTo>
                      <a:pt x="604" y="0"/>
                    </a:lnTo>
                    <a:lnTo>
                      <a:pt x="507" y="0"/>
                    </a:lnTo>
                    <a:lnTo>
                      <a:pt x="604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1" name="Freeform 81">
                <a:extLst>
                  <a:ext uri="{FF2B5EF4-FFF2-40B4-BE49-F238E27FC236}">
                    <a16:creationId xmlns:a16="http://schemas.microsoft.com/office/drawing/2014/main" id="{94727B6B-953C-A937-6969-1A7C83FAC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189" cy="1805"/>
              </a:xfrm>
              <a:custGeom>
                <a:avLst/>
                <a:gdLst>
                  <a:gd name="T0" fmla="*/ 20 w 189"/>
                  <a:gd name="T1" fmla="*/ 1491 h 1805"/>
                  <a:gd name="T2" fmla="*/ 189 w 189"/>
                  <a:gd name="T3" fmla="*/ 1555 h 1805"/>
                  <a:gd name="T4" fmla="*/ 189 w 189"/>
                  <a:gd name="T5" fmla="*/ 0 h 1805"/>
                  <a:gd name="T6" fmla="*/ 0 w 189"/>
                  <a:gd name="T7" fmla="*/ 0 h 1805"/>
                  <a:gd name="T8" fmla="*/ 0 w 189"/>
                  <a:gd name="T9" fmla="*/ 1555 h 1805"/>
                  <a:gd name="T10" fmla="*/ 165 w 189"/>
                  <a:gd name="T11" fmla="*/ 1616 h 1805"/>
                  <a:gd name="T12" fmla="*/ 0 w 189"/>
                  <a:gd name="T13" fmla="*/ 1555 h 1805"/>
                  <a:gd name="T14" fmla="*/ 0 w 189"/>
                  <a:gd name="T15" fmla="*/ 1805 h 1805"/>
                  <a:gd name="T16" fmla="*/ 165 w 189"/>
                  <a:gd name="T17" fmla="*/ 1616 h 1805"/>
                  <a:gd name="T18" fmla="*/ 20 w 189"/>
                  <a:gd name="T19" fmla="*/ 1491 h 1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05">
                    <a:moveTo>
                      <a:pt x="20" y="1491"/>
                    </a:moveTo>
                    <a:lnTo>
                      <a:pt x="189" y="155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555"/>
                    </a:lnTo>
                    <a:lnTo>
                      <a:pt x="165" y="1616"/>
                    </a:lnTo>
                    <a:lnTo>
                      <a:pt x="0" y="1555"/>
                    </a:lnTo>
                    <a:lnTo>
                      <a:pt x="0" y="1805"/>
                    </a:lnTo>
                    <a:lnTo>
                      <a:pt x="165" y="1616"/>
                    </a:lnTo>
                    <a:lnTo>
                      <a:pt x="20" y="14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2" name="Freeform 82">
                <a:extLst>
                  <a:ext uri="{FF2B5EF4-FFF2-40B4-BE49-F238E27FC236}">
                    <a16:creationId xmlns:a16="http://schemas.microsoft.com/office/drawing/2014/main" id="{B0628AD8-BB94-3C94-9552-923CC2361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9" y="8979"/>
                <a:ext cx="729" cy="830"/>
              </a:xfrm>
              <a:custGeom>
                <a:avLst/>
                <a:gdLst>
                  <a:gd name="T0" fmla="*/ 657 w 729"/>
                  <a:gd name="T1" fmla="*/ 0 h 830"/>
                  <a:gd name="T2" fmla="*/ 584 w 729"/>
                  <a:gd name="T3" fmla="*/ 32 h 830"/>
                  <a:gd name="T4" fmla="*/ 0 w 729"/>
                  <a:gd name="T5" fmla="*/ 705 h 830"/>
                  <a:gd name="T6" fmla="*/ 145 w 729"/>
                  <a:gd name="T7" fmla="*/ 830 h 830"/>
                  <a:gd name="T8" fmla="*/ 729 w 729"/>
                  <a:gd name="T9" fmla="*/ 157 h 830"/>
                  <a:gd name="T10" fmla="*/ 657 w 729"/>
                  <a:gd name="T11" fmla="*/ 189 h 830"/>
                  <a:gd name="T12" fmla="*/ 657 w 729"/>
                  <a:gd name="T13" fmla="*/ 0 h 830"/>
                  <a:gd name="T14" fmla="*/ 612 w 729"/>
                  <a:gd name="T15" fmla="*/ 0 h 830"/>
                  <a:gd name="T16" fmla="*/ 584 w 729"/>
                  <a:gd name="T17" fmla="*/ 32 h 830"/>
                  <a:gd name="T18" fmla="*/ 657 w 729"/>
                  <a:gd name="T19" fmla="*/ 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9" h="830">
                    <a:moveTo>
                      <a:pt x="657" y="0"/>
                    </a:moveTo>
                    <a:lnTo>
                      <a:pt x="584" y="32"/>
                    </a:lnTo>
                    <a:lnTo>
                      <a:pt x="0" y="705"/>
                    </a:lnTo>
                    <a:lnTo>
                      <a:pt x="145" y="830"/>
                    </a:lnTo>
                    <a:lnTo>
                      <a:pt x="729" y="157"/>
                    </a:lnTo>
                    <a:lnTo>
                      <a:pt x="657" y="189"/>
                    </a:lnTo>
                    <a:lnTo>
                      <a:pt x="657" y="0"/>
                    </a:lnTo>
                    <a:lnTo>
                      <a:pt x="612" y="0"/>
                    </a:lnTo>
                    <a:lnTo>
                      <a:pt x="584" y="32"/>
                    </a:lnTo>
                    <a:lnTo>
                      <a:pt x="6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3" name="Freeform 83">
                <a:extLst>
                  <a:ext uri="{FF2B5EF4-FFF2-40B4-BE49-F238E27FC236}">
                    <a16:creationId xmlns:a16="http://schemas.microsoft.com/office/drawing/2014/main" id="{CB167D09-BB1C-11A6-8DAF-C7A1764A8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193"/>
                <a:ext cx="32" cy="1979"/>
              </a:xfrm>
              <a:custGeom>
                <a:avLst/>
                <a:gdLst>
                  <a:gd name="T0" fmla="*/ 0 w 32"/>
                  <a:gd name="T1" fmla="*/ 1950 h 1979"/>
                  <a:gd name="T2" fmla="*/ 0 w 32"/>
                  <a:gd name="T3" fmla="*/ 0 h 1979"/>
                  <a:gd name="T4" fmla="*/ 32 w 32"/>
                  <a:gd name="T5" fmla="*/ 0 h 1979"/>
                  <a:gd name="T6" fmla="*/ 32 w 32"/>
                  <a:gd name="T7" fmla="*/ 1979 h 1979"/>
                  <a:gd name="T8" fmla="*/ 0 w 32"/>
                  <a:gd name="T9" fmla="*/ 1950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79">
                    <a:moveTo>
                      <a:pt x="0" y="19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79"/>
                    </a:lnTo>
                    <a:lnTo>
                      <a:pt x="0" y="195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4" name="Freeform 84">
                <a:extLst>
                  <a:ext uri="{FF2B5EF4-FFF2-40B4-BE49-F238E27FC236}">
                    <a16:creationId xmlns:a16="http://schemas.microsoft.com/office/drawing/2014/main" id="{81BEEDA4-A4E8-721B-188B-99CD0CE99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6" y="8193"/>
                <a:ext cx="32" cy="2011"/>
              </a:xfrm>
              <a:custGeom>
                <a:avLst/>
                <a:gdLst>
                  <a:gd name="T0" fmla="*/ 0 w 32"/>
                  <a:gd name="T1" fmla="*/ 1979 h 2011"/>
                  <a:gd name="T2" fmla="*/ 0 w 32"/>
                  <a:gd name="T3" fmla="*/ 0 h 2011"/>
                  <a:gd name="T4" fmla="*/ 32 w 32"/>
                  <a:gd name="T5" fmla="*/ 0 h 2011"/>
                  <a:gd name="T6" fmla="*/ 32 w 32"/>
                  <a:gd name="T7" fmla="*/ 2011 h 2011"/>
                  <a:gd name="T8" fmla="*/ 0 w 32"/>
                  <a:gd name="T9" fmla="*/ 1979 h 2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11">
                    <a:moveTo>
                      <a:pt x="0" y="197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11"/>
                    </a:lnTo>
                    <a:lnTo>
                      <a:pt x="0" y="197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5" name="Freeform 85">
                <a:extLst>
                  <a:ext uri="{FF2B5EF4-FFF2-40B4-BE49-F238E27FC236}">
                    <a16:creationId xmlns:a16="http://schemas.microsoft.com/office/drawing/2014/main" id="{90BAC788-577D-1863-EA46-9F516933A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8193"/>
                <a:ext cx="32" cy="2039"/>
              </a:xfrm>
              <a:custGeom>
                <a:avLst/>
                <a:gdLst>
                  <a:gd name="T0" fmla="*/ 0 w 32"/>
                  <a:gd name="T1" fmla="*/ 2011 h 2039"/>
                  <a:gd name="T2" fmla="*/ 0 w 32"/>
                  <a:gd name="T3" fmla="*/ 0 h 2039"/>
                  <a:gd name="T4" fmla="*/ 32 w 32"/>
                  <a:gd name="T5" fmla="*/ 0 h 2039"/>
                  <a:gd name="T6" fmla="*/ 32 w 32"/>
                  <a:gd name="T7" fmla="*/ 2039 h 2039"/>
                  <a:gd name="T8" fmla="*/ 0 w 32"/>
                  <a:gd name="T9" fmla="*/ 2011 h 2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39">
                    <a:moveTo>
                      <a:pt x="0" y="201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39"/>
                    </a:lnTo>
                    <a:lnTo>
                      <a:pt x="0" y="2011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6" name="Freeform 86">
                <a:extLst>
                  <a:ext uri="{FF2B5EF4-FFF2-40B4-BE49-F238E27FC236}">
                    <a16:creationId xmlns:a16="http://schemas.microsoft.com/office/drawing/2014/main" id="{7A02D4B7-7E46-1821-D318-FC26D11B4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0" y="8193"/>
                <a:ext cx="33" cy="2071"/>
              </a:xfrm>
              <a:custGeom>
                <a:avLst/>
                <a:gdLst>
                  <a:gd name="T0" fmla="*/ 0 w 33"/>
                  <a:gd name="T1" fmla="*/ 2039 h 2071"/>
                  <a:gd name="T2" fmla="*/ 0 w 33"/>
                  <a:gd name="T3" fmla="*/ 0 h 2071"/>
                  <a:gd name="T4" fmla="*/ 33 w 33"/>
                  <a:gd name="T5" fmla="*/ 0 h 2071"/>
                  <a:gd name="T6" fmla="*/ 33 w 33"/>
                  <a:gd name="T7" fmla="*/ 2071 h 2071"/>
                  <a:gd name="T8" fmla="*/ 0 w 33"/>
                  <a:gd name="T9" fmla="*/ 2039 h 2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71">
                    <a:moveTo>
                      <a:pt x="0" y="2039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071"/>
                    </a:lnTo>
                    <a:lnTo>
                      <a:pt x="0" y="203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7" name="Freeform 87">
                <a:extLst>
                  <a:ext uri="{FF2B5EF4-FFF2-40B4-BE49-F238E27FC236}">
                    <a16:creationId xmlns:a16="http://schemas.microsoft.com/office/drawing/2014/main" id="{16C043F2-17B2-D0CB-5411-C4A68DD4C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3" y="8193"/>
                <a:ext cx="32" cy="2099"/>
              </a:xfrm>
              <a:custGeom>
                <a:avLst/>
                <a:gdLst>
                  <a:gd name="T0" fmla="*/ 0 w 32"/>
                  <a:gd name="T1" fmla="*/ 2071 h 2099"/>
                  <a:gd name="T2" fmla="*/ 0 w 32"/>
                  <a:gd name="T3" fmla="*/ 0 h 2099"/>
                  <a:gd name="T4" fmla="*/ 32 w 32"/>
                  <a:gd name="T5" fmla="*/ 0 h 2099"/>
                  <a:gd name="T6" fmla="*/ 32 w 32"/>
                  <a:gd name="T7" fmla="*/ 2099 h 2099"/>
                  <a:gd name="T8" fmla="*/ 0 w 32"/>
                  <a:gd name="T9" fmla="*/ 2071 h 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99">
                    <a:moveTo>
                      <a:pt x="0" y="20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99"/>
                    </a:lnTo>
                    <a:lnTo>
                      <a:pt x="0" y="207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8" name="Freeform 88">
                <a:extLst>
                  <a:ext uri="{FF2B5EF4-FFF2-40B4-BE49-F238E27FC236}">
                    <a16:creationId xmlns:a16="http://schemas.microsoft.com/office/drawing/2014/main" id="{CEBA5C05-ABB5-E143-1996-10F7FA434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8193"/>
                <a:ext cx="32" cy="2132"/>
              </a:xfrm>
              <a:custGeom>
                <a:avLst/>
                <a:gdLst>
                  <a:gd name="T0" fmla="*/ 0 w 32"/>
                  <a:gd name="T1" fmla="*/ 2099 h 2132"/>
                  <a:gd name="T2" fmla="*/ 0 w 32"/>
                  <a:gd name="T3" fmla="*/ 0 h 2132"/>
                  <a:gd name="T4" fmla="*/ 32 w 32"/>
                  <a:gd name="T5" fmla="*/ 0 h 2132"/>
                  <a:gd name="T6" fmla="*/ 32 w 32"/>
                  <a:gd name="T7" fmla="*/ 2132 h 2132"/>
                  <a:gd name="T8" fmla="*/ 0 w 32"/>
                  <a:gd name="T9" fmla="*/ 2099 h 2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32">
                    <a:moveTo>
                      <a:pt x="0" y="209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32"/>
                    </a:lnTo>
                    <a:lnTo>
                      <a:pt x="0" y="209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9" name="Freeform 89">
                <a:extLst>
                  <a:ext uri="{FF2B5EF4-FFF2-40B4-BE49-F238E27FC236}">
                    <a16:creationId xmlns:a16="http://schemas.microsoft.com/office/drawing/2014/main" id="{52E147FF-DE2E-0F48-FB1F-968A0E46E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8193"/>
                <a:ext cx="32" cy="2164"/>
              </a:xfrm>
              <a:custGeom>
                <a:avLst/>
                <a:gdLst>
                  <a:gd name="T0" fmla="*/ 0 w 32"/>
                  <a:gd name="T1" fmla="*/ 2132 h 2164"/>
                  <a:gd name="T2" fmla="*/ 0 w 32"/>
                  <a:gd name="T3" fmla="*/ 0 h 2164"/>
                  <a:gd name="T4" fmla="*/ 32 w 32"/>
                  <a:gd name="T5" fmla="*/ 0 h 2164"/>
                  <a:gd name="T6" fmla="*/ 32 w 32"/>
                  <a:gd name="T7" fmla="*/ 2164 h 2164"/>
                  <a:gd name="T8" fmla="*/ 0 w 32"/>
                  <a:gd name="T9" fmla="*/ 2132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64">
                    <a:moveTo>
                      <a:pt x="0" y="213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64"/>
                    </a:lnTo>
                    <a:lnTo>
                      <a:pt x="0" y="213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0" name="Freeform 90">
                <a:extLst>
                  <a:ext uri="{FF2B5EF4-FFF2-40B4-BE49-F238E27FC236}">
                    <a16:creationId xmlns:a16="http://schemas.microsoft.com/office/drawing/2014/main" id="{1FAC4BB6-E2B2-FC03-9ECE-111B5C223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8193"/>
                <a:ext cx="29" cy="2192"/>
              </a:xfrm>
              <a:custGeom>
                <a:avLst/>
                <a:gdLst>
                  <a:gd name="T0" fmla="*/ 0 w 29"/>
                  <a:gd name="T1" fmla="*/ 2164 h 2192"/>
                  <a:gd name="T2" fmla="*/ 0 w 29"/>
                  <a:gd name="T3" fmla="*/ 0 h 2192"/>
                  <a:gd name="T4" fmla="*/ 29 w 29"/>
                  <a:gd name="T5" fmla="*/ 0 h 2192"/>
                  <a:gd name="T6" fmla="*/ 29 w 29"/>
                  <a:gd name="T7" fmla="*/ 2192 h 2192"/>
                  <a:gd name="T8" fmla="*/ 0 w 29"/>
                  <a:gd name="T9" fmla="*/ 2164 h 2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192">
                    <a:moveTo>
                      <a:pt x="0" y="2164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192"/>
                    </a:lnTo>
                    <a:lnTo>
                      <a:pt x="0" y="21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1" name="Freeform 91">
                <a:extLst>
                  <a:ext uri="{FF2B5EF4-FFF2-40B4-BE49-F238E27FC236}">
                    <a16:creationId xmlns:a16="http://schemas.microsoft.com/office/drawing/2014/main" id="{8A59535E-01BA-EFDC-163B-C18FFAFE2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8193"/>
                <a:ext cx="32" cy="2224"/>
              </a:xfrm>
              <a:custGeom>
                <a:avLst/>
                <a:gdLst>
                  <a:gd name="T0" fmla="*/ 0 w 32"/>
                  <a:gd name="T1" fmla="*/ 2192 h 2224"/>
                  <a:gd name="T2" fmla="*/ 0 w 32"/>
                  <a:gd name="T3" fmla="*/ 0 h 2224"/>
                  <a:gd name="T4" fmla="*/ 32 w 32"/>
                  <a:gd name="T5" fmla="*/ 0 h 2224"/>
                  <a:gd name="T6" fmla="*/ 32 w 32"/>
                  <a:gd name="T7" fmla="*/ 2224 h 2224"/>
                  <a:gd name="T8" fmla="*/ 0 w 32"/>
                  <a:gd name="T9" fmla="*/ 2192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24">
                    <a:moveTo>
                      <a:pt x="0" y="219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24"/>
                    </a:lnTo>
                    <a:lnTo>
                      <a:pt x="0" y="2192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2" name="Freeform 92">
                <a:extLst>
                  <a:ext uri="{FF2B5EF4-FFF2-40B4-BE49-F238E27FC236}">
                    <a16:creationId xmlns:a16="http://schemas.microsoft.com/office/drawing/2014/main" id="{2915B555-B2D6-FC47-13AC-CF30D2460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0" y="8193"/>
                <a:ext cx="32" cy="2252"/>
              </a:xfrm>
              <a:custGeom>
                <a:avLst/>
                <a:gdLst>
                  <a:gd name="T0" fmla="*/ 0 w 32"/>
                  <a:gd name="T1" fmla="*/ 2224 h 2252"/>
                  <a:gd name="T2" fmla="*/ 0 w 32"/>
                  <a:gd name="T3" fmla="*/ 0 h 2252"/>
                  <a:gd name="T4" fmla="*/ 32 w 32"/>
                  <a:gd name="T5" fmla="*/ 0 h 2252"/>
                  <a:gd name="T6" fmla="*/ 32 w 32"/>
                  <a:gd name="T7" fmla="*/ 2252 h 2252"/>
                  <a:gd name="T8" fmla="*/ 0 w 32"/>
                  <a:gd name="T9" fmla="*/ 2224 h 2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52">
                    <a:moveTo>
                      <a:pt x="0" y="2224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52"/>
                    </a:lnTo>
                    <a:lnTo>
                      <a:pt x="0" y="2224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3" name="Freeform 93">
                <a:extLst>
                  <a:ext uri="{FF2B5EF4-FFF2-40B4-BE49-F238E27FC236}">
                    <a16:creationId xmlns:a16="http://schemas.microsoft.com/office/drawing/2014/main" id="{7AE5C5F9-511A-91B0-1C7B-665C43DE4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8193"/>
                <a:ext cx="32" cy="2285"/>
              </a:xfrm>
              <a:custGeom>
                <a:avLst/>
                <a:gdLst>
                  <a:gd name="T0" fmla="*/ 0 w 32"/>
                  <a:gd name="T1" fmla="*/ 2252 h 2285"/>
                  <a:gd name="T2" fmla="*/ 0 w 32"/>
                  <a:gd name="T3" fmla="*/ 0 h 2285"/>
                  <a:gd name="T4" fmla="*/ 32 w 32"/>
                  <a:gd name="T5" fmla="*/ 0 h 2285"/>
                  <a:gd name="T6" fmla="*/ 32 w 32"/>
                  <a:gd name="T7" fmla="*/ 2285 h 2285"/>
                  <a:gd name="T8" fmla="*/ 0 w 32"/>
                  <a:gd name="T9" fmla="*/ 2252 h 2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85">
                    <a:moveTo>
                      <a:pt x="0" y="225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85"/>
                    </a:lnTo>
                    <a:lnTo>
                      <a:pt x="0" y="2252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4" name="Freeform 94">
                <a:extLst>
                  <a:ext uri="{FF2B5EF4-FFF2-40B4-BE49-F238E27FC236}">
                    <a16:creationId xmlns:a16="http://schemas.microsoft.com/office/drawing/2014/main" id="{C38D366B-993B-DB09-38D1-090E0744D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4" y="8193"/>
                <a:ext cx="33" cy="2313"/>
              </a:xfrm>
              <a:custGeom>
                <a:avLst/>
                <a:gdLst>
                  <a:gd name="T0" fmla="*/ 0 w 33"/>
                  <a:gd name="T1" fmla="*/ 2285 h 2313"/>
                  <a:gd name="T2" fmla="*/ 0 w 33"/>
                  <a:gd name="T3" fmla="*/ 0 h 2313"/>
                  <a:gd name="T4" fmla="*/ 33 w 33"/>
                  <a:gd name="T5" fmla="*/ 0 h 2313"/>
                  <a:gd name="T6" fmla="*/ 33 w 33"/>
                  <a:gd name="T7" fmla="*/ 2313 h 2313"/>
                  <a:gd name="T8" fmla="*/ 0 w 33"/>
                  <a:gd name="T9" fmla="*/ 2285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13">
                    <a:moveTo>
                      <a:pt x="0" y="2285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313"/>
                    </a:lnTo>
                    <a:lnTo>
                      <a:pt x="0" y="2285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5" name="Freeform 95">
                <a:extLst>
                  <a:ext uri="{FF2B5EF4-FFF2-40B4-BE49-F238E27FC236}">
                    <a16:creationId xmlns:a16="http://schemas.microsoft.com/office/drawing/2014/main" id="{28E508E7-9C0B-2CB7-912A-73CDB7D77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7" y="8193"/>
                <a:ext cx="32" cy="2345"/>
              </a:xfrm>
              <a:custGeom>
                <a:avLst/>
                <a:gdLst>
                  <a:gd name="T0" fmla="*/ 0 w 32"/>
                  <a:gd name="T1" fmla="*/ 2313 h 2345"/>
                  <a:gd name="T2" fmla="*/ 0 w 32"/>
                  <a:gd name="T3" fmla="*/ 0 h 2345"/>
                  <a:gd name="T4" fmla="*/ 32 w 32"/>
                  <a:gd name="T5" fmla="*/ 0 h 2345"/>
                  <a:gd name="T6" fmla="*/ 32 w 32"/>
                  <a:gd name="T7" fmla="*/ 2345 h 2345"/>
                  <a:gd name="T8" fmla="*/ 0 w 32"/>
                  <a:gd name="T9" fmla="*/ 2313 h 2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45">
                    <a:moveTo>
                      <a:pt x="0" y="231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45"/>
                    </a:lnTo>
                    <a:lnTo>
                      <a:pt x="0" y="2313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6" name="Freeform 96">
                <a:extLst>
                  <a:ext uri="{FF2B5EF4-FFF2-40B4-BE49-F238E27FC236}">
                    <a16:creationId xmlns:a16="http://schemas.microsoft.com/office/drawing/2014/main" id="{9B66FF63-386C-BD43-3E62-8C67FFE86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32" cy="2373"/>
              </a:xfrm>
              <a:custGeom>
                <a:avLst/>
                <a:gdLst>
                  <a:gd name="T0" fmla="*/ 0 w 32"/>
                  <a:gd name="T1" fmla="*/ 2345 h 2373"/>
                  <a:gd name="T2" fmla="*/ 0 w 32"/>
                  <a:gd name="T3" fmla="*/ 0 h 2373"/>
                  <a:gd name="T4" fmla="*/ 32 w 32"/>
                  <a:gd name="T5" fmla="*/ 0 h 2373"/>
                  <a:gd name="T6" fmla="*/ 32 w 32"/>
                  <a:gd name="T7" fmla="*/ 2373 h 2373"/>
                  <a:gd name="T8" fmla="*/ 0 w 32"/>
                  <a:gd name="T9" fmla="*/ 2345 h 2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73">
                    <a:moveTo>
                      <a:pt x="0" y="2345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73"/>
                    </a:lnTo>
                    <a:lnTo>
                      <a:pt x="0" y="2345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7" name="Freeform 97">
                <a:extLst>
                  <a:ext uri="{FF2B5EF4-FFF2-40B4-BE49-F238E27FC236}">
                    <a16:creationId xmlns:a16="http://schemas.microsoft.com/office/drawing/2014/main" id="{28CA3B54-255A-D0AA-D12A-A27EC7B04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8193"/>
                <a:ext cx="32" cy="2406"/>
              </a:xfrm>
              <a:custGeom>
                <a:avLst/>
                <a:gdLst>
                  <a:gd name="T0" fmla="*/ 0 w 32"/>
                  <a:gd name="T1" fmla="*/ 2373 h 2406"/>
                  <a:gd name="T2" fmla="*/ 0 w 32"/>
                  <a:gd name="T3" fmla="*/ 0 h 2406"/>
                  <a:gd name="T4" fmla="*/ 32 w 32"/>
                  <a:gd name="T5" fmla="*/ 0 h 2406"/>
                  <a:gd name="T6" fmla="*/ 32 w 32"/>
                  <a:gd name="T7" fmla="*/ 2406 h 2406"/>
                  <a:gd name="T8" fmla="*/ 0 w 32"/>
                  <a:gd name="T9" fmla="*/ 2373 h 2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406">
                    <a:moveTo>
                      <a:pt x="0" y="237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406"/>
                    </a:lnTo>
                    <a:lnTo>
                      <a:pt x="0" y="2373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8" name="Freeform 98">
                <a:extLst>
                  <a:ext uri="{FF2B5EF4-FFF2-40B4-BE49-F238E27FC236}">
                    <a16:creationId xmlns:a16="http://schemas.microsoft.com/office/drawing/2014/main" id="{4D46D09C-DD23-94A5-4DA6-37ECAA63A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8193"/>
                <a:ext cx="32" cy="2438"/>
              </a:xfrm>
              <a:custGeom>
                <a:avLst/>
                <a:gdLst>
                  <a:gd name="T0" fmla="*/ 0 w 32"/>
                  <a:gd name="T1" fmla="*/ 2406 h 2438"/>
                  <a:gd name="T2" fmla="*/ 0 w 32"/>
                  <a:gd name="T3" fmla="*/ 0 h 2438"/>
                  <a:gd name="T4" fmla="*/ 28 w 32"/>
                  <a:gd name="T5" fmla="*/ 0 h 2438"/>
                  <a:gd name="T6" fmla="*/ 28 w 32"/>
                  <a:gd name="T7" fmla="*/ 1555 h 2438"/>
                  <a:gd name="T8" fmla="*/ 32 w 32"/>
                  <a:gd name="T9" fmla="*/ 1551 h 2438"/>
                  <a:gd name="T10" fmla="*/ 32 w 32"/>
                  <a:gd name="T11" fmla="*/ 2438 h 2438"/>
                  <a:gd name="T12" fmla="*/ 0 w 32"/>
                  <a:gd name="T13" fmla="*/ 2406 h 2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438">
                    <a:moveTo>
                      <a:pt x="0" y="240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555"/>
                    </a:lnTo>
                    <a:lnTo>
                      <a:pt x="32" y="1551"/>
                    </a:lnTo>
                    <a:lnTo>
                      <a:pt x="32" y="2438"/>
                    </a:lnTo>
                    <a:lnTo>
                      <a:pt x="0" y="2406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9" name="Freeform 99">
                <a:extLst>
                  <a:ext uri="{FF2B5EF4-FFF2-40B4-BE49-F238E27FC236}">
                    <a16:creationId xmlns:a16="http://schemas.microsoft.com/office/drawing/2014/main" id="{959CF71C-93B7-C615-377E-7FAD85C0F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" y="9704"/>
                <a:ext cx="33" cy="955"/>
              </a:xfrm>
              <a:custGeom>
                <a:avLst/>
                <a:gdLst>
                  <a:gd name="T0" fmla="*/ 0 w 33"/>
                  <a:gd name="T1" fmla="*/ 927 h 955"/>
                  <a:gd name="T2" fmla="*/ 0 w 33"/>
                  <a:gd name="T3" fmla="*/ 40 h 955"/>
                  <a:gd name="T4" fmla="*/ 33 w 33"/>
                  <a:gd name="T5" fmla="*/ 0 h 955"/>
                  <a:gd name="T6" fmla="*/ 33 w 33"/>
                  <a:gd name="T7" fmla="*/ 955 h 955"/>
                  <a:gd name="T8" fmla="*/ 0 w 33"/>
                  <a:gd name="T9" fmla="*/ 927 h 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955">
                    <a:moveTo>
                      <a:pt x="0" y="927"/>
                    </a:moveTo>
                    <a:lnTo>
                      <a:pt x="0" y="40"/>
                    </a:lnTo>
                    <a:lnTo>
                      <a:pt x="33" y="0"/>
                    </a:lnTo>
                    <a:lnTo>
                      <a:pt x="33" y="955"/>
                    </a:lnTo>
                    <a:lnTo>
                      <a:pt x="0" y="927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0" name="Freeform 100">
                <a:extLst>
                  <a:ext uri="{FF2B5EF4-FFF2-40B4-BE49-F238E27FC236}">
                    <a16:creationId xmlns:a16="http://schemas.microsoft.com/office/drawing/2014/main" id="{14455BAC-CC77-75E3-C0BA-CE4C57CC1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8" y="9668"/>
                <a:ext cx="32" cy="1023"/>
              </a:xfrm>
              <a:custGeom>
                <a:avLst/>
                <a:gdLst>
                  <a:gd name="T0" fmla="*/ 0 w 32"/>
                  <a:gd name="T1" fmla="*/ 991 h 1023"/>
                  <a:gd name="T2" fmla="*/ 0 w 32"/>
                  <a:gd name="T3" fmla="*/ 36 h 1023"/>
                  <a:gd name="T4" fmla="*/ 32 w 32"/>
                  <a:gd name="T5" fmla="*/ 0 h 1023"/>
                  <a:gd name="T6" fmla="*/ 32 w 32"/>
                  <a:gd name="T7" fmla="*/ 1023 h 1023"/>
                  <a:gd name="T8" fmla="*/ 0 w 32"/>
                  <a:gd name="T9" fmla="*/ 99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23">
                    <a:moveTo>
                      <a:pt x="0" y="99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23"/>
                    </a:lnTo>
                    <a:lnTo>
                      <a:pt x="0" y="991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1" name="Freeform 101">
                <a:extLst>
                  <a:ext uri="{FF2B5EF4-FFF2-40B4-BE49-F238E27FC236}">
                    <a16:creationId xmlns:a16="http://schemas.microsoft.com/office/drawing/2014/main" id="{9F314771-AAAC-809E-63EE-12B3167F4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0" y="9632"/>
                <a:ext cx="32" cy="1087"/>
              </a:xfrm>
              <a:custGeom>
                <a:avLst/>
                <a:gdLst>
                  <a:gd name="T0" fmla="*/ 0 w 32"/>
                  <a:gd name="T1" fmla="*/ 1059 h 1087"/>
                  <a:gd name="T2" fmla="*/ 0 w 32"/>
                  <a:gd name="T3" fmla="*/ 36 h 1087"/>
                  <a:gd name="T4" fmla="*/ 32 w 32"/>
                  <a:gd name="T5" fmla="*/ 0 h 1087"/>
                  <a:gd name="T6" fmla="*/ 32 w 32"/>
                  <a:gd name="T7" fmla="*/ 1087 h 1087"/>
                  <a:gd name="T8" fmla="*/ 0 w 32"/>
                  <a:gd name="T9" fmla="*/ 1059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87">
                    <a:moveTo>
                      <a:pt x="0" y="1059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87"/>
                    </a:lnTo>
                    <a:lnTo>
                      <a:pt x="0" y="1059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2" name="Freeform 102">
                <a:extLst>
                  <a:ext uri="{FF2B5EF4-FFF2-40B4-BE49-F238E27FC236}">
                    <a16:creationId xmlns:a16="http://schemas.microsoft.com/office/drawing/2014/main" id="{B8DA1605-E400-35C5-F10D-52E81296C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9595"/>
                <a:ext cx="32" cy="1157"/>
              </a:xfrm>
              <a:custGeom>
                <a:avLst/>
                <a:gdLst>
                  <a:gd name="T0" fmla="*/ 0 w 32"/>
                  <a:gd name="T1" fmla="*/ 1124 h 1157"/>
                  <a:gd name="T2" fmla="*/ 0 w 32"/>
                  <a:gd name="T3" fmla="*/ 37 h 1157"/>
                  <a:gd name="T4" fmla="*/ 32 w 32"/>
                  <a:gd name="T5" fmla="*/ 0 h 1157"/>
                  <a:gd name="T6" fmla="*/ 32 w 32"/>
                  <a:gd name="T7" fmla="*/ 1157 h 1157"/>
                  <a:gd name="T8" fmla="*/ 0 w 32"/>
                  <a:gd name="T9" fmla="*/ 1124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157">
                    <a:moveTo>
                      <a:pt x="0" y="1124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1157"/>
                    </a:lnTo>
                    <a:lnTo>
                      <a:pt x="0" y="1124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3" name="Freeform 103">
                <a:extLst>
                  <a:ext uri="{FF2B5EF4-FFF2-40B4-BE49-F238E27FC236}">
                    <a16:creationId xmlns:a16="http://schemas.microsoft.com/office/drawing/2014/main" id="{98D0D67F-7542-B44E-3ABA-1F60CEA77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4" y="9559"/>
                <a:ext cx="33" cy="1221"/>
              </a:xfrm>
              <a:custGeom>
                <a:avLst/>
                <a:gdLst>
                  <a:gd name="T0" fmla="*/ 0 w 33"/>
                  <a:gd name="T1" fmla="*/ 1193 h 1221"/>
                  <a:gd name="T2" fmla="*/ 0 w 33"/>
                  <a:gd name="T3" fmla="*/ 36 h 1221"/>
                  <a:gd name="T4" fmla="*/ 33 w 33"/>
                  <a:gd name="T5" fmla="*/ 0 h 1221"/>
                  <a:gd name="T6" fmla="*/ 33 w 33"/>
                  <a:gd name="T7" fmla="*/ 1221 h 1221"/>
                  <a:gd name="T8" fmla="*/ 0 w 33"/>
                  <a:gd name="T9" fmla="*/ 1193 h 1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221">
                    <a:moveTo>
                      <a:pt x="0" y="119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1221"/>
                    </a:lnTo>
                    <a:lnTo>
                      <a:pt x="0" y="1193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4" name="Freeform 104">
                <a:extLst>
                  <a:ext uri="{FF2B5EF4-FFF2-40B4-BE49-F238E27FC236}">
                    <a16:creationId xmlns:a16="http://schemas.microsoft.com/office/drawing/2014/main" id="{F11B40AE-A5C4-CB8D-2ACB-F2030381F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7" y="9519"/>
                <a:ext cx="32" cy="1293"/>
              </a:xfrm>
              <a:custGeom>
                <a:avLst/>
                <a:gdLst>
                  <a:gd name="T0" fmla="*/ 0 w 32"/>
                  <a:gd name="T1" fmla="*/ 1261 h 1293"/>
                  <a:gd name="T2" fmla="*/ 0 w 32"/>
                  <a:gd name="T3" fmla="*/ 40 h 1293"/>
                  <a:gd name="T4" fmla="*/ 32 w 32"/>
                  <a:gd name="T5" fmla="*/ 0 h 1293"/>
                  <a:gd name="T6" fmla="*/ 32 w 32"/>
                  <a:gd name="T7" fmla="*/ 648 h 1293"/>
                  <a:gd name="T8" fmla="*/ 8 w 32"/>
                  <a:gd name="T9" fmla="*/ 673 h 1293"/>
                  <a:gd name="T10" fmla="*/ 32 w 32"/>
                  <a:gd name="T11" fmla="*/ 697 h 1293"/>
                  <a:gd name="T12" fmla="*/ 32 w 32"/>
                  <a:gd name="T13" fmla="*/ 1293 h 1293"/>
                  <a:gd name="T14" fmla="*/ 0 w 32"/>
                  <a:gd name="T15" fmla="*/ 1261 h 1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293">
                    <a:moveTo>
                      <a:pt x="0" y="1261"/>
                    </a:moveTo>
                    <a:lnTo>
                      <a:pt x="0" y="40"/>
                    </a:lnTo>
                    <a:lnTo>
                      <a:pt x="32" y="0"/>
                    </a:lnTo>
                    <a:lnTo>
                      <a:pt x="32" y="648"/>
                    </a:lnTo>
                    <a:lnTo>
                      <a:pt x="8" y="673"/>
                    </a:lnTo>
                    <a:lnTo>
                      <a:pt x="32" y="697"/>
                    </a:lnTo>
                    <a:lnTo>
                      <a:pt x="32" y="1293"/>
                    </a:lnTo>
                    <a:lnTo>
                      <a:pt x="0" y="1261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5" name="Freeform 105">
                <a:extLst>
                  <a:ext uri="{FF2B5EF4-FFF2-40B4-BE49-F238E27FC236}">
                    <a16:creationId xmlns:a16="http://schemas.microsoft.com/office/drawing/2014/main" id="{A10E07F1-A15C-110B-CF3D-B80A51D0B0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9" y="9482"/>
                <a:ext cx="32" cy="1358"/>
              </a:xfrm>
              <a:custGeom>
                <a:avLst/>
                <a:gdLst>
                  <a:gd name="T0" fmla="*/ 0 w 32"/>
                  <a:gd name="T1" fmla="*/ 1330 h 1358"/>
                  <a:gd name="T2" fmla="*/ 0 w 32"/>
                  <a:gd name="T3" fmla="*/ 734 h 1358"/>
                  <a:gd name="T4" fmla="*/ 32 w 32"/>
                  <a:gd name="T5" fmla="*/ 762 h 1358"/>
                  <a:gd name="T6" fmla="*/ 32 w 32"/>
                  <a:gd name="T7" fmla="*/ 1358 h 1358"/>
                  <a:gd name="T8" fmla="*/ 0 w 32"/>
                  <a:gd name="T9" fmla="*/ 1330 h 1358"/>
                  <a:gd name="T10" fmla="*/ 0 w 32"/>
                  <a:gd name="T11" fmla="*/ 685 h 1358"/>
                  <a:gd name="T12" fmla="*/ 0 w 32"/>
                  <a:gd name="T13" fmla="*/ 37 h 1358"/>
                  <a:gd name="T14" fmla="*/ 32 w 32"/>
                  <a:gd name="T15" fmla="*/ 0 h 1358"/>
                  <a:gd name="T16" fmla="*/ 32 w 32"/>
                  <a:gd name="T17" fmla="*/ 645 h 1358"/>
                  <a:gd name="T18" fmla="*/ 0 w 32"/>
                  <a:gd name="T19" fmla="*/ 685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358">
                    <a:moveTo>
                      <a:pt x="0" y="1330"/>
                    </a:moveTo>
                    <a:lnTo>
                      <a:pt x="0" y="734"/>
                    </a:lnTo>
                    <a:lnTo>
                      <a:pt x="32" y="762"/>
                    </a:lnTo>
                    <a:lnTo>
                      <a:pt x="32" y="1358"/>
                    </a:lnTo>
                    <a:lnTo>
                      <a:pt x="0" y="1330"/>
                    </a:lnTo>
                    <a:close/>
                    <a:moveTo>
                      <a:pt x="0" y="685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645"/>
                    </a:lnTo>
                    <a:lnTo>
                      <a:pt x="0" y="685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6" name="Freeform 106">
                <a:extLst>
                  <a:ext uri="{FF2B5EF4-FFF2-40B4-BE49-F238E27FC236}">
                    <a16:creationId xmlns:a16="http://schemas.microsoft.com/office/drawing/2014/main" id="{CB1F66D6-AFF1-30C4-30F4-0B68B5631C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1" y="9446"/>
                <a:ext cx="32" cy="1427"/>
              </a:xfrm>
              <a:custGeom>
                <a:avLst/>
                <a:gdLst>
                  <a:gd name="T0" fmla="*/ 0 w 32"/>
                  <a:gd name="T1" fmla="*/ 1394 h 1427"/>
                  <a:gd name="T2" fmla="*/ 0 w 32"/>
                  <a:gd name="T3" fmla="*/ 798 h 1427"/>
                  <a:gd name="T4" fmla="*/ 32 w 32"/>
                  <a:gd name="T5" fmla="*/ 830 h 1427"/>
                  <a:gd name="T6" fmla="*/ 32 w 32"/>
                  <a:gd name="T7" fmla="*/ 1427 h 1427"/>
                  <a:gd name="T8" fmla="*/ 0 w 32"/>
                  <a:gd name="T9" fmla="*/ 1394 h 1427"/>
                  <a:gd name="T10" fmla="*/ 0 w 32"/>
                  <a:gd name="T11" fmla="*/ 681 h 1427"/>
                  <a:gd name="T12" fmla="*/ 0 w 32"/>
                  <a:gd name="T13" fmla="*/ 36 h 1427"/>
                  <a:gd name="T14" fmla="*/ 32 w 32"/>
                  <a:gd name="T15" fmla="*/ 0 h 1427"/>
                  <a:gd name="T16" fmla="*/ 32 w 32"/>
                  <a:gd name="T17" fmla="*/ 641 h 1427"/>
                  <a:gd name="T18" fmla="*/ 0 w 32"/>
                  <a:gd name="T19" fmla="*/ 681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427">
                    <a:moveTo>
                      <a:pt x="0" y="1394"/>
                    </a:moveTo>
                    <a:lnTo>
                      <a:pt x="0" y="798"/>
                    </a:lnTo>
                    <a:lnTo>
                      <a:pt x="32" y="830"/>
                    </a:lnTo>
                    <a:lnTo>
                      <a:pt x="32" y="1427"/>
                    </a:lnTo>
                    <a:lnTo>
                      <a:pt x="0" y="1394"/>
                    </a:lnTo>
                    <a:close/>
                    <a:moveTo>
                      <a:pt x="0" y="68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41"/>
                    </a:lnTo>
                    <a:lnTo>
                      <a:pt x="0" y="681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7" name="Freeform 107">
                <a:extLst>
                  <a:ext uri="{FF2B5EF4-FFF2-40B4-BE49-F238E27FC236}">
                    <a16:creationId xmlns:a16="http://schemas.microsoft.com/office/drawing/2014/main" id="{12FC83B0-9DAD-E803-C862-BD92433522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3" y="9410"/>
                <a:ext cx="33" cy="1495"/>
              </a:xfrm>
              <a:custGeom>
                <a:avLst/>
                <a:gdLst>
                  <a:gd name="T0" fmla="*/ 0 w 33"/>
                  <a:gd name="T1" fmla="*/ 1463 h 1495"/>
                  <a:gd name="T2" fmla="*/ 0 w 33"/>
                  <a:gd name="T3" fmla="*/ 866 h 1495"/>
                  <a:gd name="T4" fmla="*/ 33 w 33"/>
                  <a:gd name="T5" fmla="*/ 894 h 1495"/>
                  <a:gd name="T6" fmla="*/ 33 w 33"/>
                  <a:gd name="T7" fmla="*/ 1495 h 1495"/>
                  <a:gd name="T8" fmla="*/ 0 w 33"/>
                  <a:gd name="T9" fmla="*/ 1463 h 1495"/>
                  <a:gd name="T10" fmla="*/ 0 w 33"/>
                  <a:gd name="T11" fmla="*/ 677 h 1495"/>
                  <a:gd name="T12" fmla="*/ 0 w 33"/>
                  <a:gd name="T13" fmla="*/ 36 h 1495"/>
                  <a:gd name="T14" fmla="*/ 33 w 33"/>
                  <a:gd name="T15" fmla="*/ 0 h 1495"/>
                  <a:gd name="T16" fmla="*/ 33 w 33"/>
                  <a:gd name="T17" fmla="*/ 641 h 1495"/>
                  <a:gd name="T18" fmla="*/ 0 w 33"/>
                  <a:gd name="T19" fmla="*/ 677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495">
                    <a:moveTo>
                      <a:pt x="0" y="1463"/>
                    </a:moveTo>
                    <a:lnTo>
                      <a:pt x="0" y="866"/>
                    </a:lnTo>
                    <a:lnTo>
                      <a:pt x="33" y="894"/>
                    </a:lnTo>
                    <a:lnTo>
                      <a:pt x="33" y="1495"/>
                    </a:lnTo>
                    <a:lnTo>
                      <a:pt x="0" y="1463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41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8" name="Freeform 108">
                <a:extLst>
                  <a:ext uri="{FF2B5EF4-FFF2-40B4-BE49-F238E27FC236}">
                    <a16:creationId xmlns:a16="http://schemas.microsoft.com/office/drawing/2014/main" id="{803A2CCF-8FAC-FA84-A9EF-FE70C9171B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6" y="9374"/>
                <a:ext cx="32" cy="1559"/>
              </a:xfrm>
              <a:custGeom>
                <a:avLst/>
                <a:gdLst>
                  <a:gd name="T0" fmla="*/ 0 w 32"/>
                  <a:gd name="T1" fmla="*/ 1531 h 1559"/>
                  <a:gd name="T2" fmla="*/ 0 w 32"/>
                  <a:gd name="T3" fmla="*/ 930 h 1559"/>
                  <a:gd name="T4" fmla="*/ 32 w 32"/>
                  <a:gd name="T5" fmla="*/ 963 h 1559"/>
                  <a:gd name="T6" fmla="*/ 32 w 32"/>
                  <a:gd name="T7" fmla="*/ 1559 h 1559"/>
                  <a:gd name="T8" fmla="*/ 0 w 32"/>
                  <a:gd name="T9" fmla="*/ 1531 h 1559"/>
                  <a:gd name="T10" fmla="*/ 0 w 32"/>
                  <a:gd name="T11" fmla="*/ 677 h 1559"/>
                  <a:gd name="T12" fmla="*/ 0 w 32"/>
                  <a:gd name="T13" fmla="*/ 36 h 1559"/>
                  <a:gd name="T14" fmla="*/ 32 w 32"/>
                  <a:gd name="T15" fmla="*/ 0 h 1559"/>
                  <a:gd name="T16" fmla="*/ 32 w 32"/>
                  <a:gd name="T17" fmla="*/ 636 h 1559"/>
                  <a:gd name="T18" fmla="*/ 0 w 32"/>
                  <a:gd name="T19" fmla="*/ 677 h 1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559">
                    <a:moveTo>
                      <a:pt x="0" y="1531"/>
                    </a:moveTo>
                    <a:lnTo>
                      <a:pt x="0" y="930"/>
                    </a:lnTo>
                    <a:lnTo>
                      <a:pt x="32" y="963"/>
                    </a:lnTo>
                    <a:lnTo>
                      <a:pt x="32" y="1559"/>
                    </a:lnTo>
                    <a:lnTo>
                      <a:pt x="0" y="1531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6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9" name="Freeform 109">
                <a:extLst>
                  <a:ext uri="{FF2B5EF4-FFF2-40B4-BE49-F238E27FC236}">
                    <a16:creationId xmlns:a16="http://schemas.microsoft.com/office/drawing/2014/main" id="{4E9D4D2B-C738-98FD-B93F-7FFFBE94AB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68" y="9333"/>
                <a:ext cx="32" cy="1632"/>
              </a:xfrm>
              <a:custGeom>
                <a:avLst/>
                <a:gdLst>
                  <a:gd name="T0" fmla="*/ 0 w 32"/>
                  <a:gd name="T1" fmla="*/ 1600 h 1632"/>
                  <a:gd name="T2" fmla="*/ 0 w 32"/>
                  <a:gd name="T3" fmla="*/ 1004 h 1632"/>
                  <a:gd name="T4" fmla="*/ 32 w 32"/>
                  <a:gd name="T5" fmla="*/ 1036 h 1632"/>
                  <a:gd name="T6" fmla="*/ 32 w 32"/>
                  <a:gd name="T7" fmla="*/ 1632 h 1632"/>
                  <a:gd name="T8" fmla="*/ 0 w 32"/>
                  <a:gd name="T9" fmla="*/ 1600 h 1632"/>
                  <a:gd name="T10" fmla="*/ 0 w 32"/>
                  <a:gd name="T11" fmla="*/ 677 h 1632"/>
                  <a:gd name="T12" fmla="*/ 0 w 32"/>
                  <a:gd name="T13" fmla="*/ 41 h 1632"/>
                  <a:gd name="T14" fmla="*/ 32 w 32"/>
                  <a:gd name="T15" fmla="*/ 0 h 1632"/>
                  <a:gd name="T16" fmla="*/ 32 w 32"/>
                  <a:gd name="T17" fmla="*/ 637 h 1632"/>
                  <a:gd name="T18" fmla="*/ 0 w 32"/>
                  <a:gd name="T19" fmla="*/ 677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32">
                    <a:moveTo>
                      <a:pt x="0" y="1600"/>
                    </a:moveTo>
                    <a:lnTo>
                      <a:pt x="0" y="1004"/>
                    </a:lnTo>
                    <a:lnTo>
                      <a:pt x="32" y="1036"/>
                    </a:lnTo>
                    <a:lnTo>
                      <a:pt x="32" y="1632"/>
                    </a:lnTo>
                    <a:lnTo>
                      <a:pt x="0" y="1600"/>
                    </a:lnTo>
                    <a:close/>
                    <a:moveTo>
                      <a:pt x="0" y="677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0" name="Freeform 110">
                <a:extLst>
                  <a:ext uri="{FF2B5EF4-FFF2-40B4-BE49-F238E27FC236}">
                    <a16:creationId xmlns:a16="http://schemas.microsoft.com/office/drawing/2014/main" id="{35B7383E-0038-AF86-B377-9FDDA24416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00" y="9297"/>
                <a:ext cx="32" cy="1696"/>
              </a:xfrm>
              <a:custGeom>
                <a:avLst/>
                <a:gdLst>
                  <a:gd name="T0" fmla="*/ 0 w 32"/>
                  <a:gd name="T1" fmla="*/ 1668 h 1696"/>
                  <a:gd name="T2" fmla="*/ 0 w 32"/>
                  <a:gd name="T3" fmla="*/ 1072 h 1696"/>
                  <a:gd name="T4" fmla="*/ 32 w 32"/>
                  <a:gd name="T5" fmla="*/ 1100 h 1696"/>
                  <a:gd name="T6" fmla="*/ 32 w 32"/>
                  <a:gd name="T7" fmla="*/ 1696 h 1696"/>
                  <a:gd name="T8" fmla="*/ 0 w 32"/>
                  <a:gd name="T9" fmla="*/ 1668 h 1696"/>
                  <a:gd name="T10" fmla="*/ 0 w 32"/>
                  <a:gd name="T11" fmla="*/ 673 h 1696"/>
                  <a:gd name="T12" fmla="*/ 0 w 32"/>
                  <a:gd name="T13" fmla="*/ 36 h 1696"/>
                  <a:gd name="T14" fmla="*/ 32 w 32"/>
                  <a:gd name="T15" fmla="*/ 0 h 1696"/>
                  <a:gd name="T16" fmla="*/ 32 w 32"/>
                  <a:gd name="T17" fmla="*/ 637 h 1696"/>
                  <a:gd name="T18" fmla="*/ 0 w 32"/>
                  <a:gd name="T19" fmla="*/ 67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96">
                    <a:moveTo>
                      <a:pt x="0" y="1668"/>
                    </a:moveTo>
                    <a:lnTo>
                      <a:pt x="0" y="1072"/>
                    </a:lnTo>
                    <a:lnTo>
                      <a:pt x="32" y="1100"/>
                    </a:lnTo>
                    <a:lnTo>
                      <a:pt x="32" y="1696"/>
                    </a:lnTo>
                    <a:lnTo>
                      <a:pt x="0" y="1668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1" name="Freeform 111">
                <a:extLst>
                  <a:ext uri="{FF2B5EF4-FFF2-40B4-BE49-F238E27FC236}">
                    <a16:creationId xmlns:a16="http://schemas.microsoft.com/office/drawing/2014/main" id="{A2EFCE7C-80FD-9E10-DBE9-EB12141C61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32" y="9261"/>
                <a:ext cx="33" cy="1765"/>
              </a:xfrm>
              <a:custGeom>
                <a:avLst/>
                <a:gdLst>
                  <a:gd name="T0" fmla="*/ 0 w 33"/>
                  <a:gd name="T1" fmla="*/ 1732 h 1765"/>
                  <a:gd name="T2" fmla="*/ 0 w 33"/>
                  <a:gd name="T3" fmla="*/ 1136 h 1765"/>
                  <a:gd name="T4" fmla="*/ 33 w 33"/>
                  <a:gd name="T5" fmla="*/ 1168 h 1765"/>
                  <a:gd name="T6" fmla="*/ 33 w 33"/>
                  <a:gd name="T7" fmla="*/ 1765 h 1765"/>
                  <a:gd name="T8" fmla="*/ 0 w 33"/>
                  <a:gd name="T9" fmla="*/ 1732 h 1765"/>
                  <a:gd name="T10" fmla="*/ 0 w 33"/>
                  <a:gd name="T11" fmla="*/ 673 h 1765"/>
                  <a:gd name="T12" fmla="*/ 0 w 33"/>
                  <a:gd name="T13" fmla="*/ 36 h 1765"/>
                  <a:gd name="T14" fmla="*/ 33 w 33"/>
                  <a:gd name="T15" fmla="*/ 0 h 1765"/>
                  <a:gd name="T16" fmla="*/ 33 w 33"/>
                  <a:gd name="T17" fmla="*/ 632 h 1765"/>
                  <a:gd name="T18" fmla="*/ 0 w 33"/>
                  <a:gd name="T19" fmla="*/ 673 h 1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765">
                    <a:moveTo>
                      <a:pt x="0" y="1732"/>
                    </a:moveTo>
                    <a:lnTo>
                      <a:pt x="0" y="1136"/>
                    </a:lnTo>
                    <a:lnTo>
                      <a:pt x="33" y="1168"/>
                    </a:lnTo>
                    <a:lnTo>
                      <a:pt x="33" y="1765"/>
                    </a:lnTo>
                    <a:lnTo>
                      <a:pt x="0" y="1732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32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2" name="Freeform 112">
                <a:extLst>
                  <a:ext uri="{FF2B5EF4-FFF2-40B4-BE49-F238E27FC236}">
                    <a16:creationId xmlns:a16="http://schemas.microsoft.com/office/drawing/2014/main" id="{6AEE64C0-51A7-A3D4-763E-028DE705BB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5" y="9225"/>
                <a:ext cx="32" cy="1829"/>
              </a:xfrm>
              <a:custGeom>
                <a:avLst/>
                <a:gdLst>
                  <a:gd name="T0" fmla="*/ 0 w 32"/>
                  <a:gd name="T1" fmla="*/ 1801 h 1829"/>
                  <a:gd name="T2" fmla="*/ 0 w 32"/>
                  <a:gd name="T3" fmla="*/ 1204 h 1829"/>
                  <a:gd name="T4" fmla="*/ 32 w 32"/>
                  <a:gd name="T5" fmla="*/ 1233 h 1829"/>
                  <a:gd name="T6" fmla="*/ 32 w 32"/>
                  <a:gd name="T7" fmla="*/ 1829 h 1829"/>
                  <a:gd name="T8" fmla="*/ 0 w 32"/>
                  <a:gd name="T9" fmla="*/ 1801 h 1829"/>
                  <a:gd name="T10" fmla="*/ 0 w 32"/>
                  <a:gd name="T11" fmla="*/ 668 h 1829"/>
                  <a:gd name="T12" fmla="*/ 0 w 32"/>
                  <a:gd name="T13" fmla="*/ 36 h 1829"/>
                  <a:gd name="T14" fmla="*/ 32 w 32"/>
                  <a:gd name="T15" fmla="*/ 0 h 1829"/>
                  <a:gd name="T16" fmla="*/ 32 w 32"/>
                  <a:gd name="T17" fmla="*/ 628 h 1829"/>
                  <a:gd name="T18" fmla="*/ 0 w 32"/>
                  <a:gd name="T19" fmla="*/ 668 h 1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29">
                    <a:moveTo>
                      <a:pt x="0" y="1801"/>
                    </a:moveTo>
                    <a:lnTo>
                      <a:pt x="0" y="1204"/>
                    </a:lnTo>
                    <a:lnTo>
                      <a:pt x="32" y="1233"/>
                    </a:lnTo>
                    <a:lnTo>
                      <a:pt x="32" y="1829"/>
                    </a:lnTo>
                    <a:lnTo>
                      <a:pt x="0" y="1801"/>
                    </a:lnTo>
                    <a:close/>
                    <a:moveTo>
                      <a:pt x="0" y="668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8"/>
                    </a:lnTo>
                    <a:lnTo>
                      <a:pt x="0" y="668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3" name="Freeform 113">
                <a:extLst>
                  <a:ext uri="{FF2B5EF4-FFF2-40B4-BE49-F238E27FC236}">
                    <a16:creationId xmlns:a16="http://schemas.microsoft.com/office/drawing/2014/main" id="{D6783EFA-1B3B-7D69-93BE-913FFB21FD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97" y="9184"/>
                <a:ext cx="32" cy="1902"/>
              </a:xfrm>
              <a:custGeom>
                <a:avLst/>
                <a:gdLst>
                  <a:gd name="T0" fmla="*/ 0 w 32"/>
                  <a:gd name="T1" fmla="*/ 1870 h 1902"/>
                  <a:gd name="T2" fmla="*/ 0 w 32"/>
                  <a:gd name="T3" fmla="*/ 1274 h 1902"/>
                  <a:gd name="T4" fmla="*/ 32 w 32"/>
                  <a:gd name="T5" fmla="*/ 1306 h 1902"/>
                  <a:gd name="T6" fmla="*/ 32 w 32"/>
                  <a:gd name="T7" fmla="*/ 1902 h 1902"/>
                  <a:gd name="T8" fmla="*/ 0 w 32"/>
                  <a:gd name="T9" fmla="*/ 1870 h 1902"/>
                  <a:gd name="T10" fmla="*/ 0 w 32"/>
                  <a:gd name="T11" fmla="*/ 669 h 1902"/>
                  <a:gd name="T12" fmla="*/ 0 w 32"/>
                  <a:gd name="T13" fmla="*/ 41 h 1902"/>
                  <a:gd name="T14" fmla="*/ 32 w 32"/>
                  <a:gd name="T15" fmla="*/ 0 h 1902"/>
                  <a:gd name="T16" fmla="*/ 32 w 32"/>
                  <a:gd name="T17" fmla="*/ 633 h 1902"/>
                  <a:gd name="T18" fmla="*/ 0 w 32"/>
                  <a:gd name="T19" fmla="*/ 669 h 1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902">
                    <a:moveTo>
                      <a:pt x="0" y="1870"/>
                    </a:moveTo>
                    <a:lnTo>
                      <a:pt x="0" y="1274"/>
                    </a:lnTo>
                    <a:lnTo>
                      <a:pt x="32" y="1306"/>
                    </a:lnTo>
                    <a:lnTo>
                      <a:pt x="32" y="1902"/>
                    </a:lnTo>
                    <a:lnTo>
                      <a:pt x="0" y="1870"/>
                    </a:lnTo>
                    <a:close/>
                    <a:moveTo>
                      <a:pt x="0" y="669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3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4" name="Freeform 114">
                <a:extLst>
                  <a:ext uri="{FF2B5EF4-FFF2-40B4-BE49-F238E27FC236}">
                    <a16:creationId xmlns:a16="http://schemas.microsoft.com/office/drawing/2014/main" id="{3CD752EB-8FB4-8274-020B-ED6E4E1B62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29" y="9148"/>
                <a:ext cx="28" cy="1966"/>
              </a:xfrm>
              <a:custGeom>
                <a:avLst/>
                <a:gdLst>
                  <a:gd name="T0" fmla="*/ 0 w 28"/>
                  <a:gd name="T1" fmla="*/ 1938 h 1966"/>
                  <a:gd name="T2" fmla="*/ 0 w 28"/>
                  <a:gd name="T3" fmla="*/ 1342 h 1966"/>
                  <a:gd name="T4" fmla="*/ 28 w 28"/>
                  <a:gd name="T5" fmla="*/ 1374 h 1966"/>
                  <a:gd name="T6" fmla="*/ 28 w 28"/>
                  <a:gd name="T7" fmla="*/ 1966 h 1966"/>
                  <a:gd name="T8" fmla="*/ 0 w 28"/>
                  <a:gd name="T9" fmla="*/ 1938 h 1966"/>
                  <a:gd name="T10" fmla="*/ 0 w 28"/>
                  <a:gd name="T11" fmla="*/ 669 h 1966"/>
                  <a:gd name="T12" fmla="*/ 0 w 28"/>
                  <a:gd name="T13" fmla="*/ 36 h 1966"/>
                  <a:gd name="T14" fmla="*/ 28 w 28"/>
                  <a:gd name="T15" fmla="*/ 0 h 1966"/>
                  <a:gd name="T16" fmla="*/ 28 w 28"/>
                  <a:gd name="T17" fmla="*/ 629 h 1966"/>
                  <a:gd name="T18" fmla="*/ 0 w 28"/>
                  <a:gd name="T19" fmla="*/ 669 h 1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966">
                    <a:moveTo>
                      <a:pt x="0" y="1938"/>
                    </a:moveTo>
                    <a:lnTo>
                      <a:pt x="0" y="1342"/>
                    </a:lnTo>
                    <a:lnTo>
                      <a:pt x="28" y="1374"/>
                    </a:lnTo>
                    <a:lnTo>
                      <a:pt x="28" y="1966"/>
                    </a:lnTo>
                    <a:lnTo>
                      <a:pt x="0" y="1938"/>
                    </a:lnTo>
                    <a:close/>
                    <a:moveTo>
                      <a:pt x="0" y="669"/>
                    </a:moveTo>
                    <a:lnTo>
                      <a:pt x="0" y="36"/>
                    </a:lnTo>
                    <a:lnTo>
                      <a:pt x="28" y="0"/>
                    </a:lnTo>
                    <a:lnTo>
                      <a:pt x="28" y="629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5" name="Freeform 115">
                <a:extLst>
                  <a:ext uri="{FF2B5EF4-FFF2-40B4-BE49-F238E27FC236}">
                    <a16:creationId xmlns:a16="http://schemas.microsoft.com/office/drawing/2014/main" id="{DB57B36C-F0CD-AC0C-D057-86E755501B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57" y="9112"/>
                <a:ext cx="33" cy="2035"/>
              </a:xfrm>
              <a:custGeom>
                <a:avLst/>
                <a:gdLst>
                  <a:gd name="T0" fmla="*/ 0 w 33"/>
                  <a:gd name="T1" fmla="*/ 2002 h 2035"/>
                  <a:gd name="T2" fmla="*/ 0 w 33"/>
                  <a:gd name="T3" fmla="*/ 1410 h 2035"/>
                  <a:gd name="T4" fmla="*/ 33 w 33"/>
                  <a:gd name="T5" fmla="*/ 1438 h 2035"/>
                  <a:gd name="T6" fmla="*/ 33 w 33"/>
                  <a:gd name="T7" fmla="*/ 2035 h 2035"/>
                  <a:gd name="T8" fmla="*/ 0 w 33"/>
                  <a:gd name="T9" fmla="*/ 2002 h 2035"/>
                  <a:gd name="T10" fmla="*/ 0 w 33"/>
                  <a:gd name="T11" fmla="*/ 665 h 2035"/>
                  <a:gd name="T12" fmla="*/ 0 w 33"/>
                  <a:gd name="T13" fmla="*/ 36 h 2035"/>
                  <a:gd name="T14" fmla="*/ 33 w 33"/>
                  <a:gd name="T15" fmla="*/ 0 h 2035"/>
                  <a:gd name="T16" fmla="*/ 33 w 33"/>
                  <a:gd name="T17" fmla="*/ 624 h 2035"/>
                  <a:gd name="T18" fmla="*/ 0 w 33"/>
                  <a:gd name="T19" fmla="*/ 665 h 2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035">
                    <a:moveTo>
                      <a:pt x="0" y="2002"/>
                    </a:moveTo>
                    <a:lnTo>
                      <a:pt x="0" y="1410"/>
                    </a:lnTo>
                    <a:lnTo>
                      <a:pt x="33" y="1438"/>
                    </a:lnTo>
                    <a:lnTo>
                      <a:pt x="33" y="2035"/>
                    </a:lnTo>
                    <a:lnTo>
                      <a:pt x="0" y="2002"/>
                    </a:lnTo>
                    <a:close/>
                    <a:moveTo>
                      <a:pt x="0" y="665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24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6" name="Freeform 116">
                <a:extLst>
                  <a:ext uri="{FF2B5EF4-FFF2-40B4-BE49-F238E27FC236}">
                    <a16:creationId xmlns:a16="http://schemas.microsoft.com/office/drawing/2014/main" id="{813B040D-1B46-FE7D-0A09-DFBB4898E9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90" y="9076"/>
                <a:ext cx="32" cy="2103"/>
              </a:xfrm>
              <a:custGeom>
                <a:avLst/>
                <a:gdLst>
                  <a:gd name="T0" fmla="*/ 0 w 32"/>
                  <a:gd name="T1" fmla="*/ 2071 h 2103"/>
                  <a:gd name="T2" fmla="*/ 0 w 32"/>
                  <a:gd name="T3" fmla="*/ 1474 h 2103"/>
                  <a:gd name="T4" fmla="*/ 32 w 32"/>
                  <a:gd name="T5" fmla="*/ 1506 h 2103"/>
                  <a:gd name="T6" fmla="*/ 32 w 32"/>
                  <a:gd name="T7" fmla="*/ 2103 h 2103"/>
                  <a:gd name="T8" fmla="*/ 0 w 32"/>
                  <a:gd name="T9" fmla="*/ 2071 h 2103"/>
                  <a:gd name="T10" fmla="*/ 0 w 32"/>
                  <a:gd name="T11" fmla="*/ 660 h 2103"/>
                  <a:gd name="T12" fmla="*/ 0 w 32"/>
                  <a:gd name="T13" fmla="*/ 36 h 2103"/>
                  <a:gd name="T14" fmla="*/ 32 w 32"/>
                  <a:gd name="T15" fmla="*/ 0 h 2103"/>
                  <a:gd name="T16" fmla="*/ 32 w 32"/>
                  <a:gd name="T17" fmla="*/ 620 h 2103"/>
                  <a:gd name="T18" fmla="*/ 0 w 32"/>
                  <a:gd name="T19" fmla="*/ 660 h 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03">
                    <a:moveTo>
                      <a:pt x="0" y="2071"/>
                    </a:moveTo>
                    <a:lnTo>
                      <a:pt x="0" y="1474"/>
                    </a:lnTo>
                    <a:lnTo>
                      <a:pt x="32" y="1506"/>
                    </a:lnTo>
                    <a:lnTo>
                      <a:pt x="32" y="2103"/>
                    </a:lnTo>
                    <a:lnTo>
                      <a:pt x="0" y="2071"/>
                    </a:lnTo>
                    <a:close/>
                    <a:moveTo>
                      <a:pt x="0" y="660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0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7" name="Freeform 117">
                <a:extLst>
                  <a:ext uri="{FF2B5EF4-FFF2-40B4-BE49-F238E27FC236}">
                    <a16:creationId xmlns:a16="http://schemas.microsoft.com/office/drawing/2014/main" id="{D2B1DC93-EFA4-3655-E72E-7CFF9A4279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2" y="9072"/>
                <a:ext cx="32" cy="2135"/>
              </a:xfrm>
              <a:custGeom>
                <a:avLst/>
                <a:gdLst>
                  <a:gd name="T0" fmla="*/ 0 w 32"/>
                  <a:gd name="T1" fmla="*/ 2107 h 2135"/>
                  <a:gd name="T2" fmla="*/ 0 w 32"/>
                  <a:gd name="T3" fmla="*/ 1510 h 2135"/>
                  <a:gd name="T4" fmla="*/ 32 w 32"/>
                  <a:gd name="T5" fmla="*/ 1539 h 2135"/>
                  <a:gd name="T6" fmla="*/ 32 w 32"/>
                  <a:gd name="T7" fmla="*/ 2135 h 2135"/>
                  <a:gd name="T8" fmla="*/ 0 w 32"/>
                  <a:gd name="T9" fmla="*/ 2107 h 2135"/>
                  <a:gd name="T10" fmla="*/ 0 w 32"/>
                  <a:gd name="T11" fmla="*/ 624 h 2135"/>
                  <a:gd name="T12" fmla="*/ 0 w 32"/>
                  <a:gd name="T13" fmla="*/ 4 h 2135"/>
                  <a:gd name="T14" fmla="*/ 4 w 32"/>
                  <a:gd name="T15" fmla="*/ 0 h 2135"/>
                  <a:gd name="T16" fmla="*/ 32 w 32"/>
                  <a:gd name="T17" fmla="*/ 0 h 2135"/>
                  <a:gd name="T18" fmla="*/ 32 w 32"/>
                  <a:gd name="T19" fmla="*/ 588 h 2135"/>
                  <a:gd name="T20" fmla="*/ 0 w 32"/>
                  <a:gd name="T21" fmla="*/ 624 h 2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2135">
                    <a:moveTo>
                      <a:pt x="0" y="2107"/>
                    </a:moveTo>
                    <a:lnTo>
                      <a:pt x="0" y="1510"/>
                    </a:lnTo>
                    <a:lnTo>
                      <a:pt x="32" y="1539"/>
                    </a:lnTo>
                    <a:lnTo>
                      <a:pt x="32" y="2135"/>
                    </a:lnTo>
                    <a:lnTo>
                      <a:pt x="0" y="2107"/>
                    </a:lnTo>
                    <a:close/>
                    <a:moveTo>
                      <a:pt x="0" y="62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2" y="588"/>
                    </a:lnTo>
                    <a:lnTo>
                      <a:pt x="0" y="624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8" name="Freeform 118">
                <a:extLst>
                  <a:ext uri="{FF2B5EF4-FFF2-40B4-BE49-F238E27FC236}">
                    <a16:creationId xmlns:a16="http://schemas.microsoft.com/office/drawing/2014/main" id="{7BA7637A-664F-27A5-0467-A9558ABF19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54" y="9072"/>
                <a:ext cx="32" cy="2167"/>
              </a:xfrm>
              <a:custGeom>
                <a:avLst/>
                <a:gdLst>
                  <a:gd name="T0" fmla="*/ 0 w 32"/>
                  <a:gd name="T1" fmla="*/ 2135 h 2167"/>
                  <a:gd name="T2" fmla="*/ 0 w 32"/>
                  <a:gd name="T3" fmla="*/ 1539 h 2167"/>
                  <a:gd name="T4" fmla="*/ 32 w 32"/>
                  <a:gd name="T5" fmla="*/ 1571 h 2167"/>
                  <a:gd name="T6" fmla="*/ 32 w 32"/>
                  <a:gd name="T7" fmla="*/ 2167 h 2167"/>
                  <a:gd name="T8" fmla="*/ 0 w 32"/>
                  <a:gd name="T9" fmla="*/ 2135 h 2167"/>
                  <a:gd name="T10" fmla="*/ 0 w 32"/>
                  <a:gd name="T11" fmla="*/ 588 h 2167"/>
                  <a:gd name="T12" fmla="*/ 0 w 32"/>
                  <a:gd name="T13" fmla="*/ 0 h 2167"/>
                  <a:gd name="T14" fmla="*/ 32 w 32"/>
                  <a:gd name="T15" fmla="*/ 0 h 2167"/>
                  <a:gd name="T16" fmla="*/ 32 w 32"/>
                  <a:gd name="T17" fmla="*/ 547 h 2167"/>
                  <a:gd name="T18" fmla="*/ 0 w 32"/>
                  <a:gd name="T19" fmla="*/ 588 h 2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67">
                    <a:moveTo>
                      <a:pt x="0" y="2135"/>
                    </a:moveTo>
                    <a:lnTo>
                      <a:pt x="0" y="1539"/>
                    </a:lnTo>
                    <a:lnTo>
                      <a:pt x="32" y="1571"/>
                    </a:lnTo>
                    <a:lnTo>
                      <a:pt x="32" y="2167"/>
                    </a:lnTo>
                    <a:lnTo>
                      <a:pt x="0" y="2135"/>
                    </a:lnTo>
                    <a:close/>
                    <a:moveTo>
                      <a:pt x="0" y="588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547"/>
                    </a:lnTo>
                    <a:lnTo>
                      <a:pt x="0" y="58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9" name="Freeform 119">
                <a:extLst>
                  <a:ext uri="{FF2B5EF4-FFF2-40B4-BE49-F238E27FC236}">
                    <a16:creationId xmlns:a16="http://schemas.microsoft.com/office/drawing/2014/main" id="{5270BAF9-2EEE-EB31-8F8D-FE6DE1B325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86" y="9072"/>
                <a:ext cx="33" cy="2195"/>
              </a:xfrm>
              <a:custGeom>
                <a:avLst/>
                <a:gdLst>
                  <a:gd name="T0" fmla="*/ 0 w 33"/>
                  <a:gd name="T1" fmla="*/ 2167 h 2195"/>
                  <a:gd name="T2" fmla="*/ 0 w 33"/>
                  <a:gd name="T3" fmla="*/ 1571 h 2195"/>
                  <a:gd name="T4" fmla="*/ 33 w 33"/>
                  <a:gd name="T5" fmla="*/ 1603 h 2195"/>
                  <a:gd name="T6" fmla="*/ 33 w 33"/>
                  <a:gd name="T7" fmla="*/ 2195 h 2195"/>
                  <a:gd name="T8" fmla="*/ 0 w 33"/>
                  <a:gd name="T9" fmla="*/ 2167 h 2195"/>
                  <a:gd name="T10" fmla="*/ 0 w 33"/>
                  <a:gd name="T11" fmla="*/ 547 h 2195"/>
                  <a:gd name="T12" fmla="*/ 0 w 33"/>
                  <a:gd name="T13" fmla="*/ 0 h 2195"/>
                  <a:gd name="T14" fmla="*/ 33 w 33"/>
                  <a:gd name="T15" fmla="*/ 0 h 2195"/>
                  <a:gd name="T16" fmla="*/ 33 w 33"/>
                  <a:gd name="T17" fmla="*/ 507 h 2195"/>
                  <a:gd name="T18" fmla="*/ 0 w 33"/>
                  <a:gd name="T19" fmla="*/ 547 h 2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195">
                    <a:moveTo>
                      <a:pt x="0" y="2167"/>
                    </a:moveTo>
                    <a:lnTo>
                      <a:pt x="0" y="1571"/>
                    </a:lnTo>
                    <a:lnTo>
                      <a:pt x="33" y="1603"/>
                    </a:lnTo>
                    <a:lnTo>
                      <a:pt x="33" y="2195"/>
                    </a:lnTo>
                    <a:lnTo>
                      <a:pt x="0" y="2167"/>
                    </a:lnTo>
                    <a:close/>
                    <a:moveTo>
                      <a:pt x="0" y="547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507"/>
                    </a:lnTo>
                    <a:lnTo>
                      <a:pt x="0" y="54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0" name="Freeform 120">
                <a:extLst>
                  <a:ext uri="{FF2B5EF4-FFF2-40B4-BE49-F238E27FC236}">
                    <a16:creationId xmlns:a16="http://schemas.microsoft.com/office/drawing/2014/main" id="{DF07A2D9-77C3-52B9-0CEE-A967393E1C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19" y="9072"/>
                <a:ext cx="32" cy="2228"/>
              </a:xfrm>
              <a:custGeom>
                <a:avLst/>
                <a:gdLst>
                  <a:gd name="T0" fmla="*/ 0 w 32"/>
                  <a:gd name="T1" fmla="*/ 2195 h 2228"/>
                  <a:gd name="T2" fmla="*/ 0 w 32"/>
                  <a:gd name="T3" fmla="*/ 1603 h 2228"/>
                  <a:gd name="T4" fmla="*/ 32 w 32"/>
                  <a:gd name="T5" fmla="*/ 1631 h 2228"/>
                  <a:gd name="T6" fmla="*/ 32 w 32"/>
                  <a:gd name="T7" fmla="*/ 2228 h 2228"/>
                  <a:gd name="T8" fmla="*/ 0 w 32"/>
                  <a:gd name="T9" fmla="*/ 2195 h 2228"/>
                  <a:gd name="T10" fmla="*/ 0 w 32"/>
                  <a:gd name="T11" fmla="*/ 507 h 2228"/>
                  <a:gd name="T12" fmla="*/ 0 w 32"/>
                  <a:gd name="T13" fmla="*/ 0 h 2228"/>
                  <a:gd name="T14" fmla="*/ 32 w 32"/>
                  <a:gd name="T15" fmla="*/ 0 h 2228"/>
                  <a:gd name="T16" fmla="*/ 32 w 32"/>
                  <a:gd name="T17" fmla="*/ 471 h 2228"/>
                  <a:gd name="T18" fmla="*/ 0 w 32"/>
                  <a:gd name="T19" fmla="*/ 507 h 2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28">
                    <a:moveTo>
                      <a:pt x="0" y="2195"/>
                    </a:moveTo>
                    <a:lnTo>
                      <a:pt x="0" y="1603"/>
                    </a:lnTo>
                    <a:lnTo>
                      <a:pt x="32" y="1631"/>
                    </a:lnTo>
                    <a:lnTo>
                      <a:pt x="32" y="2228"/>
                    </a:lnTo>
                    <a:lnTo>
                      <a:pt x="0" y="2195"/>
                    </a:lnTo>
                    <a:close/>
                    <a:moveTo>
                      <a:pt x="0" y="507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71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1" name="Freeform 121">
                <a:extLst>
                  <a:ext uri="{FF2B5EF4-FFF2-40B4-BE49-F238E27FC236}">
                    <a16:creationId xmlns:a16="http://schemas.microsoft.com/office/drawing/2014/main" id="{CF27AEBA-2AD9-3210-6246-AF9D808B36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1" y="9072"/>
                <a:ext cx="32" cy="2256"/>
              </a:xfrm>
              <a:custGeom>
                <a:avLst/>
                <a:gdLst>
                  <a:gd name="T0" fmla="*/ 0 w 32"/>
                  <a:gd name="T1" fmla="*/ 2228 h 2256"/>
                  <a:gd name="T2" fmla="*/ 0 w 32"/>
                  <a:gd name="T3" fmla="*/ 1631 h 2256"/>
                  <a:gd name="T4" fmla="*/ 32 w 32"/>
                  <a:gd name="T5" fmla="*/ 1664 h 2256"/>
                  <a:gd name="T6" fmla="*/ 32 w 32"/>
                  <a:gd name="T7" fmla="*/ 2256 h 2256"/>
                  <a:gd name="T8" fmla="*/ 0 w 32"/>
                  <a:gd name="T9" fmla="*/ 2228 h 2256"/>
                  <a:gd name="T10" fmla="*/ 0 w 32"/>
                  <a:gd name="T11" fmla="*/ 471 h 2256"/>
                  <a:gd name="T12" fmla="*/ 0 w 32"/>
                  <a:gd name="T13" fmla="*/ 0 h 2256"/>
                  <a:gd name="T14" fmla="*/ 32 w 32"/>
                  <a:gd name="T15" fmla="*/ 0 h 2256"/>
                  <a:gd name="T16" fmla="*/ 32 w 32"/>
                  <a:gd name="T17" fmla="*/ 431 h 2256"/>
                  <a:gd name="T18" fmla="*/ 0 w 32"/>
                  <a:gd name="T19" fmla="*/ 471 h 2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56">
                    <a:moveTo>
                      <a:pt x="0" y="2228"/>
                    </a:moveTo>
                    <a:lnTo>
                      <a:pt x="0" y="1631"/>
                    </a:lnTo>
                    <a:lnTo>
                      <a:pt x="32" y="1664"/>
                    </a:lnTo>
                    <a:lnTo>
                      <a:pt x="32" y="2256"/>
                    </a:lnTo>
                    <a:lnTo>
                      <a:pt x="0" y="2228"/>
                    </a:lnTo>
                    <a:close/>
                    <a:moveTo>
                      <a:pt x="0" y="4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31"/>
                    </a:lnTo>
                    <a:lnTo>
                      <a:pt x="0" y="471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2" name="Freeform 122">
                <a:extLst>
                  <a:ext uri="{FF2B5EF4-FFF2-40B4-BE49-F238E27FC236}">
                    <a16:creationId xmlns:a16="http://schemas.microsoft.com/office/drawing/2014/main" id="{ADDFAC6F-050A-7A93-6266-E30D13CF2C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83" y="9072"/>
                <a:ext cx="32" cy="2288"/>
              </a:xfrm>
              <a:custGeom>
                <a:avLst/>
                <a:gdLst>
                  <a:gd name="T0" fmla="*/ 0 w 32"/>
                  <a:gd name="T1" fmla="*/ 2256 h 2288"/>
                  <a:gd name="T2" fmla="*/ 0 w 32"/>
                  <a:gd name="T3" fmla="*/ 1664 h 2288"/>
                  <a:gd name="T4" fmla="*/ 32 w 32"/>
                  <a:gd name="T5" fmla="*/ 1692 h 2288"/>
                  <a:gd name="T6" fmla="*/ 32 w 32"/>
                  <a:gd name="T7" fmla="*/ 2288 h 2288"/>
                  <a:gd name="T8" fmla="*/ 0 w 32"/>
                  <a:gd name="T9" fmla="*/ 2256 h 2288"/>
                  <a:gd name="T10" fmla="*/ 0 w 32"/>
                  <a:gd name="T11" fmla="*/ 431 h 2288"/>
                  <a:gd name="T12" fmla="*/ 0 w 32"/>
                  <a:gd name="T13" fmla="*/ 0 h 2288"/>
                  <a:gd name="T14" fmla="*/ 32 w 32"/>
                  <a:gd name="T15" fmla="*/ 0 h 2288"/>
                  <a:gd name="T16" fmla="*/ 32 w 32"/>
                  <a:gd name="T17" fmla="*/ 390 h 2288"/>
                  <a:gd name="T18" fmla="*/ 0 w 32"/>
                  <a:gd name="T19" fmla="*/ 431 h 2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88">
                    <a:moveTo>
                      <a:pt x="0" y="2256"/>
                    </a:moveTo>
                    <a:lnTo>
                      <a:pt x="0" y="1664"/>
                    </a:lnTo>
                    <a:lnTo>
                      <a:pt x="32" y="1692"/>
                    </a:lnTo>
                    <a:lnTo>
                      <a:pt x="32" y="2288"/>
                    </a:lnTo>
                    <a:lnTo>
                      <a:pt x="0" y="2256"/>
                    </a:lnTo>
                    <a:close/>
                    <a:moveTo>
                      <a:pt x="0" y="43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90"/>
                    </a:lnTo>
                    <a:lnTo>
                      <a:pt x="0" y="431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3" name="Freeform 123">
                <a:extLst>
                  <a:ext uri="{FF2B5EF4-FFF2-40B4-BE49-F238E27FC236}">
                    <a16:creationId xmlns:a16="http://schemas.microsoft.com/office/drawing/2014/main" id="{D9C2807C-AD59-AC4B-1286-E37E78A0BF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15" y="9072"/>
                <a:ext cx="32" cy="2316"/>
              </a:xfrm>
              <a:custGeom>
                <a:avLst/>
                <a:gdLst>
                  <a:gd name="T0" fmla="*/ 0 w 32"/>
                  <a:gd name="T1" fmla="*/ 2288 h 2316"/>
                  <a:gd name="T2" fmla="*/ 0 w 32"/>
                  <a:gd name="T3" fmla="*/ 1692 h 2316"/>
                  <a:gd name="T4" fmla="*/ 32 w 32"/>
                  <a:gd name="T5" fmla="*/ 1724 h 2316"/>
                  <a:gd name="T6" fmla="*/ 32 w 32"/>
                  <a:gd name="T7" fmla="*/ 2316 h 2316"/>
                  <a:gd name="T8" fmla="*/ 0 w 32"/>
                  <a:gd name="T9" fmla="*/ 2288 h 2316"/>
                  <a:gd name="T10" fmla="*/ 0 w 32"/>
                  <a:gd name="T11" fmla="*/ 390 h 2316"/>
                  <a:gd name="T12" fmla="*/ 0 w 32"/>
                  <a:gd name="T13" fmla="*/ 0 h 2316"/>
                  <a:gd name="T14" fmla="*/ 32 w 32"/>
                  <a:gd name="T15" fmla="*/ 0 h 2316"/>
                  <a:gd name="T16" fmla="*/ 32 w 32"/>
                  <a:gd name="T17" fmla="*/ 354 h 2316"/>
                  <a:gd name="T18" fmla="*/ 0 w 32"/>
                  <a:gd name="T19" fmla="*/ 39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16">
                    <a:moveTo>
                      <a:pt x="0" y="2288"/>
                    </a:moveTo>
                    <a:lnTo>
                      <a:pt x="0" y="1692"/>
                    </a:lnTo>
                    <a:lnTo>
                      <a:pt x="32" y="1724"/>
                    </a:lnTo>
                    <a:lnTo>
                      <a:pt x="32" y="2316"/>
                    </a:lnTo>
                    <a:lnTo>
                      <a:pt x="0" y="2288"/>
                    </a:lnTo>
                    <a:close/>
                    <a:moveTo>
                      <a:pt x="0" y="39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54"/>
                    </a:lnTo>
                    <a:lnTo>
                      <a:pt x="0" y="390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4" name="Freeform 124">
                <a:extLst>
                  <a:ext uri="{FF2B5EF4-FFF2-40B4-BE49-F238E27FC236}">
                    <a16:creationId xmlns:a16="http://schemas.microsoft.com/office/drawing/2014/main" id="{0640A535-2C0F-E455-DB7D-87C515518D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47" y="9072"/>
                <a:ext cx="33" cy="2349"/>
              </a:xfrm>
              <a:custGeom>
                <a:avLst/>
                <a:gdLst>
                  <a:gd name="T0" fmla="*/ 0 w 33"/>
                  <a:gd name="T1" fmla="*/ 2316 h 2349"/>
                  <a:gd name="T2" fmla="*/ 0 w 33"/>
                  <a:gd name="T3" fmla="*/ 1724 h 2349"/>
                  <a:gd name="T4" fmla="*/ 33 w 33"/>
                  <a:gd name="T5" fmla="*/ 1756 h 2349"/>
                  <a:gd name="T6" fmla="*/ 33 w 33"/>
                  <a:gd name="T7" fmla="*/ 2349 h 2349"/>
                  <a:gd name="T8" fmla="*/ 0 w 33"/>
                  <a:gd name="T9" fmla="*/ 2316 h 2349"/>
                  <a:gd name="T10" fmla="*/ 0 w 33"/>
                  <a:gd name="T11" fmla="*/ 354 h 2349"/>
                  <a:gd name="T12" fmla="*/ 0 w 33"/>
                  <a:gd name="T13" fmla="*/ 0 h 2349"/>
                  <a:gd name="T14" fmla="*/ 33 w 33"/>
                  <a:gd name="T15" fmla="*/ 0 h 2349"/>
                  <a:gd name="T16" fmla="*/ 33 w 33"/>
                  <a:gd name="T17" fmla="*/ 314 h 2349"/>
                  <a:gd name="T18" fmla="*/ 0 w 33"/>
                  <a:gd name="T19" fmla="*/ 354 h 2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349">
                    <a:moveTo>
                      <a:pt x="0" y="2316"/>
                    </a:moveTo>
                    <a:lnTo>
                      <a:pt x="0" y="1724"/>
                    </a:lnTo>
                    <a:lnTo>
                      <a:pt x="33" y="1756"/>
                    </a:lnTo>
                    <a:lnTo>
                      <a:pt x="33" y="2349"/>
                    </a:lnTo>
                    <a:lnTo>
                      <a:pt x="0" y="2316"/>
                    </a:lnTo>
                    <a:close/>
                    <a:moveTo>
                      <a:pt x="0" y="354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314"/>
                    </a:lnTo>
                    <a:lnTo>
                      <a:pt x="0" y="354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5" name="Freeform 125">
                <a:extLst>
                  <a:ext uri="{FF2B5EF4-FFF2-40B4-BE49-F238E27FC236}">
                    <a16:creationId xmlns:a16="http://schemas.microsoft.com/office/drawing/2014/main" id="{E4B255B7-3284-CD48-43FE-3AAB2C9433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80" y="9072"/>
                <a:ext cx="32" cy="2377"/>
              </a:xfrm>
              <a:custGeom>
                <a:avLst/>
                <a:gdLst>
                  <a:gd name="T0" fmla="*/ 0 w 32"/>
                  <a:gd name="T1" fmla="*/ 2349 h 2377"/>
                  <a:gd name="T2" fmla="*/ 0 w 32"/>
                  <a:gd name="T3" fmla="*/ 1756 h 2377"/>
                  <a:gd name="T4" fmla="*/ 32 w 32"/>
                  <a:gd name="T5" fmla="*/ 1784 h 2377"/>
                  <a:gd name="T6" fmla="*/ 32 w 32"/>
                  <a:gd name="T7" fmla="*/ 2377 h 2377"/>
                  <a:gd name="T8" fmla="*/ 0 w 32"/>
                  <a:gd name="T9" fmla="*/ 2349 h 2377"/>
                  <a:gd name="T10" fmla="*/ 0 w 32"/>
                  <a:gd name="T11" fmla="*/ 314 h 2377"/>
                  <a:gd name="T12" fmla="*/ 0 w 32"/>
                  <a:gd name="T13" fmla="*/ 0 h 2377"/>
                  <a:gd name="T14" fmla="*/ 32 w 32"/>
                  <a:gd name="T15" fmla="*/ 4 h 2377"/>
                  <a:gd name="T16" fmla="*/ 32 w 32"/>
                  <a:gd name="T17" fmla="*/ 273 h 2377"/>
                  <a:gd name="T18" fmla="*/ 0 w 32"/>
                  <a:gd name="T19" fmla="*/ 314 h 2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77">
                    <a:moveTo>
                      <a:pt x="0" y="2349"/>
                    </a:moveTo>
                    <a:lnTo>
                      <a:pt x="0" y="1756"/>
                    </a:lnTo>
                    <a:lnTo>
                      <a:pt x="32" y="1784"/>
                    </a:lnTo>
                    <a:lnTo>
                      <a:pt x="32" y="2377"/>
                    </a:lnTo>
                    <a:lnTo>
                      <a:pt x="0" y="2349"/>
                    </a:lnTo>
                    <a:close/>
                    <a:moveTo>
                      <a:pt x="0" y="314"/>
                    </a:moveTo>
                    <a:lnTo>
                      <a:pt x="0" y="0"/>
                    </a:lnTo>
                    <a:lnTo>
                      <a:pt x="32" y="4"/>
                    </a:lnTo>
                    <a:lnTo>
                      <a:pt x="32" y="273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6" name="Freeform 126">
                <a:extLst>
                  <a:ext uri="{FF2B5EF4-FFF2-40B4-BE49-F238E27FC236}">
                    <a16:creationId xmlns:a16="http://schemas.microsoft.com/office/drawing/2014/main" id="{09CCECB4-3C8F-1500-2535-42B6053C18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2" y="9076"/>
                <a:ext cx="32" cy="2405"/>
              </a:xfrm>
              <a:custGeom>
                <a:avLst/>
                <a:gdLst>
                  <a:gd name="T0" fmla="*/ 0 w 32"/>
                  <a:gd name="T1" fmla="*/ 2373 h 2405"/>
                  <a:gd name="T2" fmla="*/ 0 w 32"/>
                  <a:gd name="T3" fmla="*/ 1780 h 2405"/>
                  <a:gd name="T4" fmla="*/ 32 w 32"/>
                  <a:gd name="T5" fmla="*/ 1813 h 2405"/>
                  <a:gd name="T6" fmla="*/ 32 w 32"/>
                  <a:gd name="T7" fmla="*/ 2405 h 2405"/>
                  <a:gd name="T8" fmla="*/ 0 w 32"/>
                  <a:gd name="T9" fmla="*/ 2373 h 2405"/>
                  <a:gd name="T10" fmla="*/ 0 w 32"/>
                  <a:gd name="T11" fmla="*/ 269 h 2405"/>
                  <a:gd name="T12" fmla="*/ 0 w 32"/>
                  <a:gd name="T13" fmla="*/ 0 h 2405"/>
                  <a:gd name="T14" fmla="*/ 32 w 32"/>
                  <a:gd name="T15" fmla="*/ 0 h 2405"/>
                  <a:gd name="T16" fmla="*/ 32 w 32"/>
                  <a:gd name="T17" fmla="*/ 233 h 2405"/>
                  <a:gd name="T18" fmla="*/ 0 w 32"/>
                  <a:gd name="T19" fmla="*/ 269 h 2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05">
                    <a:moveTo>
                      <a:pt x="0" y="2373"/>
                    </a:moveTo>
                    <a:lnTo>
                      <a:pt x="0" y="1780"/>
                    </a:lnTo>
                    <a:lnTo>
                      <a:pt x="32" y="1813"/>
                    </a:lnTo>
                    <a:lnTo>
                      <a:pt x="32" y="2405"/>
                    </a:lnTo>
                    <a:lnTo>
                      <a:pt x="0" y="2373"/>
                    </a:lnTo>
                    <a:close/>
                    <a:moveTo>
                      <a:pt x="0" y="26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3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7" name="Freeform 127">
                <a:extLst>
                  <a:ext uri="{FF2B5EF4-FFF2-40B4-BE49-F238E27FC236}">
                    <a16:creationId xmlns:a16="http://schemas.microsoft.com/office/drawing/2014/main" id="{5BA0C0F1-EC5B-4B9F-D4EE-4F4083BBC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44" y="9076"/>
                <a:ext cx="32" cy="2437"/>
              </a:xfrm>
              <a:custGeom>
                <a:avLst/>
                <a:gdLst>
                  <a:gd name="T0" fmla="*/ 0 w 32"/>
                  <a:gd name="T1" fmla="*/ 2405 h 2437"/>
                  <a:gd name="T2" fmla="*/ 0 w 32"/>
                  <a:gd name="T3" fmla="*/ 1813 h 2437"/>
                  <a:gd name="T4" fmla="*/ 32 w 32"/>
                  <a:gd name="T5" fmla="*/ 1841 h 2437"/>
                  <a:gd name="T6" fmla="*/ 32 w 32"/>
                  <a:gd name="T7" fmla="*/ 2437 h 2437"/>
                  <a:gd name="T8" fmla="*/ 0 w 32"/>
                  <a:gd name="T9" fmla="*/ 2405 h 2437"/>
                  <a:gd name="T10" fmla="*/ 0 w 32"/>
                  <a:gd name="T11" fmla="*/ 233 h 2437"/>
                  <a:gd name="T12" fmla="*/ 0 w 32"/>
                  <a:gd name="T13" fmla="*/ 0 h 2437"/>
                  <a:gd name="T14" fmla="*/ 32 w 32"/>
                  <a:gd name="T15" fmla="*/ 0 h 2437"/>
                  <a:gd name="T16" fmla="*/ 32 w 32"/>
                  <a:gd name="T17" fmla="*/ 193 h 2437"/>
                  <a:gd name="T18" fmla="*/ 0 w 32"/>
                  <a:gd name="T19" fmla="*/ 233 h 2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37">
                    <a:moveTo>
                      <a:pt x="0" y="2405"/>
                    </a:moveTo>
                    <a:lnTo>
                      <a:pt x="0" y="1813"/>
                    </a:lnTo>
                    <a:lnTo>
                      <a:pt x="32" y="1841"/>
                    </a:lnTo>
                    <a:lnTo>
                      <a:pt x="32" y="2437"/>
                    </a:lnTo>
                    <a:lnTo>
                      <a:pt x="0" y="2405"/>
                    </a:lnTo>
                    <a:close/>
                    <a:moveTo>
                      <a:pt x="0" y="23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3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8" name="Freeform 128">
                <a:extLst>
                  <a:ext uri="{FF2B5EF4-FFF2-40B4-BE49-F238E27FC236}">
                    <a16:creationId xmlns:a16="http://schemas.microsoft.com/office/drawing/2014/main" id="{0A400117-C908-B875-193F-AFC37E587B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76" y="9076"/>
                <a:ext cx="33" cy="2465"/>
              </a:xfrm>
              <a:custGeom>
                <a:avLst/>
                <a:gdLst>
                  <a:gd name="T0" fmla="*/ 0 w 33"/>
                  <a:gd name="T1" fmla="*/ 2437 h 2465"/>
                  <a:gd name="T2" fmla="*/ 0 w 33"/>
                  <a:gd name="T3" fmla="*/ 1841 h 2465"/>
                  <a:gd name="T4" fmla="*/ 33 w 33"/>
                  <a:gd name="T5" fmla="*/ 1873 h 2465"/>
                  <a:gd name="T6" fmla="*/ 33 w 33"/>
                  <a:gd name="T7" fmla="*/ 2465 h 2465"/>
                  <a:gd name="T8" fmla="*/ 0 w 33"/>
                  <a:gd name="T9" fmla="*/ 2437 h 2465"/>
                  <a:gd name="T10" fmla="*/ 0 w 33"/>
                  <a:gd name="T11" fmla="*/ 193 h 2465"/>
                  <a:gd name="T12" fmla="*/ 0 w 33"/>
                  <a:gd name="T13" fmla="*/ 0 h 2465"/>
                  <a:gd name="T14" fmla="*/ 33 w 33"/>
                  <a:gd name="T15" fmla="*/ 0 h 2465"/>
                  <a:gd name="T16" fmla="*/ 33 w 33"/>
                  <a:gd name="T17" fmla="*/ 153 h 2465"/>
                  <a:gd name="T18" fmla="*/ 0 w 33"/>
                  <a:gd name="T19" fmla="*/ 193 h 2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465">
                    <a:moveTo>
                      <a:pt x="0" y="2437"/>
                    </a:moveTo>
                    <a:lnTo>
                      <a:pt x="0" y="1841"/>
                    </a:lnTo>
                    <a:lnTo>
                      <a:pt x="33" y="1873"/>
                    </a:lnTo>
                    <a:lnTo>
                      <a:pt x="33" y="2465"/>
                    </a:lnTo>
                    <a:lnTo>
                      <a:pt x="0" y="2437"/>
                    </a:lnTo>
                    <a:close/>
                    <a:moveTo>
                      <a:pt x="0" y="193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153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9" name="Freeform 129">
                <a:extLst>
                  <a:ext uri="{FF2B5EF4-FFF2-40B4-BE49-F238E27FC236}">
                    <a16:creationId xmlns:a16="http://schemas.microsoft.com/office/drawing/2014/main" id="{484E0765-B478-DE2E-6C35-6AAE9518A8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9" y="9076"/>
                <a:ext cx="32" cy="2498"/>
              </a:xfrm>
              <a:custGeom>
                <a:avLst/>
                <a:gdLst>
                  <a:gd name="T0" fmla="*/ 0 w 32"/>
                  <a:gd name="T1" fmla="*/ 2465 h 2498"/>
                  <a:gd name="T2" fmla="*/ 0 w 32"/>
                  <a:gd name="T3" fmla="*/ 1873 h 2498"/>
                  <a:gd name="T4" fmla="*/ 32 w 32"/>
                  <a:gd name="T5" fmla="*/ 1901 h 2498"/>
                  <a:gd name="T6" fmla="*/ 32 w 32"/>
                  <a:gd name="T7" fmla="*/ 2498 h 2498"/>
                  <a:gd name="T8" fmla="*/ 0 w 32"/>
                  <a:gd name="T9" fmla="*/ 2465 h 2498"/>
                  <a:gd name="T10" fmla="*/ 0 w 32"/>
                  <a:gd name="T11" fmla="*/ 153 h 2498"/>
                  <a:gd name="T12" fmla="*/ 0 w 32"/>
                  <a:gd name="T13" fmla="*/ 0 h 2498"/>
                  <a:gd name="T14" fmla="*/ 32 w 32"/>
                  <a:gd name="T15" fmla="*/ 0 h 2498"/>
                  <a:gd name="T16" fmla="*/ 32 w 32"/>
                  <a:gd name="T17" fmla="*/ 116 h 2498"/>
                  <a:gd name="T18" fmla="*/ 0 w 32"/>
                  <a:gd name="T19" fmla="*/ 153 h 2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98">
                    <a:moveTo>
                      <a:pt x="0" y="2465"/>
                    </a:moveTo>
                    <a:lnTo>
                      <a:pt x="0" y="1873"/>
                    </a:lnTo>
                    <a:lnTo>
                      <a:pt x="32" y="1901"/>
                    </a:lnTo>
                    <a:lnTo>
                      <a:pt x="32" y="2498"/>
                    </a:lnTo>
                    <a:lnTo>
                      <a:pt x="0" y="2465"/>
                    </a:lnTo>
                    <a:close/>
                    <a:moveTo>
                      <a:pt x="0" y="15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16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0" name="Freeform 130">
                <a:extLst>
                  <a:ext uri="{FF2B5EF4-FFF2-40B4-BE49-F238E27FC236}">
                    <a16:creationId xmlns:a16="http://schemas.microsoft.com/office/drawing/2014/main" id="{73554328-DCBA-AA5F-5D68-1D71757736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1" y="9076"/>
                <a:ext cx="32" cy="2526"/>
              </a:xfrm>
              <a:custGeom>
                <a:avLst/>
                <a:gdLst>
                  <a:gd name="T0" fmla="*/ 0 w 32"/>
                  <a:gd name="T1" fmla="*/ 2498 h 2526"/>
                  <a:gd name="T2" fmla="*/ 0 w 32"/>
                  <a:gd name="T3" fmla="*/ 1901 h 2526"/>
                  <a:gd name="T4" fmla="*/ 32 w 32"/>
                  <a:gd name="T5" fmla="*/ 1934 h 2526"/>
                  <a:gd name="T6" fmla="*/ 32 w 32"/>
                  <a:gd name="T7" fmla="*/ 2526 h 2526"/>
                  <a:gd name="T8" fmla="*/ 0 w 32"/>
                  <a:gd name="T9" fmla="*/ 2498 h 2526"/>
                  <a:gd name="T10" fmla="*/ 0 w 32"/>
                  <a:gd name="T11" fmla="*/ 116 h 2526"/>
                  <a:gd name="T12" fmla="*/ 0 w 32"/>
                  <a:gd name="T13" fmla="*/ 0 h 2526"/>
                  <a:gd name="T14" fmla="*/ 32 w 32"/>
                  <a:gd name="T15" fmla="*/ 0 h 2526"/>
                  <a:gd name="T16" fmla="*/ 32 w 32"/>
                  <a:gd name="T17" fmla="*/ 76 h 2526"/>
                  <a:gd name="T18" fmla="*/ 0 w 32"/>
                  <a:gd name="T19" fmla="*/ 116 h 2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26">
                    <a:moveTo>
                      <a:pt x="0" y="2498"/>
                    </a:moveTo>
                    <a:lnTo>
                      <a:pt x="0" y="1901"/>
                    </a:lnTo>
                    <a:lnTo>
                      <a:pt x="32" y="1934"/>
                    </a:lnTo>
                    <a:lnTo>
                      <a:pt x="32" y="2526"/>
                    </a:lnTo>
                    <a:lnTo>
                      <a:pt x="0" y="2498"/>
                    </a:lnTo>
                    <a:close/>
                    <a:moveTo>
                      <a:pt x="0" y="11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7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1" name="Freeform 131">
                <a:extLst>
                  <a:ext uri="{FF2B5EF4-FFF2-40B4-BE49-F238E27FC236}">
                    <a16:creationId xmlns:a16="http://schemas.microsoft.com/office/drawing/2014/main" id="{8FE715D5-ECB5-9BAC-7A4F-0C8FC48458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73" y="9076"/>
                <a:ext cx="32" cy="2558"/>
              </a:xfrm>
              <a:custGeom>
                <a:avLst/>
                <a:gdLst>
                  <a:gd name="T0" fmla="*/ 0 w 32"/>
                  <a:gd name="T1" fmla="*/ 2526 h 2558"/>
                  <a:gd name="T2" fmla="*/ 0 w 32"/>
                  <a:gd name="T3" fmla="*/ 1934 h 2558"/>
                  <a:gd name="T4" fmla="*/ 32 w 32"/>
                  <a:gd name="T5" fmla="*/ 1966 h 2558"/>
                  <a:gd name="T6" fmla="*/ 32 w 32"/>
                  <a:gd name="T7" fmla="*/ 2558 h 2558"/>
                  <a:gd name="T8" fmla="*/ 0 w 32"/>
                  <a:gd name="T9" fmla="*/ 2526 h 2558"/>
                  <a:gd name="T10" fmla="*/ 0 w 32"/>
                  <a:gd name="T11" fmla="*/ 76 h 2558"/>
                  <a:gd name="T12" fmla="*/ 0 w 32"/>
                  <a:gd name="T13" fmla="*/ 0 h 2558"/>
                  <a:gd name="T14" fmla="*/ 32 w 32"/>
                  <a:gd name="T15" fmla="*/ 0 h 2558"/>
                  <a:gd name="T16" fmla="*/ 32 w 32"/>
                  <a:gd name="T17" fmla="*/ 36 h 2558"/>
                  <a:gd name="T18" fmla="*/ 0 w 32"/>
                  <a:gd name="T19" fmla="*/ 76 h 2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58">
                    <a:moveTo>
                      <a:pt x="0" y="2526"/>
                    </a:moveTo>
                    <a:lnTo>
                      <a:pt x="0" y="1934"/>
                    </a:lnTo>
                    <a:lnTo>
                      <a:pt x="32" y="1966"/>
                    </a:lnTo>
                    <a:lnTo>
                      <a:pt x="32" y="2558"/>
                    </a:lnTo>
                    <a:lnTo>
                      <a:pt x="0" y="2526"/>
                    </a:lnTo>
                    <a:close/>
                    <a:moveTo>
                      <a:pt x="0" y="7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2" name="Freeform 132">
                <a:extLst>
                  <a:ext uri="{FF2B5EF4-FFF2-40B4-BE49-F238E27FC236}">
                    <a16:creationId xmlns:a16="http://schemas.microsoft.com/office/drawing/2014/main" id="{4A1D3544-7741-32C4-4AA5-3ED327245D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05" y="9076"/>
                <a:ext cx="33" cy="2586"/>
              </a:xfrm>
              <a:custGeom>
                <a:avLst/>
                <a:gdLst>
                  <a:gd name="T0" fmla="*/ 0 w 33"/>
                  <a:gd name="T1" fmla="*/ 2558 h 2586"/>
                  <a:gd name="T2" fmla="*/ 0 w 33"/>
                  <a:gd name="T3" fmla="*/ 1966 h 2586"/>
                  <a:gd name="T4" fmla="*/ 33 w 33"/>
                  <a:gd name="T5" fmla="*/ 1994 h 2586"/>
                  <a:gd name="T6" fmla="*/ 33 w 33"/>
                  <a:gd name="T7" fmla="*/ 2586 h 2586"/>
                  <a:gd name="T8" fmla="*/ 0 w 33"/>
                  <a:gd name="T9" fmla="*/ 2558 h 2586"/>
                  <a:gd name="T10" fmla="*/ 0 w 33"/>
                  <a:gd name="T11" fmla="*/ 36 h 2586"/>
                  <a:gd name="T12" fmla="*/ 0 w 33"/>
                  <a:gd name="T13" fmla="*/ 0 h 2586"/>
                  <a:gd name="T14" fmla="*/ 33 w 33"/>
                  <a:gd name="T15" fmla="*/ 0 h 2586"/>
                  <a:gd name="T16" fmla="*/ 0 w 33"/>
                  <a:gd name="T17" fmla="*/ 36 h 2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586">
                    <a:moveTo>
                      <a:pt x="0" y="2558"/>
                    </a:moveTo>
                    <a:lnTo>
                      <a:pt x="0" y="1966"/>
                    </a:lnTo>
                    <a:lnTo>
                      <a:pt x="33" y="1994"/>
                    </a:lnTo>
                    <a:lnTo>
                      <a:pt x="33" y="2586"/>
                    </a:lnTo>
                    <a:lnTo>
                      <a:pt x="0" y="2558"/>
                    </a:lnTo>
                    <a:close/>
                    <a:moveTo>
                      <a:pt x="0" y="36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3" name="Freeform 133">
                <a:extLst>
                  <a:ext uri="{FF2B5EF4-FFF2-40B4-BE49-F238E27FC236}">
                    <a16:creationId xmlns:a16="http://schemas.microsoft.com/office/drawing/2014/main" id="{73321305-8E3E-75B9-5DA6-C64D1F7FF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8979"/>
                <a:ext cx="1447" cy="189"/>
              </a:xfrm>
              <a:custGeom>
                <a:avLst/>
                <a:gdLst>
                  <a:gd name="T0" fmla="*/ 194 w 1447"/>
                  <a:gd name="T1" fmla="*/ 93 h 189"/>
                  <a:gd name="T2" fmla="*/ 97 w 1447"/>
                  <a:gd name="T3" fmla="*/ 189 h 189"/>
                  <a:gd name="T4" fmla="*/ 1447 w 1447"/>
                  <a:gd name="T5" fmla="*/ 189 h 189"/>
                  <a:gd name="T6" fmla="*/ 1447 w 1447"/>
                  <a:gd name="T7" fmla="*/ 0 h 189"/>
                  <a:gd name="T8" fmla="*/ 97 w 1447"/>
                  <a:gd name="T9" fmla="*/ 0 h 189"/>
                  <a:gd name="T10" fmla="*/ 0 w 1447"/>
                  <a:gd name="T11" fmla="*/ 93 h 189"/>
                  <a:gd name="T12" fmla="*/ 97 w 1447"/>
                  <a:gd name="T13" fmla="*/ 0 h 189"/>
                  <a:gd name="T14" fmla="*/ 0 w 1447"/>
                  <a:gd name="T15" fmla="*/ 0 h 189"/>
                  <a:gd name="T16" fmla="*/ 0 w 1447"/>
                  <a:gd name="T17" fmla="*/ 93 h 189"/>
                  <a:gd name="T18" fmla="*/ 194 w 144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7" h="189">
                    <a:moveTo>
                      <a:pt x="194" y="93"/>
                    </a:moveTo>
                    <a:lnTo>
                      <a:pt x="97" y="189"/>
                    </a:lnTo>
                    <a:lnTo>
                      <a:pt x="1447" y="189"/>
                    </a:lnTo>
                    <a:lnTo>
                      <a:pt x="1447" y="0"/>
                    </a:lnTo>
                    <a:lnTo>
                      <a:pt x="97" y="0"/>
                    </a:lnTo>
                    <a:lnTo>
                      <a:pt x="0" y="93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194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4" name="Freeform 134">
                <a:extLst>
                  <a:ext uri="{FF2B5EF4-FFF2-40B4-BE49-F238E27FC236}">
                    <a16:creationId xmlns:a16="http://schemas.microsoft.com/office/drawing/2014/main" id="{1146DCE7-DCE7-3ED8-245C-519E22048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072"/>
                <a:ext cx="194" cy="543"/>
              </a:xfrm>
              <a:custGeom>
                <a:avLst/>
                <a:gdLst>
                  <a:gd name="T0" fmla="*/ 97 w 194"/>
                  <a:gd name="T1" fmla="*/ 354 h 543"/>
                  <a:gd name="T2" fmla="*/ 194 w 194"/>
                  <a:gd name="T3" fmla="*/ 447 h 543"/>
                  <a:gd name="T4" fmla="*/ 194 w 194"/>
                  <a:gd name="T5" fmla="*/ 0 h 543"/>
                  <a:gd name="T6" fmla="*/ 0 w 194"/>
                  <a:gd name="T7" fmla="*/ 0 h 543"/>
                  <a:gd name="T8" fmla="*/ 0 w 194"/>
                  <a:gd name="T9" fmla="*/ 447 h 543"/>
                  <a:gd name="T10" fmla="*/ 97 w 194"/>
                  <a:gd name="T11" fmla="*/ 543 h 543"/>
                  <a:gd name="T12" fmla="*/ 0 w 194"/>
                  <a:gd name="T13" fmla="*/ 447 h 543"/>
                  <a:gd name="T14" fmla="*/ 0 w 194"/>
                  <a:gd name="T15" fmla="*/ 543 h 543"/>
                  <a:gd name="T16" fmla="*/ 97 w 194"/>
                  <a:gd name="T17" fmla="*/ 543 h 543"/>
                  <a:gd name="T18" fmla="*/ 97 w 194"/>
                  <a:gd name="T19" fmla="*/ 354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4" h="543">
                    <a:moveTo>
                      <a:pt x="97" y="354"/>
                    </a:moveTo>
                    <a:lnTo>
                      <a:pt x="194" y="447"/>
                    </a:lnTo>
                    <a:lnTo>
                      <a:pt x="194" y="0"/>
                    </a:lnTo>
                    <a:lnTo>
                      <a:pt x="0" y="0"/>
                    </a:lnTo>
                    <a:lnTo>
                      <a:pt x="0" y="447"/>
                    </a:lnTo>
                    <a:lnTo>
                      <a:pt x="97" y="543"/>
                    </a:lnTo>
                    <a:lnTo>
                      <a:pt x="0" y="447"/>
                    </a:lnTo>
                    <a:lnTo>
                      <a:pt x="0" y="543"/>
                    </a:lnTo>
                    <a:lnTo>
                      <a:pt x="97" y="543"/>
                    </a:lnTo>
                    <a:lnTo>
                      <a:pt x="97" y="3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5" name="Freeform 135">
                <a:extLst>
                  <a:ext uri="{FF2B5EF4-FFF2-40B4-BE49-F238E27FC236}">
                    <a16:creationId xmlns:a16="http://schemas.microsoft.com/office/drawing/2014/main" id="{F774C437-6B82-17CB-FDE9-751CD8805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9426"/>
                <a:ext cx="649" cy="189"/>
              </a:xfrm>
              <a:custGeom>
                <a:avLst/>
                <a:gdLst>
                  <a:gd name="T0" fmla="*/ 516 w 649"/>
                  <a:gd name="T1" fmla="*/ 157 h 189"/>
                  <a:gd name="T2" fmla="*/ 443 w 649"/>
                  <a:gd name="T3" fmla="*/ 0 h 189"/>
                  <a:gd name="T4" fmla="*/ 0 w 649"/>
                  <a:gd name="T5" fmla="*/ 0 h 189"/>
                  <a:gd name="T6" fmla="*/ 0 w 649"/>
                  <a:gd name="T7" fmla="*/ 189 h 189"/>
                  <a:gd name="T8" fmla="*/ 443 w 649"/>
                  <a:gd name="T9" fmla="*/ 189 h 189"/>
                  <a:gd name="T10" fmla="*/ 371 w 649"/>
                  <a:gd name="T11" fmla="*/ 32 h 189"/>
                  <a:gd name="T12" fmla="*/ 516 w 649"/>
                  <a:gd name="T13" fmla="*/ 157 h 189"/>
                  <a:gd name="T14" fmla="*/ 649 w 649"/>
                  <a:gd name="T15" fmla="*/ 0 h 189"/>
                  <a:gd name="T16" fmla="*/ 443 w 649"/>
                  <a:gd name="T17" fmla="*/ 0 h 189"/>
                  <a:gd name="T18" fmla="*/ 516 w 64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9" h="189">
                    <a:moveTo>
                      <a:pt x="516" y="157"/>
                    </a:moveTo>
                    <a:lnTo>
                      <a:pt x="44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43" y="189"/>
                    </a:lnTo>
                    <a:lnTo>
                      <a:pt x="371" y="32"/>
                    </a:lnTo>
                    <a:lnTo>
                      <a:pt x="516" y="157"/>
                    </a:lnTo>
                    <a:lnTo>
                      <a:pt x="649" y="0"/>
                    </a:lnTo>
                    <a:lnTo>
                      <a:pt x="443" y="0"/>
                    </a:lnTo>
                    <a:lnTo>
                      <a:pt x="516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6" name="Freeform 136">
                <a:extLst>
                  <a:ext uri="{FF2B5EF4-FFF2-40B4-BE49-F238E27FC236}">
                    <a16:creationId xmlns:a16="http://schemas.microsoft.com/office/drawing/2014/main" id="{24DD5F9B-2615-98B3-8710-ADF58F221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458"/>
                <a:ext cx="613" cy="621"/>
              </a:xfrm>
              <a:custGeom>
                <a:avLst/>
                <a:gdLst>
                  <a:gd name="T0" fmla="*/ 194 w 613"/>
                  <a:gd name="T1" fmla="*/ 484 h 621"/>
                  <a:gd name="T2" fmla="*/ 202 w 613"/>
                  <a:gd name="T3" fmla="*/ 613 h 621"/>
                  <a:gd name="T4" fmla="*/ 613 w 613"/>
                  <a:gd name="T5" fmla="*/ 125 h 621"/>
                  <a:gd name="T6" fmla="*/ 468 w 613"/>
                  <a:gd name="T7" fmla="*/ 0 h 621"/>
                  <a:gd name="T8" fmla="*/ 57 w 613"/>
                  <a:gd name="T9" fmla="*/ 492 h 621"/>
                  <a:gd name="T10" fmla="*/ 65 w 613"/>
                  <a:gd name="T11" fmla="*/ 621 h 621"/>
                  <a:gd name="T12" fmla="*/ 57 w 613"/>
                  <a:gd name="T13" fmla="*/ 492 h 621"/>
                  <a:gd name="T14" fmla="*/ 0 w 613"/>
                  <a:gd name="T15" fmla="*/ 556 h 621"/>
                  <a:gd name="T16" fmla="*/ 65 w 613"/>
                  <a:gd name="T17" fmla="*/ 621 h 621"/>
                  <a:gd name="T18" fmla="*/ 194 w 613"/>
                  <a:gd name="T19" fmla="*/ 484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3" h="621">
                    <a:moveTo>
                      <a:pt x="194" y="484"/>
                    </a:moveTo>
                    <a:lnTo>
                      <a:pt x="202" y="613"/>
                    </a:lnTo>
                    <a:lnTo>
                      <a:pt x="613" y="125"/>
                    </a:lnTo>
                    <a:lnTo>
                      <a:pt x="468" y="0"/>
                    </a:lnTo>
                    <a:lnTo>
                      <a:pt x="57" y="492"/>
                    </a:lnTo>
                    <a:lnTo>
                      <a:pt x="65" y="621"/>
                    </a:lnTo>
                    <a:lnTo>
                      <a:pt x="57" y="492"/>
                    </a:lnTo>
                    <a:lnTo>
                      <a:pt x="0" y="556"/>
                    </a:lnTo>
                    <a:lnTo>
                      <a:pt x="65" y="621"/>
                    </a:lnTo>
                    <a:lnTo>
                      <a:pt x="194" y="4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7" name="Freeform 137">
                <a:extLst>
                  <a:ext uri="{FF2B5EF4-FFF2-40B4-BE49-F238E27FC236}">
                    <a16:creationId xmlns:a16="http://schemas.microsoft.com/office/drawing/2014/main" id="{26B62891-F7E1-9DFB-9E4A-3AB4F5571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9942"/>
                <a:ext cx="451" cy="508"/>
              </a:xfrm>
              <a:custGeom>
                <a:avLst/>
                <a:gdLst>
                  <a:gd name="T0" fmla="*/ 306 w 451"/>
                  <a:gd name="T1" fmla="*/ 306 h 508"/>
                  <a:gd name="T2" fmla="*/ 443 w 451"/>
                  <a:gd name="T3" fmla="*/ 298 h 508"/>
                  <a:gd name="T4" fmla="*/ 129 w 451"/>
                  <a:gd name="T5" fmla="*/ 0 h 508"/>
                  <a:gd name="T6" fmla="*/ 0 w 451"/>
                  <a:gd name="T7" fmla="*/ 137 h 508"/>
                  <a:gd name="T8" fmla="*/ 314 w 451"/>
                  <a:gd name="T9" fmla="*/ 435 h 508"/>
                  <a:gd name="T10" fmla="*/ 451 w 451"/>
                  <a:gd name="T11" fmla="*/ 427 h 508"/>
                  <a:gd name="T12" fmla="*/ 314 w 451"/>
                  <a:gd name="T13" fmla="*/ 435 h 508"/>
                  <a:gd name="T14" fmla="*/ 387 w 451"/>
                  <a:gd name="T15" fmla="*/ 508 h 508"/>
                  <a:gd name="T16" fmla="*/ 451 w 451"/>
                  <a:gd name="T17" fmla="*/ 427 h 508"/>
                  <a:gd name="T18" fmla="*/ 306 w 451"/>
                  <a:gd name="T19" fmla="*/ 306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1" h="508">
                    <a:moveTo>
                      <a:pt x="306" y="306"/>
                    </a:moveTo>
                    <a:lnTo>
                      <a:pt x="443" y="298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314" y="435"/>
                    </a:lnTo>
                    <a:lnTo>
                      <a:pt x="451" y="427"/>
                    </a:lnTo>
                    <a:lnTo>
                      <a:pt x="314" y="435"/>
                    </a:lnTo>
                    <a:lnTo>
                      <a:pt x="387" y="508"/>
                    </a:lnTo>
                    <a:lnTo>
                      <a:pt x="451" y="427"/>
                    </a:lnTo>
                    <a:lnTo>
                      <a:pt x="306" y="3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8" name="Freeform 138">
                <a:extLst>
                  <a:ext uri="{FF2B5EF4-FFF2-40B4-BE49-F238E27FC236}">
                    <a16:creationId xmlns:a16="http://schemas.microsoft.com/office/drawing/2014/main" id="{F981A282-1F8A-CFBE-CDBA-2522BD3C1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8979"/>
                <a:ext cx="1274" cy="1390"/>
              </a:xfrm>
              <a:custGeom>
                <a:avLst/>
                <a:gdLst>
                  <a:gd name="T0" fmla="*/ 1076 w 1274"/>
                  <a:gd name="T1" fmla="*/ 189 h 1390"/>
                  <a:gd name="T2" fmla="*/ 1004 w 1274"/>
                  <a:gd name="T3" fmla="*/ 36 h 1390"/>
                  <a:gd name="T4" fmla="*/ 0 w 1274"/>
                  <a:gd name="T5" fmla="*/ 1269 h 1390"/>
                  <a:gd name="T6" fmla="*/ 145 w 1274"/>
                  <a:gd name="T7" fmla="*/ 1390 h 1390"/>
                  <a:gd name="T8" fmla="*/ 1149 w 1274"/>
                  <a:gd name="T9" fmla="*/ 153 h 1390"/>
                  <a:gd name="T10" fmla="*/ 1076 w 1274"/>
                  <a:gd name="T11" fmla="*/ 0 h 1390"/>
                  <a:gd name="T12" fmla="*/ 1149 w 1274"/>
                  <a:gd name="T13" fmla="*/ 153 h 1390"/>
                  <a:gd name="T14" fmla="*/ 1274 w 1274"/>
                  <a:gd name="T15" fmla="*/ 0 h 1390"/>
                  <a:gd name="T16" fmla="*/ 1076 w 1274"/>
                  <a:gd name="T17" fmla="*/ 0 h 1390"/>
                  <a:gd name="T18" fmla="*/ 1076 w 1274"/>
                  <a:gd name="T19" fmla="*/ 189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4" h="1390">
                    <a:moveTo>
                      <a:pt x="1076" y="189"/>
                    </a:moveTo>
                    <a:lnTo>
                      <a:pt x="1004" y="36"/>
                    </a:lnTo>
                    <a:lnTo>
                      <a:pt x="0" y="1269"/>
                    </a:lnTo>
                    <a:lnTo>
                      <a:pt x="145" y="1390"/>
                    </a:lnTo>
                    <a:lnTo>
                      <a:pt x="1149" y="153"/>
                    </a:lnTo>
                    <a:lnTo>
                      <a:pt x="1076" y="0"/>
                    </a:lnTo>
                    <a:lnTo>
                      <a:pt x="1149" y="153"/>
                    </a:lnTo>
                    <a:lnTo>
                      <a:pt x="1274" y="0"/>
                    </a:lnTo>
                    <a:lnTo>
                      <a:pt x="1076" y="0"/>
                    </a:lnTo>
                    <a:lnTo>
                      <a:pt x="1076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9" name="Rectangle 139">
                <a:extLst>
                  <a:ext uri="{FF2B5EF4-FFF2-40B4-BE49-F238E27FC236}">
                    <a16:creationId xmlns:a16="http://schemas.microsoft.com/office/drawing/2014/main" id="{96F9314A-6F3A-0735-3A7B-55CA05456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" y="9072"/>
                <a:ext cx="28" cy="44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0" name="Freeform 140">
                <a:extLst>
                  <a:ext uri="{FF2B5EF4-FFF2-40B4-BE49-F238E27FC236}">
                    <a16:creationId xmlns:a16="http://schemas.microsoft.com/office/drawing/2014/main" id="{4E6AB785-BB29-A119-060F-6700B96E50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46" y="9072"/>
                <a:ext cx="24" cy="958"/>
              </a:xfrm>
              <a:custGeom>
                <a:avLst/>
                <a:gdLst>
                  <a:gd name="T0" fmla="*/ 0 w 24"/>
                  <a:gd name="T1" fmla="*/ 447 h 958"/>
                  <a:gd name="T2" fmla="*/ 0 w 24"/>
                  <a:gd name="T3" fmla="*/ 0 h 958"/>
                  <a:gd name="T4" fmla="*/ 24 w 24"/>
                  <a:gd name="T5" fmla="*/ 0 h 958"/>
                  <a:gd name="T6" fmla="*/ 24 w 24"/>
                  <a:gd name="T7" fmla="*/ 447 h 958"/>
                  <a:gd name="T8" fmla="*/ 0 w 24"/>
                  <a:gd name="T9" fmla="*/ 447 h 958"/>
                  <a:gd name="T10" fmla="*/ 24 w 24"/>
                  <a:gd name="T11" fmla="*/ 910 h 958"/>
                  <a:gd name="T12" fmla="*/ 24 w 24"/>
                  <a:gd name="T13" fmla="*/ 958 h 958"/>
                  <a:gd name="T14" fmla="*/ 4 w 24"/>
                  <a:gd name="T15" fmla="*/ 938 h 958"/>
                  <a:gd name="T16" fmla="*/ 24 w 24"/>
                  <a:gd name="T17" fmla="*/ 910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958"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  <a:moveTo>
                      <a:pt x="24" y="910"/>
                    </a:moveTo>
                    <a:lnTo>
                      <a:pt x="24" y="958"/>
                    </a:lnTo>
                    <a:lnTo>
                      <a:pt x="4" y="938"/>
                    </a:lnTo>
                    <a:lnTo>
                      <a:pt x="24" y="910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1" name="Freeform 141">
                <a:extLst>
                  <a:ext uri="{FF2B5EF4-FFF2-40B4-BE49-F238E27FC236}">
                    <a16:creationId xmlns:a16="http://schemas.microsoft.com/office/drawing/2014/main" id="{0AAB14EB-EBD8-137F-5CD7-FCB0BAAFC6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0" y="9072"/>
                <a:ext cx="29" cy="983"/>
              </a:xfrm>
              <a:custGeom>
                <a:avLst/>
                <a:gdLst>
                  <a:gd name="T0" fmla="*/ 0 w 29"/>
                  <a:gd name="T1" fmla="*/ 958 h 983"/>
                  <a:gd name="T2" fmla="*/ 0 w 29"/>
                  <a:gd name="T3" fmla="*/ 910 h 983"/>
                  <a:gd name="T4" fmla="*/ 29 w 29"/>
                  <a:gd name="T5" fmla="*/ 878 h 983"/>
                  <a:gd name="T6" fmla="*/ 29 w 29"/>
                  <a:gd name="T7" fmla="*/ 983 h 983"/>
                  <a:gd name="T8" fmla="*/ 0 w 29"/>
                  <a:gd name="T9" fmla="*/ 958 h 983"/>
                  <a:gd name="T10" fmla="*/ 0 w 29"/>
                  <a:gd name="T11" fmla="*/ 447 h 983"/>
                  <a:gd name="T12" fmla="*/ 0 w 29"/>
                  <a:gd name="T13" fmla="*/ 0 h 983"/>
                  <a:gd name="T14" fmla="*/ 29 w 29"/>
                  <a:gd name="T15" fmla="*/ 0 h 983"/>
                  <a:gd name="T16" fmla="*/ 29 w 29"/>
                  <a:gd name="T17" fmla="*/ 447 h 983"/>
                  <a:gd name="T18" fmla="*/ 0 w 29"/>
                  <a:gd name="T19" fmla="*/ 447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983">
                    <a:moveTo>
                      <a:pt x="0" y="958"/>
                    </a:moveTo>
                    <a:lnTo>
                      <a:pt x="0" y="910"/>
                    </a:lnTo>
                    <a:lnTo>
                      <a:pt x="29" y="878"/>
                    </a:lnTo>
                    <a:lnTo>
                      <a:pt x="29" y="983"/>
                    </a:lnTo>
                    <a:lnTo>
                      <a:pt x="0" y="958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2" name="Freeform 142">
                <a:extLst>
                  <a:ext uri="{FF2B5EF4-FFF2-40B4-BE49-F238E27FC236}">
                    <a16:creationId xmlns:a16="http://schemas.microsoft.com/office/drawing/2014/main" id="{4FD2C828-F06D-76DC-27ED-E91CBEDEA3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9" y="9072"/>
                <a:ext cx="28" cy="1011"/>
              </a:xfrm>
              <a:custGeom>
                <a:avLst/>
                <a:gdLst>
                  <a:gd name="T0" fmla="*/ 0 w 28"/>
                  <a:gd name="T1" fmla="*/ 983 h 1011"/>
                  <a:gd name="T2" fmla="*/ 0 w 28"/>
                  <a:gd name="T3" fmla="*/ 878 h 1011"/>
                  <a:gd name="T4" fmla="*/ 28 w 28"/>
                  <a:gd name="T5" fmla="*/ 850 h 1011"/>
                  <a:gd name="T6" fmla="*/ 28 w 28"/>
                  <a:gd name="T7" fmla="*/ 1011 h 1011"/>
                  <a:gd name="T8" fmla="*/ 0 w 28"/>
                  <a:gd name="T9" fmla="*/ 983 h 1011"/>
                  <a:gd name="T10" fmla="*/ 0 w 28"/>
                  <a:gd name="T11" fmla="*/ 447 h 1011"/>
                  <a:gd name="T12" fmla="*/ 0 w 28"/>
                  <a:gd name="T13" fmla="*/ 0 h 1011"/>
                  <a:gd name="T14" fmla="*/ 28 w 28"/>
                  <a:gd name="T15" fmla="*/ 0 h 1011"/>
                  <a:gd name="T16" fmla="*/ 28 w 28"/>
                  <a:gd name="T17" fmla="*/ 447 h 1011"/>
                  <a:gd name="T18" fmla="*/ 0 w 28"/>
                  <a:gd name="T19" fmla="*/ 447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11">
                    <a:moveTo>
                      <a:pt x="0" y="983"/>
                    </a:moveTo>
                    <a:lnTo>
                      <a:pt x="0" y="878"/>
                    </a:lnTo>
                    <a:lnTo>
                      <a:pt x="28" y="850"/>
                    </a:lnTo>
                    <a:lnTo>
                      <a:pt x="28" y="1011"/>
                    </a:lnTo>
                    <a:lnTo>
                      <a:pt x="0" y="983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3" name="Freeform 143">
                <a:extLst>
                  <a:ext uri="{FF2B5EF4-FFF2-40B4-BE49-F238E27FC236}">
                    <a16:creationId xmlns:a16="http://schemas.microsoft.com/office/drawing/2014/main" id="{E20120B7-E340-9848-11B3-28C6005E5E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27" y="9072"/>
                <a:ext cx="28" cy="1035"/>
              </a:xfrm>
              <a:custGeom>
                <a:avLst/>
                <a:gdLst>
                  <a:gd name="T0" fmla="*/ 0 w 28"/>
                  <a:gd name="T1" fmla="*/ 1011 h 1035"/>
                  <a:gd name="T2" fmla="*/ 0 w 28"/>
                  <a:gd name="T3" fmla="*/ 850 h 1035"/>
                  <a:gd name="T4" fmla="*/ 28 w 28"/>
                  <a:gd name="T5" fmla="*/ 817 h 1035"/>
                  <a:gd name="T6" fmla="*/ 28 w 28"/>
                  <a:gd name="T7" fmla="*/ 1035 h 1035"/>
                  <a:gd name="T8" fmla="*/ 0 w 28"/>
                  <a:gd name="T9" fmla="*/ 1011 h 1035"/>
                  <a:gd name="T10" fmla="*/ 0 w 28"/>
                  <a:gd name="T11" fmla="*/ 447 h 1035"/>
                  <a:gd name="T12" fmla="*/ 0 w 28"/>
                  <a:gd name="T13" fmla="*/ 0 h 1035"/>
                  <a:gd name="T14" fmla="*/ 28 w 28"/>
                  <a:gd name="T15" fmla="*/ 0 h 1035"/>
                  <a:gd name="T16" fmla="*/ 28 w 28"/>
                  <a:gd name="T17" fmla="*/ 447 h 1035"/>
                  <a:gd name="T18" fmla="*/ 0 w 28"/>
                  <a:gd name="T19" fmla="*/ 447 h 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35">
                    <a:moveTo>
                      <a:pt x="0" y="1011"/>
                    </a:moveTo>
                    <a:lnTo>
                      <a:pt x="0" y="850"/>
                    </a:lnTo>
                    <a:lnTo>
                      <a:pt x="28" y="817"/>
                    </a:lnTo>
                    <a:lnTo>
                      <a:pt x="28" y="1035"/>
                    </a:lnTo>
                    <a:lnTo>
                      <a:pt x="0" y="1011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4" name="Freeform 144">
                <a:extLst>
                  <a:ext uri="{FF2B5EF4-FFF2-40B4-BE49-F238E27FC236}">
                    <a16:creationId xmlns:a16="http://schemas.microsoft.com/office/drawing/2014/main" id="{3A0D7164-F0B2-D0A7-AC0F-5D564DD5EE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5" y="9072"/>
                <a:ext cx="24" cy="1059"/>
              </a:xfrm>
              <a:custGeom>
                <a:avLst/>
                <a:gdLst>
                  <a:gd name="T0" fmla="*/ 0 w 24"/>
                  <a:gd name="T1" fmla="*/ 1035 h 1059"/>
                  <a:gd name="T2" fmla="*/ 0 w 24"/>
                  <a:gd name="T3" fmla="*/ 817 h 1059"/>
                  <a:gd name="T4" fmla="*/ 24 w 24"/>
                  <a:gd name="T5" fmla="*/ 785 h 1059"/>
                  <a:gd name="T6" fmla="*/ 24 w 24"/>
                  <a:gd name="T7" fmla="*/ 1059 h 1059"/>
                  <a:gd name="T8" fmla="*/ 0 w 24"/>
                  <a:gd name="T9" fmla="*/ 1035 h 1059"/>
                  <a:gd name="T10" fmla="*/ 0 w 24"/>
                  <a:gd name="T11" fmla="*/ 447 h 1059"/>
                  <a:gd name="T12" fmla="*/ 0 w 24"/>
                  <a:gd name="T13" fmla="*/ 0 h 1059"/>
                  <a:gd name="T14" fmla="*/ 24 w 24"/>
                  <a:gd name="T15" fmla="*/ 0 h 1059"/>
                  <a:gd name="T16" fmla="*/ 24 w 24"/>
                  <a:gd name="T17" fmla="*/ 447 h 1059"/>
                  <a:gd name="T18" fmla="*/ 0 w 24"/>
                  <a:gd name="T19" fmla="*/ 447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059">
                    <a:moveTo>
                      <a:pt x="0" y="1035"/>
                    </a:moveTo>
                    <a:lnTo>
                      <a:pt x="0" y="817"/>
                    </a:lnTo>
                    <a:lnTo>
                      <a:pt x="24" y="785"/>
                    </a:lnTo>
                    <a:lnTo>
                      <a:pt x="24" y="1059"/>
                    </a:lnTo>
                    <a:lnTo>
                      <a:pt x="0" y="1035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5" name="Freeform 145">
                <a:extLst>
                  <a:ext uri="{FF2B5EF4-FFF2-40B4-BE49-F238E27FC236}">
                    <a16:creationId xmlns:a16="http://schemas.microsoft.com/office/drawing/2014/main" id="{E57239A2-A5C2-38A4-2114-47A8609638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9" y="9072"/>
                <a:ext cx="29" cy="1087"/>
              </a:xfrm>
              <a:custGeom>
                <a:avLst/>
                <a:gdLst>
                  <a:gd name="T0" fmla="*/ 0 w 29"/>
                  <a:gd name="T1" fmla="*/ 1059 h 1087"/>
                  <a:gd name="T2" fmla="*/ 0 w 29"/>
                  <a:gd name="T3" fmla="*/ 785 h 1087"/>
                  <a:gd name="T4" fmla="*/ 29 w 29"/>
                  <a:gd name="T5" fmla="*/ 753 h 1087"/>
                  <a:gd name="T6" fmla="*/ 29 w 29"/>
                  <a:gd name="T7" fmla="*/ 1087 h 1087"/>
                  <a:gd name="T8" fmla="*/ 0 w 29"/>
                  <a:gd name="T9" fmla="*/ 1059 h 1087"/>
                  <a:gd name="T10" fmla="*/ 0 w 29"/>
                  <a:gd name="T11" fmla="*/ 447 h 1087"/>
                  <a:gd name="T12" fmla="*/ 0 w 29"/>
                  <a:gd name="T13" fmla="*/ 0 h 1087"/>
                  <a:gd name="T14" fmla="*/ 29 w 29"/>
                  <a:gd name="T15" fmla="*/ 0 h 1087"/>
                  <a:gd name="T16" fmla="*/ 29 w 29"/>
                  <a:gd name="T17" fmla="*/ 447 h 1087"/>
                  <a:gd name="T18" fmla="*/ 0 w 29"/>
                  <a:gd name="T19" fmla="*/ 447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1087">
                    <a:moveTo>
                      <a:pt x="0" y="1059"/>
                    </a:moveTo>
                    <a:lnTo>
                      <a:pt x="0" y="785"/>
                    </a:lnTo>
                    <a:lnTo>
                      <a:pt x="29" y="753"/>
                    </a:lnTo>
                    <a:lnTo>
                      <a:pt x="29" y="1087"/>
                    </a:lnTo>
                    <a:lnTo>
                      <a:pt x="0" y="1059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6" name="Freeform 146">
                <a:extLst>
                  <a:ext uri="{FF2B5EF4-FFF2-40B4-BE49-F238E27FC236}">
                    <a16:creationId xmlns:a16="http://schemas.microsoft.com/office/drawing/2014/main" id="{9F601448-F4F3-843D-97AE-87FF9E7D29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08" y="9072"/>
                <a:ext cx="28" cy="1112"/>
              </a:xfrm>
              <a:custGeom>
                <a:avLst/>
                <a:gdLst>
                  <a:gd name="T0" fmla="*/ 0 w 28"/>
                  <a:gd name="T1" fmla="*/ 1087 h 1112"/>
                  <a:gd name="T2" fmla="*/ 0 w 28"/>
                  <a:gd name="T3" fmla="*/ 753 h 1112"/>
                  <a:gd name="T4" fmla="*/ 28 w 28"/>
                  <a:gd name="T5" fmla="*/ 721 h 1112"/>
                  <a:gd name="T6" fmla="*/ 28 w 28"/>
                  <a:gd name="T7" fmla="*/ 1112 h 1112"/>
                  <a:gd name="T8" fmla="*/ 0 w 28"/>
                  <a:gd name="T9" fmla="*/ 1087 h 1112"/>
                  <a:gd name="T10" fmla="*/ 0 w 28"/>
                  <a:gd name="T11" fmla="*/ 447 h 1112"/>
                  <a:gd name="T12" fmla="*/ 0 w 28"/>
                  <a:gd name="T13" fmla="*/ 0 h 1112"/>
                  <a:gd name="T14" fmla="*/ 28 w 28"/>
                  <a:gd name="T15" fmla="*/ 0 h 1112"/>
                  <a:gd name="T16" fmla="*/ 28 w 28"/>
                  <a:gd name="T17" fmla="*/ 447 h 1112"/>
                  <a:gd name="T18" fmla="*/ 0 w 28"/>
                  <a:gd name="T19" fmla="*/ 447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12">
                    <a:moveTo>
                      <a:pt x="0" y="1087"/>
                    </a:moveTo>
                    <a:lnTo>
                      <a:pt x="0" y="753"/>
                    </a:lnTo>
                    <a:lnTo>
                      <a:pt x="28" y="721"/>
                    </a:lnTo>
                    <a:lnTo>
                      <a:pt x="28" y="1112"/>
                    </a:lnTo>
                    <a:lnTo>
                      <a:pt x="0" y="1087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7" name="Freeform 147">
                <a:extLst>
                  <a:ext uri="{FF2B5EF4-FFF2-40B4-BE49-F238E27FC236}">
                    <a16:creationId xmlns:a16="http://schemas.microsoft.com/office/drawing/2014/main" id="{D8FF09CC-EFB7-A482-4FAD-C3DEB1A428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6" y="9072"/>
                <a:ext cx="24" cy="1140"/>
              </a:xfrm>
              <a:custGeom>
                <a:avLst/>
                <a:gdLst>
                  <a:gd name="T0" fmla="*/ 0 w 24"/>
                  <a:gd name="T1" fmla="*/ 1112 h 1140"/>
                  <a:gd name="T2" fmla="*/ 0 w 24"/>
                  <a:gd name="T3" fmla="*/ 721 h 1140"/>
                  <a:gd name="T4" fmla="*/ 24 w 24"/>
                  <a:gd name="T5" fmla="*/ 689 h 1140"/>
                  <a:gd name="T6" fmla="*/ 24 w 24"/>
                  <a:gd name="T7" fmla="*/ 1140 h 1140"/>
                  <a:gd name="T8" fmla="*/ 0 w 24"/>
                  <a:gd name="T9" fmla="*/ 1112 h 1140"/>
                  <a:gd name="T10" fmla="*/ 0 w 24"/>
                  <a:gd name="T11" fmla="*/ 447 h 1140"/>
                  <a:gd name="T12" fmla="*/ 0 w 24"/>
                  <a:gd name="T13" fmla="*/ 0 h 1140"/>
                  <a:gd name="T14" fmla="*/ 24 w 24"/>
                  <a:gd name="T15" fmla="*/ 0 h 1140"/>
                  <a:gd name="T16" fmla="*/ 24 w 24"/>
                  <a:gd name="T17" fmla="*/ 447 h 1140"/>
                  <a:gd name="T18" fmla="*/ 0 w 24"/>
                  <a:gd name="T19" fmla="*/ 447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40">
                    <a:moveTo>
                      <a:pt x="0" y="1112"/>
                    </a:moveTo>
                    <a:lnTo>
                      <a:pt x="0" y="721"/>
                    </a:lnTo>
                    <a:lnTo>
                      <a:pt x="24" y="689"/>
                    </a:lnTo>
                    <a:lnTo>
                      <a:pt x="24" y="1140"/>
                    </a:lnTo>
                    <a:lnTo>
                      <a:pt x="0" y="111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8" name="Freeform 148">
                <a:extLst>
                  <a:ext uri="{FF2B5EF4-FFF2-40B4-BE49-F238E27FC236}">
                    <a16:creationId xmlns:a16="http://schemas.microsoft.com/office/drawing/2014/main" id="{34F2C982-D5D0-84EE-FB22-922A271801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0" y="9072"/>
                <a:ext cx="28" cy="1164"/>
              </a:xfrm>
              <a:custGeom>
                <a:avLst/>
                <a:gdLst>
                  <a:gd name="T0" fmla="*/ 0 w 28"/>
                  <a:gd name="T1" fmla="*/ 1140 h 1164"/>
                  <a:gd name="T2" fmla="*/ 0 w 28"/>
                  <a:gd name="T3" fmla="*/ 689 h 1164"/>
                  <a:gd name="T4" fmla="*/ 28 w 28"/>
                  <a:gd name="T5" fmla="*/ 656 h 1164"/>
                  <a:gd name="T6" fmla="*/ 28 w 28"/>
                  <a:gd name="T7" fmla="*/ 1164 h 1164"/>
                  <a:gd name="T8" fmla="*/ 0 w 28"/>
                  <a:gd name="T9" fmla="*/ 1140 h 1164"/>
                  <a:gd name="T10" fmla="*/ 0 w 28"/>
                  <a:gd name="T11" fmla="*/ 447 h 1164"/>
                  <a:gd name="T12" fmla="*/ 0 w 28"/>
                  <a:gd name="T13" fmla="*/ 0 h 1164"/>
                  <a:gd name="T14" fmla="*/ 28 w 28"/>
                  <a:gd name="T15" fmla="*/ 0 h 1164"/>
                  <a:gd name="T16" fmla="*/ 28 w 28"/>
                  <a:gd name="T17" fmla="*/ 447 h 1164"/>
                  <a:gd name="T18" fmla="*/ 0 w 28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64">
                    <a:moveTo>
                      <a:pt x="0" y="1140"/>
                    </a:moveTo>
                    <a:lnTo>
                      <a:pt x="0" y="689"/>
                    </a:lnTo>
                    <a:lnTo>
                      <a:pt x="28" y="656"/>
                    </a:lnTo>
                    <a:lnTo>
                      <a:pt x="28" y="1164"/>
                    </a:lnTo>
                    <a:lnTo>
                      <a:pt x="0" y="1140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9" name="Freeform 149">
                <a:extLst>
                  <a:ext uri="{FF2B5EF4-FFF2-40B4-BE49-F238E27FC236}">
                    <a16:creationId xmlns:a16="http://schemas.microsoft.com/office/drawing/2014/main" id="{DCC82F68-B680-9194-D712-92C1F370D2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8" y="9072"/>
                <a:ext cx="28" cy="1192"/>
              </a:xfrm>
              <a:custGeom>
                <a:avLst/>
                <a:gdLst>
                  <a:gd name="T0" fmla="*/ 0 w 28"/>
                  <a:gd name="T1" fmla="*/ 1164 h 1192"/>
                  <a:gd name="T2" fmla="*/ 0 w 28"/>
                  <a:gd name="T3" fmla="*/ 656 h 1192"/>
                  <a:gd name="T4" fmla="*/ 28 w 28"/>
                  <a:gd name="T5" fmla="*/ 624 h 1192"/>
                  <a:gd name="T6" fmla="*/ 28 w 28"/>
                  <a:gd name="T7" fmla="*/ 1192 h 1192"/>
                  <a:gd name="T8" fmla="*/ 0 w 28"/>
                  <a:gd name="T9" fmla="*/ 1164 h 1192"/>
                  <a:gd name="T10" fmla="*/ 0 w 28"/>
                  <a:gd name="T11" fmla="*/ 447 h 1192"/>
                  <a:gd name="T12" fmla="*/ 0 w 28"/>
                  <a:gd name="T13" fmla="*/ 0 h 1192"/>
                  <a:gd name="T14" fmla="*/ 28 w 28"/>
                  <a:gd name="T15" fmla="*/ 0 h 1192"/>
                  <a:gd name="T16" fmla="*/ 28 w 28"/>
                  <a:gd name="T17" fmla="*/ 447 h 1192"/>
                  <a:gd name="T18" fmla="*/ 0 w 28"/>
                  <a:gd name="T19" fmla="*/ 447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2">
                    <a:moveTo>
                      <a:pt x="0" y="1164"/>
                    </a:moveTo>
                    <a:lnTo>
                      <a:pt x="0" y="656"/>
                    </a:lnTo>
                    <a:lnTo>
                      <a:pt x="28" y="624"/>
                    </a:lnTo>
                    <a:lnTo>
                      <a:pt x="28" y="119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0" name="Freeform 150">
                <a:extLst>
                  <a:ext uri="{FF2B5EF4-FFF2-40B4-BE49-F238E27FC236}">
                    <a16:creationId xmlns:a16="http://schemas.microsoft.com/office/drawing/2014/main" id="{3CB444FC-9968-79D9-B048-EB049DFDAF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16" y="9072"/>
                <a:ext cx="24" cy="1216"/>
              </a:xfrm>
              <a:custGeom>
                <a:avLst/>
                <a:gdLst>
                  <a:gd name="T0" fmla="*/ 0 w 24"/>
                  <a:gd name="T1" fmla="*/ 1192 h 1216"/>
                  <a:gd name="T2" fmla="*/ 0 w 24"/>
                  <a:gd name="T3" fmla="*/ 624 h 1216"/>
                  <a:gd name="T4" fmla="*/ 24 w 24"/>
                  <a:gd name="T5" fmla="*/ 592 h 1216"/>
                  <a:gd name="T6" fmla="*/ 24 w 24"/>
                  <a:gd name="T7" fmla="*/ 1216 h 1216"/>
                  <a:gd name="T8" fmla="*/ 0 w 24"/>
                  <a:gd name="T9" fmla="*/ 1192 h 1216"/>
                  <a:gd name="T10" fmla="*/ 0 w 24"/>
                  <a:gd name="T11" fmla="*/ 447 h 1216"/>
                  <a:gd name="T12" fmla="*/ 0 w 24"/>
                  <a:gd name="T13" fmla="*/ 0 h 1216"/>
                  <a:gd name="T14" fmla="*/ 24 w 24"/>
                  <a:gd name="T15" fmla="*/ 0 h 1216"/>
                  <a:gd name="T16" fmla="*/ 24 w 24"/>
                  <a:gd name="T17" fmla="*/ 447 h 1216"/>
                  <a:gd name="T18" fmla="*/ 0 w 24"/>
                  <a:gd name="T19" fmla="*/ 447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216">
                    <a:moveTo>
                      <a:pt x="0" y="1192"/>
                    </a:moveTo>
                    <a:lnTo>
                      <a:pt x="0" y="624"/>
                    </a:lnTo>
                    <a:lnTo>
                      <a:pt x="24" y="592"/>
                    </a:lnTo>
                    <a:lnTo>
                      <a:pt x="24" y="1216"/>
                    </a:lnTo>
                    <a:lnTo>
                      <a:pt x="0" y="119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1" name="Freeform 151">
                <a:extLst>
                  <a:ext uri="{FF2B5EF4-FFF2-40B4-BE49-F238E27FC236}">
                    <a16:creationId xmlns:a16="http://schemas.microsoft.com/office/drawing/2014/main" id="{80AC2C75-EF07-5C9F-FB36-BC292991BE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0" y="9072"/>
                <a:ext cx="29" cy="1237"/>
              </a:xfrm>
              <a:custGeom>
                <a:avLst/>
                <a:gdLst>
                  <a:gd name="T0" fmla="*/ 0 w 29"/>
                  <a:gd name="T1" fmla="*/ 1216 h 1237"/>
                  <a:gd name="T2" fmla="*/ 0 w 29"/>
                  <a:gd name="T3" fmla="*/ 592 h 1237"/>
                  <a:gd name="T4" fmla="*/ 29 w 29"/>
                  <a:gd name="T5" fmla="*/ 560 h 1237"/>
                  <a:gd name="T6" fmla="*/ 29 w 29"/>
                  <a:gd name="T7" fmla="*/ 1232 h 1237"/>
                  <a:gd name="T8" fmla="*/ 25 w 29"/>
                  <a:gd name="T9" fmla="*/ 1237 h 1237"/>
                  <a:gd name="T10" fmla="*/ 0 w 29"/>
                  <a:gd name="T11" fmla="*/ 1216 h 1237"/>
                  <a:gd name="T12" fmla="*/ 0 w 29"/>
                  <a:gd name="T13" fmla="*/ 447 h 1237"/>
                  <a:gd name="T14" fmla="*/ 0 w 29"/>
                  <a:gd name="T15" fmla="*/ 0 h 1237"/>
                  <a:gd name="T16" fmla="*/ 29 w 29"/>
                  <a:gd name="T17" fmla="*/ 0 h 1237"/>
                  <a:gd name="T18" fmla="*/ 29 w 29"/>
                  <a:gd name="T19" fmla="*/ 447 h 1237"/>
                  <a:gd name="T20" fmla="*/ 0 w 29"/>
                  <a:gd name="T21" fmla="*/ 447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1237">
                    <a:moveTo>
                      <a:pt x="0" y="1216"/>
                    </a:moveTo>
                    <a:lnTo>
                      <a:pt x="0" y="592"/>
                    </a:lnTo>
                    <a:lnTo>
                      <a:pt x="29" y="560"/>
                    </a:lnTo>
                    <a:lnTo>
                      <a:pt x="29" y="1232"/>
                    </a:lnTo>
                    <a:lnTo>
                      <a:pt x="25" y="1237"/>
                    </a:lnTo>
                    <a:lnTo>
                      <a:pt x="0" y="121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2" name="Freeform 152">
                <a:extLst>
                  <a:ext uri="{FF2B5EF4-FFF2-40B4-BE49-F238E27FC236}">
                    <a16:creationId xmlns:a16="http://schemas.microsoft.com/office/drawing/2014/main" id="{DA5EF8E6-F826-BAD2-947A-A1C5E9542B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9" y="9072"/>
                <a:ext cx="28" cy="1232"/>
              </a:xfrm>
              <a:custGeom>
                <a:avLst/>
                <a:gdLst>
                  <a:gd name="T0" fmla="*/ 0 w 28"/>
                  <a:gd name="T1" fmla="*/ 1232 h 1232"/>
                  <a:gd name="T2" fmla="*/ 0 w 28"/>
                  <a:gd name="T3" fmla="*/ 560 h 1232"/>
                  <a:gd name="T4" fmla="*/ 28 w 28"/>
                  <a:gd name="T5" fmla="*/ 527 h 1232"/>
                  <a:gd name="T6" fmla="*/ 28 w 28"/>
                  <a:gd name="T7" fmla="*/ 1196 h 1232"/>
                  <a:gd name="T8" fmla="*/ 0 w 28"/>
                  <a:gd name="T9" fmla="*/ 1232 h 1232"/>
                  <a:gd name="T10" fmla="*/ 0 w 28"/>
                  <a:gd name="T11" fmla="*/ 447 h 1232"/>
                  <a:gd name="T12" fmla="*/ 0 w 28"/>
                  <a:gd name="T13" fmla="*/ 0 h 1232"/>
                  <a:gd name="T14" fmla="*/ 28 w 28"/>
                  <a:gd name="T15" fmla="*/ 0 h 1232"/>
                  <a:gd name="T16" fmla="*/ 28 w 28"/>
                  <a:gd name="T17" fmla="*/ 447 h 1232"/>
                  <a:gd name="T18" fmla="*/ 0 w 28"/>
                  <a:gd name="T19" fmla="*/ 447 h 1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232">
                    <a:moveTo>
                      <a:pt x="0" y="1232"/>
                    </a:moveTo>
                    <a:lnTo>
                      <a:pt x="0" y="560"/>
                    </a:lnTo>
                    <a:lnTo>
                      <a:pt x="28" y="527"/>
                    </a:lnTo>
                    <a:lnTo>
                      <a:pt x="28" y="1196"/>
                    </a:lnTo>
                    <a:lnTo>
                      <a:pt x="0" y="123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3" name="Freeform 153">
                <a:extLst>
                  <a:ext uri="{FF2B5EF4-FFF2-40B4-BE49-F238E27FC236}">
                    <a16:creationId xmlns:a16="http://schemas.microsoft.com/office/drawing/2014/main" id="{F317B24F-F530-51F3-E239-DC4833D1E8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97" y="9072"/>
                <a:ext cx="28" cy="1196"/>
              </a:xfrm>
              <a:custGeom>
                <a:avLst/>
                <a:gdLst>
                  <a:gd name="T0" fmla="*/ 0 w 28"/>
                  <a:gd name="T1" fmla="*/ 1196 h 1196"/>
                  <a:gd name="T2" fmla="*/ 0 w 28"/>
                  <a:gd name="T3" fmla="*/ 527 h 1196"/>
                  <a:gd name="T4" fmla="*/ 28 w 28"/>
                  <a:gd name="T5" fmla="*/ 495 h 1196"/>
                  <a:gd name="T6" fmla="*/ 28 w 28"/>
                  <a:gd name="T7" fmla="*/ 1164 h 1196"/>
                  <a:gd name="T8" fmla="*/ 0 w 28"/>
                  <a:gd name="T9" fmla="*/ 1196 h 1196"/>
                  <a:gd name="T10" fmla="*/ 0 w 28"/>
                  <a:gd name="T11" fmla="*/ 447 h 1196"/>
                  <a:gd name="T12" fmla="*/ 0 w 28"/>
                  <a:gd name="T13" fmla="*/ 0 h 1196"/>
                  <a:gd name="T14" fmla="*/ 28 w 28"/>
                  <a:gd name="T15" fmla="*/ 0 h 1196"/>
                  <a:gd name="T16" fmla="*/ 28 w 28"/>
                  <a:gd name="T17" fmla="*/ 447 h 1196"/>
                  <a:gd name="T18" fmla="*/ 0 w 28"/>
                  <a:gd name="T19" fmla="*/ 447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6">
                    <a:moveTo>
                      <a:pt x="0" y="1196"/>
                    </a:moveTo>
                    <a:lnTo>
                      <a:pt x="0" y="527"/>
                    </a:lnTo>
                    <a:lnTo>
                      <a:pt x="28" y="495"/>
                    </a:lnTo>
                    <a:lnTo>
                      <a:pt x="28" y="1164"/>
                    </a:lnTo>
                    <a:lnTo>
                      <a:pt x="0" y="119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4" name="Freeform 154">
                <a:extLst>
                  <a:ext uri="{FF2B5EF4-FFF2-40B4-BE49-F238E27FC236}">
                    <a16:creationId xmlns:a16="http://schemas.microsoft.com/office/drawing/2014/main" id="{E4DD2540-9C49-EFF6-8772-23D3AE7940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25" y="9072"/>
                <a:ext cx="24" cy="1164"/>
              </a:xfrm>
              <a:custGeom>
                <a:avLst/>
                <a:gdLst>
                  <a:gd name="T0" fmla="*/ 0 w 24"/>
                  <a:gd name="T1" fmla="*/ 1164 h 1164"/>
                  <a:gd name="T2" fmla="*/ 0 w 24"/>
                  <a:gd name="T3" fmla="*/ 495 h 1164"/>
                  <a:gd name="T4" fmla="*/ 24 w 24"/>
                  <a:gd name="T5" fmla="*/ 463 h 1164"/>
                  <a:gd name="T6" fmla="*/ 24 w 24"/>
                  <a:gd name="T7" fmla="*/ 1132 h 1164"/>
                  <a:gd name="T8" fmla="*/ 0 w 24"/>
                  <a:gd name="T9" fmla="*/ 1164 h 1164"/>
                  <a:gd name="T10" fmla="*/ 0 w 24"/>
                  <a:gd name="T11" fmla="*/ 447 h 1164"/>
                  <a:gd name="T12" fmla="*/ 0 w 24"/>
                  <a:gd name="T13" fmla="*/ 0 h 1164"/>
                  <a:gd name="T14" fmla="*/ 24 w 24"/>
                  <a:gd name="T15" fmla="*/ 0 h 1164"/>
                  <a:gd name="T16" fmla="*/ 24 w 24"/>
                  <a:gd name="T17" fmla="*/ 447 h 1164"/>
                  <a:gd name="T18" fmla="*/ 0 w 24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64">
                    <a:moveTo>
                      <a:pt x="0" y="1164"/>
                    </a:moveTo>
                    <a:lnTo>
                      <a:pt x="0" y="495"/>
                    </a:lnTo>
                    <a:lnTo>
                      <a:pt x="24" y="463"/>
                    </a:lnTo>
                    <a:lnTo>
                      <a:pt x="24" y="113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5" name="Freeform 155">
                <a:extLst>
                  <a:ext uri="{FF2B5EF4-FFF2-40B4-BE49-F238E27FC236}">
                    <a16:creationId xmlns:a16="http://schemas.microsoft.com/office/drawing/2014/main" id="{E9455BE3-3115-CFBE-7950-442223C2D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9072"/>
                <a:ext cx="29" cy="1132"/>
              </a:xfrm>
              <a:custGeom>
                <a:avLst/>
                <a:gdLst>
                  <a:gd name="T0" fmla="*/ 0 w 29"/>
                  <a:gd name="T1" fmla="*/ 1132 h 1132"/>
                  <a:gd name="T2" fmla="*/ 0 w 29"/>
                  <a:gd name="T3" fmla="*/ 463 h 1132"/>
                  <a:gd name="T4" fmla="*/ 12 w 29"/>
                  <a:gd name="T5" fmla="*/ 447 h 1132"/>
                  <a:gd name="T6" fmla="*/ 0 w 29"/>
                  <a:gd name="T7" fmla="*/ 447 h 1132"/>
                  <a:gd name="T8" fmla="*/ 0 w 29"/>
                  <a:gd name="T9" fmla="*/ 0 h 1132"/>
                  <a:gd name="T10" fmla="*/ 29 w 29"/>
                  <a:gd name="T11" fmla="*/ 0 h 1132"/>
                  <a:gd name="T12" fmla="*/ 29 w 29"/>
                  <a:gd name="T13" fmla="*/ 1100 h 1132"/>
                  <a:gd name="T14" fmla="*/ 0 w 29"/>
                  <a:gd name="T15" fmla="*/ 113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1132">
                    <a:moveTo>
                      <a:pt x="0" y="1132"/>
                    </a:moveTo>
                    <a:lnTo>
                      <a:pt x="0" y="463"/>
                    </a:lnTo>
                    <a:lnTo>
                      <a:pt x="12" y="447"/>
                    </a:lnTo>
                    <a:lnTo>
                      <a:pt x="0" y="44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1100"/>
                    </a:lnTo>
                    <a:lnTo>
                      <a:pt x="0" y="1132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6" name="Freeform 156">
                <a:extLst>
                  <a:ext uri="{FF2B5EF4-FFF2-40B4-BE49-F238E27FC236}">
                    <a16:creationId xmlns:a16="http://schemas.microsoft.com/office/drawing/2014/main" id="{E340ED03-C4AF-6CF8-A2A2-48A73C44D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9072"/>
                <a:ext cx="28" cy="1100"/>
              </a:xfrm>
              <a:custGeom>
                <a:avLst/>
                <a:gdLst>
                  <a:gd name="T0" fmla="*/ 0 w 28"/>
                  <a:gd name="T1" fmla="*/ 1100 h 1100"/>
                  <a:gd name="T2" fmla="*/ 0 w 28"/>
                  <a:gd name="T3" fmla="*/ 0 h 1100"/>
                  <a:gd name="T4" fmla="*/ 28 w 28"/>
                  <a:gd name="T5" fmla="*/ 0 h 1100"/>
                  <a:gd name="T6" fmla="*/ 28 w 28"/>
                  <a:gd name="T7" fmla="*/ 1063 h 1100"/>
                  <a:gd name="T8" fmla="*/ 0 w 28"/>
                  <a:gd name="T9" fmla="*/ 1100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100">
                    <a:moveTo>
                      <a:pt x="0" y="1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063"/>
                    </a:lnTo>
                    <a:lnTo>
                      <a:pt x="0" y="1100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7" name="Freeform 157">
                <a:extLst>
                  <a:ext uri="{FF2B5EF4-FFF2-40B4-BE49-F238E27FC236}">
                    <a16:creationId xmlns:a16="http://schemas.microsoft.com/office/drawing/2014/main" id="{2C65D41B-3D8E-1006-EC02-93BBB77F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6" y="9072"/>
                <a:ext cx="24" cy="1063"/>
              </a:xfrm>
              <a:custGeom>
                <a:avLst/>
                <a:gdLst>
                  <a:gd name="T0" fmla="*/ 0 w 24"/>
                  <a:gd name="T1" fmla="*/ 1063 h 1063"/>
                  <a:gd name="T2" fmla="*/ 0 w 24"/>
                  <a:gd name="T3" fmla="*/ 0 h 1063"/>
                  <a:gd name="T4" fmla="*/ 24 w 24"/>
                  <a:gd name="T5" fmla="*/ 0 h 1063"/>
                  <a:gd name="T6" fmla="*/ 24 w 24"/>
                  <a:gd name="T7" fmla="*/ 1031 h 1063"/>
                  <a:gd name="T8" fmla="*/ 0 w 24"/>
                  <a:gd name="T9" fmla="*/ 1063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063">
                    <a:moveTo>
                      <a:pt x="0" y="106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031"/>
                    </a:lnTo>
                    <a:lnTo>
                      <a:pt x="0" y="1063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8" name="Freeform 158">
                <a:extLst>
                  <a:ext uri="{FF2B5EF4-FFF2-40B4-BE49-F238E27FC236}">
                    <a16:creationId xmlns:a16="http://schemas.microsoft.com/office/drawing/2014/main" id="{BA099987-C29B-8164-2852-18CDCA5D9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0" y="9072"/>
                <a:ext cx="28" cy="1031"/>
              </a:xfrm>
              <a:custGeom>
                <a:avLst/>
                <a:gdLst>
                  <a:gd name="T0" fmla="*/ 0 w 28"/>
                  <a:gd name="T1" fmla="*/ 1031 h 1031"/>
                  <a:gd name="T2" fmla="*/ 0 w 28"/>
                  <a:gd name="T3" fmla="*/ 0 h 1031"/>
                  <a:gd name="T4" fmla="*/ 28 w 28"/>
                  <a:gd name="T5" fmla="*/ 0 h 1031"/>
                  <a:gd name="T6" fmla="*/ 28 w 28"/>
                  <a:gd name="T7" fmla="*/ 999 h 1031"/>
                  <a:gd name="T8" fmla="*/ 0 w 28"/>
                  <a:gd name="T9" fmla="*/ 1031 h 1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31">
                    <a:moveTo>
                      <a:pt x="0" y="1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99"/>
                    </a:lnTo>
                    <a:lnTo>
                      <a:pt x="0" y="1031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9" name="Freeform 159">
                <a:extLst>
                  <a:ext uri="{FF2B5EF4-FFF2-40B4-BE49-F238E27FC236}">
                    <a16:creationId xmlns:a16="http://schemas.microsoft.com/office/drawing/2014/main" id="{68E09906-8655-320C-09C9-98C6B5DA8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9072"/>
                <a:ext cx="28" cy="999"/>
              </a:xfrm>
              <a:custGeom>
                <a:avLst/>
                <a:gdLst>
                  <a:gd name="T0" fmla="*/ 0 w 28"/>
                  <a:gd name="T1" fmla="*/ 999 h 999"/>
                  <a:gd name="T2" fmla="*/ 0 w 28"/>
                  <a:gd name="T3" fmla="*/ 0 h 999"/>
                  <a:gd name="T4" fmla="*/ 28 w 28"/>
                  <a:gd name="T5" fmla="*/ 0 h 999"/>
                  <a:gd name="T6" fmla="*/ 28 w 28"/>
                  <a:gd name="T7" fmla="*/ 967 h 999"/>
                  <a:gd name="T8" fmla="*/ 0 w 28"/>
                  <a:gd name="T9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99">
                    <a:moveTo>
                      <a:pt x="0" y="99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67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0" name="Freeform 160">
                <a:extLst>
                  <a:ext uri="{FF2B5EF4-FFF2-40B4-BE49-F238E27FC236}">
                    <a16:creationId xmlns:a16="http://schemas.microsoft.com/office/drawing/2014/main" id="{60A6C82A-6EC3-5232-B7AF-0D809902E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9072"/>
                <a:ext cx="25" cy="967"/>
              </a:xfrm>
              <a:custGeom>
                <a:avLst/>
                <a:gdLst>
                  <a:gd name="T0" fmla="*/ 0 w 25"/>
                  <a:gd name="T1" fmla="*/ 967 h 967"/>
                  <a:gd name="T2" fmla="*/ 0 w 25"/>
                  <a:gd name="T3" fmla="*/ 0 h 967"/>
                  <a:gd name="T4" fmla="*/ 25 w 25"/>
                  <a:gd name="T5" fmla="*/ 0 h 967"/>
                  <a:gd name="T6" fmla="*/ 25 w 25"/>
                  <a:gd name="T7" fmla="*/ 930 h 967"/>
                  <a:gd name="T8" fmla="*/ 0 w 25"/>
                  <a:gd name="T9" fmla="*/ 967 h 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967">
                    <a:moveTo>
                      <a:pt x="0" y="967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930"/>
                    </a:lnTo>
                    <a:lnTo>
                      <a:pt x="0" y="967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1" name="Freeform 161">
                <a:extLst>
                  <a:ext uri="{FF2B5EF4-FFF2-40B4-BE49-F238E27FC236}">
                    <a16:creationId xmlns:a16="http://schemas.microsoft.com/office/drawing/2014/main" id="{B1F84D2D-2F3E-E9C9-6CA5-9487DA82E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" y="9072"/>
                <a:ext cx="28" cy="930"/>
              </a:xfrm>
              <a:custGeom>
                <a:avLst/>
                <a:gdLst>
                  <a:gd name="T0" fmla="*/ 0 w 28"/>
                  <a:gd name="T1" fmla="*/ 930 h 930"/>
                  <a:gd name="T2" fmla="*/ 0 w 28"/>
                  <a:gd name="T3" fmla="*/ 0 h 930"/>
                  <a:gd name="T4" fmla="*/ 28 w 28"/>
                  <a:gd name="T5" fmla="*/ 0 h 930"/>
                  <a:gd name="T6" fmla="*/ 28 w 28"/>
                  <a:gd name="T7" fmla="*/ 898 h 930"/>
                  <a:gd name="T8" fmla="*/ 0 w 28"/>
                  <a:gd name="T9" fmla="*/ 93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30">
                    <a:moveTo>
                      <a:pt x="0" y="93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98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2" name="Freeform 162">
                <a:extLst>
                  <a:ext uri="{FF2B5EF4-FFF2-40B4-BE49-F238E27FC236}">
                    <a16:creationId xmlns:a16="http://schemas.microsoft.com/office/drawing/2014/main" id="{F0637892-F44B-8942-9D6B-52D4BDBA4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9072"/>
                <a:ext cx="28" cy="898"/>
              </a:xfrm>
              <a:custGeom>
                <a:avLst/>
                <a:gdLst>
                  <a:gd name="T0" fmla="*/ 0 w 28"/>
                  <a:gd name="T1" fmla="*/ 898 h 898"/>
                  <a:gd name="T2" fmla="*/ 0 w 28"/>
                  <a:gd name="T3" fmla="*/ 0 h 898"/>
                  <a:gd name="T4" fmla="*/ 28 w 28"/>
                  <a:gd name="T5" fmla="*/ 0 h 898"/>
                  <a:gd name="T6" fmla="*/ 28 w 28"/>
                  <a:gd name="T7" fmla="*/ 866 h 898"/>
                  <a:gd name="T8" fmla="*/ 0 w 28"/>
                  <a:gd name="T9" fmla="*/ 898 h 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98">
                    <a:moveTo>
                      <a:pt x="0" y="89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66"/>
                    </a:lnTo>
                    <a:lnTo>
                      <a:pt x="0" y="898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3" name="Freeform 163">
                <a:extLst>
                  <a:ext uri="{FF2B5EF4-FFF2-40B4-BE49-F238E27FC236}">
                    <a16:creationId xmlns:a16="http://schemas.microsoft.com/office/drawing/2014/main" id="{BF3ACB84-7AF7-3617-F2B8-52F11D1FC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9072"/>
                <a:ext cx="28" cy="866"/>
              </a:xfrm>
              <a:custGeom>
                <a:avLst/>
                <a:gdLst>
                  <a:gd name="T0" fmla="*/ 0 w 28"/>
                  <a:gd name="T1" fmla="*/ 866 h 866"/>
                  <a:gd name="T2" fmla="*/ 0 w 28"/>
                  <a:gd name="T3" fmla="*/ 0 h 866"/>
                  <a:gd name="T4" fmla="*/ 28 w 28"/>
                  <a:gd name="T5" fmla="*/ 0 h 866"/>
                  <a:gd name="T6" fmla="*/ 28 w 28"/>
                  <a:gd name="T7" fmla="*/ 834 h 866"/>
                  <a:gd name="T8" fmla="*/ 0 w 28"/>
                  <a:gd name="T9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66">
                    <a:moveTo>
                      <a:pt x="0" y="8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34"/>
                    </a:lnTo>
                    <a:lnTo>
                      <a:pt x="0" y="866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4" name="Freeform 164">
                <a:extLst>
                  <a:ext uri="{FF2B5EF4-FFF2-40B4-BE49-F238E27FC236}">
                    <a16:creationId xmlns:a16="http://schemas.microsoft.com/office/drawing/2014/main" id="{46196A16-CF75-20BA-42F5-1B081CF38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9072"/>
                <a:ext cx="24" cy="834"/>
              </a:xfrm>
              <a:custGeom>
                <a:avLst/>
                <a:gdLst>
                  <a:gd name="T0" fmla="*/ 0 w 24"/>
                  <a:gd name="T1" fmla="*/ 834 h 834"/>
                  <a:gd name="T2" fmla="*/ 0 w 24"/>
                  <a:gd name="T3" fmla="*/ 0 h 834"/>
                  <a:gd name="T4" fmla="*/ 24 w 24"/>
                  <a:gd name="T5" fmla="*/ 0 h 834"/>
                  <a:gd name="T6" fmla="*/ 24 w 24"/>
                  <a:gd name="T7" fmla="*/ 797 h 834"/>
                  <a:gd name="T8" fmla="*/ 0 w 24"/>
                  <a:gd name="T9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834">
                    <a:moveTo>
                      <a:pt x="0" y="8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97"/>
                    </a:lnTo>
                    <a:lnTo>
                      <a:pt x="0" y="834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5" name="Freeform 165">
                <a:extLst>
                  <a:ext uri="{FF2B5EF4-FFF2-40B4-BE49-F238E27FC236}">
                    <a16:creationId xmlns:a16="http://schemas.microsoft.com/office/drawing/2014/main" id="{364BCF9A-8E50-379A-CF3C-61932A6AB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9" y="9072"/>
                <a:ext cx="29" cy="797"/>
              </a:xfrm>
              <a:custGeom>
                <a:avLst/>
                <a:gdLst>
                  <a:gd name="T0" fmla="*/ 0 w 29"/>
                  <a:gd name="T1" fmla="*/ 797 h 797"/>
                  <a:gd name="T2" fmla="*/ 0 w 29"/>
                  <a:gd name="T3" fmla="*/ 0 h 797"/>
                  <a:gd name="T4" fmla="*/ 29 w 29"/>
                  <a:gd name="T5" fmla="*/ 0 h 797"/>
                  <a:gd name="T6" fmla="*/ 29 w 29"/>
                  <a:gd name="T7" fmla="*/ 765 h 797"/>
                  <a:gd name="T8" fmla="*/ 0 w 29"/>
                  <a:gd name="T9" fmla="*/ 797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7">
                    <a:moveTo>
                      <a:pt x="0" y="79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765"/>
                    </a:lnTo>
                    <a:lnTo>
                      <a:pt x="0" y="79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6" name="Freeform 166">
                <a:extLst>
                  <a:ext uri="{FF2B5EF4-FFF2-40B4-BE49-F238E27FC236}">
                    <a16:creationId xmlns:a16="http://schemas.microsoft.com/office/drawing/2014/main" id="{0C98BF1B-B679-990E-18B9-765FCDC9B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9072"/>
                <a:ext cx="28" cy="765"/>
              </a:xfrm>
              <a:custGeom>
                <a:avLst/>
                <a:gdLst>
                  <a:gd name="T0" fmla="*/ 0 w 28"/>
                  <a:gd name="T1" fmla="*/ 765 h 765"/>
                  <a:gd name="T2" fmla="*/ 0 w 28"/>
                  <a:gd name="T3" fmla="*/ 0 h 765"/>
                  <a:gd name="T4" fmla="*/ 28 w 28"/>
                  <a:gd name="T5" fmla="*/ 0 h 765"/>
                  <a:gd name="T6" fmla="*/ 28 w 28"/>
                  <a:gd name="T7" fmla="*/ 733 h 765"/>
                  <a:gd name="T8" fmla="*/ 0 w 28"/>
                  <a:gd name="T9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65">
                    <a:moveTo>
                      <a:pt x="0" y="76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733"/>
                    </a:lnTo>
                    <a:lnTo>
                      <a:pt x="0" y="765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7" name="Freeform 167">
                <a:extLst>
                  <a:ext uri="{FF2B5EF4-FFF2-40B4-BE49-F238E27FC236}">
                    <a16:creationId xmlns:a16="http://schemas.microsoft.com/office/drawing/2014/main" id="{E6DEAB82-DE50-F4E2-9A06-BB653C116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" y="9072"/>
                <a:ext cx="24" cy="733"/>
              </a:xfrm>
              <a:custGeom>
                <a:avLst/>
                <a:gdLst>
                  <a:gd name="T0" fmla="*/ 0 w 24"/>
                  <a:gd name="T1" fmla="*/ 733 h 733"/>
                  <a:gd name="T2" fmla="*/ 0 w 24"/>
                  <a:gd name="T3" fmla="*/ 0 h 733"/>
                  <a:gd name="T4" fmla="*/ 24 w 24"/>
                  <a:gd name="T5" fmla="*/ 0 h 733"/>
                  <a:gd name="T6" fmla="*/ 24 w 24"/>
                  <a:gd name="T7" fmla="*/ 701 h 733"/>
                  <a:gd name="T8" fmla="*/ 0 w 24"/>
                  <a:gd name="T9" fmla="*/ 733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733">
                    <a:moveTo>
                      <a:pt x="0" y="73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01"/>
                    </a:lnTo>
                    <a:lnTo>
                      <a:pt x="0" y="73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8" name="Freeform 168">
                <a:extLst>
                  <a:ext uri="{FF2B5EF4-FFF2-40B4-BE49-F238E27FC236}">
                    <a16:creationId xmlns:a16="http://schemas.microsoft.com/office/drawing/2014/main" id="{FCC25965-4977-F007-724D-1A18BA1C0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9072"/>
                <a:ext cx="28" cy="701"/>
              </a:xfrm>
              <a:custGeom>
                <a:avLst/>
                <a:gdLst>
                  <a:gd name="T0" fmla="*/ 0 w 28"/>
                  <a:gd name="T1" fmla="*/ 701 h 701"/>
                  <a:gd name="T2" fmla="*/ 0 w 28"/>
                  <a:gd name="T3" fmla="*/ 0 h 701"/>
                  <a:gd name="T4" fmla="*/ 28 w 28"/>
                  <a:gd name="T5" fmla="*/ 0 h 701"/>
                  <a:gd name="T6" fmla="*/ 28 w 28"/>
                  <a:gd name="T7" fmla="*/ 664 h 701"/>
                  <a:gd name="T8" fmla="*/ 0 w 28"/>
                  <a:gd name="T9" fmla="*/ 701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01">
                    <a:moveTo>
                      <a:pt x="0" y="7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64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9" name="Freeform 169">
                <a:extLst>
                  <a:ext uri="{FF2B5EF4-FFF2-40B4-BE49-F238E27FC236}">
                    <a16:creationId xmlns:a16="http://schemas.microsoft.com/office/drawing/2014/main" id="{00489EAF-4F31-DE0A-8313-0C75232BC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8" y="9072"/>
                <a:ext cx="28" cy="664"/>
              </a:xfrm>
              <a:custGeom>
                <a:avLst/>
                <a:gdLst>
                  <a:gd name="T0" fmla="*/ 0 w 28"/>
                  <a:gd name="T1" fmla="*/ 664 h 664"/>
                  <a:gd name="T2" fmla="*/ 0 w 28"/>
                  <a:gd name="T3" fmla="*/ 0 h 664"/>
                  <a:gd name="T4" fmla="*/ 28 w 28"/>
                  <a:gd name="T5" fmla="*/ 0 h 664"/>
                  <a:gd name="T6" fmla="*/ 28 w 28"/>
                  <a:gd name="T7" fmla="*/ 632 h 664"/>
                  <a:gd name="T8" fmla="*/ 0 w 28"/>
                  <a:gd name="T9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64">
                    <a:moveTo>
                      <a:pt x="0" y="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32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0" name="Freeform 170">
                <a:extLst>
                  <a:ext uri="{FF2B5EF4-FFF2-40B4-BE49-F238E27FC236}">
                    <a16:creationId xmlns:a16="http://schemas.microsoft.com/office/drawing/2014/main" id="{B066C0F3-93D2-666D-D610-1F21B90F0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6" y="9072"/>
                <a:ext cx="29" cy="632"/>
              </a:xfrm>
              <a:custGeom>
                <a:avLst/>
                <a:gdLst>
                  <a:gd name="T0" fmla="*/ 0 w 29"/>
                  <a:gd name="T1" fmla="*/ 632 h 632"/>
                  <a:gd name="T2" fmla="*/ 0 w 29"/>
                  <a:gd name="T3" fmla="*/ 0 h 632"/>
                  <a:gd name="T4" fmla="*/ 29 w 29"/>
                  <a:gd name="T5" fmla="*/ 0 h 632"/>
                  <a:gd name="T6" fmla="*/ 29 w 29"/>
                  <a:gd name="T7" fmla="*/ 600 h 632"/>
                  <a:gd name="T8" fmla="*/ 0 w 29"/>
                  <a:gd name="T9" fmla="*/ 632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632">
                    <a:moveTo>
                      <a:pt x="0" y="6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600"/>
                    </a:lnTo>
                    <a:lnTo>
                      <a:pt x="0" y="632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1" name="Freeform 171">
                <a:extLst>
                  <a:ext uri="{FF2B5EF4-FFF2-40B4-BE49-F238E27FC236}">
                    <a16:creationId xmlns:a16="http://schemas.microsoft.com/office/drawing/2014/main" id="{80F8E5B6-F1D9-8045-7EE7-42B1A3440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5" y="9072"/>
                <a:ext cx="24" cy="600"/>
              </a:xfrm>
              <a:custGeom>
                <a:avLst/>
                <a:gdLst>
                  <a:gd name="T0" fmla="*/ 0 w 24"/>
                  <a:gd name="T1" fmla="*/ 600 h 600"/>
                  <a:gd name="T2" fmla="*/ 0 w 24"/>
                  <a:gd name="T3" fmla="*/ 0 h 600"/>
                  <a:gd name="T4" fmla="*/ 24 w 24"/>
                  <a:gd name="T5" fmla="*/ 0 h 600"/>
                  <a:gd name="T6" fmla="*/ 24 w 24"/>
                  <a:gd name="T7" fmla="*/ 568 h 600"/>
                  <a:gd name="T8" fmla="*/ 0 w 24"/>
                  <a:gd name="T9" fmla="*/ 60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00">
                    <a:moveTo>
                      <a:pt x="0" y="600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568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2" name="Freeform 172">
                <a:extLst>
                  <a:ext uri="{FF2B5EF4-FFF2-40B4-BE49-F238E27FC236}">
                    <a16:creationId xmlns:a16="http://schemas.microsoft.com/office/drawing/2014/main" id="{1E2D554D-AF84-4061-0120-9EB4AFDF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9" y="9072"/>
                <a:ext cx="28" cy="568"/>
              </a:xfrm>
              <a:custGeom>
                <a:avLst/>
                <a:gdLst>
                  <a:gd name="T0" fmla="*/ 0 w 28"/>
                  <a:gd name="T1" fmla="*/ 568 h 568"/>
                  <a:gd name="T2" fmla="*/ 0 w 28"/>
                  <a:gd name="T3" fmla="*/ 0 h 568"/>
                  <a:gd name="T4" fmla="*/ 28 w 28"/>
                  <a:gd name="T5" fmla="*/ 0 h 568"/>
                  <a:gd name="T6" fmla="*/ 28 w 28"/>
                  <a:gd name="T7" fmla="*/ 531 h 568"/>
                  <a:gd name="T8" fmla="*/ 0 w 28"/>
                  <a:gd name="T9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68">
                    <a:moveTo>
                      <a:pt x="0" y="5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531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3" name="Freeform 173">
                <a:extLst>
                  <a:ext uri="{FF2B5EF4-FFF2-40B4-BE49-F238E27FC236}">
                    <a16:creationId xmlns:a16="http://schemas.microsoft.com/office/drawing/2014/main" id="{C2982047-DED9-01E7-B2DD-E37F3FF0D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9072"/>
                <a:ext cx="28" cy="531"/>
              </a:xfrm>
              <a:custGeom>
                <a:avLst/>
                <a:gdLst>
                  <a:gd name="T0" fmla="*/ 0 w 28"/>
                  <a:gd name="T1" fmla="*/ 531 h 531"/>
                  <a:gd name="T2" fmla="*/ 0 w 28"/>
                  <a:gd name="T3" fmla="*/ 0 h 531"/>
                  <a:gd name="T4" fmla="*/ 28 w 28"/>
                  <a:gd name="T5" fmla="*/ 0 h 531"/>
                  <a:gd name="T6" fmla="*/ 28 w 28"/>
                  <a:gd name="T7" fmla="*/ 499 h 531"/>
                  <a:gd name="T8" fmla="*/ 0 w 28"/>
                  <a:gd name="T9" fmla="*/ 531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31">
                    <a:moveTo>
                      <a:pt x="0" y="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99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4" name="Freeform 174">
                <a:extLst>
                  <a:ext uri="{FF2B5EF4-FFF2-40B4-BE49-F238E27FC236}">
                    <a16:creationId xmlns:a16="http://schemas.microsoft.com/office/drawing/2014/main" id="{23A1B45D-64A9-FC6F-E0C9-EE6AE7381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9072"/>
                <a:ext cx="24" cy="499"/>
              </a:xfrm>
              <a:custGeom>
                <a:avLst/>
                <a:gdLst>
                  <a:gd name="T0" fmla="*/ 0 w 24"/>
                  <a:gd name="T1" fmla="*/ 499 h 499"/>
                  <a:gd name="T2" fmla="*/ 0 w 24"/>
                  <a:gd name="T3" fmla="*/ 0 h 499"/>
                  <a:gd name="T4" fmla="*/ 24 w 24"/>
                  <a:gd name="T5" fmla="*/ 0 h 499"/>
                  <a:gd name="T6" fmla="*/ 24 w 24"/>
                  <a:gd name="T7" fmla="*/ 467 h 499"/>
                  <a:gd name="T8" fmla="*/ 0 w 24"/>
                  <a:gd name="T9" fmla="*/ 49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99">
                    <a:moveTo>
                      <a:pt x="0" y="49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67"/>
                    </a:lnTo>
                    <a:lnTo>
                      <a:pt x="0" y="499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5" name="Freeform 175">
                <a:extLst>
                  <a:ext uri="{FF2B5EF4-FFF2-40B4-BE49-F238E27FC236}">
                    <a16:creationId xmlns:a16="http://schemas.microsoft.com/office/drawing/2014/main" id="{B21BAEAF-73EB-8873-A3EA-836AF258F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9072"/>
                <a:ext cx="29" cy="467"/>
              </a:xfrm>
              <a:custGeom>
                <a:avLst/>
                <a:gdLst>
                  <a:gd name="T0" fmla="*/ 0 w 29"/>
                  <a:gd name="T1" fmla="*/ 467 h 467"/>
                  <a:gd name="T2" fmla="*/ 0 w 29"/>
                  <a:gd name="T3" fmla="*/ 0 h 467"/>
                  <a:gd name="T4" fmla="*/ 29 w 29"/>
                  <a:gd name="T5" fmla="*/ 0 h 467"/>
                  <a:gd name="T6" fmla="*/ 29 w 29"/>
                  <a:gd name="T7" fmla="*/ 435 h 467"/>
                  <a:gd name="T8" fmla="*/ 0 w 29"/>
                  <a:gd name="T9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67">
                    <a:moveTo>
                      <a:pt x="0" y="46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35"/>
                    </a:lnTo>
                    <a:lnTo>
                      <a:pt x="0" y="46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6" name="Freeform 176">
                <a:extLst>
                  <a:ext uri="{FF2B5EF4-FFF2-40B4-BE49-F238E27FC236}">
                    <a16:creationId xmlns:a16="http://schemas.microsoft.com/office/drawing/2014/main" id="{D6540F8D-12F6-24E5-9BFA-D9EECF1CF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8" y="9072"/>
                <a:ext cx="28" cy="435"/>
              </a:xfrm>
              <a:custGeom>
                <a:avLst/>
                <a:gdLst>
                  <a:gd name="T0" fmla="*/ 0 w 28"/>
                  <a:gd name="T1" fmla="*/ 435 h 435"/>
                  <a:gd name="T2" fmla="*/ 0 w 28"/>
                  <a:gd name="T3" fmla="*/ 0 h 435"/>
                  <a:gd name="T4" fmla="*/ 28 w 28"/>
                  <a:gd name="T5" fmla="*/ 0 h 435"/>
                  <a:gd name="T6" fmla="*/ 28 w 28"/>
                  <a:gd name="T7" fmla="*/ 398 h 435"/>
                  <a:gd name="T8" fmla="*/ 0 w 28"/>
                  <a:gd name="T9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435">
                    <a:moveTo>
                      <a:pt x="0" y="43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98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7" name="Freeform 177">
                <a:extLst>
                  <a:ext uri="{FF2B5EF4-FFF2-40B4-BE49-F238E27FC236}">
                    <a16:creationId xmlns:a16="http://schemas.microsoft.com/office/drawing/2014/main" id="{A887AF73-C232-0B22-186E-AD73C3926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6" y="9072"/>
                <a:ext cx="24" cy="398"/>
              </a:xfrm>
              <a:custGeom>
                <a:avLst/>
                <a:gdLst>
                  <a:gd name="T0" fmla="*/ 0 w 24"/>
                  <a:gd name="T1" fmla="*/ 398 h 398"/>
                  <a:gd name="T2" fmla="*/ 0 w 24"/>
                  <a:gd name="T3" fmla="*/ 0 h 398"/>
                  <a:gd name="T4" fmla="*/ 24 w 24"/>
                  <a:gd name="T5" fmla="*/ 0 h 398"/>
                  <a:gd name="T6" fmla="*/ 24 w 24"/>
                  <a:gd name="T7" fmla="*/ 366 h 398"/>
                  <a:gd name="T8" fmla="*/ 0 w 24"/>
                  <a:gd name="T9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8">
                    <a:moveTo>
                      <a:pt x="0" y="398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366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8" name="Freeform 178">
                <a:extLst>
                  <a:ext uri="{FF2B5EF4-FFF2-40B4-BE49-F238E27FC236}">
                    <a16:creationId xmlns:a16="http://schemas.microsoft.com/office/drawing/2014/main" id="{5D4132DD-08E0-4EA8-6368-8DFCB59ED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9072"/>
                <a:ext cx="28" cy="366"/>
              </a:xfrm>
              <a:custGeom>
                <a:avLst/>
                <a:gdLst>
                  <a:gd name="T0" fmla="*/ 0 w 28"/>
                  <a:gd name="T1" fmla="*/ 366 h 366"/>
                  <a:gd name="T2" fmla="*/ 0 w 28"/>
                  <a:gd name="T3" fmla="*/ 0 h 366"/>
                  <a:gd name="T4" fmla="*/ 28 w 28"/>
                  <a:gd name="T5" fmla="*/ 0 h 366"/>
                  <a:gd name="T6" fmla="*/ 28 w 28"/>
                  <a:gd name="T7" fmla="*/ 334 h 366"/>
                  <a:gd name="T8" fmla="*/ 0 w 28"/>
                  <a:gd name="T9" fmla="*/ 36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66">
                    <a:moveTo>
                      <a:pt x="0" y="3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34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9" name="Freeform 179">
                <a:extLst>
                  <a:ext uri="{FF2B5EF4-FFF2-40B4-BE49-F238E27FC236}">
                    <a16:creationId xmlns:a16="http://schemas.microsoft.com/office/drawing/2014/main" id="{CE66E751-539D-361C-AF40-5AA5F6F1E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9072"/>
                <a:ext cx="28" cy="334"/>
              </a:xfrm>
              <a:custGeom>
                <a:avLst/>
                <a:gdLst>
                  <a:gd name="T0" fmla="*/ 0 w 28"/>
                  <a:gd name="T1" fmla="*/ 334 h 334"/>
                  <a:gd name="T2" fmla="*/ 0 w 28"/>
                  <a:gd name="T3" fmla="*/ 0 h 334"/>
                  <a:gd name="T4" fmla="*/ 28 w 28"/>
                  <a:gd name="T5" fmla="*/ 0 h 334"/>
                  <a:gd name="T6" fmla="*/ 28 w 28"/>
                  <a:gd name="T7" fmla="*/ 302 h 334"/>
                  <a:gd name="T8" fmla="*/ 0 w 28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4">
                    <a:moveTo>
                      <a:pt x="0" y="33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02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0" name="Freeform 180">
                <a:extLst>
                  <a:ext uri="{FF2B5EF4-FFF2-40B4-BE49-F238E27FC236}">
                    <a16:creationId xmlns:a16="http://schemas.microsoft.com/office/drawing/2014/main" id="{981CC34B-0405-C10F-7322-EC4CCBDF3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" y="9072"/>
                <a:ext cx="29" cy="302"/>
              </a:xfrm>
              <a:custGeom>
                <a:avLst/>
                <a:gdLst>
                  <a:gd name="T0" fmla="*/ 0 w 29"/>
                  <a:gd name="T1" fmla="*/ 302 h 302"/>
                  <a:gd name="T2" fmla="*/ 0 w 29"/>
                  <a:gd name="T3" fmla="*/ 0 h 302"/>
                  <a:gd name="T4" fmla="*/ 29 w 29"/>
                  <a:gd name="T5" fmla="*/ 0 h 302"/>
                  <a:gd name="T6" fmla="*/ 29 w 29"/>
                  <a:gd name="T7" fmla="*/ 265 h 302"/>
                  <a:gd name="T8" fmla="*/ 0 w 29"/>
                  <a:gd name="T9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02">
                    <a:moveTo>
                      <a:pt x="0" y="30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65"/>
                    </a:lnTo>
                    <a:lnTo>
                      <a:pt x="0" y="302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1" name="Freeform 181">
                <a:extLst>
                  <a:ext uri="{FF2B5EF4-FFF2-40B4-BE49-F238E27FC236}">
                    <a16:creationId xmlns:a16="http://schemas.microsoft.com/office/drawing/2014/main" id="{FE0DBC7A-79BF-B06A-1886-DC1D5EE16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5" y="9072"/>
                <a:ext cx="24" cy="265"/>
              </a:xfrm>
              <a:custGeom>
                <a:avLst/>
                <a:gdLst>
                  <a:gd name="T0" fmla="*/ 0 w 24"/>
                  <a:gd name="T1" fmla="*/ 265 h 265"/>
                  <a:gd name="T2" fmla="*/ 0 w 24"/>
                  <a:gd name="T3" fmla="*/ 0 h 265"/>
                  <a:gd name="T4" fmla="*/ 24 w 24"/>
                  <a:gd name="T5" fmla="*/ 0 h 265"/>
                  <a:gd name="T6" fmla="*/ 24 w 24"/>
                  <a:gd name="T7" fmla="*/ 233 h 265"/>
                  <a:gd name="T8" fmla="*/ 0 w 24"/>
                  <a:gd name="T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5">
                    <a:moveTo>
                      <a:pt x="0" y="265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233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2" name="Freeform 182">
                <a:extLst>
                  <a:ext uri="{FF2B5EF4-FFF2-40B4-BE49-F238E27FC236}">
                    <a16:creationId xmlns:a16="http://schemas.microsoft.com/office/drawing/2014/main" id="{AD0E707A-BB4C-FDD8-75D3-B85CFA2C3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9072"/>
                <a:ext cx="28" cy="233"/>
              </a:xfrm>
              <a:custGeom>
                <a:avLst/>
                <a:gdLst>
                  <a:gd name="T0" fmla="*/ 0 w 28"/>
                  <a:gd name="T1" fmla="*/ 233 h 233"/>
                  <a:gd name="T2" fmla="*/ 0 w 28"/>
                  <a:gd name="T3" fmla="*/ 0 h 233"/>
                  <a:gd name="T4" fmla="*/ 28 w 28"/>
                  <a:gd name="T5" fmla="*/ 0 h 233"/>
                  <a:gd name="T6" fmla="*/ 28 w 28"/>
                  <a:gd name="T7" fmla="*/ 201 h 233"/>
                  <a:gd name="T8" fmla="*/ 0 w 28"/>
                  <a:gd name="T9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33">
                    <a:moveTo>
                      <a:pt x="0" y="233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1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3" name="Freeform 183">
                <a:extLst>
                  <a:ext uri="{FF2B5EF4-FFF2-40B4-BE49-F238E27FC236}">
                    <a16:creationId xmlns:a16="http://schemas.microsoft.com/office/drawing/2014/main" id="{95A56471-FAC2-09CB-04BE-5CA1E136D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7" y="9072"/>
                <a:ext cx="28" cy="201"/>
              </a:xfrm>
              <a:custGeom>
                <a:avLst/>
                <a:gdLst>
                  <a:gd name="T0" fmla="*/ 0 w 28"/>
                  <a:gd name="T1" fmla="*/ 201 h 201"/>
                  <a:gd name="T2" fmla="*/ 0 w 28"/>
                  <a:gd name="T3" fmla="*/ 0 h 201"/>
                  <a:gd name="T4" fmla="*/ 28 w 28"/>
                  <a:gd name="T5" fmla="*/ 0 h 201"/>
                  <a:gd name="T6" fmla="*/ 28 w 28"/>
                  <a:gd name="T7" fmla="*/ 169 h 201"/>
                  <a:gd name="T8" fmla="*/ 0 w 28"/>
                  <a:gd name="T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1">
                    <a:moveTo>
                      <a:pt x="0" y="2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9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4" name="Freeform 184">
                <a:extLst>
                  <a:ext uri="{FF2B5EF4-FFF2-40B4-BE49-F238E27FC236}">
                    <a16:creationId xmlns:a16="http://schemas.microsoft.com/office/drawing/2014/main" id="{80B1F83F-ECDD-3309-529D-BC492C9B4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5" y="9072"/>
                <a:ext cx="24" cy="169"/>
              </a:xfrm>
              <a:custGeom>
                <a:avLst/>
                <a:gdLst>
                  <a:gd name="T0" fmla="*/ 0 w 24"/>
                  <a:gd name="T1" fmla="*/ 169 h 169"/>
                  <a:gd name="T2" fmla="*/ 0 w 24"/>
                  <a:gd name="T3" fmla="*/ 0 h 169"/>
                  <a:gd name="T4" fmla="*/ 24 w 24"/>
                  <a:gd name="T5" fmla="*/ 0 h 169"/>
                  <a:gd name="T6" fmla="*/ 24 w 24"/>
                  <a:gd name="T7" fmla="*/ 132 h 169"/>
                  <a:gd name="T8" fmla="*/ 0 w 24"/>
                  <a:gd name="T9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9">
                    <a:moveTo>
                      <a:pt x="0" y="16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32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5" name="Freeform 185">
                <a:extLst>
                  <a:ext uri="{FF2B5EF4-FFF2-40B4-BE49-F238E27FC236}">
                    <a16:creationId xmlns:a16="http://schemas.microsoft.com/office/drawing/2014/main" id="{6062816D-2798-3E97-7A0E-628BED00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9072"/>
                <a:ext cx="29" cy="132"/>
              </a:xfrm>
              <a:custGeom>
                <a:avLst/>
                <a:gdLst>
                  <a:gd name="T0" fmla="*/ 0 w 29"/>
                  <a:gd name="T1" fmla="*/ 132 h 132"/>
                  <a:gd name="T2" fmla="*/ 0 w 29"/>
                  <a:gd name="T3" fmla="*/ 0 h 132"/>
                  <a:gd name="T4" fmla="*/ 29 w 29"/>
                  <a:gd name="T5" fmla="*/ 0 h 132"/>
                  <a:gd name="T6" fmla="*/ 29 w 29"/>
                  <a:gd name="T7" fmla="*/ 100 h 132"/>
                  <a:gd name="T8" fmla="*/ 0 w 29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2">
                    <a:moveTo>
                      <a:pt x="0" y="1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00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6" name="Freeform 186">
                <a:extLst>
                  <a:ext uri="{FF2B5EF4-FFF2-40B4-BE49-F238E27FC236}">
                    <a16:creationId xmlns:a16="http://schemas.microsoft.com/office/drawing/2014/main" id="{80A0B023-CC75-E902-A0DE-C8DED2791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9072"/>
                <a:ext cx="28" cy="100"/>
              </a:xfrm>
              <a:custGeom>
                <a:avLst/>
                <a:gdLst>
                  <a:gd name="T0" fmla="*/ 0 w 28"/>
                  <a:gd name="T1" fmla="*/ 100 h 100"/>
                  <a:gd name="T2" fmla="*/ 0 w 28"/>
                  <a:gd name="T3" fmla="*/ 0 h 100"/>
                  <a:gd name="T4" fmla="*/ 28 w 28"/>
                  <a:gd name="T5" fmla="*/ 0 h 100"/>
                  <a:gd name="T6" fmla="*/ 28 w 28"/>
                  <a:gd name="T7" fmla="*/ 68 h 100"/>
                  <a:gd name="T8" fmla="*/ 0 w 28"/>
                  <a:gd name="T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0">
                    <a:moveTo>
                      <a:pt x="0" y="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8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7" name="Freeform 187">
                <a:extLst>
                  <a:ext uri="{FF2B5EF4-FFF2-40B4-BE49-F238E27FC236}">
                    <a16:creationId xmlns:a16="http://schemas.microsoft.com/office/drawing/2014/main" id="{2547DB7E-C291-592B-A7A1-7467C4F98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9072"/>
                <a:ext cx="28" cy="68"/>
              </a:xfrm>
              <a:custGeom>
                <a:avLst/>
                <a:gdLst>
                  <a:gd name="T0" fmla="*/ 0 w 28"/>
                  <a:gd name="T1" fmla="*/ 68 h 68"/>
                  <a:gd name="T2" fmla="*/ 0 w 28"/>
                  <a:gd name="T3" fmla="*/ 0 h 68"/>
                  <a:gd name="T4" fmla="*/ 28 w 28"/>
                  <a:gd name="T5" fmla="*/ 0 h 68"/>
                  <a:gd name="T6" fmla="*/ 28 w 28"/>
                  <a:gd name="T7" fmla="*/ 36 h 68"/>
                  <a:gd name="T8" fmla="*/ 0 w 2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8">
                    <a:moveTo>
                      <a:pt x="0" y="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8" name="Freeform 188">
                <a:extLst>
                  <a:ext uri="{FF2B5EF4-FFF2-40B4-BE49-F238E27FC236}">
                    <a16:creationId xmlns:a16="http://schemas.microsoft.com/office/drawing/2014/main" id="{2CD21F06-F22C-C9BA-ECE3-6C6873907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4" y="9072"/>
                <a:ext cx="24" cy="36"/>
              </a:xfrm>
              <a:custGeom>
                <a:avLst/>
                <a:gdLst>
                  <a:gd name="T0" fmla="*/ 0 w 24"/>
                  <a:gd name="T1" fmla="*/ 36 h 36"/>
                  <a:gd name="T2" fmla="*/ 0 w 24"/>
                  <a:gd name="T3" fmla="*/ 0 h 36"/>
                  <a:gd name="T4" fmla="*/ 24 w 24"/>
                  <a:gd name="T5" fmla="*/ 0 h 36"/>
                  <a:gd name="T6" fmla="*/ 0 w 24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36">
                    <a:moveTo>
                      <a:pt x="0" y="36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9" name="Freeform 189">
                <a:extLst>
                  <a:ext uri="{FF2B5EF4-FFF2-40B4-BE49-F238E27FC236}">
                    <a16:creationId xmlns:a16="http://schemas.microsoft.com/office/drawing/2014/main" id="{C8CEDB3B-334A-07D1-38FC-AAC42BAF7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0" y="8604"/>
                <a:ext cx="189" cy="472"/>
              </a:xfrm>
              <a:custGeom>
                <a:avLst/>
                <a:gdLst>
                  <a:gd name="T0" fmla="*/ 93 w 189"/>
                  <a:gd name="T1" fmla="*/ 0 h 472"/>
                  <a:gd name="T2" fmla="*/ 0 w 189"/>
                  <a:gd name="T3" fmla="*/ 93 h 472"/>
                  <a:gd name="T4" fmla="*/ 0 w 189"/>
                  <a:gd name="T5" fmla="*/ 472 h 472"/>
                  <a:gd name="T6" fmla="*/ 189 w 189"/>
                  <a:gd name="T7" fmla="*/ 472 h 472"/>
                  <a:gd name="T8" fmla="*/ 189 w 189"/>
                  <a:gd name="T9" fmla="*/ 93 h 472"/>
                  <a:gd name="T10" fmla="*/ 93 w 189"/>
                  <a:gd name="T11" fmla="*/ 189 h 472"/>
                  <a:gd name="T12" fmla="*/ 93 w 189"/>
                  <a:gd name="T13" fmla="*/ 0 h 472"/>
                  <a:gd name="T14" fmla="*/ 0 w 189"/>
                  <a:gd name="T15" fmla="*/ 0 h 472"/>
                  <a:gd name="T16" fmla="*/ 0 w 189"/>
                  <a:gd name="T17" fmla="*/ 93 h 472"/>
                  <a:gd name="T18" fmla="*/ 93 w 189"/>
                  <a:gd name="T19" fmla="*/ 0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72">
                    <a:moveTo>
                      <a:pt x="93" y="0"/>
                    </a:moveTo>
                    <a:lnTo>
                      <a:pt x="0" y="93"/>
                    </a:lnTo>
                    <a:lnTo>
                      <a:pt x="0" y="472"/>
                    </a:lnTo>
                    <a:lnTo>
                      <a:pt x="189" y="472"/>
                    </a:lnTo>
                    <a:lnTo>
                      <a:pt x="189" y="93"/>
                    </a:lnTo>
                    <a:lnTo>
                      <a:pt x="93" y="189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0" name="Freeform 190">
                <a:extLst>
                  <a:ext uri="{FF2B5EF4-FFF2-40B4-BE49-F238E27FC236}">
                    <a16:creationId xmlns:a16="http://schemas.microsoft.com/office/drawing/2014/main" id="{27737A42-B872-5461-F131-0501CFB59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8604"/>
                <a:ext cx="507" cy="189"/>
              </a:xfrm>
              <a:custGeom>
                <a:avLst/>
                <a:gdLst>
                  <a:gd name="T0" fmla="*/ 507 w 507"/>
                  <a:gd name="T1" fmla="*/ 93 h 189"/>
                  <a:gd name="T2" fmla="*/ 415 w 507"/>
                  <a:gd name="T3" fmla="*/ 0 h 189"/>
                  <a:gd name="T4" fmla="*/ 0 w 507"/>
                  <a:gd name="T5" fmla="*/ 0 h 189"/>
                  <a:gd name="T6" fmla="*/ 0 w 507"/>
                  <a:gd name="T7" fmla="*/ 189 h 189"/>
                  <a:gd name="T8" fmla="*/ 415 w 507"/>
                  <a:gd name="T9" fmla="*/ 189 h 189"/>
                  <a:gd name="T10" fmla="*/ 318 w 507"/>
                  <a:gd name="T11" fmla="*/ 93 h 189"/>
                  <a:gd name="T12" fmla="*/ 507 w 507"/>
                  <a:gd name="T13" fmla="*/ 93 h 189"/>
                  <a:gd name="T14" fmla="*/ 507 w 507"/>
                  <a:gd name="T15" fmla="*/ 0 h 189"/>
                  <a:gd name="T16" fmla="*/ 415 w 507"/>
                  <a:gd name="T17" fmla="*/ 0 h 189"/>
                  <a:gd name="T18" fmla="*/ 507 w 50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7" h="189">
                    <a:moveTo>
                      <a:pt x="507" y="93"/>
                    </a:moveTo>
                    <a:lnTo>
                      <a:pt x="415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15" y="189"/>
                    </a:lnTo>
                    <a:lnTo>
                      <a:pt x="318" y="93"/>
                    </a:lnTo>
                    <a:lnTo>
                      <a:pt x="507" y="93"/>
                    </a:lnTo>
                    <a:lnTo>
                      <a:pt x="507" y="0"/>
                    </a:lnTo>
                    <a:lnTo>
                      <a:pt x="415" y="0"/>
                    </a:lnTo>
                    <a:lnTo>
                      <a:pt x="507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1" name="Freeform 191">
                <a:extLst>
                  <a:ext uri="{FF2B5EF4-FFF2-40B4-BE49-F238E27FC236}">
                    <a16:creationId xmlns:a16="http://schemas.microsoft.com/office/drawing/2014/main" id="{349AA46D-6D35-F1D6-CF79-F1CCB3853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8697"/>
                <a:ext cx="189" cy="1898"/>
              </a:xfrm>
              <a:custGeom>
                <a:avLst/>
                <a:gdLst>
                  <a:gd name="T0" fmla="*/ 97 w 189"/>
                  <a:gd name="T1" fmla="*/ 1708 h 1898"/>
                  <a:gd name="T2" fmla="*/ 189 w 189"/>
                  <a:gd name="T3" fmla="*/ 1805 h 1898"/>
                  <a:gd name="T4" fmla="*/ 189 w 189"/>
                  <a:gd name="T5" fmla="*/ 0 h 1898"/>
                  <a:gd name="T6" fmla="*/ 0 w 189"/>
                  <a:gd name="T7" fmla="*/ 0 h 1898"/>
                  <a:gd name="T8" fmla="*/ 0 w 189"/>
                  <a:gd name="T9" fmla="*/ 1805 h 1898"/>
                  <a:gd name="T10" fmla="*/ 97 w 189"/>
                  <a:gd name="T11" fmla="*/ 1898 h 1898"/>
                  <a:gd name="T12" fmla="*/ 0 w 189"/>
                  <a:gd name="T13" fmla="*/ 1805 h 1898"/>
                  <a:gd name="T14" fmla="*/ 0 w 189"/>
                  <a:gd name="T15" fmla="*/ 1898 h 1898"/>
                  <a:gd name="T16" fmla="*/ 97 w 189"/>
                  <a:gd name="T17" fmla="*/ 1898 h 1898"/>
                  <a:gd name="T18" fmla="*/ 97 w 189"/>
                  <a:gd name="T19" fmla="*/ 1708 h 1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98">
                    <a:moveTo>
                      <a:pt x="97" y="1708"/>
                    </a:moveTo>
                    <a:lnTo>
                      <a:pt x="189" y="180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805"/>
                    </a:lnTo>
                    <a:lnTo>
                      <a:pt x="97" y="1898"/>
                    </a:lnTo>
                    <a:lnTo>
                      <a:pt x="0" y="1805"/>
                    </a:lnTo>
                    <a:lnTo>
                      <a:pt x="0" y="1898"/>
                    </a:lnTo>
                    <a:lnTo>
                      <a:pt x="97" y="1898"/>
                    </a:lnTo>
                    <a:lnTo>
                      <a:pt x="97" y="17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2" name="Freeform 192">
                <a:extLst>
                  <a:ext uri="{FF2B5EF4-FFF2-40B4-BE49-F238E27FC236}">
                    <a16:creationId xmlns:a16="http://schemas.microsoft.com/office/drawing/2014/main" id="{800462C3-3775-126C-A7F6-3F3B39446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405"/>
                <a:ext cx="600" cy="190"/>
              </a:xfrm>
              <a:custGeom>
                <a:avLst/>
                <a:gdLst>
                  <a:gd name="T0" fmla="*/ 411 w 600"/>
                  <a:gd name="T1" fmla="*/ 97 h 190"/>
                  <a:gd name="T2" fmla="*/ 503 w 600"/>
                  <a:gd name="T3" fmla="*/ 0 h 190"/>
                  <a:gd name="T4" fmla="*/ 0 w 600"/>
                  <a:gd name="T5" fmla="*/ 0 h 190"/>
                  <a:gd name="T6" fmla="*/ 0 w 600"/>
                  <a:gd name="T7" fmla="*/ 190 h 190"/>
                  <a:gd name="T8" fmla="*/ 503 w 600"/>
                  <a:gd name="T9" fmla="*/ 190 h 190"/>
                  <a:gd name="T10" fmla="*/ 600 w 600"/>
                  <a:gd name="T11" fmla="*/ 97 h 190"/>
                  <a:gd name="T12" fmla="*/ 503 w 600"/>
                  <a:gd name="T13" fmla="*/ 190 h 190"/>
                  <a:gd name="T14" fmla="*/ 600 w 600"/>
                  <a:gd name="T15" fmla="*/ 190 h 190"/>
                  <a:gd name="T16" fmla="*/ 600 w 600"/>
                  <a:gd name="T17" fmla="*/ 97 h 190"/>
                  <a:gd name="T18" fmla="*/ 411 w 600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90">
                    <a:moveTo>
                      <a:pt x="411" y="97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3" y="190"/>
                    </a:lnTo>
                    <a:lnTo>
                      <a:pt x="600" y="97"/>
                    </a:lnTo>
                    <a:lnTo>
                      <a:pt x="503" y="190"/>
                    </a:lnTo>
                    <a:lnTo>
                      <a:pt x="600" y="190"/>
                    </a:lnTo>
                    <a:lnTo>
                      <a:pt x="600" y="97"/>
                    </a:lnTo>
                    <a:lnTo>
                      <a:pt x="411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3" name="Freeform 193">
                <a:extLst>
                  <a:ext uri="{FF2B5EF4-FFF2-40B4-BE49-F238E27FC236}">
                    <a16:creationId xmlns:a16="http://schemas.microsoft.com/office/drawing/2014/main" id="{9EF0FF8D-F4C8-D769-0BC9-EF18E2B8C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7726"/>
                <a:ext cx="189" cy="2776"/>
              </a:xfrm>
              <a:custGeom>
                <a:avLst/>
                <a:gdLst>
                  <a:gd name="T0" fmla="*/ 92 w 189"/>
                  <a:gd name="T1" fmla="*/ 189 h 2776"/>
                  <a:gd name="T2" fmla="*/ 0 w 189"/>
                  <a:gd name="T3" fmla="*/ 92 h 2776"/>
                  <a:gd name="T4" fmla="*/ 0 w 189"/>
                  <a:gd name="T5" fmla="*/ 2776 h 2776"/>
                  <a:gd name="T6" fmla="*/ 189 w 189"/>
                  <a:gd name="T7" fmla="*/ 2776 h 2776"/>
                  <a:gd name="T8" fmla="*/ 189 w 189"/>
                  <a:gd name="T9" fmla="*/ 92 h 2776"/>
                  <a:gd name="T10" fmla="*/ 92 w 189"/>
                  <a:gd name="T11" fmla="*/ 0 h 2776"/>
                  <a:gd name="T12" fmla="*/ 189 w 189"/>
                  <a:gd name="T13" fmla="*/ 92 h 2776"/>
                  <a:gd name="T14" fmla="*/ 189 w 189"/>
                  <a:gd name="T15" fmla="*/ 0 h 2776"/>
                  <a:gd name="T16" fmla="*/ 92 w 189"/>
                  <a:gd name="T17" fmla="*/ 0 h 2776"/>
                  <a:gd name="T18" fmla="*/ 92 w 189"/>
                  <a:gd name="T19" fmla="*/ 189 h 2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76">
                    <a:moveTo>
                      <a:pt x="92" y="189"/>
                    </a:moveTo>
                    <a:lnTo>
                      <a:pt x="0" y="92"/>
                    </a:lnTo>
                    <a:lnTo>
                      <a:pt x="0" y="2776"/>
                    </a:lnTo>
                    <a:lnTo>
                      <a:pt x="189" y="2776"/>
                    </a:lnTo>
                    <a:lnTo>
                      <a:pt x="189" y="92"/>
                    </a:lnTo>
                    <a:lnTo>
                      <a:pt x="92" y="0"/>
                    </a:lnTo>
                    <a:lnTo>
                      <a:pt x="189" y="92"/>
                    </a:lnTo>
                    <a:lnTo>
                      <a:pt x="189" y="0"/>
                    </a:lnTo>
                    <a:lnTo>
                      <a:pt x="92" y="0"/>
                    </a:lnTo>
                    <a:lnTo>
                      <a:pt x="92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4" name="Freeform 194">
                <a:extLst>
                  <a:ext uri="{FF2B5EF4-FFF2-40B4-BE49-F238E27FC236}">
                    <a16:creationId xmlns:a16="http://schemas.microsoft.com/office/drawing/2014/main" id="{52D6294C-B145-9F83-47F6-FA20955B8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726"/>
                <a:ext cx="600" cy="189"/>
              </a:xfrm>
              <a:custGeom>
                <a:avLst/>
                <a:gdLst>
                  <a:gd name="T0" fmla="*/ 189 w 600"/>
                  <a:gd name="T1" fmla="*/ 92 h 189"/>
                  <a:gd name="T2" fmla="*/ 97 w 600"/>
                  <a:gd name="T3" fmla="*/ 189 h 189"/>
                  <a:gd name="T4" fmla="*/ 600 w 600"/>
                  <a:gd name="T5" fmla="*/ 189 h 189"/>
                  <a:gd name="T6" fmla="*/ 600 w 600"/>
                  <a:gd name="T7" fmla="*/ 0 h 189"/>
                  <a:gd name="T8" fmla="*/ 97 w 600"/>
                  <a:gd name="T9" fmla="*/ 0 h 189"/>
                  <a:gd name="T10" fmla="*/ 0 w 600"/>
                  <a:gd name="T11" fmla="*/ 92 h 189"/>
                  <a:gd name="T12" fmla="*/ 97 w 600"/>
                  <a:gd name="T13" fmla="*/ 0 h 189"/>
                  <a:gd name="T14" fmla="*/ 0 w 600"/>
                  <a:gd name="T15" fmla="*/ 0 h 189"/>
                  <a:gd name="T16" fmla="*/ 0 w 600"/>
                  <a:gd name="T17" fmla="*/ 92 h 189"/>
                  <a:gd name="T18" fmla="*/ 189 w 600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0" y="189"/>
                    </a:lnTo>
                    <a:lnTo>
                      <a:pt x="600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5" name="Freeform 195">
                <a:extLst>
                  <a:ext uri="{FF2B5EF4-FFF2-40B4-BE49-F238E27FC236}">
                    <a16:creationId xmlns:a16="http://schemas.microsoft.com/office/drawing/2014/main" id="{FB6CB373-3194-576E-230F-D914A492C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818"/>
                <a:ext cx="189" cy="464"/>
              </a:xfrm>
              <a:custGeom>
                <a:avLst/>
                <a:gdLst>
                  <a:gd name="T0" fmla="*/ 97 w 189"/>
                  <a:gd name="T1" fmla="*/ 464 h 464"/>
                  <a:gd name="T2" fmla="*/ 189 w 189"/>
                  <a:gd name="T3" fmla="*/ 371 h 464"/>
                  <a:gd name="T4" fmla="*/ 189 w 189"/>
                  <a:gd name="T5" fmla="*/ 0 h 464"/>
                  <a:gd name="T6" fmla="*/ 0 w 189"/>
                  <a:gd name="T7" fmla="*/ 0 h 464"/>
                  <a:gd name="T8" fmla="*/ 0 w 189"/>
                  <a:gd name="T9" fmla="*/ 371 h 464"/>
                  <a:gd name="T10" fmla="*/ 97 w 189"/>
                  <a:gd name="T11" fmla="*/ 274 h 464"/>
                  <a:gd name="T12" fmla="*/ 97 w 189"/>
                  <a:gd name="T13" fmla="*/ 464 h 464"/>
                  <a:gd name="T14" fmla="*/ 189 w 189"/>
                  <a:gd name="T15" fmla="*/ 464 h 464"/>
                  <a:gd name="T16" fmla="*/ 189 w 189"/>
                  <a:gd name="T17" fmla="*/ 371 h 464"/>
                  <a:gd name="T18" fmla="*/ 97 w 189"/>
                  <a:gd name="T19" fmla="*/ 464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64">
                    <a:moveTo>
                      <a:pt x="97" y="464"/>
                    </a:moveTo>
                    <a:lnTo>
                      <a:pt x="189" y="371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371"/>
                    </a:lnTo>
                    <a:lnTo>
                      <a:pt x="97" y="274"/>
                    </a:lnTo>
                    <a:lnTo>
                      <a:pt x="97" y="464"/>
                    </a:lnTo>
                    <a:lnTo>
                      <a:pt x="189" y="464"/>
                    </a:lnTo>
                    <a:lnTo>
                      <a:pt x="189" y="371"/>
                    </a:lnTo>
                    <a:lnTo>
                      <a:pt x="97" y="4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6" name="Freeform 196">
                <a:extLst>
                  <a:ext uri="{FF2B5EF4-FFF2-40B4-BE49-F238E27FC236}">
                    <a16:creationId xmlns:a16="http://schemas.microsoft.com/office/drawing/2014/main" id="{F02EAE4C-09D8-648B-65F4-B717F9494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8092"/>
                <a:ext cx="512" cy="190"/>
              </a:xfrm>
              <a:custGeom>
                <a:avLst/>
                <a:gdLst>
                  <a:gd name="T0" fmla="*/ 0 w 512"/>
                  <a:gd name="T1" fmla="*/ 97 h 190"/>
                  <a:gd name="T2" fmla="*/ 97 w 512"/>
                  <a:gd name="T3" fmla="*/ 190 h 190"/>
                  <a:gd name="T4" fmla="*/ 512 w 512"/>
                  <a:gd name="T5" fmla="*/ 190 h 190"/>
                  <a:gd name="T6" fmla="*/ 512 w 512"/>
                  <a:gd name="T7" fmla="*/ 0 h 190"/>
                  <a:gd name="T8" fmla="*/ 97 w 512"/>
                  <a:gd name="T9" fmla="*/ 0 h 190"/>
                  <a:gd name="T10" fmla="*/ 189 w 512"/>
                  <a:gd name="T11" fmla="*/ 97 h 190"/>
                  <a:gd name="T12" fmla="*/ 0 w 512"/>
                  <a:gd name="T13" fmla="*/ 97 h 190"/>
                  <a:gd name="T14" fmla="*/ 0 w 512"/>
                  <a:gd name="T15" fmla="*/ 190 h 190"/>
                  <a:gd name="T16" fmla="*/ 97 w 512"/>
                  <a:gd name="T17" fmla="*/ 190 h 190"/>
                  <a:gd name="T18" fmla="*/ 0 w 512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190">
                    <a:moveTo>
                      <a:pt x="0" y="97"/>
                    </a:moveTo>
                    <a:lnTo>
                      <a:pt x="97" y="190"/>
                    </a:lnTo>
                    <a:lnTo>
                      <a:pt x="512" y="190"/>
                    </a:lnTo>
                    <a:lnTo>
                      <a:pt x="512" y="0"/>
                    </a:lnTo>
                    <a:lnTo>
                      <a:pt x="97" y="0"/>
                    </a:lnTo>
                    <a:lnTo>
                      <a:pt x="189" y="97"/>
                    </a:lnTo>
                    <a:lnTo>
                      <a:pt x="0" y="97"/>
                    </a:lnTo>
                    <a:lnTo>
                      <a:pt x="0" y="190"/>
                    </a:lnTo>
                    <a:lnTo>
                      <a:pt x="97" y="190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7" name="Freeform 197">
                <a:extLst>
                  <a:ext uri="{FF2B5EF4-FFF2-40B4-BE49-F238E27FC236}">
                    <a16:creationId xmlns:a16="http://schemas.microsoft.com/office/drawing/2014/main" id="{250F14A4-B8BC-82A9-D897-E0354F416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7722"/>
                <a:ext cx="193" cy="467"/>
              </a:xfrm>
              <a:custGeom>
                <a:avLst/>
                <a:gdLst>
                  <a:gd name="T0" fmla="*/ 97 w 193"/>
                  <a:gd name="T1" fmla="*/ 189 h 467"/>
                  <a:gd name="T2" fmla="*/ 4 w 193"/>
                  <a:gd name="T3" fmla="*/ 92 h 467"/>
                  <a:gd name="T4" fmla="*/ 0 w 193"/>
                  <a:gd name="T5" fmla="*/ 467 h 467"/>
                  <a:gd name="T6" fmla="*/ 189 w 193"/>
                  <a:gd name="T7" fmla="*/ 467 h 467"/>
                  <a:gd name="T8" fmla="*/ 193 w 193"/>
                  <a:gd name="T9" fmla="*/ 92 h 467"/>
                  <a:gd name="T10" fmla="*/ 97 w 193"/>
                  <a:gd name="T11" fmla="*/ 0 h 467"/>
                  <a:gd name="T12" fmla="*/ 193 w 193"/>
                  <a:gd name="T13" fmla="*/ 92 h 467"/>
                  <a:gd name="T14" fmla="*/ 193 w 193"/>
                  <a:gd name="T15" fmla="*/ 0 h 467"/>
                  <a:gd name="T16" fmla="*/ 97 w 193"/>
                  <a:gd name="T17" fmla="*/ 0 h 467"/>
                  <a:gd name="T18" fmla="*/ 97 w 193"/>
                  <a:gd name="T19" fmla="*/ 189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3" h="467">
                    <a:moveTo>
                      <a:pt x="97" y="189"/>
                    </a:moveTo>
                    <a:lnTo>
                      <a:pt x="4" y="92"/>
                    </a:lnTo>
                    <a:lnTo>
                      <a:pt x="0" y="467"/>
                    </a:lnTo>
                    <a:lnTo>
                      <a:pt x="189" y="467"/>
                    </a:lnTo>
                    <a:lnTo>
                      <a:pt x="193" y="92"/>
                    </a:lnTo>
                    <a:lnTo>
                      <a:pt x="97" y="0"/>
                    </a:lnTo>
                    <a:lnTo>
                      <a:pt x="193" y="92"/>
                    </a:lnTo>
                    <a:lnTo>
                      <a:pt x="193" y="0"/>
                    </a:lnTo>
                    <a:lnTo>
                      <a:pt x="97" y="0"/>
                    </a:lnTo>
                    <a:lnTo>
                      <a:pt x="97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8" name="Freeform 198">
                <a:extLst>
                  <a:ext uri="{FF2B5EF4-FFF2-40B4-BE49-F238E27FC236}">
                    <a16:creationId xmlns:a16="http://schemas.microsoft.com/office/drawing/2014/main" id="{BA5B2440-322B-0AF1-FC53-0E5BB3C99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722"/>
                <a:ext cx="605" cy="189"/>
              </a:xfrm>
              <a:custGeom>
                <a:avLst/>
                <a:gdLst>
                  <a:gd name="T0" fmla="*/ 189 w 605"/>
                  <a:gd name="T1" fmla="*/ 92 h 189"/>
                  <a:gd name="T2" fmla="*/ 97 w 605"/>
                  <a:gd name="T3" fmla="*/ 189 h 189"/>
                  <a:gd name="T4" fmla="*/ 605 w 605"/>
                  <a:gd name="T5" fmla="*/ 189 h 189"/>
                  <a:gd name="T6" fmla="*/ 605 w 605"/>
                  <a:gd name="T7" fmla="*/ 0 h 189"/>
                  <a:gd name="T8" fmla="*/ 97 w 605"/>
                  <a:gd name="T9" fmla="*/ 0 h 189"/>
                  <a:gd name="T10" fmla="*/ 0 w 605"/>
                  <a:gd name="T11" fmla="*/ 92 h 189"/>
                  <a:gd name="T12" fmla="*/ 97 w 605"/>
                  <a:gd name="T13" fmla="*/ 0 h 189"/>
                  <a:gd name="T14" fmla="*/ 0 w 605"/>
                  <a:gd name="T15" fmla="*/ 0 h 189"/>
                  <a:gd name="T16" fmla="*/ 0 w 605"/>
                  <a:gd name="T17" fmla="*/ 92 h 189"/>
                  <a:gd name="T18" fmla="*/ 189 w 605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5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5" y="189"/>
                    </a:lnTo>
                    <a:lnTo>
                      <a:pt x="605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9" name="Freeform 199">
                <a:extLst>
                  <a:ext uri="{FF2B5EF4-FFF2-40B4-BE49-F238E27FC236}">
                    <a16:creationId xmlns:a16="http://schemas.microsoft.com/office/drawing/2014/main" id="{1B478560-57D6-EC2B-E422-7DE2D71D5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814"/>
                <a:ext cx="189" cy="2716"/>
              </a:xfrm>
              <a:custGeom>
                <a:avLst/>
                <a:gdLst>
                  <a:gd name="T0" fmla="*/ 4 w 189"/>
                  <a:gd name="T1" fmla="*/ 2088 h 2716"/>
                  <a:gd name="T2" fmla="*/ 189 w 189"/>
                  <a:gd name="T3" fmla="*/ 2116 h 2716"/>
                  <a:gd name="T4" fmla="*/ 189 w 189"/>
                  <a:gd name="T5" fmla="*/ 0 h 2716"/>
                  <a:gd name="T6" fmla="*/ 0 w 189"/>
                  <a:gd name="T7" fmla="*/ 0 h 2716"/>
                  <a:gd name="T8" fmla="*/ 0 w 189"/>
                  <a:gd name="T9" fmla="*/ 2116 h 2716"/>
                  <a:gd name="T10" fmla="*/ 185 w 189"/>
                  <a:gd name="T11" fmla="*/ 2144 h 2716"/>
                  <a:gd name="T12" fmla="*/ 0 w 189"/>
                  <a:gd name="T13" fmla="*/ 2116 h 2716"/>
                  <a:gd name="T14" fmla="*/ 0 w 189"/>
                  <a:gd name="T15" fmla="*/ 2716 h 2716"/>
                  <a:gd name="T16" fmla="*/ 185 w 189"/>
                  <a:gd name="T17" fmla="*/ 2144 h 2716"/>
                  <a:gd name="T18" fmla="*/ 4 w 189"/>
                  <a:gd name="T19" fmla="*/ 2088 h 2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16">
                    <a:moveTo>
                      <a:pt x="4" y="2088"/>
                    </a:moveTo>
                    <a:lnTo>
                      <a:pt x="189" y="2116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2116"/>
                    </a:lnTo>
                    <a:lnTo>
                      <a:pt x="185" y="2144"/>
                    </a:lnTo>
                    <a:lnTo>
                      <a:pt x="0" y="2116"/>
                    </a:lnTo>
                    <a:lnTo>
                      <a:pt x="0" y="2716"/>
                    </a:lnTo>
                    <a:lnTo>
                      <a:pt x="185" y="2144"/>
                    </a:lnTo>
                    <a:lnTo>
                      <a:pt x="4" y="20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0" name="Freeform 200">
                <a:extLst>
                  <a:ext uri="{FF2B5EF4-FFF2-40B4-BE49-F238E27FC236}">
                    <a16:creationId xmlns:a16="http://schemas.microsoft.com/office/drawing/2014/main" id="{ACAF5031-1923-55F4-3EA4-796030A08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2" y="9011"/>
                <a:ext cx="697" cy="947"/>
              </a:xfrm>
              <a:custGeom>
                <a:avLst/>
                <a:gdLst>
                  <a:gd name="T0" fmla="*/ 508 w 697"/>
                  <a:gd name="T1" fmla="*/ 65 h 947"/>
                  <a:gd name="T2" fmla="*/ 536 w 697"/>
                  <a:gd name="T3" fmla="*/ 0 h 947"/>
                  <a:gd name="T4" fmla="*/ 447 w 697"/>
                  <a:gd name="T5" fmla="*/ 93 h 947"/>
                  <a:gd name="T6" fmla="*/ 363 w 697"/>
                  <a:gd name="T7" fmla="*/ 193 h 947"/>
                  <a:gd name="T8" fmla="*/ 286 w 697"/>
                  <a:gd name="T9" fmla="*/ 298 h 947"/>
                  <a:gd name="T10" fmla="*/ 218 w 697"/>
                  <a:gd name="T11" fmla="*/ 407 h 947"/>
                  <a:gd name="T12" fmla="*/ 153 w 697"/>
                  <a:gd name="T13" fmla="*/ 524 h 947"/>
                  <a:gd name="T14" fmla="*/ 97 w 697"/>
                  <a:gd name="T15" fmla="*/ 641 h 947"/>
                  <a:gd name="T16" fmla="*/ 44 w 697"/>
                  <a:gd name="T17" fmla="*/ 766 h 947"/>
                  <a:gd name="T18" fmla="*/ 0 w 697"/>
                  <a:gd name="T19" fmla="*/ 891 h 947"/>
                  <a:gd name="T20" fmla="*/ 181 w 697"/>
                  <a:gd name="T21" fmla="*/ 947 h 947"/>
                  <a:gd name="T22" fmla="*/ 222 w 697"/>
                  <a:gd name="T23" fmla="*/ 830 h 947"/>
                  <a:gd name="T24" fmla="*/ 266 w 697"/>
                  <a:gd name="T25" fmla="*/ 717 h 947"/>
                  <a:gd name="T26" fmla="*/ 322 w 697"/>
                  <a:gd name="T27" fmla="*/ 608 h 947"/>
                  <a:gd name="T28" fmla="*/ 379 w 697"/>
                  <a:gd name="T29" fmla="*/ 504 h 947"/>
                  <a:gd name="T30" fmla="*/ 443 w 697"/>
                  <a:gd name="T31" fmla="*/ 403 h 947"/>
                  <a:gd name="T32" fmla="*/ 512 w 697"/>
                  <a:gd name="T33" fmla="*/ 310 h 947"/>
                  <a:gd name="T34" fmla="*/ 588 w 697"/>
                  <a:gd name="T35" fmla="*/ 218 h 947"/>
                  <a:gd name="T36" fmla="*/ 669 w 697"/>
                  <a:gd name="T37" fmla="*/ 133 h 947"/>
                  <a:gd name="T38" fmla="*/ 697 w 697"/>
                  <a:gd name="T39" fmla="*/ 65 h 947"/>
                  <a:gd name="T40" fmla="*/ 669 w 697"/>
                  <a:gd name="T41" fmla="*/ 133 h 947"/>
                  <a:gd name="T42" fmla="*/ 697 w 697"/>
                  <a:gd name="T43" fmla="*/ 105 h 947"/>
                  <a:gd name="T44" fmla="*/ 697 w 697"/>
                  <a:gd name="T45" fmla="*/ 65 h 947"/>
                  <a:gd name="T46" fmla="*/ 508 w 697"/>
                  <a:gd name="T47" fmla="*/ 65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7" h="947">
                    <a:moveTo>
                      <a:pt x="508" y="65"/>
                    </a:moveTo>
                    <a:lnTo>
                      <a:pt x="536" y="0"/>
                    </a:lnTo>
                    <a:lnTo>
                      <a:pt x="447" y="93"/>
                    </a:lnTo>
                    <a:lnTo>
                      <a:pt x="363" y="193"/>
                    </a:lnTo>
                    <a:lnTo>
                      <a:pt x="286" y="298"/>
                    </a:lnTo>
                    <a:lnTo>
                      <a:pt x="218" y="407"/>
                    </a:lnTo>
                    <a:lnTo>
                      <a:pt x="153" y="524"/>
                    </a:lnTo>
                    <a:lnTo>
                      <a:pt x="97" y="641"/>
                    </a:lnTo>
                    <a:lnTo>
                      <a:pt x="44" y="766"/>
                    </a:lnTo>
                    <a:lnTo>
                      <a:pt x="0" y="891"/>
                    </a:lnTo>
                    <a:lnTo>
                      <a:pt x="181" y="947"/>
                    </a:lnTo>
                    <a:lnTo>
                      <a:pt x="222" y="830"/>
                    </a:lnTo>
                    <a:lnTo>
                      <a:pt x="266" y="717"/>
                    </a:lnTo>
                    <a:lnTo>
                      <a:pt x="322" y="608"/>
                    </a:lnTo>
                    <a:lnTo>
                      <a:pt x="379" y="504"/>
                    </a:lnTo>
                    <a:lnTo>
                      <a:pt x="443" y="403"/>
                    </a:lnTo>
                    <a:lnTo>
                      <a:pt x="512" y="310"/>
                    </a:lnTo>
                    <a:lnTo>
                      <a:pt x="588" y="218"/>
                    </a:lnTo>
                    <a:lnTo>
                      <a:pt x="669" y="133"/>
                    </a:lnTo>
                    <a:lnTo>
                      <a:pt x="697" y="65"/>
                    </a:lnTo>
                    <a:lnTo>
                      <a:pt x="669" y="133"/>
                    </a:lnTo>
                    <a:lnTo>
                      <a:pt x="697" y="105"/>
                    </a:lnTo>
                    <a:lnTo>
                      <a:pt x="697" y="65"/>
                    </a:lnTo>
                    <a:lnTo>
                      <a:pt x="508" y="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1" name="Freeform 201">
                <a:extLst>
                  <a:ext uri="{FF2B5EF4-FFF2-40B4-BE49-F238E27FC236}">
                    <a16:creationId xmlns:a16="http://schemas.microsoft.com/office/drawing/2014/main" id="{5AE1D471-38A7-72AC-5F19-8D850C109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" y="7814"/>
                <a:ext cx="28" cy="2116"/>
              </a:xfrm>
              <a:custGeom>
                <a:avLst/>
                <a:gdLst>
                  <a:gd name="T0" fmla="*/ 0 w 28"/>
                  <a:gd name="T1" fmla="*/ 2116 h 2116"/>
                  <a:gd name="T2" fmla="*/ 0 w 28"/>
                  <a:gd name="T3" fmla="*/ 0 h 2116"/>
                  <a:gd name="T4" fmla="*/ 28 w 28"/>
                  <a:gd name="T5" fmla="*/ 0 h 2116"/>
                  <a:gd name="T6" fmla="*/ 28 w 28"/>
                  <a:gd name="T7" fmla="*/ 2031 h 2116"/>
                  <a:gd name="T8" fmla="*/ 24 w 28"/>
                  <a:gd name="T9" fmla="*/ 2043 h 2116"/>
                  <a:gd name="T10" fmla="*/ 20 w 28"/>
                  <a:gd name="T11" fmla="*/ 2051 h 2116"/>
                  <a:gd name="T12" fmla="*/ 16 w 28"/>
                  <a:gd name="T13" fmla="*/ 2063 h 2116"/>
                  <a:gd name="T14" fmla="*/ 12 w 28"/>
                  <a:gd name="T15" fmla="*/ 2075 h 2116"/>
                  <a:gd name="T16" fmla="*/ 8 w 28"/>
                  <a:gd name="T17" fmla="*/ 2084 h 2116"/>
                  <a:gd name="T18" fmla="*/ 4 w 28"/>
                  <a:gd name="T19" fmla="*/ 2096 h 2116"/>
                  <a:gd name="T20" fmla="*/ 0 w 28"/>
                  <a:gd name="T21" fmla="*/ 2108 h 2116"/>
                  <a:gd name="T22" fmla="*/ 0 w 28"/>
                  <a:gd name="T23" fmla="*/ 2116 h 2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116">
                    <a:moveTo>
                      <a:pt x="0" y="211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31"/>
                    </a:lnTo>
                    <a:lnTo>
                      <a:pt x="24" y="2043"/>
                    </a:lnTo>
                    <a:lnTo>
                      <a:pt x="20" y="2051"/>
                    </a:lnTo>
                    <a:lnTo>
                      <a:pt x="16" y="2063"/>
                    </a:lnTo>
                    <a:lnTo>
                      <a:pt x="12" y="2075"/>
                    </a:lnTo>
                    <a:lnTo>
                      <a:pt x="8" y="2084"/>
                    </a:lnTo>
                    <a:lnTo>
                      <a:pt x="4" y="2096"/>
                    </a:lnTo>
                    <a:lnTo>
                      <a:pt x="0" y="2108"/>
                    </a:lnTo>
                    <a:lnTo>
                      <a:pt x="0" y="2116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2" name="Freeform 202">
                <a:extLst>
                  <a:ext uri="{FF2B5EF4-FFF2-40B4-BE49-F238E27FC236}">
                    <a16:creationId xmlns:a16="http://schemas.microsoft.com/office/drawing/2014/main" id="{4B1BB073-08BC-AFF0-2052-0BB679B2E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7814"/>
                <a:ext cx="28" cy="2031"/>
              </a:xfrm>
              <a:custGeom>
                <a:avLst/>
                <a:gdLst>
                  <a:gd name="T0" fmla="*/ 0 w 28"/>
                  <a:gd name="T1" fmla="*/ 2031 h 2031"/>
                  <a:gd name="T2" fmla="*/ 0 w 28"/>
                  <a:gd name="T3" fmla="*/ 0 h 2031"/>
                  <a:gd name="T4" fmla="*/ 28 w 28"/>
                  <a:gd name="T5" fmla="*/ 0 h 2031"/>
                  <a:gd name="T6" fmla="*/ 28 w 28"/>
                  <a:gd name="T7" fmla="*/ 1955 h 2031"/>
                  <a:gd name="T8" fmla="*/ 24 w 28"/>
                  <a:gd name="T9" fmla="*/ 1967 h 2031"/>
                  <a:gd name="T10" fmla="*/ 20 w 28"/>
                  <a:gd name="T11" fmla="*/ 1975 h 2031"/>
                  <a:gd name="T12" fmla="*/ 16 w 28"/>
                  <a:gd name="T13" fmla="*/ 1983 h 2031"/>
                  <a:gd name="T14" fmla="*/ 12 w 28"/>
                  <a:gd name="T15" fmla="*/ 1995 h 2031"/>
                  <a:gd name="T16" fmla="*/ 8 w 28"/>
                  <a:gd name="T17" fmla="*/ 2003 h 2031"/>
                  <a:gd name="T18" fmla="*/ 4 w 28"/>
                  <a:gd name="T19" fmla="*/ 2011 h 2031"/>
                  <a:gd name="T20" fmla="*/ 4 w 28"/>
                  <a:gd name="T21" fmla="*/ 2023 h 2031"/>
                  <a:gd name="T22" fmla="*/ 0 w 28"/>
                  <a:gd name="T23" fmla="*/ 2031 h 2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031">
                    <a:moveTo>
                      <a:pt x="0" y="2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955"/>
                    </a:lnTo>
                    <a:lnTo>
                      <a:pt x="24" y="1967"/>
                    </a:lnTo>
                    <a:lnTo>
                      <a:pt x="20" y="1975"/>
                    </a:lnTo>
                    <a:lnTo>
                      <a:pt x="16" y="1983"/>
                    </a:lnTo>
                    <a:lnTo>
                      <a:pt x="12" y="1995"/>
                    </a:lnTo>
                    <a:lnTo>
                      <a:pt x="8" y="2003"/>
                    </a:lnTo>
                    <a:lnTo>
                      <a:pt x="4" y="2011"/>
                    </a:lnTo>
                    <a:lnTo>
                      <a:pt x="4" y="2023"/>
                    </a:lnTo>
                    <a:lnTo>
                      <a:pt x="0" y="2031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3" name="Freeform 203">
                <a:extLst>
                  <a:ext uri="{FF2B5EF4-FFF2-40B4-BE49-F238E27FC236}">
                    <a16:creationId xmlns:a16="http://schemas.microsoft.com/office/drawing/2014/main" id="{CF1BCC47-B03F-E6A9-1A55-BDA1682D0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7814"/>
                <a:ext cx="28" cy="1955"/>
              </a:xfrm>
              <a:custGeom>
                <a:avLst/>
                <a:gdLst>
                  <a:gd name="T0" fmla="*/ 0 w 28"/>
                  <a:gd name="T1" fmla="*/ 1955 h 1955"/>
                  <a:gd name="T2" fmla="*/ 0 w 28"/>
                  <a:gd name="T3" fmla="*/ 0 h 1955"/>
                  <a:gd name="T4" fmla="*/ 28 w 28"/>
                  <a:gd name="T5" fmla="*/ 0 h 1955"/>
                  <a:gd name="T6" fmla="*/ 28 w 28"/>
                  <a:gd name="T7" fmla="*/ 1886 h 1955"/>
                  <a:gd name="T8" fmla="*/ 24 w 28"/>
                  <a:gd name="T9" fmla="*/ 1894 h 1955"/>
                  <a:gd name="T10" fmla="*/ 20 w 28"/>
                  <a:gd name="T11" fmla="*/ 1906 h 1955"/>
                  <a:gd name="T12" fmla="*/ 16 w 28"/>
                  <a:gd name="T13" fmla="*/ 1914 h 1955"/>
                  <a:gd name="T14" fmla="*/ 12 w 28"/>
                  <a:gd name="T15" fmla="*/ 1922 h 1955"/>
                  <a:gd name="T16" fmla="*/ 8 w 28"/>
                  <a:gd name="T17" fmla="*/ 1930 h 1955"/>
                  <a:gd name="T18" fmla="*/ 4 w 28"/>
                  <a:gd name="T19" fmla="*/ 1938 h 1955"/>
                  <a:gd name="T20" fmla="*/ 4 w 28"/>
                  <a:gd name="T21" fmla="*/ 1947 h 1955"/>
                  <a:gd name="T22" fmla="*/ 0 w 28"/>
                  <a:gd name="T23" fmla="*/ 1955 h 1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955">
                    <a:moveTo>
                      <a:pt x="0" y="19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886"/>
                    </a:lnTo>
                    <a:lnTo>
                      <a:pt x="24" y="1894"/>
                    </a:lnTo>
                    <a:lnTo>
                      <a:pt x="20" y="1906"/>
                    </a:lnTo>
                    <a:lnTo>
                      <a:pt x="16" y="1914"/>
                    </a:lnTo>
                    <a:lnTo>
                      <a:pt x="12" y="1922"/>
                    </a:lnTo>
                    <a:lnTo>
                      <a:pt x="8" y="1930"/>
                    </a:lnTo>
                    <a:lnTo>
                      <a:pt x="4" y="1938"/>
                    </a:lnTo>
                    <a:lnTo>
                      <a:pt x="4" y="1947"/>
                    </a:lnTo>
                    <a:lnTo>
                      <a:pt x="0" y="1955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4" name="Freeform 204">
                <a:extLst>
                  <a:ext uri="{FF2B5EF4-FFF2-40B4-BE49-F238E27FC236}">
                    <a16:creationId xmlns:a16="http://schemas.microsoft.com/office/drawing/2014/main" id="{A76B2ECF-ED22-2DE2-EC71-9D9C63ADE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9" y="7814"/>
                <a:ext cx="29" cy="1886"/>
              </a:xfrm>
              <a:custGeom>
                <a:avLst/>
                <a:gdLst>
                  <a:gd name="T0" fmla="*/ 0 w 29"/>
                  <a:gd name="T1" fmla="*/ 1886 h 1886"/>
                  <a:gd name="T2" fmla="*/ 0 w 29"/>
                  <a:gd name="T3" fmla="*/ 0 h 1886"/>
                  <a:gd name="T4" fmla="*/ 29 w 29"/>
                  <a:gd name="T5" fmla="*/ 0 h 1886"/>
                  <a:gd name="T6" fmla="*/ 29 w 29"/>
                  <a:gd name="T7" fmla="*/ 1826 h 1886"/>
                  <a:gd name="T8" fmla="*/ 25 w 29"/>
                  <a:gd name="T9" fmla="*/ 1834 h 1886"/>
                  <a:gd name="T10" fmla="*/ 21 w 29"/>
                  <a:gd name="T11" fmla="*/ 1842 h 1886"/>
                  <a:gd name="T12" fmla="*/ 16 w 29"/>
                  <a:gd name="T13" fmla="*/ 1850 h 1886"/>
                  <a:gd name="T14" fmla="*/ 12 w 29"/>
                  <a:gd name="T15" fmla="*/ 1858 h 1886"/>
                  <a:gd name="T16" fmla="*/ 8 w 29"/>
                  <a:gd name="T17" fmla="*/ 1866 h 1886"/>
                  <a:gd name="T18" fmla="*/ 8 w 29"/>
                  <a:gd name="T19" fmla="*/ 1870 h 1886"/>
                  <a:gd name="T20" fmla="*/ 4 w 29"/>
                  <a:gd name="T21" fmla="*/ 1878 h 1886"/>
                  <a:gd name="T22" fmla="*/ 0 w 29"/>
                  <a:gd name="T23" fmla="*/ 1886 h 1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886">
                    <a:moveTo>
                      <a:pt x="0" y="188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826"/>
                    </a:lnTo>
                    <a:lnTo>
                      <a:pt x="25" y="1834"/>
                    </a:lnTo>
                    <a:lnTo>
                      <a:pt x="21" y="1842"/>
                    </a:lnTo>
                    <a:lnTo>
                      <a:pt x="16" y="1850"/>
                    </a:lnTo>
                    <a:lnTo>
                      <a:pt x="12" y="1858"/>
                    </a:lnTo>
                    <a:lnTo>
                      <a:pt x="8" y="1866"/>
                    </a:lnTo>
                    <a:lnTo>
                      <a:pt x="8" y="1870"/>
                    </a:lnTo>
                    <a:lnTo>
                      <a:pt x="4" y="1878"/>
                    </a:lnTo>
                    <a:lnTo>
                      <a:pt x="0" y="1886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5" name="Freeform 205">
                <a:extLst>
                  <a:ext uri="{FF2B5EF4-FFF2-40B4-BE49-F238E27FC236}">
                    <a16:creationId xmlns:a16="http://schemas.microsoft.com/office/drawing/2014/main" id="{3EC20BA3-F9EF-7F72-A935-2BB3D9F61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" y="7814"/>
                <a:ext cx="28" cy="1826"/>
              </a:xfrm>
              <a:custGeom>
                <a:avLst/>
                <a:gdLst>
                  <a:gd name="T0" fmla="*/ 0 w 28"/>
                  <a:gd name="T1" fmla="*/ 1826 h 1826"/>
                  <a:gd name="T2" fmla="*/ 0 w 28"/>
                  <a:gd name="T3" fmla="*/ 0 h 1826"/>
                  <a:gd name="T4" fmla="*/ 28 w 28"/>
                  <a:gd name="T5" fmla="*/ 0 h 1826"/>
                  <a:gd name="T6" fmla="*/ 28 w 28"/>
                  <a:gd name="T7" fmla="*/ 1769 h 1826"/>
                  <a:gd name="T8" fmla="*/ 24 w 28"/>
                  <a:gd name="T9" fmla="*/ 1773 h 1826"/>
                  <a:gd name="T10" fmla="*/ 20 w 28"/>
                  <a:gd name="T11" fmla="*/ 1781 h 1826"/>
                  <a:gd name="T12" fmla="*/ 16 w 28"/>
                  <a:gd name="T13" fmla="*/ 1789 h 1826"/>
                  <a:gd name="T14" fmla="*/ 12 w 28"/>
                  <a:gd name="T15" fmla="*/ 1797 h 1826"/>
                  <a:gd name="T16" fmla="*/ 12 w 28"/>
                  <a:gd name="T17" fmla="*/ 1805 h 1826"/>
                  <a:gd name="T18" fmla="*/ 8 w 28"/>
                  <a:gd name="T19" fmla="*/ 1810 h 1826"/>
                  <a:gd name="T20" fmla="*/ 4 w 28"/>
                  <a:gd name="T21" fmla="*/ 1818 h 1826"/>
                  <a:gd name="T22" fmla="*/ 0 w 28"/>
                  <a:gd name="T23" fmla="*/ 1826 h 1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826">
                    <a:moveTo>
                      <a:pt x="0" y="182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69"/>
                    </a:lnTo>
                    <a:lnTo>
                      <a:pt x="24" y="1773"/>
                    </a:lnTo>
                    <a:lnTo>
                      <a:pt x="20" y="1781"/>
                    </a:lnTo>
                    <a:lnTo>
                      <a:pt x="16" y="1789"/>
                    </a:lnTo>
                    <a:lnTo>
                      <a:pt x="12" y="1797"/>
                    </a:lnTo>
                    <a:lnTo>
                      <a:pt x="12" y="1805"/>
                    </a:lnTo>
                    <a:lnTo>
                      <a:pt x="8" y="1810"/>
                    </a:lnTo>
                    <a:lnTo>
                      <a:pt x="4" y="1818"/>
                    </a:lnTo>
                    <a:lnTo>
                      <a:pt x="0" y="1826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6" name="Freeform 206">
                <a:extLst>
                  <a:ext uri="{FF2B5EF4-FFF2-40B4-BE49-F238E27FC236}">
                    <a16:creationId xmlns:a16="http://schemas.microsoft.com/office/drawing/2014/main" id="{E8DB5456-66AE-79AB-03C8-497263FE4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7814"/>
                <a:ext cx="28" cy="1769"/>
              </a:xfrm>
              <a:custGeom>
                <a:avLst/>
                <a:gdLst>
                  <a:gd name="T0" fmla="*/ 0 w 28"/>
                  <a:gd name="T1" fmla="*/ 1769 h 1769"/>
                  <a:gd name="T2" fmla="*/ 0 w 28"/>
                  <a:gd name="T3" fmla="*/ 0 h 1769"/>
                  <a:gd name="T4" fmla="*/ 28 w 28"/>
                  <a:gd name="T5" fmla="*/ 0 h 1769"/>
                  <a:gd name="T6" fmla="*/ 28 w 28"/>
                  <a:gd name="T7" fmla="*/ 1717 h 1769"/>
                  <a:gd name="T8" fmla="*/ 24 w 28"/>
                  <a:gd name="T9" fmla="*/ 1721 h 1769"/>
                  <a:gd name="T10" fmla="*/ 20 w 28"/>
                  <a:gd name="T11" fmla="*/ 1729 h 1769"/>
                  <a:gd name="T12" fmla="*/ 16 w 28"/>
                  <a:gd name="T13" fmla="*/ 1733 h 1769"/>
                  <a:gd name="T14" fmla="*/ 16 w 28"/>
                  <a:gd name="T15" fmla="*/ 1741 h 1769"/>
                  <a:gd name="T16" fmla="*/ 12 w 28"/>
                  <a:gd name="T17" fmla="*/ 1749 h 1769"/>
                  <a:gd name="T18" fmla="*/ 8 w 28"/>
                  <a:gd name="T19" fmla="*/ 1753 h 1769"/>
                  <a:gd name="T20" fmla="*/ 4 w 28"/>
                  <a:gd name="T21" fmla="*/ 1761 h 1769"/>
                  <a:gd name="T22" fmla="*/ 0 w 28"/>
                  <a:gd name="T23" fmla="*/ 1769 h 1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69">
                    <a:moveTo>
                      <a:pt x="0" y="176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17"/>
                    </a:lnTo>
                    <a:lnTo>
                      <a:pt x="24" y="1721"/>
                    </a:lnTo>
                    <a:lnTo>
                      <a:pt x="20" y="1729"/>
                    </a:lnTo>
                    <a:lnTo>
                      <a:pt x="16" y="1733"/>
                    </a:lnTo>
                    <a:lnTo>
                      <a:pt x="16" y="1741"/>
                    </a:lnTo>
                    <a:lnTo>
                      <a:pt x="12" y="1749"/>
                    </a:lnTo>
                    <a:lnTo>
                      <a:pt x="8" y="1753"/>
                    </a:lnTo>
                    <a:lnTo>
                      <a:pt x="4" y="1761"/>
                    </a:lnTo>
                    <a:lnTo>
                      <a:pt x="0" y="176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7" name="Freeform 207">
                <a:extLst>
                  <a:ext uri="{FF2B5EF4-FFF2-40B4-BE49-F238E27FC236}">
                    <a16:creationId xmlns:a16="http://schemas.microsoft.com/office/drawing/2014/main" id="{9589A176-0B23-51E1-C35F-2EF95A462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7814"/>
                <a:ext cx="28" cy="1717"/>
              </a:xfrm>
              <a:custGeom>
                <a:avLst/>
                <a:gdLst>
                  <a:gd name="T0" fmla="*/ 0 w 28"/>
                  <a:gd name="T1" fmla="*/ 1717 h 1717"/>
                  <a:gd name="T2" fmla="*/ 0 w 28"/>
                  <a:gd name="T3" fmla="*/ 0 h 1717"/>
                  <a:gd name="T4" fmla="*/ 28 w 28"/>
                  <a:gd name="T5" fmla="*/ 0 h 1717"/>
                  <a:gd name="T6" fmla="*/ 28 w 28"/>
                  <a:gd name="T7" fmla="*/ 1664 h 1717"/>
                  <a:gd name="T8" fmla="*/ 24 w 28"/>
                  <a:gd name="T9" fmla="*/ 1673 h 1717"/>
                  <a:gd name="T10" fmla="*/ 20 w 28"/>
                  <a:gd name="T11" fmla="*/ 1677 h 1717"/>
                  <a:gd name="T12" fmla="*/ 20 w 28"/>
                  <a:gd name="T13" fmla="*/ 1685 h 1717"/>
                  <a:gd name="T14" fmla="*/ 16 w 28"/>
                  <a:gd name="T15" fmla="*/ 1689 h 1717"/>
                  <a:gd name="T16" fmla="*/ 12 w 28"/>
                  <a:gd name="T17" fmla="*/ 1697 h 1717"/>
                  <a:gd name="T18" fmla="*/ 8 w 28"/>
                  <a:gd name="T19" fmla="*/ 1701 h 1717"/>
                  <a:gd name="T20" fmla="*/ 4 w 28"/>
                  <a:gd name="T21" fmla="*/ 1709 h 1717"/>
                  <a:gd name="T22" fmla="*/ 0 w 28"/>
                  <a:gd name="T23" fmla="*/ 1717 h 1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17">
                    <a:moveTo>
                      <a:pt x="0" y="171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64"/>
                    </a:lnTo>
                    <a:lnTo>
                      <a:pt x="24" y="1673"/>
                    </a:lnTo>
                    <a:lnTo>
                      <a:pt x="20" y="1677"/>
                    </a:lnTo>
                    <a:lnTo>
                      <a:pt x="20" y="1685"/>
                    </a:lnTo>
                    <a:lnTo>
                      <a:pt x="16" y="1689"/>
                    </a:lnTo>
                    <a:lnTo>
                      <a:pt x="12" y="1697"/>
                    </a:lnTo>
                    <a:lnTo>
                      <a:pt x="8" y="1701"/>
                    </a:lnTo>
                    <a:lnTo>
                      <a:pt x="4" y="1709"/>
                    </a:lnTo>
                    <a:lnTo>
                      <a:pt x="0" y="171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8" name="Freeform 208">
                <a:extLst>
                  <a:ext uri="{FF2B5EF4-FFF2-40B4-BE49-F238E27FC236}">
                    <a16:creationId xmlns:a16="http://schemas.microsoft.com/office/drawing/2014/main" id="{6A035784-36C0-0E3D-8117-802CE4EEA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7814"/>
                <a:ext cx="28" cy="1664"/>
              </a:xfrm>
              <a:custGeom>
                <a:avLst/>
                <a:gdLst>
                  <a:gd name="T0" fmla="*/ 0 w 28"/>
                  <a:gd name="T1" fmla="*/ 1664 h 1664"/>
                  <a:gd name="T2" fmla="*/ 0 w 28"/>
                  <a:gd name="T3" fmla="*/ 0 h 1664"/>
                  <a:gd name="T4" fmla="*/ 28 w 28"/>
                  <a:gd name="T5" fmla="*/ 0 h 1664"/>
                  <a:gd name="T6" fmla="*/ 28 w 28"/>
                  <a:gd name="T7" fmla="*/ 1616 h 1664"/>
                  <a:gd name="T8" fmla="*/ 24 w 28"/>
                  <a:gd name="T9" fmla="*/ 1624 h 1664"/>
                  <a:gd name="T10" fmla="*/ 24 w 28"/>
                  <a:gd name="T11" fmla="*/ 1628 h 1664"/>
                  <a:gd name="T12" fmla="*/ 20 w 28"/>
                  <a:gd name="T13" fmla="*/ 1636 h 1664"/>
                  <a:gd name="T14" fmla="*/ 16 w 28"/>
                  <a:gd name="T15" fmla="*/ 1640 h 1664"/>
                  <a:gd name="T16" fmla="*/ 12 w 28"/>
                  <a:gd name="T17" fmla="*/ 1648 h 1664"/>
                  <a:gd name="T18" fmla="*/ 8 w 28"/>
                  <a:gd name="T19" fmla="*/ 1652 h 1664"/>
                  <a:gd name="T20" fmla="*/ 4 w 28"/>
                  <a:gd name="T21" fmla="*/ 1660 h 1664"/>
                  <a:gd name="T22" fmla="*/ 0 w 28"/>
                  <a:gd name="T23" fmla="*/ 1664 h 1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664">
                    <a:moveTo>
                      <a:pt x="0" y="1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16"/>
                    </a:lnTo>
                    <a:lnTo>
                      <a:pt x="24" y="1624"/>
                    </a:lnTo>
                    <a:lnTo>
                      <a:pt x="24" y="1628"/>
                    </a:lnTo>
                    <a:lnTo>
                      <a:pt x="20" y="1636"/>
                    </a:lnTo>
                    <a:lnTo>
                      <a:pt x="16" y="1640"/>
                    </a:lnTo>
                    <a:lnTo>
                      <a:pt x="12" y="1648"/>
                    </a:lnTo>
                    <a:lnTo>
                      <a:pt x="8" y="1652"/>
                    </a:lnTo>
                    <a:lnTo>
                      <a:pt x="4" y="1660"/>
                    </a:lnTo>
                    <a:lnTo>
                      <a:pt x="0" y="16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9" name="Freeform 209">
                <a:extLst>
                  <a:ext uri="{FF2B5EF4-FFF2-40B4-BE49-F238E27FC236}">
                    <a16:creationId xmlns:a16="http://schemas.microsoft.com/office/drawing/2014/main" id="{CD6D49C6-FC8A-1F90-8A28-4827ABB63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0" y="7814"/>
                <a:ext cx="29" cy="1616"/>
              </a:xfrm>
              <a:custGeom>
                <a:avLst/>
                <a:gdLst>
                  <a:gd name="T0" fmla="*/ 0 w 29"/>
                  <a:gd name="T1" fmla="*/ 1616 h 1616"/>
                  <a:gd name="T2" fmla="*/ 0 w 29"/>
                  <a:gd name="T3" fmla="*/ 0 h 1616"/>
                  <a:gd name="T4" fmla="*/ 29 w 29"/>
                  <a:gd name="T5" fmla="*/ 0 h 1616"/>
                  <a:gd name="T6" fmla="*/ 29 w 29"/>
                  <a:gd name="T7" fmla="*/ 1572 h 1616"/>
                  <a:gd name="T8" fmla="*/ 29 w 29"/>
                  <a:gd name="T9" fmla="*/ 1580 h 1616"/>
                  <a:gd name="T10" fmla="*/ 25 w 29"/>
                  <a:gd name="T11" fmla="*/ 1584 h 1616"/>
                  <a:gd name="T12" fmla="*/ 21 w 29"/>
                  <a:gd name="T13" fmla="*/ 1592 h 1616"/>
                  <a:gd name="T14" fmla="*/ 17 w 29"/>
                  <a:gd name="T15" fmla="*/ 1596 h 1616"/>
                  <a:gd name="T16" fmla="*/ 12 w 29"/>
                  <a:gd name="T17" fmla="*/ 1600 h 1616"/>
                  <a:gd name="T18" fmla="*/ 8 w 29"/>
                  <a:gd name="T19" fmla="*/ 1608 h 1616"/>
                  <a:gd name="T20" fmla="*/ 4 w 29"/>
                  <a:gd name="T21" fmla="*/ 1612 h 1616"/>
                  <a:gd name="T22" fmla="*/ 0 w 29"/>
                  <a:gd name="T23" fmla="*/ 1616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616">
                    <a:moveTo>
                      <a:pt x="0" y="161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572"/>
                    </a:lnTo>
                    <a:lnTo>
                      <a:pt x="29" y="1580"/>
                    </a:lnTo>
                    <a:lnTo>
                      <a:pt x="25" y="1584"/>
                    </a:lnTo>
                    <a:lnTo>
                      <a:pt x="21" y="1592"/>
                    </a:lnTo>
                    <a:lnTo>
                      <a:pt x="17" y="1596"/>
                    </a:lnTo>
                    <a:lnTo>
                      <a:pt x="12" y="1600"/>
                    </a:lnTo>
                    <a:lnTo>
                      <a:pt x="8" y="1608"/>
                    </a:lnTo>
                    <a:lnTo>
                      <a:pt x="4" y="1612"/>
                    </a:lnTo>
                    <a:lnTo>
                      <a:pt x="0" y="1616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0" name="Freeform 210">
                <a:extLst>
                  <a:ext uri="{FF2B5EF4-FFF2-40B4-BE49-F238E27FC236}">
                    <a16:creationId xmlns:a16="http://schemas.microsoft.com/office/drawing/2014/main" id="{A528A7E2-77EE-52CC-782D-2A587C824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7814"/>
                <a:ext cx="32" cy="1572"/>
              </a:xfrm>
              <a:custGeom>
                <a:avLst/>
                <a:gdLst>
                  <a:gd name="T0" fmla="*/ 0 w 32"/>
                  <a:gd name="T1" fmla="*/ 1572 h 1572"/>
                  <a:gd name="T2" fmla="*/ 0 w 32"/>
                  <a:gd name="T3" fmla="*/ 0 h 1572"/>
                  <a:gd name="T4" fmla="*/ 32 w 32"/>
                  <a:gd name="T5" fmla="*/ 0 h 1572"/>
                  <a:gd name="T6" fmla="*/ 32 w 32"/>
                  <a:gd name="T7" fmla="*/ 1531 h 1572"/>
                  <a:gd name="T8" fmla="*/ 28 w 32"/>
                  <a:gd name="T9" fmla="*/ 1536 h 1572"/>
                  <a:gd name="T10" fmla="*/ 24 w 32"/>
                  <a:gd name="T11" fmla="*/ 1544 h 1572"/>
                  <a:gd name="T12" fmla="*/ 20 w 32"/>
                  <a:gd name="T13" fmla="*/ 1548 h 1572"/>
                  <a:gd name="T14" fmla="*/ 16 w 32"/>
                  <a:gd name="T15" fmla="*/ 1552 h 1572"/>
                  <a:gd name="T16" fmla="*/ 12 w 32"/>
                  <a:gd name="T17" fmla="*/ 1560 h 1572"/>
                  <a:gd name="T18" fmla="*/ 8 w 32"/>
                  <a:gd name="T19" fmla="*/ 1564 h 1572"/>
                  <a:gd name="T20" fmla="*/ 4 w 32"/>
                  <a:gd name="T21" fmla="*/ 1568 h 1572"/>
                  <a:gd name="T22" fmla="*/ 0 w 32"/>
                  <a:gd name="T23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572">
                    <a:moveTo>
                      <a:pt x="0" y="157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531"/>
                    </a:lnTo>
                    <a:lnTo>
                      <a:pt x="28" y="1536"/>
                    </a:lnTo>
                    <a:lnTo>
                      <a:pt x="24" y="1544"/>
                    </a:lnTo>
                    <a:lnTo>
                      <a:pt x="20" y="1548"/>
                    </a:lnTo>
                    <a:lnTo>
                      <a:pt x="16" y="1552"/>
                    </a:lnTo>
                    <a:lnTo>
                      <a:pt x="12" y="1560"/>
                    </a:lnTo>
                    <a:lnTo>
                      <a:pt x="8" y="1564"/>
                    </a:lnTo>
                    <a:lnTo>
                      <a:pt x="4" y="1568"/>
                    </a:lnTo>
                    <a:lnTo>
                      <a:pt x="0" y="1572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1" name="Freeform 211">
                <a:extLst>
                  <a:ext uri="{FF2B5EF4-FFF2-40B4-BE49-F238E27FC236}">
                    <a16:creationId xmlns:a16="http://schemas.microsoft.com/office/drawing/2014/main" id="{BC095EA1-F861-B072-7C15-CA24CA70C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1" y="7814"/>
                <a:ext cx="28" cy="1531"/>
              </a:xfrm>
              <a:custGeom>
                <a:avLst/>
                <a:gdLst>
                  <a:gd name="T0" fmla="*/ 0 w 28"/>
                  <a:gd name="T1" fmla="*/ 1531 h 1531"/>
                  <a:gd name="T2" fmla="*/ 0 w 28"/>
                  <a:gd name="T3" fmla="*/ 0 h 1531"/>
                  <a:gd name="T4" fmla="*/ 28 w 28"/>
                  <a:gd name="T5" fmla="*/ 0 h 1531"/>
                  <a:gd name="T6" fmla="*/ 28 w 28"/>
                  <a:gd name="T7" fmla="*/ 1491 h 1531"/>
                  <a:gd name="T8" fmla="*/ 24 w 28"/>
                  <a:gd name="T9" fmla="*/ 1495 h 1531"/>
                  <a:gd name="T10" fmla="*/ 20 w 28"/>
                  <a:gd name="T11" fmla="*/ 1503 h 1531"/>
                  <a:gd name="T12" fmla="*/ 16 w 28"/>
                  <a:gd name="T13" fmla="*/ 1507 h 1531"/>
                  <a:gd name="T14" fmla="*/ 12 w 28"/>
                  <a:gd name="T15" fmla="*/ 1511 h 1531"/>
                  <a:gd name="T16" fmla="*/ 8 w 28"/>
                  <a:gd name="T17" fmla="*/ 1515 h 1531"/>
                  <a:gd name="T18" fmla="*/ 4 w 28"/>
                  <a:gd name="T19" fmla="*/ 1523 h 1531"/>
                  <a:gd name="T20" fmla="*/ 0 w 28"/>
                  <a:gd name="T21" fmla="*/ 1527 h 1531"/>
                  <a:gd name="T22" fmla="*/ 0 w 28"/>
                  <a:gd name="T23" fmla="*/ 1531 h 1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531">
                    <a:moveTo>
                      <a:pt x="0" y="1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91"/>
                    </a:lnTo>
                    <a:lnTo>
                      <a:pt x="24" y="1495"/>
                    </a:lnTo>
                    <a:lnTo>
                      <a:pt x="20" y="1503"/>
                    </a:lnTo>
                    <a:lnTo>
                      <a:pt x="16" y="1507"/>
                    </a:lnTo>
                    <a:lnTo>
                      <a:pt x="12" y="1511"/>
                    </a:lnTo>
                    <a:lnTo>
                      <a:pt x="8" y="1515"/>
                    </a:lnTo>
                    <a:lnTo>
                      <a:pt x="4" y="1523"/>
                    </a:lnTo>
                    <a:lnTo>
                      <a:pt x="0" y="1527"/>
                    </a:lnTo>
                    <a:lnTo>
                      <a:pt x="0" y="1531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2" name="Freeform 212">
                <a:extLst>
                  <a:ext uri="{FF2B5EF4-FFF2-40B4-BE49-F238E27FC236}">
                    <a16:creationId xmlns:a16="http://schemas.microsoft.com/office/drawing/2014/main" id="{3E0172C9-7231-6525-D4AA-6C16C3D2D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9" y="7814"/>
                <a:ext cx="28" cy="1491"/>
              </a:xfrm>
              <a:custGeom>
                <a:avLst/>
                <a:gdLst>
                  <a:gd name="T0" fmla="*/ 0 w 28"/>
                  <a:gd name="T1" fmla="*/ 1491 h 1491"/>
                  <a:gd name="T2" fmla="*/ 0 w 28"/>
                  <a:gd name="T3" fmla="*/ 0 h 1491"/>
                  <a:gd name="T4" fmla="*/ 28 w 28"/>
                  <a:gd name="T5" fmla="*/ 0 h 1491"/>
                  <a:gd name="T6" fmla="*/ 28 w 28"/>
                  <a:gd name="T7" fmla="*/ 1455 h 1491"/>
                  <a:gd name="T8" fmla="*/ 24 w 28"/>
                  <a:gd name="T9" fmla="*/ 1459 h 1491"/>
                  <a:gd name="T10" fmla="*/ 20 w 28"/>
                  <a:gd name="T11" fmla="*/ 1463 h 1491"/>
                  <a:gd name="T12" fmla="*/ 16 w 28"/>
                  <a:gd name="T13" fmla="*/ 1467 h 1491"/>
                  <a:gd name="T14" fmla="*/ 12 w 28"/>
                  <a:gd name="T15" fmla="*/ 1471 h 1491"/>
                  <a:gd name="T16" fmla="*/ 8 w 28"/>
                  <a:gd name="T17" fmla="*/ 1479 h 1491"/>
                  <a:gd name="T18" fmla="*/ 4 w 28"/>
                  <a:gd name="T19" fmla="*/ 1483 h 1491"/>
                  <a:gd name="T20" fmla="*/ 0 w 28"/>
                  <a:gd name="T21" fmla="*/ 1487 h 1491"/>
                  <a:gd name="T22" fmla="*/ 0 w 28"/>
                  <a:gd name="T23" fmla="*/ 1491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91">
                    <a:moveTo>
                      <a:pt x="0" y="149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55"/>
                    </a:lnTo>
                    <a:lnTo>
                      <a:pt x="24" y="1459"/>
                    </a:lnTo>
                    <a:lnTo>
                      <a:pt x="20" y="1463"/>
                    </a:lnTo>
                    <a:lnTo>
                      <a:pt x="16" y="1467"/>
                    </a:lnTo>
                    <a:lnTo>
                      <a:pt x="12" y="1471"/>
                    </a:lnTo>
                    <a:lnTo>
                      <a:pt x="8" y="1479"/>
                    </a:lnTo>
                    <a:lnTo>
                      <a:pt x="4" y="1483"/>
                    </a:lnTo>
                    <a:lnTo>
                      <a:pt x="0" y="1487"/>
                    </a:lnTo>
                    <a:lnTo>
                      <a:pt x="0" y="1491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3" name="Freeform 213">
                <a:extLst>
                  <a:ext uri="{FF2B5EF4-FFF2-40B4-BE49-F238E27FC236}">
                    <a16:creationId xmlns:a16="http://schemas.microsoft.com/office/drawing/2014/main" id="{1FC966CA-DCF7-4F4A-8CB6-33C876AD6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7814"/>
                <a:ext cx="28" cy="1455"/>
              </a:xfrm>
              <a:custGeom>
                <a:avLst/>
                <a:gdLst>
                  <a:gd name="T0" fmla="*/ 0 w 28"/>
                  <a:gd name="T1" fmla="*/ 1455 h 1455"/>
                  <a:gd name="T2" fmla="*/ 0 w 28"/>
                  <a:gd name="T3" fmla="*/ 0 h 1455"/>
                  <a:gd name="T4" fmla="*/ 28 w 28"/>
                  <a:gd name="T5" fmla="*/ 0 h 1455"/>
                  <a:gd name="T6" fmla="*/ 28 w 28"/>
                  <a:gd name="T7" fmla="*/ 1419 h 1455"/>
                  <a:gd name="T8" fmla="*/ 24 w 28"/>
                  <a:gd name="T9" fmla="*/ 1423 h 1455"/>
                  <a:gd name="T10" fmla="*/ 20 w 28"/>
                  <a:gd name="T11" fmla="*/ 1427 h 1455"/>
                  <a:gd name="T12" fmla="*/ 16 w 28"/>
                  <a:gd name="T13" fmla="*/ 1431 h 1455"/>
                  <a:gd name="T14" fmla="*/ 12 w 28"/>
                  <a:gd name="T15" fmla="*/ 1435 h 1455"/>
                  <a:gd name="T16" fmla="*/ 8 w 28"/>
                  <a:gd name="T17" fmla="*/ 1439 h 1455"/>
                  <a:gd name="T18" fmla="*/ 4 w 28"/>
                  <a:gd name="T19" fmla="*/ 1443 h 1455"/>
                  <a:gd name="T20" fmla="*/ 4 w 28"/>
                  <a:gd name="T21" fmla="*/ 1451 h 1455"/>
                  <a:gd name="T22" fmla="*/ 0 w 28"/>
                  <a:gd name="T23" fmla="*/ 1455 h 1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55">
                    <a:moveTo>
                      <a:pt x="0" y="14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19"/>
                    </a:lnTo>
                    <a:lnTo>
                      <a:pt x="24" y="1423"/>
                    </a:lnTo>
                    <a:lnTo>
                      <a:pt x="20" y="1427"/>
                    </a:lnTo>
                    <a:lnTo>
                      <a:pt x="16" y="1431"/>
                    </a:lnTo>
                    <a:lnTo>
                      <a:pt x="12" y="1435"/>
                    </a:lnTo>
                    <a:lnTo>
                      <a:pt x="8" y="1439"/>
                    </a:lnTo>
                    <a:lnTo>
                      <a:pt x="4" y="1443"/>
                    </a:lnTo>
                    <a:lnTo>
                      <a:pt x="4" y="1451"/>
                    </a:lnTo>
                    <a:lnTo>
                      <a:pt x="0" y="1455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4" name="Freeform 214">
                <a:extLst>
                  <a:ext uri="{FF2B5EF4-FFF2-40B4-BE49-F238E27FC236}">
                    <a16:creationId xmlns:a16="http://schemas.microsoft.com/office/drawing/2014/main" id="{857886DD-8D30-4138-9EAC-AAB0F1F6E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" y="7814"/>
                <a:ext cx="29" cy="1419"/>
              </a:xfrm>
              <a:custGeom>
                <a:avLst/>
                <a:gdLst>
                  <a:gd name="T0" fmla="*/ 0 w 29"/>
                  <a:gd name="T1" fmla="*/ 1419 h 1419"/>
                  <a:gd name="T2" fmla="*/ 0 w 29"/>
                  <a:gd name="T3" fmla="*/ 0 h 1419"/>
                  <a:gd name="T4" fmla="*/ 29 w 29"/>
                  <a:gd name="T5" fmla="*/ 0 h 1419"/>
                  <a:gd name="T6" fmla="*/ 29 w 29"/>
                  <a:gd name="T7" fmla="*/ 1382 h 1419"/>
                  <a:gd name="T8" fmla="*/ 25 w 29"/>
                  <a:gd name="T9" fmla="*/ 1386 h 1419"/>
                  <a:gd name="T10" fmla="*/ 21 w 29"/>
                  <a:gd name="T11" fmla="*/ 1390 h 1419"/>
                  <a:gd name="T12" fmla="*/ 17 w 29"/>
                  <a:gd name="T13" fmla="*/ 1395 h 1419"/>
                  <a:gd name="T14" fmla="*/ 13 w 29"/>
                  <a:gd name="T15" fmla="*/ 1399 h 1419"/>
                  <a:gd name="T16" fmla="*/ 9 w 29"/>
                  <a:gd name="T17" fmla="*/ 1407 h 1419"/>
                  <a:gd name="T18" fmla="*/ 9 w 29"/>
                  <a:gd name="T19" fmla="*/ 1411 h 1419"/>
                  <a:gd name="T20" fmla="*/ 5 w 29"/>
                  <a:gd name="T21" fmla="*/ 1415 h 1419"/>
                  <a:gd name="T22" fmla="*/ 0 w 29"/>
                  <a:gd name="T23" fmla="*/ 1419 h 1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419">
                    <a:moveTo>
                      <a:pt x="0" y="1419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382"/>
                    </a:lnTo>
                    <a:lnTo>
                      <a:pt x="25" y="1386"/>
                    </a:lnTo>
                    <a:lnTo>
                      <a:pt x="21" y="1390"/>
                    </a:lnTo>
                    <a:lnTo>
                      <a:pt x="17" y="1395"/>
                    </a:lnTo>
                    <a:lnTo>
                      <a:pt x="13" y="1399"/>
                    </a:lnTo>
                    <a:lnTo>
                      <a:pt x="9" y="1407"/>
                    </a:lnTo>
                    <a:lnTo>
                      <a:pt x="9" y="1411"/>
                    </a:lnTo>
                    <a:lnTo>
                      <a:pt x="5" y="1415"/>
                    </a:lnTo>
                    <a:lnTo>
                      <a:pt x="0" y="1419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5" name="Freeform 215">
                <a:extLst>
                  <a:ext uri="{FF2B5EF4-FFF2-40B4-BE49-F238E27FC236}">
                    <a16:creationId xmlns:a16="http://schemas.microsoft.com/office/drawing/2014/main" id="{BF630E2E-C61C-FCFA-47FE-9C19D8183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4" y="7814"/>
                <a:ext cx="28" cy="1382"/>
              </a:xfrm>
              <a:custGeom>
                <a:avLst/>
                <a:gdLst>
                  <a:gd name="T0" fmla="*/ 0 w 28"/>
                  <a:gd name="T1" fmla="*/ 1382 h 1382"/>
                  <a:gd name="T2" fmla="*/ 0 w 28"/>
                  <a:gd name="T3" fmla="*/ 0 h 1382"/>
                  <a:gd name="T4" fmla="*/ 28 w 28"/>
                  <a:gd name="T5" fmla="*/ 0 h 1382"/>
                  <a:gd name="T6" fmla="*/ 28 w 28"/>
                  <a:gd name="T7" fmla="*/ 1350 h 1382"/>
                  <a:gd name="T8" fmla="*/ 24 w 28"/>
                  <a:gd name="T9" fmla="*/ 1354 h 1382"/>
                  <a:gd name="T10" fmla="*/ 20 w 28"/>
                  <a:gd name="T11" fmla="*/ 1358 h 1382"/>
                  <a:gd name="T12" fmla="*/ 16 w 28"/>
                  <a:gd name="T13" fmla="*/ 1362 h 1382"/>
                  <a:gd name="T14" fmla="*/ 12 w 28"/>
                  <a:gd name="T15" fmla="*/ 1366 h 1382"/>
                  <a:gd name="T16" fmla="*/ 12 w 28"/>
                  <a:gd name="T17" fmla="*/ 1370 h 1382"/>
                  <a:gd name="T18" fmla="*/ 8 w 28"/>
                  <a:gd name="T19" fmla="*/ 1374 h 1382"/>
                  <a:gd name="T20" fmla="*/ 4 w 28"/>
                  <a:gd name="T21" fmla="*/ 1378 h 1382"/>
                  <a:gd name="T22" fmla="*/ 0 w 28"/>
                  <a:gd name="T23" fmla="*/ 1382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82">
                    <a:moveTo>
                      <a:pt x="0" y="1382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50"/>
                    </a:lnTo>
                    <a:lnTo>
                      <a:pt x="24" y="1354"/>
                    </a:lnTo>
                    <a:lnTo>
                      <a:pt x="20" y="1358"/>
                    </a:lnTo>
                    <a:lnTo>
                      <a:pt x="16" y="1362"/>
                    </a:lnTo>
                    <a:lnTo>
                      <a:pt x="12" y="1366"/>
                    </a:lnTo>
                    <a:lnTo>
                      <a:pt x="12" y="1370"/>
                    </a:lnTo>
                    <a:lnTo>
                      <a:pt x="8" y="1374"/>
                    </a:lnTo>
                    <a:lnTo>
                      <a:pt x="4" y="1378"/>
                    </a:lnTo>
                    <a:lnTo>
                      <a:pt x="0" y="1382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6" name="Freeform 216">
                <a:extLst>
                  <a:ext uri="{FF2B5EF4-FFF2-40B4-BE49-F238E27FC236}">
                    <a16:creationId xmlns:a16="http://schemas.microsoft.com/office/drawing/2014/main" id="{7429F2DE-BE59-6974-AAD0-68E9258A8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2" y="7814"/>
                <a:ext cx="28" cy="1350"/>
              </a:xfrm>
              <a:custGeom>
                <a:avLst/>
                <a:gdLst>
                  <a:gd name="T0" fmla="*/ 0 w 28"/>
                  <a:gd name="T1" fmla="*/ 1350 h 1350"/>
                  <a:gd name="T2" fmla="*/ 0 w 28"/>
                  <a:gd name="T3" fmla="*/ 0 h 1350"/>
                  <a:gd name="T4" fmla="*/ 28 w 28"/>
                  <a:gd name="T5" fmla="*/ 0 h 1350"/>
                  <a:gd name="T6" fmla="*/ 28 w 28"/>
                  <a:gd name="T7" fmla="*/ 1318 h 1350"/>
                  <a:gd name="T8" fmla="*/ 24 w 28"/>
                  <a:gd name="T9" fmla="*/ 1322 h 1350"/>
                  <a:gd name="T10" fmla="*/ 20 w 28"/>
                  <a:gd name="T11" fmla="*/ 1326 h 1350"/>
                  <a:gd name="T12" fmla="*/ 16 w 28"/>
                  <a:gd name="T13" fmla="*/ 1330 h 1350"/>
                  <a:gd name="T14" fmla="*/ 16 w 28"/>
                  <a:gd name="T15" fmla="*/ 1334 h 1350"/>
                  <a:gd name="T16" fmla="*/ 12 w 28"/>
                  <a:gd name="T17" fmla="*/ 1338 h 1350"/>
                  <a:gd name="T18" fmla="*/ 8 w 28"/>
                  <a:gd name="T19" fmla="*/ 1342 h 1350"/>
                  <a:gd name="T20" fmla="*/ 4 w 28"/>
                  <a:gd name="T21" fmla="*/ 1346 h 1350"/>
                  <a:gd name="T22" fmla="*/ 0 w 28"/>
                  <a:gd name="T23" fmla="*/ 1350 h 1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50">
                    <a:moveTo>
                      <a:pt x="0" y="135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18"/>
                    </a:lnTo>
                    <a:lnTo>
                      <a:pt x="24" y="1322"/>
                    </a:lnTo>
                    <a:lnTo>
                      <a:pt x="20" y="1326"/>
                    </a:lnTo>
                    <a:lnTo>
                      <a:pt x="16" y="1330"/>
                    </a:lnTo>
                    <a:lnTo>
                      <a:pt x="16" y="1334"/>
                    </a:lnTo>
                    <a:lnTo>
                      <a:pt x="12" y="1338"/>
                    </a:lnTo>
                    <a:lnTo>
                      <a:pt x="8" y="1342"/>
                    </a:lnTo>
                    <a:lnTo>
                      <a:pt x="4" y="1346"/>
                    </a:lnTo>
                    <a:lnTo>
                      <a:pt x="0" y="1350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7" name="Freeform 217">
                <a:extLst>
                  <a:ext uri="{FF2B5EF4-FFF2-40B4-BE49-F238E27FC236}">
                    <a16:creationId xmlns:a16="http://schemas.microsoft.com/office/drawing/2014/main" id="{D02E6B0A-C231-13C1-B047-7A32385E4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7814"/>
                <a:ext cx="28" cy="1318"/>
              </a:xfrm>
              <a:custGeom>
                <a:avLst/>
                <a:gdLst>
                  <a:gd name="T0" fmla="*/ 0 w 28"/>
                  <a:gd name="T1" fmla="*/ 1318 h 1318"/>
                  <a:gd name="T2" fmla="*/ 0 w 28"/>
                  <a:gd name="T3" fmla="*/ 0 h 1318"/>
                  <a:gd name="T4" fmla="*/ 28 w 28"/>
                  <a:gd name="T5" fmla="*/ 0 h 1318"/>
                  <a:gd name="T6" fmla="*/ 28 w 28"/>
                  <a:gd name="T7" fmla="*/ 1286 h 1318"/>
                  <a:gd name="T8" fmla="*/ 24 w 28"/>
                  <a:gd name="T9" fmla="*/ 1290 h 1318"/>
                  <a:gd name="T10" fmla="*/ 20 w 28"/>
                  <a:gd name="T11" fmla="*/ 1294 h 1318"/>
                  <a:gd name="T12" fmla="*/ 16 w 28"/>
                  <a:gd name="T13" fmla="*/ 1298 h 1318"/>
                  <a:gd name="T14" fmla="*/ 16 w 28"/>
                  <a:gd name="T15" fmla="*/ 1302 h 1318"/>
                  <a:gd name="T16" fmla="*/ 12 w 28"/>
                  <a:gd name="T17" fmla="*/ 1306 h 1318"/>
                  <a:gd name="T18" fmla="*/ 8 w 28"/>
                  <a:gd name="T19" fmla="*/ 1310 h 1318"/>
                  <a:gd name="T20" fmla="*/ 4 w 28"/>
                  <a:gd name="T21" fmla="*/ 1314 h 1318"/>
                  <a:gd name="T22" fmla="*/ 0 w 28"/>
                  <a:gd name="T23" fmla="*/ 1318 h 1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18">
                    <a:moveTo>
                      <a:pt x="0" y="131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286"/>
                    </a:lnTo>
                    <a:lnTo>
                      <a:pt x="24" y="1290"/>
                    </a:lnTo>
                    <a:lnTo>
                      <a:pt x="20" y="1294"/>
                    </a:lnTo>
                    <a:lnTo>
                      <a:pt x="16" y="1298"/>
                    </a:lnTo>
                    <a:lnTo>
                      <a:pt x="16" y="1302"/>
                    </a:lnTo>
                    <a:lnTo>
                      <a:pt x="12" y="1306"/>
                    </a:lnTo>
                    <a:lnTo>
                      <a:pt x="8" y="1310"/>
                    </a:lnTo>
                    <a:lnTo>
                      <a:pt x="4" y="1314"/>
                    </a:lnTo>
                    <a:lnTo>
                      <a:pt x="0" y="1318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8" name="Freeform 218">
                <a:extLst>
                  <a:ext uri="{FF2B5EF4-FFF2-40B4-BE49-F238E27FC236}">
                    <a16:creationId xmlns:a16="http://schemas.microsoft.com/office/drawing/2014/main" id="{E539B58D-EAB0-3B0E-483D-0A4016E2F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8" y="7814"/>
                <a:ext cx="29" cy="1286"/>
              </a:xfrm>
              <a:custGeom>
                <a:avLst/>
                <a:gdLst>
                  <a:gd name="T0" fmla="*/ 0 w 29"/>
                  <a:gd name="T1" fmla="*/ 1286 h 1286"/>
                  <a:gd name="T2" fmla="*/ 0 w 29"/>
                  <a:gd name="T3" fmla="*/ 0 h 1286"/>
                  <a:gd name="T4" fmla="*/ 25 w 29"/>
                  <a:gd name="T5" fmla="*/ 0 h 1286"/>
                  <a:gd name="T6" fmla="*/ 25 w 29"/>
                  <a:gd name="T7" fmla="*/ 375 h 1286"/>
                  <a:gd name="T8" fmla="*/ 29 w 29"/>
                  <a:gd name="T9" fmla="*/ 375 h 1286"/>
                  <a:gd name="T10" fmla="*/ 29 w 29"/>
                  <a:gd name="T11" fmla="*/ 883 h 1286"/>
                  <a:gd name="T12" fmla="*/ 25 w 29"/>
                  <a:gd name="T13" fmla="*/ 883 h 1286"/>
                  <a:gd name="T14" fmla="*/ 25 w 29"/>
                  <a:gd name="T15" fmla="*/ 1262 h 1286"/>
                  <a:gd name="T16" fmla="*/ 20 w 29"/>
                  <a:gd name="T17" fmla="*/ 1266 h 1286"/>
                  <a:gd name="T18" fmla="*/ 20 w 29"/>
                  <a:gd name="T19" fmla="*/ 1270 h 1286"/>
                  <a:gd name="T20" fmla="*/ 16 w 29"/>
                  <a:gd name="T21" fmla="*/ 1274 h 1286"/>
                  <a:gd name="T22" fmla="*/ 12 w 29"/>
                  <a:gd name="T23" fmla="*/ 1274 h 1286"/>
                  <a:gd name="T24" fmla="*/ 8 w 29"/>
                  <a:gd name="T25" fmla="*/ 1278 h 1286"/>
                  <a:gd name="T26" fmla="*/ 8 w 29"/>
                  <a:gd name="T27" fmla="*/ 1282 h 1286"/>
                  <a:gd name="T28" fmla="*/ 4 w 29"/>
                  <a:gd name="T29" fmla="*/ 1286 h 1286"/>
                  <a:gd name="T30" fmla="*/ 0 w 29"/>
                  <a:gd name="T31" fmla="*/ 1286 h 1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" h="1286">
                    <a:moveTo>
                      <a:pt x="0" y="1286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375"/>
                    </a:lnTo>
                    <a:lnTo>
                      <a:pt x="29" y="375"/>
                    </a:lnTo>
                    <a:lnTo>
                      <a:pt x="29" y="883"/>
                    </a:lnTo>
                    <a:lnTo>
                      <a:pt x="25" y="883"/>
                    </a:lnTo>
                    <a:lnTo>
                      <a:pt x="25" y="1262"/>
                    </a:lnTo>
                    <a:lnTo>
                      <a:pt x="20" y="1266"/>
                    </a:lnTo>
                    <a:lnTo>
                      <a:pt x="20" y="1270"/>
                    </a:lnTo>
                    <a:lnTo>
                      <a:pt x="16" y="1274"/>
                    </a:lnTo>
                    <a:lnTo>
                      <a:pt x="12" y="1274"/>
                    </a:lnTo>
                    <a:lnTo>
                      <a:pt x="8" y="1278"/>
                    </a:lnTo>
                    <a:lnTo>
                      <a:pt x="8" y="1282"/>
                    </a:lnTo>
                    <a:lnTo>
                      <a:pt x="4" y="1286"/>
                    </a:lnTo>
                    <a:lnTo>
                      <a:pt x="0" y="1286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9" name="Rectangle 219">
                <a:extLst>
                  <a:ext uri="{FF2B5EF4-FFF2-40B4-BE49-F238E27FC236}">
                    <a16:creationId xmlns:a16="http://schemas.microsoft.com/office/drawing/2014/main" id="{FC7A1D92-DD26-5FB0-0E0B-9D7CBD76F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7" y="8189"/>
                <a:ext cx="28" cy="508"/>
              </a:xfrm>
              <a:prstGeom prst="rect">
                <a:avLst/>
              </a:pr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0" name="Rectangle 220">
                <a:extLst>
                  <a:ext uri="{FF2B5EF4-FFF2-40B4-BE49-F238E27FC236}">
                    <a16:creationId xmlns:a16="http://schemas.microsoft.com/office/drawing/2014/main" id="{7F25E489-9987-C6DB-567C-8A4C9F692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5" y="8189"/>
                <a:ext cx="28" cy="508"/>
              </a:xfrm>
              <a:prstGeom prst="rect">
                <a:avLst/>
              </a:pr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1" name="Rectangle 221">
                <a:extLst>
                  <a:ext uri="{FF2B5EF4-FFF2-40B4-BE49-F238E27FC236}">
                    <a16:creationId xmlns:a16="http://schemas.microsoft.com/office/drawing/2014/main" id="{F3A98447-BE68-7533-35D5-342A9E68F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3" y="8189"/>
                <a:ext cx="32" cy="508"/>
              </a:xfrm>
              <a:prstGeom prst="rect">
                <a:avLst/>
              </a:pr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2" name="Rectangle 222">
                <a:extLst>
                  <a:ext uri="{FF2B5EF4-FFF2-40B4-BE49-F238E27FC236}">
                    <a16:creationId xmlns:a16="http://schemas.microsoft.com/office/drawing/2014/main" id="{F8F83C7B-B21B-43ED-45E2-C56DCD424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5" y="8189"/>
                <a:ext cx="28" cy="508"/>
              </a:xfrm>
              <a:prstGeom prst="rect">
                <a:avLst/>
              </a:pr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3" name="Rectangle 223">
                <a:extLst>
                  <a:ext uri="{FF2B5EF4-FFF2-40B4-BE49-F238E27FC236}">
                    <a16:creationId xmlns:a16="http://schemas.microsoft.com/office/drawing/2014/main" id="{97CDE6C1-324B-A90A-31F7-F6CA84DC4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3" y="8189"/>
                <a:ext cx="29" cy="508"/>
              </a:xfrm>
              <a:prstGeom prst="rect">
                <a:avLst/>
              </a:pr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4" name="Rectangle 224">
                <a:extLst>
                  <a:ext uri="{FF2B5EF4-FFF2-40B4-BE49-F238E27FC236}">
                    <a16:creationId xmlns:a16="http://schemas.microsoft.com/office/drawing/2014/main" id="{0DF2370E-F350-7337-296F-33C92382C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8189"/>
                <a:ext cx="28" cy="508"/>
              </a:xfrm>
              <a:prstGeom prst="rect">
                <a:avLst/>
              </a:pr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5" name="Rectangle 225">
                <a:extLst>
                  <a:ext uri="{FF2B5EF4-FFF2-40B4-BE49-F238E27FC236}">
                    <a16:creationId xmlns:a16="http://schemas.microsoft.com/office/drawing/2014/main" id="{F982C3DA-7D80-BD23-27F4-1C4C40B5A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8189"/>
                <a:ext cx="28" cy="508"/>
              </a:xfrm>
              <a:prstGeom prst="rect">
                <a:avLst/>
              </a:pr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6" name="Rectangle 226">
                <a:extLst>
                  <a:ext uri="{FF2B5EF4-FFF2-40B4-BE49-F238E27FC236}">
                    <a16:creationId xmlns:a16="http://schemas.microsoft.com/office/drawing/2014/main" id="{1B4B933F-5D83-0914-5100-514181D8C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8189"/>
                <a:ext cx="28" cy="508"/>
              </a:xfrm>
              <a:prstGeom prst="rect">
                <a:avLst/>
              </a:pr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7" name="Rectangle 227">
                <a:extLst>
                  <a:ext uri="{FF2B5EF4-FFF2-40B4-BE49-F238E27FC236}">
                    <a16:creationId xmlns:a16="http://schemas.microsoft.com/office/drawing/2014/main" id="{C2A70036-E84F-9601-5A86-43257CE03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" y="8189"/>
                <a:ext cx="28" cy="508"/>
              </a:xfrm>
              <a:prstGeom prst="rect">
                <a:avLst/>
              </a:pr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8" name="Rectangle 228">
                <a:extLst>
                  <a:ext uri="{FF2B5EF4-FFF2-40B4-BE49-F238E27FC236}">
                    <a16:creationId xmlns:a16="http://schemas.microsoft.com/office/drawing/2014/main" id="{91FE2D8D-2569-0EAB-0B7A-C8846AA1A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8189"/>
                <a:ext cx="29" cy="508"/>
              </a:xfrm>
              <a:prstGeom prst="rect">
                <a:avLst/>
              </a:pr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9" name="Rectangle 229">
                <a:extLst>
                  <a:ext uri="{FF2B5EF4-FFF2-40B4-BE49-F238E27FC236}">
                    <a16:creationId xmlns:a16="http://schemas.microsoft.com/office/drawing/2014/main" id="{0D693879-3DEA-E15F-4F7E-E8A93BDA5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" y="8189"/>
                <a:ext cx="28" cy="508"/>
              </a:xfrm>
              <a:prstGeom prst="rect">
                <a:avLst/>
              </a:pr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0" name="Rectangle 230">
                <a:extLst>
                  <a:ext uri="{FF2B5EF4-FFF2-40B4-BE49-F238E27FC236}">
                    <a16:creationId xmlns:a16="http://schemas.microsoft.com/office/drawing/2014/main" id="{1D297E91-A6D8-83EA-FE20-2986EE3F7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1" y="8189"/>
                <a:ext cx="28" cy="508"/>
              </a:xfrm>
              <a:prstGeom prst="rect">
                <a:avLst/>
              </a:pr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1" name="Rectangle 231">
                <a:extLst>
                  <a:ext uri="{FF2B5EF4-FFF2-40B4-BE49-F238E27FC236}">
                    <a16:creationId xmlns:a16="http://schemas.microsoft.com/office/drawing/2014/main" id="{BF928792-AA6B-D40E-94A8-2A6E6E0FF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8189"/>
                <a:ext cx="28" cy="508"/>
              </a:xfrm>
              <a:prstGeom prst="rect">
                <a:avLst/>
              </a:pr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2" name="Rectangle 232">
                <a:extLst>
                  <a:ext uri="{FF2B5EF4-FFF2-40B4-BE49-F238E27FC236}">
                    <a16:creationId xmlns:a16="http://schemas.microsoft.com/office/drawing/2014/main" id="{253F6518-7A1F-9CBD-F886-D57429A62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8189"/>
                <a:ext cx="33" cy="508"/>
              </a:xfrm>
              <a:prstGeom prst="rect">
                <a:avLst/>
              </a:pr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3" name="Freeform 233">
                <a:extLst>
                  <a:ext uri="{FF2B5EF4-FFF2-40B4-BE49-F238E27FC236}">
                    <a16:creationId xmlns:a16="http://schemas.microsoft.com/office/drawing/2014/main" id="{0F255B81-135F-0494-CAE7-530202503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0" y="7818"/>
                <a:ext cx="28" cy="2684"/>
              </a:xfrm>
              <a:custGeom>
                <a:avLst/>
                <a:gdLst>
                  <a:gd name="T0" fmla="*/ 0 w 28"/>
                  <a:gd name="T1" fmla="*/ 879 h 2684"/>
                  <a:gd name="T2" fmla="*/ 0 w 28"/>
                  <a:gd name="T3" fmla="*/ 371 h 2684"/>
                  <a:gd name="T4" fmla="*/ 8 w 28"/>
                  <a:gd name="T5" fmla="*/ 371 h 2684"/>
                  <a:gd name="T6" fmla="*/ 8 w 28"/>
                  <a:gd name="T7" fmla="*/ 0 h 2684"/>
                  <a:gd name="T8" fmla="*/ 28 w 28"/>
                  <a:gd name="T9" fmla="*/ 0 h 2684"/>
                  <a:gd name="T10" fmla="*/ 28 w 28"/>
                  <a:gd name="T11" fmla="*/ 2684 h 2684"/>
                  <a:gd name="T12" fmla="*/ 8 w 28"/>
                  <a:gd name="T13" fmla="*/ 2684 h 2684"/>
                  <a:gd name="T14" fmla="*/ 8 w 28"/>
                  <a:gd name="T15" fmla="*/ 879 h 2684"/>
                  <a:gd name="T16" fmla="*/ 0 w 28"/>
                  <a:gd name="T17" fmla="*/ 879 h 2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684">
                    <a:moveTo>
                      <a:pt x="0" y="879"/>
                    </a:moveTo>
                    <a:lnTo>
                      <a:pt x="0" y="371"/>
                    </a:lnTo>
                    <a:lnTo>
                      <a:pt x="8" y="371"/>
                    </a:lnTo>
                    <a:lnTo>
                      <a:pt x="8" y="0"/>
                    </a:lnTo>
                    <a:lnTo>
                      <a:pt x="28" y="0"/>
                    </a:lnTo>
                    <a:lnTo>
                      <a:pt x="28" y="2684"/>
                    </a:lnTo>
                    <a:lnTo>
                      <a:pt x="8" y="2684"/>
                    </a:lnTo>
                    <a:lnTo>
                      <a:pt x="8" y="879"/>
                    </a:lnTo>
                    <a:lnTo>
                      <a:pt x="0" y="879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4" name="Rectangle 234">
                <a:extLst>
                  <a:ext uri="{FF2B5EF4-FFF2-40B4-BE49-F238E27FC236}">
                    <a16:creationId xmlns:a16="http://schemas.microsoft.com/office/drawing/2014/main" id="{D28C82C3-7DB2-9C02-896F-754E0DB7D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7818"/>
                <a:ext cx="28" cy="2684"/>
              </a:xfrm>
              <a:prstGeom prst="rect">
                <a:avLst/>
              </a:pr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5" name="Rectangle 235">
                <a:extLst>
                  <a:ext uri="{FF2B5EF4-FFF2-40B4-BE49-F238E27FC236}">
                    <a16:creationId xmlns:a16="http://schemas.microsoft.com/office/drawing/2014/main" id="{5A937A93-1A28-CF52-F6D3-1B262B0A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6" y="7818"/>
                <a:ext cx="28" cy="2684"/>
              </a:xfrm>
              <a:prstGeom prst="rect">
                <a:avLst/>
              </a:pr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6" name="Rectangle 236">
                <a:extLst>
                  <a:ext uri="{FF2B5EF4-FFF2-40B4-BE49-F238E27FC236}">
                    <a16:creationId xmlns:a16="http://schemas.microsoft.com/office/drawing/2014/main" id="{15B3FCA7-7E47-B98A-DB3C-04E63DE0B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" y="7818"/>
                <a:ext cx="28" cy="2684"/>
              </a:xfrm>
              <a:prstGeom prst="rect">
                <a:avLst/>
              </a:pr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7" name="Rectangle 237">
                <a:extLst>
                  <a:ext uri="{FF2B5EF4-FFF2-40B4-BE49-F238E27FC236}">
                    <a16:creationId xmlns:a16="http://schemas.microsoft.com/office/drawing/2014/main" id="{70716416-7932-42DA-6FAB-A935F146B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7818"/>
                <a:ext cx="29" cy="2684"/>
              </a:xfrm>
              <a:prstGeom prst="rect">
                <a:avLst/>
              </a:pr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8" name="Rectangle 238">
                <a:extLst>
                  <a:ext uri="{FF2B5EF4-FFF2-40B4-BE49-F238E27FC236}">
                    <a16:creationId xmlns:a16="http://schemas.microsoft.com/office/drawing/2014/main" id="{2813C07C-CD5B-1363-01E5-3606953CF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7818"/>
                <a:ext cx="28" cy="2684"/>
              </a:xfrm>
              <a:prstGeom prst="rect">
                <a:avLst/>
              </a:pr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9" name="Rectangle 239">
                <a:extLst>
                  <a:ext uri="{FF2B5EF4-FFF2-40B4-BE49-F238E27FC236}">
                    <a16:creationId xmlns:a16="http://schemas.microsoft.com/office/drawing/2014/main" id="{05C27366-75B8-A5A2-1429-671ED8748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7818"/>
                <a:ext cx="28" cy="2684"/>
              </a:xfrm>
              <a:prstGeom prst="rect">
                <a:avLst/>
              </a:pr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0" name="Rectangle 240">
                <a:extLst>
                  <a:ext uri="{FF2B5EF4-FFF2-40B4-BE49-F238E27FC236}">
                    <a16:creationId xmlns:a16="http://schemas.microsoft.com/office/drawing/2014/main" id="{18EC52FF-C8C1-A71D-6267-1C2433593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7" y="7818"/>
                <a:ext cx="28" cy="2684"/>
              </a:xfrm>
              <a:prstGeom prst="rect">
                <a:avLst/>
              </a:pr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1" name="Rectangle 241">
                <a:extLst>
                  <a:ext uri="{FF2B5EF4-FFF2-40B4-BE49-F238E27FC236}">
                    <a16:creationId xmlns:a16="http://schemas.microsoft.com/office/drawing/2014/main" id="{4C7538C0-2DFB-DCE3-F057-DCA557A44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5" y="7818"/>
                <a:ext cx="28" cy="2684"/>
              </a:xfrm>
              <a:prstGeom prst="rect">
                <a:avLst/>
              </a:pr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2" name="Rectangle 242">
                <a:extLst>
                  <a:ext uri="{FF2B5EF4-FFF2-40B4-BE49-F238E27FC236}">
                    <a16:creationId xmlns:a16="http://schemas.microsoft.com/office/drawing/2014/main" id="{86559631-2B02-B092-D0C0-8E90969C5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3" y="7818"/>
                <a:ext cx="33" cy="2684"/>
              </a:xfrm>
              <a:prstGeom prst="rect">
                <a:avLst/>
              </a:pr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3" name="Rectangle 243">
                <a:extLst>
                  <a:ext uri="{FF2B5EF4-FFF2-40B4-BE49-F238E27FC236}">
                    <a16:creationId xmlns:a16="http://schemas.microsoft.com/office/drawing/2014/main" id="{FBA8D39E-4604-6865-87F5-88F5FAF42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7818"/>
                <a:ext cx="28" cy="2684"/>
              </a:xfrm>
              <a:prstGeom prst="rect">
                <a:avLst/>
              </a:pr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4" name="Rectangle 244">
                <a:extLst>
                  <a:ext uri="{FF2B5EF4-FFF2-40B4-BE49-F238E27FC236}">
                    <a16:creationId xmlns:a16="http://schemas.microsoft.com/office/drawing/2014/main" id="{77BC1D6A-3DBD-F5E6-5948-2FE3C0B02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" y="7818"/>
                <a:ext cx="28" cy="2684"/>
              </a:xfrm>
              <a:prstGeom prst="rect">
                <a:avLst/>
              </a:pr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5" name="Rectangle 245">
                <a:extLst>
                  <a:ext uri="{FF2B5EF4-FFF2-40B4-BE49-F238E27FC236}">
                    <a16:creationId xmlns:a16="http://schemas.microsoft.com/office/drawing/2014/main" id="{2F267743-A5C5-230F-7C8D-FC6037392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7818"/>
                <a:ext cx="28" cy="2684"/>
              </a:xfrm>
              <a:prstGeom prst="rect">
                <a:avLst/>
              </a:pr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6" name="Rectangle 246">
                <a:extLst>
                  <a:ext uri="{FF2B5EF4-FFF2-40B4-BE49-F238E27FC236}">
                    <a16:creationId xmlns:a16="http://schemas.microsoft.com/office/drawing/2014/main" id="{B2638EED-D7B8-9BC9-6DA1-FF75D46F5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0" y="7818"/>
                <a:ext cx="29" cy="2684"/>
              </a:xfrm>
              <a:prstGeom prst="rect">
                <a:avLst/>
              </a:pr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7" name="Rectangle 247">
                <a:extLst>
                  <a:ext uri="{FF2B5EF4-FFF2-40B4-BE49-F238E27FC236}">
                    <a16:creationId xmlns:a16="http://schemas.microsoft.com/office/drawing/2014/main" id="{07104443-9899-D35D-5E6E-029F4270D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7818"/>
                <a:ext cx="28" cy="2684"/>
              </a:xfrm>
              <a:prstGeom prst="rect">
                <a:avLst/>
              </a:pr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8" name="Rectangle 248">
                <a:extLst>
                  <a:ext uri="{FF2B5EF4-FFF2-40B4-BE49-F238E27FC236}">
                    <a16:creationId xmlns:a16="http://schemas.microsoft.com/office/drawing/2014/main" id="{ED5DCC13-5857-ED80-31E7-F3B043D2B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7" y="7818"/>
                <a:ext cx="28" cy="2684"/>
              </a:xfrm>
              <a:prstGeom prst="rect">
                <a:avLst/>
              </a:pr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9" name="Rectangle 249">
                <a:extLst>
                  <a:ext uri="{FF2B5EF4-FFF2-40B4-BE49-F238E27FC236}">
                    <a16:creationId xmlns:a16="http://schemas.microsoft.com/office/drawing/2014/main" id="{311898F0-BE6E-434B-20B9-B5641A38F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" y="7818"/>
                <a:ext cx="28" cy="2684"/>
              </a:xfrm>
              <a:prstGeom prst="rect">
                <a:avLst/>
              </a:pr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0" name="Rectangle 250">
                <a:extLst>
                  <a:ext uri="{FF2B5EF4-FFF2-40B4-BE49-F238E27FC236}">
                    <a16:creationId xmlns:a16="http://schemas.microsoft.com/office/drawing/2014/main" id="{38204EBE-BF3D-97F6-1B21-D76F200A8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3" y="7818"/>
                <a:ext cx="28" cy="2684"/>
              </a:xfrm>
              <a:prstGeom prst="rect">
                <a:avLst/>
              </a:pr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</p:grpSp>
        <p:sp>
          <p:nvSpPr>
            <p:cNvPr id="266" name="Rectangle 251">
              <a:extLst>
                <a:ext uri="{FF2B5EF4-FFF2-40B4-BE49-F238E27FC236}">
                  <a16:creationId xmlns:a16="http://schemas.microsoft.com/office/drawing/2014/main" id="{17C47E54-105D-DFB8-DB8B-0D9EB83A94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0" y="1704"/>
              <a:ext cx="3969" cy="2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sp>
        <p:nvSpPr>
          <p:cNvPr id="511" name="Текстово поле 510">
            <a:extLst>
              <a:ext uri="{FF2B5EF4-FFF2-40B4-BE49-F238E27FC236}">
                <a16:creationId xmlns:a16="http://schemas.microsoft.com/office/drawing/2014/main" id="{43E155D9-9779-F621-C4FE-A1F7FF341FF4}"/>
              </a:ext>
            </a:extLst>
          </p:cNvPr>
          <p:cNvSpPr txBox="1"/>
          <p:nvPr/>
        </p:nvSpPr>
        <p:spPr>
          <a:xfrm>
            <a:off x="1372482" y="1319533"/>
            <a:ext cx="8939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Съдържание</a:t>
            </a:r>
          </a:p>
        </p:txBody>
      </p:sp>
    </p:spTree>
    <p:extLst>
      <p:ext uri="{BB962C8B-B14F-4D97-AF65-F5344CB8AC3E}">
        <p14:creationId xmlns:p14="http://schemas.microsoft.com/office/powerpoint/2010/main" val="263740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>
            <a:extLst>
              <a:ext uri="{FF2B5EF4-FFF2-40B4-BE49-F238E27FC236}">
                <a16:creationId xmlns:a16="http://schemas.microsoft.com/office/drawing/2014/main" id="{DA2C09B7-B5A0-0C4C-2C66-DB2757825975}"/>
              </a:ext>
            </a:extLst>
          </p:cNvPr>
          <p:cNvGrpSpPr/>
          <p:nvPr/>
        </p:nvGrpSpPr>
        <p:grpSpPr>
          <a:xfrm>
            <a:off x="-15070" y="0"/>
            <a:ext cx="12191999" cy="6858001"/>
            <a:chOff x="-57423" y="-1"/>
            <a:chExt cx="12191999" cy="6858001"/>
          </a:xfrm>
        </p:grpSpPr>
        <p:sp>
          <p:nvSpPr>
            <p:cNvPr id="21" name="Rectangle 20"/>
            <p:cNvSpPr/>
            <p:nvPr/>
          </p:nvSpPr>
          <p:spPr>
            <a:xfrm>
              <a:off x="-57423" y="-1"/>
              <a:ext cx="12191999" cy="6858001"/>
            </a:xfrm>
            <a:prstGeom prst="rect">
              <a:avLst/>
            </a:prstGeom>
            <a:gradFill>
              <a:gsLst>
                <a:gs pos="0">
                  <a:srgbClr val="CDCDCD">
                    <a:alpha val="88000"/>
                  </a:srgbClr>
                </a:gs>
                <a:gs pos="24000">
                  <a:schemeClr val="bg1">
                    <a:lumMod val="91000"/>
                    <a:lumOff val="9000"/>
                    <a:alpha val="88000"/>
                  </a:schemeClr>
                </a:gs>
                <a:gs pos="95000">
                  <a:schemeClr val="bg1">
                    <a:shade val="100000"/>
                    <a:satMod val="11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61867" y="6256731"/>
              <a:ext cx="317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</a:t>
              </a:r>
              <a:r>
                <a:rPr lang="bg-BG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ЗБНЗОК 2024 Г.</a:t>
              </a:r>
              <a:endParaRPr lang="en-US" sz="1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EB414EF2-061A-D337-3584-CCF42A7464F2}"/>
              </a:ext>
            </a:extLst>
          </p:cNvPr>
          <p:cNvSpPr txBox="1"/>
          <p:nvPr/>
        </p:nvSpPr>
        <p:spPr>
          <a:xfrm>
            <a:off x="584790" y="1023297"/>
            <a:ext cx="10600661" cy="857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bg-BG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Промени </a:t>
            </a:r>
            <a:r>
              <a:rPr lang="bg-BG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параметрите заложени в проекта на Закона за бюджет на НЗОК за 2024 г., спрямо Закона за бюджет на НЗОК за 2023 г. 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 И ТРАНСФЕРИ – ВСИЧКО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 заложени  средства от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8 163 353,1 хил. лв.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което е общо увеличение с 1 136 139,5 хил. лв.  повече за средства за здравеопазване през 2024 г. спрямо 2023 г., което представлява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ръст от 16,2%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Здравноосигурителните приходи са в размер на 7 958 809,6 хил. лв., от които 4 880 099,2 хил. лв. са приходи от здравноосигурителни вноски и 3 078 710,4 хил. лв. са трансфери за здравно осигуряване. Политиката на правителството за увеличение на доходите през 2024 г. се отразява в увеличение на средствата от държавния бюджет за трансфери за здравно осигуряване, като увеличението през 2024 г. спрямо 2023 г. бележи ръст от 20,2%. Здравноосигурителните вноски през 2024 г. са с 13,8% повече спрямо същите от ЗБНЗОК за 2023 г.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Проектът на ЗБНЗОК за 2024 г. е приет с балансирано бюджетно салдо и съответно увеличението в приходната част е равно на увеличението в разходната част. Заложените в проекта за 2024 г. средства за приходи и трансфери – всичко и разходи и трансфери - всичко са равни на 8 163 353,1 хил. лв. При запазен размер на здравноосигурителната вноска в размер на 8 на сто и при непроменено съотношение за внасяне на  здравноосигурителната вноска, спрямо  2023 г. в съотношение 60:40 (работодател/работник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В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 И ТРАНСФЕРИ – ВСИЧКО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 заложени  средства от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8 163 353,1 хил. лв.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което е общо увеличение с 1 136 139,5 хил. лв.  повече средства за разходи за здравеопазване през 2024 г. спрямо 2023 г., което представлява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ръст от 16,2%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4" name="Group 5">
            <a:extLst>
              <a:ext uri="{FF2B5EF4-FFF2-40B4-BE49-F238E27FC236}">
                <a16:creationId xmlns:a16="http://schemas.microsoft.com/office/drawing/2014/main" id="{7B203EB0-4FB2-00E0-1EF8-D886155C1936}"/>
              </a:ext>
            </a:extLst>
          </p:cNvPr>
          <p:cNvGrpSpPr>
            <a:grpSpLocks/>
          </p:cNvGrpSpPr>
          <p:nvPr/>
        </p:nvGrpSpPr>
        <p:grpSpPr bwMode="auto">
          <a:xfrm>
            <a:off x="5219760" y="260574"/>
            <a:ext cx="1214437" cy="847725"/>
            <a:chOff x="2840" y="1704"/>
            <a:chExt cx="3969" cy="2835"/>
          </a:xfrm>
        </p:grpSpPr>
        <p:grpSp>
          <p:nvGrpSpPr>
            <p:cNvPr id="265" name="Group 6">
              <a:extLst>
                <a:ext uri="{FF2B5EF4-FFF2-40B4-BE49-F238E27FC236}">
                  <a16:creationId xmlns:a16="http://schemas.microsoft.com/office/drawing/2014/main" id="{6B8DCA4F-F9F9-1E1B-0B76-BDD94F5FA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29" y="1738"/>
              <a:ext cx="2543" cy="2766"/>
              <a:chOff x="1798" y="7722"/>
              <a:chExt cx="4437" cy="4827"/>
            </a:xfrm>
          </p:grpSpPr>
          <p:sp>
            <p:nvSpPr>
              <p:cNvPr id="267" name="Freeform 7">
                <a:extLst>
                  <a:ext uri="{FF2B5EF4-FFF2-40B4-BE49-F238E27FC236}">
                    <a16:creationId xmlns:a16="http://schemas.microsoft.com/office/drawing/2014/main" id="{55E232F9-0994-39EC-ED2C-B9D64888B5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" y="9902"/>
                <a:ext cx="3990" cy="1337"/>
              </a:xfrm>
              <a:custGeom>
                <a:avLst/>
                <a:gdLst>
                  <a:gd name="T0" fmla="*/ 923 w 3990"/>
                  <a:gd name="T1" fmla="*/ 72 h 1337"/>
                  <a:gd name="T2" fmla="*/ 854 w 3990"/>
                  <a:gd name="T3" fmla="*/ 229 h 1337"/>
                  <a:gd name="T4" fmla="*/ 806 w 3990"/>
                  <a:gd name="T5" fmla="*/ 390 h 1337"/>
                  <a:gd name="T6" fmla="*/ 782 w 3990"/>
                  <a:gd name="T7" fmla="*/ 564 h 1337"/>
                  <a:gd name="T8" fmla="*/ 782 w 3990"/>
                  <a:gd name="T9" fmla="*/ 749 h 1337"/>
                  <a:gd name="T10" fmla="*/ 810 w 3990"/>
                  <a:gd name="T11" fmla="*/ 930 h 1337"/>
                  <a:gd name="T12" fmla="*/ 862 w 3990"/>
                  <a:gd name="T13" fmla="*/ 1104 h 1337"/>
                  <a:gd name="T14" fmla="*/ 943 w 3990"/>
                  <a:gd name="T15" fmla="*/ 1261 h 1337"/>
                  <a:gd name="T16" fmla="*/ 121 w 3990"/>
                  <a:gd name="T17" fmla="*/ 1333 h 1337"/>
                  <a:gd name="T18" fmla="*/ 68 w 3990"/>
                  <a:gd name="T19" fmla="*/ 1168 h 1337"/>
                  <a:gd name="T20" fmla="*/ 32 w 3990"/>
                  <a:gd name="T21" fmla="*/ 1003 h 1337"/>
                  <a:gd name="T22" fmla="*/ 8 w 3990"/>
                  <a:gd name="T23" fmla="*/ 830 h 1337"/>
                  <a:gd name="T24" fmla="*/ 0 w 3990"/>
                  <a:gd name="T25" fmla="*/ 652 h 1337"/>
                  <a:gd name="T26" fmla="*/ 8 w 3990"/>
                  <a:gd name="T27" fmla="*/ 483 h 1337"/>
                  <a:gd name="T28" fmla="*/ 28 w 3990"/>
                  <a:gd name="T29" fmla="*/ 318 h 1337"/>
                  <a:gd name="T30" fmla="*/ 64 w 3990"/>
                  <a:gd name="T31" fmla="*/ 157 h 1337"/>
                  <a:gd name="T32" fmla="*/ 109 w 3990"/>
                  <a:gd name="T33" fmla="*/ 0 h 1337"/>
                  <a:gd name="T34" fmla="*/ 3873 w 3990"/>
                  <a:gd name="T35" fmla="*/ 1333 h 1337"/>
                  <a:gd name="T36" fmla="*/ 3921 w 3990"/>
                  <a:gd name="T37" fmla="*/ 1172 h 1337"/>
                  <a:gd name="T38" fmla="*/ 3961 w 3990"/>
                  <a:gd name="T39" fmla="*/ 1003 h 1337"/>
                  <a:gd name="T40" fmla="*/ 3982 w 3990"/>
                  <a:gd name="T41" fmla="*/ 830 h 1337"/>
                  <a:gd name="T42" fmla="*/ 3990 w 3990"/>
                  <a:gd name="T43" fmla="*/ 652 h 1337"/>
                  <a:gd name="T44" fmla="*/ 3982 w 3990"/>
                  <a:gd name="T45" fmla="*/ 483 h 1337"/>
                  <a:gd name="T46" fmla="*/ 3961 w 3990"/>
                  <a:gd name="T47" fmla="*/ 318 h 1337"/>
                  <a:gd name="T48" fmla="*/ 3929 w 3990"/>
                  <a:gd name="T49" fmla="*/ 157 h 1337"/>
                  <a:gd name="T50" fmla="*/ 3881 w 3990"/>
                  <a:gd name="T51" fmla="*/ 0 h 1337"/>
                  <a:gd name="T52" fmla="*/ 3063 w 3990"/>
                  <a:gd name="T53" fmla="*/ 72 h 1337"/>
                  <a:gd name="T54" fmla="*/ 3135 w 3990"/>
                  <a:gd name="T55" fmla="*/ 225 h 1337"/>
                  <a:gd name="T56" fmla="*/ 3184 w 3990"/>
                  <a:gd name="T57" fmla="*/ 390 h 1337"/>
                  <a:gd name="T58" fmla="*/ 3208 w 3990"/>
                  <a:gd name="T59" fmla="*/ 564 h 1337"/>
                  <a:gd name="T60" fmla="*/ 3208 w 3990"/>
                  <a:gd name="T61" fmla="*/ 745 h 1337"/>
                  <a:gd name="T62" fmla="*/ 3180 w 3990"/>
                  <a:gd name="T63" fmla="*/ 930 h 1337"/>
                  <a:gd name="T64" fmla="*/ 3127 w 3990"/>
                  <a:gd name="T65" fmla="*/ 1100 h 1337"/>
                  <a:gd name="T66" fmla="*/ 3047 w 3990"/>
                  <a:gd name="T67" fmla="*/ 1261 h 1337"/>
                  <a:gd name="T68" fmla="*/ 3873 w 3990"/>
                  <a:gd name="T69" fmla="*/ 1333 h 1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90" h="1337">
                    <a:moveTo>
                      <a:pt x="967" y="0"/>
                    </a:moveTo>
                    <a:lnTo>
                      <a:pt x="923" y="72"/>
                    </a:lnTo>
                    <a:lnTo>
                      <a:pt x="886" y="149"/>
                    </a:lnTo>
                    <a:lnTo>
                      <a:pt x="854" y="229"/>
                    </a:lnTo>
                    <a:lnTo>
                      <a:pt x="826" y="310"/>
                    </a:lnTo>
                    <a:lnTo>
                      <a:pt x="806" y="390"/>
                    </a:lnTo>
                    <a:lnTo>
                      <a:pt x="790" y="475"/>
                    </a:lnTo>
                    <a:lnTo>
                      <a:pt x="782" y="564"/>
                    </a:lnTo>
                    <a:lnTo>
                      <a:pt x="778" y="652"/>
                    </a:lnTo>
                    <a:lnTo>
                      <a:pt x="782" y="749"/>
                    </a:lnTo>
                    <a:lnTo>
                      <a:pt x="790" y="838"/>
                    </a:lnTo>
                    <a:lnTo>
                      <a:pt x="810" y="930"/>
                    </a:lnTo>
                    <a:lnTo>
                      <a:pt x="834" y="1019"/>
                    </a:lnTo>
                    <a:lnTo>
                      <a:pt x="862" y="1104"/>
                    </a:lnTo>
                    <a:lnTo>
                      <a:pt x="899" y="1184"/>
                    </a:lnTo>
                    <a:lnTo>
                      <a:pt x="943" y="1261"/>
                    </a:lnTo>
                    <a:lnTo>
                      <a:pt x="987" y="1337"/>
                    </a:lnTo>
                    <a:lnTo>
                      <a:pt x="121" y="1333"/>
                    </a:lnTo>
                    <a:lnTo>
                      <a:pt x="93" y="1253"/>
                    </a:lnTo>
                    <a:lnTo>
                      <a:pt x="68" y="1168"/>
                    </a:lnTo>
                    <a:lnTo>
                      <a:pt x="48" y="1087"/>
                    </a:lnTo>
                    <a:lnTo>
                      <a:pt x="32" y="1003"/>
                    </a:lnTo>
                    <a:lnTo>
                      <a:pt x="16" y="918"/>
                    </a:lnTo>
                    <a:lnTo>
                      <a:pt x="8" y="830"/>
                    </a:lnTo>
                    <a:lnTo>
                      <a:pt x="0" y="741"/>
                    </a:lnTo>
                    <a:lnTo>
                      <a:pt x="0" y="652"/>
                    </a:lnTo>
                    <a:lnTo>
                      <a:pt x="0" y="568"/>
                    </a:lnTo>
                    <a:lnTo>
                      <a:pt x="8" y="483"/>
                    </a:lnTo>
                    <a:lnTo>
                      <a:pt x="16" y="398"/>
                    </a:lnTo>
                    <a:lnTo>
                      <a:pt x="28" y="318"/>
                    </a:lnTo>
                    <a:lnTo>
                      <a:pt x="44" y="237"/>
                    </a:lnTo>
                    <a:lnTo>
                      <a:pt x="64" y="157"/>
                    </a:lnTo>
                    <a:lnTo>
                      <a:pt x="84" y="76"/>
                    </a:lnTo>
                    <a:lnTo>
                      <a:pt x="109" y="0"/>
                    </a:lnTo>
                    <a:lnTo>
                      <a:pt x="967" y="0"/>
                    </a:lnTo>
                    <a:close/>
                    <a:moveTo>
                      <a:pt x="3873" y="1333"/>
                    </a:moveTo>
                    <a:lnTo>
                      <a:pt x="3897" y="1253"/>
                    </a:lnTo>
                    <a:lnTo>
                      <a:pt x="3921" y="1172"/>
                    </a:lnTo>
                    <a:lnTo>
                      <a:pt x="3941" y="1087"/>
                    </a:lnTo>
                    <a:lnTo>
                      <a:pt x="3961" y="1003"/>
                    </a:lnTo>
                    <a:lnTo>
                      <a:pt x="3973" y="918"/>
                    </a:lnTo>
                    <a:lnTo>
                      <a:pt x="3982" y="830"/>
                    </a:lnTo>
                    <a:lnTo>
                      <a:pt x="3990" y="741"/>
                    </a:lnTo>
                    <a:lnTo>
                      <a:pt x="3990" y="652"/>
                    </a:lnTo>
                    <a:lnTo>
                      <a:pt x="3990" y="568"/>
                    </a:lnTo>
                    <a:lnTo>
                      <a:pt x="3982" y="483"/>
                    </a:lnTo>
                    <a:lnTo>
                      <a:pt x="3973" y="398"/>
                    </a:lnTo>
                    <a:lnTo>
                      <a:pt x="3961" y="318"/>
                    </a:lnTo>
                    <a:lnTo>
                      <a:pt x="3945" y="237"/>
                    </a:lnTo>
                    <a:lnTo>
                      <a:pt x="3929" y="157"/>
                    </a:lnTo>
                    <a:lnTo>
                      <a:pt x="3905" y="76"/>
                    </a:lnTo>
                    <a:lnTo>
                      <a:pt x="3881" y="0"/>
                    </a:lnTo>
                    <a:lnTo>
                      <a:pt x="3022" y="0"/>
                    </a:lnTo>
                    <a:lnTo>
                      <a:pt x="3063" y="72"/>
                    </a:lnTo>
                    <a:lnTo>
                      <a:pt x="3103" y="149"/>
                    </a:lnTo>
                    <a:lnTo>
                      <a:pt x="3135" y="225"/>
                    </a:lnTo>
                    <a:lnTo>
                      <a:pt x="3163" y="306"/>
                    </a:lnTo>
                    <a:lnTo>
                      <a:pt x="3184" y="390"/>
                    </a:lnTo>
                    <a:lnTo>
                      <a:pt x="3200" y="475"/>
                    </a:lnTo>
                    <a:lnTo>
                      <a:pt x="3208" y="564"/>
                    </a:lnTo>
                    <a:lnTo>
                      <a:pt x="3212" y="652"/>
                    </a:lnTo>
                    <a:lnTo>
                      <a:pt x="3208" y="745"/>
                    </a:lnTo>
                    <a:lnTo>
                      <a:pt x="3200" y="838"/>
                    </a:lnTo>
                    <a:lnTo>
                      <a:pt x="3180" y="930"/>
                    </a:lnTo>
                    <a:lnTo>
                      <a:pt x="3155" y="1015"/>
                    </a:lnTo>
                    <a:lnTo>
                      <a:pt x="3127" y="1100"/>
                    </a:lnTo>
                    <a:lnTo>
                      <a:pt x="3091" y="1180"/>
                    </a:lnTo>
                    <a:lnTo>
                      <a:pt x="3047" y="1261"/>
                    </a:lnTo>
                    <a:lnTo>
                      <a:pt x="2998" y="1333"/>
                    </a:lnTo>
                    <a:lnTo>
                      <a:pt x="3873" y="1333"/>
                    </a:lnTo>
                    <a:close/>
                  </a:path>
                </a:pathLst>
              </a:custGeom>
              <a:solidFill>
                <a:srgbClr val="00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8" name="Freeform 8">
                <a:extLst>
                  <a:ext uri="{FF2B5EF4-FFF2-40B4-BE49-F238E27FC236}">
                    <a16:creationId xmlns:a16="http://schemas.microsoft.com/office/drawing/2014/main" id="{1068695C-8B6B-E880-142F-7EB9E470B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11235"/>
                <a:ext cx="3748" cy="1314"/>
              </a:xfrm>
              <a:custGeom>
                <a:avLst/>
                <a:gdLst>
                  <a:gd name="T0" fmla="*/ 911 w 3748"/>
                  <a:gd name="T1" fmla="*/ 61 h 1314"/>
                  <a:gd name="T2" fmla="*/ 1007 w 3748"/>
                  <a:gd name="T3" fmla="*/ 169 h 1314"/>
                  <a:gd name="T4" fmla="*/ 1116 w 3748"/>
                  <a:gd name="T5" fmla="*/ 270 h 1314"/>
                  <a:gd name="T6" fmla="*/ 1233 w 3748"/>
                  <a:gd name="T7" fmla="*/ 355 h 1314"/>
                  <a:gd name="T8" fmla="*/ 1362 w 3748"/>
                  <a:gd name="T9" fmla="*/ 423 h 1314"/>
                  <a:gd name="T10" fmla="*/ 1499 w 3748"/>
                  <a:gd name="T11" fmla="*/ 480 h 1314"/>
                  <a:gd name="T12" fmla="*/ 1644 w 3748"/>
                  <a:gd name="T13" fmla="*/ 516 h 1314"/>
                  <a:gd name="T14" fmla="*/ 1797 w 3748"/>
                  <a:gd name="T15" fmla="*/ 536 h 1314"/>
                  <a:gd name="T16" fmla="*/ 1950 w 3748"/>
                  <a:gd name="T17" fmla="*/ 536 h 1314"/>
                  <a:gd name="T18" fmla="*/ 2103 w 3748"/>
                  <a:gd name="T19" fmla="*/ 516 h 1314"/>
                  <a:gd name="T20" fmla="*/ 2248 w 3748"/>
                  <a:gd name="T21" fmla="*/ 480 h 1314"/>
                  <a:gd name="T22" fmla="*/ 2386 w 3748"/>
                  <a:gd name="T23" fmla="*/ 423 h 1314"/>
                  <a:gd name="T24" fmla="*/ 2514 w 3748"/>
                  <a:gd name="T25" fmla="*/ 355 h 1314"/>
                  <a:gd name="T26" fmla="*/ 2631 w 3748"/>
                  <a:gd name="T27" fmla="*/ 270 h 1314"/>
                  <a:gd name="T28" fmla="*/ 2740 w 3748"/>
                  <a:gd name="T29" fmla="*/ 174 h 1314"/>
                  <a:gd name="T30" fmla="*/ 2837 w 3748"/>
                  <a:gd name="T31" fmla="*/ 61 h 1314"/>
                  <a:gd name="T32" fmla="*/ 3748 w 3748"/>
                  <a:gd name="T33" fmla="*/ 4 h 1314"/>
                  <a:gd name="T34" fmla="*/ 3691 w 3748"/>
                  <a:gd name="T35" fmla="*/ 145 h 1314"/>
                  <a:gd name="T36" fmla="*/ 3623 w 3748"/>
                  <a:gd name="T37" fmla="*/ 278 h 1314"/>
                  <a:gd name="T38" fmla="*/ 3542 w 3748"/>
                  <a:gd name="T39" fmla="*/ 407 h 1314"/>
                  <a:gd name="T40" fmla="*/ 3458 w 3748"/>
                  <a:gd name="T41" fmla="*/ 532 h 1314"/>
                  <a:gd name="T42" fmla="*/ 3361 w 3748"/>
                  <a:gd name="T43" fmla="*/ 645 h 1314"/>
                  <a:gd name="T44" fmla="*/ 3256 w 3748"/>
                  <a:gd name="T45" fmla="*/ 754 h 1314"/>
                  <a:gd name="T46" fmla="*/ 3147 w 3748"/>
                  <a:gd name="T47" fmla="*/ 854 h 1314"/>
                  <a:gd name="T48" fmla="*/ 3026 w 3748"/>
                  <a:gd name="T49" fmla="*/ 947 h 1314"/>
                  <a:gd name="T50" fmla="*/ 2901 w 3748"/>
                  <a:gd name="T51" fmla="*/ 1028 h 1314"/>
                  <a:gd name="T52" fmla="*/ 2768 w 3748"/>
                  <a:gd name="T53" fmla="*/ 1100 h 1314"/>
                  <a:gd name="T54" fmla="*/ 2631 w 3748"/>
                  <a:gd name="T55" fmla="*/ 1165 h 1314"/>
                  <a:gd name="T56" fmla="*/ 2490 w 3748"/>
                  <a:gd name="T57" fmla="*/ 1217 h 1314"/>
                  <a:gd name="T58" fmla="*/ 2341 w 3748"/>
                  <a:gd name="T59" fmla="*/ 1261 h 1314"/>
                  <a:gd name="T60" fmla="*/ 2188 w 3748"/>
                  <a:gd name="T61" fmla="*/ 1290 h 1314"/>
                  <a:gd name="T62" fmla="*/ 2035 w 3748"/>
                  <a:gd name="T63" fmla="*/ 1310 h 1314"/>
                  <a:gd name="T64" fmla="*/ 1874 w 3748"/>
                  <a:gd name="T65" fmla="*/ 1314 h 1314"/>
                  <a:gd name="T66" fmla="*/ 1712 w 3748"/>
                  <a:gd name="T67" fmla="*/ 1310 h 1314"/>
                  <a:gd name="T68" fmla="*/ 1559 w 3748"/>
                  <a:gd name="T69" fmla="*/ 1290 h 1314"/>
                  <a:gd name="T70" fmla="*/ 1406 w 3748"/>
                  <a:gd name="T71" fmla="*/ 1261 h 1314"/>
                  <a:gd name="T72" fmla="*/ 1257 w 3748"/>
                  <a:gd name="T73" fmla="*/ 1217 h 1314"/>
                  <a:gd name="T74" fmla="*/ 1116 w 3748"/>
                  <a:gd name="T75" fmla="*/ 1165 h 1314"/>
                  <a:gd name="T76" fmla="*/ 975 w 3748"/>
                  <a:gd name="T77" fmla="*/ 1100 h 1314"/>
                  <a:gd name="T78" fmla="*/ 846 w 3748"/>
                  <a:gd name="T79" fmla="*/ 1028 h 1314"/>
                  <a:gd name="T80" fmla="*/ 717 w 3748"/>
                  <a:gd name="T81" fmla="*/ 943 h 1314"/>
                  <a:gd name="T82" fmla="*/ 600 w 3748"/>
                  <a:gd name="T83" fmla="*/ 854 h 1314"/>
                  <a:gd name="T84" fmla="*/ 487 w 3748"/>
                  <a:gd name="T85" fmla="*/ 754 h 1314"/>
                  <a:gd name="T86" fmla="*/ 383 w 3748"/>
                  <a:gd name="T87" fmla="*/ 645 h 1314"/>
                  <a:gd name="T88" fmla="*/ 290 w 3748"/>
                  <a:gd name="T89" fmla="*/ 528 h 1314"/>
                  <a:gd name="T90" fmla="*/ 201 w 3748"/>
                  <a:gd name="T91" fmla="*/ 407 h 1314"/>
                  <a:gd name="T92" fmla="*/ 125 w 3748"/>
                  <a:gd name="T93" fmla="*/ 278 h 1314"/>
                  <a:gd name="T94" fmla="*/ 56 w 3748"/>
                  <a:gd name="T95" fmla="*/ 141 h 1314"/>
                  <a:gd name="T96" fmla="*/ 0 w 3748"/>
                  <a:gd name="T97" fmla="*/ 0 h 1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48" h="1314">
                    <a:moveTo>
                      <a:pt x="866" y="0"/>
                    </a:moveTo>
                    <a:lnTo>
                      <a:pt x="911" y="61"/>
                    </a:lnTo>
                    <a:lnTo>
                      <a:pt x="955" y="117"/>
                    </a:lnTo>
                    <a:lnTo>
                      <a:pt x="1007" y="169"/>
                    </a:lnTo>
                    <a:lnTo>
                      <a:pt x="1060" y="222"/>
                    </a:lnTo>
                    <a:lnTo>
                      <a:pt x="1116" y="270"/>
                    </a:lnTo>
                    <a:lnTo>
                      <a:pt x="1172" y="310"/>
                    </a:lnTo>
                    <a:lnTo>
                      <a:pt x="1233" y="355"/>
                    </a:lnTo>
                    <a:lnTo>
                      <a:pt x="1297" y="391"/>
                    </a:lnTo>
                    <a:lnTo>
                      <a:pt x="1362" y="423"/>
                    </a:lnTo>
                    <a:lnTo>
                      <a:pt x="1430" y="452"/>
                    </a:lnTo>
                    <a:lnTo>
                      <a:pt x="1499" y="480"/>
                    </a:lnTo>
                    <a:lnTo>
                      <a:pt x="1571" y="500"/>
                    </a:lnTo>
                    <a:lnTo>
                      <a:pt x="1644" y="516"/>
                    </a:lnTo>
                    <a:lnTo>
                      <a:pt x="1721" y="528"/>
                    </a:lnTo>
                    <a:lnTo>
                      <a:pt x="1797" y="536"/>
                    </a:lnTo>
                    <a:lnTo>
                      <a:pt x="1874" y="536"/>
                    </a:lnTo>
                    <a:lnTo>
                      <a:pt x="1950" y="536"/>
                    </a:lnTo>
                    <a:lnTo>
                      <a:pt x="2027" y="528"/>
                    </a:lnTo>
                    <a:lnTo>
                      <a:pt x="2103" y="516"/>
                    </a:lnTo>
                    <a:lnTo>
                      <a:pt x="2176" y="500"/>
                    </a:lnTo>
                    <a:lnTo>
                      <a:pt x="2248" y="480"/>
                    </a:lnTo>
                    <a:lnTo>
                      <a:pt x="2317" y="452"/>
                    </a:lnTo>
                    <a:lnTo>
                      <a:pt x="2386" y="423"/>
                    </a:lnTo>
                    <a:lnTo>
                      <a:pt x="2450" y="391"/>
                    </a:lnTo>
                    <a:lnTo>
                      <a:pt x="2514" y="355"/>
                    </a:lnTo>
                    <a:lnTo>
                      <a:pt x="2575" y="315"/>
                    </a:lnTo>
                    <a:lnTo>
                      <a:pt x="2631" y="270"/>
                    </a:lnTo>
                    <a:lnTo>
                      <a:pt x="2688" y="222"/>
                    </a:lnTo>
                    <a:lnTo>
                      <a:pt x="2740" y="174"/>
                    </a:lnTo>
                    <a:lnTo>
                      <a:pt x="2789" y="117"/>
                    </a:lnTo>
                    <a:lnTo>
                      <a:pt x="2837" y="61"/>
                    </a:lnTo>
                    <a:lnTo>
                      <a:pt x="2877" y="4"/>
                    </a:lnTo>
                    <a:lnTo>
                      <a:pt x="3748" y="4"/>
                    </a:lnTo>
                    <a:lnTo>
                      <a:pt x="3719" y="73"/>
                    </a:lnTo>
                    <a:lnTo>
                      <a:pt x="3691" y="145"/>
                    </a:lnTo>
                    <a:lnTo>
                      <a:pt x="3655" y="214"/>
                    </a:lnTo>
                    <a:lnTo>
                      <a:pt x="3623" y="278"/>
                    </a:lnTo>
                    <a:lnTo>
                      <a:pt x="3582" y="343"/>
                    </a:lnTo>
                    <a:lnTo>
                      <a:pt x="3542" y="407"/>
                    </a:lnTo>
                    <a:lnTo>
                      <a:pt x="3502" y="472"/>
                    </a:lnTo>
                    <a:lnTo>
                      <a:pt x="3458" y="532"/>
                    </a:lnTo>
                    <a:lnTo>
                      <a:pt x="3409" y="589"/>
                    </a:lnTo>
                    <a:lnTo>
                      <a:pt x="3361" y="645"/>
                    </a:lnTo>
                    <a:lnTo>
                      <a:pt x="3312" y="701"/>
                    </a:lnTo>
                    <a:lnTo>
                      <a:pt x="3256" y="754"/>
                    </a:lnTo>
                    <a:lnTo>
                      <a:pt x="3204" y="806"/>
                    </a:lnTo>
                    <a:lnTo>
                      <a:pt x="3147" y="854"/>
                    </a:lnTo>
                    <a:lnTo>
                      <a:pt x="3087" y="903"/>
                    </a:lnTo>
                    <a:lnTo>
                      <a:pt x="3026" y="947"/>
                    </a:lnTo>
                    <a:lnTo>
                      <a:pt x="2966" y="987"/>
                    </a:lnTo>
                    <a:lnTo>
                      <a:pt x="2901" y="1028"/>
                    </a:lnTo>
                    <a:lnTo>
                      <a:pt x="2837" y="1068"/>
                    </a:lnTo>
                    <a:lnTo>
                      <a:pt x="2768" y="1100"/>
                    </a:lnTo>
                    <a:lnTo>
                      <a:pt x="2704" y="1137"/>
                    </a:lnTo>
                    <a:lnTo>
                      <a:pt x="2631" y="1165"/>
                    </a:lnTo>
                    <a:lnTo>
                      <a:pt x="2563" y="1193"/>
                    </a:lnTo>
                    <a:lnTo>
                      <a:pt x="2490" y="1217"/>
                    </a:lnTo>
                    <a:lnTo>
                      <a:pt x="2418" y="1241"/>
                    </a:lnTo>
                    <a:lnTo>
                      <a:pt x="2341" y="1261"/>
                    </a:lnTo>
                    <a:lnTo>
                      <a:pt x="2265" y="1278"/>
                    </a:lnTo>
                    <a:lnTo>
                      <a:pt x="2188" y="1290"/>
                    </a:lnTo>
                    <a:lnTo>
                      <a:pt x="2111" y="1302"/>
                    </a:lnTo>
                    <a:lnTo>
                      <a:pt x="2035" y="1310"/>
                    </a:lnTo>
                    <a:lnTo>
                      <a:pt x="1954" y="1314"/>
                    </a:lnTo>
                    <a:lnTo>
                      <a:pt x="1874" y="1314"/>
                    </a:lnTo>
                    <a:lnTo>
                      <a:pt x="1793" y="1314"/>
                    </a:lnTo>
                    <a:lnTo>
                      <a:pt x="1712" y="1310"/>
                    </a:lnTo>
                    <a:lnTo>
                      <a:pt x="1636" y="1302"/>
                    </a:lnTo>
                    <a:lnTo>
                      <a:pt x="1559" y="1290"/>
                    </a:lnTo>
                    <a:lnTo>
                      <a:pt x="1483" y="1278"/>
                    </a:lnTo>
                    <a:lnTo>
                      <a:pt x="1406" y="1261"/>
                    </a:lnTo>
                    <a:lnTo>
                      <a:pt x="1330" y="1241"/>
                    </a:lnTo>
                    <a:lnTo>
                      <a:pt x="1257" y="1217"/>
                    </a:lnTo>
                    <a:lnTo>
                      <a:pt x="1185" y="1193"/>
                    </a:lnTo>
                    <a:lnTo>
                      <a:pt x="1116" y="1165"/>
                    </a:lnTo>
                    <a:lnTo>
                      <a:pt x="1044" y="1132"/>
                    </a:lnTo>
                    <a:lnTo>
                      <a:pt x="975" y="1100"/>
                    </a:lnTo>
                    <a:lnTo>
                      <a:pt x="911" y="1064"/>
                    </a:lnTo>
                    <a:lnTo>
                      <a:pt x="846" y="1028"/>
                    </a:lnTo>
                    <a:lnTo>
                      <a:pt x="782" y="987"/>
                    </a:lnTo>
                    <a:lnTo>
                      <a:pt x="717" y="943"/>
                    </a:lnTo>
                    <a:lnTo>
                      <a:pt x="657" y="899"/>
                    </a:lnTo>
                    <a:lnTo>
                      <a:pt x="600" y="854"/>
                    </a:lnTo>
                    <a:lnTo>
                      <a:pt x="544" y="802"/>
                    </a:lnTo>
                    <a:lnTo>
                      <a:pt x="487" y="754"/>
                    </a:lnTo>
                    <a:lnTo>
                      <a:pt x="435" y="701"/>
                    </a:lnTo>
                    <a:lnTo>
                      <a:pt x="383" y="645"/>
                    </a:lnTo>
                    <a:lnTo>
                      <a:pt x="334" y="589"/>
                    </a:lnTo>
                    <a:lnTo>
                      <a:pt x="290" y="528"/>
                    </a:lnTo>
                    <a:lnTo>
                      <a:pt x="246" y="468"/>
                    </a:lnTo>
                    <a:lnTo>
                      <a:pt x="201" y="407"/>
                    </a:lnTo>
                    <a:lnTo>
                      <a:pt x="161" y="343"/>
                    </a:lnTo>
                    <a:lnTo>
                      <a:pt x="125" y="278"/>
                    </a:lnTo>
                    <a:lnTo>
                      <a:pt x="88" y="210"/>
                    </a:lnTo>
                    <a:lnTo>
                      <a:pt x="56" y="141"/>
                    </a:lnTo>
                    <a:lnTo>
                      <a:pt x="28" y="73"/>
                    </a:lnTo>
                    <a:lnTo>
                      <a:pt x="0" y="0"/>
                    </a:lnTo>
                    <a:lnTo>
                      <a:pt x="866" y="0"/>
                    </a:lnTo>
                    <a:close/>
                  </a:path>
                </a:pathLst>
              </a:custGeom>
              <a:solidFill>
                <a:srgbClr val="E5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9" name="Freeform 9">
                <a:extLst>
                  <a:ext uri="{FF2B5EF4-FFF2-40B4-BE49-F238E27FC236}">
                    <a16:creationId xmlns:a16="http://schemas.microsoft.com/office/drawing/2014/main" id="{44119684-E700-E275-34C4-4631F1651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8560"/>
                <a:ext cx="3772" cy="1342"/>
              </a:xfrm>
              <a:custGeom>
                <a:avLst/>
                <a:gdLst>
                  <a:gd name="T0" fmla="*/ 2913 w 3772"/>
                  <a:gd name="T1" fmla="*/ 1342 h 1342"/>
                  <a:gd name="T2" fmla="*/ 2821 w 3772"/>
                  <a:gd name="T3" fmla="*/ 1221 h 1342"/>
                  <a:gd name="T4" fmla="*/ 2720 w 3772"/>
                  <a:gd name="T5" fmla="*/ 1108 h 1342"/>
                  <a:gd name="T6" fmla="*/ 2603 w 3772"/>
                  <a:gd name="T7" fmla="*/ 1011 h 1342"/>
                  <a:gd name="T8" fmla="*/ 2478 w 3772"/>
                  <a:gd name="T9" fmla="*/ 931 h 1342"/>
                  <a:gd name="T10" fmla="*/ 2341 w 3772"/>
                  <a:gd name="T11" fmla="*/ 866 h 1342"/>
                  <a:gd name="T12" fmla="*/ 2196 w 3772"/>
                  <a:gd name="T13" fmla="*/ 818 h 1342"/>
                  <a:gd name="T14" fmla="*/ 2043 w 3772"/>
                  <a:gd name="T15" fmla="*/ 785 h 1342"/>
                  <a:gd name="T16" fmla="*/ 1886 w 3772"/>
                  <a:gd name="T17" fmla="*/ 777 h 1342"/>
                  <a:gd name="T18" fmla="*/ 1729 w 3772"/>
                  <a:gd name="T19" fmla="*/ 785 h 1342"/>
                  <a:gd name="T20" fmla="*/ 1575 w 3772"/>
                  <a:gd name="T21" fmla="*/ 818 h 1342"/>
                  <a:gd name="T22" fmla="*/ 1426 w 3772"/>
                  <a:gd name="T23" fmla="*/ 866 h 1342"/>
                  <a:gd name="T24" fmla="*/ 1289 w 3772"/>
                  <a:gd name="T25" fmla="*/ 935 h 1342"/>
                  <a:gd name="T26" fmla="*/ 1164 w 3772"/>
                  <a:gd name="T27" fmla="*/ 1015 h 1342"/>
                  <a:gd name="T28" fmla="*/ 1047 w 3772"/>
                  <a:gd name="T29" fmla="*/ 1112 h 1342"/>
                  <a:gd name="T30" fmla="*/ 947 w 3772"/>
                  <a:gd name="T31" fmla="*/ 1221 h 1342"/>
                  <a:gd name="T32" fmla="*/ 858 w 3772"/>
                  <a:gd name="T33" fmla="*/ 1342 h 1342"/>
                  <a:gd name="T34" fmla="*/ 28 w 3772"/>
                  <a:gd name="T35" fmla="*/ 1269 h 1342"/>
                  <a:gd name="T36" fmla="*/ 88 w 3772"/>
                  <a:gd name="T37" fmla="*/ 1128 h 1342"/>
                  <a:gd name="T38" fmla="*/ 161 w 3772"/>
                  <a:gd name="T39" fmla="*/ 995 h 1342"/>
                  <a:gd name="T40" fmla="*/ 241 w 3772"/>
                  <a:gd name="T41" fmla="*/ 866 h 1342"/>
                  <a:gd name="T42" fmla="*/ 334 w 3772"/>
                  <a:gd name="T43" fmla="*/ 741 h 1342"/>
                  <a:gd name="T44" fmla="*/ 435 w 3772"/>
                  <a:gd name="T45" fmla="*/ 628 h 1342"/>
                  <a:gd name="T46" fmla="*/ 544 w 3772"/>
                  <a:gd name="T47" fmla="*/ 520 h 1342"/>
                  <a:gd name="T48" fmla="*/ 657 w 3772"/>
                  <a:gd name="T49" fmla="*/ 423 h 1342"/>
                  <a:gd name="T50" fmla="*/ 781 w 3772"/>
                  <a:gd name="T51" fmla="*/ 334 h 1342"/>
                  <a:gd name="T52" fmla="*/ 910 w 3772"/>
                  <a:gd name="T53" fmla="*/ 254 h 1342"/>
                  <a:gd name="T54" fmla="*/ 1047 w 3772"/>
                  <a:gd name="T55" fmla="*/ 185 h 1342"/>
                  <a:gd name="T56" fmla="*/ 1188 w 3772"/>
                  <a:gd name="T57" fmla="*/ 125 h 1342"/>
                  <a:gd name="T58" fmla="*/ 1338 w 3772"/>
                  <a:gd name="T59" fmla="*/ 76 h 1342"/>
                  <a:gd name="T60" fmla="*/ 1491 w 3772"/>
                  <a:gd name="T61" fmla="*/ 40 h 1342"/>
                  <a:gd name="T62" fmla="*/ 1644 w 3772"/>
                  <a:gd name="T63" fmla="*/ 12 h 1342"/>
                  <a:gd name="T64" fmla="*/ 1805 w 3772"/>
                  <a:gd name="T65" fmla="*/ 0 h 1342"/>
                  <a:gd name="T66" fmla="*/ 1966 w 3772"/>
                  <a:gd name="T67" fmla="*/ 0 h 1342"/>
                  <a:gd name="T68" fmla="*/ 2128 w 3772"/>
                  <a:gd name="T69" fmla="*/ 12 h 1342"/>
                  <a:gd name="T70" fmla="*/ 2285 w 3772"/>
                  <a:gd name="T71" fmla="*/ 40 h 1342"/>
                  <a:gd name="T72" fmla="*/ 2434 w 3772"/>
                  <a:gd name="T73" fmla="*/ 76 h 1342"/>
                  <a:gd name="T74" fmla="*/ 2583 w 3772"/>
                  <a:gd name="T75" fmla="*/ 125 h 1342"/>
                  <a:gd name="T76" fmla="*/ 2724 w 3772"/>
                  <a:gd name="T77" fmla="*/ 185 h 1342"/>
                  <a:gd name="T78" fmla="*/ 2861 w 3772"/>
                  <a:gd name="T79" fmla="*/ 254 h 1342"/>
                  <a:gd name="T80" fmla="*/ 2990 w 3772"/>
                  <a:gd name="T81" fmla="*/ 334 h 1342"/>
                  <a:gd name="T82" fmla="*/ 3115 w 3772"/>
                  <a:gd name="T83" fmla="*/ 423 h 1342"/>
                  <a:gd name="T84" fmla="*/ 3228 w 3772"/>
                  <a:gd name="T85" fmla="*/ 520 h 1342"/>
                  <a:gd name="T86" fmla="*/ 3337 w 3772"/>
                  <a:gd name="T87" fmla="*/ 628 h 1342"/>
                  <a:gd name="T88" fmla="*/ 3437 w 3772"/>
                  <a:gd name="T89" fmla="*/ 741 h 1342"/>
                  <a:gd name="T90" fmla="*/ 3530 w 3772"/>
                  <a:gd name="T91" fmla="*/ 866 h 1342"/>
                  <a:gd name="T92" fmla="*/ 3611 w 3772"/>
                  <a:gd name="T93" fmla="*/ 995 h 1342"/>
                  <a:gd name="T94" fmla="*/ 3683 w 3772"/>
                  <a:gd name="T95" fmla="*/ 1128 h 1342"/>
                  <a:gd name="T96" fmla="*/ 3744 w 3772"/>
                  <a:gd name="T97" fmla="*/ 1269 h 1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72" h="1342">
                    <a:moveTo>
                      <a:pt x="3772" y="1342"/>
                    </a:moveTo>
                    <a:lnTo>
                      <a:pt x="2913" y="1342"/>
                    </a:lnTo>
                    <a:lnTo>
                      <a:pt x="2869" y="1277"/>
                    </a:lnTo>
                    <a:lnTo>
                      <a:pt x="2821" y="1221"/>
                    </a:lnTo>
                    <a:lnTo>
                      <a:pt x="2772" y="1164"/>
                    </a:lnTo>
                    <a:lnTo>
                      <a:pt x="2720" y="1108"/>
                    </a:lnTo>
                    <a:lnTo>
                      <a:pt x="2664" y="1059"/>
                    </a:lnTo>
                    <a:lnTo>
                      <a:pt x="2603" y="1011"/>
                    </a:lnTo>
                    <a:lnTo>
                      <a:pt x="2543" y="971"/>
                    </a:lnTo>
                    <a:lnTo>
                      <a:pt x="2478" y="931"/>
                    </a:lnTo>
                    <a:lnTo>
                      <a:pt x="2410" y="898"/>
                    </a:lnTo>
                    <a:lnTo>
                      <a:pt x="2341" y="866"/>
                    </a:lnTo>
                    <a:lnTo>
                      <a:pt x="2269" y="838"/>
                    </a:lnTo>
                    <a:lnTo>
                      <a:pt x="2196" y="818"/>
                    </a:lnTo>
                    <a:lnTo>
                      <a:pt x="2119" y="802"/>
                    </a:lnTo>
                    <a:lnTo>
                      <a:pt x="2043" y="785"/>
                    </a:lnTo>
                    <a:lnTo>
                      <a:pt x="1966" y="777"/>
                    </a:lnTo>
                    <a:lnTo>
                      <a:pt x="1886" y="777"/>
                    </a:lnTo>
                    <a:lnTo>
                      <a:pt x="1805" y="777"/>
                    </a:lnTo>
                    <a:lnTo>
                      <a:pt x="1729" y="785"/>
                    </a:lnTo>
                    <a:lnTo>
                      <a:pt x="1648" y="802"/>
                    </a:lnTo>
                    <a:lnTo>
                      <a:pt x="1575" y="818"/>
                    </a:lnTo>
                    <a:lnTo>
                      <a:pt x="1499" y="838"/>
                    </a:lnTo>
                    <a:lnTo>
                      <a:pt x="1426" y="866"/>
                    </a:lnTo>
                    <a:lnTo>
                      <a:pt x="1358" y="898"/>
                    </a:lnTo>
                    <a:lnTo>
                      <a:pt x="1289" y="935"/>
                    </a:lnTo>
                    <a:lnTo>
                      <a:pt x="1225" y="971"/>
                    </a:lnTo>
                    <a:lnTo>
                      <a:pt x="1164" y="1015"/>
                    </a:lnTo>
                    <a:lnTo>
                      <a:pt x="1104" y="1059"/>
                    </a:lnTo>
                    <a:lnTo>
                      <a:pt x="1047" y="1112"/>
                    </a:lnTo>
                    <a:lnTo>
                      <a:pt x="995" y="1164"/>
                    </a:lnTo>
                    <a:lnTo>
                      <a:pt x="947" y="1221"/>
                    </a:lnTo>
                    <a:lnTo>
                      <a:pt x="898" y="1281"/>
                    </a:lnTo>
                    <a:lnTo>
                      <a:pt x="858" y="1342"/>
                    </a:lnTo>
                    <a:lnTo>
                      <a:pt x="0" y="1342"/>
                    </a:lnTo>
                    <a:lnTo>
                      <a:pt x="28" y="1269"/>
                    </a:lnTo>
                    <a:lnTo>
                      <a:pt x="56" y="1196"/>
                    </a:lnTo>
                    <a:lnTo>
                      <a:pt x="88" y="1128"/>
                    </a:lnTo>
                    <a:lnTo>
                      <a:pt x="125" y="1059"/>
                    </a:lnTo>
                    <a:lnTo>
                      <a:pt x="161" y="995"/>
                    </a:lnTo>
                    <a:lnTo>
                      <a:pt x="201" y="927"/>
                    </a:lnTo>
                    <a:lnTo>
                      <a:pt x="241" y="866"/>
                    </a:lnTo>
                    <a:lnTo>
                      <a:pt x="286" y="802"/>
                    </a:lnTo>
                    <a:lnTo>
                      <a:pt x="334" y="741"/>
                    </a:lnTo>
                    <a:lnTo>
                      <a:pt x="382" y="685"/>
                    </a:lnTo>
                    <a:lnTo>
                      <a:pt x="435" y="628"/>
                    </a:lnTo>
                    <a:lnTo>
                      <a:pt x="487" y="572"/>
                    </a:lnTo>
                    <a:lnTo>
                      <a:pt x="544" y="520"/>
                    </a:lnTo>
                    <a:lnTo>
                      <a:pt x="600" y="471"/>
                    </a:lnTo>
                    <a:lnTo>
                      <a:pt x="657" y="423"/>
                    </a:lnTo>
                    <a:lnTo>
                      <a:pt x="721" y="379"/>
                    </a:lnTo>
                    <a:lnTo>
                      <a:pt x="781" y="334"/>
                    </a:lnTo>
                    <a:lnTo>
                      <a:pt x="846" y="294"/>
                    </a:lnTo>
                    <a:lnTo>
                      <a:pt x="910" y="254"/>
                    </a:lnTo>
                    <a:lnTo>
                      <a:pt x="979" y="217"/>
                    </a:lnTo>
                    <a:lnTo>
                      <a:pt x="1047" y="185"/>
                    </a:lnTo>
                    <a:lnTo>
                      <a:pt x="1120" y="153"/>
                    </a:lnTo>
                    <a:lnTo>
                      <a:pt x="1188" y="125"/>
                    </a:lnTo>
                    <a:lnTo>
                      <a:pt x="1261" y="101"/>
                    </a:lnTo>
                    <a:lnTo>
                      <a:pt x="1338" y="76"/>
                    </a:lnTo>
                    <a:lnTo>
                      <a:pt x="1414" y="56"/>
                    </a:lnTo>
                    <a:lnTo>
                      <a:pt x="1491" y="40"/>
                    </a:lnTo>
                    <a:lnTo>
                      <a:pt x="1567" y="24"/>
                    </a:lnTo>
                    <a:lnTo>
                      <a:pt x="1644" y="12"/>
                    </a:lnTo>
                    <a:lnTo>
                      <a:pt x="1724" y="4"/>
                    </a:lnTo>
                    <a:lnTo>
                      <a:pt x="1805" y="0"/>
                    </a:lnTo>
                    <a:lnTo>
                      <a:pt x="1886" y="0"/>
                    </a:lnTo>
                    <a:lnTo>
                      <a:pt x="1966" y="0"/>
                    </a:lnTo>
                    <a:lnTo>
                      <a:pt x="2047" y="4"/>
                    </a:lnTo>
                    <a:lnTo>
                      <a:pt x="2128" y="12"/>
                    </a:lnTo>
                    <a:lnTo>
                      <a:pt x="2204" y="24"/>
                    </a:lnTo>
                    <a:lnTo>
                      <a:pt x="2285" y="40"/>
                    </a:lnTo>
                    <a:lnTo>
                      <a:pt x="2361" y="56"/>
                    </a:lnTo>
                    <a:lnTo>
                      <a:pt x="2434" y="76"/>
                    </a:lnTo>
                    <a:lnTo>
                      <a:pt x="2510" y="101"/>
                    </a:lnTo>
                    <a:lnTo>
                      <a:pt x="2583" y="125"/>
                    </a:lnTo>
                    <a:lnTo>
                      <a:pt x="2655" y="153"/>
                    </a:lnTo>
                    <a:lnTo>
                      <a:pt x="2724" y="185"/>
                    </a:lnTo>
                    <a:lnTo>
                      <a:pt x="2792" y="217"/>
                    </a:lnTo>
                    <a:lnTo>
                      <a:pt x="2861" y="254"/>
                    </a:lnTo>
                    <a:lnTo>
                      <a:pt x="2925" y="294"/>
                    </a:lnTo>
                    <a:lnTo>
                      <a:pt x="2990" y="334"/>
                    </a:lnTo>
                    <a:lnTo>
                      <a:pt x="3050" y="379"/>
                    </a:lnTo>
                    <a:lnTo>
                      <a:pt x="3115" y="423"/>
                    </a:lnTo>
                    <a:lnTo>
                      <a:pt x="3171" y="471"/>
                    </a:lnTo>
                    <a:lnTo>
                      <a:pt x="3228" y="520"/>
                    </a:lnTo>
                    <a:lnTo>
                      <a:pt x="3284" y="572"/>
                    </a:lnTo>
                    <a:lnTo>
                      <a:pt x="3337" y="628"/>
                    </a:lnTo>
                    <a:lnTo>
                      <a:pt x="3389" y="685"/>
                    </a:lnTo>
                    <a:lnTo>
                      <a:pt x="3437" y="741"/>
                    </a:lnTo>
                    <a:lnTo>
                      <a:pt x="3486" y="802"/>
                    </a:lnTo>
                    <a:lnTo>
                      <a:pt x="3530" y="866"/>
                    </a:lnTo>
                    <a:lnTo>
                      <a:pt x="3570" y="927"/>
                    </a:lnTo>
                    <a:lnTo>
                      <a:pt x="3611" y="995"/>
                    </a:lnTo>
                    <a:lnTo>
                      <a:pt x="3647" y="1059"/>
                    </a:lnTo>
                    <a:lnTo>
                      <a:pt x="3683" y="1128"/>
                    </a:lnTo>
                    <a:lnTo>
                      <a:pt x="3715" y="1196"/>
                    </a:lnTo>
                    <a:lnTo>
                      <a:pt x="3744" y="1269"/>
                    </a:lnTo>
                    <a:lnTo>
                      <a:pt x="3772" y="1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0" name="Freeform 10">
                <a:extLst>
                  <a:ext uri="{FF2B5EF4-FFF2-40B4-BE49-F238E27FC236}">
                    <a16:creationId xmlns:a16="http://schemas.microsoft.com/office/drawing/2014/main" id="{B78C5DC8-29AA-E36B-EBE2-7BF48F1F5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9881"/>
                <a:ext cx="875" cy="37"/>
              </a:xfrm>
              <a:custGeom>
                <a:avLst/>
                <a:gdLst>
                  <a:gd name="T0" fmla="*/ 0 w 875"/>
                  <a:gd name="T1" fmla="*/ 29 h 37"/>
                  <a:gd name="T2" fmla="*/ 16 w 875"/>
                  <a:gd name="T3" fmla="*/ 37 h 37"/>
                  <a:gd name="T4" fmla="*/ 875 w 875"/>
                  <a:gd name="T5" fmla="*/ 37 h 37"/>
                  <a:gd name="T6" fmla="*/ 875 w 875"/>
                  <a:gd name="T7" fmla="*/ 4 h 37"/>
                  <a:gd name="T8" fmla="*/ 16 w 875"/>
                  <a:gd name="T9" fmla="*/ 0 h 37"/>
                  <a:gd name="T10" fmla="*/ 28 w 875"/>
                  <a:gd name="T11" fmla="*/ 8 h 37"/>
                  <a:gd name="T12" fmla="*/ 0 w 875"/>
                  <a:gd name="T13" fmla="*/ 29 h 37"/>
                  <a:gd name="T14" fmla="*/ 4 w 875"/>
                  <a:gd name="T15" fmla="*/ 37 h 37"/>
                  <a:gd name="T16" fmla="*/ 16 w 875"/>
                  <a:gd name="T17" fmla="*/ 37 h 37"/>
                  <a:gd name="T18" fmla="*/ 0 w 875"/>
                  <a:gd name="T19" fmla="*/ 2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5" h="37">
                    <a:moveTo>
                      <a:pt x="0" y="29"/>
                    </a:moveTo>
                    <a:lnTo>
                      <a:pt x="16" y="37"/>
                    </a:lnTo>
                    <a:lnTo>
                      <a:pt x="875" y="37"/>
                    </a:lnTo>
                    <a:lnTo>
                      <a:pt x="875" y="4"/>
                    </a:lnTo>
                    <a:lnTo>
                      <a:pt x="16" y="0"/>
                    </a:lnTo>
                    <a:lnTo>
                      <a:pt x="28" y="8"/>
                    </a:lnTo>
                    <a:lnTo>
                      <a:pt x="0" y="29"/>
                    </a:lnTo>
                    <a:lnTo>
                      <a:pt x="4" y="37"/>
                    </a:lnTo>
                    <a:lnTo>
                      <a:pt x="16" y="3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1" name="Freeform 11">
                <a:extLst>
                  <a:ext uri="{FF2B5EF4-FFF2-40B4-BE49-F238E27FC236}">
                    <a16:creationId xmlns:a16="http://schemas.microsoft.com/office/drawing/2014/main" id="{79D9DBFF-38D5-EA88-4D88-788F3C2E0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9321"/>
                <a:ext cx="1039" cy="589"/>
              </a:xfrm>
              <a:custGeom>
                <a:avLst/>
                <a:gdLst>
                  <a:gd name="T0" fmla="*/ 0 w 1039"/>
                  <a:gd name="T1" fmla="*/ 33 h 589"/>
                  <a:gd name="T2" fmla="*/ 80 w 1039"/>
                  <a:gd name="T3" fmla="*/ 37 h 589"/>
                  <a:gd name="T4" fmla="*/ 157 w 1039"/>
                  <a:gd name="T5" fmla="*/ 45 h 589"/>
                  <a:gd name="T6" fmla="*/ 233 w 1039"/>
                  <a:gd name="T7" fmla="*/ 57 h 589"/>
                  <a:gd name="T8" fmla="*/ 306 w 1039"/>
                  <a:gd name="T9" fmla="*/ 73 h 589"/>
                  <a:gd name="T10" fmla="*/ 379 w 1039"/>
                  <a:gd name="T11" fmla="*/ 93 h 589"/>
                  <a:gd name="T12" fmla="*/ 451 w 1039"/>
                  <a:gd name="T13" fmla="*/ 121 h 589"/>
                  <a:gd name="T14" fmla="*/ 520 w 1039"/>
                  <a:gd name="T15" fmla="*/ 149 h 589"/>
                  <a:gd name="T16" fmla="*/ 584 w 1039"/>
                  <a:gd name="T17" fmla="*/ 186 h 589"/>
                  <a:gd name="T18" fmla="*/ 649 w 1039"/>
                  <a:gd name="T19" fmla="*/ 222 h 589"/>
                  <a:gd name="T20" fmla="*/ 709 w 1039"/>
                  <a:gd name="T21" fmla="*/ 266 h 589"/>
                  <a:gd name="T22" fmla="*/ 765 w 1039"/>
                  <a:gd name="T23" fmla="*/ 311 h 589"/>
                  <a:gd name="T24" fmla="*/ 822 w 1039"/>
                  <a:gd name="T25" fmla="*/ 359 h 589"/>
                  <a:gd name="T26" fmla="*/ 874 w 1039"/>
                  <a:gd name="T27" fmla="*/ 411 h 589"/>
                  <a:gd name="T28" fmla="*/ 923 w 1039"/>
                  <a:gd name="T29" fmla="*/ 468 h 589"/>
                  <a:gd name="T30" fmla="*/ 971 w 1039"/>
                  <a:gd name="T31" fmla="*/ 528 h 589"/>
                  <a:gd name="T32" fmla="*/ 1011 w 1039"/>
                  <a:gd name="T33" fmla="*/ 589 h 589"/>
                  <a:gd name="T34" fmla="*/ 1039 w 1039"/>
                  <a:gd name="T35" fmla="*/ 568 h 589"/>
                  <a:gd name="T36" fmla="*/ 995 w 1039"/>
                  <a:gd name="T37" fmla="*/ 508 h 589"/>
                  <a:gd name="T38" fmla="*/ 951 w 1039"/>
                  <a:gd name="T39" fmla="*/ 448 h 589"/>
                  <a:gd name="T40" fmla="*/ 898 w 1039"/>
                  <a:gd name="T41" fmla="*/ 391 h 589"/>
                  <a:gd name="T42" fmla="*/ 846 w 1039"/>
                  <a:gd name="T43" fmla="*/ 335 h 589"/>
                  <a:gd name="T44" fmla="*/ 790 w 1039"/>
                  <a:gd name="T45" fmla="*/ 286 h 589"/>
                  <a:gd name="T46" fmla="*/ 729 w 1039"/>
                  <a:gd name="T47" fmla="*/ 238 h 589"/>
                  <a:gd name="T48" fmla="*/ 665 w 1039"/>
                  <a:gd name="T49" fmla="*/ 194 h 589"/>
                  <a:gd name="T50" fmla="*/ 600 w 1039"/>
                  <a:gd name="T51" fmla="*/ 157 h 589"/>
                  <a:gd name="T52" fmla="*/ 532 w 1039"/>
                  <a:gd name="T53" fmla="*/ 121 h 589"/>
                  <a:gd name="T54" fmla="*/ 463 w 1039"/>
                  <a:gd name="T55" fmla="*/ 89 h 589"/>
                  <a:gd name="T56" fmla="*/ 391 w 1039"/>
                  <a:gd name="T57" fmla="*/ 61 h 589"/>
                  <a:gd name="T58" fmla="*/ 314 w 1039"/>
                  <a:gd name="T59" fmla="*/ 41 h 589"/>
                  <a:gd name="T60" fmla="*/ 237 w 1039"/>
                  <a:gd name="T61" fmla="*/ 20 h 589"/>
                  <a:gd name="T62" fmla="*/ 161 w 1039"/>
                  <a:gd name="T63" fmla="*/ 8 h 589"/>
                  <a:gd name="T64" fmla="*/ 80 w 1039"/>
                  <a:gd name="T65" fmla="*/ 0 h 589"/>
                  <a:gd name="T66" fmla="*/ 0 w 1039"/>
                  <a:gd name="T67" fmla="*/ 0 h 589"/>
                  <a:gd name="T68" fmla="*/ 0 w 1039"/>
                  <a:gd name="T69" fmla="*/ 33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39" h="589">
                    <a:moveTo>
                      <a:pt x="0" y="33"/>
                    </a:moveTo>
                    <a:lnTo>
                      <a:pt x="80" y="37"/>
                    </a:lnTo>
                    <a:lnTo>
                      <a:pt x="157" y="45"/>
                    </a:lnTo>
                    <a:lnTo>
                      <a:pt x="233" y="57"/>
                    </a:lnTo>
                    <a:lnTo>
                      <a:pt x="306" y="73"/>
                    </a:lnTo>
                    <a:lnTo>
                      <a:pt x="379" y="93"/>
                    </a:lnTo>
                    <a:lnTo>
                      <a:pt x="451" y="121"/>
                    </a:lnTo>
                    <a:lnTo>
                      <a:pt x="520" y="149"/>
                    </a:lnTo>
                    <a:lnTo>
                      <a:pt x="584" y="186"/>
                    </a:lnTo>
                    <a:lnTo>
                      <a:pt x="649" y="222"/>
                    </a:lnTo>
                    <a:lnTo>
                      <a:pt x="709" y="266"/>
                    </a:lnTo>
                    <a:lnTo>
                      <a:pt x="765" y="311"/>
                    </a:lnTo>
                    <a:lnTo>
                      <a:pt x="822" y="359"/>
                    </a:lnTo>
                    <a:lnTo>
                      <a:pt x="874" y="411"/>
                    </a:lnTo>
                    <a:lnTo>
                      <a:pt x="923" y="468"/>
                    </a:lnTo>
                    <a:lnTo>
                      <a:pt x="971" y="528"/>
                    </a:lnTo>
                    <a:lnTo>
                      <a:pt x="1011" y="589"/>
                    </a:lnTo>
                    <a:lnTo>
                      <a:pt x="1039" y="568"/>
                    </a:lnTo>
                    <a:lnTo>
                      <a:pt x="995" y="508"/>
                    </a:lnTo>
                    <a:lnTo>
                      <a:pt x="951" y="448"/>
                    </a:lnTo>
                    <a:lnTo>
                      <a:pt x="898" y="391"/>
                    </a:lnTo>
                    <a:lnTo>
                      <a:pt x="846" y="335"/>
                    </a:lnTo>
                    <a:lnTo>
                      <a:pt x="790" y="286"/>
                    </a:lnTo>
                    <a:lnTo>
                      <a:pt x="729" y="238"/>
                    </a:lnTo>
                    <a:lnTo>
                      <a:pt x="665" y="194"/>
                    </a:lnTo>
                    <a:lnTo>
                      <a:pt x="600" y="157"/>
                    </a:lnTo>
                    <a:lnTo>
                      <a:pt x="532" y="121"/>
                    </a:lnTo>
                    <a:lnTo>
                      <a:pt x="463" y="89"/>
                    </a:lnTo>
                    <a:lnTo>
                      <a:pt x="391" y="61"/>
                    </a:lnTo>
                    <a:lnTo>
                      <a:pt x="314" y="41"/>
                    </a:lnTo>
                    <a:lnTo>
                      <a:pt x="237" y="20"/>
                    </a:lnTo>
                    <a:lnTo>
                      <a:pt x="161" y="8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2" name="Freeform 12">
                <a:extLst>
                  <a:ext uri="{FF2B5EF4-FFF2-40B4-BE49-F238E27FC236}">
                    <a16:creationId xmlns:a16="http://schemas.microsoft.com/office/drawing/2014/main" id="{675ACE13-A77B-8C9A-620D-7309BBDE7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9321"/>
                <a:ext cx="1044" cy="597"/>
              </a:xfrm>
              <a:custGeom>
                <a:avLst/>
                <a:gdLst>
                  <a:gd name="T0" fmla="*/ 16 w 1044"/>
                  <a:gd name="T1" fmla="*/ 597 h 597"/>
                  <a:gd name="T2" fmla="*/ 28 w 1044"/>
                  <a:gd name="T3" fmla="*/ 593 h 597"/>
                  <a:gd name="T4" fmla="*/ 72 w 1044"/>
                  <a:gd name="T5" fmla="*/ 528 h 597"/>
                  <a:gd name="T6" fmla="*/ 117 w 1044"/>
                  <a:gd name="T7" fmla="*/ 472 h 597"/>
                  <a:gd name="T8" fmla="*/ 165 w 1044"/>
                  <a:gd name="T9" fmla="*/ 415 h 597"/>
                  <a:gd name="T10" fmla="*/ 218 w 1044"/>
                  <a:gd name="T11" fmla="*/ 363 h 597"/>
                  <a:gd name="T12" fmla="*/ 274 w 1044"/>
                  <a:gd name="T13" fmla="*/ 315 h 597"/>
                  <a:gd name="T14" fmla="*/ 334 w 1044"/>
                  <a:gd name="T15" fmla="*/ 266 h 597"/>
                  <a:gd name="T16" fmla="*/ 395 w 1044"/>
                  <a:gd name="T17" fmla="*/ 226 h 597"/>
                  <a:gd name="T18" fmla="*/ 459 w 1044"/>
                  <a:gd name="T19" fmla="*/ 186 h 597"/>
                  <a:gd name="T20" fmla="*/ 524 w 1044"/>
                  <a:gd name="T21" fmla="*/ 153 h 597"/>
                  <a:gd name="T22" fmla="*/ 592 w 1044"/>
                  <a:gd name="T23" fmla="*/ 121 h 597"/>
                  <a:gd name="T24" fmla="*/ 665 w 1044"/>
                  <a:gd name="T25" fmla="*/ 93 h 597"/>
                  <a:gd name="T26" fmla="*/ 737 w 1044"/>
                  <a:gd name="T27" fmla="*/ 73 h 597"/>
                  <a:gd name="T28" fmla="*/ 810 w 1044"/>
                  <a:gd name="T29" fmla="*/ 57 h 597"/>
                  <a:gd name="T30" fmla="*/ 887 w 1044"/>
                  <a:gd name="T31" fmla="*/ 45 h 597"/>
                  <a:gd name="T32" fmla="*/ 963 w 1044"/>
                  <a:gd name="T33" fmla="*/ 37 h 597"/>
                  <a:gd name="T34" fmla="*/ 1044 w 1044"/>
                  <a:gd name="T35" fmla="*/ 33 h 597"/>
                  <a:gd name="T36" fmla="*/ 1044 w 1044"/>
                  <a:gd name="T37" fmla="*/ 0 h 597"/>
                  <a:gd name="T38" fmla="*/ 963 w 1044"/>
                  <a:gd name="T39" fmla="*/ 0 h 597"/>
                  <a:gd name="T40" fmla="*/ 882 w 1044"/>
                  <a:gd name="T41" fmla="*/ 8 h 597"/>
                  <a:gd name="T42" fmla="*/ 806 w 1044"/>
                  <a:gd name="T43" fmla="*/ 20 h 597"/>
                  <a:gd name="T44" fmla="*/ 725 w 1044"/>
                  <a:gd name="T45" fmla="*/ 41 h 597"/>
                  <a:gd name="T46" fmla="*/ 653 w 1044"/>
                  <a:gd name="T47" fmla="*/ 61 h 597"/>
                  <a:gd name="T48" fmla="*/ 580 w 1044"/>
                  <a:gd name="T49" fmla="*/ 89 h 597"/>
                  <a:gd name="T50" fmla="*/ 508 w 1044"/>
                  <a:gd name="T51" fmla="*/ 121 h 597"/>
                  <a:gd name="T52" fmla="*/ 439 w 1044"/>
                  <a:gd name="T53" fmla="*/ 157 h 597"/>
                  <a:gd name="T54" fmla="*/ 375 w 1044"/>
                  <a:gd name="T55" fmla="*/ 198 h 597"/>
                  <a:gd name="T56" fmla="*/ 314 w 1044"/>
                  <a:gd name="T57" fmla="*/ 242 h 597"/>
                  <a:gd name="T58" fmla="*/ 254 w 1044"/>
                  <a:gd name="T59" fmla="*/ 286 h 597"/>
                  <a:gd name="T60" fmla="*/ 197 w 1044"/>
                  <a:gd name="T61" fmla="*/ 339 h 597"/>
                  <a:gd name="T62" fmla="*/ 141 w 1044"/>
                  <a:gd name="T63" fmla="*/ 391 h 597"/>
                  <a:gd name="T64" fmla="*/ 93 w 1044"/>
                  <a:gd name="T65" fmla="*/ 448 h 597"/>
                  <a:gd name="T66" fmla="*/ 44 w 1044"/>
                  <a:gd name="T67" fmla="*/ 508 h 597"/>
                  <a:gd name="T68" fmla="*/ 0 w 1044"/>
                  <a:gd name="T69" fmla="*/ 572 h 597"/>
                  <a:gd name="T70" fmla="*/ 16 w 1044"/>
                  <a:gd name="T71" fmla="*/ 564 h 597"/>
                  <a:gd name="T72" fmla="*/ 16 w 1044"/>
                  <a:gd name="T73" fmla="*/ 597 h 597"/>
                  <a:gd name="T74" fmla="*/ 24 w 1044"/>
                  <a:gd name="T75" fmla="*/ 597 h 597"/>
                  <a:gd name="T76" fmla="*/ 28 w 1044"/>
                  <a:gd name="T77" fmla="*/ 593 h 597"/>
                  <a:gd name="T78" fmla="*/ 16 w 1044"/>
                  <a:gd name="T79" fmla="*/ 597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4" h="597">
                    <a:moveTo>
                      <a:pt x="16" y="597"/>
                    </a:moveTo>
                    <a:lnTo>
                      <a:pt x="28" y="593"/>
                    </a:lnTo>
                    <a:lnTo>
                      <a:pt x="72" y="528"/>
                    </a:lnTo>
                    <a:lnTo>
                      <a:pt x="117" y="472"/>
                    </a:lnTo>
                    <a:lnTo>
                      <a:pt x="165" y="415"/>
                    </a:lnTo>
                    <a:lnTo>
                      <a:pt x="218" y="363"/>
                    </a:lnTo>
                    <a:lnTo>
                      <a:pt x="274" y="315"/>
                    </a:lnTo>
                    <a:lnTo>
                      <a:pt x="334" y="266"/>
                    </a:lnTo>
                    <a:lnTo>
                      <a:pt x="395" y="226"/>
                    </a:lnTo>
                    <a:lnTo>
                      <a:pt x="459" y="186"/>
                    </a:lnTo>
                    <a:lnTo>
                      <a:pt x="524" y="153"/>
                    </a:lnTo>
                    <a:lnTo>
                      <a:pt x="592" y="121"/>
                    </a:lnTo>
                    <a:lnTo>
                      <a:pt x="665" y="93"/>
                    </a:lnTo>
                    <a:lnTo>
                      <a:pt x="737" y="73"/>
                    </a:lnTo>
                    <a:lnTo>
                      <a:pt x="810" y="57"/>
                    </a:lnTo>
                    <a:lnTo>
                      <a:pt x="887" y="45"/>
                    </a:lnTo>
                    <a:lnTo>
                      <a:pt x="963" y="37"/>
                    </a:lnTo>
                    <a:lnTo>
                      <a:pt x="1044" y="33"/>
                    </a:lnTo>
                    <a:lnTo>
                      <a:pt x="1044" y="0"/>
                    </a:lnTo>
                    <a:lnTo>
                      <a:pt x="963" y="0"/>
                    </a:lnTo>
                    <a:lnTo>
                      <a:pt x="882" y="8"/>
                    </a:lnTo>
                    <a:lnTo>
                      <a:pt x="806" y="20"/>
                    </a:lnTo>
                    <a:lnTo>
                      <a:pt x="725" y="41"/>
                    </a:lnTo>
                    <a:lnTo>
                      <a:pt x="653" y="61"/>
                    </a:lnTo>
                    <a:lnTo>
                      <a:pt x="580" y="89"/>
                    </a:lnTo>
                    <a:lnTo>
                      <a:pt x="508" y="121"/>
                    </a:lnTo>
                    <a:lnTo>
                      <a:pt x="439" y="157"/>
                    </a:lnTo>
                    <a:lnTo>
                      <a:pt x="375" y="198"/>
                    </a:lnTo>
                    <a:lnTo>
                      <a:pt x="314" y="242"/>
                    </a:lnTo>
                    <a:lnTo>
                      <a:pt x="254" y="286"/>
                    </a:lnTo>
                    <a:lnTo>
                      <a:pt x="197" y="339"/>
                    </a:lnTo>
                    <a:lnTo>
                      <a:pt x="141" y="391"/>
                    </a:lnTo>
                    <a:lnTo>
                      <a:pt x="93" y="448"/>
                    </a:lnTo>
                    <a:lnTo>
                      <a:pt x="44" y="508"/>
                    </a:lnTo>
                    <a:lnTo>
                      <a:pt x="0" y="572"/>
                    </a:lnTo>
                    <a:lnTo>
                      <a:pt x="16" y="564"/>
                    </a:lnTo>
                    <a:lnTo>
                      <a:pt x="16" y="597"/>
                    </a:lnTo>
                    <a:lnTo>
                      <a:pt x="24" y="597"/>
                    </a:lnTo>
                    <a:lnTo>
                      <a:pt x="28" y="593"/>
                    </a:lnTo>
                    <a:lnTo>
                      <a:pt x="16" y="597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3" name="Freeform 13">
                <a:extLst>
                  <a:ext uri="{FF2B5EF4-FFF2-40B4-BE49-F238E27FC236}">
                    <a16:creationId xmlns:a16="http://schemas.microsoft.com/office/drawing/2014/main" id="{0F27D250-55D5-84CD-083B-EBB5F0947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1" y="9885"/>
                <a:ext cx="883" cy="33"/>
              </a:xfrm>
              <a:custGeom>
                <a:avLst/>
                <a:gdLst>
                  <a:gd name="T0" fmla="*/ 9 w 883"/>
                  <a:gd name="T1" fmla="*/ 13 h 33"/>
                  <a:gd name="T2" fmla="*/ 25 w 883"/>
                  <a:gd name="T3" fmla="*/ 33 h 33"/>
                  <a:gd name="T4" fmla="*/ 883 w 883"/>
                  <a:gd name="T5" fmla="*/ 33 h 33"/>
                  <a:gd name="T6" fmla="*/ 883 w 883"/>
                  <a:gd name="T7" fmla="*/ 0 h 33"/>
                  <a:gd name="T8" fmla="*/ 25 w 883"/>
                  <a:gd name="T9" fmla="*/ 0 h 33"/>
                  <a:gd name="T10" fmla="*/ 41 w 883"/>
                  <a:gd name="T11" fmla="*/ 21 h 33"/>
                  <a:gd name="T12" fmla="*/ 9 w 883"/>
                  <a:gd name="T13" fmla="*/ 13 h 33"/>
                  <a:gd name="T14" fmla="*/ 0 w 883"/>
                  <a:gd name="T15" fmla="*/ 33 h 33"/>
                  <a:gd name="T16" fmla="*/ 25 w 883"/>
                  <a:gd name="T17" fmla="*/ 33 h 33"/>
                  <a:gd name="T18" fmla="*/ 9 w 883"/>
                  <a:gd name="T19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3" h="33">
                    <a:moveTo>
                      <a:pt x="9" y="13"/>
                    </a:moveTo>
                    <a:lnTo>
                      <a:pt x="25" y="33"/>
                    </a:lnTo>
                    <a:lnTo>
                      <a:pt x="883" y="33"/>
                    </a:lnTo>
                    <a:lnTo>
                      <a:pt x="883" y="0"/>
                    </a:lnTo>
                    <a:lnTo>
                      <a:pt x="25" y="0"/>
                    </a:lnTo>
                    <a:lnTo>
                      <a:pt x="41" y="21"/>
                    </a:lnTo>
                    <a:lnTo>
                      <a:pt x="9" y="13"/>
                    </a:lnTo>
                    <a:lnTo>
                      <a:pt x="0" y="33"/>
                    </a:lnTo>
                    <a:lnTo>
                      <a:pt x="25" y="3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4" name="Freeform 14">
                <a:extLst>
                  <a:ext uri="{FF2B5EF4-FFF2-40B4-BE49-F238E27FC236}">
                    <a16:creationId xmlns:a16="http://schemas.microsoft.com/office/drawing/2014/main" id="{CC3350ED-560E-F8B0-A555-E6F422DF9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0" y="8544"/>
                <a:ext cx="1902" cy="1362"/>
              </a:xfrm>
              <a:custGeom>
                <a:avLst/>
                <a:gdLst>
                  <a:gd name="T0" fmla="*/ 1821 w 1902"/>
                  <a:gd name="T1" fmla="*/ 0 h 1362"/>
                  <a:gd name="T2" fmla="*/ 1660 w 1902"/>
                  <a:gd name="T3" fmla="*/ 12 h 1362"/>
                  <a:gd name="T4" fmla="*/ 1503 w 1902"/>
                  <a:gd name="T5" fmla="*/ 40 h 1362"/>
                  <a:gd name="T6" fmla="*/ 1350 w 1902"/>
                  <a:gd name="T7" fmla="*/ 76 h 1362"/>
                  <a:gd name="T8" fmla="*/ 1200 w 1902"/>
                  <a:gd name="T9" fmla="*/ 125 h 1362"/>
                  <a:gd name="T10" fmla="*/ 1055 w 1902"/>
                  <a:gd name="T11" fmla="*/ 185 h 1362"/>
                  <a:gd name="T12" fmla="*/ 918 w 1902"/>
                  <a:gd name="T13" fmla="*/ 254 h 1362"/>
                  <a:gd name="T14" fmla="*/ 789 w 1902"/>
                  <a:gd name="T15" fmla="*/ 334 h 1362"/>
                  <a:gd name="T16" fmla="*/ 664 w 1902"/>
                  <a:gd name="T17" fmla="*/ 427 h 1362"/>
                  <a:gd name="T18" fmla="*/ 548 w 1902"/>
                  <a:gd name="T19" fmla="*/ 523 h 1362"/>
                  <a:gd name="T20" fmla="*/ 439 w 1902"/>
                  <a:gd name="T21" fmla="*/ 632 h 1362"/>
                  <a:gd name="T22" fmla="*/ 338 w 1902"/>
                  <a:gd name="T23" fmla="*/ 749 h 1362"/>
                  <a:gd name="T24" fmla="*/ 245 w 1902"/>
                  <a:gd name="T25" fmla="*/ 870 h 1362"/>
                  <a:gd name="T26" fmla="*/ 161 w 1902"/>
                  <a:gd name="T27" fmla="*/ 999 h 1362"/>
                  <a:gd name="T28" fmla="*/ 88 w 1902"/>
                  <a:gd name="T29" fmla="*/ 1136 h 1362"/>
                  <a:gd name="T30" fmla="*/ 28 w 1902"/>
                  <a:gd name="T31" fmla="*/ 1277 h 1362"/>
                  <a:gd name="T32" fmla="*/ 32 w 1902"/>
                  <a:gd name="T33" fmla="*/ 1362 h 1362"/>
                  <a:gd name="T34" fmla="*/ 88 w 1902"/>
                  <a:gd name="T35" fmla="*/ 1221 h 1362"/>
                  <a:gd name="T36" fmla="*/ 157 w 1902"/>
                  <a:gd name="T37" fmla="*/ 1084 h 1362"/>
                  <a:gd name="T38" fmla="*/ 229 w 1902"/>
                  <a:gd name="T39" fmla="*/ 955 h 1362"/>
                  <a:gd name="T40" fmla="*/ 318 w 1902"/>
                  <a:gd name="T41" fmla="*/ 830 h 1362"/>
                  <a:gd name="T42" fmla="*/ 411 w 1902"/>
                  <a:gd name="T43" fmla="*/ 713 h 1362"/>
                  <a:gd name="T44" fmla="*/ 515 w 1902"/>
                  <a:gd name="T45" fmla="*/ 600 h 1362"/>
                  <a:gd name="T46" fmla="*/ 628 w 1902"/>
                  <a:gd name="T47" fmla="*/ 499 h 1362"/>
                  <a:gd name="T48" fmla="*/ 745 w 1902"/>
                  <a:gd name="T49" fmla="*/ 407 h 1362"/>
                  <a:gd name="T50" fmla="*/ 870 w 1902"/>
                  <a:gd name="T51" fmla="*/ 322 h 1362"/>
                  <a:gd name="T52" fmla="*/ 1003 w 1902"/>
                  <a:gd name="T53" fmla="*/ 249 h 1362"/>
                  <a:gd name="T54" fmla="*/ 1140 w 1902"/>
                  <a:gd name="T55" fmla="*/ 185 h 1362"/>
                  <a:gd name="T56" fmla="*/ 1285 w 1902"/>
                  <a:gd name="T57" fmla="*/ 133 h 1362"/>
                  <a:gd name="T58" fmla="*/ 1434 w 1902"/>
                  <a:gd name="T59" fmla="*/ 88 h 1362"/>
                  <a:gd name="T60" fmla="*/ 1583 w 1902"/>
                  <a:gd name="T61" fmla="*/ 56 h 1362"/>
                  <a:gd name="T62" fmla="*/ 1740 w 1902"/>
                  <a:gd name="T63" fmla="*/ 40 h 1362"/>
                  <a:gd name="T64" fmla="*/ 1902 w 1902"/>
                  <a:gd name="T65" fmla="*/ 32 h 1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2" h="1362">
                    <a:moveTo>
                      <a:pt x="1902" y="0"/>
                    </a:moveTo>
                    <a:lnTo>
                      <a:pt x="1821" y="0"/>
                    </a:lnTo>
                    <a:lnTo>
                      <a:pt x="1740" y="4"/>
                    </a:lnTo>
                    <a:lnTo>
                      <a:pt x="1660" y="12"/>
                    </a:lnTo>
                    <a:lnTo>
                      <a:pt x="1579" y="24"/>
                    </a:lnTo>
                    <a:lnTo>
                      <a:pt x="1503" y="40"/>
                    </a:lnTo>
                    <a:lnTo>
                      <a:pt x="1426" y="56"/>
                    </a:lnTo>
                    <a:lnTo>
                      <a:pt x="1350" y="76"/>
                    </a:lnTo>
                    <a:lnTo>
                      <a:pt x="1273" y="100"/>
                    </a:lnTo>
                    <a:lnTo>
                      <a:pt x="1200" y="125"/>
                    </a:lnTo>
                    <a:lnTo>
                      <a:pt x="1128" y="153"/>
                    </a:lnTo>
                    <a:lnTo>
                      <a:pt x="1055" y="185"/>
                    </a:lnTo>
                    <a:lnTo>
                      <a:pt x="987" y="217"/>
                    </a:lnTo>
                    <a:lnTo>
                      <a:pt x="918" y="254"/>
                    </a:lnTo>
                    <a:lnTo>
                      <a:pt x="854" y="294"/>
                    </a:lnTo>
                    <a:lnTo>
                      <a:pt x="789" y="334"/>
                    </a:lnTo>
                    <a:lnTo>
                      <a:pt x="725" y="378"/>
                    </a:lnTo>
                    <a:lnTo>
                      <a:pt x="664" y="427"/>
                    </a:lnTo>
                    <a:lnTo>
                      <a:pt x="604" y="475"/>
                    </a:lnTo>
                    <a:lnTo>
                      <a:pt x="548" y="523"/>
                    </a:lnTo>
                    <a:lnTo>
                      <a:pt x="491" y="576"/>
                    </a:lnTo>
                    <a:lnTo>
                      <a:pt x="439" y="632"/>
                    </a:lnTo>
                    <a:lnTo>
                      <a:pt x="386" y="689"/>
                    </a:lnTo>
                    <a:lnTo>
                      <a:pt x="338" y="749"/>
                    </a:lnTo>
                    <a:lnTo>
                      <a:pt x="290" y="810"/>
                    </a:lnTo>
                    <a:lnTo>
                      <a:pt x="245" y="870"/>
                    </a:lnTo>
                    <a:lnTo>
                      <a:pt x="201" y="934"/>
                    </a:lnTo>
                    <a:lnTo>
                      <a:pt x="161" y="999"/>
                    </a:lnTo>
                    <a:lnTo>
                      <a:pt x="124" y="1067"/>
                    </a:lnTo>
                    <a:lnTo>
                      <a:pt x="88" y="1136"/>
                    </a:lnTo>
                    <a:lnTo>
                      <a:pt x="56" y="1208"/>
                    </a:lnTo>
                    <a:lnTo>
                      <a:pt x="28" y="1277"/>
                    </a:lnTo>
                    <a:lnTo>
                      <a:pt x="0" y="1354"/>
                    </a:lnTo>
                    <a:lnTo>
                      <a:pt x="32" y="1362"/>
                    </a:lnTo>
                    <a:lnTo>
                      <a:pt x="60" y="1293"/>
                    </a:lnTo>
                    <a:lnTo>
                      <a:pt x="88" y="1221"/>
                    </a:lnTo>
                    <a:lnTo>
                      <a:pt x="120" y="1152"/>
                    </a:lnTo>
                    <a:lnTo>
                      <a:pt x="157" y="1084"/>
                    </a:lnTo>
                    <a:lnTo>
                      <a:pt x="193" y="1019"/>
                    </a:lnTo>
                    <a:lnTo>
                      <a:pt x="229" y="955"/>
                    </a:lnTo>
                    <a:lnTo>
                      <a:pt x="274" y="890"/>
                    </a:lnTo>
                    <a:lnTo>
                      <a:pt x="318" y="830"/>
                    </a:lnTo>
                    <a:lnTo>
                      <a:pt x="362" y="769"/>
                    </a:lnTo>
                    <a:lnTo>
                      <a:pt x="411" y="713"/>
                    </a:lnTo>
                    <a:lnTo>
                      <a:pt x="463" y="656"/>
                    </a:lnTo>
                    <a:lnTo>
                      <a:pt x="515" y="600"/>
                    </a:lnTo>
                    <a:lnTo>
                      <a:pt x="568" y="552"/>
                    </a:lnTo>
                    <a:lnTo>
                      <a:pt x="628" y="499"/>
                    </a:lnTo>
                    <a:lnTo>
                      <a:pt x="685" y="451"/>
                    </a:lnTo>
                    <a:lnTo>
                      <a:pt x="745" y="407"/>
                    </a:lnTo>
                    <a:lnTo>
                      <a:pt x="806" y="362"/>
                    </a:lnTo>
                    <a:lnTo>
                      <a:pt x="870" y="322"/>
                    </a:lnTo>
                    <a:lnTo>
                      <a:pt x="934" y="286"/>
                    </a:lnTo>
                    <a:lnTo>
                      <a:pt x="1003" y="249"/>
                    </a:lnTo>
                    <a:lnTo>
                      <a:pt x="1072" y="217"/>
                    </a:lnTo>
                    <a:lnTo>
                      <a:pt x="1140" y="185"/>
                    </a:lnTo>
                    <a:lnTo>
                      <a:pt x="1213" y="157"/>
                    </a:lnTo>
                    <a:lnTo>
                      <a:pt x="1285" y="133"/>
                    </a:lnTo>
                    <a:lnTo>
                      <a:pt x="1358" y="108"/>
                    </a:lnTo>
                    <a:lnTo>
                      <a:pt x="1434" y="88"/>
                    </a:lnTo>
                    <a:lnTo>
                      <a:pt x="1507" y="72"/>
                    </a:lnTo>
                    <a:lnTo>
                      <a:pt x="1583" y="56"/>
                    </a:lnTo>
                    <a:lnTo>
                      <a:pt x="1664" y="48"/>
                    </a:lnTo>
                    <a:lnTo>
                      <a:pt x="1740" y="40"/>
                    </a:lnTo>
                    <a:lnTo>
                      <a:pt x="1821" y="32"/>
                    </a:lnTo>
                    <a:lnTo>
                      <a:pt x="1902" y="32"/>
                    </a:lnTo>
                    <a:lnTo>
                      <a:pt x="190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5" name="Freeform 15">
                <a:extLst>
                  <a:ext uri="{FF2B5EF4-FFF2-40B4-BE49-F238E27FC236}">
                    <a16:creationId xmlns:a16="http://schemas.microsoft.com/office/drawing/2014/main" id="{655E13A4-A701-A470-BF6B-541EC9727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8544"/>
                <a:ext cx="1910" cy="1374"/>
              </a:xfrm>
              <a:custGeom>
                <a:avLst/>
                <a:gdLst>
                  <a:gd name="T0" fmla="*/ 1902 w 1910"/>
                  <a:gd name="T1" fmla="*/ 1354 h 1374"/>
                  <a:gd name="T2" fmla="*/ 1845 w 1910"/>
                  <a:gd name="T3" fmla="*/ 1208 h 1374"/>
                  <a:gd name="T4" fmla="*/ 1777 w 1910"/>
                  <a:gd name="T5" fmla="*/ 1067 h 1374"/>
                  <a:gd name="T6" fmla="*/ 1700 w 1910"/>
                  <a:gd name="T7" fmla="*/ 934 h 1374"/>
                  <a:gd name="T8" fmla="*/ 1612 w 1910"/>
                  <a:gd name="T9" fmla="*/ 810 h 1374"/>
                  <a:gd name="T10" fmla="*/ 1515 w 1910"/>
                  <a:gd name="T11" fmla="*/ 689 h 1374"/>
                  <a:gd name="T12" fmla="*/ 1410 w 1910"/>
                  <a:gd name="T13" fmla="*/ 576 h 1374"/>
                  <a:gd name="T14" fmla="*/ 1297 w 1910"/>
                  <a:gd name="T15" fmla="*/ 475 h 1374"/>
                  <a:gd name="T16" fmla="*/ 1176 w 1910"/>
                  <a:gd name="T17" fmla="*/ 378 h 1374"/>
                  <a:gd name="T18" fmla="*/ 1048 w 1910"/>
                  <a:gd name="T19" fmla="*/ 294 h 1374"/>
                  <a:gd name="T20" fmla="*/ 915 w 1910"/>
                  <a:gd name="T21" fmla="*/ 217 h 1374"/>
                  <a:gd name="T22" fmla="*/ 773 w 1910"/>
                  <a:gd name="T23" fmla="*/ 153 h 1374"/>
                  <a:gd name="T24" fmla="*/ 628 w 1910"/>
                  <a:gd name="T25" fmla="*/ 100 h 1374"/>
                  <a:gd name="T26" fmla="*/ 479 w 1910"/>
                  <a:gd name="T27" fmla="*/ 56 h 1374"/>
                  <a:gd name="T28" fmla="*/ 322 w 1910"/>
                  <a:gd name="T29" fmla="*/ 24 h 1374"/>
                  <a:gd name="T30" fmla="*/ 161 w 1910"/>
                  <a:gd name="T31" fmla="*/ 4 h 1374"/>
                  <a:gd name="T32" fmla="*/ 0 w 1910"/>
                  <a:gd name="T33" fmla="*/ 0 h 1374"/>
                  <a:gd name="T34" fmla="*/ 80 w 1910"/>
                  <a:gd name="T35" fmla="*/ 32 h 1374"/>
                  <a:gd name="T36" fmla="*/ 237 w 1910"/>
                  <a:gd name="T37" fmla="*/ 48 h 1374"/>
                  <a:gd name="T38" fmla="*/ 395 w 1910"/>
                  <a:gd name="T39" fmla="*/ 72 h 1374"/>
                  <a:gd name="T40" fmla="*/ 544 w 1910"/>
                  <a:gd name="T41" fmla="*/ 108 h 1374"/>
                  <a:gd name="T42" fmla="*/ 689 w 1910"/>
                  <a:gd name="T43" fmla="*/ 157 h 1374"/>
                  <a:gd name="T44" fmla="*/ 830 w 1910"/>
                  <a:gd name="T45" fmla="*/ 217 h 1374"/>
                  <a:gd name="T46" fmla="*/ 967 w 1910"/>
                  <a:gd name="T47" fmla="*/ 286 h 1374"/>
                  <a:gd name="T48" fmla="*/ 1096 w 1910"/>
                  <a:gd name="T49" fmla="*/ 362 h 1374"/>
                  <a:gd name="T50" fmla="*/ 1217 w 1910"/>
                  <a:gd name="T51" fmla="*/ 451 h 1374"/>
                  <a:gd name="T52" fmla="*/ 1330 w 1910"/>
                  <a:gd name="T53" fmla="*/ 552 h 1374"/>
                  <a:gd name="T54" fmla="*/ 1438 w 1910"/>
                  <a:gd name="T55" fmla="*/ 656 h 1374"/>
                  <a:gd name="T56" fmla="*/ 1539 w 1910"/>
                  <a:gd name="T57" fmla="*/ 769 h 1374"/>
                  <a:gd name="T58" fmla="*/ 1628 w 1910"/>
                  <a:gd name="T59" fmla="*/ 890 h 1374"/>
                  <a:gd name="T60" fmla="*/ 1708 w 1910"/>
                  <a:gd name="T61" fmla="*/ 1019 h 1374"/>
                  <a:gd name="T62" fmla="*/ 1781 w 1910"/>
                  <a:gd name="T63" fmla="*/ 1152 h 1374"/>
                  <a:gd name="T64" fmla="*/ 1841 w 1910"/>
                  <a:gd name="T65" fmla="*/ 1293 h 1374"/>
                  <a:gd name="T66" fmla="*/ 1886 w 1910"/>
                  <a:gd name="T67" fmla="*/ 1341 h 1374"/>
                  <a:gd name="T68" fmla="*/ 1910 w 1910"/>
                  <a:gd name="T69" fmla="*/ 1374 h 1374"/>
                  <a:gd name="T70" fmla="*/ 1886 w 1910"/>
                  <a:gd name="T71" fmla="*/ 1374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10" h="1374">
                    <a:moveTo>
                      <a:pt x="1886" y="1374"/>
                    </a:moveTo>
                    <a:lnTo>
                      <a:pt x="1902" y="1354"/>
                    </a:lnTo>
                    <a:lnTo>
                      <a:pt x="1874" y="1277"/>
                    </a:lnTo>
                    <a:lnTo>
                      <a:pt x="1845" y="1208"/>
                    </a:lnTo>
                    <a:lnTo>
                      <a:pt x="1813" y="1136"/>
                    </a:lnTo>
                    <a:lnTo>
                      <a:pt x="1777" y="1067"/>
                    </a:lnTo>
                    <a:lnTo>
                      <a:pt x="1741" y="999"/>
                    </a:lnTo>
                    <a:lnTo>
                      <a:pt x="1700" y="934"/>
                    </a:lnTo>
                    <a:lnTo>
                      <a:pt x="1656" y="870"/>
                    </a:lnTo>
                    <a:lnTo>
                      <a:pt x="1612" y="810"/>
                    </a:lnTo>
                    <a:lnTo>
                      <a:pt x="1563" y="749"/>
                    </a:lnTo>
                    <a:lnTo>
                      <a:pt x="1515" y="689"/>
                    </a:lnTo>
                    <a:lnTo>
                      <a:pt x="1463" y="632"/>
                    </a:lnTo>
                    <a:lnTo>
                      <a:pt x="1410" y="576"/>
                    </a:lnTo>
                    <a:lnTo>
                      <a:pt x="1354" y="523"/>
                    </a:lnTo>
                    <a:lnTo>
                      <a:pt x="1297" y="475"/>
                    </a:lnTo>
                    <a:lnTo>
                      <a:pt x="1237" y="427"/>
                    </a:lnTo>
                    <a:lnTo>
                      <a:pt x="1176" y="378"/>
                    </a:lnTo>
                    <a:lnTo>
                      <a:pt x="1112" y="334"/>
                    </a:lnTo>
                    <a:lnTo>
                      <a:pt x="1048" y="294"/>
                    </a:lnTo>
                    <a:lnTo>
                      <a:pt x="983" y="254"/>
                    </a:lnTo>
                    <a:lnTo>
                      <a:pt x="915" y="217"/>
                    </a:lnTo>
                    <a:lnTo>
                      <a:pt x="846" y="185"/>
                    </a:lnTo>
                    <a:lnTo>
                      <a:pt x="773" y="153"/>
                    </a:lnTo>
                    <a:lnTo>
                      <a:pt x="701" y="125"/>
                    </a:lnTo>
                    <a:lnTo>
                      <a:pt x="628" y="100"/>
                    </a:lnTo>
                    <a:lnTo>
                      <a:pt x="552" y="76"/>
                    </a:lnTo>
                    <a:lnTo>
                      <a:pt x="479" y="56"/>
                    </a:lnTo>
                    <a:lnTo>
                      <a:pt x="399" y="40"/>
                    </a:lnTo>
                    <a:lnTo>
                      <a:pt x="322" y="24"/>
                    </a:lnTo>
                    <a:lnTo>
                      <a:pt x="242" y="12"/>
                    </a:lnTo>
                    <a:lnTo>
                      <a:pt x="161" y="4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80" y="32"/>
                    </a:lnTo>
                    <a:lnTo>
                      <a:pt x="161" y="40"/>
                    </a:lnTo>
                    <a:lnTo>
                      <a:pt x="237" y="48"/>
                    </a:lnTo>
                    <a:lnTo>
                      <a:pt x="318" y="56"/>
                    </a:lnTo>
                    <a:lnTo>
                      <a:pt x="395" y="72"/>
                    </a:lnTo>
                    <a:lnTo>
                      <a:pt x="471" y="88"/>
                    </a:lnTo>
                    <a:lnTo>
                      <a:pt x="544" y="108"/>
                    </a:lnTo>
                    <a:lnTo>
                      <a:pt x="616" y="133"/>
                    </a:lnTo>
                    <a:lnTo>
                      <a:pt x="689" y="157"/>
                    </a:lnTo>
                    <a:lnTo>
                      <a:pt x="761" y="185"/>
                    </a:lnTo>
                    <a:lnTo>
                      <a:pt x="830" y="217"/>
                    </a:lnTo>
                    <a:lnTo>
                      <a:pt x="898" y="249"/>
                    </a:lnTo>
                    <a:lnTo>
                      <a:pt x="967" y="286"/>
                    </a:lnTo>
                    <a:lnTo>
                      <a:pt x="1031" y="322"/>
                    </a:lnTo>
                    <a:lnTo>
                      <a:pt x="1096" y="362"/>
                    </a:lnTo>
                    <a:lnTo>
                      <a:pt x="1156" y="407"/>
                    </a:lnTo>
                    <a:lnTo>
                      <a:pt x="1217" y="451"/>
                    </a:lnTo>
                    <a:lnTo>
                      <a:pt x="1273" y="499"/>
                    </a:lnTo>
                    <a:lnTo>
                      <a:pt x="1330" y="552"/>
                    </a:lnTo>
                    <a:lnTo>
                      <a:pt x="1386" y="600"/>
                    </a:lnTo>
                    <a:lnTo>
                      <a:pt x="1438" y="656"/>
                    </a:lnTo>
                    <a:lnTo>
                      <a:pt x="1491" y="713"/>
                    </a:lnTo>
                    <a:lnTo>
                      <a:pt x="1539" y="769"/>
                    </a:lnTo>
                    <a:lnTo>
                      <a:pt x="1584" y="830"/>
                    </a:lnTo>
                    <a:lnTo>
                      <a:pt x="1628" y="890"/>
                    </a:lnTo>
                    <a:lnTo>
                      <a:pt x="1672" y="955"/>
                    </a:lnTo>
                    <a:lnTo>
                      <a:pt x="1708" y="1019"/>
                    </a:lnTo>
                    <a:lnTo>
                      <a:pt x="1745" y="1084"/>
                    </a:lnTo>
                    <a:lnTo>
                      <a:pt x="1781" y="1152"/>
                    </a:lnTo>
                    <a:lnTo>
                      <a:pt x="1813" y="1221"/>
                    </a:lnTo>
                    <a:lnTo>
                      <a:pt x="1841" y="1293"/>
                    </a:lnTo>
                    <a:lnTo>
                      <a:pt x="1870" y="1362"/>
                    </a:lnTo>
                    <a:lnTo>
                      <a:pt x="1886" y="1341"/>
                    </a:lnTo>
                    <a:lnTo>
                      <a:pt x="1886" y="1374"/>
                    </a:lnTo>
                    <a:lnTo>
                      <a:pt x="1910" y="1374"/>
                    </a:lnTo>
                    <a:lnTo>
                      <a:pt x="1902" y="1354"/>
                    </a:lnTo>
                    <a:lnTo>
                      <a:pt x="1886" y="1374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6" name="Freeform 16">
                <a:extLst>
                  <a:ext uri="{FF2B5EF4-FFF2-40B4-BE49-F238E27FC236}">
                    <a16:creationId xmlns:a16="http://schemas.microsoft.com/office/drawing/2014/main" id="{48D41AF3-6B32-CFBA-95B7-69577AC63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9885"/>
                <a:ext cx="443" cy="556"/>
              </a:xfrm>
              <a:custGeom>
                <a:avLst/>
                <a:gdLst>
                  <a:gd name="T0" fmla="*/ 435 w 443"/>
                  <a:gd name="T1" fmla="*/ 69 h 556"/>
                  <a:gd name="T2" fmla="*/ 298 w 443"/>
                  <a:gd name="T3" fmla="*/ 77 h 556"/>
                  <a:gd name="T4" fmla="*/ 0 w 443"/>
                  <a:gd name="T5" fmla="*/ 436 h 556"/>
                  <a:gd name="T6" fmla="*/ 145 w 443"/>
                  <a:gd name="T7" fmla="*/ 556 h 556"/>
                  <a:gd name="T8" fmla="*/ 443 w 443"/>
                  <a:gd name="T9" fmla="*/ 198 h 556"/>
                  <a:gd name="T10" fmla="*/ 306 w 443"/>
                  <a:gd name="T11" fmla="*/ 206 h 556"/>
                  <a:gd name="T12" fmla="*/ 435 w 443"/>
                  <a:gd name="T13" fmla="*/ 69 h 556"/>
                  <a:gd name="T14" fmla="*/ 362 w 443"/>
                  <a:gd name="T15" fmla="*/ 0 h 556"/>
                  <a:gd name="T16" fmla="*/ 298 w 443"/>
                  <a:gd name="T17" fmla="*/ 77 h 556"/>
                  <a:gd name="T18" fmla="*/ 435 w 443"/>
                  <a:gd name="T19" fmla="*/ 69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3" h="556">
                    <a:moveTo>
                      <a:pt x="435" y="69"/>
                    </a:moveTo>
                    <a:lnTo>
                      <a:pt x="298" y="77"/>
                    </a:lnTo>
                    <a:lnTo>
                      <a:pt x="0" y="436"/>
                    </a:lnTo>
                    <a:lnTo>
                      <a:pt x="145" y="556"/>
                    </a:lnTo>
                    <a:lnTo>
                      <a:pt x="443" y="198"/>
                    </a:lnTo>
                    <a:lnTo>
                      <a:pt x="306" y="206"/>
                    </a:lnTo>
                    <a:lnTo>
                      <a:pt x="435" y="69"/>
                    </a:lnTo>
                    <a:lnTo>
                      <a:pt x="362" y="0"/>
                    </a:lnTo>
                    <a:lnTo>
                      <a:pt x="298" y="77"/>
                    </a:lnTo>
                    <a:lnTo>
                      <a:pt x="435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7" name="Freeform 17">
                <a:extLst>
                  <a:ext uri="{FF2B5EF4-FFF2-40B4-BE49-F238E27FC236}">
                    <a16:creationId xmlns:a16="http://schemas.microsoft.com/office/drawing/2014/main" id="{E4AE72C8-33C1-3093-DF51-8C4404BC3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5" y="9954"/>
                <a:ext cx="995" cy="911"/>
              </a:xfrm>
              <a:custGeom>
                <a:avLst/>
                <a:gdLst>
                  <a:gd name="T0" fmla="*/ 983 w 995"/>
                  <a:gd name="T1" fmla="*/ 862 h 911"/>
                  <a:gd name="T2" fmla="*/ 955 w 995"/>
                  <a:gd name="T3" fmla="*/ 770 h 911"/>
                  <a:gd name="T4" fmla="*/ 129 w 995"/>
                  <a:gd name="T5" fmla="*/ 0 h 911"/>
                  <a:gd name="T6" fmla="*/ 0 w 995"/>
                  <a:gd name="T7" fmla="*/ 137 h 911"/>
                  <a:gd name="T8" fmla="*/ 826 w 995"/>
                  <a:gd name="T9" fmla="*/ 911 h 911"/>
                  <a:gd name="T10" fmla="*/ 802 w 995"/>
                  <a:gd name="T11" fmla="*/ 818 h 911"/>
                  <a:gd name="T12" fmla="*/ 983 w 995"/>
                  <a:gd name="T13" fmla="*/ 862 h 911"/>
                  <a:gd name="T14" fmla="*/ 995 w 995"/>
                  <a:gd name="T15" fmla="*/ 810 h 911"/>
                  <a:gd name="T16" fmla="*/ 955 w 995"/>
                  <a:gd name="T17" fmla="*/ 770 h 911"/>
                  <a:gd name="T18" fmla="*/ 983 w 995"/>
                  <a:gd name="T19" fmla="*/ 862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95" h="911">
                    <a:moveTo>
                      <a:pt x="983" y="862"/>
                    </a:moveTo>
                    <a:lnTo>
                      <a:pt x="955" y="770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826" y="911"/>
                    </a:lnTo>
                    <a:lnTo>
                      <a:pt x="802" y="818"/>
                    </a:lnTo>
                    <a:lnTo>
                      <a:pt x="983" y="862"/>
                    </a:lnTo>
                    <a:lnTo>
                      <a:pt x="995" y="810"/>
                    </a:lnTo>
                    <a:lnTo>
                      <a:pt x="955" y="770"/>
                    </a:lnTo>
                    <a:lnTo>
                      <a:pt x="983" y="8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8" name="Freeform 18">
                <a:extLst>
                  <a:ext uri="{FF2B5EF4-FFF2-40B4-BE49-F238E27FC236}">
                    <a16:creationId xmlns:a16="http://schemas.microsoft.com/office/drawing/2014/main" id="{9F575CF1-76FC-C2FD-FD4E-8465F49C4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772"/>
                <a:ext cx="1156" cy="963"/>
              </a:xfrm>
              <a:custGeom>
                <a:avLst/>
                <a:gdLst>
                  <a:gd name="T0" fmla="*/ 0 w 1156"/>
                  <a:gd name="T1" fmla="*/ 963 h 963"/>
                  <a:gd name="T2" fmla="*/ 52 w 1156"/>
                  <a:gd name="T3" fmla="*/ 963 h 963"/>
                  <a:gd name="T4" fmla="*/ 104 w 1156"/>
                  <a:gd name="T5" fmla="*/ 959 h 963"/>
                  <a:gd name="T6" fmla="*/ 157 w 1156"/>
                  <a:gd name="T7" fmla="*/ 955 h 963"/>
                  <a:gd name="T8" fmla="*/ 209 w 1156"/>
                  <a:gd name="T9" fmla="*/ 947 h 963"/>
                  <a:gd name="T10" fmla="*/ 306 w 1156"/>
                  <a:gd name="T11" fmla="*/ 923 h 963"/>
                  <a:gd name="T12" fmla="*/ 403 w 1156"/>
                  <a:gd name="T13" fmla="*/ 894 h 963"/>
                  <a:gd name="T14" fmla="*/ 495 w 1156"/>
                  <a:gd name="T15" fmla="*/ 854 h 963"/>
                  <a:gd name="T16" fmla="*/ 584 w 1156"/>
                  <a:gd name="T17" fmla="*/ 810 h 963"/>
                  <a:gd name="T18" fmla="*/ 665 w 1156"/>
                  <a:gd name="T19" fmla="*/ 757 h 963"/>
                  <a:gd name="T20" fmla="*/ 745 w 1156"/>
                  <a:gd name="T21" fmla="*/ 697 h 963"/>
                  <a:gd name="T22" fmla="*/ 818 w 1156"/>
                  <a:gd name="T23" fmla="*/ 632 h 963"/>
                  <a:gd name="T24" fmla="*/ 886 w 1156"/>
                  <a:gd name="T25" fmla="*/ 564 h 963"/>
                  <a:gd name="T26" fmla="*/ 951 w 1156"/>
                  <a:gd name="T27" fmla="*/ 487 h 963"/>
                  <a:gd name="T28" fmla="*/ 1003 w 1156"/>
                  <a:gd name="T29" fmla="*/ 407 h 963"/>
                  <a:gd name="T30" fmla="*/ 1056 w 1156"/>
                  <a:gd name="T31" fmla="*/ 322 h 963"/>
                  <a:gd name="T32" fmla="*/ 1096 w 1156"/>
                  <a:gd name="T33" fmla="*/ 234 h 963"/>
                  <a:gd name="T34" fmla="*/ 1132 w 1156"/>
                  <a:gd name="T35" fmla="*/ 141 h 963"/>
                  <a:gd name="T36" fmla="*/ 1156 w 1156"/>
                  <a:gd name="T37" fmla="*/ 44 h 963"/>
                  <a:gd name="T38" fmla="*/ 975 w 1156"/>
                  <a:gd name="T39" fmla="*/ 0 h 963"/>
                  <a:gd name="T40" fmla="*/ 951 w 1156"/>
                  <a:gd name="T41" fmla="*/ 80 h 963"/>
                  <a:gd name="T42" fmla="*/ 923 w 1156"/>
                  <a:gd name="T43" fmla="*/ 161 h 963"/>
                  <a:gd name="T44" fmla="*/ 886 w 1156"/>
                  <a:gd name="T45" fmla="*/ 234 h 963"/>
                  <a:gd name="T46" fmla="*/ 846 w 1156"/>
                  <a:gd name="T47" fmla="*/ 306 h 963"/>
                  <a:gd name="T48" fmla="*/ 798 w 1156"/>
                  <a:gd name="T49" fmla="*/ 375 h 963"/>
                  <a:gd name="T50" fmla="*/ 745 w 1156"/>
                  <a:gd name="T51" fmla="*/ 439 h 963"/>
                  <a:gd name="T52" fmla="*/ 689 w 1156"/>
                  <a:gd name="T53" fmla="*/ 495 h 963"/>
                  <a:gd name="T54" fmla="*/ 624 w 1156"/>
                  <a:gd name="T55" fmla="*/ 552 h 963"/>
                  <a:gd name="T56" fmla="*/ 560 w 1156"/>
                  <a:gd name="T57" fmla="*/ 600 h 963"/>
                  <a:gd name="T58" fmla="*/ 487 w 1156"/>
                  <a:gd name="T59" fmla="*/ 645 h 963"/>
                  <a:gd name="T60" fmla="*/ 415 w 1156"/>
                  <a:gd name="T61" fmla="*/ 685 h 963"/>
                  <a:gd name="T62" fmla="*/ 338 w 1156"/>
                  <a:gd name="T63" fmla="*/ 713 h 963"/>
                  <a:gd name="T64" fmla="*/ 258 w 1156"/>
                  <a:gd name="T65" fmla="*/ 741 h 963"/>
                  <a:gd name="T66" fmla="*/ 173 w 1156"/>
                  <a:gd name="T67" fmla="*/ 757 h 963"/>
                  <a:gd name="T68" fmla="*/ 133 w 1156"/>
                  <a:gd name="T69" fmla="*/ 765 h 963"/>
                  <a:gd name="T70" fmla="*/ 88 w 1156"/>
                  <a:gd name="T71" fmla="*/ 769 h 963"/>
                  <a:gd name="T72" fmla="*/ 44 w 1156"/>
                  <a:gd name="T73" fmla="*/ 773 h 963"/>
                  <a:gd name="T74" fmla="*/ 0 w 1156"/>
                  <a:gd name="T75" fmla="*/ 773 h 963"/>
                  <a:gd name="T76" fmla="*/ 0 w 1156"/>
                  <a:gd name="T77" fmla="*/ 963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56" h="963">
                    <a:moveTo>
                      <a:pt x="0" y="963"/>
                    </a:moveTo>
                    <a:lnTo>
                      <a:pt x="52" y="963"/>
                    </a:lnTo>
                    <a:lnTo>
                      <a:pt x="104" y="959"/>
                    </a:lnTo>
                    <a:lnTo>
                      <a:pt x="157" y="955"/>
                    </a:lnTo>
                    <a:lnTo>
                      <a:pt x="209" y="947"/>
                    </a:lnTo>
                    <a:lnTo>
                      <a:pt x="306" y="923"/>
                    </a:lnTo>
                    <a:lnTo>
                      <a:pt x="403" y="894"/>
                    </a:lnTo>
                    <a:lnTo>
                      <a:pt x="495" y="854"/>
                    </a:lnTo>
                    <a:lnTo>
                      <a:pt x="584" y="810"/>
                    </a:lnTo>
                    <a:lnTo>
                      <a:pt x="665" y="757"/>
                    </a:lnTo>
                    <a:lnTo>
                      <a:pt x="745" y="697"/>
                    </a:lnTo>
                    <a:lnTo>
                      <a:pt x="818" y="632"/>
                    </a:lnTo>
                    <a:lnTo>
                      <a:pt x="886" y="564"/>
                    </a:lnTo>
                    <a:lnTo>
                      <a:pt x="951" y="487"/>
                    </a:lnTo>
                    <a:lnTo>
                      <a:pt x="1003" y="407"/>
                    </a:lnTo>
                    <a:lnTo>
                      <a:pt x="1056" y="322"/>
                    </a:lnTo>
                    <a:lnTo>
                      <a:pt x="1096" y="234"/>
                    </a:lnTo>
                    <a:lnTo>
                      <a:pt x="1132" y="141"/>
                    </a:lnTo>
                    <a:lnTo>
                      <a:pt x="1156" y="44"/>
                    </a:lnTo>
                    <a:lnTo>
                      <a:pt x="975" y="0"/>
                    </a:lnTo>
                    <a:lnTo>
                      <a:pt x="951" y="80"/>
                    </a:lnTo>
                    <a:lnTo>
                      <a:pt x="923" y="161"/>
                    </a:lnTo>
                    <a:lnTo>
                      <a:pt x="886" y="234"/>
                    </a:lnTo>
                    <a:lnTo>
                      <a:pt x="846" y="306"/>
                    </a:lnTo>
                    <a:lnTo>
                      <a:pt x="798" y="375"/>
                    </a:lnTo>
                    <a:lnTo>
                      <a:pt x="745" y="439"/>
                    </a:lnTo>
                    <a:lnTo>
                      <a:pt x="689" y="495"/>
                    </a:lnTo>
                    <a:lnTo>
                      <a:pt x="624" y="552"/>
                    </a:lnTo>
                    <a:lnTo>
                      <a:pt x="560" y="600"/>
                    </a:lnTo>
                    <a:lnTo>
                      <a:pt x="487" y="645"/>
                    </a:lnTo>
                    <a:lnTo>
                      <a:pt x="415" y="685"/>
                    </a:lnTo>
                    <a:lnTo>
                      <a:pt x="338" y="713"/>
                    </a:lnTo>
                    <a:lnTo>
                      <a:pt x="258" y="741"/>
                    </a:lnTo>
                    <a:lnTo>
                      <a:pt x="173" y="757"/>
                    </a:lnTo>
                    <a:lnTo>
                      <a:pt x="133" y="765"/>
                    </a:lnTo>
                    <a:lnTo>
                      <a:pt x="88" y="769"/>
                    </a:lnTo>
                    <a:lnTo>
                      <a:pt x="44" y="773"/>
                    </a:lnTo>
                    <a:lnTo>
                      <a:pt x="0" y="773"/>
                    </a:lnTo>
                    <a:lnTo>
                      <a:pt x="0" y="9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9" name="Freeform 19">
                <a:extLst>
                  <a:ext uri="{FF2B5EF4-FFF2-40B4-BE49-F238E27FC236}">
                    <a16:creationId xmlns:a16="http://schemas.microsoft.com/office/drawing/2014/main" id="{8F9785EA-F988-0090-AD3F-D9A4D8AA5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7" y="10506"/>
                <a:ext cx="1185" cy="1229"/>
              </a:xfrm>
              <a:custGeom>
                <a:avLst/>
                <a:gdLst>
                  <a:gd name="T0" fmla="*/ 4 w 1185"/>
                  <a:gd name="T1" fmla="*/ 101 h 1229"/>
                  <a:gd name="T2" fmla="*/ 16 w 1185"/>
                  <a:gd name="T3" fmla="*/ 213 h 1229"/>
                  <a:gd name="T4" fmla="*/ 40 w 1185"/>
                  <a:gd name="T5" fmla="*/ 326 h 1229"/>
                  <a:gd name="T6" fmla="*/ 72 w 1185"/>
                  <a:gd name="T7" fmla="*/ 435 h 1229"/>
                  <a:gd name="T8" fmla="*/ 117 w 1185"/>
                  <a:gd name="T9" fmla="*/ 540 h 1229"/>
                  <a:gd name="T10" fmla="*/ 169 w 1185"/>
                  <a:gd name="T11" fmla="*/ 637 h 1229"/>
                  <a:gd name="T12" fmla="*/ 230 w 1185"/>
                  <a:gd name="T13" fmla="*/ 729 h 1229"/>
                  <a:gd name="T14" fmla="*/ 298 w 1185"/>
                  <a:gd name="T15" fmla="*/ 818 h 1229"/>
                  <a:gd name="T16" fmla="*/ 371 w 1185"/>
                  <a:gd name="T17" fmla="*/ 898 h 1229"/>
                  <a:gd name="T18" fmla="*/ 455 w 1185"/>
                  <a:gd name="T19" fmla="*/ 971 h 1229"/>
                  <a:gd name="T20" fmla="*/ 544 w 1185"/>
                  <a:gd name="T21" fmla="*/ 1035 h 1229"/>
                  <a:gd name="T22" fmla="*/ 641 w 1185"/>
                  <a:gd name="T23" fmla="*/ 1092 h 1229"/>
                  <a:gd name="T24" fmla="*/ 741 w 1185"/>
                  <a:gd name="T25" fmla="*/ 1140 h 1229"/>
                  <a:gd name="T26" fmla="*/ 846 w 1185"/>
                  <a:gd name="T27" fmla="*/ 1176 h 1229"/>
                  <a:gd name="T28" fmla="*/ 955 w 1185"/>
                  <a:gd name="T29" fmla="*/ 1205 h 1229"/>
                  <a:gd name="T30" fmla="*/ 1068 w 1185"/>
                  <a:gd name="T31" fmla="*/ 1225 h 1229"/>
                  <a:gd name="T32" fmla="*/ 1185 w 1185"/>
                  <a:gd name="T33" fmla="*/ 1229 h 1229"/>
                  <a:gd name="T34" fmla="*/ 1136 w 1185"/>
                  <a:gd name="T35" fmla="*/ 1039 h 1229"/>
                  <a:gd name="T36" fmla="*/ 1040 w 1185"/>
                  <a:gd name="T37" fmla="*/ 1027 h 1229"/>
                  <a:gd name="T38" fmla="*/ 947 w 1185"/>
                  <a:gd name="T39" fmla="*/ 1011 h 1229"/>
                  <a:gd name="T40" fmla="*/ 854 w 1185"/>
                  <a:gd name="T41" fmla="*/ 983 h 1229"/>
                  <a:gd name="T42" fmla="*/ 770 w 1185"/>
                  <a:gd name="T43" fmla="*/ 947 h 1229"/>
                  <a:gd name="T44" fmla="*/ 689 w 1185"/>
                  <a:gd name="T45" fmla="*/ 903 h 1229"/>
                  <a:gd name="T46" fmla="*/ 608 w 1185"/>
                  <a:gd name="T47" fmla="*/ 850 h 1229"/>
                  <a:gd name="T48" fmla="*/ 540 w 1185"/>
                  <a:gd name="T49" fmla="*/ 794 h 1229"/>
                  <a:gd name="T50" fmla="*/ 471 w 1185"/>
                  <a:gd name="T51" fmla="*/ 729 h 1229"/>
                  <a:gd name="T52" fmla="*/ 411 w 1185"/>
                  <a:gd name="T53" fmla="*/ 657 h 1229"/>
                  <a:gd name="T54" fmla="*/ 355 w 1185"/>
                  <a:gd name="T55" fmla="*/ 580 h 1229"/>
                  <a:gd name="T56" fmla="*/ 310 w 1185"/>
                  <a:gd name="T57" fmla="*/ 500 h 1229"/>
                  <a:gd name="T58" fmla="*/ 270 w 1185"/>
                  <a:gd name="T59" fmla="*/ 415 h 1229"/>
                  <a:gd name="T60" fmla="*/ 238 w 1185"/>
                  <a:gd name="T61" fmla="*/ 326 h 1229"/>
                  <a:gd name="T62" fmla="*/ 213 w 1185"/>
                  <a:gd name="T63" fmla="*/ 234 h 1229"/>
                  <a:gd name="T64" fmla="*/ 197 w 1185"/>
                  <a:gd name="T65" fmla="*/ 137 h 1229"/>
                  <a:gd name="T66" fmla="*/ 101 w 1185"/>
                  <a:gd name="T67" fmla="*/ 189 h 1229"/>
                  <a:gd name="T68" fmla="*/ 0 w 1185"/>
                  <a:gd name="T69" fmla="*/ 0 h 1229"/>
                  <a:gd name="T70" fmla="*/ 101 w 1185"/>
                  <a:gd name="T71" fmla="*/ 0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85" h="1229">
                    <a:moveTo>
                      <a:pt x="101" y="0"/>
                    </a:moveTo>
                    <a:lnTo>
                      <a:pt x="4" y="101"/>
                    </a:lnTo>
                    <a:lnTo>
                      <a:pt x="12" y="157"/>
                    </a:lnTo>
                    <a:lnTo>
                      <a:pt x="16" y="213"/>
                    </a:lnTo>
                    <a:lnTo>
                      <a:pt x="28" y="270"/>
                    </a:lnTo>
                    <a:lnTo>
                      <a:pt x="40" y="326"/>
                    </a:lnTo>
                    <a:lnTo>
                      <a:pt x="56" y="383"/>
                    </a:lnTo>
                    <a:lnTo>
                      <a:pt x="72" y="435"/>
                    </a:lnTo>
                    <a:lnTo>
                      <a:pt x="93" y="487"/>
                    </a:lnTo>
                    <a:lnTo>
                      <a:pt x="117" y="540"/>
                    </a:lnTo>
                    <a:lnTo>
                      <a:pt x="141" y="588"/>
                    </a:lnTo>
                    <a:lnTo>
                      <a:pt x="169" y="637"/>
                    </a:lnTo>
                    <a:lnTo>
                      <a:pt x="197" y="685"/>
                    </a:lnTo>
                    <a:lnTo>
                      <a:pt x="230" y="729"/>
                    </a:lnTo>
                    <a:lnTo>
                      <a:pt x="262" y="774"/>
                    </a:lnTo>
                    <a:lnTo>
                      <a:pt x="298" y="818"/>
                    </a:lnTo>
                    <a:lnTo>
                      <a:pt x="334" y="858"/>
                    </a:lnTo>
                    <a:lnTo>
                      <a:pt x="371" y="898"/>
                    </a:lnTo>
                    <a:lnTo>
                      <a:pt x="411" y="935"/>
                    </a:lnTo>
                    <a:lnTo>
                      <a:pt x="455" y="971"/>
                    </a:lnTo>
                    <a:lnTo>
                      <a:pt x="500" y="1003"/>
                    </a:lnTo>
                    <a:lnTo>
                      <a:pt x="544" y="1035"/>
                    </a:lnTo>
                    <a:lnTo>
                      <a:pt x="592" y="1064"/>
                    </a:lnTo>
                    <a:lnTo>
                      <a:pt x="641" y="1092"/>
                    </a:lnTo>
                    <a:lnTo>
                      <a:pt x="689" y="1116"/>
                    </a:lnTo>
                    <a:lnTo>
                      <a:pt x="741" y="1140"/>
                    </a:lnTo>
                    <a:lnTo>
                      <a:pt x="790" y="1160"/>
                    </a:lnTo>
                    <a:lnTo>
                      <a:pt x="846" y="1176"/>
                    </a:lnTo>
                    <a:lnTo>
                      <a:pt x="899" y="1193"/>
                    </a:lnTo>
                    <a:lnTo>
                      <a:pt x="955" y="1205"/>
                    </a:lnTo>
                    <a:lnTo>
                      <a:pt x="1011" y="1217"/>
                    </a:lnTo>
                    <a:lnTo>
                      <a:pt x="1068" y="1225"/>
                    </a:lnTo>
                    <a:lnTo>
                      <a:pt x="1128" y="1229"/>
                    </a:lnTo>
                    <a:lnTo>
                      <a:pt x="1185" y="1229"/>
                    </a:lnTo>
                    <a:lnTo>
                      <a:pt x="1185" y="1039"/>
                    </a:lnTo>
                    <a:lnTo>
                      <a:pt x="1136" y="1039"/>
                    </a:lnTo>
                    <a:lnTo>
                      <a:pt x="1088" y="1035"/>
                    </a:lnTo>
                    <a:lnTo>
                      <a:pt x="1040" y="1027"/>
                    </a:lnTo>
                    <a:lnTo>
                      <a:pt x="991" y="1019"/>
                    </a:lnTo>
                    <a:lnTo>
                      <a:pt x="947" y="1011"/>
                    </a:lnTo>
                    <a:lnTo>
                      <a:pt x="903" y="999"/>
                    </a:lnTo>
                    <a:lnTo>
                      <a:pt x="854" y="983"/>
                    </a:lnTo>
                    <a:lnTo>
                      <a:pt x="814" y="967"/>
                    </a:lnTo>
                    <a:lnTo>
                      <a:pt x="770" y="947"/>
                    </a:lnTo>
                    <a:lnTo>
                      <a:pt x="729" y="927"/>
                    </a:lnTo>
                    <a:lnTo>
                      <a:pt x="689" y="903"/>
                    </a:lnTo>
                    <a:lnTo>
                      <a:pt x="649" y="878"/>
                    </a:lnTo>
                    <a:lnTo>
                      <a:pt x="608" y="850"/>
                    </a:lnTo>
                    <a:lnTo>
                      <a:pt x="572" y="822"/>
                    </a:lnTo>
                    <a:lnTo>
                      <a:pt x="540" y="794"/>
                    </a:lnTo>
                    <a:lnTo>
                      <a:pt x="504" y="761"/>
                    </a:lnTo>
                    <a:lnTo>
                      <a:pt x="471" y="729"/>
                    </a:lnTo>
                    <a:lnTo>
                      <a:pt x="439" y="693"/>
                    </a:lnTo>
                    <a:lnTo>
                      <a:pt x="411" y="657"/>
                    </a:lnTo>
                    <a:lnTo>
                      <a:pt x="383" y="620"/>
                    </a:lnTo>
                    <a:lnTo>
                      <a:pt x="355" y="580"/>
                    </a:lnTo>
                    <a:lnTo>
                      <a:pt x="330" y="544"/>
                    </a:lnTo>
                    <a:lnTo>
                      <a:pt x="310" y="500"/>
                    </a:lnTo>
                    <a:lnTo>
                      <a:pt x="286" y="459"/>
                    </a:lnTo>
                    <a:lnTo>
                      <a:pt x="270" y="415"/>
                    </a:lnTo>
                    <a:lnTo>
                      <a:pt x="254" y="371"/>
                    </a:lnTo>
                    <a:lnTo>
                      <a:pt x="238" y="326"/>
                    </a:lnTo>
                    <a:lnTo>
                      <a:pt x="226" y="282"/>
                    </a:lnTo>
                    <a:lnTo>
                      <a:pt x="213" y="234"/>
                    </a:lnTo>
                    <a:lnTo>
                      <a:pt x="205" y="185"/>
                    </a:lnTo>
                    <a:lnTo>
                      <a:pt x="197" y="137"/>
                    </a:lnTo>
                    <a:lnTo>
                      <a:pt x="193" y="89"/>
                    </a:lnTo>
                    <a:lnTo>
                      <a:pt x="101" y="189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4" y="101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0" name="Freeform 20">
                <a:extLst>
                  <a:ext uri="{FF2B5EF4-FFF2-40B4-BE49-F238E27FC236}">
                    <a16:creationId xmlns:a16="http://schemas.microsoft.com/office/drawing/2014/main" id="{83889D50-CD8E-37EC-7EEC-FD6910983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06"/>
                <a:ext cx="600" cy="189"/>
              </a:xfrm>
              <a:custGeom>
                <a:avLst/>
                <a:gdLst>
                  <a:gd name="T0" fmla="*/ 600 w 600"/>
                  <a:gd name="T1" fmla="*/ 85 h 189"/>
                  <a:gd name="T2" fmla="*/ 503 w 600"/>
                  <a:gd name="T3" fmla="*/ 0 h 189"/>
                  <a:gd name="T4" fmla="*/ 0 w 600"/>
                  <a:gd name="T5" fmla="*/ 0 h 189"/>
                  <a:gd name="T6" fmla="*/ 0 w 600"/>
                  <a:gd name="T7" fmla="*/ 189 h 189"/>
                  <a:gd name="T8" fmla="*/ 503 w 600"/>
                  <a:gd name="T9" fmla="*/ 189 h 189"/>
                  <a:gd name="T10" fmla="*/ 411 w 600"/>
                  <a:gd name="T11" fmla="*/ 105 h 189"/>
                  <a:gd name="T12" fmla="*/ 600 w 600"/>
                  <a:gd name="T13" fmla="*/ 85 h 189"/>
                  <a:gd name="T14" fmla="*/ 592 w 600"/>
                  <a:gd name="T15" fmla="*/ 0 h 189"/>
                  <a:gd name="T16" fmla="*/ 503 w 600"/>
                  <a:gd name="T17" fmla="*/ 0 h 189"/>
                  <a:gd name="T18" fmla="*/ 600 w 600"/>
                  <a:gd name="T19" fmla="*/ 8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600" y="85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03" y="189"/>
                    </a:lnTo>
                    <a:lnTo>
                      <a:pt x="411" y="105"/>
                    </a:lnTo>
                    <a:lnTo>
                      <a:pt x="600" y="85"/>
                    </a:lnTo>
                    <a:lnTo>
                      <a:pt x="592" y="0"/>
                    </a:lnTo>
                    <a:lnTo>
                      <a:pt x="503" y="0"/>
                    </a:lnTo>
                    <a:lnTo>
                      <a:pt x="600" y="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1" name="Freeform 21">
                <a:extLst>
                  <a:ext uri="{FF2B5EF4-FFF2-40B4-BE49-F238E27FC236}">
                    <a16:creationId xmlns:a16="http://schemas.microsoft.com/office/drawing/2014/main" id="{6E0A8D4A-96A4-CD9B-CFC6-CFAB616E4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0591"/>
                <a:ext cx="673" cy="644"/>
              </a:xfrm>
              <a:custGeom>
                <a:avLst/>
                <a:gdLst>
                  <a:gd name="T0" fmla="*/ 673 w 673"/>
                  <a:gd name="T1" fmla="*/ 455 h 644"/>
                  <a:gd name="T2" fmla="*/ 624 w 673"/>
                  <a:gd name="T3" fmla="*/ 451 h 644"/>
                  <a:gd name="T4" fmla="*/ 580 w 673"/>
                  <a:gd name="T5" fmla="*/ 443 h 644"/>
                  <a:gd name="T6" fmla="*/ 536 w 673"/>
                  <a:gd name="T7" fmla="*/ 435 h 644"/>
                  <a:gd name="T8" fmla="*/ 495 w 673"/>
                  <a:gd name="T9" fmla="*/ 419 h 644"/>
                  <a:gd name="T10" fmla="*/ 455 w 673"/>
                  <a:gd name="T11" fmla="*/ 398 h 644"/>
                  <a:gd name="T12" fmla="*/ 415 w 673"/>
                  <a:gd name="T13" fmla="*/ 378 h 644"/>
                  <a:gd name="T14" fmla="*/ 379 w 673"/>
                  <a:gd name="T15" fmla="*/ 350 h 644"/>
                  <a:gd name="T16" fmla="*/ 346 w 673"/>
                  <a:gd name="T17" fmla="*/ 322 h 644"/>
                  <a:gd name="T18" fmla="*/ 314 w 673"/>
                  <a:gd name="T19" fmla="*/ 290 h 644"/>
                  <a:gd name="T20" fmla="*/ 286 w 673"/>
                  <a:gd name="T21" fmla="*/ 253 h 644"/>
                  <a:gd name="T22" fmla="*/ 262 w 673"/>
                  <a:gd name="T23" fmla="*/ 217 h 644"/>
                  <a:gd name="T24" fmla="*/ 237 w 673"/>
                  <a:gd name="T25" fmla="*/ 177 h 644"/>
                  <a:gd name="T26" fmla="*/ 221 w 673"/>
                  <a:gd name="T27" fmla="*/ 137 h 644"/>
                  <a:gd name="T28" fmla="*/ 205 w 673"/>
                  <a:gd name="T29" fmla="*/ 92 h 644"/>
                  <a:gd name="T30" fmla="*/ 193 w 673"/>
                  <a:gd name="T31" fmla="*/ 48 h 644"/>
                  <a:gd name="T32" fmla="*/ 189 w 673"/>
                  <a:gd name="T33" fmla="*/ 0 h 644"/>
                  <a:gd name="T34" fmla="*/ 0 w 673"/>
                  <a:gd name="T35" fmla="*/ 20 h 644"/>
                  <a:gd name="T36" fmla="*/ 8 w 673"/>
                  <a:gd name="T37" fmla="*/ 84 h 644"/>
                  <a:gd name="T38" fmla="*/ 24 w 673"/>
                  <a:gd name="T39" fmla="*/ 145 h 644"/>
                  <a:gd name="T40" fmla="*/ 44 w 673"/>
                  <a:gd name="T41" fmla="*/ 205 h 644"/>
                  <a:gd name="T42" fmla="*/ 68 w 673"/>
                  <a:gd name="T43" fmla="*/ 261 h 644"/>
                  <a:gd name="T44" fmla="*/ 96 w 673"/>
                  <a:gd name="T45" fmla="*/ 318 h 644"/>
                  <a:gd name="T46" fmla="*/ 133 w 673"/>
                  <a:gd name="T47" fmla="*/ 366 h 644"/>
                  <a:gd name="T48" fmla="*/ 173 w 673"/>
                  <a:gd name="T49" fmla="*/ 415 h 644"/>
                  <a:gd name="T50" fmla="*/ 213 w 673"/>
                  <a:gd name="T51" fmla="*/ 459 h 644"/>
                  <a:gd name="T52" fmla="*/ 262 w 673"/>
                  <a:gd name="T53" fmla="*/ 499 h 644"/>
                  <a:gd name="T54" fmla="*/ 314 w 673"/>
                  <a:gd name="T55" fmla="*/ 535 h 644"/>
                  <a:gd name="T56" fmla="*/ 366 w 673"/>
                  <a:gd name="T57" fmla="*/ 568 h 644"/>
                  <a:gd name="T58" fmla="*/ 423 w 673"/>
                  <a:gd name="T59" fmla="*/ 592 h 644"/>
                  <a:gd name="T60" fmla="*/ 483 w 673"/>
                  <a:gd name="T61" fmla="*/ 616 h 644"/>
                  <a:gd name="T62" fmla="*/ 544 w 673"/>
                  <a:gd name="T63" fmla="*/ 628 h 644"/>
                  <a:gd name="T64" fmla="*/ 608 w 673"/>
                  <a:gd name="T65" fmla="*/ 640 h 644"/>
                  <a:gd name="T66" fmla="*/ 673 w 673"/>
                  <a:gd name="T67" fmla="*/ 644 h 644"/>
                  <a:gd name="T68" fmla="*/ 673 w 673"/>
                  <a:gd name="T69" fmla="*/ 455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73" h="644">
                    <a:moveTo>
                      <a:pt x="673" y="455"/>
                    </a:moveTo>
                    <a:lnTo>
                      <a:pt x="624" y="451"/>
                    </a:lnTo>
                    <a:lnTo>
                      <a:pt x="580" y="443"/>
                    </a:lnTo>
                    <a:lnTo>
                      <a:pt x="536" y="435"/>
                    </a:lnTo>
                    <a:lnTo>
                      <a:pt x="495" y="419"/>
                    </a:lnTo>
                    <a:lnTo>
                      <a:pt x="455" y="398"/>
                    </a:lnTo>
                    <a:lnTo>
                      <a:pt x="415" y="378"/>
                    </a:lnTo>
                    <a:lnTo>
                      <a:pt x="379" y="350"/>
                    </a:lnTo>
                    <a:lnTo>
                      <a:pt x="346" y="322"/>
                    </a:lnTo>
                    <a:lnTo>
                      <a:pt x="314" y="290"/>
                    </a:lnTo>
                    <a:lnTo>
                      <a:pt x="286" y="253"/>
                    </a:lnTo>
                    <a:lnTo>
                      <a:pt x="262" y="217"/>
                    </a:lnTo>
                    <a:lnTo>
                      <a:pt x="237" y="177"/>
                    </a:lnTo>
                    <a:lnTo>
                      <a:pt x="221" y="137"/>
                    </a:lnTo>
                    <a:lnTo>
                      <a:pt x="205" y="92"/>
                    </a:lnTo>
                    <a:lnTo>
                      <a:pt x="193" y="48"/>
                    </a:lnTo>
                    <a:lnTo>
                      <a:pt x="189" y="0"/>
                    </a:lnTo>
                    <a:lnTo>
                      <a:pt x="0" y="20"/>
                    </a:lnTo>
                    <a:lnTo>
                      <a:pt x="8" y="84"/>
                    </a:lnTo>
                    <a:lnTo>
                      <a:pt x="24" y="145"/>
                    </a:lnTo>
                    <a:lnTo>
                      <a:pt x="44" y="205"/>
                    </a:lnTo>
                    <a:lnTo>
                      <a:pt x="68" y="261"/>
                    </a:lnTo>
                    <a:lnTo>
                      <a:pt x="96" y="318"/>
                    </a:lnTo>
                    <a:lnTo>
                      <a:pt x="133" y="366"/>
                    </a:lnTo>
                    <a:lnTo>
                      <a:pt x="173" y="415"/>
                    </a:lnTo>
                    <a:lnTo>
                      <a:pt x="213" y="459"/>
                    </a:lnTo>
                    <a:lnTo>
                      <a:pt x="262" y="499"/>
                    </a:lnTo>
                    <a:lnTo>
                      <a:pt x="314" y="535"/>
                    </a:lnTo>
                    <a:lnTo>
                      <a:pt x="366" y="568"/>
                    </a:lnTo>
                    <a:lnTo>
                      <a:pt x="423" y="592"/>
                    </a:lnTo>
                    <a:lnTo>
                      <a:pt x="483" y="616"/>
                    </a:lnTo>
                    <a:lnTo>
                      <a:pt x="544" y="628"/>
                    </a:lnTo>
                    <a:lnTo>
                      <a:pt x="608" y="640"/>
                    </a:lnTo>
                    <a:lnTo>
                      <a:pt x="673" y="644"/>
                    </a:lnTo>
                    <a:lnTo>
                      <a:pt x="673" y="4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2" name="Freeform 22">
                <a:extLst>
                  <a:ext uri="{FF2B5EF4-FFF2-40B4-BE49-F238E27FC236}">
                    <a16:creationId xmlns:a16="http://schemas.microsoft.com/office/drawing/2014/main" id="{0A978A73-BAC1-6253-5565-DEA8F0B9C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824"/>
                <a:ext cx="600" cy="411"/>
              </a:xfrm>
              <a:custGeom>
                <a:avLst/>
                <a:gdLst>
                  <a:gd name="T0" fmla="*/ 407 w 600"/>
                  <a:gd name="T1" fmla="*/ 137 h 411"/>
                  <a:gd name="T2" fmla="*/ 395 w 600"/>
                  <a:gd name="T3" fmla="*/ 12 h 411"/>
                  <a:gd name="T4" fmla="*/ 362 w 600"/>
                  <a:gd name="T5" fmla="*/ 57 h 411"/>
                  <a:gd name="T6" fmla="*/ 318 w 600"/>
                  <a:gd name="T7" fmla="*/ 97 h 411"/>
                  <a:gd name="T8" fmla="*/ 274 w 600"/>
                  <a:gd name="T9" fmla="*/ 133 h 411"/>
                  <a:gd name="T10" fmla="*/ 225 w 600"/>
                  <a:gd name="T11" fmla="*/ 165 h 411"/>
                  <a:gd name="T12" fmla="*/ 173 w 600"/>
                  <a:gd name="T13" fmla="*/ 190 h 411"/>
                  <a:gd name="T14" fmla="*/ 117 w 600"/>
                  <a:gd name="T15" fmla="*/ 206 h 411"/>
                  <a:gd name="T16" fmla="*/ 88 w 600"/>
                  <a:gd name="T17" fmla="*/ 210 h 411"/>
                  <a:gd name="T18" fmla="*/ 60 w 600"/>
                  <a:gd name="T19" fmla="*/ 218 h 411"/>
                  <a:gd name="T20" fmla="*/ 32 w 600"/>
                  <a:gd name="T21" fmla="*/ 218 h 411"/>
                  <a:gd name="T22" fmla="*/ 0 w 600"/>
                  <a:gd name="T23" fmla="*/ 222 h 411"/>
                  <a:gd name="T24" fmla="*/ 0 w 600"/>
                  <a:gd name="T25" fmla="*/ 411 h 411"/>
                  <a:gd name="T26" fmla="*/ 40 w 600"/>
                  <a:gd name="T27" fmla="*/ 407 h 411"/>
                  <a:gd name="T28" fmla="*/ 84 w 600"/>
                  <a:gd name="T29" fmla="*/ 403 h 411"/>
                  <a:gd name="T30" fmla="*/ 125 w 600"/>
                  <a:gd name="T31" fmla="*/ 399 h 411"/>
                  <a:gd name="T32" fmla="*/ 169 w 600"/>
                  <a:gd name="T33" fmla="*/ 387 h 411"/>
                  <a:gd name="T34" fmla="*/ 242 w 600"/>
                  <a:gd name="T35" fmla="*/ 363 h 411"/>
                  <a:gd name="T36" fmla="*/ 314 w 600"/>
                  <a:gd name="T37" fmla="*/ 331 h 411"/>
                  <a:gd name="T38" fmla="*/ 383 w 600"/>
                  <a:gd name="T39" fmla="*/ 290 h 411"/>
                  <a:gd name="T40" fmla="*/ 447 w 600"/>
                  <a:gd name="T41" fmla="*/ 238 h 411"/>
                  <a:gd name="T42" fmla="*/ 503 w 600"/>
                  <a:gd name="T43" fmla="*/ 186 h 411"/>
                  <a:gd name="T44" fmla="*/ 552 w 600"/>
                  <a:gd name="T45" fmla="*/ 121 h 411"/>
                  <a:gd name="T46" fmla="*/ 540 w 600"/>
                  <a:gd name="T47" fmla="*/ 0 h 411"/>
                  <a:gd name="T48" fmla="*/ 552 w 600"/>
                  <a:gd name="T49" fmla="*/ 121 h 411"/>
                  <a:gd name="T50" fmla="*/ 600 w 600"/>
                  <a:gd name="T51" fmla="*/ 53 h 411"/>
                  <a:gd name="T52" fmla="*/ 540 w 600"/>
                  <a:gd name="T53" fmla="*/ 0 h 411"/>
                  <a:gd name="T54" fmla="*/ 407 w 600"/>
                  <a:gd name="T55" fmla="*/ 13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00" h="411">
                    <a:moveTo>
                      <a:pt x="407" y="137"/>
                    </a:moveTo>
                    <a:lnTo>
                      <a:pt x="395" y="12"/>
                    </a:lnTo>
                    <a:lnTo>
                      <a:pt x="362" y="57"/>
                    </a:lnTo>
                    <a:lnTo>
                      <a:pt x="318" y="97"/>
                    </a:lnTo>
                    <a:lnTo>
                      <a:pt x="274" y="133"/>
                    </a:lnTo>
                    <a:lnTo>
                      <a:pt x="225" y="165"/>
                    </a:lnTo>
                    <a:lnTo>
                      <a:pt x="173" y="190"/>
                    </a:lnTo>
                    <a:lnTo>
                      <a:pt x="117" y="206"/>
                    </a:lnTo>
                    <a:lnTo>
                      <a:pt x="88" y="210"/>
                    </a:lnTo>
                    <a:lnTo>
                      <a:pt x="60" y="218"/>
                    </a:lnTo>
                    <a:lnTo>
                      <a:pt x="32" y="218"/>
                    </a:lnTo>
                    <a:lnTo>
                      <a:pt x="0" y="222"/>
                    </a:lnTo>
                    <a:lnTo>
                      <a:pt x="0" y="411"/>
                    </a:lnTo>
                    <a:lnTo>
                      <a:pt x="40" y="407"/>
                    </a:lnTo>
                    <a:lnTo>
                      <a:pt x="84" y="403"/>
                    </a:lnTo>
                    <a:lnTo>
                      <a:pt x="125" y="399"/>
                    </a:lnTo>
                    <a:lnTo>
                      <a:pt x="169" y="387"/>
                    </a:lnTo>
                    <a:lnTo>
                      <a:pt x="242" y="363"/>
                    </a:lnTo>
                    <a:lnTo>
                      <a:pt x="314" y="331"/>
                    </a:lnTo>
                    <a:lnTo>
                      <a:pt x="383" y="290"/>
                    </a:lnTo>
                    <a:lnTo>
                      <a:pt x="447" y="238"/>
                    </a:lnTo>
                    <a:lnTo>
                      <a:pt x="503" y="186"/>
                    </a:lnTo>
                    <a:lnTo>
                      <a:pt x="552" y="121"/>
                    </a:lnTo>
                    <a:lnTo>
                      <a:pt x="540" y="0"/>
                    </a:lnTo>
                    <a:lnTo>
                      <a:pt x="552" y="121"/>
                    </a:lnTo>
                    <a:lnTo>
                      <a:pt x="600" y="53"/>
                    </a:lnTo>
                    <a:lnTo>
                      <a:pt x="540" y="0"/>
                    </a:lnTo>
                    <a:lnTo>
                      <a:pt x="407" y="1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3" name="Freeform 23">
                <a:extLst>
                  <a:ext uri="{FF2B5EF4-FFF2-40B4-BE49-F238E27FC236}">
                    <a16:creationId xmlns:a16="http://schemas.microsoft.com/office/drawing/2014/main" id="{C090601D-82CC-9AC7-BC7C-826A65171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2" y="10313"/>
                <a:ext cx="730" cy="648"/>
              </a:xfrm>
              <a:custGeom>
                <a:avLst/>
                <a:gdLst>
                  <a:gd name="T0" fmla="*/ 57 w 730"/>
                  <a:gd name="T1" fmla="*/ 8 h 648"/>
                  <a:gd name="T2" fmla="*/ 65 w 730"/>
                  <a:gd name="T3" fmla="*/ 137 h 648"/>
                  <a:gd name="T4" fmla="*/ 597 w 730"/>
                  <a:gd name="T5" fmla="*/ 648 h 648"/>
                  <a:gd name="T6" fmla="*/ 730 w 730"/>
                  <a:gd name="T7" fmla="*/ 511 h 648"/>
                  <a:gd name="T8" fmla="*/ 194 w 730"/>
                  <a:gd name="T9" fmla="*/ 0 h 648"/>
                  <a:gd name="T10" fmla="*/ 202 w 730"/>
                  <a:gd name="T11" fmla="*/ 128 h 648"/>
                  <a:gd name="T12" fmla="*/ 57 w 730"/>
                  <a:gd name="T13" fmla="*/ 8 h 648"/>
                  <a:gd name="T14" fmla="*/ 0 w 730"/>
                  <a:gd name="T15" fmla="*/ 76 h 648"/>
                  <a:gd name="T16" fmla="*/ 65 w 730"/>
                  <a:gd name="T17" fmla="*/ 137 h 648"/>
                  <a:gd name="T18" fmla="*/ 57 w 730"/>
                  <a:gd name="T19" fmla="*/ 8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0" h="648">
                    <a:moveTo>
                      <a:pt x="57" y="8"/>
                    </a:moveTo>
                    <a:lnTo>
                      <a:pt x="65" y="137"/>
                    </a:lnTo>
                    <a:lnTo>
                      <a:pt x="597" y="648"/>
                    </a:lnTo>
                    <a:lnTo>
                      <a:pt x="730" y="511"/>
                    </a:lnTo>
                    <a:lnTo>
                      <a:pt x="194" y="0"/>
                    </a:lnTo>
                    <a:lnTo>
                      <a:pt x="202" y="128"/>
                    </a:lnTo>
                    <a:lnTo>
                      <a:pt x="57" y="8"/>
                    </a:lnTo>
                    <a:lnTo>
                      <a:pt x="0" y="76"/>
                    </a:lnTo>
                    <a:lnTo>
                      <a:pt x="65" y="137"/>
                    </a:lnTo>
                    <a:lnTo>
                      <a:pt x="57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4" name="Freeform 24">
                <a:extLst>
                  <a:ext uri="{FF2B5EF4-FFF2-40B4-BE49-F238E27FC236}">
                    <a16:creationId xmlns:a16="http://schemas.microsoft.com/office/drawing/2014/main" id="{B7A565A5-77D8-3125-0CE2-C84172E4E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99"/>
                <a:ext cx="44" cy="249"/>
              </a:xfrm>
              <a:custGeom>
                <a:avLst/>
                <a:gdLst>
                  <a:gd name="T0" fmla="*/ 44 w 44"/>
                  <a:gd name="T1" fmla="*/ 0 h 249"/>
                  <a:gd name="T2" fmla="*/ 44 w 44"/>
                  <a:gd name="T3" fmla="*/ 249 h 249"/>
                  <a:gd name="T4" fmla="*/ 32 w 44"/>
                  <a:gd name="T5" fmla="*/ 221 h 249"/>
                  <a:gd name="T6" fmla="*/ 28 w 44"/>
                  <a:gd name="T7" fmla="*/ 189 h 249"/>
                  <a:gd name="T8" fmla="*/ 20 w 44"/>
                  <a:gd name="T9" fmla="*/ 161 h 249"/>
                  <a:gd name="T10" fmla="*/ 12 w 44"/>
                  <a:gd name="T11" fmla="*/ 129 h 249"/>
                  <a:gd name="T12" fmla="*/ 8 w 44"/>
                  <a:gd name="T13" fmla="*/ 96 h 249"/>
                  <a:gd name="T14" fmla="*/ 4 w 44"/>
                  <a:gd name="T15" fmla="*/ 64 h 249"/>
                  <a:gd name="T16" fmla="*/ 0 w 44"/>
                  <a:gd name="T17" fmla="*/ 32 h 249"/>
                  <a:gd name="T18" fmla="*/ 0 w 44"/>
                  <a:gd name="T19" fmla="*/ 0 h 249"/>
                  <a:gd name="T20" fmla="*/ 44 w 44"/>
                  <a:gd name="T21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249">
                    <a:moveTo>
                      <a:pt x="44" y="0"/>
                    </a:moveTo>
                    <a:lnTo>
                      <a:pt x="44" y="249"/>
                    </a:lnTo>
                    <a:lnTo>
                      <a:pt x="32" y="221"/>
                    </a:lnTo>
                    <a:lnTo>
                      <a:pt x="28" y="189"/>
                    </a:lnTo>
                    <a:lnTo>
                      <a:pt x="20" y="161"/>
                    </a:lnTo>
                    <a:lnTo>
                      <a:pt x="12" y="129"/>
                    </a:lnTo>
                    <a:lnTo>
                      <a:pt x="8" y="96"/>
                    </a:lnTo>
                    <a:lnTo>
                      <a:pt x="4" y="64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5" name="Freeform 25">
                <a:extLst>
                  <a:ext uri="{FF2B5EF4-FFF2-40B4-BE49-F238E27FC236}">
                    <a16:creationId xmlns:a16="http://schemas.microsoft.com/office/drawing/2014/main" id="{BB44FEEC-C1BA-8F24-BDB6-22DB684E7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0599"/>
                <a:ext cx="40" cy="370"/>
              </a:xfrm>
              <a:custGeom>
                <a:avLst/>
                <a:gdLst>
                  <a:gd name="T0" fmla="*/ 0 w 40"/>
                  <a:gd name="T1" fmla="*/ 249 h 370"/>
                  <a:gd name="T2" fmla="*/ 0 w 40"/>
                  <a:gd name="T3" fmla="*/ 0 h 370"/>
                  <a:gd name="T4" fmla="*/ 40 w 40"/>
                  <a:gd name="T5" fmla="*/ 0 h 370"/>
                  <a:gd name="T6" fmla="*/ 40 w 40"/>
                  <a:gd name="T7" fmla="*/ 370 h 370"/>
                  <a:gd name="T8" fmla="*/ 36 w 40"/>
                  <a:gd name="T9" fmla="*/ 354 h 370"/>
                  <a:gd name="T10" fmla="*/ 28 w 40"/>
                  <a:gd name="T11" fmla="*/ 342 h 370"/>
                  <a:gd name="T12" fmla="*/ 24 w 40"/>
                  <a:gd name="T13" fmla="*/ 326 h 370"/>
                  <a:gd name="T14" fmla="*/ 16 w 40"/>
                  <a:gd name="T15" fmla="*/ 310 h 370"/>
                  <a:gd name="T16" fmla="*/ 12 w 40"/>
                  <a:gd name="T17" fmla="*/ 294 h 370"/>
                  <a:gd name="T18" fmla="*/ 8 w 40"/>
                  <a:gd name="T19" fmla="*/ 282 h 370"/>
                  <a:gd name="T20" fmla="*/ 4 w 40"/>
                  <a:gd name="T21" fmla="*/ 266 h 370"/>
                  <a:gd name="T22" fmla="*/ 0 w 40"/>
                  <a:gd name="T23" fmla="*/ 249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370">
                    <a:moveTo>
                      <a:pt x="0" y="249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370"/>
                    </a:lnTo>
                    <a:lnTo>
                      <a:pt x="36" y="354"/>
                    </a:lnTo>
                    <a:lnTo>
                      <a:pt x="28" y="342"/>
                    </a:lnTo>
                    <a:lnTo>
                      <a:pt x="24" y="326"/>
                    </a:lnTo>
                    <a:lnTo>
                      <a:pt x="16" y="310"/>
                    </a:lnTo>
                    <a:lnTo>
                      <a:pt x="12" y="294"/>
                    </a:lnTo>
                    <a:lnTo>
                      <a:pt x="8" y="282"/>
                    </a:lnTo>
                    <a:lnTo>
                      <a:pt x="4" y="26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6" name="Freeform 26">
                <a:extLst>
                  <a:ext uri="{FF2B5EF4-FFF2-40B4-BE49-F238E27FC236}">
                    <a16:creationId xmlns:a16="http://schemas.microsoft.com/office/drawing/2014/main" id="{7341119A-30E9-BCF9-ED83-1A6836F37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0599"/>
                <a:ext cx="45" cy="459"/>
              </a:xfrm>
              <a:custGeom>
                <a:avLst/>
                <a:gdLst>
                  <a:gd name="T0" fmla="*/ 0 w 45"/>
                  <a:gd name="T1" fmla="*/ 370 h 459"/>
                  <a:gd name="T2" fmla="*/ 0 w 45"/>
                  <a:gd name="T3" fmla="*/ 0 h 459"/>
                  <a:gd name="T4" fmla="*/ 45 w 45"/>
                  <a:gd name="T5" fmla="*/ 0 h 459"/>
                  <a:gd name="T6" fmla="*/ 45 w 45"/>
                  <a:gd name="T7" fmla="*/ 459 h 459"/>
                  <a:gd name="T8" fmla="*/ 37 w 45"/>
                  <a:gd name="T9" fmla="*/ 447 h 459"/>
                  <a:gd name="T10" fmla="*/ 32 w 45"/>
                  <a:gd name="T11" fmla="*/ 439 h 459"/>
                  <a:gd name="T12" fmla="*/ 28 w 45"/>
                  <a:gd name="T13" fmla="*/ 427 h 459"/>
                  <a:gd name="T14" fmla="*/ 20 w 45"/>
                  <a:gd name="T15" fmla="*/ 415 h 459"/>
                  <a:gd name="T16" fmla="*/ 16 w 45"/>
                  <a:gd name="T17" fmla="*/ 403 h 459"/>
                  <a:gd name="T18" fmla="*/ 12 w 45"/>
                  <a:gd name="T19" fmla="*/ 394 h 459"/>
                  <a:gd name="T20" fmla="*/ 4 w 45"/>
                  <a:gd name="T21" fmla="*/ 382 h 459"/>
                  <a:gd name="T22" fmla="*/ 0 w 45"/>
                  <a:gd name="T23" fmla="*/ 37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459">
                    <a:moveTo>
                      <a:pt x="0" y="37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459"/>
                    </a:lnTo>
                    <a:lnTo>
                      <a:pt x="37" y="447"/>
                    </a:lnTo>
                    <a:lnTo>
                      <a:pt x="32" y="439"/>
                    </a:lnTo>
                    <a:lnTo>
                      <a:pt x="28" y="427"/>
                    </a:lnTo>
                    <a:lnTo>
                      <a:pt x="20" y="415"/>
                    </a:lnTo>
                    <a:lnTo>
                      <a:pt x="16" y="403"/>
                    </a:lnTo>
                    <a:lnTo>
                      <a:pt x="12" y="394"/>
                    </a:lnTo>
                    <a:lnTo>
                      <a:pt x="4" y="382"/>
                    </a:lnTo>
                    <a:lnTo>
                      <a:pt x="0" y="370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7" name="Freeform 27">
                <a:extLst>
                  <a:ext uri="{FF2B5EF4-FFF2-40B4-BE49-F238E27FC236}">
                    <a16:creationId xmlns:a16="http://schemas.microsoft.com/office/drawing/2014/main" id="{4C1C93C3-5169-FFF0-D3F4-FC0BD99B3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0599"/>
                <a:ext cx="44" cy="531"/>
              </a:xfrm>
              <a:custGeom>
                <a:avLst/>
                <a:gdLst>
                  <a:gd name="T0" fmla="*/ 0 w 44"/>
                  <a:gd name="T1" fmla="*/ 459 h 531"/>
                  <a:gd name="T2" fmla="*/ 0 w 44"/>
                  <a:gd name="T3" fmla="*/ 0 h 531"/>
                  <a:gd name="T4" fmla="*/ 44 w 44"/>
                  <a:gd name="T5" fmla="*/ 0 h 531"/>
                  <a:gd name="T6" fmla="*/ 44 w 44"/>
                  <a:gd name="T7" fmla="*/ 531 h 531"/>
                  <a:gd name="T8" fmla="*/ 36 w 44"/>
                  <a:gd name="T9" fmla="*/ 523 h 531"/>
                  <a:gd name="T10" fmla="*/ 32 w 44"/>
                  <a:gd name="T11" fmla="*/ 515 h 531"/>
                  <a:gd name="T12" fmla="*/ 24 w 44"/>
                  <a:gd name="T13" fmla="*/ 507 h 531"/>
                  <a:gd name="T14" fmla="*/ 20 w 44"/>
                  <a:gd name="T15" fmla="*/ 495 h 531"/>
                  <a:gd name="T16" fmla="*/ 16 w 44"/>
                  <a:gd name="T17" fmla="*/ 487 h 531"/>
                  <a:gd name="T18" fmla="*/ 8 w 44"/>
                  <a:gd name="T19" fmla="*/ 479 h 531"/>
                  <a:gd name="T20" fmla="*/ 4 w 44"/>
                  <a:gd name="T21" fmla="*/ 471 h 531"/>
                  <a:gd name="T22" fmla="*/ 0 w 44"/>
                  <a:gd name="T23" fmla="*/ 459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531">
                    <a:moveTo>
                      <a:pt x="0" y="459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531"/>
                    </a:lnTo>
                    <a:lnTo>
                      <a:pt x="36" y="523"/>
                    </a:lnTo>
                    <a:lnTo>
                      <a:pt x="32" y="515"/>
                    </a:lnTo>
                    <a:lnTo>
                      <a:pt x="24" y="507"/>
                    </a:lnTo>
                    <a:lnTo>
                      <a:pt x="20" y="495"/>
                    </a:lnTo>
                    <a:lnTo>
                      <a:pt x="16" y="487"/>
                    </a:lnTo>
                    <a:lnTo>
                      <a:pt x="8" y="479"/>
                    </a:lnTo>
                    <a:lnTo>
                      <a:pt x="4" y="471"/>
                    </a:lnTo>
                    <a:lnTo>
                      <a:pt x="0" y="45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8" name="Freeform 28">
                <a:extLst>
                  <a:ext uri="{FF2B5EF4-FFF2-40B4-BE49-F238E27FC236}">
                    <a16:creationId xmlns:a16="http://schemas.microsoft.com/office/drawing/2014/main" id="{8ADAF1B0-F57E-A4D1-4A71-A39F6B626F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10599"/>
                <a:ext cx="40" cy="596"/>
              </a:xfrm>
              <a:custGeom>
                <a:avLst/>
                <a:gdLst>
                  <a:gd name="T0" fmla="*/ 0 w 40"/>
                  <a:gd name="T1" fmla="*/ 531 h 596"/>
                  <a:gd name="T2" fmla="*/ 0 w 40"/>
                  <a:gd name="T3" fmla="*/ 0 h 596"/>
                  <a:gd name="T4" fmla="*/ 40 w 40"/>
                  <a:gd name="T5" fmla="*/ 0 h 596"/>
                  <a:gd name="T6" fmla="*/ 40 w 40"/>
                  <a:gd name="T7" fmla="*/ 596 h 596"/>
                  <a:gd name="T8" fmla="*/ 36 w 40"/>
                  <a:gd name="T9" fmla="*/ 588 h 596"/>
                  <a:gd name="T10" fmla="*/ 28 w 40"/>
                  <a:gd name="T11" fmla="*/ 580 h 596"/>
                  <a:gd name="T12" fmla="*/ 24 w 40"/>
                  <a:gd name="T13" fmla="*/ 572 h 596"/>
                  <a:gd name="T14" fmla="*/ 20 w 40"/>
                  <a:gd name="T15" fmla="*/ 564 h 596"/>
                  <a:gd name="T16" fmla="*/ 12 w 40"/>
                  <a:gd name="T17" fmla="*/ 556 h 596"/>
                  <a:gd name="T18" fmla="*/ 8 w 40"/>
                  <a:gd name="T19" fmla="*/ 548 h 596"/>
                  <a:gd name="T20" fmla="*/ 4 w 40"/>
                  <a:gd name="T21" fmla="*/ 540 h 596"/>
                  <a:gd name="T22" fmla="*/ 0 w 40"/>
                  <a:gd name="T23" fmla="*/ 531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596">
                    <a:moveTo>
                      <a:pt x="0" y="53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596"/>
                    </a:lnTo>
                    <a:lnTo>
                      <a:pt x="36" y="588"/>
                    </a:lnTo>
                    <a:lnTo>
                      <a:pt x="28" y="580"/>
                    </a:lnTo>
                    <a:lnTo>
                      <a:pt x="24" y="572"/>
                    </a:lnTo>
                    <a:lnTo>
                      <a:pt x="20" y="564"/>
                    </a:lnTo>
                    <a:lnTo>
                      <a:pt x="12" y="556"/>
                    </a:lnTo>
                    <a:lnTo>
                      <a:pt x="8" y="548"/>
                    </a:lnTo>
                    <a:lnTo>
                      <a:pt x="4" y="540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9" name="Freeform 29">
                <a:extLst>
                  <a:ext uri="{FF2B5EF4-FFF2-40B4-BE49-F238E27FC236}">
                    <a16:creationId xmlns:a16="http://schemas.microsoft.com/office/drawing/2014/main" id="{3B2C6147-373B-EF72-26BB-383AEDB27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0599"/>
                <a:ext cx="45" cy="652"/>
              </a:xfrm>
              <a:custGeom>
                <a:avLst/>
                <a:gdLst>
                  <a:gd name="T0" fmla="*/ 0 w 45"/>
                  <a:gd name="T1" fmla="*/ 596 h 652"/>
                  <a:gd name="T2" fmla="*/ 0 w 45"/>
                  <a:gd name="T3" fmla="*/ 0 h 652"/>
                  <a:gd name="T4" fmla="*/ 45 w 45"/>
                  <a:gd name="T5" fmla="*/ 0 h 652"/>
                  <a:gd name="T6" fmla="*/ 45 w 45"/>
                  <a:gd name="T7" fmla="*/ 652 h 652"/>
                  <a:gd name="T8" fmla="*/ 36 w 45"/>
                  <a:gd name="T9" fmla="*/ 644 h 652"/>
                  <a:gd name="T10" fmla="*/ 32 w 45"/>
                  <a:gd name="T11" fmla="*/ 636 h 652"/>
                  <a:gd name="T12" fmla="*/ 28 w 45"/>
                  <a:gd name="T13" fmla="*/ 632 h 652"/>
                  <a:gd name="T14" fmla="*/ 20 w 45"/>
                  <a:gd name="T15" fmla="*/ 624 h 652"/>
                  <a:gd name="T16" fmla="*/ 16 w 45"/>
                  <a:gd name="T17" fmla="*/ 616 h 652"/>
                  <a:gd name="T18" fmla="*/ 12 w 45"/>
                  <a:gd name="T19" fmla="*/ 612 h 652"/>
                  <a:gd name="T20" fmla="*/ 4 w 45"/>
                  <a:gd name="T21" fmla="*/ 604 h 652"/>
                  <a:gd name="T22" fmla="*/ 0 w 45"/>
                  <a:gd name="T23" fmla="*/ 59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652">
                    <a:moveTo>
                      <a:pt x="0" y="596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652"/>
                    </a:lnTo>
                    <a:lnTo>
                      <a:pt x="36" y="644"/>
                    </a:lnTo>
                    <a:lnTo>
                      <a:pt x="32" y="636"/>
                    </a:lnTo>
                    <a:lnTo>
                      <a:pt x="28" y="632"/>
                    </a:lnTo>
                    <a:lnTo>
                      <a:pt x="20" y="624"/>
                    </a:lnTo>
                    <a:lnTo>
                      <a:pt x="16" y="616"/>
                    </a:lnTo>
                    <a:lnTo>
                      <a:pt x="12" y="612"/>
                    </a:lnTo>
                    <a:lnTo>
                      <a:pt x="4" y="604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0" name="Freeform 30">
                <a:extLst>
                  <a:ext uri="{FF2B5EF4-FFF2-40B4-BE49-F238E27FC236}">
                    <a16:creationId xmlns:a16="http://schemas.microsoft.com/office/drawing/2014/main" id="{D3A8EE76-07A6-C7E8-F9C3-0D38686BD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0599"/>
                <a:ext cx="44" cy="701"/>
              </a:xfrm>
              <a:custGeom>
                <a:avLst/>
                <a:gdLst>
                  <a:gd name="T0" fmla="*/ 0 w 44"/>
                  <a:gd name="T1" fmla="*/ 652 h 701"/>
                  <a:gd name="T2" fmla="*/ 0 w 44"/>
                  <a:gd name="T3" fmla="*/ 0 h 701"/>
                  <a:gd name="T4" fmla="*/ 44 w 44"/>
                  <a:gd name="T5" fmla="*/ 0 h 701"/>
                  <a:gd name="T6" fmla="*/ 44 w 44"/>
                  <a:gd name="T7" fmla="*/ 701 h 701"/>
                  <a:gd name="T8" fmla="*/ 36 w 44"/>
                  <a:gd name="T9" fmla="*/ 693 h 701"/>
                  <a:gd name="T10" fmla="*/ 32 w 44"/>
                  <a:gd name="T11" fmla="*/ 689 h 701"/>
                  <a:gd name="T12" fmla="*/ 24 w 44"/>
                  <a:gd name="T13" fmla="*/ 681 h 701"/>
                  <a:gd name="T14" fmla="*/ 20 w 44"/>
                  <a:gd name="T15" fmla="*/ 677 h 701"/>
                  <a:gd name="T16" fmla="*/ 16 w 44"/>
                  <a:gd name="T17" fmla="*/ 668 h 701"/>
                  <a:gd name="T18" fmla="*/ 8 w 44"/>
                  <a:gd name="T19" fmla="*/ 664 h 701"/>
                  <a:gd name="T20" fmla="*/ 4 w 44"/>
                  <a:gd name="T21" fmla="*/ 656 h 701"/>
                  <a:gd name="T22" fmla="*/ 0 w 44"/>
                  <a:gd name="T23" fmla="*/ 652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01">
                    <a:moveTo>
                      <a:pt x="0" y="652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01"/>
                    </a:lnTo>
                    <a:lnTo>
                      <a:pt x="36" y="693"/>
                    </a:lnTo>
                    <a:lnTo>
                      <a:pt x="32" y="689"/>
                    </a:lnTo>
                    <a:lnTo>
                      <a:pt x="24" y="681"/>
                    </a:lnTo>
                    <a:lnTo>
                      <a:pt x="20" y="677"/>
                    </a:lnTo>
                    <a:lnTo>
                      <a:pt x="16" y="668"/>
                    </a:lnTo>
                    <a:lnTo>
                      <a:pt x="8" y="664"/>
                    </a:lnTo>
                    <a:lnTo>
                      <a:pt x="4" y="656"/>
                    </a:lnTo>
                    <a:lnTo>
                      <a:pt x="0" y="65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1" name="Freeform 31">
                <a:extLst>
                  <a:ext uri="{FF2B5EF4-FFF2-40B4-BE49-F238E27FC236}">
                    <a16:creationId xmlns:a16="http://schemas.microsoft.com/office/drawing/2014/main" id="{207F49DC-4D5B-D1DE-9E77-213A3B300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0599"/>
                <a:ext cx="40" cy="741"/>
              </a:xfrm>
              <a:custGeom>
                <a:avLst/>
                <a:gdLst>
                  <a:gd name="T0" fmla="*/ 0 w 40"/>
                  <a:gd name="T1" fmla="*/ 701 h 741"/>
                  <a:gd name="T2" fmla="*/ 0 w 40"/>
                  <a:gd name="T3" fmla="*/ 0 h 741"/>
                  <a:gd name="T4" fmla="*/ 40 w 40"/>
                  <a:gd name="T5" fmla="*/ 0 h 741"/>
                  <a:gd name="T6" fmla="*/ 40 w 40"/>
                  <a:gd name="T7" fmla="*/ 741 h 741"/>
                  <a:gd name="T8" fmla="*/ 36 w 40"/>
                  <a:gd name="T9" fmla="*/ 737 h 741"/>
                  <a:gd name="T10" fmla="*/ 28 w 40"/>
                  <a:gd name="T11" fmla="*/ 733 h 741"/>
                  <a:gd name="T12" fmla="*/ 24 w 40"/>
                  <a:gd name="T13" fmla="*/ 725 h 741"/>
                  <a:gd name="T14" fmla="*/ 20 w 40"/>
                  <a:gd name="T15" fmla="*/ 721 h 741"/>
                  <a:gd name="T16" fmla="*/ 12 w 40"/>
                  <a:gd name="T17" fmla="*/ 717 h 741"/>
                  <a:gd name="T18" fmla="*/ 8 w 40"/>
                  <a:gd name="T19" fmla="*/ 709 h 741"/>
                  <a:gd name="T20" fmla="*/ 4 w 40"/>
                  <a:gd name="T21" fmla="*/ 705 h 741"/>
                  <a:gd name="T22" fmla="*/ 0 w 40"/>
                  <a:gd name="T23" fmla="*/ 701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741">
                    <a:moveTo>
                      <a:pt x="0" y="70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741"/>
                    </a:lnTo>
                    <a:lnTo>
                      <a:pt x="36" y="737"/>
                    </a:lnTo>
                    <a:lnTo>
                      <a:pt x="28" y="733"/>
                    </a:lnTo>
                    <a:lnTo>
                      <a:pt x="24" y="725"/>
                    </a:lnTo>
                    <a:lnTo>
                      <a:pt x="20" y="721"/>
                    </a:lnTo>
                    <a:lnTo>
                      <a:pt x="12" y="717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2" name="Freeform 32">
                <a:extLst>
                  <a:ext uri="{FF2B5EF4-FFF2-40B4-BE49-F238E27FC236}">
                    <a16:creationId xmlns:a16="http://schemas.microsoft.com/office/drawing/2014/main" id="{0BE33C52-9A80-A9DD-957E-DC7D024D6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" y="10599"/>
                <a:ext cx="44" cy="781"/>
              </a:xfrm>
              <a:custGeom>
                <a:avLst/>
                <a:gdLst>
                  <a:gd name="T0" fmla="*/ 0 w 44"/>
                  <a:gd name="T1" fmla="*/ 741 h 781"/>
                  <a:gd name="T2" fmla="*/ 0 w 44"/>
                  <a:gd name="T3" fmla="*/ 0 h 781"/>
                  <a:gd name="T4" fmla="*/ 44 w 44"/>
                  <a:gd name="T5" fmla="*/ 0 h 781"/>
                  <a:gd name="T6" fmla="*/ 44 w 44"/>
                  <a:gd name="T7" fmla="*/ 781 h 781"/>
                  <a:gd name="T8" fmla="*/ 40 w 44"/>
                  <a:gd name="T9" fmla="*/ 777 h 781"/>
                  <a:gd name="T10" fmla="*/ 32 w 44"/>
                  <a:gd name="T11" fmla="*/ 773 h 781"/>
                  <a:gd name="T12" fmla="*/ 28 w 44"/>
                  <a:gd name="T13" fmla="*/ 765 h 781"/>
                  <a:gd name="T14" fmla="*/ 20 w 44"/>
                  <a:gd name="T15" fmla="*/ 761 h 781"/>
                  <a:gd name="T16" fmla="*/ 16 w 44"/>
                  <a:gd name="T17" fmla="*/ 757 h 781"/>
                  <a:gd name="T18" fmla="*/ 12 w 44"/>
                  <a:gd name="T19" fmla="*/ 753 h 781"/>
                  <a:gd name="T20" fmla="*/ 8 w 44"/>
                  <a:gd name="T21" fmla="*/ 749 h 781"/>
                  <a:gd name="T22" fmla="*/ 0 w 44"/>
                  <a:gd name="T23" fmla="*/ 741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81">
                    <a:moveTo>
                      <a:pt x="0" y="741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81"/>
                    </a:lnTo>
                    <a:lnTo>
                      <a:pt x="40" y="777"/>
                    </a:lnTo>
                    <a:lnTo>
                      <a:pt x="32" y="773"/>
                    </a:lnTo>
                    <a:lnTo>
                      <a:pt x="28" y="765"/>
                    </a:lnTo>
                    <a:lnTo>
                      <a:pt x="20" y="761"/>
                    </a:lnTo>
                    <a:lnTo>
                      <a:pt x="16" y="757"/>
                    </a:lnTo>
                    <a:lnTo>
                      <a:pt x="12" y="753"/>
                    </a:lnTo>
                    <a:lnTo>
                      <a:pt x="8" y="749"/>
                    </a:lnTo>
                    <a:lnTo>
                      <a:pt x="0" y="741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3" name="Freeform 33">
                <a:extLst>
                  <a:ext uri="{FF2B5EF4-FFF2-40B4-BE49-F238E27FC236}">
                    <a16:creationId xmlns:a16="http://schemas.microsoft.com/office/drawing/2014/main" id="{1533EC1F-46E9-524A-D0DC-1934394A1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" y="10599"/>
                <a:ext cx="45" cy="818"/>
              </a:xfrm>
              <a:custGeom>
                <a:avLst/>
                <a:gdLst>
                  <a:gd name="T0" fmla="*/ 0 w 45"/>
                  <a:gd name="T1" fmla="*/ 781 h 818"/>
                  <a:gd name="T2" fmla="*/ 0 w 45"/>
                  <a:gd name="T3" fmla="*/ 0 h 818"/>
                  <a:gd name="T4" fmla="*/ 45 w 45"/>
                  <a:gd name="T5" fmla="*/ 0 h 818"/>
                  <a:gd name="T6" fmla="*/ 45 w 45"/>
                  <a:gd name="T7" fmla="*/ 818 h 818"/>
                  <a:gd name="T8" fmla="*/ 37 w 45"/>
                  <a:gd name="T9" fmla="*/ 814 h 818"/>
                  <a:gd name="T10" fmla="*/ 33 w 45"/>
                  <a:gd name="T11" fmla="*/ 810 h 818"/>
                  <a:gd name="T12" fmla="*/ 29 w 45"/>
                  <a:gd name="T13" fmla="*/ 805 h 818"/>
                  <a:gd name="T14" fmla="*/ 21 w 45"/>
                  <a:gd name="T15" fmla="*/ 797 h 818"/>
                  <a:gd name="T16" fmla="*/ 17 w 45"/>
                  <a:gd name="T17" fmla="*/ 793 h 818"/>
                  <a:gd name="T18" fmla="*/ 13 w 45"/>
                  <a:gd name="T19" fmla="*/ 789 h 818"/>
                  <a:gd name="T20" fmla="*/ 5 w 45"/>
                  <a:gd name="T21" fmla="*/ 785 h 818"/>
                  <a:gd name="T22" fmla="*/ 0 w 45"/>
                  <a:gd name="T23" fmla="*/ 781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818">
                    <a:moveTo>
                      <a:pt x="0" y="781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818"/>
                    </a:lnTo>
                    <a:lnTo>
                      <a:pt x="37" y="814"/>
                    </a:lnTo>
                    <a:lnTo>
                      <a:pt x="33" y="810"/>
                    </a:lnTo>
                    <a:lnTo>
                      <a:pt x="29" y="805"/>
                    </a:lnTo>
                    <a:lnTo>
                      <a:pt x="21" y="797"/>
                    </a:lnTo>
                    <a:lnTo>
                      <a:pt x="17" y="793"/>
                    </a:lnTo>
                    <a:lnTo>
                      <a:pt x="13" y="789"/>
                    </a:lnTo>
                    <a:lnTo>
                      <a:pt x="5" y="785"/>
                    </a:lnTo>
                    <a:lnTo>
                      <a:pt x="0" y="781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4" name="Freeform 34">
                <a:extLst>
                  <a:ext uri="{FF2B5EF4-FFF2-40B4-BE49-F238E27FC236}">
                    <a16:creationId xmlns:a16="http://schemas.microsoft.com/office/drawing/2014/main" id="{19D13634-F426-D140-8ABA-1647912DF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9" y="10599"/>
                <a:ext cx="40" cy="850"/>
              </a:xfrm>
              <a:custGeom>
                <a:avLst/>
                <a:gdLst>
                  <a:gd name="T0" fmla="*/ 0 w 40"/>
                  <a:gd name="T1" fmla="*/ 818 h 850"/>
                  <a:gd name="T2" fmla="*/ 0 w 40"/>
                  <a:gd name="T3" fmla="*/ 0 h 850"/>
                  <a:gd name="T4" fmla="*/ 40 w 40"/>
                  <a:gd name="T5" fmla="*/ 0 h 850"/>
                  <a:gd name="T6" fmla="*/ 40 w 40"/>
                  <a:gd name="T7" fmla="*/ 850 h 850"/>
                  <a:gd name="T8" fmla="*/ 36 w 40"/>
                  <a:gd name="T9" fmla="*/ 846 h 850"/>
                  <a:gd name="T10" fmla="*/ 32 w 40"/>
                  <a:gd name="T11" fmla="*/ 842 h 850"/>
                  <a:gd name="T12" fmla="*/ 24 w 40"/>
                  <a:gd name="T13" fmla="*/ 838 h 850"/>
                  <a:gd name="T14" fmla="*/ 20 w 40"/>
                  <a:gd name="T15" fmla="*/ 834 h 850"/>
                  <a:gd name="T16" fmla="*/ 16 w 40"/>
                  <a:gd name="T17" fmla="*/ 830 h 850"/>
                  <a:gd name="T18" fmla="*/ 8 w 40"/>
                  <a:gd name="T19" fmla="*/ 826 h 850"/>
                  <a:gd name="T20" fmla="*/ 4 w 40"/>
                  <a:gd name="T21" fmla="*/ 822 h 850"/>
                  <a:gd name="T22" fmla="*/ 0 w 40"/>
                  <a:gd name="T23" fmla="*/ 818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850">
                    <a:moveTo>
                      <a:pt x="0" y="818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850"/>
                    </a:lnTo>
                    <a:lnTo>
                      <a:pt x="36" y="846"/>
                    </a:lnTo>
                    <a:lnTo>
                      <a:pt x="32" y="842"/>
                    </a:lnTo>
                    <a:lnTo>
                      <a:pt x="24" y="838"/>
                    </a:lnTo>
                    <a:lnTo>
                      <a:pt x="20" y="834"/>
                    </a:lnTo>
                    <a:lnTo>
                      <a:pt x="16" y="830"/>
                    </a:lnTo>
                    <a:lnTo>
                      <a:pt x="8" y="826"/>
                    </a:lnTo>
                    <a:lnTo>
                      <a:pt x="4" y="822"/>
                    </a:lnTo>
                    <a:lnTo>
                      <a:pt x="0" y="818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5" name="Freeform 35">
                <a:extLst>
                  <a:ext uri="{FF2B5EF4-FFF2-40B4-BE49-F238E27FC236}">
                    <a16:creationId xmlns:a16="http://schemas.microsoft.com/office/drawing/2014/main" id="{4026232B-A359-7D1D-F88A-D0C04FB65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9" y="10599"/>
                <a:ext cx="44" cy="878"/>
              </a:xfrm>
              <a:custGeom>
                <a:avLst/>
                <a:gdLst>
                  <a:gd name="T0" fmla="*/ 0 w 44"/>
                  <a:gd name="T1" fmla="*/ 850 h 878"/>
                  <a:gd name="T2" fmla="*/ 0 w 44"/>
                  <a:gd name="T3" fmla="*/ 0 h 878"/>
                  <a:gd name="T4" fmla="*/ 32 w 44"/>
                  <a:gd name="T5" fmla="*/ 0 h 878"/>
                  <a:gd name="T6" fmla="*/ 36 w 44"/>
                  <a:gd name="T7" fmla="*/ 12 h 878"/>
                  <a:gd name="T8" fmla="*/ 36 w 44"/>
                  <a:gd name="T9" fmla="*/ 20 h 878"/>
                  <a:gd name="T10" fmla="*/ 36 w 44"/>
                  <a:gd name="T11" fmla="*/ 28 h 878"/>
                  <a:gd name="T12" fmla="*/ 36 w 44"/>
                  <a:gd name="T13" fmla="*/ 36 h 878"/>
                  <a:gd name="T14" fmla="*/ 40 w 44"/>
                  <a:gd name="T15" fmla="*/ 44 h 878"/>
                  <a:gd name="T16" fmla="*/ 40 w 44"/>
                  <a:gd name="T17" fmla="*/ 52 h 878"/>
                  <a:gd name="T18" fmla="*/ 40 w 44"/>
                  <a:gd name="T19" fmla="*/ 64 h 878"/>
                  <a:gd name="T20" fmla="*/ 44 w 44"/>
                  <a:gd name="T21" fmla="*/ 72 h 878"/>
                  <a:gd name="T22" fmla="*/ 44 w 44"/>
                  <a:gd name="T23" fmla="*/ 878 h 878"/>
                  <a:gd name="T24" fmla="*/ 40 w 44"/>
                  <a:gd name="T25" fmla="*/ 874 h 878"/>
                  <a:gd name="T26" fmla="*/ 32 w 44"/>
                  <a:gd name="T27" fmla="*/ 870 h 878"/>
                  <a:gd name="T28" fmla="*/ 28 w 44"/>
                  <a:gd name="T29" fmla="*/ 866 h 878"/>
                  <a:gd name="T30" fmla="*/ 24 w 44"/>
                  <a:gd name="T31" fmla="*/ 862 h 878"/>
                  <a:gd name="T32" fmla="*/ 16 w 44"/>
                  <a:gd name="T33" fmla="*/ 858 h 878"/>
                  <a:gd name="T34" fmla="*/ 12 w 44"/>
                  <a:gd name="T35" fmla="*/ 854 h 878"/>
                  <a:gd name="T36" fmla="*/ 8 w 44"/>
                  <a:gd name="T37" fmla="*/ 850 h 878"/>
                  <a:gd name="T38" fmla="*/ 0 w 44"/>
                  <a:gd name="T39" fmla="*/ 850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4" h="878">
                    <a:moveTo>
                      <a:pt x="0" y="8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6" y="12"/>
                    </a:lnTo>
                    <a:lnTo>
                      <a:pt x="36" y="20"/>
                    </a:lnTo>
                    <a:lnTo>
                      <a:pt x="36" y="28"/>
                    </a:lnTo>
                    <a:lnTo>
                      <a:pt x="36" y="36"/>
                    </a:lnTo>
                    <a:lnTo>
                      <a:pt x="40" y="44"/>
                    </a:lnTo>
                    <a:lnTo>
                      <a:pt x="40" y="52"/>
                    </a:lnTo>
                    <a:lnTo>
                      <a:pt x="40" y="64"/>
                    </a:lnTo>
                    <a:lnTo>
                      <a:pt x="44" y="72"/>
                    </a:lnTo>
                    <a:lnTo>
                      <a:pt x="44" y="878"/>
                    </a:lnTo>
                    <a:lnTo>
                      <a:pt x="40" y="874"/>
                    </a:lnTo>
                    <a:lnTo>
                      <a:pt x="32" y="870"/>
                    </a:lnTo>
                    <a:lnTo>
                      <a:pt x="28" y="866"/>
                    </a:lnTo>
                    <a:lnTo>
                      <a:pt x="24" y="862"/>
                    </a:lnTo>
                    <a:lnTo>
                      <a:pt x="16" y="858"/>
                    </a:lnTo>
                    <a:lnTo>
                      <a:pt x="12" y="854"/>
                    </a:lnTo>
                    <a:lnTo>
                      <a:pt x="8" y="850"/>
                    </a:lnTo>
                    <a:lnTo>
                      <a:pt x="0" y="850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6" name="Freeform 36">
                <a:extLst>
                  <a:ext uri="{FF2B5EF4-FFF2-40B4-BE49-F238E27FC236}">
                    <a16:creationId xmlns:a16="http://schemas.microsoft.com/office/drawing/2014/main" id="{39BEC802-E332-4F48-1E5D-8C9D60DC7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10671"/>
                <a:ext cx="45" cy="830"/>
              </a:xfrm>
              <a:custGeom>
                <a:avLst/>
                <a:gdLst>
                  <a:gd name="T0" fmla="*/ 0 w 45"/>
                  <a:gd name="T1" fmla="*/ 806 h 830"/>
                  <a:gd name="T2" fmla="*/ 0 w 45"/>
                  <a:gd name="T3" fmla="*/ 0 h 830"/>
                  <a:gd name="T4" fmla="*/ 4 w 45"/>
                  <a:gd name="T5" fmla="*/ 16 h 830"/>
                  <a:gd name="T6" fmla="*/ 9 w 45"/>
                  <a:gd name="T7" fmla="*/ 32 h 830"/>
                  <a:gd name="T8" fmla="*/ 13 w 45"/>
                  <a:gd name="T9" fmla="*/ 48 h 830"/>
                  <a:gd name="T10" fmla="*/ 17 w 45"/>
                  <a:gd name="T11" fmla="*/ 65 h 830"/>
                  <a:gd name="T12" fmla="*/ 25 w 45"/>
                  <a:gd name="T13" fmla="*/ 81 h 830"/>
                  <a:gd name="T14" fmla="*/ 29 w 45"/>
                  <a:gd name="T15" fmla="*/ 97 h 830"/>
                  <a:gd name="T16" fmla="*/ 37 w 45"/>
                  <a:gd name="T17" fmla="*/ 113 h 830"/>
                  <a:gd name="T18" fmla="*/ 45 w 45"/>
                  <a:gd name="T19" fmla="*/ 129 h 830"/>
                  <a:gd name="T20" fmla="*/ 45 w 45"/>
                  <a:gd name="T21" fmla="*/ 830 h 830"/>
                  <a:gd name="T22" fmla="*/ 37 w 45"/>
                  <a:gd name="T23" fmla="*/ 826 h 830"/>
                  <a:gd name="T24" fmla="*/ 33 w 45"/>
                  <a:gd name="T25" fmla="*/ 826 h 830"/>
                  <a:gd name="T26" fmla="*/ 29 w 45"/>
                  <a:gd name="T27" fmla="*/ 822 h 830"/>
                  <a:gd name="T28" fmla="*/ 21 w 45"/>
                  <a:gd name="T29" fmla="*/ 818 h 830"/>
                  <a:gd name="T30" fmla="*/ 17 w 45"/>
                  <a:gd name="T31" fmla="*/ 814 h 830"/>
                  <a:gd name="T32" fmla="*/ 13 w 45"/>
                  <a:gd name="T33" fmla="*/ 810 h 830"/>
                  <a:gd name="T34" fmla="*/ 4 w 45"/>
                  <a:gd name="T35" fmla="*/ 806 h 830"/>
                  <a:gd name="T36" fmla="*/ 0 w 45"/>
                  <a:gd name="T37" fmla="*/ 806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830">
                    <a:moveTo>
                      <a:pt x="0" y="806"/>
                    </a:moveTo>
                    <a:lnTo>
                      <a:pt x="0" y="0"/>
                    </a:lnTo>
                    <a:lnTo>
                      <a:pt x="4" y="16"/>
                    </a:lnTo>
                    <a:lnTo>
                      <a:pt x="9" y="32"/>
                    </a:lnTo>
                    <a:lnTo>
                      <a:pt x="13" y="48"/>
                    </a:lnTo>
                    <a:lnTo>
                      <a:pt x="17" y="65"/>
                    </a:lnTo>
                    <a:lnTo>
                      <a:pt x="25" y="81"/>
                    </a:lnTo>
                    <a:lnTo>
                      <a:pt x="29" y="97"/>
                    </a:lnTo>
                    <a:lnTo>
                      <a:pt x="37" y="113"/>
                    </a:lnTo>
                    <a:lnTo>
                      <a:pt x="45" y="129"/>
                    </a:lnTo>
                    <a:lnTo>
                      <a:pt x="45" y="830"/>
                    </a:lnTo>
                    <a:lnTo>
                      <a:pt x="37" y="826"/>
                    </a:lnTo>
                    <a:lnTo>
                      <a:pt x="33" y="826"/>
                    </a:lnTo>
                    <a:lnTo>
                      <a:pt x="29" y="822"/>
                    </a:lnTo>
                    <a:lnTo>
                      <a:pt x="21" y="818"/>
                    </a:lnTo>
                    <a:lnTo>
                      <a:pt x="17" y="814"/>
                    </a:lnTo>
                    <a:lnTo>
                      <a:pt x="13" y="810"/>
                    </a:lnTo>
                    <a:lnTo>
                      <a:pt x="4" y="806"/>
                    </a:lnTo>
                    <a:lnTo>
                      <a:pt x="0" y="806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7" name="Freeform 37">
                <a:extLst>
                  <a:ext uri="{FF2B5EF4-FFF2-40B4-BE49-F238E27FC236}">
                    <a16:creationId xmlns:a16="http://schemas.microsoft.com/office/drawing/2014/main" id="{A5763CAC-3488-C44E-9AF8-9AD21110A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0800"/>
                <a:ext cx="40" cy="725"/>
              </a:xfrm>
              <a:custGeom>
                <a:avLst/>
                <a:gdLst>
                  <a:gd name="T0" fmla="*/ 0 w 40"/>
                  <a:gd name="T1" fmla="*/ 701 h 725"/>
                  <a:gd name="T2" fmla="*/ 0 w 40"/>
                  <a:gd name="T3" fmla="*/ 0 h 725"/>
                  <a:gd name="T4" fmla="*/ 4 w 40"/>
                  <a:gd name="T5" fmla="*/ 8 h 725"/>
                  <a:gd name="T6" fmla="*/ 8 w 40"/>
                  <a:gd name="T7" fmla="*/ 16 h 725"/>
                  <a:gd name="T8" fmla="*/ 12 w 40"/>
                  <a:gd name="T9" fmla="*/ 28 h 725"/>
                  <a:gd name="T10" fmla="*/ 20 w 40"/>
                  <a:gd name="T11" fmla="*/ 36 h 725"/>
                  <a:gd name="T12" fmla="*/ 24 w 40"/>
                  <a:gd name="T13" fmla="*/ 48 h 725"/>
                  <a:gd name="T14" fmla="*/ 28 w 40"/>
                  <a:gd name="T15" fmla="*/ 56 h 725"/>
                  <a:gd name="T16" fmla="*/ 36 w 40"/>
                  <a:gd name="T17" fmla="*/ 65 h 725"/>
                  <a:gd name="T18" fmla="*/ 40 w 40"/>
                  <a:gd name="T19" fmla="*/ 77 h 725"/>
                  <a:gd name="T20" fmla="*/ 40 w 40"/>
                  <a:gd name="T21" fmla="*/ 725 h 725"/>
                  <a:gd name="T22" fmla="*/ 36 w 40"/>
                  <a:gd name="T23" fmla="*/ 721 h 725"/>
                  <a:gd name="T24" fmla="*/ 32 w 40"/>
                  <a:gd name="T25" fmla="*/ 717 h 725"/>
                  <a:gd name="T26" fmla="*/ 24 w 40"/>
                  <a:gd name="T27" fmla="*/ 717 h 725"/>
                  <a:gd name="T28" fmla="*/ 20 w 40"/>
                  <a:gd name="T29" fmla="*/ 713 h 725"/>
                  <a:gd name="T30" fmla="*/ 16 w 40"/>
                  <a:gd name="T31" fmla="*/ 709 h 725"/>
                  <a:gd name="T32" fmla="*/ 8 w 40"/>
                  <a:gd name="T33" fmla="*/ 709 h 725"/>
                  <a:gd name="T34" fmla="*/ 4 w 40"/>
                  <a:gd name="T35" fmla="*/ 705 h 725"/>
                  <a:gd name="T36" fmla="*/ 0 w 40"/>
                  <a:gd name="T37" fmla="*/ 701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725">
                    <a:moveTo>
                      <a:pt x="0" y="701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8" y="16"/>
                    </a:lnTo>
                    <a:lnTo>
                      <a:pt x="12" y="28"/>
                    </a:lnTo>
                    <a:lnTo>
                      <a:pt x="20" y="36"/>
                    </a:lnTo>
                    <a:lnTo>
                      <a:pt x="24" y="48"/>
                    </a:lnTo>
                    <a:lnTo>
                      <a:pt x="28" y="56"/>
                    </a:lnTo>
                    <a:lnTo>
                      <a:pt x="36" y="65"/>
                    </a:lnTo>
                    <a:lnTo>
                      <a:pt x="40" y="77"/>
                    </a:lnTo>
                    <a:lnTo>
                      <a:pt x="40" y="725"/>
                    </a:lnTo>
                    <a:lnTo>
                      <a:pt x="36" y="721"/>
                    </a:lnTo>
                    <a:lnTo>
                      <a:pt x="32" y="717"/>
                    </a:lnTo>
                    <a:lnTo>
                      <a:pt x="24" y="717"/>
                    </a:lnTo>
                    <a:lnTo>
                      <a:pt x="20" y="713"/>
                    </a:lnTo>
                    <a:lnTo>
                      <a:pt x="16" y="709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8" name="Freeform 38">
                <a:extLst>
                  <a:ext uri="{FF2B5EF4-FFF2-40B4-BE49-F238E27FC236}">
                    <a16:creationId xmlns:a16="http://schemas.microsoft.com/office/drawing/2014/main" id="{985A6B56-A5B4-EF4C-A22C-36D6C82AB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0877"/>
                <a:ext cx="44" cy="668"/>
              </a:xfrm>
              <a:custGeom>
                <a:avLst/>
                <a:gdLst>
                  <a:gd name="T0" fmla="*/ 0 w 44"/>
                  <a:gd name="T1" fmla="*/ 648 h 668"/>
                  <a:gd name="T2" fmla="*/ 0 w 44"/>
                  <a:gd name="T3" fmla="*/ 0 h 668"/>
                  <a:gd name="T4" fmla="*/ 4 w 44"/>
                  <a:gd name="T5" fmla="*/ 4 h 668"/>
                  <a:gd name="T6" fmla="*/ 12 w 44"/>
                  <a:gd name="T7" fmla="*/ 12 h 668"/>
                  <a:gd name="T8" fmla="*/ 16 w 44"/>
                  <a:gd name="T9" fmla="*/ 20 h 668"/>
                  <a:gd name="T10" fmla="*/ 20 w 44"/>
                  <a:gd name="T11" fmla="*/ 28 h 668"/>
                  <a:gd name="T12" fmla="*/ 28 w 44"/>
                  <a:gd name="T13" fmla="*/ 36 h 668"/>
                  <a:gd name="T14" fmla="*/ 32 w 44"/>
                  <a:gd name="T15" fmla="*/ 40 h 668"/>
                  <a:gd name="T16" fmla="*/ 36 w 44"/>
                  <a:gd name="T17" fmla="*/ 48 h 668"/>
                  <a:gd name="T18" fmla="*/ 44 w 44"/>
                  <a:gd name="T19" fmla="*/ 56 h 668"/>
                  <a:gd name="T20" fmla="*/ 44 w 44"/>
                  <a:gd name="T21" fmla="*/ 668 h 668"/>
                  <a:gd name="T22" fmla="*/ 40 w 44"/>
                  <a:gd name="T23" fmla="*/ 664 h 668"/>
                  <a:gd name="T24" fmla="*/ 32 w 44"/>
                  <a:gd name="T25" fmla="*/ 664 h 668"/>
                  <a:gd name="T26" fmla="*/ 28 w 44"/>
                  <a:gd name="T27" fmla="*/ 660 h 668"/>
                  <a:gd name="T28" fmla="*/ 24 w 44"/>
                  <a:gd name="T29" fmla="*/ 656 h 668"/>
                  <a:gd name="T30" fmla="*/ 16 w 44"/>
                  <a:gd name="T31" fmla="*/ 656 h 668"/>
                  <a:gd name="T32" fmla="*/ 12 w 44"/>
                  <a:gd name="T33" fmla="*/ 652 h 668"/>
                  <a:gd name="T34" fmla="*/ 8 w 44"/>
                  <a:gd name="T35" fmla="*/ 648 h 668"/>
                  <a:gd name="T36" fmla="*/ 0 w 44"/>
                  <a:gd name="T37" fmla="*/ 648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668">
                    <a:moveTo>
                      <a:pt x="0" y="6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12"/>
                    </a:lnTo>
                    <a:lnTo>
                      <a:pt x="16" y="20"/>
                    </a:lnTo>
                    <a:lnTo>
                      <a:pt x="20" y="28"/>
                    </a:lnTo>
                    <a:lnTo>
                      <a:pt x="28" y="36"/>
                    </a:lnTo>
                    <a:lnTo>
                      <a:pt x="32" y="40"/>
                    </a:lnTo>
                    <a:lnTo>
                      <a:pt x="36" y="48"/>
                    </a:lnTo>
                    <a:lnTo>
                      <a:pt x="44" y="56"/>
                    </a:lnTo>
                    <a:lnTo>
                      <a:pt x="44" y="668"/>
                    </a:lnTo>
                    <a:lnTo>
                      <a:pt x="40" y="664"/>
                    </a:lnTo>
                    <a:lnTo>
                      <a:pt x="32" y="664"/>
                    </a:lnTo>
                    <a:lnTo>
                      <a:pt x="28" y="660"/>
                    </a:lnTo>
                    <a:lnTo>
                      <a:pt x="24" y="656"/>
                    </a:lnTo>
                    <a:lnTo>
                      <a:pt x="16" y="656"/>
                    </a:lnTo>
                    <a:lnTo>
                      <a:pt x="12" y="652"/>
                    </a:lnTo>
                    <a:lnTo>
                      <a:pt x="8" y="648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9" name="Freeform 39">
                <a:extLst>
                  <a:ext uri="{FF2B5EF4-FFF2-40B4-BE49-F238E27FC236}">
                    <a16:creationId xmlns:a16="http://schemas.microsoft.com/office/drawing/2014/main" id="{E3EFDBC2-2801-FEE5-11CB-9D15B608F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10933"/>
                <a:ext cx="45" cy="633"/>
              </a:xfrm>
              <a:custGeom>
                <a:avLst/>
                <a:gdLst>
                  <a:gd name="T0" fmla="*/ 0 w 45"/>
                  <a:gd name="T1" fmla="*/ 612 h 633"/>
                  <a:gd name="T2" fmla="*/ 0 w 45"/>
                  <a:gd name="T3" fmla="*/ 0 h 633"/>
                  <a:gd name="T4" fmla="*/ 4 w 45"/>
                  <a:gd name="T5" fmla="*/ 4 h 633"/>
                  <a:gd name="T6" fmla="*/ 8 w 45"/>
                  <a:gd name="T7" fmla="*/ 12 h 633"/>
                  <a:gd name="T8" fmla="*/ 17 w 45"/>
                  <a:gd name="T9" fmla="*/ 16 h 633"/>
                  <a:gd name="T10" fmla="*/ 21 w 45"/>
                  <a:gd name="T11" fmla="*/ 24 h 633"/>
                  <a:gd name="T12" fmla="*/ 25 w 45"/>
                  <a:gd name="T13" fmla="*/ 28 h 633"/>
                  <a:gd name="T14" fmla="*/ 33 w 45"/>
                  <a:gd name="T15" fmla="*/ 32 h 633"/>
                  <a:gd name="T16" fmla="*/ 37 w 45"/>
                  <a:gd name="T17" fmla="*/ 40 h 633"/>
                  <a:gd name="T18" fmla="*/ 45 w 45"/>
                  <a:gd name="T19" fmla="*/ 44 h 633"/>
                  <a:gd name="T20" fmla="*/ 45 w 45"/>
                  <a:gd name="T21" fmla="*/ 633 h 633"/>
                  <a:gd name="T22" fmla="*/ 37 w 45"/>
                  <a:gd name="T23" fmla="*/ 629 h 633"/>
                  <a:gd name="T24" fmla="*/ 33 w 45"/>
                  <a:gd name="T25" fmla="*/ 625 h 633"/>
                  <a:gd name="T26" fmla="*/ 29 w 45"/>
                  <a:gd name="T27" fmla="*/ 625 h 633"/>
                  <a:gd name="T28" fmla="*/ 21 w 45"/>
                  <a:gd name="T29" fmla="*/ 621 h 633"/>
                  <a:gd name="T30" fmla="*/ 17 w 45"/>
                  <a:gd name="T31" fmla="*/ 621 h 633"/>
                  <a:gd name="T32" fmla="*/ 13 w 45"/>
                  <a:gd name="T33" fmla="*/ 617 h 633"/>
                  <a:gd name="T34" fmla="*/ 4 w 45"/>
                  <a:gd name="T35" fmla="*/ 617 h 633"/>
                  <a:gd name="T36" fmla="*/ 0 w 45"/>
                  <a:gd name="T37" fmla="*/ 612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633">
                    <a:moveTo>
                      <a:pt x="0" y="612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7" y="16"/>
                    </a:lnTo>
                    <a:lnTo>
                      <a:pt x="21" y="24"/>
                    </a:lnTo>
                    <a:lnTo>
                      <a:pt x="25" y="28"/>
                    </a:lnTo>
                    <a:lnTo>
                      <a:pt x="33" y="32"/>
                    </a:lnTo>
                    <a:lnTo>
                      <a:pt x="37" y="40"/>
                    </a:lnTo>
                    <a:lnTo>
                      <a:pt x="45" y="44"/>
                    </a:lnTo>
                    <a:lnTo>
                      <a:pt x="45" y="633"/>
                    </a:lnTo>
                    <a:lnTo>
                      <a:pt x="37" y="629"/>
                    </a:lnTo>
                    <a:lnTo>
                      <a:pt x="33" y="625"/>
                    </a:lnTo>
                    <a:lnTo>
                      <a:pt x="29" y="625"/>
                    </a:lnTo>
                    <a:lnTo>
                      <a:pt x="21" y="621"/>
                    </a:lnTo>
                    <a:lnTo>
                      <a:pt x="17" y="621"/>
                    </a:lnTo>
                    <a:lnTo>
                      <a:pt x="13" y="617"/>
                    </a:lnTo>
                    <a:lnTo>
                      <a:pt x="4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0" name="Freeform 40">
                <a:extLst>
                  <a:ext uri="{FF2B5EF4-FFF2-40B4-BE49-F238E27FC236}">
                    <a16:creationId xmlns:a16="http://schemas.microsoft.com/office/drawing/2014/main" id="{BD79AFB7-90F4-6026-0637-68AC21CA1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7" y="10977"/>
                <a:ext cx="40" cy="605"/>
              </a:xfrm>
              <a:custGeom>
                <a:avLst/>
                <a:gdLst>
                  <a:gd name="T0" fmla="*/ 0 w 40"/>
                  <a:gd name="T1" fmla="*/ 589 h 605"/>
                  <a:gd name="T2" fmla="*/ 0 w 40"/>
                  <a:gd name="T3" fmla="*/ 0 h 605"/>
                  <a:gd name="T4" fmla="*/ 4 w 40"/>
                  <a:gd name="T5" fmla="*/ 4 h 605"/>
                  <a:gd name="T6" fmla="*/ 8 w 40"/>
                  <a:gd name="T7" fmla="*/ 12 h 605"/>
                  <a:gd name="T8" fmla="*/ 12 w 40"/>
                  <a:gd name="T9" fmla="*/ 16 h 605"/>
                  <a:gd name="T10" fmla="*/ 20 w 40"/>
                  <a:gd name="T11" fmla="*/ 21 h 605"/>
                  <a:gd name="T12" fmla="*/ 24 w 40"/>
                  <a:gd name="T13" fmla="*/ 25 h 605"/>
                  <a:gd name="T14" fmla="*/ 32 w 40"/>
                  <a:gd name="T15" fmla="*/ 29 h 605"/>
                  <a:gd name="T16" fmla="*/ 36 w 40"/>
                  <a:gd name="T17" fmla="*/ 33 h 605"/>
                  <a:gd name="T18" fmla="*/ 40 w 40"/>
                  <a:gd name="T19" fmla="*/ 37 h 605"/>
                  <a:gd name="T20" fmla="*/ 40 w 40"/>
                  <a:gd name="T21" fmla="*/ 605 h 605"/>
                  <a:gd name="T22" fmla="*/ 36 w 40"/>
                  <a:gd name="T23" fmla="*/ 601 h 605"/>
                  <a:gd name="T24" fmla="*/ 32 w 40"/>
                  <a:gd name="T25" fmla="*/ 601 h 605"/>
                  <a:gd name="T26" fmla="*/ 24 w 40"/>
                  <a:gd name="T27" fmla="*/ 597 h 605"/>
                  <a:gd name="T28" fmla="*/ 20 w 40"/>
                  <a:gd name="T29" fmla="*/ 597 h 605"/>
                  <a:gd name="T30" fmla="*/ 16 w 40"/>
                  <a:gd name="T31" fmla="*/ 593 h 605"/>
                  <a:gd name="T32" fmla="*/ 8 w 40"/>
                  <a:gd name="T33" fmla="*/ 593 h 605"/>
                  <a:gd name="T34" fmla="*/ 4 w 40"/>
                  <a:gd name="T35" fmla="*/ 589 h 605"/>
                  <a:gd name="T36" fmla="*/ 0 w 40"/>
                  <a:gd name="T37" fmla="*/ 589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605">
                    <a:moveTo>
                      <a:pt x="0" y="589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2" y="16"/>
                    </a:lnTo>
                    <a:lnTo>
                      <a:pt x="20" y="21"/>
                    </a:lnTo>
                    <a:lnTo>
                      <a:pt x="24" y="25"/>
                    </a:lnTo>
                    <a:lnTo>
                      <a:pt x="32" y="29"/>
                    </a:lnTo>
                    <a:lnTo>
                      <a:pt x="36" y="33"/>
                    </a:lnTo>
                    <a:lnTo>
                      <a:pt x="40" y="37"/>
                    </a:lnTo>
                    <a:lnTo>
                      <a:pt x="40" y="605"/>
                    </a:lnTo>
                    <a:lnTo>
                      <a:pt x="36" y="601"/>
                    </a:lnTo>
                    <a:lnTo>
                      <a:pt x="32" y="601"/>
                    </a:lnTo>
                    <a:lnTo>
                      <a:pt x="24" y="597"/>
                    </a:lnTo>
                    <a:lnTo>
                      <a:pt x="20" y="597"/>
                    </a:lnTo>
                    <a:lnTo>
                      <a:pt x="16" y="593"/>
                    </a:lnTo>
                    <a:lnTo>
                      <a:pt x="8" y="593"/>
                    </a:lnTo>
                    <a:lnTo>
                      <a:pt x="4" y="589"/>
                    </a:lnTo>
                    <a:lnTo>
                      <a:pt x="0" y="589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1" name="Freeform 41">
                <a:extLst>
                  <a:ext uri="{FF2B5EF4-FFF2-40B4-BE49-F238E27FC236}">
                    <a16:creationId xmlns:a16="http://schemas.microsoft.com/office/drawing/2014/main" id="{BD391B73-FAA7-879E-7067-CF8582EFBB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11014"/>
                <a:ext cx="44" cy="580"/>
              </a:xfrm>
              <a:custGeom>
                <a:avLst/>
                <a:gdLst>
                  <a:gd name="T0" fmla="*/ 0 w 44"/>
                  <a:gd name="T1" fmla="*/ 568 h 580"/>
                  <a:gd name="T2" fmla="*/ 0 w 44"/>
                  <a:gd name="T3" fmla="*/ 0 h 580"/>
                  <a:gd name="T4" fmla="*/ 8 w 44"/>
                  <a:gd name="T5" fmla="*/ 4 h 580"/>
                  <a:gd name="T6" fmla="*/ 12 w 44"/>
                  <a:gd name="T7" fmla="*/ 8 h 580"/>
                  <a:gd name="T8" fmla="*/ 16 w 44"/>
                  <a:gd name="T9" fmla="*/ 12 h 580"/>
                  <a:gd name="T10" fmla="*/ 24 w 44"/>
                  <a:gd name="T11" fmla="*/ 16 h 580"/>
                  <a:gd name="T12" fmla="*/ 28 w 44"/>
                  <a:gd name="T13" fmla="*/ 20 h 580"/>
                  <a:gd name="T14" fmla="*/ 32 w 44"/>
                  <a:gd name="T15" fmla="*/ 24 h 580"/>
                  <a:gd name="T16" fmla="*/ 40 w 44"/>
                  <a:gd name="T17" fmla="*/ 28 h 580"/>
                  <a:gd name="T18" fmla="*/ 44 w 44"/>
                  <a:gd name="T19" fmla="*/ 32 h 580"/>
                  <a:gd name="T20" fmla="*/ 44 w 44"/>
                  <a:gd name="T21" fmla="*/ 580 h 580"/>
                  <a:gd name="T22" fmla="*/ 40 w 44"/>
                  <a:gd name="T23" fmla="*/ 580 h 580"/>
                  <a:gd name="T24" fmla="*/ 32 w 44"/>
                  <a:gd name="T25" fmla="*/ 576 h 580"/>
                  <a:gd name="T26" fmla="*/ 28 w 44"/>
                  <a:gd name="T27" fmla="*/ 576 h 580"/>
                  <a:gd name="T28" fmla="*/ 24 w 44"/>
                  <a:gd name="T29" fmla="*/ 572 h 580"/>
                  <a:gd name="T30" fmla="*/ 16 w 44"/>
                  <a:gd name="T31" fmla="*/ 572 h 580"/>
                  <a:gd name="T32" fmla="*/ 12 w 44"/>
                  <a:gd name="T33" fmla="*/ 572 h 580"/>
                  <a:gd name="T34" fmla="*/ 8 w 44"/>
                  <a:gd name="T35" fmla="*/ 568 h 580"/>
                  <a:gd name="T36" fmla="*/ 0 w 44"/>
                  <a:gd name="T37" fmla="*/ 568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80">
                    <a:moveTo>
                      <a:pt x="0" y="568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12" y="8"/>
                    </a:lnTo>
                    <a:lnTo>
                      <a:pt x="16" y="12"/>
                    </a:lnTo>
                    <a:lnTo>
                      <a:pt x="24" y="16"/>
                    </a:lnTo>
                    <a:lnTo>
                      <a:pt x="28" y="20"/>
                    </a:lnTo>
                    <a:lnTo>
                      <a:pt x="32" y="24"/>
                    </a:lnTo>
                    <a:lnTo>
                      <a:pt x="40" y="28"/>
                    </a:lnTo>
                    <a:lnTo>
                      <a:pt x="44" y="32"/>
                    </a:lnTo>
                    <a:lnTo>
                      <a:pt x="44" y="580"/>
                    </a:lnTo>
                    <a:lnTo>
                      <a:pt x="40" y="580"/>
                    </a:lnTo>
                    <a:lnTo>
                      <a:pt x="32" y="576"/>
                    </a:lnTo>
                    <a:lnTo>
                      <a:pt x="28" y="576"/>
                    </a:lnTo>
                    <a:lnTo>
                      <a:pt x="24" y="572"/>
                    </a:lnTo>
                    <a:lnTo>
                      <a:pt x="16" y="572"/>
                    </a:lnTo>
                    <a:lnTo>
                      <a:pt x="12" y="572"/>
                    </a:lnTo>
                    <a:lnTo>
                      <a:pt x="8" y="568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2" name="Freeform 42">
                <a:extLst>
                  <a:ext uri="{FF2B5EF4-FFF2-40B4-BE49-F238E27FC236}">
                    <a16:creationId xmlns:a16="http://schemas.microsoft.com/office/drawing/2014/main" id="{0EF46D57-F1D8-7ACC-1E29-4D0D39A5E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11046"/>
                <a:ext cx="45" cy="560"/>
              </a:xfrm>
              <a:custGeom>
                <a:avLst/>
                <a:gdLst>
                  <a:gd name="T0" fmla="*/ 0 w 45"/>
                  <a:gd name="T1" fmla="*/ 548 h 560"/>
                  <a:gd name="T2" fmla="*/ 0 w 45"/>
                  <a:gd name="T3" fmla="*/ 0 h 560"/>
                  <a:gd name="T4" fmla="*/ 4 w 45"/>
                  <a:gd name="T5" fmla="*/ 4 h 560"/>
                  <a:gd name="T6" fmla="*/ 12 w 45"/>
                  <a:gd name="T7" fmla="*/ 8 h 560"/>
                  <a:gd name="T8" fmla="*/ 17 w 45"/>
                  <a:gd name="T9" fmla="*/ 12 h 560"/>
                  <a:gd name="T10" fmla="*/ 21 w 45"/>
                  <a:gd name="T11" fmla="*/ 12 h 560"/>
                  <a:gd name="T12" fmla="*/ 29 w 45"/>
                  <a:gd name="T13" fmla="*/ 16 h 560"/>
                  <a:gd name="T14" fmla="*/ 33 w 45"/>
                  <a:gd name="T15" fmla="*/ 20 h 560"/>
                  <a:gd name="T16" fmla="*/ 37 w 45"/>
                  <a:gd name="T17" fmla="*/ 24 h 560"/>
                  <a:gd name="T18" fmla="*/ 45 w 45"/>
                  <a:gd name="T19" fmla="*/ 24 h 560"/>
                  <a:gd name="T20" fmla="*/ 45 w 45"/>
                  <a:gd name="T21" fmla="*/ 560 h 560"/>
                  <a:gd name="T22" fmla="*/ 37 w 45"/>
                  <a:gd name="T23" fmla="*/ 560 h 560"/>
                  <a:gd name="T24" fmla="*/ 33 w 45"/>
                  <a:gd name="T25" fmla="*/ 556 h 560"/>
                  <a:gd name="T26" fmla="*/ 29 w 45"/>
                  <a:gd name="T27" fmla="*/ 556 h 560"/>
                  <a:gd name="T28" fmla="*/ 21 w 45"/>
                  <a:gd name="T29" fmla="*/ 556 h 560"/>
                  <a:gd name="T30" fmla="*/ 17 w 45"/>
                  <a:gd name="T31" fmla="*/ 552 h 560"/>
                  <a:gd name="T32" fmla="*/ 12 w 45"/>
                  <a:gd name="T33" fmla="*/ 552 h 560"/>
                  <a:gd name="T34" fmla="*/ 4 w 45"/>
                  <a:gd name="T35" fmla="*/ 552 h 560"/>
                  <a:gd name="T36" fmla="*/ 0 w 45"/>
                  <a:gd name="T37" fmla="*/ 54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60">
                    <a:moveTo>
                      <a:pt x="0" y="5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8"/>
                    </a:lnTo>
                    <a:lnTo>
                      <a:pt x="17" y="12"/>
                    </a:lnTo>
                    <a:lnTo>
                      <a:pt x="21" y="12"/>
                    </a:lnTo>
                    <a:lnTo>
                      <a:pt x="29" y="16"/>
                    </a:lnTo>
                    <a:lnTo>
                      <a:pt x="33" y="20"/>
                    </a:lnTo>
                    <a:lnTo>
                      <a:pt x="37" y="24"/>
                    </a:lnTo>
                    <a:lnTo>
                      <a:pt x="45" y="24"/>
                    </a:lnTo>
                    <a:lnTo>
                      <a:pt x="45" y="560"/>
                    </a:lnTo>
                    <a:lnTo>
                      <a:pt x="37" y="560"/>
                    </a:lnTo>
                    <a:lnTo>
                      <a:pt x="33" y="556"/>
                    </a:lnTo>
                    <a:lnTo>
                      <a:pt x="29" y="556"/>
                    </a:lnTo>
                    <a:lnTo>
                      <a:pt x="21" y="556"/>
                    </a:lnTo>
                    <a:lnTo>
                      <a:pt x="17" y="552"/>
                    </a:lnTo>
                    <a:lnTo>
                      <a:pt x="12" y="552"/>
                    </a:lnTo>
                    <a:lnTo>
                      <a:pt x="4" y="552"/>
                    </a:lnTo>
                    <a:lnTo>
                      <a:pt x="0" y="548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3" name="Freeform 43">
                <a:extLst>
                  <a:ext uri="{FF2B5EF4-FFF2-40B4-BE49-F238E27FC236}">
                    <a16:creationId xmlns:a16="http://schemas.microsoft.com/office/drawing/2014/main" id="{DC7C85E9-4D39-5CA9-2FF3-564254534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1070"/>
                <a:ext cx="40" cy="548"/>
              </a:xfrm>
              <a:custGeom>
                <a:avLst/>
                <a:gdLst>
                  <a:gd name="T0" fmla="*/ 0 w 40"/>
                  <a:gd name="T1" fmla="*/ 536 h 548"/>
                  <a:gd name="T2" fmla="*/ 0 w 40"/>
                  <a:gd name="T3" fmla="*/ 0 h 548"/>
                  <a:gd name="T4" fmla="*/ 4 w 40"/>
                  <a:gd name="T5" fmla="*/ 4 h 548"/>
                  <a:gd name="T6" fmla="*/ 8 w 40"/>
                  <a:gd name="T7" fmla="*/ 8 h 548"/>
                  <a:gd name="T8" fmla="*/ 16 w 40"/>
                  <a:gd name="T9" fmla="*/ 8 h 548"/>
                  <a:gd name="T10" fmla="*/ 20 w 40"/>
                  <a:gd name="T11" fmla="*/ 12 h 548"/>
                  <a:gd name="T12" fmla="*/ 24 w 40"/>
                  <a:gd name="T13" fmla="*/ 16 h 548"/>
                  <a:gd name="T14" fmla="*/ 32 w 40"/>
                  <a:gd name="T15" fmla="*/ 16 h 548"/>
                  <a:gd name="T16" fmla="*/ 36 w 40"/>
                  <a:gd name="T17" fmla="*/ 20 h 548"/>
                  <a:gd name="T18" fmla="*/ 40 w 40"/>
                  <a:gd name="T19" fmla="*/ 24 h 548"/>
                  <a:gd name="T20" fmla="*/ 40 w 40"/>
                  <a:gd name="T21" fmla="*/ 548 h 548"/>
                  <a:gd name="T22" fmla="*/ 36 w 40"/>
                  <a:gd name="T23" fmla="*/ 544 h 548"/>
                  <a:gd name="T24" fmla="*/ 32 w 40"/>
                  <a:gd name="T25" fmla="*/ 544 h 548"/>
                  <a:gd name="T26" fmla="*/ 24 w 40"/>
                  <a:gd name="T27" fmla="*/ 544 h 548"/>
                  <a:gd name="T28" fmla="*/ 20 w 40"/>
                  <a:gd name="T29" fmla="*/ 540 h 548"/>
                  <a:gd name="T30" fmla="*/ 16 w 40"/>
                  <a:gd name="T31" fmla="*/ 540 h 548"/>
                  <a:gd name="T32" fmla="*/ 8 w 40"/>
                  <a:gd name="T33" fmla="*/ 540 h 548"/>
                  <a:gd name="T34" fmla="*/ 4 w 40"/>
                  <a:gd name="T35" fmla="*/ 536 h 548"/>
                  <a:gd name="T36" fmla="*/ 0 w 40"/>
                  <a:gd name="T37" fmla="*/ 536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48">
                    <a:moveTo>
                      <a:pt x="0" y="536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8"/>
                    </a:lnTo>
                    <a:lnTo>
                      <a:pt x="16" y="8"/>
                    </a:lnTo>
                    <a:lnTo>
                      <a:pt x="20" y="12"/>
                    </a:lnTo>
                    <a:lnTo>
                      <a:pt x="24" y="16"/>
                    </a:lnTo>
                    <a:lnTo>
                      <a:pt x="32" y="16"/>
                    </a:lnTo>
                    <a:lnTo>
                      <a:pt x="36" y="20"/>
                    </a:lnTo>
                    <a:lnTo>
                      <a:pt x="40" y="24"/>
                    </a:lnTo>
                    <a:lnTo>
                      <a:pt x="40" y="548"/>
                    </a:lnTo>
                    <a:lnTo>
                      <a:pt x="36" y="544"/>
                    </a:lnTo>
                    <a:lnTo>
                      <a:pt x="32" y="544"/>
                    </a:lnTo>
                    <a:lnTo>
                      <a:pt x="24" y="544"/>
                    </a:lnTo>
                    <a:lnTo>
                      <a:pt x="20" y="540"/>
                    </a:lnTo>
                    <a:lnTo>
                      <a:pt x="16" y="540"/>
                    </a:lnTo>
                    <a:lnTo>
                      <a:pt x="8" y="540"/>
                    </a:lnTo>
                    <a:lnTo>
                      <a:pt x="4" y="53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4" name="Freeform 44">
                <a:extLst>
                  <a:ext uri="{FF2B5EF4-FFF2-40B4-BE49-F238E27FC236}">
                    <a16:creationId xmlns:a16="http://schemas.microsoft.com/office/drawing/2014/main" id="{4156DA17-4296-3968-E88E-132AE5DAD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" y="11094"/>
                <a:ext cx="44" cy="532"/>
              </a:xfrm>
              <a:custGeom>
                <a:avLst/>
                <a:gdLst>
                  <a:gd name="T0" fmla="*/ 0 w 44"/>
                  <a:gd name="T1" fmla="*/ 524 h 532"/>
                  <a:gd name="T2" fmla="*/ 0 w 44"/>
                  <a:gd name="T3" fmla="*/ 0 h 532"/>
                  <a:gd name="T4" fmla="*/ 8 w 44"/>
                  <a:gd name="T5" fmla="*/ 0 h 532"/>
                  <a:gd name="T6" fmla="*/ 12 w 44"/>
                  <a:gd name="T7" fmla="*/ 4 h 532"/>
                  <a:gd name="T8" fmla="*/ 16 w 44"/>
                  <a:gd name="T9" fmla="*/ 4 h 532"/>
                  <a:gd name="T10" fmla="*/ 24 w 44"/>
                  <a:gd name="T11" fmla="*/ 8 h 532"/>
                  <a:gd name="T12" fmla="*/ 28 w 44"/>
                  <a:gd name="T13" fmla="*/ 8 h 532"/>
                  <a:gd name="T14" fmla="*/ 32 w 44"/>
                  <a:gd name="T15" fmla="*/ 12 h 532"/>
                  <a:gd name="T16" fmla="*/ 40 w 44"/>
                  <a:gd name="T17" fmla="*/ 12 h 532"/>
                  <a:gd name="T18" fmla="*/ 44 w 44"/>
                  <a:gd name="T19" fmla="*/ 16 h 532"/>
                  <a:gd name="T20" fmla="*/ 44 w 44"/>
                  <a:gd name="T21" fmla="*/ 532 h 532"/>
                  <a:gd name="T22" fmla="*/ 40 w 44"/>
                  <a:gd name="T23" fmla="*/ 532 h 532"/>
                  <a:gd name="T24" fmla="*/ 32 w 44"/>
                  <a:gd name="T25" fmla="*/ 528 h 532"/>
                  <a:gd name="T26" fmla="*/ 28 w 44"/>
                  <a:gd name="T27" fmla="*/ 528 h 532"/>
                  <a:gd name="T28" fmla="*/ 24 w 44"/>
                  <a:gd name="T29" fmla="*/ 528 h 532"/>
                  <a:gd name="T30" fmla="*/ 16 w 44"/>
                  <a:gd name="T31" fmla="*/ 528 h 532"/>
                  <a:gd name="T32" fmla="*/ 12 w 44"/>
                  <a:gd name="T33" fmla="*/ 524 h 532"/>
                  <a:gd name="T34" fmla="*/ 8 w 44"/>
                  <a:gd name="T35" fmla="*/ 524 h 532"/>
                  <a:gd name="T36" fmla="*/ 0 w 44"/>
                  <a:gd name="T37" fmla="*/ 524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32">
                    <a:moveTo>
                      <a:pt x="0" y="524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4" y="8"/>
                    </a:lnTo>
                    <a:lnTo>
                      <a:pt x="28" y="8"/>
                    </a:lnTo>
                    <a:lnTo>
                      <a:pt x="32" y="12"/>
                    </a:lnTo>
                    <a:lnTo>
                      <a:pt x="40" y="12"/>
                    </a:lnTo>
                    <a:lnTo>
                      <a:pt x="44" y="16"/>
                    </a:lnTo>
                    <a:lnTo>
                      <a:pt x="44" y="532"/>
                    </a:lnTo>
                    <a:lnTo>
                      <a:pt x="40" y="532"/>
                    </a:lnTo>
                    <a:lnTo>
                      <a:pt x="32" y="528"/>
                    </a:lnTo>
                    <a:lnTo>
                      <a:pt x="28" y="528"/>
                    </a:lnTo>
                    <a:lnTo>
                      <a:pt x="24" y="528"/>
                    </a:lnTo>
                    <a:lnTo>
                      <a:pt x="16" y="528"/>
                    </a:lnTo>
                    <a:lnTo>
                      <a:pt x="12" y="524"/>
                    </a:lnTo>
                    <a:lnTo>
                      <a:pt x="8" y="524"/>
                    </a:lnTo>
                    <a:lnTo>
                      <a:pt x="0" y="524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5" name="Freeform 45">
                <a:extLst>
                  <a:ext uri="{FF2B5EF4-FFF2-40B4-BE49-F238E27FC236}">
                    <a16:creationId xmlns:a16="http://schemas.microsoft.com/office/drawing/2014/main" id="{94E27FA1-16F0-92F5-BB99-4D716E8E2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0" y="11110"/>
                <a:ext cx="45" cy="520"/>
              </a:xfrm>
              <a:custGeom>
                <a:avLst/>
                <a:gdLst>
                  <a:gd name="T0" fmla="*/ 0 w 45"/>
                  <a:gd name="T1" fmla="*/ 516 h 520"/>
                  <a:gd name="T2" fmla="*/ 0 w 45"/>
                  <a:gd name="T3" fmla="*/ 0 h 520"/>
                  <a:gd name="T4" fmla="*/ 4 w 45"/>
                  <a:gd name="T5" fmla="*/ 0 h 520"/>
                  <a:gd name="T6" fmla="*/ 12 w 45"/>
                  <a:gd name="T7" fmla="*/ 4 h 520"/>
                  <a:gd name="T8" fmla="*/ 16 w 45"/>
                  <a:gd name="T9" fmla="*/ 4 h 520"/>
                  <a:gd name="T10" fmla="*/ 20 w 45"/>
                  <a:gd name="T11" fmla="*/ 4 h 520"/>
                  <a:gd name="T12" fmla="*/ 29 w 45"/>
                  <a:gd name="T13" fmla="*/ 8 h 520"/>
                  <a:gd name="T14" fmla="*/ 33 w 45"/>
                  <a:gd name="T15" fmla="*/ 8 h 520"/>
                  <a:gd name="T16" fmla="*/ 37 w 45"/>
                  <a:gd name="T17" fmla="*/ 8 h 520"/>
                  <a:gd name="T18" fmla="*/ 45 w 45"/>
                  <a:gd name="T19" fmla="*/ 12 h 520"/>
                  <a:gd name="T20" fmla="*/ 45 w 45"/>
                  <a:gd name="T21" fmla="*/ 520 h 520"/>
                  <a:gd name="T22" fmla="*/ 37 w 45"/>
                  <a:gd name="T23" fmla="*/ 520 h 520"/>
                  <a:gd name="T24" fmla="*/ 33 w 45"/>
                  <a:gd name="T25" fmla="*/ 520 h 520"/>
                  <a:gd name="T26" fmla="*/ 29 w 45"/>
                  <a:gd name="T27" fmla="*/ 520 h 520"/>
                  <a:gd name="T28" fmla="*/ 20 w 45"/>
                  <a:gd name="T29" fmla="*/ 520 h 520"/>
                  <a:gd name="T30" fmla="*/ 16 w 45"/>
                  <a:gd name="T31" fmla="*/ 516 h 520"/>
                  <a:gd name="T32" fmla="*/ 12 w 45"/>
                  <a:gd name="T33" fmla="*/ 516 h 520"/>
                  <a:gd name="T34" fmla="*/ 4 w 45"/>
                  <a:gd name="T35" fmla="*/ 516 h 520"/>
                  <a:gd name="T36" fmla="*/ 0 w 45"/>
                  <a:gd name="T37" fmla="*/ 516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20">
                    <a:moveTo>
                      <a:pt x="0" y="516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9" y="8"/>
                    </a:lnTo>
                    <a:lnTo>
                      <a:pt x="33" y="8"/>
                    </a:lnTo>
                    <a:lnTo>
                      <a:pt x="37" y="8"/>
                    </a:lnTo>
                    <a:lnTo>
                      <a:pt x="45" y="12"/>
                    </a:lnTo>
                    <a:lnTo>
                      <a:pt x="45" y="520"/>
                    </a:lnTo>
                    <a:lnTo>
                      <a:pt x="37" y="520"/>
                    </a:lnTo>
                    <a:lnTo>
                      <a:pt x="33" y="520"/>
                    </a:lnTo>
                    <a:lnTo>
                      <a:pt x="29" y="520"/>
                    </a:lnTo>
                    <a:lnTo>
                      <a:pt x="20" y="520"/>
                    </a:lnTo>
                    <a:lnTo>
                      <a:pt x="16" y="516"/>
                    </a:lnTo>
                    <a:lnTo>
                      <a:pt x="12" y="516"/>
                    </a:lnTo>
                    <a:lnTo>
                      <a:pt x="4" y="516"/>
                    </a:lnTo>
                    <a:lnTo>
                      <a:pt x="0" y="516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6" name="Freeform 46">
                <a:extLst>
                  <a:ext uri="{FF2B5EF4-FFF2-40B4-BE49-F238E27FC236}">
                    <a16:creationId xmlns:a16="http://schemas.microsoft.com/office/drawing/2014/main" id="{100B888F-45C3-80AD-B045-B76C9CDEF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11122"/>
                <a:ext cx="40" cy="516"/>
              </a:xfrm>
              <a:custGeom>
                <a:avLst/>
                <a:gdLst>
                  <a:gd name="T0" fmla="*/ 0 w 40"/>
                  <a:gd name="T1" fmla="*/ 508 h 516"/>
                  <a:gd name="T2" fmla="*/ 0 w 40"/>
                  <a:gd name="T3" fmla="*/ 0 h 516"/>
                  <a:gd name="T4" fmla="*/ 4 w 40"/>
                  <a:gd name="T5" fmla="*/ 0 h 516"/>
                  <a:gd name="T6" fmla="*/ 8 w 40"/>
                  <a:gd name="T7" fmla="*/ 0 h 516"/>
                  <a:gd name="T8" fmla="*/ 16 w 40"/>
                  <a:gd name="T9" fmla="*/ 4 h 516"/>
                  <a:gd name="T10" fmla="*/ 20 w 40"/>
                  <a:gd name="T11" fmla="*/ 4 h 516"/>
                  <a:gd name="T12" fmla="*/ 24 w 40"/>
                  <a:gd name="T13" fmla="*/ 4 h 516"/>
                  <a:gd name="T14" fmla="*/ 32 w 40"/>
                  <a:gd name="T15" fmla="*/ 8 h 516"/>
                  <a:gd name="T16" fmla="*/ 36 w 40"/>
                  <a:gd name="T17" fmla="*/ 8 h 516"/>
                  <a:gd name="T18" fmla="*/ 40 w 40"/>
                  <a:gd name="T19" fmla="*/ 8 h 516"/>
                  <a:gd name="T20" fmla="*/ 40 w 40"/>
                  <a:gd name="T21" fmla="*/ 516 h 516"/>
                  <a:gd name="T22" fmla="*/ 36 w 40"/>
                  <a:gd name="T23" fmla="*/ 512 h 516"/>
                  <a:gd name="T24" fmla="*/ 32 w 40"/>
                  <a:gd name="T25" fmla="*/ 512 h 516"/>
                  <a:gd name="T26" fmla="*/ 24 w 40"/>
                  <a:gd name="T27" fmla="*/ 512 h 516"/>
                  <a:gd name="T28" fmla="*/ 20 w 40"/>
                  <a:gd name="T29" fmla="*/ 512 h 516"/>
                  <a:gd name="T30" fmla="*/ 16 w 40"/>
                  <a:gd name="T31" fmla="*/ 512 h 516"/>
                  <a:gd name="T32" fmla="*/ 8 w 40"/>
                  <a:gd name="T33" fmla="*/ 512 h 516"/>
                  <a:gd name="T34" fmla="*/ 4 w 40"/>
                  <a:gd name="T35" fmla="*/ 512 h 516"/>
                  <a:gd name="T36" fmla="*/ 0 w 40"/>
                  <a:gd name="T37" fmla="*/ 508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16">
                    <a:moveTo>
                      <a:pt x="0" y="508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32" y="8"/>
                    </a:lnTo>
                    <a:lnTo>
                      <a:pt x="36" y="8"/>
                    </a:lnTo>
                    <a:lnTo>
                      <a:pt x="40" y="8"/>
                    </a:lnTo>
                    <a:lnTo>
                      <a:pt x="40" y="516"/>
                    </a:lnTo>
                    <a:lnTo>
                      <a:pt x="36" y="512"/>
                    </a:lnTo>
                    <a:lnTo>
                      <a:pt x="32" y="512"/>
                    </a:lnTo>
                    <a:lnTo>
                      <a:pt x="24" y="512"/>
                    </a:lnTo>
                    <a:lnTo>
                      <a:pt x="20" y="512"/>
                    </a:lnTo>
                    <a:lnTo>
                      <a:pt x="16" y="512"/>
                    </a:lnTo>
                    <a:lnTo>
                      <a:pt x="8" y="512"/>
                    </a:lnTo>
                    <a:lnTo>
                      <a:pt x="4" y="512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7" name="Freeform 47">
                <a:extLst>
                  <a:ext uri="{FF2B5EF4-FFF2-40B4-BE49-F238E27FC236}">
                    <a16:creationId xmlns:a16="http://schemas.microsoft.com/office/drawing/2014/main" id="{C294B559-3946-EB33-EA93-FF68BCC9AC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5" y="10373"/>
                <a:ext cx="44" cy="1265"/>
              </a:xfrm>
              <a:custGeom>
                <a:avLst/>
                <a:gdLst>
                  <a:gd name="T0" fmla="*/ 0 w 44"/>
                  <a:gd name="T1" fmla="*/ 1265 h 1265"/>
                  <a:gd name="T2" fmla="*/ 0 w 44"/>
                  <a:gd name="T3" fmla="*/ 757 h 1265"/>
                  <a:gd name="T4" fmla="*/ 8 w 44"/>
                  <a:gd name="T5" fmla="*/ 757 h 1265"/>
                  <a:gd name="T6" fmla="*/ 12 w 44"/>
                  <a:gd name="T7" fmla="*/ 757 h 1265"/>
                  <a:gd name="T8" fmla="*/ 16 w 44"/>
                  <a:gd name="T9" fmla="*/ 762 h 1265"/>
                  <a:gd name="T10" fmla="*/ 24 w 44"/>
                  <a:gd name="T11" fmla="*/ 762 h 1265"/>
                  <a:gd name="T12" fmla="*/ 28 w 44"/>
                  <a:gd name="T13" fmla="*/ 762 h 1265"/>
                  <a:gd name="T14" fmla="*/ 32 w 44"/>
                  <a:gd name="T15" fmla="*/ 762 h 1265"/>
                  <a:gd name="T16" fmla="*/ 40 w 44"/>
                  <a:gd name="T17" fmla="*/ 762 h 1265"/>
                  <a:gd name="T18" fmla="*/ 44 w 44"/>
                  <a:gd name="T19" fmla="*/ 762 h 1265"/>
                  <a:gd name="T20" fmla="*/ 44 w 44"/>
                  <a:gd name="T21" fmla="*/ 1265 h 1265"/>
                  <a:gd name="T22" fmla="*/ 40 w 44"/>
                  <a:gd name="T23" fmla="*/ 1265 h 1265"/>
                  <a:gd name="T24" fmla="*/ 32 w 44"/>
                  <a:gd name="T25" fmla="*/ 1265 h 1265"/>
                  <a:gd name="T26" fmla="*/ 28 w 44"/>
                  <a:gd name="T27" fmla="*/ 1265 h 1265"/>
                  <a:gd name="T28" fmla="*/ 24 w 44"/>
                  <a:gd name="T29" fmla="*/ 1265 h 1265"/>
                  <a:gd name="T30" fmla="*/ 16 w 44"/>
                  <a:gd name="T31" fmla="*/ 1265 h 1265"/>
                  <a:gd name="T32" fmla="*/ 12 w 44"/>
                  <a:gd name="T33" fmla="*/ 1265 h 1265"/>
                  <a:gd name="T34" fmla="*/ 8 w 44"/>
                  <a:gd name="T35" fmla="*/ 1265 h 1265"/>
                  <a:gd name="T36" fmla="*/ 0 w 44"/>
                  <a:gd name="T37" fmla="*/ 1265 h 1265"/>
                  <a:gd name="T38" fmla="*/ 44 w 44"/>
                  <a:gd name="T39" fmla="*/ 0 h 1265"/>
                  <a:gd name="T40" fmla="*/ 44 w 44"/>
                  <a:gd name="T41" fmla="*/ 16 h 1265"/>
                  <a:gd name="T42" fmla="*/ 36 w 44"/>
                  <a:gd name="T43" fmla="*/ 8 h 1265"/>
                  <a:gd name="T44" fmla="*/ 44 w 44"/>
                  <a:gd name="T45" fmla="*/ 0 h 1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" h="1265">
                    <a:moveTo>
                      <a:pt x="0" y="1265"/>
                    </a:moveTo>
                    <a:lnTo>
                      <a:pt x="0" y="757"/>
                    </a:lnTo>
                    <a:lnTo>
                      <a:pt x="8" y="757"/>
                    </a:lnTo>
                    <a:lnTo>
                      <a:pt x="12" y="757"/>
                    </a:lnTo>
                    <a:lnTo>
                      <a:pt x="16" y="762"/>
                    </a:lnTo>
                    <a:lnTo>
                      <a:pt x="24" y="762"/>
                    </a:lnTo>
                    <a:lnTo>
                      <a:pt x="28" y="762"/>
                    </a:lnTo>
                    <a:lnTo>
                      <a:pt x="32" y="762"/>
                    </a:lnTo>
                    <a:lnTo>
                      <a:pt x="40" y="762"/>
                    </a:lnTo>
                    <a:lnTo>
                      <a:pt x="44" y="762"/>
                    </a:lnTo>
                    <a:lnTo>
                      <a:pt x="44" y="1265"/>
                    </a:lnTo>
                    <a:lnTo>
                      <a:pt x="40" y="1265"/>
                    </a:lnTo>
                    <a:lnTo>
                      <a:pt x="32" y="1265"/>
                    </a:lnTo>
                    <a:lnTo>
                      <a:pt x="28" y="1265"/>
                    </a:lnTo>
                    <a:lnTo>
                      <a:pt x="24" y="1265"/>
                    </a:lnTo>
                    <a:lnTo>
                      <a:pt x="16" y="1265"/>
                    </a:lnTo>
                    <a:lnTo>
                      <a:pt x="12" y="1265"/>
                    </a:lnTo>
                    <a:lnTo>
                      <a:pt x="8" y="1265"/>
                    </a:lnTo>
                    <a:lnTo>
                      <a:pt x="0" y="1265"/>
                    </a:lnTo>
                    <a:close/>
                    <a:moveTo>
                      <a:pt x="44" y="0"/>
                    </a:moveTo>
                    <a:lnTo>
                      <a:pt x="44" y="16"/>
                    </a:lnTo>
                    <a:lnTo>
                      <a:pt x="36" y="8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8" name="Freeform 48">
                <a:extLst>
                  <a:ext uri="{FF2B5EF4-FFF2-40B4-BE49-F238E27FC236}">
                    <a16:creationId xmlns:a16="http://schemas.microsoft.com/office/drawing/2014/main" id="{72EBB7E2-D6F2-0CED-3237-FEAD213B64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9" y="10321"/>
                <a:ext cx="45" cy="1321"/>
              </a:xfrm>
              <a:custGeom>
                <a:avLst/>
                <a:gdLst>
                  <a:gd name="T0" fmla="*/ 0 w 45"/>
                  <a:gd name="T1" fmla="*/ 1317 h 1321"/>
                  <a:gd name="T2" fmla="*/ 0 w 45"/>
                  <a:gd name="T3" fmla="*/ 814 h 1321"/>
                  <a:gd name="T4" fmla="*/ 4 w 45"/>
                  <a:gd name="T5" fmla="*/ 818 h 1321"/>
                  <a:gd name="T6" fmla="*/ 12 w 45"/>
                  <a:gd name="T7" fmla="*/ 818 h 1321"/>
                  <a:gd name="T8" fmla="*/ 16 w 45"/>
                  <a:gd name="T9" fmla="*/ 818 h 1321"/>
                  <a:gd name="T10" fmla="*/ 20 w 45"/>
                  <a:gd name="T11" fmla="*/ 818 h 1321"/>
                  <a:gd name="T12" fmla="*/ 29 w 45"/>
                  <a:gd name="T13" fmla="*/ 818 h 1321"/>
                  <a:gd name="T14" fmla="*/ 33 w 45"/>
                  <a:gd name="T15" fmla="*/ 818 h 1321"/>
                  <a:gd name="T16" fmla="*/ 37 w 45"/>
                  <a:gd name="T17" fmla="*/ 818 h 1321"/>
                  <a:gd name="T18" fmla="*/ 45 w 45"/>
                  <a:gd name="T19" fmla="*/ 818 h 1321"/>
                  <a:gd name="T20" fmla="*/ 45 w 45"/>
                  <a:gd name="T21" fmla="*/ 1321 h 1321"/>
                  <a:gd name="T22" fmla="*/ 37 w 45"/>
                  <a:gd name="T23" fmla="*/ 1321 h 1321"/>
                  <a:gd name="T24" fmla="*/ 33 w 45"/>
                  <a:gd name="T25" fmla="*/ 1321 h 1321"/>
                  <a:gd name="T26" fmla="*/ 29 w 45"/>
                  <a:gd name="T27" fmla="*/ 1321 h 1321"/>
                  <a:gd name="T28" fmla="*/ 20 w 45"/>
                  <a:gd name="T29" fmla="*/ 1321 h 1321"/>
                  <a:gd name="T30" fmla="*/ 16 w 45"/>
                  <a:gd name="T31" fmla="*/ 1317 h 1321"/>
                  <a:gd name="T32" fmla="*/ 12 w 45"/>
                  <a:gd name="T33" fmla="*/ 1317 h 1321"/>
                  <a:gd name="T34" fmla="*/ 4 w 45"/>
                  <a:gd name="T35" fmla="*/ 1317 h 1321"/>
                  <a:gd name="T36" fmla="*/ 0 w 45"/>
                  <a:gd name="T37" fmla="*/ 1317 h 1321"/>
                  <a:gd name="T38" fmla="*/ 0 w 45"/>
                  <a:gd name="T39" fmla="*/ 68 h 1321"/>
                  <a:gd name="T40" fmla="*/ 0 w 45"/>
                  <a:gd name="T41" fmla="*/ 52 h 1321"/>
                  <a:gd name="T42" fmla="*/ 45 w 45"/>
                  <a:gd name="T43" fmla="*/ 0 h 1321"/>
                  <a:gd name="T44" fmla="*/ 45 w 45"/>
                  <a:gd name="T45" fmla="*/ 108 h 1321"/>
                  <a:gd name="T46" fmla="*/ 0 w 45"/>
                  <a:gd name="T47" fmla="*/ 6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321">
                    <a:moveTo>
                      <a:pt x="0" y="1317"/>
                    </a:moveTo>
                    <a:lnTo>
                      <a:pt x="0" y="814"/>
                    </a:lnTo>
                    <a:lnTo>
                      <a:pt x="4" y="818"/>
                    </a:lnTo>
                    <a:lnTo>
                      <a:pt x="12" y="818"/>
                    </a:lnTo>
                    <a:lnTo>
                      <a:pt x="16" y="818"/>
                    </a:lnTo>
                    <a:lnTo>
                      <a:pt x="20" y="818"/>
                    </a:lnTo>
                    <a:lnTo>
                      <a:pt x="29" y="818"/>
                    </a:lnTo>
                    <a:lnTo>
                      <a:pt x="33" y="818"/>
                    </a:lnTo>
                    <a:lnTo>
                      <a:pt x="37" y="818"/>
                    </a:lnTo>
                    <a:lnTo>
                      <a:pt x="45" y="818"/>
                    </a:lnTo>
                    <a:lnTo>
                      <a:pt x="45" y="1321"/>
                    </a:lnTo>
                    <a:lnTo>
                      <a:pt x="37" y="1321"/>
                    </a:lnTo>
                    <a:lnTo>
                      <a:pt x="33" y="1321"/>
                    </a:lnTo>
                    <a:lnTo>
                      <a:pt x="29" y="1321"/>
                    </a:lnTo>
                    <a:lnTo>
                      <a:pt x="20" y="1321"/>
                    </a:lnTo>
                    <a:lnTo>
                      <a:pt x="16" y="1317"/>
                    </a:lnTo>
                    <a:lnTo>
                      <a:pt x="12" y="1317"/>
                    </a:lnTo>
                    <a:lnTo>
                      <a:pt x="4" y="1317"/>
                    </a:lnTo>
                    <a:lnTo>
                      <a:pt x="0" y="1317"/>
                    </a:lnTo>
                    <a:close/>
                    <a:moveTo>
                      <a:pt x="0" y="68"/>
                    </a:moveTo>
                    <a:lnTo>
                      <a:pt x="0" y="52"/>
                    </a:lnTo>
                    <a:lnTo>
                      <a:pt x="45" y="0"/>
                    </a:lnTo>
                    <a:lnTo>
                      <a:pt x="45" y="10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9" name="Freeform 49">
                <a:extLst>
                  <a:ext uri="{FF2B5EF4-FFF2-40B4-BE49-F238E27FC236}">
                    <a16:creationId xmlns:a16="http://schemas.microsoft.com/office/drawing/2014/main" id="{6E6C650F-485E-ACC6-B803-1446FD5306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4" y="10268"/>
                <a:ext cx="40" cy="1374"/>
              </a:xfrm>
              <a:custGeom>
                <a:avLst/>
                <a:gdLst>
                  <a:gd name="T0" fmla="*/ 0 w 40"/>
                  <a:gd name="T1" fmla="*/ 1374 h 1374"/>
                  <a:gd name="T2" fmla="*/ 0 w 40"/>
                  <a:gd name="T3" fmla="*/ 871 h 1374"/>
                  <a:gd name="T4" fmla="*/ 0 w 40"/>
                  <a:gd name="T5" fmla="*/ 871 h 1374"/>
                  <a:gd name="T6" fmla="*/ 0 w 40"/>
                  <a:gd name="T7" fmla="*/ 871 h 1374"/>
                  <a:gd name="T8" fmla="*/ 4 w 40"/>
                  <a:gd name="T9" fmla="*/ 871 h 1374"/>
                  <a:gd name="T10" fmla="*/ 4 w 40"/>
                  <a:gd name="T11" fmla="*/ 871 h 1374"/>
                  <a:gd name="T12" fmla="*/ 4 w 40"/>
                  <a:gd name="T13" fmla="*/ 871 h 1374"/>
                  <a:gd name="T14" fmla="*/ 4 w 40"/>
                  <a:gd name="T15" fmla="*/ 871 h 1374"/>
                  <a:gd name="T16" fmla="*/ 8 w 40"/>
                  <a:gd name="T17" fmla="*/ 871 h 1374"/>
                  <a:gd name="T18" fmla="*/ 8 w 40"/>
                  <a:gd name="T19" fmla="*/ 871 h 1374"/>
                  <a:gd name="T20" fmla="*/ 12 w 40"/>
                  <a:gd name="T21" fmla="*/ 871 h 1374"/>
                  <a:gd name="T22" fmla="*/ 16 w 40"/>
                  <a:gd name="T23" fmla="*/ 871 h 1374"/>
                  <a:gd name="T24" fmla="*/ 20 w 40"/>
                  <a:gd name="T25" fmla="*/ 871 h 1374"/>
                  <a:gd name="T26" fmla="*/ 24 w 40"/>
                  <a:gd name="T27" fmla="*/ 871 h 1374"/>
                  <a:gd name="T28" fmla="*/ 28 w 40"/>
                  <a:gd name="T29" fmla="*/ 871 h 1374"/>
                  <a:gd name="T30" fmla="*/ 32 w 40"/>
                  <a:gd name="T31" fmla="*/ 871 h 1374"/>
                  <a:gd name="T32" fmla="*/ 36 w 40"/>
                  <a:gd name="T33" fmla="*/ 871 h 1374"/>
                  <a:gd name="T34" fmla="*/ 40 w 40"/>
                  <a:gd name="T35" fmla="*/ 871 h 1374"/>
                  <a:gd name="T36" fmla="*/ 40 w 40"/>
                  <a:gd name="T37" fmla="*/ 1374 h 1374"/>
                  <a:gd name="T38" fmla="*/ 36 w 40"/>
                  <a:gd name="T39" fmla="*/ 1374 h 1374"/>
                  <a:gd name="T40" fmla="*/ 32 w 40"/>
                  <a:gd name="T41" fmla="*/ 1374 h 1374"/>
                  <a:gd name="T42" fmla="*/ 28 w 40"/>
                  <a:gd name="T43" fmla="*/ 1374 h 1374"/>
                  <a:gd name="T44" fmla="*/ 24 w 40"/>
                  <a:gd name="T45" fmla="*/ 1374 h 1374"/>
                  <a:gd name="T46" fmla="*/ 20 w 40"/>
                  <a:gd name="T47" fmla="*/ 1374 h 1374"/>
                  <a:gd name="T48" fmla="*/ 16 w 40"/>
                  <a:gd name="T49" fmla="*/ 1374 h 1374"/>
                  <a:gd name="T50" fmla="*/ 12 w 40"/>
                  <a:gd name="T51" fmla="*/ 1374 h 1374"/>
                  <a:gd name="T52" fmla="*/ 8 w 40"/>
                  <a:gd name="T53" fmla="*/ 1374 h 1374"/>
                  <a:gd name="T54" fmla="*/ 8 w 40"/>
                  <a:gd name="T55" fmla="*/ 1374 h 1374"/>
                  <a:gd name="T56" fmla="*/ 4 w 40"/>
                  <a:gd name="T57" fmla="*/ 1374 h 1374"/>
                  <a:gd name="T58" fmla="*/ 4 w 40"/>
                  <a:gd name="T59" fmla="*/ 1374 h 1374"/>
                  <a:gd name="T60" fmla="*/ 4 w 40"/>
                  <a:gd name="T61" fmla="*/ 1374 h 1374"/>
                  <a:gd name="T62" fmla="*/ 4 w 40"/>
                  <a:gd name="T63" fmla="*/ 1374 h 1374"/>
                  <a:gd name="T64" fmla="*/ 0 w 40"/>
                  <a:gd name="T65" fmla="*/ 1374 h 1374"/>
                  <a:gd name="T66" fmla="*/ 0 w 40"/>
                  <a:gd name="T67" fmla="*/ 1374 h 1374"/>
                  <a:gd name="T68" fmla="*/ 0 w 40"/>
                  <a:gd name="T69" fmla="*/ 1374 h 1374"/>
                  <a:gd name="T70" fmla="*/ 0 w 40"/>
                  <a:gd name="T71" fmla="*/ 161 h 1374"/>
                  <a:gd name="T72" fmla="*/ 0 w 40"/>
                  <a:gd name="T73" fmla="*/ 53 h 1374"/>
                  <a:gd name="T74" fmla="*/ 40 w 40"/>
                  <a:gd name="T75" fmla="*/ 0 h 1374"/>
                  <a:gd name="T76" fmla="*/ 40 w 40"/>
                  <a:gd name="T77" fmla="*/ 202 h 1374"/>
                  <a:gd name="T78" fmla="*/ 0 w 40"/>
                  <a:gd name="T79" fmla="*/ 161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0" h="1374">
                    <a:moveTo>
                      <a:pt x="0" y="1374"/>
                    </a:moveTo>
                    <a:lnTo>
                      <a:pt x="0" y="871"/>
                    </a:lnTo>
                    <a:lnTo>
                      <a:pt x="0" y="871"/>
                    </a:lnTo>
                    <a:lnTo>
                      <a:pt x="0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8" y="871"/>
                    </a:lnTo>
                    <a:lnTo>
                      <a:pt x="8" y="871"/>
                    </a:lnTo>
                    <a:lnTo>
                      <a:pt x="12" y="871"/>
                    </a:lnTo>
                    <a:lnTo>
                      <a:pt x="16" y="871"/>
                    </a:lnTo>
                    <a:lnTo>
                      <a:pt x="20" y="871"/>
                    </a:lnTo>
                    <a:lnTo>
                      <a:pt x="24" y="871"/>
                    </a:lnTo>
                    <a:lnTo>
                      <a:pt x="28" y="871"/>
                    </a:lnTo>
                    <a:lnTo>
                      <a:pt x="32" y="871"/>
                    </a:lnTo>
                    <a:lnTo>
                      <a:pt x="36" y="871"/>
                    </a:lnTo>
                    <a:lnTo>
                      <a:pt x="40" y="871"/>
                    </a:lnTo>
                    <a:lnTo>
                      <a:pt x="40" y="1374"/>
                    </a:lnTo>
                    <a:lnTo>
                      <a:pt x="36" y="1374"/>
                    </a:lnTo>
                    <a:lnTo>
                      <a:pt x="32" y="1374"/>
                    </a:lnTo>
                    <a:lnTo>
                      <a:pt x="28" y="1374"/>
                    </a:lnTo>
                    <a:lnTo>
                      <a:pt x="24" y="1374"/>
                    </a:lnTo>
                    <a:lnTo>
                      <a:pt x="20" y="1374"/>
                    </a:lnTo>
                    <a:lnTo>
                      <a:pt x="16" y="1374"/>
                    </a:lnTo>
                    <a:lnTo>
                      <a:pt x="12" y="1374"/>
                    </a:lnTo>
                    <a:lnTo>
                      <a:pt x="8" y="1374"/>
                    </a:lnTo>
                    <a:lnTo>
                      <a:pt x="8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0" y="1374"/>
                    </a:lnTo>
                    <a:lnTo>
                      <a:pt x="0" y="1374"/>
                    </a:lnTo>
                    <a:lnTo>
                      <a:pt x="0" y="1374"/>
                    </a:lnTo>
                    <a:close/>
                    <a:moveTo>
                      <a:pt x="0" y="161"/>
                    </a:moveTo>
                    <a:lnTo>
                      <a:pt x="0" y="53"/>
                    </a:lnTo>
                    <a:lnTo>
                      <a:pt x="40" y="0"/>
                    </a:lnTo>
                    <a:lnTo>
                      <a:pt x="40" y="202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0" name="Freeform 50">
                <a:extLst>
                  <a:ext uri="{FF2B5EF4-FFF2-40B4-BE49-F238E27FC236}">
                    <a16:creationId xmlns:a16="http://schemas.microsoft.com/office/drawing/2014/main" id="{ADFF7DD9-2B6C-BCAA-F684-938A945AD1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4" y="10216"/>
                <a:ext cx="44" cy="1426"/>
              </a:xfrm>
              <a:custGeom>
                <a:avLst/>
                <a:gdLst>
                  <a:gd name="T0" fmla="*/ 0 w 44"/>
                  <a:gd name="T1" fmla="*/ 1426 h 1426"/>
                  <a:gd name="T2" fmla="*/ 0 w 44"/>
                  <a:gd name="T3" fmla="*/ 923 h 1426"/>
                  <a:gd name="T4" fmla="*/ 8 w 44"/>
                  <a:gd name="T5" fmla="*/ 923 h 1426"/>
                  <a:gd name="T6" fmla="*/ 12 w 44"/>
                  <a:gd name="T7" fmla="*/ 923 h 1426"/>
                  <a:gd name="T8" fmla="*/ 16 w 44"/>
                  <a:gd name="T9" fmla="*/ 923 h 1426"/>
                  <a:gd name="T10" fmla="*/ 24 w 44"/>
                  <a:gd name="T11" fmla="*/ 919 h 1426"/>
                  <a:gd name="T12" fmla="*/ 28 w 44"/>
                  <a:gd name="T13" fmla="*/ 919 h 1426"/>
                  <a:gd name="T14" fmla="*/ 32 w 44"/>
                  <a:gd name="T15" fmla="*/ 919 h 1426"/>
                  <a:gd name="T16" fmla="*/ 40 w 44"/>
                  <a:gd name="T17" fmla="*/ 919 h 1426"/>
                  <a:gd name="T18" fmla="*/ 44 w 44"/>
                  <a:gd name="T19" fmla="*/ 919 h 1426"/>
                  <a:gd name="T20" fmla="*/ 44 w 44"/>
                  <a:gd name="T21" fmla="*/ 1422 h 1426"/>
                  <a:gd name="T22" fmla="*/ 40 w 44"/>
                  <a:gd name="T23" fmla="*/ 1422 h 1426"/>
                  <a:gd name="T24" fmla="*/ 32 w 44"/>
                  <a:gd name="T25" fmla="*/ 1422 h 1426"/>
                  <a:gd name="T26" fmla="*/ 28 w 44"/>
                  <a:gd name="T27" fmla="*/ 1422 h 1426"/>
                  <a:gd name="T28" fmla="*/ 24 w 44"/>
                  <a:gd name="T29" fmla="*/ 1422 h 1426"/>
                  <a:gd name="T30" fmla="*/ 16 w 44"/>
                  <a:gd name="T31" fmla="*/ 1422 h 1426"/>
                  <a:gd name="T32" fmla="*/ 12 w 44"/>
                  <a:gd name="T33" fmla="*/ 1422 h 1426"/>
                  <a:gd name="T34" fmla="*/ 8 w 44"/>
                  <a:gd name="T35" fmla="*/ 1422 h 1426"/>
                  <a:gd name="T36" fmla="*/ 0 w 44"/>
                  <a:gd name="T37" fmla="*/ 1426 h 1426"/>
                  <a:gd name="T38" fmla="*/ 0 w 44"/>
                  <a:gd name="T39" fmla="*/ 254 h 1426"/>
                  <a:gd name="T40" fmla="*/ 0 w 44"/>
                  <a:gd name="T41" fmla="*/ 52 h 1426"/>
                  <a:gd name="T42" fmla="*/ 44 w 44"/>
                  <a:gd name="T43" fmla="*/ 0 h 1426"/>
                  <a:gd name="T44" fmla="*/ 44 w 44"/>
                  <a:gd name="T45" fmla="*/ 294 h 1426"/>
                  <a:gd name="T46" fmla="*/ 0 w 44"/>
                  <a:gd name="T47" fmla="*/ 254 h 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426">
                    <a:moveTo>
                      <a:pt x="0" y="1426"/>
                    </a:moveTo>
                    <a:lnTo>
                      <a:pt x="0" y="923"/>
                    </a:lnTo>
                    <a:lnTo>
                      <a:pt x="8" y="923"/>
                    </a:lnTo>
                    <a:lnTo>
                      <a:pt x="12" y="923"/>
                    </a:lnTo>
                    <a:lnTo>
                      <a:pt x="16" y="923"/>
                    </a:lnTo>
                    <a:lnTo>
                      <a:pt x="24" y="919"/>
                    </a:lnTo>
                    <a:lnTo>
                      <a:pt x="28" y="919"/>
                    </a:lnTo>
                    <a:lnTo>
                      <a:pt x="32" y="919"/>
                    </a:lnTo>
                    <a:lnTo>
                      <a:pt x="40" y="919"/>
                    </a:lnTo>
                    <a:lnTo>
                      <a:pt x="44" y="919"/>
                    </a:lnTo>
                    <a:lnTo>
                      <a:pt x="44" y="1422"/>
                    </a:lnTo>
                    <a:lnTo>
                      <a:pt x="40" y="1422"/>
                    </a:lnTo>
                    <a:lnTo>
                      <a:pt x="32" y="1422"/>
                    </a:lnTo>
                    <a:lnTo>
                      <a:pt x="28" y="1422"/>
                    </a:lnTo>
                    <a:lnTo>
                      <a:pt x="24" y="1422"/>
                    </a:lnTo>
                    <a:lnTo>
                      <a:pt x="16" y="1422"/>
                    </a:lnTo>
                    <a:lnTo>
                      <a:pt x="12" y="1422"/>
                    </a:lnTo>
                    <a:lnTo>
                      <a:pt x="8" y="1422"/>
                    </a:lnTo>
                    <a:lnTo>
                      <a:pt x="0" y="1426"/>
                    </a:lnTo>
                    <a:close/>
                    <a:moveTo>
                      <a:pt x="0" y="254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294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1" name="Freeform 51">
                <a:extLst>
                  <a:ext uri="{FF2B5EF4-FFF2-40B4-BE49-F238E27FC236}">
                    <a16:creationId xmlns:a16="http://schemas.microsoft.com/office/drawing/2014/main" id="{63D42AC4-4859-50D3-E33D-9EF27DAB0E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78" y="10163"/>
                <a:ext cx="45" cy="1475"/>
              </a:xfrm>
              <a:custGeom>
                <a:avLst/>
                <a:gdLst>
                  <a:gd name="T0" fmla="*/ 0 w 45"/>
                  <a:gd name="T1" fmla="*/ 1475 h 1475"/>
                  <a:gd name="T2" fmla="*/ 0 w 45"/>
                  <a:gd name="T3" fmla="*/ 972 h 1475"/>
                  <a:gd name="T4" fmla="*/ 4 w 45"/>
                  <a:gd name="T5" fmla="*/ 972 h 1475"/>
                  <a:gd name="T6" fmla="*/ 12 w 45"/>
                  <a:gd name="T7" fmla="*/ 967 h 1475"/>
                  <a:gd name="T8" fmla="*/ 16 w 45"/>
                  <a:gd name="T9" fmla="*/ 967 h 1475"/>
                  <a:gd name="T10" fmla="*/ 20 w 45"/>
                  <a:gd name="T11" fmla="*/ 967 h 1475"/>
                  <a:gd name="T12" fmla="*/ 28 w 45"/>
                  <a:gd name="T13" fmla="*/ 967 h 1475"/>
                  <a:gd name="T14" fmla="*/ 33 w 45"/>
                  <a:gd name="T15" fmla="*/ 967 h 1475"/>
                  <a:gd name="T16" fmla="*/ 37 w 45"/>
                  <a:gd name="T17" fmla="*/ 963 h 1475"/>
                  <a:gd name="T18" fmla="*/ 45 w 45"/>
                  <a:gd name="T19" fmla="*/ 963 h 1475"/>
                  <a:gd name="T20" fmla="*/ 45 w 45"/>
                  <a:gd name="T21" fmla="*/ 1471 h 1475"/>
                  <a:gd name="T22" fmla="*/ 37 w 45"/>
                  <a:gd name="T23" fmla="*/ 1471 h 1475"/>
                  <a:gd name="T24" fmla="*/ 33 w 45"/>
                  <a:gd name="T25" fmla="*/ 1471 h 1475"/>
                  <a:gd name="T26" fmla="*/ 28 w 45"/>
                  <a:gd name="T27" fmla="*/ 1471 h 1475"/>
                  <a:gd name="T28" fmla="*/ 20 w 45"/>
                  <a:gd name="T29" fmla="*/ 1475 h 1475"/>
                  <a:gd name="T30" fmla="*/ 16 w 45"/>
                  <a:gd name="T31" fmla="*/ 1475 h 1475"/>
                  <a:gd name="T32" fmla="*/ 12 w 45"/>
                  <a:gd name="T33" fmla="*/ 1475 h 1475"/>
                  <a:gd name="T34" fmla="*/ 4 w 45"/>
                  <a:gd name="T35" fmla="*/ 1475 h 1475"/>
                  <a:gd name="T36" fmla="*/ 0 w 45"/>
                  <a:gd name="T37" fmla="*/ 1475 h 1475"/>
                  <a:gd name="T38" fmla="*/ 0 w 45"/>
                  <a:gd name="T39" fmla="*/ 347 h 1475"/>
                  <a:gd name="T40" fmla="*/ 0 w 45"/>
                  <a:gd name="T41" fmla="*/ 53 h 1475"/>
                  <a:gd name="T42" fmla="*/ 45 w 45"/>
                  <a:gd name="T43" fmla="*/ 0 h 1475"/>
                  <a:gd name="T44" fmla="*/ 45 w 45"/>
                  <a:gd name="T45" fmla="*/ 391 h 1475"/>
                  <a:gd name="T46" fmla="*/ 0 w 45"/>
                  <a:gd name="T47" fmla="*/ 347 h 1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5">
                    <a:moveTo>
                      <a:pt x="0" y="1475"/>
                    </a:moveTo>
                    <a:lnTo>
                      <a:pt x="0" y="972"/>
                    </a:lnTo>
                    <a:lnTo>
                      <a:pt x="4" y="972"/>
                    </a:lnTo>
                    <a:lnTo>
                      <a:pt x="12" y="967"/>
                    </a:lnTo>
                    <a:lnTo>
                      <a:pt x="16" y="967"/>
                    </a:lnTo>
                    <a:lnTo>
                      <a:pt x="20" y="967"/>
                    </a:lnTo>
                    <a:lnTo>
                      <a:pt x="28" y="967"/>
                    </a:lnTo>
                    <a:lnTo>
                      <a:pt x="33" y="967"/>
                    </a:lnTo>
                    <a:lnTo>
                      <a:pt x="37" y="963"/>
                    </a:lnTo>
                    <a:lnTo>
                      <a:pt x="45" y="963"/>
                    </a:lnTo>
                    <a:lnTo>
                      <a:pt x="45" y="1471"/>
                    </a:lnTo>
                    <a:lnTo>
                      <a:pt x="37" y="1471"/>
                    </a:lnTo>
                    <a:lnTo>
                      <a:pt x="33" y="1471"/>
                    </a:lnTo>
                    <a:lnTo>
                      <a:pt x="28" y="1471"/>
                    </a:lnTo>
                    <a:lnTo>
                      <a:pt x="20" y="1475"/>
                    </a:lnTo>
                    <a:lnTo>
                      <a:pt x="16" y="1475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5"/>
                    </a:lnTo>
                    <a:close/>
                    <a:moveTo>
                      <a:pt x="0" y="347"/>
                    </a:moveTo>
                    <a:lnTo>
                      <a:pt x="0" y="53"/>
                    </a:lnTo>
                    <a:lnTo>
                      <a:pt x="45" y="0"/>
                    </a:lnTo>
                    <a:lnTo>
                      <a:pt x="45" y="391"/>
                    </a:lnTo>
                    <a:lnTo>
                      <a:pt x="0" y="347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2" name="Freeform 52">
                <a:extLst>
                  <a:ext uri="{FF2B5EF4-FFF2-40B4-BE49-F238E27FC236}">
                    <a16:creationId xmlns:a16="http://schemas.microsoft.com/office/drawing/2014/main" id="{759CC513-C60E-DB55-793F-80FF94C8C3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23" y="10111"/>
                <a:ext cx="40" cy="1523"/>
              </a:xfrm>
              <a:custGeom>
                <a:avLst/>
                <a:gdLst>
                  <a:gd name="T0" fmla="*/ 0 w 40"/>
                  <a:gd name="T1" fmla="*/ 1523 h 1523"/>
                  <a:gd name="T2" fmla="*/ 0 w 40"/>
                  <a:gd name="T3" fmla="*/ 1015 h 1523"/>
                  <a:gd name="T4" fmla="*/ 4 w 40"/>
                  <a:gd name="T5" fmla="*/ 1015 h 1523"/>
                  <a:gd name="T6" fmla="*/ 8 w 40"/>
                  <a:gd name="T7" fmla="*/ 1011 h 1523"/>
                  <a:gd name="T8" fmla="*/ 16 w 40"/>
                  <a:gd name="T9" fmla="*/ 1011 h 1523"/>
                  <a:gd name="T10" fmla="*/ 20 w 40"/>
                  <a:gd name="T11" fmla="*/ 1011 h 1523"/>
                  <a:gd name="T12" fmla="*/ 24 w 40"/>
                  <a:gd name="T13" fmla="*/ 1007 h 1523"/>
                  <a:gd name="T14" fmla="*/ 32 w 40"/>
                  <a:gd name="T15" fmla="*/ 1007 h 1523"/>
                  <a:gd name="T16" fmla="*/ 36 w 40"/>
                  <a:gd name="T17" fmla="*/ 1007 h 1523"/>
                  <a:gd name="T18" fmla="*/ 40 w 40"/>
                  <a:gd name="T19" fmla="*/ 1003 h 1523"/>
                  <a:gd name="T20" fmla="*/ 40 w 40"/>
                  <a:gd name="T21" fmla="*/ 1519 h 1523"/>
                  <a:gd name="T22" fmla="*/ 36 w 40"/>
                  <a:gd name="T23" fmla="*/ 1519 h 1523"/>
                  <a:gd name="T24" fmla="*/ 32 w 40"/>
                  <a:gd name="T25" fmla="*/ 1519 h 1523"/>
                  <a:gd name="T26" fmla="*/ 24 w 40"/>
                  <a:gd name="T27" fmla="*/ 1519 h 1523"/>
                  <a:gd name="T28" fmla="*/ 20 w 40"/>
                  <a:gd name="T29" fmla="*/ 1519 h 1523"/>
                  <a:gd name="T30" fmla="*/ 16 w 40"/>
                  <a:gd name="T31" fmla="*/ 1523 h 1523"/>
                  <a:gd name="T32" fmla="*/ 8 w 40"/>
                  <a:gd name="T33" fmla="*/ 1523 h 1523"/>
                  <a:gd name="T34" fmla="*/ 4 w 40"/>
                  <a:gd name="T35" fmla="*/ 1523 h 1523"/>
                  <a:gd name="T36" fmla="*/ 0 w 40"/>
                  <a:gd name="T37" fmla="*/ 1523 h 1523"/>
                  <a:gd name="T38" fmla="*/ 0 w 40"/>
                  <a:gd name="T39" fmla="*/ 443 h 1523"/>
                  <a:gd name="T40" fmla="*/ 0 w 40"/>
                  <a:gd name="T41" fmla="*/ 52 h 1523"/>
                  <a:gd name="T42" fmla="*/ 40 w 40"/>
                  <a:gd name="T43" fmla="*/ 0 h 1523"/>
                  <a:gd name="T44" fmla="*/ 40 w 40"/>
                  <a:gd name="T45" fmla="*/ 484 h 1523"/>
                  <a:gd name="T46" fmla="*/ 0 w 40"/>
                  <a:gd name="T47" fmla="*/ 443 h 1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23">
                    <a:moveTo>
                      <a:pt x="0" y="1523"/>
                    </a:moveTo>
                    <a:lnTo>
                      <a:pt x="0" y="1015"/>
                    </a:lnTo>
                    <a:lnTo>
                      <a:pt x="4" y="1015"/>
                    </a:lnTo>
                    <a:lnTo>
                      <a:pt x="8" y="1011"/>
                    </a:lnTo>
                    <a:lnTo>
                      <a:pt x="16" y="1011"/>
                    </a:lnTo>
                    <a:lnTo>
                      <a:pt x="20" y="1011"/>
                    </a:lnTo>
                    <a:lnTo>
                      <a:pt x="24" y="1007"/>
                    </a:lnTo>
                    <a:lnTo>
                      <a:pt x="32" y="1007"/>
                    </a:lnTo>
                    <a:lnTo>
                      <a:pt x="36" y="1007"/>
                    </a:lnTo>
                    <a:lnTo>
                      <a:pt x="40" y="1003"/>
                    </a:lnTo>
                    <a:lnTo>
                      <a:pt x="40" y="1519"/>
                    </a:lnTo>
                    <a:lnTo>
                      <a:pt x="36" y="1519"/>
                    </a:lnTo>
                    <a:lnTo>
                      <a:pt x="32" y="1519"/>
                    </a:lnTo>
                    <a:lnTo>
                      <a:pt x="24" y="1519"/>
                    </a:lnTo>
                    <a:lnTo>
                      <a:pt x="20" y="1519"/>
                    </a:lnTo>
                    <a:lnTo>
                      <a:pt x="16" y="1523"/>
                    </a:lnTo>
                    <a:lnTo>
                      <a:pt x="8" y="1523"/>
                    </a:lnTo>
                    <a:lnTo>
                      <a:pt x="4" y="1523"/>
                    </a:lnTo>
                    <a:lnTo>
                      <a:pt x="0" y="1523"/>
                    </a:lnTo>
                    <a:close/>
                    <a:moveTo>
                      <a:pt x="0" y="443"/>
                    </a:moveTo>
                    <a:lnTo>
                      <a:pt x="0" y="52"/>
                    </a:lnTo>
                    <a:lnTo>
                      <a:pt x="40" y="0"/>
                    </a:lnTo>
                    <a:lnTo>
                      <a:pt x="40" y="484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3" name="Freeform 53">
                <a:extLst>
                  <a:ext uri="{FF2B5EF4-FFF2-40B4-BE49-F238E27FC236}">
                    <a16:creationId xmlns:a16="http://schemas.microsoft.com/office/drawing/2014/main" id="{A4BDE197-2089-94B1-397C-26C3D57067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63" y="10059"/>
                <a:ext cx="44" cy="1571"/>
              </a:xfrm>
              <a:custGeom>
                <a:avLst/>
                <a:gdLst>
                  <a:gd name="T0" fmla="*/ 0 w 44"/>
                  <a:gd name="T1" fmla="*/ 1571 h 1571"/>
                  <a:gd name="T2" fmla="*/ 0 w 44"/>
                  <a:gd name="T3" fmla="*/ 1055 h 1571"/>
                  <a:gd name="T4" fmla="*/ 8 w 44"/>
                  <a:gd name="T5" fmla="*/ 1055 h 1571"/>
                  <a:gd name="T6" fmla="*/ 12 w 44"/>
                  <a:gd name="T7" fmla="*/ 1051 h 1571"/>
                  <a:gd name="T8" fmla="*/ 16 w 44"/>
                  <a:gd name="T9" fmla="*/ 1051 h 1571"/>
                  <a:gd name="T10" fmla="*/ 24 w 44"/>
                  <a:gd name="T11" fmla="*/ 1051 h 1571"/>
                  <a:gd name="T12" fmla="*/ 28 w 44"/>
                  <a:gd name="T13" fmla="*/ 1047 h 1571"/>
                  <a:gd name="T14" fmla="*/ 32 w 44"/>
                  <a:gd name="T15" fmla="*/ 1047 h 1571"/>
                  <a:gd name="T16" fmla="*/ 40 w 44"/>
                  <a:gd name="T17" fmla="*/ 1043 h 1571"/>
                  <a:gd name="T18" fmla="*/ 44 w 44"/>
                  <a:gd name="T19" fmla="*/ 1043 h 1571"/>
                  <a:gd name="T20" fmla="*/ 44 w 44"/>
                  <a:gd name="T21" fmla="*/ 1563 h 1571"/>
                  <a:gd name="T22" fmla="*/ 40 w 44"/>
                  <a:gd name="T23" fmla="*/ 1563 h 1571"/>
                  <a:gd name="T24" fmla="*/ 32 w 44"/>
                  <a:gd name="T25" fmla="*/ 1563 h 1571"/>
                  <a:gd name="T26" fmla="*/ 28 w 44"/>
                  <a:gd name="T27" fmla="*/ 1567 h 1571"/>
                  <a:gd name="T28" fmla="*/ 24 w 44"/>
                  <a:gd name="T29" fmla="*/ 1567 h 1571"/>
                  <a:gd name="T30" fmla="*/ 16 w 44"/>
                  <a:gd name="T31" fmla="*/ 1567 h 1571"/>
                  <a:gd name="T32" fmla="*/ 12 w 44"/>
                  <a:gd name="T33" fmla="*/ 1567 h 1571"/>
                  <a:gd name="T34" fmla="*/ 8 w 44"/>
                  <a:gd name="T35" fmla="*/ 1567 h 1571"/>
                  <a:gd name="T36" fmla="*/ 0 w 44"/>
                  <a:gd name="T37" fmla="*/ 1571 h 1571"/>
                  <a:gd name="T38" fmla="*/ 0 w 44"/>
                  <a:gd name="T39" fmla="*/ 536 h 1571"/>
                  <a:gd name="T40" fmla="*/ 0 w 44"/>
                  <a:gd name="T41" fmla="*/ 52 h 1571"/>
                  <a:gd name="T42" fmla="*/ 44 w 44"/>
                  <a:gd name="T43" fmla="*/ 0 h 1571"/>
                  <a:gd name="T44" fmla="*/ 44 w 44"/>
                  <a:gd name="T45" fmla="*/ 576 h 1571"/>
                  <a:gd name="T46" fmla="*/ 0 w 44"/>
                  <a:gd name="T47" fmla="*/ 536 h 1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71">
                    <a:moveTo>
                      <a:pt x="0" y="1571"/>
                    </a:moveTo>
                    <a:lnTo>
                      <a:pt x="0" y="1055"/>
                    </a:lnTo>
                    <a:lnTo>
                      <a:pt x="8" y="1055"/>
                    </a:lnTo>
                    <a:lnTo>
                      <a:pt x="12" y="1051"/>
                    </a:lnTo>
                    <a:lnTo>
                      <a:pt x="16" y="1051"/>
                    </a:lnTo>
                    <a:lnTo>
                      <a:pt x="24" y="1051"/>
                    </a:lnTo>
                    <a:lnTo>
                      <a:pt x="28" y="1047"/>
                    </a:lnTo>
                    <a:lnTo>
                      <a:pt x="32" y="1047"/>
                    </a:lnTo>
                    <a:lnTo>
                      <a:pt x="40" y="1043"/>
                    </a:lnTo>
                    <a:lnTo>
                      <a:pt x="44" y="1043"/>
                    </a:lnTo>
                    <a:lnTo>
                      <a:pt x="44" y="1563"/>
                    </a:lnTo>
                    <a:lnTo>
                      <a:pt x="40" y="1563"/>
                    </a:lnTo>
                    <a:lnTo>
                      <a:pt x="32" y="1563"/>
                    </a:lnTo>
                    <a:lnTo>
                      <a:pt x="28" y="1567"/>
                    </a:lnTo>
                    <a:lnTo>
                      <a:pt x="24" y="1567"/>
                    </a:lnTo>
                    <a:lnTo>
                      <a:pt x="16" y="1567"/>
                    </a:lnTo>
                    <a:lnTo>
                      <a:pt x="12" y="1567"/>
                    </a:lnTo>
                    <a:lnTo>
                      <a:pt x="8" y="1567"/>
                    </a:lnTo>
                    <a:lnTo>
                      <a:pt x="0" y="1571"/>
                    </a:lnTo>
                    <a:close/>
                    <a:moveTo>
                      <a:pt x="0" y="536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57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4" name="Freeform 54">
                <a:extLst>
                  <a:ext uri="{FF2B5EF4-FFF2-40B4-BE49-F238E27FC236}">
                    <a16:creationId xmlns:a16="http://schemas.microsoft.com/office/drawing/2014/main" id="{B4B0A682-6E85-3045-406A-C77570DE58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07" y="10022"/>
                <a:ext cx="45" cy="1600"/>
              </a:xfrm>
              <a:custGeom>
                <a:avLst/>
                <a:gdLst>
                  <a:gd name="T0" fmla="*/ 0 w 45"/>
                  <a:gd name="T1" fmla="*/ 1600 h 1600"/>
                  <a:gd name="T2" fmla="*/ 0 w 45"/>
                  <a:gd name="T3" fmla="*/ 1080 h 1600"/>
                  <a:gd name="T4" fmla="*/ 4 w 45"/>
                  <a:gd name="T5" fmla="*/ 1076 h 1600"/>
                  <a:gd name="T6" fmla="*/ 12 w 45"/>
                  <a:gd name="T7" fmla="*/ 1076 h 1600"/>
                  <a:gd name="T8" fmla="*/ 16 w 45"/>
                  <a:gd name="T9" fmla="*/ 1072 h 1600"/>
                  <a:gd name="T10" fmla="*/ 20 w 45"/>
                  <a:gd name="T11" fmla="*/ 1072 h 1600"/>
                  <a:gd name="T12" fmla="*/ 28 w 45"/>
                  <a:gd name="T13" fmla="*/ 1068 h 1600"/>
                  <a:gd name="T14" fmla="*/ 32 w 45"/>
                  <a:gd name="T15" fmla="*/ 1064 h 1600"/>
                  <a:gd name="T16" fmla="*/ 37 w 45"/>
                  <a:gd name="T17" fmla="*/ 1064 h 1600"/>
                  <a:gd name="T18" fmla="*/ 45 w 45"/>
                  <a:gd name="T19" fmla="*/ 1060 h 1600"/>
                  <a:gd name="T20" fmla="*/ 45 w 45"/>
                  <a:gd name="T21" fmla="*/ 1592 h 1600"/>
                  <a:gd name="T22" fmla="*/ 37 w 45"/>
                  <a:gd name="T23" fmla="*/ 1592 h 1600"/>
                  <a:gd name="T24" fmla="*/ 32 w 45"/>
                  <a:gd name="T25" fmla="*/ 1592 h 1600"/>
                  <a:gd name="T26" fmla="*/ 28 w 45"/>
                  <a:gd name="T27" fmla="*/ 1592 h 1600"/>
                  <a:gd name="T28" fmla="*/ 20 w 45"/>
                  <a:gd name="T29" fmla="*/ 1596 h 1600"/>
                  <a:gd name="T30" fmla="*/ 16 w 45"/>
                  <a:gd name="T31" fmla="*/ 1596 h 1600"/>
                  <a:gd name="T32" fmla="*/ 12 w 45"/>
                  <a:gd name="T33" fmla="*/ 1596 h 1600"/>
                  <a:gd name="T34" fmla="*/ 4 w 45"/>
                  <a:gd name="T35" fmla="*/ 1600 h 1600"/>
                  <a:gd name="T36" fmla="*/ 0 w 45"/>
                  <a:gd name="T37" fmla="*/ 1600 h 1600"/>
                  <a:gd name="T38" fmla="*/ 0 w 45"/>
                  <a:gd name="T39" fmla="*/ 613 h 1600"/>
                  <a:gd name="T40" fmla="*/ 0 w 45"/>
                  <a:gd name="T41" fmla="*/ 37 h 1600"/>
                  <a:gd name="T42" fmla="*/ 32 w 45"/>
                  <a:gd name="T43" fmla="*/ 0 h 1600"/>
                  <a:gd name="T44" fmla="*/ 45 w 45"/>
                  <a:gd name="T45" fmla="*/ 13 h 1600"/>
                  <a:gd name="T46" fmla="*/ 45 w 45"/>
                  <a:gd name="T47" fmla="*/ 653 h 1600"/>
                  <a:gd name="T48" fmla="*/ 0 w 45"/>
                  <a:gd name="T49" fmla="*/ 613 h 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1600">
                    <a:moveTo>
                      <a:pt x="0" y="1600"/>
                    </a:moveTo>
                    <a:lnTo>
                      <a:pt x="0" y="1080"/>
                    </a:lnTo>
                    <a:lnTo>
                      <a:pt x="4" y="1076"/>
                    </a:lnTo>
                    <a:lnTo>
                      <a:pt x="12" y="1076"/>
                    </a:lnTo>
                    <a:lnTo>
                      <a:pt x="16" y="1072"/>
                    </a:lnTo>
                    <a:lnTo>
                      <a:pt x="20" y="1072"/>
                    </a:lnTo>
                    <a:lnTo>
                      <a:pt x="28" y="1068"/>
                    </a:lnTo>
                    <a:lnTo>
                      <a:pt x="32" y="1064"/>
                    </a:lnTo>
                    <a:lnTo>
                      <a:pt x="37" y="1064"/>
                    </a:lnTo>
                    <a:lnTo>
                      <a:pt x="45" y="1060"/>
                    </a:lnTo>
                    <a:lnTo>
                      <a:pt x="45" y="1592"/>
                    </a:lnTo>
                    <a:lnTo>
                      <a:pt x="37" y="1592"/>
                    </a:lnTo>
                    <a:lnTo>
                      <a:pt x="32" y="1592"/>
                    </a:lnTo>
                    <a:lnTo>
                      <a:pt x="28" y="1592"/>
                    </a:lnTo>
                    <a:lnTo>
                      <a:pt x="20" y="1596"/>
                    </a:lnTo>
                    <a:lnTo>
                      <a:pt x="16" y="1596"/>
                    </a:lnTo>
                    <a:lnTo>
                      <a:pt x="12" y="1596"/>
                    </a:lnTo>
                    <a:lnTo>
                      <a:pt x="4" y="1600"/>
                    </a:lnTo>
                    <a:lnTo>
                      <a:pt x="0" y="1600"/>
                    </a:lnTo>
                    <a:close/>
                    <a:moveTo>
                      <a:pt x="0" y="613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45" y="13"/>
                    </a:lnTo>
                    <a:lnTo>
                      <a:pt x="45" y="653"/>
                    </a:lnTo>
                    <a:lnTo>
                      <a:pt x="0" y="613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5" name="Freeform 55">
                <a:extLst>
                  <a:ext uri="{FF2B5EF4-FFF2-40B4-BE49-F238E27FC236}">
                    <a16:creationId xmlns:a16="http://schemas.microsoft.com/office/drawing/2014/main" id="{4B5CF226-19BD-8830-6769-98917246D8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52" y="10035"/>
                <a:ext cx="40" cy="1579"/>
              </a:xfrm>
              <a:custGeom>
                <a:avLst/>
                <a:gdLst>
                  <a:gd name="T0" fmla="*/ 0 w 40"/>
                  <a:gd name="T1" fmla="*/ 1579 h 1579"/>
                  <a:gd name="T2" fmla="*/ 0 w 40"/>
                  <a:gd name="T3" fmla="*/ 1047 h 1579"/>
                  <a:gd name="T4" fmla="*/ 4 w 40"/>
                  <a:gd name="T5" fmla="*/ 1043 h 1579"/>
                  <a:gd name="T6" fmla="*/ 8 w 40"/>
                  <a:gd name="T7" fmla="*/ 1043 h 1579"/>
                  <a:gd name="T8" fmla="*/ 16 w 40"/>
                  <a:gd name="T9" fmla="*/ 1039 h 1579"/>
                  <a:gd name="T10" fmla="*/ 20 w 40"/>
                  <a:gd name="T11" fmla="*/ 1035 h 1579"/>
                  <a:gd name="T12" fmla="*/ 24 w 40"/>
                  <a:gd name="T13" fmla="*/ 1035 h 1579"/>
                  <a:gd name="T14" fmla="*/ 32 w 40"/>
                  <a:gd name="T15" fmla="*/ 1031 h 1579"/>
                  <a:gd name="T16" fmla="*/ 36 w 40"/>
                  <a:gd name="T17" fmla="*/ 1027 h 1579"/>
                  <a:gd name="T18" fmla="*/ 40 w 40"/>
                  <a:gd name="T19" fmla="*/ 1023 h 1579"/>
                  <a:gd name="T20" fmla="*/ 40 w 40"/>
                  <a:gd name="T21" fmla="*/ 1567 h 1579"/>
                  <a:gd name="T22" fmla="*/ 36 w 40"/>
                  <a:gd name="T23" fmla="*/ 1567 h 1579"/>
                  <a:gd name="T24" fmla="*/ 32 w 40"/>
                  <a:gd name="T25" fmla="*/ 1567 h 1579"/>
                  <a:gd name="T26" fmla="*/ 24 w 40"/>
                  <a:gd name="T27" fmla="*/ 1571 h 1579"/>
                  <a:gd name="T28" fmla="*/ 20 w 40"/>
                  <a:gd name="T29" fmla="*/ 1571 h 1579"/>
                  <a:gd name="T30" fmla="*/ 16 w 40"/>
                  <a:gd name="T31" fmla="*/ 1575 h 1579"/>
                  <a:gd name="T32" fmla="*/ 8 w 40"/>
                  <a:gd name="T33" fmla="*/ 1575 h 1579"/>
                  <a:gd name="T34" fmla="*/ 4 w 40"/>
                  <a:gd name="T35" fmla="*/ 1575 h 1579"/>
                  <a:gd name="T36" fmla="*/ 0 w 40"/>
                  <a:gd name="T37" fmla="*/ 1579 h 1579"/>
                  <a:gd name="T38" fmla="*/ 0 w 40"/>
                  <a:gd name="T39" fmla="*/ 640 h 1579"/>
                  <a:gd name="T40" fmla="*/ 0 w 40"/>
                  <a:gd name="T41" fmla="*/ 0 h 1579"/>
                  <a:gd name="T42" fmla="*/ 40 w 40"/>
                  <a:gd name="T43" fmla="*/ 40 h 1579"/>
                  <a:gd name="T44" fmla="*/ 40 w 40"/>
                  <a:gd name="T45" fmla="*/ 680 h 1579"/>
                  <a:gd name="T46" fmla="*/ 0 w 40"/>
                  <a:gd name="T47" fmla="*/ 640 h 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79">
                    <a:moveTo>
                      <a:pt x="0" y="1579"/>
                    </a:moveTo>
                    <a:lnTo>
                      <a:pt x="0" y="1047"/>
                    </a:lnTo>
                    <a:lnTo>
                      <a:pt x="4" y="1043"/>
                    </a:lnTo>
                    <a:lnTo>
                      <a:pt x="8" y="1043"/>
                    </a:lnTo>
                    <a:lnTo>
                      <a:pt x="16" y="1039"/>
                    </a:lnTo>
                    <a:lnTo>
                      <a:pt x="20" y="1035"/>
                    </a:lnTo>
                    <a:lnTo>
                      <a:pt x="24" y="1035"/>
                    </a:lnTo>
                    <a:lnTo>
                      <a:pt x="32" y="1031"/>
                    </a:lnTo>
                    <a:lnTo>
                      <a:pt x="36" y="1027"/>
                    </a:lnTo>
                    <a:lnTo>
                      <a:pt x="40" y="1023"/>
                    </a:lnTo>
                    <a:lnTo>
                      <a:pt x="40" y="1567"/>
                    </a:lnTo>
                    <a:lnTo>
                      <a:pt x="36" y="1567"/>
                    </a:lnTo>
                    <a:lnTo>
                      <a:pt x="32" y="1567"/>
                    </a:lnTo>
                    <a:lnTo>
                      <a:pt x="24" y="1571"/>
                    </a:lnTo>
                    <a:lnTo>
                      <a:pt x="20" y="1571"/>
                    </a:lnTo>
                    <a:lnTo>
                      <a:pt x="16" y="1575"/>
                    </a:lnTo>
                    <a:lnTo>
                      <a:pt x="8" y="1575"/>
                    </a:lnTo>
                    <a:lnTo>
                      <a:pt x="4" y="1575"/>
                    </a:lnTo>
                    <a:lnTo>
                      <a:pt x="0" y="1579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0" y="40"/>
                    </a:lnTo>
                    <a:lnTo>
                      <a:pt x="40" y="680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6" name="Freeform 56">
                <a:extLst>
                  <a:ext uri="{FF2B5EF4-FFF2-40B4-BE49-F238E27FC236}">
                    <a16:creationId xmlns:a16="http://schemas.microsoft.com/office/drawing/2014/main" id="{12A2A0D6-5C5F-9ED4-BE2A-7CAF36774B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2" y="10075"/>
                <a:ext cx="44" cy="1527"/>
              </a:xfrm>
              <a:custGeom>
                <a:avLst/>
                <a:gdLst>
                  <a:gd name="T0" fmla="*/ 0 w 44"/>
                  <a:gd name="T1" fmla="*/ 1527 h 1527"/>
                  <a:gd name="T2" fmla="*/ 0 w 44"/>
                  <a:gd name="T3" fmla="*/ 983 h 1527"/>
                  <a:gd name="T4" fmla="*/ 8 w 44"/>
                  <a:gd name="T5" fmla="*/ 983 h 1527"/>
                  <a:gd name="T6" fmla="*/ 12 w 44"/>
                  <a:gd name="T7" fmla="*/ 979 h 1527"/>
                  <a:gd name="T8" fmla="*/ 16 w 44"/>
                  <a:gd name="T9" fmla="*/ 975 h 1527"/>
                  <a:gd name="T10" fmla="*/ 24 w 44"/>
                  <a:gd name="T11" fmla="*/ 971 h 1527"/>
                  <a:gd name="T12" fmla="*/ 28 w 44"/>
                  <a:gd name="T13" fmla="*/ 967 h 1527"/>
                  <a:gd name="T14" fmla="*/ 32 w 44"/>
                  <a:gd name="T15" fmla="*/ 963 h 1527"/>
                  <a:gd name="T16" fmla="*/ 40 w 44"/>
                  <a:gd name="T17" fmla="*/ 959 h 1527"/>
                  <a:gd name="T18" fmla="*/ 44 w 44"/>
                  <a:gd name="T19" fmla="*/ 959 h 1527"/>
                  <a:gd name="T20" fmla="*/ 44 w 44"/>
                  <a:gd name="T21" fmla="*/ 1515 h 1527"/>
                  <a:gd name="T22" fmla="*/ 40 w 44"/>
                  <a:gd name="T23" fmla="*/ 1515 h 1527"/>
                  <a:gd name="T24" fmla="*/ 32 w 44"/>
                  <a:gd name="T25" fmla="*/ 1515 h 1527"/>
                  <a:gd name="T26" fmla="*/ 28 w 44"/>
                  <a:gd name="T27" fmla="*/ 1519 h 1527"/>
                  <a:gd name="T28" fmla="*/ 24 w 44"/>
                  <a:gd name="T29" fmla="*/ 1519 h 1527"/>
                  <a:gd name="T30" fmla="*/ 16 w 44"/>
                  <a:gd name="T31" fmla="*/ 1523 h 1527"/>
                  <a:gd name="T32" fmla="*/ 12 w 44"/>
                  <a:gd name="T33" fmla="*/ 1523 h 1527"/>
                  <a:gd name="T34" fmla="*/ 8 w 44"/>
                  <a:gd name="T35" fmla="*/ 1523 h 1527"/>
                  <a:gd name="T36" fmla="*/ 0 w 44"/>
                  <a:gd name="T37" fmla="*/ 1527 h 1527"/>
                  <a:gd name="T38" fmla="*/ 0 w 44"/>
                  <a:gd name="T39" fmla="*/ 640 h 1527"/>
                  <a:gd name="T40" fmla="*/ 0 w 44"/>
                  <a:gd name="T41" fmla="*/ 0 h 1527"/>
                  <a:gd name="T42" fmla="*/ 44 w 44"/>
                  <a:gd name="T43" fmla="*/ 36 h 1527"/>
                  <a:gd name="T44" fmla="*/ 44 w 44"/>
                  <a:gd name="T45" fmla="*/ 685 h 1527"/>
                  <a:gd name="T46" fmla="*/ 0 w 44"/>
                  <a:gd name="T47" fmla="*/ 640 h 1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27">
                    <a:moveTo>
                      <a:pt x="0" y="1527"/>
                    </a:moveTo>
                    <a:lnTo>
                      <a:pt x="0" y="983"/>
                    </a:lnTo>
                    <a:lnTo>
                      <a:pt x="8" y="983"/>
                    </a:lnTo>
                    <a:lnTo>
                      <a:pt x="12" y="979"/>
                    </a:lnTo>
                    <a:lnTo>
                      <a:pt x="16" y="975"/>
                    </a:lnTo>
                    <a:lnTo>
                      <a:pt x="24" y="971"/>
                    </a:lnTo>
                    <a:lnTo>
                      <a:pt x="28" y="967"/>
                    </a:lnTo>
                    <a:lnTo>
                      <a:pt x="32" y="963"/>
                    </a:lnTo>
                    <a:lnTo>
                      <a:pt x="40" y="959"/>
                    </a:lnTo>
                    <a:lnTo>
                      <a:pt x="44" y="959"/>
                    </a:lnTo>
                    <a:lnTo>
                      <a:pt x="44" y="1515"/>
                    </a:lnTo>
                    <a:lnTo>
                      <a:pt x="40" y="1515"/>
                    </a:lnTo>
                    <a:lnTo>
                      <a:pt x="32" y="1515"/>
                    </a:lnTo>
                    <a:lnTo>
                      <a:pt x="28" y="1519"/>
                    </a:lnTo>
                    <a:lnTo>
                      <a:pt x="24" y="1519"/>
                    </a:lnTo>
                    <a:lnTo>
                      <a:pt x="16" y="1523"/>
                    </a:lnTo>
                    <a:lnTo>
                      <a:pt x="12" y="1523"/>
                    </a:lnTo>
                    <a:lnTo>
                      <a:pt x="8" y="1523"/>
                    </a:lnTo>
                    <a:lnTo>
                      <a:pt x="0" y="1527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4" y="36"/>
                    </a:lnTo>
                    <a:lnTo>
                      <a:pt x="44" y="685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7" name="Freeform 57">
                <a:extLst>
                  <a:ext uri="{FF2B5EF4-FFF2-40B4-BE49-F238E27FC236}">
                    <a16:creationId xmlns:a16="http://schemas.microsoft.com/office/drawing/2014/main" id="{3DA27C80-DFA3-E968-9539-F0A63500ED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36" y="10111"/>
                <a:ext cx="45" cy="1479"/>
              </a:xfrm>
              <a:custGeom>
                <a:avLst/>
                <a:gdLst>
                  <a:gd name="T0" fmla="*/ 0 w 45"/>
                  <a:gd name="T1" fmla="*/ 1479 h 1479"/>
                  <a:gd name="T2" fmla="*/ 0 w 45"/>
                  <a:gd name="T3" fmla="*/ 923 h 1479"/>
                  <a:gd name="T4" fmla="*/ 4 w 45"/>
                  <a:gd name="T5" fmla="*/ 919 h 1479"/>
                  <a:gd name="T6" fmla="*/ 12 w 45"/>
                  <a:gd name="T7" fmla="*/ 915 h 1479"/>
                  <a:gd name="T8" fmla="*/ 16 w 45"/>
                  <a:gd name="T9" fmla="*/ 907 h 1479"/>
                  <a:gd name="T10" fmla="*/ 20 w 45"/>
                  <a:gd name="T11" fmla="*/ 903 h 1479"/>
                  <a:gd name="T12" fmla="*/ 28 w 45"/>
                  <a:gd name="T13" fmla="*/ 899 h 1479"/>
                  <a:gd name="T14" fmla="*/ 32 w 45"/>
                  <a:gd name="T15" fmla="*/ 895 h 1479"/>
                  <a:gd name="T16" fmla="*/ 36 w 45"/>
                  <a:gd name="T17" fmla="*/ 891 h 1479"/>
                  <a:gd name="T18" fmla="*/ 45 w 45"/>
                  <a:gd name="T19" fmla="*/ 887 h 1479"/>
                  <a:gd name="T20" fmla="*/ 45 w 45"/>
                  <a:gd name="T21" fmla="*/ 1463 h 1479"/>
                  <a:gd name="T22" fmla="*/ 36 w 45"/>
                  <a:gd name="T23" fmla="*/ 1463 h 1479"/>
                  <a:gd name="T24" fmla="*/ 32 w 45"/>
                  <a:gd name="T25" fmla="*/ 1467 h 1479"/>
                  <a:gd name="T26" fmla="*/ 28 w 45"/>
                  <a:gd name="T27" fmla="*/ 1467 h 1479"/>
                  <a:gd name="T28" fmla="*/ 20 w 45"/>
                  <a:gd name="T29" fmla="*/ 1471 h 1479"/>
                  <a:gd name="T30" fmla="*/ 16 w 45"/>
                  <a:gd name="T31" fmla="*/ 1471 h 1479"/>
                  <a:gd name="T32" fmla="*/ 12 w 45"/>
                  <a:gd name="T33" fmla="*/ 1475 h 1479"/>
                  <a:gd name="T34" fmla="*/ 4 w 45"/>
                  <a:gd name="T35" fmla="*/ 1475 h 1479"/>
                  <a:gd name="T36" fmla="*/ 0 w 45"/>
                  <a:gd name="T37" fmla="*/ 1479 h 1479"/>
                  <a:gd name="T38" fmla="*/ 0 w 45"/>
                  <a:gd name="T39" fmla="*/ 649 h 1479"/>
                  <a:gd name="T40" fmla="*/ 0 w 45"/>
                  <a:gd name="T41" fmla="*/ 0 h 1479"/>
                  <a:gd name="T42" fmla="*/ 45 w 45"/>
                  <a:gd name="T43" fmla="*/ 40 h 1479"/>
                  <a:gd name="T44" fmla="*/ 45 w 45"/>
                  <a:gd name="T45" fmla="*/ 689 h 1479"/>
                  <a:gd name="T46" fmla="*/ 0 w 45"/>
                  <a:gd name="T47" fmla="*/ 649 h 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9">
                    <a:moveTo>
                      <a:pt x="0" y="1479"/>
                    </a:moveTo>
                    <a:lnTo>
                      <a:pt x="0" y="923"/>
                    </a:lnTo>
                    <a:lnTo>
                      <a:pt x="4" y="919"/>
                    </a:lnTo>
                    <a:lnTo>
                      <a:pt x="12" y="915"/>
                    </a:lnTo>
                    <a:lnTo>
                      <a:pt x="16" y="907"/>
                    </a:lnTo>
                    <a:lnTo>
                      <a:pt x="20" y="903"/>
                    </a:lnTo>
                    <a:lnTo>
                      <a:pt x="28" y="899"/>
                    </a:lnTo>
                    <a:lnTo>
                      <a:pt x="32" y="895"/>
                    </a:lnTo>
                    <a:lnTo>
                      <a:pt x="36" y="891"/>
                    </a:lnTo>
                    <a:lnTo>
                      <a:pt x="45" y="887"/>
                    </a:lnTo>
                    <a:lnTo>
                      <a:pt x="45" y="1463"/>
                    </a:lnTo>
                    <a:lnTo>
                      <a:pt x="36" y="1463"/>
                    </a:lnTo>
                    <a:lnTo>
                      <a:pt x="32" y="1467"/>
                    </a:lnTo>
                    <a:lnTo>
                      <a:pt x="28" y="1467"/>
                    </a:lnTo>
                    <a:lnTo>
                      <a:pt x="20" y="1471"/>
                    </a:lnTo>
                    <a:lnTo>
                      <a:pt x="16" y="1471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9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5" y="40"/>
                    </a:lnTo>
                    <a:lnTo>
                      <a:pt x="45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8" name="Freeform 58">
                <a:extLst>
                  <a:ext uri="{FF2B5EF4-FFF2-40B4-BE49-F238E27FC236}">
                    <a16:creationId xmlns:a16="http://schemas.microsoft.com/office/drawing/2014/main" id="{4525D9E0-AD90-F1F7-4C7D-DD23236724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81" y="10151"/>
                <a:ext cx="40" cy="1423"/>
              </a:xfrm>
              <a:custGeom>
                <a:avLst/>
                <a:gdLst>
                  <a:gd name="T0" fmla="*/ 0 w 40"/>
                  <a:gd name="T1" fmla="*/ 1423 h 1423"/>
                  <a:gd name="T2" fmla="*/ 0 w 40"/>
                  <a:gd name="T3" fmla="*/ 847 h 1423"/>
                  <a:gd name="T4" fmla="*/ 4 w 40"/>
                  <a:gd name="T5" fmla="*/ 842 h 1423"/>
                  <a:gd name="T6" fmla="*/ 8 w 40"/>
                  <a:gd name="T7" fmla="*/ 838 h 1423"/>
                  <a:gd name="T8" fmla="*/ 16 w 40"/>
                  <a:gd name="T9" fmla="*/ 830 h 1423"/>
                  <a:gd name="T10" fmla="*/ 20 w 40"/>
                  <a:gd name="T11" fmla="*/ 826 h 1423"/>
                  <a:gd name="T12" fmla="*/ 24 w 40"/>
                  <a:gd name="T13" fmla="*/ 822 h 1423"/>
                  <a:gd name="T14" fmla="*/ 32 w 40"/>
                  <a:gd name="T15" fmla="*/ 818 h 1423"/>
                  <a:gd name="T16" fmla="*/ 36 w 40"/>
                  <a:gd name="T17" fmla="*/ 810 h 1423"/>
                  <a:gd name="T18" fmla="*/ 40 w 40"/>
                  <a:gd name="T19" fmla="*/ 806 h 1423"/>
                  <a:gd name="T20" fmla="*/ 40 w 40"/>
                  <a:gd name="T21" fmla="*/ 1407 h 1423"/>
                  <a:gd name="T22" fmla="*/ 36 w 40"/>
                  <a:gd name="T23" fmla="*/ 1407 h 1423"/>
                  <a:gd name="T24" fmla="*/ 32 w 40"/>
                  <a:gd name="T25" fmla="*/ 1411 h 1423"/>
                  <a:gd name="T26" fmla="*/ 24 w 40"/>
                  <a:gd name="T27" fmla="*/ 1411 h 1423"/>
                  <a:gd name="T28" fmla="*/ 20 w 40"/>
                  <a:gd name="T29" fmla="*/ 1415 h 1423"/>
                  <a:gd name="T30" fmla="*/ 16 w 40"/>
                  <a:gd name="T31" fmla="*/ 1415 h 1423"/>
                  <a:gd name="T32" fmla="*/ 8 w 40"/>
                  <a:gd name="T33" fmla="*/ 1419 h 1423"/>
                  <a:gd name="T34" fmla="*/ 4 w 40"/>
                  <a:gd name="T35" fmla="*/ 1419 h 1423"/>
                  <a:gd name="T36" fmla="*/ 0 w 40"/>
                  <a:gd name="T37" fmla="*/ 1423 h 1423"/>
                  <a:gd name="T38" fmla="*/ 0 w 40"/>
                  <a:gd name="T39" fmla="*/ 649 h 1423"/>
                  <a:gd name="T40" fmla="*/ 0 w 40"/>
                  <a:gd name="T41" fmla="*/ 0 h 1423"/>
                  <a:gd name="T42" fmla="*/ 40 w 40"/>
                  <a:gd name="T43" fmla="*/ 41 h 1423"/>
                  <a:gd name="T44" fmla="*/ 40 w 40"/>
                  <a:gd name="T45" fmla="*/ 689 h 1423"/>
                  <a:gd name="T46" fmla="*/ 0 w 40"/>
                  <a:gd name="T47" fmla="*/ 649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423">
                    <a:moveTo>
                      <a:pt x="0" y="1423"/>
                    </a:moveTo>
                    <a:lnTo>
                      <a:pt x="0" y="847"/>
                    </a:lnTo>
                    <a:lnTo>
                      <a:pt x="4" y="842"/>
                    </a:lnTo>
                    <a:lnTo>
                      <a:pt x="8" y="838"/>
                    </a:lnTo>
                    <a:lnTo>
                      <a:pt x="16" y="830"/>
                    </a:lnTo>
                    <a:lnTo>
                      <a:pt x="20" y="826"/>
                    </a:lnTo>
                    <a:lnTo>
                      <a:pt x="24" y="822"/>
                    </a:lnTo>
                    <a:lnTo>
                      <a:pt x="32" y="818"/>
                    </a:lnTo>
                    <a:lnTo>
                      <a:pt x="36" y="810"/>
                    </a:lnTo>
                    <a:lnTo>
                      <a:pt x="40" y="806"/>
                    </a:lnTo>
                    <a:lnTo>
                      <a:pt x="40" y="1407"/>
                    </a:lnTo>
                    <a:lnTo>
                      <a:pt x="36" y="1407"/>
                    </a:lnTo>
                    <a:lnTo>
                      <a:pt x="32" y="1411"/>
                    </a:lnTo>
                    <a:lnTo>
                      <a:pt x="24" y="1411"/>
                    </a:lnTo>
                    <a:lnTo>
                      <a:pt x="20" y="1415"/>
                    </a:lnTo>
                    <a:lnTo>
                      <a:pt x="16" y="1415"/>
                    </a:lnTo>
                    <a:lnTo>
                      <a:pt x="8" y="1419"/>
                    </a:lnTo>
                    <a:lnTo>
                      <a:pt x="4" y="1419"/>
                    </a:lnTo>
                    <a:lnTo>
                      <a:pt x="0" y="1423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0" y="41"/>
                    </a:lnTo>
                    <a:lnTo>
                      <a:pt x="40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9" name="Freeform 59">
                <a:extLst>
                  <a:ext uri="{FF2B5EF4-FFF2-40B4-BE49-F238E27FC236}">
                    <a16:creationId xmlns:a16="http://schemas.microsoft.com/office/drawing/2014/main" id="{C566B8E8-7C47-F0B5-E802-8C7F062F48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21" y="10192"/>
                <a:ext cx="44" cy="1366"/>
              </a:xfrm>
              <a:custGeom>
                <a:avLst/>
                <a:gdLst>
                  <a:gd name="T0" fmla="*/ 0 w 44"/>
                  <a:gd name="T1" fmla="*/ 1366 h 1366"/>
                  <a:gd name="T2" fmla="*/ 0 w 44"/>
                  <a:gd name="T3" fmla="*/ 765 h 1366"/>
                  <a:gd name="T4" fmla="*/ 8 w 44"/>
                  <a:gd name="T5" fmla="*/ 757 h 1366"/>
                  <a:gd name="T6" fmla="*/ 12 w 44"/>
                  <a:gd name="T7" fmla="*/ 753 h 1366"/>
                  <a:gd name="T8" fmla="*/ 20 w 44"/>
                  <a:gd name="T9" fmla="*/ 745 h 1366"/>
                  <a:gd name="T10" fmla="*/ 24 w 44"/>
                  <a:gd name="T11" fmla="*/ 741 h 1366"/>
                  <a:gd name="T12" fmla="*/ 28 w 44"/>
                  <a:gd name="T13" fmla="*/ 733 h 1366"/>
                  <a:gd name="T14" fmla="*/ 36 w 44"/>
                  <a:gd name="T15" fmla="*/ 725 h 1366"/>
                  <a:gd name="T16" fmla="*/ 40 w 44"/>
                  <a:gd name="T17" fmla="*/ 721 h 1366"/>
                  <a:gd name="T18" fmla="*/ 44 w 44"/>
                  <a:gd name="T19" fmla="*/ 713 h 1366"/>
                  <a:gd name="T20" fmla="*/ 44 w 44"/>
                  <a:gd name="T21" fmla="*/ 1345 h 1366"/>
                  <a:gd name="T22" fmla="*/ 40 w 44"/>
                  <a:gd name="T23" fmla="*/ 1345 h 1366"/>
                  <a:gd name="T24" fmla="*/ 32 w 44"/>
                  <a:gd name="T25" fmla="*/ 1349 h 1366"/>
                  <a:gd name="T26" fmla="*/ 28 w 44"/>
                  <a:gd name="T27" fmla="*/ 1353 h 1366"/>
                  <a:gd name="T28" fmla="*/ 24 w 44"/>
                  <a:gd name="T29" fmla="*/ 1353 h 1366"/>
                  <a:gd name="T30" fmla="*/ 16 w 44"/>
                  <a:gd name="T31" fmla="*/ 1358 h 1366"/>
                  <a:gd name="T32" fmla="*/ 12 w 44"/>
                  <a:gd name="T33" fmla="*/ 1358 h 1366"/>
                  <a:gd name="T34" fmla="*/ 8 w 44"/>
                  <a:gd name="T35" fmla="*/ 1362 h 1366"/>
                  <a:gd name="T36" fmla="*/ 0 w 44"/>
                  <a:gd name="T37" fmla="*/ 1366 h 1366"/>
                  <a:gd name="T38" fmla="*/ 0 w 44"/>
                  <a:gd name="T39" fmla="*/ 648 h 1366"/>
                  <a:gd name="T40" fmla="*/ 0 w 44"/>
                  <a:gd name="T41" fmla="*/ 0 h 1366"/>
                  <a:gd name="T42" fmla="*/ 44 w 44"/>
                  <a:gd name="T43" fmla="*/ 40 h 1366"/>
                  <a:gd name="T44" fmla="*/ 44 w 44"/>
                  <a:gd name="T45" fmla="*/ 689 h 1366"/>
                  <a:gd name="T46" fmla="*/ 0 w 44"/>
                  <a:gd name="T47" fmla="*/ 648 h 1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366">
                    <a:moveTo>
                      <a:pt x="0" y="1366"/>
                    </a:moveTo>
                    <a:lnTo>
                      <a:pt x="0" y="765"/>
                    </a:lnTo>
                    <a:lnTo>
                      <a:pt x="8" y="757"/>
                    </a:lnTo>
                    <a:lnTo>
                      <a:pt x="12" y="753"/>
                    </a:lnTo>
                    <a:lnTo>
                      <a:pt x="20" y="745"/>
                    </a:lnTo>
                    <a:lnTo>
                      <a:pt x="24" y="741"/>
                    </a:lnTo>
                    <a:lnTo>
                      <a:pt x="28" y="733"/>
                    </a:lnTo>
                    <a:lnTo>
                      <a:pt x="36" y="725"/>
                    </a:lnTo>
                    <a:lnTo>
                      <a:pt x="40" y="721"/>
                    </a:lnTo>
                    <a:lnTo>
                      <a:pt x="44" y="713"/>
                    </a:lnTo>
                    <a:lnTo>
                      <a:pt x="44" y="1345"/>
                    </a:lnTo>
                    <a:lnTo>
                      <a:pt x="40" y="1345"/>
                    </a:lnTo>
                    <a:lnTo>
                      <a:pt x="32" y="1349"/>
                    </a:lnTo>
                    <a:lnTo>
                      <a:pt x="28" y="1353"/>
                    </a:lnTo>
                    <a:lnTo>
                      <a:pt x="24" y="1353"/>
                    </a:lnTo>
                    <a:lnTo>
                      <a:pt x="16" y="1358"/>
                    </a:lnTo>
                    <a:lnTo>
                      <a:pt x="12" y="1358"/>
                    </a:lnTo>
                    <a:lnTo>
                      <a:pt x="8" y="1362"/>
                    </a:lnTo>
                    <a:lnTo>
                      <a:pt x="0" y="1366"/>
                    </a:lnTo>
                    <a:close/>
                    <a:moveTo>
                      <a:pt x="0" y="648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689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0" name="Freeform 60">
                <a:extLst>
                  <a:ext uri="{FF2B5EF4-FFF2-40B4-BE49-F238E27FC236}">
                    <a16:creationId xmlns:a16="http://schemas.microsoft.com/office/drawing/2014/main" id="{473DCA32-3271-4B7F-EDAC-E69092CE4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10232"/>
                <a:ext cx="44" cy="1305"/>
              </a:xfrm>
              <a:custGeom>
                <a:avLst/>
                <a:gdLst>
                  <a:gd name="T0" fmla="*/ 0 w 44"/>
                  <a:gd name="T1" fmla="*/ 1305 h 1305"/>
                  <a:gd name="T2" fmla="*/ 0 w 44"/>
                  <a:gd name="T3" fmla="*/ 673 h 1305"/>
                  <a:gd name="T4" fmla="*/ 0 w 44"/>
                  <a:gd name="T5" fmla="*/ 673 h 1305"/>
                  <a:gd name="T6" fmla="*/ 4 w 44"/>
                  <a:gd name="T7" fmla="*/ 669 h 1305"/>
                  <a:gd name="T8" fmla="*/ 4 w 44"/>
                  <a:gd name="T9" fmla="*/ 669 h 1305"/>
                  <a:gd name="T10" fmla="*/ 4 w 44"/>
                  <a:gd name="T11" fmla="*/ 665 h 1305"/>
                  <a:gd name="T12" fmla="*/ 8 w 44"/>
                  <a:gd name="T13" fmla="*/ 665 h 1305"/>
                  <a:gd name="T14" fmla="*/ 8 w 44"/>
                  <a:gd name="T15" fmla="*/ 661 h 1305"/>
                  <a:gd name="T16" fmla="*/ 8 w 44"/>
                  <a:gd name="T17" fmla="*/ 661 h 1305"/>
                  <a:gd name="T18" fmla="*/ 12 w 44"/>
                  <a:gd name="T19" fmla="*/ 661 h 1305"/>
                  <a:gd name="T20" fmla="*/ 0 w 44"/>
                  <a:gd name="T21" fmla="*/ 649 h 1305"/>
                  <a:gd name="T22" fmla="*/ 0 w 44"/>
                  <a:gd name="T23" fmla="*/ 0 h 1305"/>
                  <a:gd name="T24" fmla="*/ 44 w 44"/>
                  <a:gd name="T25" fmla="*/ 40 h 1305"/>
                  <a:gd name="T26" fmla="*/ 44 w 44"/>
                  <a:gd name="T27" fmla="*/ 1281 h 1305"/>
                  <a:gd name="T28" fmla="*/ 36 w 44"/>
                  <a:gd name="T29" fmla="*/ 1285 h 1305"/>
                  <a:gd name="T30" fmla="*/ 32 w 44"/>
                  <a:gd name="T31" fmla="*/ 1289 h 1305"/>
                  <a:gd name="T32" fmla="*/ 28 w 44"/>
                  <a:gd name="T33" fmla="*/ 1293 h 1305"/>
                  <a:gd name="T34" fmla="*/ 20 w 44"/>
                  <a:gd name="T35" fmla="*/ 1293 h 1305"/>
                  <a:gd name="T36" fmla="*/ 16 w 44"/>
                  <a:gd name="T37" fmla="*/ 1297 h 1305"/>
                  <a:gd name="T38" fmla="*/ 12 w 44"/>
                  <a:gd name="T39" fmla="*/ 1301 h 1305"/>
                  <a:gd name="T40" fmla="*/ 4 w 44"/>
                  <a:gd name="T41" fmla="*/ 1301 h 1305"/>
                  <a:gd name="T42" fmla="*/ 0 w 44"/>
                  <a:gd name="T43" fmla="*/ 1305 h 1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1305">
                    <a:moveTo>
                      <a:pt x="0" y="1305"/>
                    </a:moveTo>
                    <a:lnTo>
                      <a:pt x="0" y="673"/>
                    </a:lnTo>
                    <a:lnTo>
                      <a:pt x="0" y="673"/>
                    </a:lnTo>
                    <a:lnTo>
                      <a:pt x="4" y="669"/>
                    </a:lnTo>
                    <a:lnTo>
                      <a:pt x="4" y="669"/>
                    </a:lnTo>
                    <a:lnTo>
                      <a:pt x="4" y="665"/>
                    </a:lnTo>
                    <a:lnTo>
                      <a:pt x="8" y="665"/>
                    </a:lnTo>
                    <a:lnTo>
                      <a:pt x="8" y="661"/>
                    </a:lnTo>
                    <a:lnTo>
                      <a:pt x="8" y="661"/>
                    </a:lnTo>
                    <a:lnTo>
                      <a:pt x="12" y="661"/>
                    </a:lnTo>
                    <a:lnTo>
                      <a:pt x="0" y="649"/>
                    </a:lnTo>
                    <a:lnTo>
                      <a:pt x="0" y="0"/>
                    </a:lnTo>
                    <a:lnTo>
                      <a:pt x="44" y="40"/>
                    </a:lnTo>
                    <a:lnTo>
                      <a:pt x="44" y="1281"/>
                    </a:lnTo>
                    <a:lnTo>
                      <a:pt x="36" y="1285"/>
                    </a:lnTo>
                    <a:lnTo>
                      <a:pt x="32" y="1289"/>
                    </a:lnTo>
                    <a:lnTo>
                      <a:pt x="28" y="1293"/>
                    </a:lnTo>
                    <a:lnTo>
                      <a:pt x="20" y="1293"/>
                    </a:lnTo>
                    <a:lnTo>
                      <a:pt x="16" y="1297"/>
                    </a:lnTo>
                    <a:lnTo>
                      <a:pt x="12" y="1301"/>
                    </a:lnTo>
                    <a:lnTo>
                      <a:pt x="4" y="1301"/>
                    </a:lnTo>
                    <a:lnTo>
                      <a:pt x="0" y="1305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1" name="Freeform 61">
                <a:extLst>
                  <a:ext uri="{FF2B5EF4-FFF2-40B4-BE49-F238E27FC236}">
                    <a16:creationId xmlns:a16="http://schemas.microsoft.com/office/drawing/2014/main" id="{8A522889-D356-B484-13F8-173C12F1D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9" y="10272"/>
                <a:ext cx="41" cy="1241"/>
              </a:xfrm>
              <a:custGeom>
                <a:avLst/>
                <a:gdLst>
                  <a:gd name="T0" fmla="*/ 0 w 41"/>
                  <a:gd name="T1" fmla="*/ 1241 h 1241"/>
                  <a:gd name="T2" fmla="*/ 0 w 41"/>
                  <a:gd name="T3" fmla="*/ 0 h 1241"/>
                  <a:gd name="T4" fmla="*/ 41 w 41"/>
                  <a:gd name="T5" fmla="*/ 41 h 1241"/>
                  <a:gd name="T6" fmla="*/ 41 w 41"/>
                  <a:gd name="T7" fmla="*/ 1221 h 1241"/>
                  <a:gd name="T8" fmla="*/ 37 w 41"/>
                  <a:gd name="T9" fmla="*/ 1221 h 1241"/>
                  <a:gd name="T10" fmla="*/ 33 w 41"/>
                  <a:gd name="T11" fmla="*/ 1225 h 1241"/>
                  <a:gd name="T12" fmla="*/ 25 w 41"/>
                  <a:gd name="T13" fmla="*/ 1229 h 1241"/>
                  <a:gd name="T14" fmla="*/ 21 w 41"/>
                  <a:gd name="T15" fmla="*/ 1233 h 1241"/>
                  <a:gd name="T16" fmla="*/ 17 w 41"/>
                  <a:gd name="T17" fmla="*/ 1233 h 1241"/>
                  <a:gd name="T18" fmla="*/ 9 w 41"/>
                  <a:gd name="T19" fmla="*/ 1237 h 1241"/>
                  <a:gd name="T20" fmla="*/ 5 w 41"/>
                  <a:gd name="T21" fmla="*/ 1241 h 1241"/>
                  <a:gd name="T22" fmla="*/ 0 w 41"/>
                  <a:gd name="T23" fmla="*/ 1241 h 1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241">
                    <a:moveTo>
                      <a:pt x="0" y="1241"/>
                    </a:moveTo>
                    <a:lnTo>
                      <a:pt x="0" y="0"/>
                    </a:lnTo>
                    <a:lnTo>
                      <a:pt x="41" y="41"/>
                    </a:lnTo>
                    <a:lnTo>
                      <a:pt x="41" y="1221"/>
                    </a:lnTo>
                    <a:lnTo>
                      <a:pt x="37" y="1221"/>
                    </a:lnTo>
                    <a:lnTo>
                      <a:pt x="33" y="1225"/>
                    </a:lnTo>
                    <a:lnTo>
                      <a:pt x="25" y="1229"/>
                    </a:lnTo>
                    <a:lnTo>
                      <a:pt x="21" y="1233"/>
                    </a:lnTo>
                    <a:lnTo>
                      <a:pt x="17" y="1233"/>
                    </a:lnTo>
                    <a:lnTo>
                      <a:pt x="9" y="1237"/>
                    </a:lnTo>
                    <a:lnTo>
                      <a:pt x="5" y="1241"/>
                    </a:lnTo>
                    <a:lnTo>
                      <a:pt x="0" y="1241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2" name="Freeform 62">
                <a:extLst>
                  <a:ext uri="{FF2B5EF4-FFF2-40B4-BE49-F238E27FC236}">
                    <a16:creationId xmlns:a16="http://schemas.microsoft.com/office/drawing/2014/main" id="{E2FD2A03-BF5A-0DAE-2BC9-B1BFAC713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10313"/>
                <a:ext cx="44" cy="1180"/>
              </a:xfrm>
              <a:custGeom>
                <a:avLst/>
                <a:gdLst>
                  <a:gd name="T0" fmla="*/ 0 w 44"/>
                  <a:gd name="T1" fmla="*/ 1180 h 1180"/>
                  <a:gd name="T2" fmla="*/ 0 w 44"/>
                  <a:gd name="T3" fmla="*/ 0 h 1180"/>
                  <a:gd name="T4" fmla="*/ 44 w 44"/>
                  <a:gd name="T5" fmla="*/ 40 h 1180"/>
                  <a:gd name="T6" fmla="*/ 44 w 44"/>
                  <a:gd name="T7" fmla="*/ 1152 h 1180"/>
                  <a:gd name="T8" fmla="*/ 40 w 44"/>
                  <a:gd name="T9" fmla="*/ 1156 h 1180"/>
                  <a:gd name="T10" fmla="*/ 32 w 44"/>
                  <a:gd name="T11" fmla="*/ 1160 h 1180"/>
                  <a:gd name="T12" fmla="*/ 28 w 44"/>
                  <a:gd name="T13" fmla="*/ 1160 h 1180"/>
                  <a:gd name="T14" fmla="*/ 24 w 44"/>
                  <a:gd name="T15" fmla="*/ 1164 h 1180"/>
                  <a:gd name="T16" fmla="*/ 16 w 44"/>
                  <a:gd name="T17" fmla="*/ 1168 h 1180"/>
                  <a:gd name="T18" fmla="*/ 12 w 44"/>
                  <a:gd name="T19" fmla="*/ 1172 h 1180"/>
                  <a:gd name="T20" fmla="*/ 8 w 44"/>
                  <a:gd name="T21" fmla="*/ 1176 h 1180"/>
                  <a:gd name="T22" fmla="*/ 0 w 44"/>
                  <a:gd name="T23" fmla="*/ 118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80">
                    <a:moveTo>
                      <a:pt x="0" y="1180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152"/>
                    </a:lnTo>
                    <a:lnTo>
                      <a:pt x="40" y="1156"/>
                    </a:lnTo>
                    <a:lnTo>
                      <a:pt x="32" y="1160"/>
                    </a:lnTo>
                    <a:lnTo>
                      <a:pt x="28" y="1160"/>
                    </a:lnTo>
                    <a:lnTo>
                      <a:pt x="24" y="1164"/>
                    </a:lnTo>
                    <a:lnTo>
                      <a:pt x="16" y="1168"/>
                    </a:lnTo>
                    <a:lnTo>
                      <a:pt x="12" y="1172"/>
                    </a:lnTo>
                    <a:lnTo>
                      <a:pt x="8" y="1176"/>
                    </a:lnTo>
                    <a:lnTo>
                      <a:pt x="0" y="1180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3" name="Freeform 63">
                <a:extLst>
                  <a:ext uri="{FF2B5EF4-FFF2-40B4-BE49-F238E27FC236}">
                    <a16:creationId xmlns:a16="http://schemas.microsoft.com/office/drawing/2014/main" id="{5B2A5101-C5BB-BCC6-9DF2-BDB20DDC3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0353"/>
                <a:ext cx="44" cy="1112"/>
              </a:xfrm>
              <a:custGeom>
                <a:avLst/>
                <a:gdLst>
                  <a:gd name="T0" fmla="*/ 0 w 44"/>
                  <a:gd name="T1" fmla="*/ 1112 h 1112"/>
                  <a:gd name="T2" fmla="*/ 0 w 44"/>
                  <a:gd name="T3" fmla="*/ 0 h 1112"/>
                  <a:gd name="T4" fmla="*/ 44 w 44"/>
                  <a:gd name="T5" fmla="*/ 40 h 1112"/>
                  <a:gd name="T6" fmla="*/ 44 w 44"/>
                  <a:gd name="T7" fmla="*/ 1084 h 1112"/>
                  <a:gd name="T8" fmla="*/ 36 w 44"/>
                  <a:gd name="T9" fmla="*/ 1088 h 1112"/>
                  <a:gd name="T10" fmla="*/ 32 w 44"/>
                  <a:gd name="T11" fmla="*/ 1092 h 1112"/>
                  <a:gd name="T12" fmla="*/ 28 w 44"/>
                  <a:gd name="T13" fmla="*/ 1092 h 1112"/>
                  <a:gd name="T14" fmla="*/ 20 w 44"/>
                  <a:gd name="T15" fmla="*/ 1096 h 1112"/>
                  <a:gd name="T16" fmla="*/ 16 w 44"/>
                  <a:gd name="T17" fmla="*/ 1100 h 1112"/>
                  <a:gd name="T18" fmla="*/ 12 w 44"/>
                  <a:gd name="T19" fmla="*/ 1104 h 1112"/>
                  <a:gd name="T20" fmla="*/ 4 w 44"/>
                  <a:gd name="T21" fmla="*/ 1108 h 1112"/>
                  <a:gd name="T22" fmla="*/ 0 w 44"/>
                  <a:gd name="T23" fmla="*/ 1112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12">
                    <a:moveTo>
                      <a:pt x="0" y="1112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084"/>
                    </a:lnTo>
                    <a:lnTo>
                      <a:pt x="36" y="1088"/>
                    </a:lnTo>
                    <a:lnTo>
                      <a:pt x="32" y="1092"/>
                    </a:lnTo>
                    <a:lnTo>
                      <a:pt x="28" y="1092"/>
                    </a:lnTo>
                    <a:lnTo>
                      <a:pt x="20" y="1096"/>
                    </a:lnTo>
                    <a:lnTo>
                      <a:pt x="16" y="1100"/>
                    </a:lnTo>
                    <a:lnTo>
                      <a:pt x="12" y="1104"/>
                    </a:lnTo>
                    <a:lnTo>
                      <a:pt x="4" y="1108"/>
                    </a:lnTo>
                    <a:lnTo>
                      <a:pt x="0" y="1112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4" name="Freeform 64">
                <a:extLst>
                  <a:ext uri="{FF2B5EF4-FFF2-40B4-BE49-F238E27FC236}">
                    <a16:creationId xmlns:a16="http://schemas.microsoft.com/office/drawing/2014/main" id="{59729976-C8E7-3E5C-A7D9-9BCF7FDC83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0393"/>
                <a:ext cx="41" cy="1044"/>
              </a:xfrm>
              <a:custGeom>
                <a:avLst/>
                <a:gdLst>
                  <a:gd name="T0" fmla="*/ 0 w 41"/>
                  <a:gd name="T1" fmla="*/ 1044 h 1044"/>
                  <a:gd name="T2" fmla="*/ 0 w 41"/>
                  <a:gd name="T3" fmla="*/ 0 h 1044"/>
                  <a:gd name="T4" fmla="*/ 41 w 41"/>
                  <a:gd name="T5" fmla="*/ 40 h 1044"/>
                  <a:gd name="T6" fmla="*/ 41 w 41"/>
                  <a:gd name="T7" fmla="*/ 1011 h 1044"/>
                  <a:gd name="T8" fmla="*/ 37 w 41"/>
                  <a:gd name="T9" fmla="*/ 1016 h 1044"/>
                  <a:gd name="T10" fmla="*/ 33 w 41"/>
                  <a:gd name="T11" fmla="*/ 1020 h 1044"/>
                  <a:gd name="T12" fmla="*/ 25 w 41"/>
                  <a:gd name="T13" fmla="*/ 1024 h 1044"/>
                  <a:gd name="T14" fmla="*/ 21 w 41"/>
                  <a:gd name="T15" fmla="*/ 1028 h 1044"/>
                  <a:gd name="T16" fmla="*/ 17 w 41"/>
                  <a:gd name="T17" fmla="*/ 1032 h 1044"/>
                  <a:gd name="T18" fmla="*/ 9 w 41"/>
                  <a:gd name="T19" fmla="*/ 1036 h 1044"/>
                  <a:gd name="T20" fmla="*/ 4 w 41"/>
                  <a:gd name="T21" fmla="*/ 1040 h 1044"/>
                  <a:gd name="T22" fmla="*/ 0 w 41"/>
                  <a:gd name="T23" fmla="*/ 1044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044">
                    <a:moveTo>
                      <a:pt x="0" y="104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1011"/>
                    </a:lnTo>
                    <a:lnTo>
                      <a:pt x="37" y="1016"/>
                    </a:lnTo>
                    <a:lnTo>
                      <a:pt x="33" y="1020"/>
                    </a:lnTo>
                    <a:lnTo>
                      <a:pt x="25" y="1024"/>
                    </a:lnTo>
                    <a:lnTo>
                      <a:pt x="21" y="1028"/>
                    </a:lnTo>
                    <a:lnTo>
                      <a:pt x="17" y="1032"/>
                    </a:lnTo>
                    <a:lnTo>
                      <a:pt x="9" y="1036"/>
                    </a:lnTo>
                    <a:lnTo>
                      <a:pt x="4" y="1040"/>
                    </a:lnTo>
                    <a:lnTo>
                      <a:pt x="0" y="104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5" name="Freeform 65">
                <a:extLst>
                  <a:ext uri="{FF2B5EF4-FFF2-40B4-BE49-F238E27FC236}">
                    <a16:creationId xmlns:a16="http://schemas.microsoft.com/office/drawing/2014/main" id="{1CD1C6A4-CBAB-B519-019E-E5E8E4957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10433"/>
                <a:ext cx="44" cy="971"/>
              </a:xfrm>
              <a:custGeom>
                <a:avLst/>
                <a:gdLst>
                  <a:gd name="T0" fmla="*/ 0 w 44"/>
                  <a:gd name="T1" fmla="*/ 971 h 971"/>
                  <a:gd name="T2" fmla="*/ 0 w 44"/>
                  <a:gd name="T3" fmla="*/ 0 h 971"/>
                  <a:gd name="T4" fmla="*/ 44 w 44"/>
                  <a:gd name="T5" fmla="*/ 41 h 971"/>
                  <a:gd name="T6" fmla="*/ 44 w 44"/>
                  <a:gd name="T7" fmla="*/ 935 h 971"/>
                  <a:gd name="T8" fmla="*/ 40 w 44"/>
                  <a:gd name="T9" fmla="*/ 939 h 971"/>
                  <a:gd name="T10" fmla="*/ 32 w 44"/>
                  <a:gd name="T11" fmla="*/ 943 h 971"/>
                  <a:gd name="T12" fmla="*/ 28 w 44"/>
                  <a:gd name="T13" fmla="*/ 947 h 971"/>
                  <a:gd name="T14" fmla="*/ 24 w 44"/>
                  <a:gd name="T15" fmla="*/ 951 h 971"/>
                  <a:gd name="T16" fmla="*/ 16 w 44"/>
                  <a:gd name="T17" fmla="*/ 955 h 971"/>
                  <a:gd name="T18" fmla="*/ 12 w 44"/>
                  <a:gd name="T19" fmla="*/ 959 h 971"/>
                  <a:gd name="T20" fmla="*/ 8 w 44"/>
                  <a:gd name="T21" fmla="*/ 963 h 971"/>
                  <a:gd name="T22" fmla="*/ 0 w 44"/>
                  <a:gd name="T23" fmla="*/ 971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971">
                    <a:moveTo>
                      <a:pt x="0" y="971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935"/>
                    </a:lnTo>
                    <a:lnTo>
                      <a:pt x="40" y="939"/>
                    </a:lnTo>
                    <a:lnTo>
                      <a:pt x="32" y="943"/>
                    </a:lnTo>
                    <a:lnTo>
                      <a:pt x="28" y="947"/>
                    </a:lnTo>
                    <a:lnTo>
                      <a:pt x="24" y="951"/>
                    </a:lnTo>
                    <a:lnTo>
                      <a:pt x="16" y="955"/>
                    </a:lnTo>
                    <a:lnTo>
                      <a:pt x="12" y="959"/>
                    </a:lnTo>
                    <a:lnTo>
                      <a:pt x="8" y="963"/>
                    </a:lnTo>
                    <a:lnTo>
                      <a:pt x="0" y="971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6" name="Freeform 66">
                <a:extLst>
                  <a:ext uri="{FF2B5EF4-FFF2-40B4-BE49-F238E27FC236}">
                    <a16:creationId xmlns:a16="http://schemas.microsoft.com/office/drawing/2014/main" id="{8363AD4F-5E0F-73FA-3F17-762A8A9DC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10474"/>
                <a:ext cx="44" cy="894"/>
              </a:xfrm>
              <a:custGeom>
                <a:avLst/>
                <a:gdLst>
                  <a:gd name="T0" fmla="*/ 0 w 44"/>
                  <a:gd name="T1" fmla="*/ 894 h 894"/>
                  <a:gd name="T2" fmla="*/ 0 w 44"/>
                  <a:gd name="T3" fmla="*/ 0 h 894"/>
                  <a:gd name="T4" fmla="*/ 44 w 44"/>
                  <a:gd name="T5" fmla="*/ 40 h 894"/>
                  <a:gd name="T6" fmla="*/ 44 w 44"/>
                  <a:gd name="T7" fmla="*/ 854 h 894"/>
                  <a:gd name="T8" fmla="*/ 36 w 44"/>
                  <a:gd name="T9" fmla="*/ 858 h 894"/>
                  <a:gd name="T10" fmla="*/ 32 w 44"/>
                  <a:gd name="T11" fmla="*/ 862 h 894"/>
                  <a:gd name="T12" fmla="*/ 28 w 44"/>
                  <a:gd name="T13" fmla="*/ 870 h 894"/>
                  <a:gd name="T14" fmla="*/ 20 w 44"/>
                  <a:gd name="T15" fmla="*/ 874 h 894"/>
                  <a:gd name="T16" fmla="*/ 16 w 44"/>
                  <a:gd name="T17" fmla="*/ 878 h 894"/>
                  <a:gd name="T18" fmla="*/ 12 w 44"/>
                  <a:gd name="T19" fmla="*/ 882 h 894"/>
                  <a:gd name="T20" fmla="*/ 4 w 44"/>
                  <a:gd name="T21" fmla="*/ 886 h 894"/>
                  <a:gd name="T22" fmla="*/ 0 w 44"/>
                  <a:gd name="T23" fmla="*/ 894 h 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894">
                    <a:moveTo>
                      <a:pt x="0" y="894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854"/>
                    </a:lnTo>
                    <a:lnTo>
                      <a:pt x="36" y="858"/>
                    </a:lnTo>
                    <a:lnTo>
                      <a:pt x="32" y="862"/>
                    </a:lnTo>
                    <a:lnTo>
                      <a:pt x="28" y="870"/>
                    </a:lnTo>
                    <a:lnTo>
                      <a:pt x="20" y="874"/>
                    </a:lnTo>
                    <a:lnTo>
                      <a:pt x="16" y="878"/>
                    </a:lnTo>
                    <a:lnTo>
                      <a:pt x="12" y="882"/>
                    </a:lnTo>
                    <a:lnTo>
                      <a:pt x="4" y="886"/>
                    </a:lnTo>
                    <a:lnTo>
                      <a:pt x="0" y="89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7" name="Freeform 67">
                <a:extLst>
                  <a:ext uri="{FF2B5EF4-FFF2-40B4-BE49-F238E27FC236}">
                    <a16:creationId xmlns:a16="http://schemas.microsoft.com/office/drawing/2014/main" id="{48A8E0ED-61F3-60EA-79E2-6387271B0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0514"/>
                <a:ext cx="41" cy="814"/>
              </a:xfrm>
              <a:custGeom>
                <a:avLst/>
                <a:gdLst>
                  <a:gd name="T0" fmla="*/ 0 w 41"/>
                  <a:gd name="T1" fmla="*/ 814 h 814"/>
                  <a:gd name="T2" fmla="*/ 0 w 41"/>
                  <a:gd name="T3" fmla="*/ 0 h 814"/>
                  <a:gd name="T4" fmla="*/ 41 w 41"/>
                  <a:gd name="T5" fmla="*/ 40 h 814"/>
                  <a:gd name="T6" fmla="*/ 41 w 41"/>
                  <a:gd name="T7" fmla="*/ 770 h 814"/>
                  <a:gd name="T8" fmla="*/ 37 w 41"/>
                  <a:gd name="T9" fmla="*/ 774 h 814"/>
                  <a:gd name="T10" fmla="*/ 33 w 41"/>
                  <a:gd name="T11" fmla="*/ 778 h 814"/>
                  <a:gd name="T12" fmla="*/ 25 w 41"/>
                  <a:gd name="T13" fmla="*/ 786 h 814"/>
                  <a:gd name="T14" fmla="*/ 21 w 41"/>
                  <a:gd name="T15" fmla="*/ 790 h 814"/>
                  <a:gd name="T16" fmla="*/ 17 w 41"/>
                  <a:gd name="T17" fmla="*/ 798 h 814"/>
                  <a:gd name="T18" fmla="*/ 8 w 41"/>
                  <a:gd name="T19" fmla="*/ 802 h 814"/>
                  <a:gd name="T20" fmla="*/ 4 w 41"/>
                  <a:gd name="T21" fmla="*/ 806 h 814"/>
                  <a:gd name="T22" fmla="*/ 0 w 41"/>
                  <a:gd name="T23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814">
                    <a:moveTo>
                      <a:pt x="0" y="81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770"/>
                    </a:lnTo>
                    <a:lnTo>
                      <a:pt x="37" y="774"/>
                    </a:lnTo>
                    <a:lnTo>
                      <a:pt x="33" y="778"/>
                    </a:lnTo>
                    <a:lnTo>
                      <a:pt x="25" y="786"/>
                    </a:lnTo>
                    <a:lnTo>
                      <a:pt x="21" y="790"/>
                    </a:lnTo>
                    <a:lnTo>
                      <a:pt x="17" y="798"/>
                    </a:lnTo>
                    <a:lnTo>
                      <a:pt x="8" y="802"/>
                    </a:lnTo>
                    <a:lnTo>
                      <a:pt x="4" y="806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8" name="Freeform 68">
                <a:extLst>
                  <a:ext uri="{FF2B5EF4-FFF2-40B4-BE49-F238E27FC236}">
                    <a16:creationId xmlns:a16="http://schemas.microsoft.com/office/drawing/2014/main" id="{AAD333FB-A36F-35A3-2E7F-DED6E7F28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8" y="10554"/>
                <a:ext cx="44" cy="730"/>
              </a:xfrm>
              <a:custGeom>
                <a:avLst/>
                <a:gdLst>
                  <a:gd name="T0" fmla="*/ 0 w 44"/>
                  <a:gd name="T1" fmla="*/ 730 h 730"/>
                  <a:gd name="T2" fmla="*/ 0 w 44"/>
                  <a:gd name="T3" fmla="*/ 0 h 730"/>
                  <a:gd name="T4" fmla="*/ 44 w 44"/>
                  <a:gd name="T5" fmla="*/ 41 h 730"/>
                  <a:gd name="T6" fmla="*/ 44 w 44"/>
                  <a:gd name="T7" fmla="*/ 677 h 730"/>
                  <a:gd name="T8" fmla="*/ 40 w 44"/>
                  <a:gd name="T9" fmla="*/ 685 h 730"/>
                  <a:gd name="T10" fmla="*/ 32 w 44"/>
                  <a:gd name="T11" fmla="*/ 689 h 730"/>
                  <a:gd name="T12" fmla="*/ 28 w 44"/>
                  <a:gd name="T13" fmla="*/ 697 h 730"/>
                  <a:gd name="T14" fmla="*/ 24 w 44"/>
                  <a:gd name="T15" fmla="*/ 705 h 730"/>
                  <a:gd name="T16" fmla="*/ 16 w 44"/>
                  <a:gd name="T17" fmla="*/ 709 h 730"/>
                  <a:gd name="T18" fmla="*/ 12 w 44"/>
                  <a:gd name="T19" fmla="*/ 718 h 730"/>
                  <a:gd name="T20" fmla="*/ 8 w 44"/>
                  <a:gd name="T21" fmla="*/ 722 h 730"/>
                  <a:gd name="T22" fmla="*/ 0 w 44"/>
                  <a:gd name="T23" fmla="*/ 730 h 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30">
                    <a:moveTo>
                      <a:pt x="0" y="730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677"/>
                    </a:lnTo>
                    <a:lnTo>
                      <a:pt x="40" y="685"/>
                    </a:lnTo>
                    <a:lnTo>
                      <a:pt x="32" y="689"/>
                    </a:lnTo>
                    <a:lnTo>
                      <a:pt x="28" y="697"/>
                    </a:lnTo>
                    <a:lnTo>
                      <a:pt x="24" y="705"/>
                    </a:lnTo>
                    <a:lnTo>
                      <a:pt x="16" y="709"/>
                    </a:lnTo>
                    <a:lnTo>
                      <a:pt x="12" y="718"/>
                    </a:lnTo>
                    <a:lnTo>
                      <a:pt x="8" y="722"/>
                    </a:lnTo>
                    <a:lnTo>
                      <a:pt x="0" y="730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9" name="Freeform 69">
                <a:extLst>
                  <a:ext uri="{FF2B5EF4-FFF2-40B4-BE49-F238E27FC236}">
                    <a16:creationId xmlns:a16="http://schemas.microsoft.com/office/drawing/2014/main" id="{4F1A96B0-5356-D510-3408-697A5C56D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10595"/>
                <a:ext cx="44" cy="636"/>
              </a:xfrm>
              <a:custGeom>
                <a:avLst/>
                <a:gdLst>
                  <a:gd name="T0" fmla="*/ 0 w 44"/>
                  <a:gd name="T1" fmla="*/ 636 h 636"/>
                  <a:gd name="T2" fmla="*/ 0 w 44"/>
                  <a:gd name="T3" fmla="*/ 0 h 636"/>
                  <a:gd name="T4" fmla="*/ 44 w 44"/>
                  <a:gd name="T5" fmla="*/ 40 h 636"/>
                  <a:gd name="T6" fmla="*/ 44 w 44"/>
                  <a:gd name="T7" fmla="*/ 580 h 636"/>
                  <a:gd name="T8" fmla="*/ 36 w 44"/>
                  <a:gd name="T9" fmla="*/ 588 h 636"/>
                  <a:gd name="T10" fmla="*/ 32 w 44"/>
                  <a:gd name="T11" fmla="*/ 596 h 636"/>
                  <a:gd name="T12" fmla="*/ 28 w 44"/>
                  <a:gd name="T13" fmla="*/ 604 h 636"/>
                  <a:gd name="T14" fmla="*/ 24 w 44"/>
                  <a:gd name="T15" fmla="*/ 608 h 636"/>
                  <a:gd name="T16" fmla="*/ 16 w 44"/>
                  <a:gd name="T17" fmla="*/ 616 h 636"/>
                  <a:gd name="T18" fmla="*/ 12 w 44"/>
                  <a:gd name="T19" fmla="*/ 624 h 636"/>
                  <a:gd name="T20" fmla="*/ 4 w 44"/>
                  <a:gd name="T21" fmla="*/ 632 h 636"/>
                  <a:gd name="T22" fmla="*/ 0 w 44"/>
                  <a:gd name="T23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636">
                    <a:moveTo>
                      <a:pt x="0" y="636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580"/>
                    </a:lnTo>
                    <a:lnTo>
                      <a:pt x="36" y="588"/>
                    </a:lnTo>
                    <a:lnTo>
                      <a:pt x="32" y="596"/>
                    </a:lnTo>
                    <a:lnTo>
                      <a:pt x="28" y="604"/>
                    </a:lnTo>
                    <a:lnTo>
                      <a:pt x="24" y="608"/>
                    </a:lnTo>
                    <a:lnTo>
                      <a:pt x="16" y="616"/>
                    </a:lnTo>
                    <a:lnTo>
                      <a:pt x="12" y="624"/>
                    </a:lnTo>
                    <a:lnTo>
                      <a:pt x="4" y="632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0" name="Freeform 70">
                <a:extLst>
                  <a:ext uri="{FF2B5EF4-FFF2-40B4-BE49-F238E27FC236}">
                    <a16:creationId xmlns:a16="http://schemas.microsoft.com/office/drawing/2014/main" id="{AC73CA07-2507-2FA8-FACA-1E4CEF53F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6" y="10635"/>
                <a:ext cx="41" cy="540"/>
              </a:xfrm>
              <a:custGeom>
                <a:avLst/>
                <a:gdLst>
                  <a:gd name="T0" fmla="*/ 0 w 41"/>
                  <a:gd name="T1" fmla="*/ 540 h 540"/>
                  <a:gd name="T2" fmla="*/ 0 w 41"/>
                  <a:gd name="T3" fmla="*/ 0 h 540"/>
                  <a:gd name="T4" fmla="*/ 41 w 41"/>
                  <a:gd name="T5" fmla="*/ 40 h 540"/>
                  <a:gd name="T6" fmla="*/ 41 w 41"/>
                  <a:gd name="T7" fmla="*/ 475 h 540"/>
                  <a:gd name="T8" fmla="*/ 37 w 41"/>
                  <a:gd name="T9" fmla="*/ 483 h 540"/>
                  <a:gd name="T10" fmla="*/ 33 w 41"/>
                  <a:gd name="T11" fmla="*/ 491 h 540"/>
                  <a:gd name="T12" fmla="*/ 29 w 41"/>
                  <a:gd name="T13" fmla="*/ 500 h 540"/>
                  <a:gd name="T14" fmla="*/ 21 w 41"/>
                  <a:gd name="T15" fmla="*/ 508 h 540"/>
                  <a:gd name="T16" fmla="*/ 16 w 41"/>
                  <a:gd name="T17" fmla="*/ 516 h 540"/>
                  <a:gd name="T18" fmla="*/ 12 w 41"/>
                  <a:gd name="T19" fmla="*/ 524 h 540"/>
                  <a:gd name="T20" fmla="*/ 4 w 41"/>
                  <a:gd name="T21" fmla="*/ 532 h 540"/>
                  <a:gd name="T22" fmla="*/ 0 w 41"/>
                  <a:gd name="T23" fmla="*/ 54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540">
                    <a:moveTo>
                      <a:pt x="0" y="540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475"/>
                    </a:lnTo>
                    <a:lnTo>
                      <a:pt x="37" y="483"/>
                    </a:lnTo>
                    <a:lnTo>
                      <a:pt x="33" y="491"/>
                    </a:lnTo>
                    <a:lnTo>
                      <a:pt x="29" y="500"/>
                    </a:lnTo>
                    <a:lnTo>
                      <a:pt x="21" y="508"/>
                    </a:lnTo>
                    <a:lnTo>
                      <a:pt x="16" y="516"/>
                    </a:lnTo>
                    <a:lnTo>
                      <a:pt x="12" y="524"/>
                    </a:lnTo>
                    <a:lnTo>
                      <a:pt x="4" y="532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1" name="Freeform 71">
                <a:extLst>
                  <a:ext uri="{FF2B5EF4-FFF2-40B4-BE49-F238E27FC236}">
                    <a16:creationId xmlns:a16="http://schemas.microsoft.com/office/drawing/2014/main" id="{C20F266E-BAAB-9B1D-FE78-55E0D477B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7" y="10675"/>
                <a:ext cx="44" cy="435"/>
              </a:xfrm>
              <a:custGeom>
                <a:avLst/>
                <a:gdLst>
                  <a:gd name="T0" fmla="*/ 0 w 44"/>
                  <a:gd name="T1" fmla="*/ 435 h 435"/>
                  <a:gd name="T2" fmla="*/ 0 w 44"/>
                  <a:gd name="T3" fmla="*/ 0 h 435"/>
                  <a:gd name="T4" fmla="*/ 44 w 44"/>
                  <a:gd name="T5" fmla="*/ 40 h 435"/>
                  <a:gd name="T6" fmla="*/ 44 w 44"/>
                  <a:gd name="T7" fmla="*/ 359 h 435"/>
                  <a:gd name="T8" fmla="*/ 40 w 44"/>
                  <a:gd name="T9" fmla="*/ 367 h 435"/>
                  <a:gd name="T10" fmla="*/ 36 w 44"/>
                  <a:gd name="T11" fmla="*/ 379 h 435"/>
                  <a:gd name="T12" fmla="*/ 28 w 44"/>
                  <a:gd name="T13" fmla="*/ 387 h 435"/>
                  <a:gd name="T14" fmla="*/ 24 w 44"/>
                  <a:gd name="T15" fmla="*/ 395 h 435"/>
                  <a:gd name="T16" fmla="*/ 20 w 44"/>
                  <a:gd name="T17" fmla="*/ 407 h 435"/>
                  <a:gd name="T18" fmla="*/ 12 w 44"/>
                  <a:gd name="T19" fmla="*/ 415 h 435"/>
                  <a:gd name="T20" fmla="*/ 8 w 44"/>
                  <a:gd name="T21" fmla="*/ 427 h 435"/>
                  <a:gd name="T22" fmla="*/ 0 w 44"/>
                  <a:gd name="T23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435">
                    <a:moveTo>
                      <a:pt x="0" y="435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359"/>
                    </a:lnTo>
                    <a:lnTo>
                      <a:pt x="40" y="367"/>
                    </a:lnTo>
                    <a:lnTo>
                      <a:pt x="36" y="379"/>
                    </a:lnTo>
                    <a:lnTo>
                      <a:pt x="28" y="387"/>
                    </a:lnTo>
                    <a:lnTo>
                      <a:pt x="24" y="395"/>
                    </a:lnTo>
                    <a:lnTo>
                      <a:pt x="20" y="407"/>
                    </a:lnTo>
                    <a:lnTo>
                      <a:pt x="12" y="415"/>
                    </a:lnTo>
                    <a:lnTo>
                      <a:pt x="8" y="427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2" name="Freeform 72">
                <a:extLst>
                  <a:ext uri="{FF2B5EF4-FFF2-40B4-BE49-F238E27FC236}">
                    <a16:creationId xmlns:a16="http://schemas.microsoft.com/office/drawing/2014/main" id="{6D25F199-CC59-6A63-D3A0-40A2F1614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10715"/>
                <a:ext cx="44" cy="319"/>
              </a:xfrm>
              <a:custGeom>
                <a:avLst/>
                <a:gdLst>
                  <a:gd name="T0" fmla="*/ 0 w 44"/>
                  <a:gd name="T1" fmla="*/ 319 h 319"/>
                  <a:gd name="T2" fmla="*/ 0 w 44"/>
                  <a:gd name="T3" fmla="*/ 0 h 319"/>
                  <a:gd name="T4" fmla="*/ 44 w 44"/>
                  <a:gd name="T5" fmla="*/ 41 h 319"/>
                  <a:gd name="T6" fmla="*/ 44 w 44"/>
                  <a:gd name="T7" fmla="*/ 218 h 319"/>
                  <a:gd name="T8" fmla="*/ 40 w 44"/>
                  <a:gd name="T9" fmla="*/ 230 h 319"/>
                  <a:gd name="T10" fmla="*/ 32 w 44"/>
                  <a:gd name="T11" fmla="*/ 246 h 319"/>
                  <a:gd name="T12" fmla="*/ 28 w 44"/>
                  <a:gd name="T13" fmla="*/ 258 h 319"/>
                  <a:gd name="T14" fmla="*/ 24 w 44"/>
                  <a:gd name="T15" fmla="*/ 270 h 319"/>
                  <a:gd name="T16" fmla="*/ 16 w 44"/>
                  <a:gd name="T17" fmla="*/ 283 h 319"/>
                  <a:gd name="T18" fmla="*/ 12 w 44"/>
                  <a:gd name="T19" fmla="*/ 295 h 319"/>
                  <a:gd name="T20" fmla="*/ 8 w 44"/>
                  <a:gd name="T21" fmla="*/ 307 h 319"/>
                  <a:gd name="T22" fmla="*/ 0 w 44"/>
                  <a:gd name="T23" fmla="*/ 319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319">
                    <a:moveTo>
                      <a:pt x="0" y="319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218"/>
                    </a:lnTo>
                    <a:lnTo>
                      <a:pt x="40" y="230"/>
                    </a:lnTo>
                    <a:lnTo>
                      <a:pt x="32" y="246"/>
                    </a:lnTo>
                    <a:lnTo>
                      <a:pt x="28" y="258"/>
                    </a:lnTo>
                    <a:lnTo>
                      <a:pt x="24" y="270"/>
                    </a:lnTo>
                    <a:lnTo>
                      <a:pt x="16" y="283"/>
                    </a:lnTo>
                    <a:lnTo>
                      <a:pt x="12" y="295"/>
                    </a:lnTo>
                    <a:lnTo>
                      <a:pt x="8" y="307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3" name="Freeform 73">
                <a:extLst>
                  <a:ext uri="{FF2B5EF4-FFF2-40B4-BE49-F238E27FC236}">
                    <a16:creationId xmlns:a16="http://schemas.microsoft.com/office/drawing/2014/main" id="{D7BB06AD-C674-8ACC-BABF-983001A6F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" y="10756"/>
                <a:ext cx="41" cy="177"/>
              </a:xfrm>
              <a:custGeom>
                <a:avLst/>
                <a:gdLst>
                  <a:gd name="T0" fmla="*/ 0 w 41"/>
                  <a:gd name="T1" fmla="*/ 177 h 177"/>
                  <a:gd name="T2" fmla="*/ 0 w 41"/>
                  <a:gd name="T3" fmla="*/ 0 h 177"/>
                  <a:gd name="T4" fmla="*/ 41 w 41"/>
                  <a:gd name="T5" fmla="*/ 40 h 177"/>
                  <a:gd name="T6" fmla="*/ 37 w 41"/>
                  <a:gd name="T7" fmla="*/ 56 h 177"/>
                  <a:gd name="T8" fmla="*/ 33 w 41"/>
                  <a:gd name="T9" fmla="*/ 72 h 177"/>
                  <a:gd name="T10" fmla="*/ 29 w 41"/>
                  <a:gd name="T11" fmla="*/ 92 h 177"/>
                  <a:gd name="T12" fmla="*/ 25 w 41"/>
                  <a:gd name="T13" fmla="*/ 109 h 177"/>
                  <a:gd name="T14" fmla="*/ 16 w 41"/>
                  <a:gd name="T15" fmla="*/ 129 h 177"/>
                  <a:gd name="T16" fmla="*/ 12 w 41"/>
                  <a:gd name="T17" fmla="*/ 145 h 177"/>
                  <a:gd name="T18" fmla="*/ 4 w 41"/>
                  <a:gd name="T19" fmla="*/ 161 h 177"/>
                  <a:gd name="T20" fmla="*/ 0 w 41"/>
                  <a:gd name="T2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177">
                    <a:moveTo>
                      <a:pt x="0" y="177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37" y="56"/>
                    </a:lnTo>
                    <a:lnTo>
                      <a:pt x="33" y="72"/>
                    </a:lnTo>
                    <a:lnTo>
                      <a:pt x="29" y="92"/>
                    </a:lnTo>
                    <a:lnTo>
                      <a:pt x="25" y="109"/>
                    </a:lnTo>
                    <a:lnTo>
                      <a:pt x="16" y="129"/>
                    </a:lnTo>
                    <a:lnTo>
                      <a:pt x="12" y="145"/>
                    </a:lnTo>
                    <a:lnTo>
                      <a:pt x="4" y="161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4" name="Freeform 74">
                <a:extLst>
                  <a:ext uri="{FF2B5EF4-FFF2-40B4-BE49-F238E27FC236}">
                    <a16:creationId xmlns:a16="http://schemas.microsoft.com/office/drawing/2014/main" id="{8CCCFFB4-CC5A-6AF9-25F8-CB9C9EC3A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6" y="8979"/>
                <a:ext cx="709" cy="189"/>
              </a:xfrm>
              <a:custGeom>
                <a:avLst/>
                <a:gdLst>
                  <a:gd name="T0" fmla="*/ 584 w 709"/>
                  <a:gd name="T1" fmla="*/ 157 h 189"/>
                  <a:gd name="T2" fmla="*/ 512 w 709"/>
                  <a:gd name="T3" fmla="*/ 0 h 189"/>
                  <a:gd name="T4" fmla="*/ 0 w 709"/>
                  <a:gd name="T5" fmla="*/ 0 h 189"/>
                  <a:gd name="T6" fmla="*/ 0 w 709"/>
                  <a:gd name="T7" fmla="*/ 189 h 189"/>
                  <a:gd name="T8" fmla="*/ 512 w 709"/>
                  <a:gd name="T9" fmla="*/ 189 h 189"/>
                  <a:gd name="T10" fmla="*/ 439 w 709"/>
                  <a:gd name="T11" fmla="*/ 36 h 189"/>
                  <a:gd name="T12" fmla="*/ 584 w 709"/>
                  <a:gd name="T13" fmla="*/ 157 h 189"/>
                  <a:gd name="T14" fmla="*/ 709 w 709"/>
                  <a:gd name="T15" fmla="*/ 0 h 189"/>
                  <a:gd name="T16" fmla="*/ 512 w 709"/>
                  <a:gd name="T17" fmla="*/ 0 h 189"/>
                  <a:gd name="T18" fmla="*/ 584 w 70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9" h="189">
                    <a:moveTo>
                      <a:pt x="584" y="157"/>
                    </a:moveTo>
                    <a:lnTo>
                      <a:pt x="512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12" y="189"/>
                    </a:lnTo>
                    <a:lnTo>
                      <a:pt x="439" y="36"/>
                    </a:lnTo>
                    <a:lnTo>
                      <a:pt x="584" y="157"/>
                    </a:lnTo>
                    <a:lnTo>
                      <a:pt x="709" y="0"/>
                    </a:lnTo>
                    <a:lnTo>
                      <a:pt x="512" y="0"/>
                    </a:lnTo>
                    <a:lnTo>
                      <a:pt x="584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5" name="Freeform 75">
                <a:extLst>
                  <a:ext uri="{FF2B5EF4-FFF2-40B4-BE49-F238E27FC236}">
                    <a16:creationId xmlns:a16="http://schemas.microsoft.com/office/drawing/2014/main" id="{88AC451C-0CD6-9C8F-1873-051DD2D9C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6" y="9015"/>
                <a:ext cx="1124" cy="1245"/>
              </a:xfrm>
              <a:custGeom>
                <a:avLst/>
                <a:gdLst>
                  <a:gd name="T0" fmla="*/ 197 w 1124"/>
                  <a:gd name="T1" fmla="*/ 1108 h 1245"/>
                  <a:gd name="T2" fmla="*/ 201 w 1124"/>
                  <a:gd name="T3" fmla="*/ 1237 h 1245"/>
                  <a:gd name="T4" fmla="*/ 1124 w 1124"/>
                  <a:gd name="T5" fmla="*/ 121 h 1245"/>
                  <a:gd name="T6" fmla="*/ 979 w 1124"/>
                  <a:gd name="T7" fmla="*/ 0 h 1245"/>
                  <a:gd name="T8" fmla="*/ 56 w 1124"/>
                  <a:gd name="T9" fmla="*/ 1116 h 1245"/>
                  <a:gd name="T10" fmla="*/ 64 w 1124"/>
                  <a:gd name="T11" fmla="*/ 1245 h 1245"/>
                  <a:gd name="T12" fmla="*/ 56 w 1124"/>
                  <a:gd name="T13" fmla="*/ 1116 h 1245"/>
                  <a:gd name="T14" fmla="*/ 0 w 1124"/>
                  <a:gd name="T15" fmla="*/ 1185 h 1245"/>
                  <a:gd name="T16" fmla="*/ 64 w 1124"/>
                  <a:gd name="T17" fmla="*/ 1245 h 1245"/>
                  <a:gd name="T18" fmla="*/ 197 w 1124"/>
                  <a:gd name="T19" fmla="*/ 1108 h 1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24" h="1245">
                    <a:moveTo>
                      <a:pt x="197" y="1108"/>
                    </a:moveTo>
                    <a:lnTo>
                      <a:pt x="201" y="1237"/>
                    </a:lnTo>
                    <a:lnTo>
                      <a:pt x="1124" y="121"/>
                    </a:lnTo>
                    <a:lnTo>
                      <a:pt x="979" y="0"/>
                    </a:lnTo>
                    <a:lnTo>
                      <a:pt x="56" y="1116"/>
                    </a:lnTo>
                    <a:lnTo>
                      <a:pt x="64" y="1245"/>
                    </a:lnTo>
                    <a:lnTo>
                      <a:pt x="56" y="1116"/>
                    </a:lnTo>
                    <a:lnTo>
                      <a:pt x="0" y="1185"/>
                    </a:lnTo>
                    <a:lnTo>
                      <a:pt x="64" y="1245"/>
                    </a:lnTo>
                    <a:lnTo>
                      <a:pt x="197" y="1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6" name="Freeform 76">
                <a:extLst>
                  <a:ext uri="{FF2B5EF4-FFF2-40B4-BE49-F238E27FC236}">
                    <a16:creationId xmlns:a16="http://schemas.microsoft.com/office/drawing/2014/main" id="{601F4FFE-6F42-2F82-38FD-F26894A78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" y="10123"/>
                <a:ext cx="1080" cy="1016"/>
              </a:xfrm>
              <a:custGeom>
                <a:avLst/>
                <a:gdLst>
                  <a:gd name="T0" fmla="*/ 1080 w 1080"/>
                  <a:gd name="T1" fmla="*/ 947 h 1016"/>
                  <a:gd name="T2" fmla="*/ 1052 w 1080"/>
                  <a:gd name="T3" fmla="*/ 879 h 1016"/>
                  <a:gd name="T4" fmla="*/ 133 w 1080"/>
                  <a:gd name="T5" fmla="*/ 0 h 1016"/>
                  <a:gd name="T6" fmla="*/ 0 w 1080"/>
                  <a:gd name="T7" fmla="*/ 137 h 1016"/>
                  <a:gd name="T8" fmla="*/ 923 w 1080"/>
                  <a:gd name="T9" fmla="*/ 1016 h 1016"/>
                  <a:gd name="T10" fmla="*/ 891 w 1080"/>
                  <a:gd name="T11" fmla="*/ 947 h 1016"/>
                  <a:gd name="T12" fmla="*/ 1080 w 1080"/>
                  <a:gd name="T13" fmla="*/ 947 h 1016"/>
                  <a:gd name="T14" fmla="*/ 1080 w 1080"/>
                  <a:gd name="T15" fmla="*/ 907 h 1016"/>
                  <a:gd name="T16" fmla="*/ 1052 w 1080"/>
                  <a:gd name="T17" fmla="*/ 879 h 1016"/>
                  <a:gd name="T18" fmla="*/ 1080 w 1080"/>
                  <a:gd name="T19" fmla="*/ 947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0" h="1016">
                    <a:moveTo>
                      <a:pt x="1080" y="947"/>
                    </a:moveTo>
                    <a:lnTo>
                      <a:pt x="1052" y="879"/>
                    </a:lnTo>
                    <a:lnTo>
                      <a:pt x="133" y="0"/>
                    </a:lnTo>
                    <a:lnTo>
                      <a:pt x="0" y="137"/>
                    </a:lnTo>
                    <a:lnTo>
                      <a:pt x="923" y="1016"/>
                    </a:lnTo>
                    <a:lnTo>
                      <a:pt x="891" y="947"/>
                    </a:lnTo>
                    <a:lnTo>
                      <a:pt x="1080" y="947"/>
                    </a:lnTo>
                    <a:lnTo>
                      <a:pt x="1080" y="907"/>
                    </a:lnTo>
                    <a:lnTo>
                      <a:pt x="1052" y="879"/>
                    </a:lnTo>
                    <a:lnTo>
                      <a:pt x="1080" y="9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7" name="Freeform 77">
                <a:extLst>
                  <a:ext uri="{FF2B5EF4-FFF2-40B4-BE49-F238E27FC236}">
                    <a16:creationId xmlns:a16="http://schemas.microsoft.com/office/drawing/2014/main" id="{47F05A95-D20E-B9E7-08FD-26364DE31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" y="11070"/>
                <a:ext cx="189" cy="814"/>
              </a:xfrm>
              <a:custGeom>
                <a:avLst/>
                <a:gdLst>
                  <a:gd name="T0" fmla="*/ 32 w 189"/>
                  <a:gd name="T1" fmla="*/ 661 h 814"/>
                  <a:gd name="T2" fmla="*/ 189 w 189"/>
                  <a:gd name="T3" fmla="*/ 592 h 814"/>
                  <a:gd name="T4" fmla="*/ 189 w 189"/>
                  <a:gd name="T5" fmla="*/ 0 h 814"/>
                  <a:gd name="T6" fmla="*/ 0 w 189"/>
                  <a:gd name="T7" fmla="*/ 0 h 814"/>
                  <a:gd name="T8" fmla="*/ 0 w 189"/>
                  <a:gd name="T9" fmla="*/ 592 h 814"/>
                  <a:gd name="T10" fmla="*/ 161 w 189"/>
                  <a:gd name="T11" fmla="*/ 524 h 814"/>
                  <a:gd name="T12" fmla="*/ 32 w 189"/>
                  <a:gd name="T13" fmla="*/ 661 h 814"/>
                  <a:gd name="T14" fmla="*/ 189 w 189"/>
                  <a:gd name="T15" fmla="*/ 814 h 814"/>
                  <a:gd name="T16" fmla="*/ 189 w 189"/>
                  <a:gd name="T17" fmla="*/ 592 h 814"/>
                  <a:gd name="T18" fmla="*/ 32 w 189"/>
                  <a:gd name="T19" fmla="*/ 661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814">
                    <a:moveTo>
                      <a:pt x="32" y="661"/>
                    </a:moveTo>
                    <a:lnTo>
                      <a:pt x="189" y="592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592"/>
                    </a:lnTo>
                    <a:lnTo>
                      <a:pt x="161" y="524"/>
                    </a:lnTo>
                    <a:lnTo>
                      <a:pt x="32" y="661"/>
                    </a:lnTo>
                    <a:lnTo>
                      <a:pt x="189" y="814"/>
                    </a:lnTo>
                    <a:lnTo>
                      <a:pt x="189" y="592"/>
                    </a:lnTo>
                    <a:lnTo>
                      <a:pt x="32" y="6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8" name="Freeform 78">
                <a:extLst>
                  <a:ext uri="{FF2B5EF4-FFF2-40B4-BE49-F238E27FC236}">
                    <a16:creationId xmlns:a16="http://schemas.microsoft.com/office/drawing/2014/main" id="{12B57608-A224-B108-A76D-C4AE32711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10075"/>
                <a:ext cx="1765" cy="1656"/>
              </a:xfrm>
              <a:custGeom>
                <a:avLst/>
                <a:gdLst>
                  <a:gd name="T0" fmla="*/ 0 w 1765"/>
                  <a:gd name="T1" fmla="*/ 68 h 1656"/>
                  <a:gd name="T2" fmla="*/ 32 w 1765"/>
                  <a:gd name="T3" fmla="*/ 137 h 1656"/>
                  <a:gd name="T4" fmla="*/ 1636 w 1765"/>
                  <a:gd name="T5" fmla="*/ 1656 h 1656"/>
                  <a:gd name="T6" fmla="*/ 1765 w 1765"/>
                  <a:gd name="T7" fmla="*/ 1519 h 1656"/>
                  <a:gd name="T8" fmla="*/ 161 w 1765"/>
                  <a:gd name="T9" fmla="*/ 0 h 1656"/>
                  <a:gd name="T10" fmla="*/ 189 w 1765"/>
                  <a:gd name="T11" fmla="*/ 68 h 1656"/>
                  <a:gd name="T12" fmla="*/ 0 w 1765"/>
                  <a:gd name="T13" fmla="*/ 68 h 1656"/>
                  <a:gd name="T14" fmla="*/ 0 w 1765"/>
                  <a:gd name="T15" fmla="*/ 109 h 1656"/>
                  <a:gd name="T16" fmla="*/ 32 w 1765"/>
                  <a:gd name="T17" fmla="*/ 137 h 1656"/>
                  <a:gd name="T18" fmla="*/ 0 w 1765"/>
                  <a:gd name="T19" fmla="*/ 68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5" h="1656">
                    <a:moveTo>
                      <a:pt x="0" y="68"/>
                    </a:moveTo>
                    <a:lnTo>
                      <a:pt x="32" y="137"/>
                    </a:lnTo>
                    <a:lnTo>
                      <a:pt x="1636" y="1656"/>
                    </a:lnTo>
                    <a:lnTo>
                      <a:pt x="1765" y="1519"/>
                    </a:lnTo>
                    <a:lnTo>
                      <a:pt x="161" y="0"/>
                    </a:lnTo>
                    <a:lnTo>
                      <a:pt x="189" y="68"/>
                    </a:lnTo>
                    <a:lnTo>
                      <a:pt x="0" y="68"/>
                    </a:lnTo>
                    <a:lnTo>
                      <a:pt x="0" y="109"/>
                    </a:lnTo>
                    <a:lnTo>
                      <a:pt x="32" y="137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9" name="Freeform 79">
                <a:extLst>
                  <a:ext uri="{FF2B5EF4-FFF2-40B4-BE49-F238E27FC236}">
                    <a16:creationId xmlns:a16="http://schemas.microsoft.com/office/drawing/2014/main" id="{2CEB65E5-4073-864C-CEFE-D00B92383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8096"/>
                <a:ext cx="189" cy="2047"/>
              </a:xfrm>
              <a:custGeom>
                <a:avLst/>
                <a:gdLst>
                  <a:gd name="T0" fmla="*/ 97 w 189"/>
                  <a:gd name="T1" fmla="*/ 0 h 2047"/>
                  <a:gd name="T2" fmla="*/ 0 w 189"/>
                  <a:gd name="T3" fmla="*/ 97 h 2047"/>
                  <a:gd name="T4" fmla="*/ 0 w 189"/>
                  <a:gd name="T5" fmla="*/ 2047 h 2047"/>
                  <a:gd name="T6" fmla="*/ 189 w 189"/>
                  <a:gd name="T7" fmla="*/ 2047 h 2047"/>
                  <a:gd name="T8" fmla="*/ 189 w 189"/>
                  <a:gd name="T9" fmla="*/ 97 h 2047"/>
                  <a:gd name="T10" fmla="*/ 97 w 189"/>
                  <a:gd name="T11" fmla="*/ 190 h 2047"/>
                  <a:gd name="T12" fmla="*/ 97 w 189"/>
                  <a:gd name="T13" fmla="*/ 0 h 2047"/>
                  <a:gd name="T14" fmla="*/ 0 w 189"/>
                  <a:gd name="T15" fmla="*/ 0 h 2047"/>
                  <a:gd name="T16" fmla="*/ 0 w 189"/>
                  <a:gd name="T17" fmla="*/ 97 h 2047"/>
                  <a:gd name="T18" fmla="*/ 97 w 189"/>
                  <a:gd name="T19" fmla="*/ 0 h 2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047">
                    <a:moveTo>
                      <a:pt x="97" y="0"/>
                    </a:moveTo>
                    <a:lnTo>
                      <a:pt x="0" y="97"/>
                    </a:lnTo>
                    <a:lnTo>
                      <a:pt x="0" y="2047"/>
                    </a:lnTo>
                    <a:lnTo>
                      <a:pt x="189" y="2047"/>
                    </a:lnTo>
                    <a:lnTo>
                      <a:pt x="189" y="97"/>
                    </a:lnTo>
                    <a:lnTo>
                      <a:pt x="97" y="190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7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0" name="Freeform 80">
                <a:extLst>
                  <a:ext uri="{FF2B5EF4-FFF2-40B4-BE49-F238E27FC236}">
                    <a16:creationId xmlns:a16="http://schemas.microsoft.com/office/drawing/2014/main" id="{8D2F86E2-5496-8F54-764C-770D36789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096"/>
                <a:ext cx="604" cy="190"/>
              </a:xfrm>
              <a:custGeom>
                <a:avLst/>
                <a:gdLst>
                  <a:gd name="T0" fmla="*/ 604 w 604"/>
                  <a:gd name="T1" fmla="*/ 97 h 190"/>
                  <a:gd name="T2" fmla="*/ 507 w 604"/>
                  <a:gd name="T3" fmla="*/ 0 h 190"/>
                  <a:gd name="T4" fmla="*/ 0 w 604"/>
                  <a:gd name="T5" fmla="*/ 0 h 190"/>
                  <a:gd name="T6" fmla="*/ 0 w 604"/>
                  <a:gd name="T7" fmla="*/ 190 h 190"/>
                  <a:gd name="T8" fmla="*/ 507 w 604"/>
                  <a:gd name="T9" fmla="*/ 190 h 190"/>
                  <a:gd name="T10" fmla="*/ 415 w 604"/>
                  <a:gd name="T11" fmla="*/ 97 h 190"/>
                  <a:gd name="T12" fmla="*/ 604 w 604"/>
                  <a:gd name="T13" fmla="*/ 97 h 190"/>
                  <a:gd name="T14" fmla="*/ 604 w 604"/>
                  <a:gd name="T15" fmla="*/ 0 h 190"/>
                  <a:gd name="T16" fmla="*/ 507 w 604"/>
                  <a:gd name="T17" fmla="*/ 0 h 190"/>
                  <a:gd name="T18" fmla="*/ 604 w 604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4" h="190">
                    <a:moveTo>
                      <a:pt x="604" y="97"/>
                    </a:moveTo>
                    <a:lnTo>
                      <a:pt x="507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7" y="190"/>
                    </a:lnTo>
                    <a:lnTo>
                      <a:pt x="415" y="97"/>
                    </a:lnTo>
                    <a:lnTo>
                      <a:pt x="604" y="97"/>
                    </a:lnTo>
                    <a:lnTo>
                      <a:pt x="604" y="0"/>
                    </a:lnTo>
                    <a:lnTo>
                      <a:pt x="507" y="0"/>
                    </a:lnTo>
                    <a:lnTo>
                      <a:pt x="604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1" name="Freeform 81">
                <a:extLst>
                  <a:ext uri="{FF2B5EF4-FFF2-40B4-BE49-F238E27FC236}">
                    <a16:creationId xmlns:a16="http://schemas.microsoft.com/office/drawing/2014/main" id="{94727B6B-953C-A937-6969-1A7C83FAC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189" cy="1805"/>
              </a:xfrm>
              <a:custGeom>
                <a:avLst/>
                <a:gdLst>
                  <a:gd name="T0" fmla="*/ 20 w 189"/>
                  <a:gd name="T1" fmla="*/ 1491 h 1805"/>
                  <a:gd name="T2" fmla="*/ 189 w 189"/>
                  <a:gd name="T3" fmla="*/ 1555 h 1805"/>
                  <a:gd name="T4" fmla="*/ 189 w 189"/>
                  <a:gd name="T5" fmla="*/ 0 h 1805"/>
                  <a:gd name="T6" fmla="*/ 0 w 189"/>
                  <a:gd name="T7" fmla="*/ 0 h 1805"/>
                  <a:gd name="T8" fmla="*/ 0 w 189"/>
                  <a:gd name="T9" fmla="*/ 1555 h 1805"/>
                  <a:gd name="T10" fmla="*/ 165 w 189"/>
                  <a:gd name="T11" fmla="*/ 1616 h 1805"/>
                  <a:gd name="T12" fmla="*/ 0 w 189"/>
                  <a:gd name="T13" fmla="*/ 1555 h 1805"/>
                  <a:gd name="T14" fmla="*/ 0 w 189"/>
                  <a:gd name="T15" fmla="*/ 1805 h 1805"/>
                  <a:gd name="T16" fmla="*/ 165 w 189"/>
                  <a:gd name="T17" fmla="*/ 1616 h 1805"/>
                  <a:gd name="T18" fmla="*/ 20 w 189"/>
                  <a:gd name="T19" fmla="*/ 1491 h 1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05">
                    <a:moveTo>
                      <a:pt x="20" y="1491"/>
                    </a:moveTo>
                    <a:lnTo>
                      <a:pt x="189" y="155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555"/>
                    </a:lnTo>
                    <a:lnTo>
                      <a:pt x="165" y="1616"/>
                    </a:lnTo>
                    <a:lnTo>
                      <a:pt x="0" y="1555"/>
                    </a:lnTo>
                    <a:lnTo>
                      <a:pt x="0" y="1805"/>
                    </a:lnTo>
                    <a:lnTo>
                      <a:pt x="165" y="1616"/>
                    </a:lnTo>
                    <a:lnTo>
                      <a:pt x="20" y="14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2" name="Freeform 82">
                <a:extLst>
                  <a:ext uri="{FF2B5EF4-FFF2-40B4-BE49-F238E27FC236}">
                    <a16:creationId xmlns:a16="http://schemas.microsoft.com/office/drawing/2014/main" id="{B0628AD8-BB94-3C94-9552-923CC2361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9" y="8979"/>
                <a:ext cx="729" cy="830"/>
              </a:xfrm>
              <a:custGeom>
                <a:avLst/>
                <a:gdLst>
                  <a:gd name="T0" fmla="*/ 657 w 729"/>
                  <a:gd name="T1" fmla="*/ 0 h 830"/>
                  <a:gd name="T2" fmla="*/ 584 w 729"/>
                  <a:gd name="T3" fmla="*/ 32 h 830"/>
                  <a:gd name="T4" fmla="*/ 0 w 729"/>
                  <a:gd name="T5" fmla="*/ 705 h 830"/>
                  <a:gd name="T6" fmla="*/ 145 w 729"/>
                  <a:gd name="T7" fmla="*/ 830 h 830"/>
                  <a:gd name="T8" fmla="*/ 729 w 729"/>
                  <a:gd name="T9" fmla="*/ 157 h 830"/>
                  <a:gd name="T10" fmla="*/ 657 w 729"/>
                  <a:gd name="T11" fmla="*/ 189 h 830"/>
                  <a:gd name="T12" fmla="*/ 657 w 729"/>
                  <a:gd name="T13" fmla="*/ 0 h 830"/>
                  <a:gd name="T14" fmla="*/ 612 w 729"/>
                  <a:gd name="T15" fmla="*/ 0 h 830"/>
                  <a:gd name="T16" fmla="*/ 584 w 729"/>
                  <a:gd name="T17" fmla="*/ 32 h 830"/>
                  <a:gd name="T18" fmla="*/ 657 w 729"/>
                  <a:gd name="T19" fmla="*/ 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9" h="830">
                    <a:moveTo>
                      <a:pt x="657" y="0"/>
                    </a:moveTo>
                    <a:lnTo>
                      <a:pt x="584" y="32"/>
                    </a:lnTo>
                    <a:lnTo>
                      <a:pt x="0" y="705"/>
                    </a:lnTo>
                    <a:lnTo>
                      <a:pt x="145" y="830"/>
                    </a:lnTo>
                    <a:lnTo>
                      <a:pt x="729" y="157"/>
                    </a:lnTo>
                    <a:lnTo>
                      <a:pt x="657" y="189"/>
                    </a:lnTo>
                    <a:lnTo>
                      <a:pt x="657" y="0"/>
                    </a:lnTo>
                    <a:lnTo>
                      <a:pt x="612" y="0"/>
                    </a:lnTo>
                    <a:lnTo>
                      <a:pt x="584" y="32"/>
                    </a:lnTo>
                    <a:lnTo>
                      <a:pt x="6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3" name="Freeform 83">
                <a:extLst>
                  <a:ext uri="{FF2B5EF4-FFF2-40B4-BE49-F238E27FC236}">
                    <a16:creationId xmlns:a16="http://schemas.microsoft.com/office/drawing/2014/main" id="{CB167D09-BB1C-11A6-8DAF-C7A1764A8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193"/>
                <a:ext cx="32" cy="1979"/>
              </a:xfrm>
              <a:custGeom>
                <a:avLst/>
                <a:gdLst>
                  <a:gd name="T0" fmla="*/ 0 w 32"/>
                  <a:gd name="T1" fmla="*/ 1950 h 1979"/>
                  <a:gd name="T2" fmla="*/ 0 w 32"/>
                  <a:gd name="T3" fmla="*/ 0 h 1979"/>
                  <a:gd name="T4" fmla="*/ 32 w 32"/>
                  <a:gd name="T5" fmla="*/ 0 h 1979"/>
                  <a:gd name="T6" fmla="*/ 32 w 32"/>
                  <a:gd name="T7" fmla="*/ 1979 h 1979"/>
                  <a:gd name="T8" fmla="*/ 0 w 32"/>
                  <a:gd name="T9" fmla="*/ 1950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79">
                    <a:moveTo>
                      <a:pt x="0" y="19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79"/>
                    </a:lnTo>
                    <a:lnTo>
                      <a:pt x="0" y="195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4" name="Freeform 84">
                <a:extLst>
                  <a:ext uri="{FF2B5EF4-FFF2-40B4-BE49-F238E27FC236}">
                    <a16:creationId xmlns:a16="http://schemas.microsoft.com/office/drawing/2014/main" id="{81BEEDA4-A4E8-721B-188B-99CD0CE99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6" y="8193"/>
                <a:ext cx="32" cy="2011"/>
              </a:xfrm>
              <a:custGeom>
                <a:avLst/>
                <a:gdLst>
                  <a:gd name="T0" fmla="*/ 0 w 32"/>
                  <a:gd name="T1" fmla="*/ 1979 h 2011"/>
                  <a:gd name="T2" fmla="*/ 0 w 32"/>
                  <a:gd name="T3" fmla="*/ 0 h 2011"/>
                  <a:gd name="T4" fmla="*/ 32 w 32"/>
                  <a:gd name="T5" fmla="*/ 0 h 2011"/>
                  <a:gd name="T6" fmla="*/ 32 w 32"/>
                  <a:gd name="T7" fmla="*/ 2011 h 2011"/>
                  <a:gd name="T8" fmla="*/ 0 w 32"/>
                  <a:gd name="T9" fmla="*/ 1979 h 2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11">
                    <a:moveTo>
                      <a:pt x="0" y="197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11"/>
                    </a:lnTo>
                    <a:lnTo>
                      <a:pt x="0" y="197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5" name="Freeform 85">
                <a:extLst>
                  <a:ext uri="{FF2B5EF4-FFF2-40B4-BE49-F238E27FC236}">
                    <a16:creationId xmlns:a16="http://schemas.microsoft.com/office/drawing/2014/main" id="{90BAC788-577D-1863-EA46-9F516933A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8193"/>
                <a:ext cx="32" cy="2039"/>
              </a:xfrm>
              <a:custGeom>
                <a:avLst/>
                <a:gdLst>
                  <a:gd name="T0" fmla="*/ 0 w 32"/>
                  <a:gd name="T1" fmla="*/ 2011 h 2039"/>
                  <a:gd name="T2" fmla="*/ 0 w 32"/>
                  <a:gd name="T3" fmla="*/ 0 h 2039"/>
                  <a:gd name="T4" fmla="*/ 32 w 32"/>
                  <a:gd name="T5" fmla="*/ 0 h 2039"/>
                  <a:gd name="T6" fmla="*/ 32 w 32"/>
                  <a:gd name="T7" fmla="*/ 2039 h 2039"/>
                  <a:gd name="T8" fmla="*/ 0 w 32"/>
                  <a:gd name="T9" fmla="*/ 2011 h 2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39">
                    <a:moveTo>
                      <a:pt x="0" y="201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39"/>
                    </a:lnTo>
                    <a:lnTo>
                      <a:pt x="0" y="2011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6" name="Freeform 86">
                <a:extLst>
                  <a:ext uri="{FF2B5EF4-FFF2-40B4-BE49-F238E27FC236}">
                    <a16:creationId xmlns:a16="http://schemas.microsoft.com/office/drawing/2014/main" id="{7A02D4B7-7E46-1821-D318-FC26D11B4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0" y="8193"/>
                <a:ext cx="33" cy="2071"/>
              </a:xfrm>
              <a:custGeom>
                <a:avLst/>
                <a:gdLst>
                  <a:gd name="T0" fmla="*/ 0 w 33"/>
                  <a:gd name="T1" fmla="*/ 2039 h 2071"/>
                  <a:gd name="T2" fmla="*/ 0 w 33"/>
                  <a:gd name="T3" fmla="*/ 0 h 2071"/>
                  <a:gd name="T4" fmla="*/ 33 w 33"/>
                  <a:gd name="T5" fmla="*/ 0 h 2071"/>
                  <a:gd name="T6" fmla="*/ 33 w 33"/>
                  <a:gd name="T7" fmla="*/ 2071 h 2071"/>
                  <a:gd name="T8" fmla="*/ 0 w 33"/>
                  <a:gd name="T9" fmla="*/ 2039 h 2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71">
                    <a:moveTo>
                      <a:pt x="0" y="2039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071"/>
                    </a:lnTo>
                    <a:lnTo>
                      <a:pt x="0" y="203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7" name="Freeform 87">
                <a:extLst>
                  <a:ext uri="{FF2B5EF4-FFF2-40B4-BE49-F238E27FC236}">
                    <a16:creationId xmlns:a16="http://schemas.microsoft.com/office/drawing/2014/main" id="{16C043F2-17B2-D0CB-5411-C4A68DD4C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3" y="8193"/>
                <a:ext cx="32" cy="2099"/>
              </a:xfrm>
              <a:custGeom>
                <a:avLst/>
                <a:gdLst>
                  <a:gd name="T0" fmla="*/ 0 w 32"/>
                  <a:gd name="T1" fmla="*/ 2071 h 2099"/>
                  <a:gd name="T2" fmla="*/ 0 w 32"/>
                  <a:gd name="T3" fmla="*/ 0 h 2099"/>
                  <a:gd name="T4" fmla="*/ 32 w 32"/>
                  <a:gd name="T5" fmla="*/ 0 h 2099"/>
                  <a:gd name="T6" fmla="*/ 32 w 32"/>
                  <a:gd name="T7" fmla="*/ 2099 h 2099"/>
                  <a:gd name="T8" fmla="*/ 0 w 32"/>
                  <a:gd name="T9" fmla="*/ 2071 h 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99">
                    <a:moveTo>
                      <a:pt x="0" y="20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99"/>
                    </a:lnTo>
                    <a:lnTo>
                      <a:pt x="0" y="207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8" name="Freeform 88">
                <a:extLst>
                  <a:ext uri="{FF2B5EF4-FFF2-40B4-BE49-F238E27FC236}">
                    <a16:creationId xmlns:a16="http://schemas.microsoft.com/office/drawing/2014/main" id="{CEBA5C05-ABB5-E143-1996-10F7FA434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8193"/>
                <a:ext cx="32" cy="2132"/>
              </a:xfrm>
              <a:custGeom>
                <a:avLst/>
                <a:gdLst>
                  <a:gd name="T0" fmla="*/ 0 w 32"/>
                  <a:gd name="T1" fmla="*/ 2099 h 2132"/>
                  <a:gd name="T2" fmla="*/ 0 w 32"/>
                  <a:gd name="T3" fmla="*/ 0 h 2132"/>
                  <a:gd name="T4" fmla="*/ 32 w 32"/>
                  <a:gd name="T5" fmla="*/ 0 h 2132"/>
                  <a:gd name="T6" fmla="*/ 32 w 32"/>
                  <a:gd name="T7" fmla="*/ 2132 h 2132"/>
                  <a:gd name="T8" fmla="*/ 0 w 32"/>
                  <a:gd name="T9" fmla="*/ 2099 h 2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32">
                    <a:moveTo>
                      <a:pt x="0" y="209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32"/>
                    </a:lnTo>
                    <a:lnTo>
                      <a:pt x="0" y="209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9" name="Freeform 89">
                <a:extLst>
                  <a:ext uri="{FF2B5EF4-FFF2-40B4-BE49-F238E27FC236}">
                    <a16:creationId xmlns:a16="http://schemas.microsoft.com/office/drawing/2014/main" id="{52E147FF-DE2E-0F48-FB1F-968A0E46E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8193"/>
                <a:ext cx="32" cy="2164"/>
              </a:xfrm>
              <a:custGeom>
                <a:avLst/>
                <a:gdLst>
                  <a:gd name="T0" fmla="*/ 0 w 32"/>
                  <a:gd name="T1" fmla="*/ 2132 h 2164"/>
                  <a:gd name="T2" fmla="*/ 0 w 32"/>
                  <a:gd name="T3" fmla="*/ 0 h 2164"/>
                  <a:gd name="T4" fmla="*/ 32 w 32"/>
                  <a:gd name="T5" fmla="*/ 0 h 2164"/>
                  <a:gd name="T6" fmla="*/ 32 w 32"/>
                  <a:gd name="T7" fmla="*/ 2164 h 2164"/>
                  <a:gd name="T8" fmla="*/ 0 w 32"/>
                  <a:gd name="T9" fmla="*/ 2132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64">
                    <a:moveTo>
                      <a:pt x="0" y="213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64"/>
                    </a:lnTo>
                    <a:lnTo>
                      <a:pt x="0" y="213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0" name="Freeform 90">
                <a:extLst>
                  <a:ext uri="{FF2B5EF4-FFF2-40B4-BE49-F238E27FC236}">
                    <a16:creationId xmlns:a16="http://schemas.microsoft.com/office/drawing/2014/main" id="{1FAC4BB6-E2B2-FC03-9ECE-111B5C223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8193"/>
                <a:ext cx="29" cy="2192"/>
              </a:xfrm>
              <a:custGeom>
                <a:avLst/>
                <a:gdLst>
                  <a:gd name="T0" fmla="*/ 0 w 29"/>
                  <a:gd name="T1" fmla="*/ 2164 h 2192"/>
                  <a:gd name="T2" fmla="*/ 0 w 29"/>
                  <a:gd name="T3" fmla="*/ 0 h 2192"/>
                  <a:gd name="T4" fmla="*/ 29 w 29"/>
                  <a:gd name="T5" fmla="*/ 0 h 2192"/>
                  <a:gd name="T6" fmla="*/ 29 w 29"/>
                  <a:gd name="T7" fmla="*/ 2192 h 2192"/>
                  <a:gd name="T8" fmla="*/ 0 w 29"/>
                  <a:gd name="T9" fmla="*/ 2164 h 2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192">
                    <a:moveTo>
                      <a:pt x="0" y="2164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192"/>
                    </a:lnTo>
                    <a:lnTo>
                      <a:pt x="0" y="21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1" name="Freeform 91">
                <a:extLst>
                  <a:ext uri="{FF2B5EF4-FFF2-40B4-BE49-F238E27FC236}">
                    <a16:creationId xmlns:a16="http://schemas.microsoft.com/office/drawing/2014/main" id="{8A59535E-01BA-EFDC-163B-C18FFAFE2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8193"/>
                <a:ext cx="32" cy="2224"/>
              </a:xfrm>
              <a:custGeom>
                <a:avLst/>
                <a:gdLst>
                  <a:gd name="T0" fmla="*/ 0 w 32"/>
                  <a:gd name="T1" fmla="*/ 2192 h 2224"/>
                  <a:gd name="T2" fmla="*/ 0 w 32"/>
                  <a:gd name="T3" fmla="*/ 0 h 2224"/>
                  <a:gd name="T4" fmla="*/ 32 w 32"/>
                  <a:gd name="T5" fmla="*/ 0 h 2224"/>
                  <a:gd name="T6" fmla="*/ 32 w 32"/>
                  <a:gd name="T7" fmla="*/ 2224 h 2224"/>
                  <a:gd name="T8" fmla="*/ 0 w 32"/>
                  <a:gd name="T9" fmla="*/ 2192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24">
                    <a:moveTo>
                      <a:pt x="0" y="219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24"/>
                    </a:lnTo>
                    <a:lnTo>
                      <a:pt x="0" y="2192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2" name="Freeform 92">
                <a:extLst>
                  <a:ext uri="{FF2B5EF4-FFF2-40B4-BE49-F238E27FC236}">
                    <a16:creationId xmlns:a16="http://schemas.microsoft.com/office/drawing/2014/main" id="{2915B555-B2D6-FC47-13AC-CF30D2460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0" y="8193"/>
                <a:ext cx="32" cy="2252"/>
              </a:xfrm>
              <a:custGeom>
                <a:avLst/>
                <a:gdLst>
                  <a:gd name="T0" fmla="*/ 0 w 32"/>
                  <a:gd name="T1" fmla="*/ 2224 h 2252"/>
                  <a:gd name="T2" fmla="*/ 0 w 32"/>
                  <a:gd name="T3" fmla="*/ 0 h 2252"/>
                  <a:gd name="T4" fmla="*/ 32 w 32"/>
                  <a:gd name="T5" fmla="*/ 0 h 2252"/>
                  <a:gd name="T6" fmla="*/ 32 w 32"/>
                  <a:gd name="T7" fmla="*/ 2252 h 2252"/>
                  <a:gd name="T8" fmla="*/ 0 w 32"/>
                  <a:gd name="T9" fmla="*/ 2224 h 2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52">
                    <a:moveTo>
                      <a:pt x="0" y="2224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52"/>
                    </a:lnTo>
                    <a:lnTo>
                      <a:pt x="0" y="2224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3" name="Freeform 93">
                <a:extLst>
                  <a:ext uri="{FF2B5EF4-FFF2-40B4-BE49-F238E27FC236}">
                    <a16:creationId xmlns:a16="http://schemas.microsoft.com/office/drawing/2014/main" id="{7AE5C5F9-511A-91B0-1C7B-665C43DE4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8193"/>
                <a:ext cx="32" cy="2285"/>
              </a:xfrm>
              <a:custGeom>
                <a:avLst/>
                <a:gdLst>
                  <a:gd name="T0" fmla="*/ 0 w 32"/>
                  <a:gd name="T1" fmla="*/ 2252 h 2285"/>
                  <a:gd name="T2" fmla="*/ 0 w 32"/>
                  <a:gd name="T3" fmla="*/ 0 h 2285"/>
                  <a:gd name="T4" fmla="*/ 32 w 32"/>
                  <a:gd name="T5" fmla="*/ 0 h 2285"/>
                  <a:gd name="T6" fmla="*/ 32 w 32"/>
                  <a:gd name="T7" fmla="*/ 2285 h 2285"/>
                  <a:gd name="T8" fmla="*/ 0 w 32"/>
                  <a:gd name="T9" fmla="*/ 2252 h 2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85">
                    <a:moveTo>
                      <a:pt x="0" y="225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85"/>
                    </a:lnTo>
                    <a:lnTo>
                      <a:pt x="0" y="2252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4" name="Freeform 94">
                <a:extLst>
                  <a:ext uri="{FF2B5EF4-FFF2-40B4-BE49-F238E27FC236}">
                    <a16:creationId xmlns:a16="http://schemas.microsoft.com/office/drawing/2014/main" id="{C38D366B-993B-DB09-38D1-090E0744D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4" y="8193"/>
                <a:ext cx="33" cy="2313"/>
              </a:xfrm>
              <a:custGeom>
                <a:avLst/>
                <a:gdLst>
                  <a:gd name="T0" fmla="*/ 0 w 33"/>
                  <a:gd name="T1" fmla="*/ 2285 h 2313"/>
                  <a:gd name="T2" fmla="*/ 0 w 33"/>
                  <a:gd name="T3" fmla="*/ 0 h 2313"/>
                  <a:gd name="T4" fmla="*/ 33 w 33"/>
                  <a:gd name="T5" fmla="*/ 0 h 2313"/>
                  <a:gd name="T6" fmla="*/ 33 w 33"/>
                  <a:gd name="T7" fmla="*/ 2313 h 2313"/>
                  <a:gd name="T8" fmla="*/ 0 w 33"/>
                  <a:gd name="T9" fmla="*/ 2285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13">
                    <a:moveTo>
                      <a:pt x="0" y="2285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313"/>
                    </a:lnTo>
                    <a:lnTo>
                      <a:pt x="0" y="2285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5" name="Freeform 95">
                <a:extLst>
                  <a:ext uri="{FF2B5EF4-FFF2-40B4-BE49-F238E27FC236}">
                    <a16:creationId xmlns:a16="http://schemas.microsoft.com/office/drawing/2014/main" id="{28E508E7-9C0B-2CB7-912A-73CDB7D77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7" y="8193"/>
                <a:ext cx="32" cy="2345"/>
              </a:xfrm>
              <a:custGeom>
                <a:avLst/>
                <a:gdLst>
                  <a:gd name="T0" fmla="*/ 0 w 32"/>
                  <a:gd name="T1" fmla="*/ 2313 h 2345"/>
                  <a:gd name="T2" fmla="*/ 0 w 32"/>
                  <a:gd name="T3" fmla="*/ 0 h 2345"/>
                  <a:gd name="T4" fmla="*/ 32 w 32"/>
                  <a:gd name="T5" fmla="*/ 0 h 2345"/>
                  <a:gd name="T6" fmla="*/ 32 w 32"/>
                  <a:gd name="T7" fmla="*/ 2345 h 2345"/>
                  <a:gd name="T8" fmla="*/ 0 w 32"/>
                  <a:gd name="T9" fmla="*/ 2313 h 2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45">
                    <a:moveTo>
                      <a:pt x="0" y="231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45"/>
                    </a:lnTo>
                    <a:lnTo>
                      <a:pt x="0" y="2313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6" name="Freeform 96">
                <a:extLst>
                  <a:ext uri="{FF2B5EF4-FFF2-40B4-BE49-F238E27FC236}">
                    <a16:creationId xmlns:a16="http://schemas.microsoft.com/office/drawing/2014/main" id="{9B66FF63-386C-BD43-3E62-8C67FFE86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32" cy="2373"/>
              </a:xfrm>
              <a:custGeom>
                <a:avLst/>
                <a:gdLst>
                  <a:gd name="T0" fmla="*/ 0 w 32"/>
                  <a:gd name="T1" fmla="*/ 2345 h 2373"/>
                  <a:gd name="T2" fmla="*/ 0 w 32"/>
                  <a:gd name="T3" fmla="*/ 0 h 2373"/>
                  <a:gd name="T4" fmla="*/ 32 w 32"/>
                  <a:gd name="T5" fmla="*/ 0 h 2373"/>
                  <a:gd name="T6" fmla="*/ 32 w 32"/>
                  <a:gd name="T7" fmla="*/ 2373 h 2373"/>
                  <a:gd name="T8" fmla="*/ 0 w 32"/>
                  <a:gd name="T9" fmla="*/ 2345 h 2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73">
                    <a:moveTo>
                      <a:pt x="0" y="2345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73"/>
                    </a:lnTo>
                    <a:lnTo>
                      <a:pt x="0" y="2345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7" name="Freeform 97">
                <a:extLst>
                  <a:ext uri="{FF2B5EF4-FFF2-40B4-BE49-F238E27FC236}">
                    <a16:creationId xmlns:a16="http://schemas.microsoft.com/office/drawing/2014/main" id="{28CA3B54-255A-D0AA-D12A-A27EC7B04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8193"/>
                <a:ext cx="32" cy="2406"/>
              </a:xfrm>
              <a:custGeom>
                <a:avLst/>
                <a:gdLst>
                  <a:gd name="T0" fmla="*/ 0 w 32"/>
                  <a:gd name="T1" fmla="*/ 2373 h 2406"/>
                  <a:gd name="T2" fmla="*/ 0 w 32"/>
                  <a:gd name="T3" fmla="*/ 0 h 2406"/>
                  <a:gd name="T4" fmla="*/ 32 w 32"/>
                  <a:gd name="T5" fmla="*/ 0 h 2406"/>
                  <a:gd name="T6" fmla="*/ 32 w 32"/>
                  <a:gd name="T7" fmla="*/ 2406 h 2406"/>
                  <a:gd name="T8" fmla="*/ 0 w 32"/>
                  <a:gd name="T9" fmla="*/ 2373 h 2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406">
                    <a:moveTo>
                      <a:pt x="0" y="237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406"/>
                    </a:lnTo>
                    <a:lnTo>
                      <a:pt x="0" y="2373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8" name="Freeform 98">
                <a:extLst>
                  <a:ext uri="{FF2B5EF4-FFF2-40B4-BE49-F238E27FC236}">
                    <a16:creationId xmlns:a16="http://schemas.microsoft.com/office/drawing/2014/main" id="{4D46D09C-DD23-94A5-4DA6-37ECAA63A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8193"/>
                <a:ext cx="32" cy="2438"/>
              </a:xfrm>
              <a:custGeom>
                <a:avLst/>
                <a:gdLst>
                  <a:gd name="T0" fmla="*/ 0 w 32"/>
                  <a:gd name="T1" fmla="*/ 2406 h 2438"/>
                  <a:gd name="T2" fmla="*/ 0 w 32"/>
                  <a:gd name="T3" fmla="*/ 0 h 2438"/>
                  <a:gd name="T4" fmla="*/ 28 w 32"/>
                  <a:gd name="T5" fmla="*/ 0 h 2438"/>
                  <a:gd name="T6" fmla="*/ 28 w 32"/>
                  <a:gd name="T7" fmla="*/ 1555 h 2438"/>
                  <a:gd name="T8" fmla="*/ 32 w 32"/>
                  <a:gd name="T9" fmla="*/ 1551 h 2438"/>
                  <a:gd name="T10" fmla="*/ 32 w 32"/>
                  <a:gd name="T11" fmla="*/ 2438 h 2438"/>
                  <a:gd name="T12" fmla="*/ 0 w 32"/>
                  <a:gd name="T13" fmla="*/ 2406 h 2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438">
                    <a:moveTo>
                      <a:pt x="0" y="240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555"/>
                    </a:lnTo>
                    <a:lnTo>
                      <a:pt x="32" y="1551"/>
                    </a:lnTo>
                    <a:lnTo>
                      <a:pt x="32" y="2438"/>
                    </a:lnTo>
                    <a:lnTo>
                      <a:pt x="0" y="2406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9" name="Freeform 99">
                <a:extLst>
                  <a:ext uri="{FF2B5EF4-FFF2-40B4-BE49-F238E27FC236}">
                    <a16:creationId xmlns:a16="http://schemas.microsoft.com/office/drawing/2014/main" id="{959CF71C-93B7-C615-377E-7FAD85C0F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" y="9704"/>
                <a:ext cx="33" cy="955"/>
              </a:xfrm>
              <a:custGeom>
                <a:avLst/>
                <a:gdLst>
                  <a:gd name="T0" fmla="*/ 0 w 33"/>
                  <a:gd name="T1" fmla="*/ 927 h 955"/>
                  <a:gd name="T2" fmla="*/ 0 w 33"/>
                  <a:gd name="T3" fmla="*/ 40 h 955"/>
                  <a:gd name="T4" fmla="*/ 33 w 33"/>
                  <a:gd name="T5" fmla="*/ 0 h 955"/>
                  <a:gd name="T6" fmla="*/ 33 w 33"/>
                  <a:gd name="T7" fmla="*/ 955 h 955"/>
                  <a:gd name="T8" fmla="*/ 0 w 33"/>
                  <a:gd name="T9" fmla="*/ 927 h 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955">
                    <a:moveTo>
                      <a:pt x="0" y="927"/>
                    </a:moveTo>
                    <a:lnTo>
                      <a:pt x="0" y="40"/>
                    </a:lnTo>
                    <a:lnTo>
                      <a:pt x="33" y="0"/>
                    </a:lnTo>
                    <a:lnTo>
                      <a:pt x="33" y="955"/>
                    </a:lnTo>
                    <a:lnTo>
                      <a:pt x="0" y="927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0" name="Freeform 100">
                <a:extLst>
                  <a:ext uri="{FF2B5EF4-FFF2-40B4-BE49-F238E27FC236}">
                    <a16:creationId xmlns:a16="http://schemas.microsoft.com/office/drawing/2014/main" id="{14455BAC-CC77-75E3-C0BA-CE4C57CC1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8" y="9668"/>
                <a:ext cx="32" cy="1023"/>
              </a:xfrm>
              <a:custGeom>
                <a:avLst/>
                <a:gdLst>
                  <a:gd name="T0" fmla="*/ 0 w 32"/>
                  <a:gd name="T1" fmla="*/ 991 h 1023"/>
                  <a:gd name="T2" fmla="*/ 0 w 32"/>
                  <a:gd name="T3" fmla="*/ 36 h 1023"/>
                  <a:gd name="T4" fmla="*/ 32 w 32"/>
                  <a:gd name="T5" fmla="*/ 0 h 1023"/>
                  <a:gd name="T6" fmla="*/ 32 w 32"/>
                  <a:gd name="T7" fmla="*/ 1023 h 1023"/>
                  <a:gd name="T8" fmla="*/ 0 w 32"/>
                  <a:gd name="T9" fmla="*/ 99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23">
                    <a:moveTo>
                      <a:pt x="0" y="99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23"/>
                    </a:lnTo>
                    <a:lnTo>
                      <a:pt x="0" y="991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1" name="Freeform 101">
                <a:extLst>
                  <a:ext uri="{FF2B5EF4-FFF2-40B4-BE49-F238E27FC236}">
                    <a16:creationId xmlns:a16="http://schemas.microsoft.com/office/drawing/2014/main" id="{9F314771-AAAC-809E-63EE-12B3167F4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0" y="9632"/>
                <a:ext cx="32" cy="1087"/>
              </a:xfrm>
              <a:custGeom>
                <a:avLst/>
                <a:gdLst>
                  <a:gd name="T0" fmla="*/ 0 w 32"/>
                  <a:gd name="T1" fmla="*/ 1059 h 1087"/>
                  <a:gd name="T2" fmla="*/ 0 w 32"/>
                  <a:gd name="T3" fmla="*/ 36 h 1087"/>
                  <a:gd name="T4" fmla="*/ 32 w 32"/>
                  <a:gd name="T5" fmla="*/ 0 h 1087"/>
                  <a:gd name="T6" fmla="*/ 32 w 32"/>
                  <a:gd name="T7" fmla="*/ 1087 h 1087"/>
                  <a:gd name="T8" fmla="*/ 0 w 32"/>
                  <a:gd name="T9" fmla="*/ 1059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87">
                    <a:moveTo>
                      <a:pt x="0" y="1059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87"/>
                    </a:lnTo>
                    <a:lnTo>
                      <a:pt x="0" y="1059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2" name="Freeform 102">
                <a:extLst>
                  <a:ext uri="{FF2B5EF4-FFF2-40B4-BE49-F238E27FC236}">
                    <a16:creationId xmlns:a16="http://schemas.microsoft.com/office/drawing/2014/main" id="{B8DA1605-E400-35C5-F10D-52E81296C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9595"/>
                <a:ext cx="32" cy="1157"/>
              </a:xfrm>
              <a:custGeom>
                <a:avLst/>
                <a:gdLst>
                  <a:gd name="T0" fmla="*/ 0 w 32"/>
                  <a:gd name="T1" fmla="*/ 1124 h 1157"/>
                  <a:gd name="T2" fmla="*/ 0 w 32"/>
                  <a:gd name="T3" fmla="*/ 37 h 1157"/>
                  <a:gd name="T4" fmla="*/ 32 w 32"/>
                  <a:gd name="T5" fmla="*/ 0 h 1157"/>
                  <a:gd name="T6" fmla="*/ 32 w 32"/>
                  <a:gd name="T7" fmla="*/ 1157 h 1157"/>
                  <a:gd name="T8" fmla="*/ 0 w 32"/>
                  <a:gd name="T9" fmla="*/ 1124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157">
                    <a:moveTo>
                      <a:pt x="0" y="1124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1157"/>
                    </a:lnTo>
                    <a:lnTo>
                      <a:pt x="0" y="1124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3" name="Freeform 103">
                <a:extLst>
                  <a:ext uri="{FF2B5EF4-FFF2-40B4-BE49-F238E27FC236}">
                    <a16:creationId xmlns:a16="http://schemas.microsoft.com/office/drawing/2014/main" id="{98D0D67F-7542-B44E-3ABA-1F60CEA77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4" y="9559"/>
                <a:ext cx="33" cy="1221"/>
              </a:xfrm>
              <a:custGeom>
                <a:avLst/>
                <a:gdLst>
                  <a:gd name="T0" fmla="*/ 0 w 33"/>
                  <a:gd name="T1" fmla="*/ 1193 h 1221"/>
                  <a:gd name="T2" fmla="*/ 0 w 33"/>
                  <a:gd name="T3" fmla="*/ 36 h 1221"/>
                  <a:gd name="T4" fmla="*/ 33 w 33"/>
                  <a:gd name="T5" fmla="*/ 0 h 1221"/>
                  <a:gd name="T6" fmla="*/ 33 w 33"/>
                  <a:gd name="T7" fmla="*/ 1221 h 1221"/>
                  <a:gd name="T8" fmla="*/ 0 w 33"/>
                  <a:gd name="T9" fmla="*/ 1193 h 1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221">
                    <a:moveTo>
                      <a:pt x="0" y="119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1221"/>
                    </a:lnTo>
                    <a:lnTo>
                      <a:pt x="0" y="1193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4" name="Freeform 104">
                <a:extLst>
                  <a:ext uri="{FF2B5EF4-FFF2-40B4-BE49-F238E27FC236}">
                    <a16:creationId xmlns:a16="http://schemas.microsoft.com/office/drawing/2014/main" id="{F11B40AE-A5C4-CB8D-2ACB-F2030381F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7" y="9519"/>
                <a:ext cx="32" cy="1293"/>
              </a:xfrm>
              <a:custGeom>
                <a:avLst/>
                <a:gdLst>
                  <a:gd name="T0" fmla="*/ 0 w 32"/>
                  <a:gd name="T1" fmla="*/ 1261 h 1293"/>
                  <a:gd name="T2" fmla="*/ 0 w 32"/>
                  <a:gd name="T3" fmla="*/ 40 h 1293"/>
                  <a:gd name="T4" fmla="*/ 32 w 32"/>
                  <a:gd name="T5" fmla="*/ 0 h 1293"/>
                  <a:gd name="T6" fmla="*/ 32 w 32"/>
                  <a:gd name="T7" fmla="*/ 648 h 1293"/>
                  <a:gd name="T8" fmla="*/ 8 w 32"/>
                  <a:gd name="T9" fmla="*/ 673 h 1293"/>
                  <a:gd name="T10" fmla="*/ 32 w 32"/>
                  <a:gd name="T11" fmla="*/ 697 h 1293"/>
                  <a:gd name="T12" fmla="*/ 32 w 32"/>
                  <a:gd name="T13" fmla="*/ 1293 h 1293"/>
                  <a:gd name="T14" fmla="*/ 0 w 32"/>
                  <a:gd name="T15" fmla="*/ 1261 h 1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293">
                    <a:moveTo>
                      <a:pt x="0" y="1261"/>
                    </a:moveTo>
                    <a:lnTo>
                      <a:pt x="0" y="40"/>
                    </a:lnTo>
                    <a:lnTo>
                      <a:pt x="32" y="0"/>
                    </a:lnTo>
                    <a:lnTo>
                      <a:pt x="32" y="648"/>
                    </a:lnTo>
                    <a:lnTo>
                      <a:pt x="8" y="673"/>
                    </a:lnTo>
                    <a:lnTo>
                      <a:pt x="32" y="697"/>
                    </a:lnTo>
                    <a:lnTo>
                      <a:pt x="32" y="1293"/>
                    </a:lnTo>
                    <a:lnTo>
                      <a:pt x="0" y="1261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5" name="Freeform 105">
                <a:extLst>
                  <a:ext uri="{FF2B5EF4-FFF2-40B4-BE49-F238E27FC236}">
                    <a16:creationId xmlns:a16="http://schemas.microsoft.com/office/drawing/2014/main" id="{A10E07F1-A15C-110B-CF3D-B80A51D0B0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9" y="9482"/>
                <a:ext cx="32" cy="1358"/>
              </a:xfrm>
              <a:custGeom>
                <a:avLst/>
                <a:gdLst>
                  <a:gd name="T0" fmla="*/ 0 w 32"/>
                  <a:gd name="T1" fmla="*/ 1330 h 1358"/>
                  <a:gd name="T2" fmla="*/ 0 w 32"/>
                  <a:gd name="T3" fmla="*/ 734 h 1358"/>
                  <a:gd name="T4" fmla="*/ 32 w 32"/>
                  <a:gd name="T5" fmla="*/ 762 h 1358"/>
                  <a:gd name="T6" fmla="*/ 32 w 32"/>
                  <a:gd name="T7" fmla="*/ 1358 h 1358"/>
                  <a:gd name="T8" fmla="*/ 0 w 32"/>
                  <a:gd name="T9" fmla="*/ 1330 h 1358"/>
                  <a:gd name="T10" fmla="*/ 0 w 32"/>
                  <a:gd name="T11" fmla="*/ 685 h 1358"/>
                  <a:gd name="T12" fmla="*/ 0 w 32"/>
                  <a:gd name="T13" fmla="*/ 37 h 1358"/>
                  <a:gd name="T14" fmla="*/ 32 w 32"/>
                  <a:gd name="T15" fmla="*/ 0 h 1358"/>
                  <a:gd name="T16" fmla="*/ 32 w 32"/>
                  <a:gd name="T17" fmla="*/ 645 h 1358"/>
                  <a:gd name="T18" fmla="*/ 0 w 32"/>
                  <a:gd name="T19" fmla="*/ 685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358">
                    <a:moveTo>
                      <a:pt x="0" y="1330"/>
                    </a:moveTo>
                    <a:lnTo>
                      <a:pt x="0" y="734"/>
                    </a:lnTo>
                    <a:lnTo>
                      <a:pt x="32" y="762"/>
                    </a:lnTo>
                    <a:lnTo>
                      <a:pt x="32" y="1358"/>
                    </a:lnTo>
                    <a:lnTo>
                      <a:pt x="0" y="1330"/>
                    </a:lnTo>
                    <a:close/>
                    <a:moveTo>
                      <a:pt x="0" y="685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645"/>
                    </a:lnTo>
                    <a:lnTo>
                      <a:pt x="0" y="685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6" name="Freeform 106">
                <a:extLst>
                  <a:ext uri="{FF2B5EF4-FFF2-40B4-BE49-F238E27FC236}">
                    <a16:creationId xmlns:a16="http://schemas.microsoft.com/office/drawing/2014/main" id="{CB1F66D6-AFF1-30C4-30F4-0B68B5631C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1" y="9446"/>
                <a:ext cx="32" cy="1427"/>
              </a:xfrm>
              <a:custGeom>
                <a:avLst/>
                <a:gdLst>
                  <a:gd name="T0" fmla="*/ 0 w 32"/>
                  <a:gd name="T1" fmla="*/ 1394 h 1427"/>
                  <a:gd name="T2" fmla="*/ 0 w 32"/>
                  <a:gd name="T3" fmla="*/ 798 h 1427"/>
                  <a:gd name="T4" fmla="*/ 32 w 32"/>
                  <a:gd name="T5" fmla="*/ 830 h 1427"/>
                  <a:gd name="T6" fmla="*/ 32 w 32"/>
                  <a:gd name="T7" fmla="*/ 1427 h 1427"/>
                  <a:gd name="T8" fmla="*/ 0 w 32"/>
                  <a:gd name="T9" fmla="*/ 1394 h 1427"/>
                  <a:gd name="T10" fmla="*/ 0 w 32"/>
                  <a:gd name="T11" fmla="*/ 681 h 1427"/>
                  <a:gd name="T12" fmla="*/ 0 w 32"/>
                  <a:gd name="T13" fmla="*/ 36 h 1427"/>
                  <a:gd name="T14" fmla="*/ 32 w 32"/>
                  <a:gd name="T15" fmla="*/ 0 h 1427"/>
                  <a:gd name="T16" fmla="*/ 32 w 32"/>
                  <a:gd name="T17" fmla="*/ 641 h 1427"/>
                  <a:gd name="T18" fmla="*/ 0 w 32"/>
                  <a:gd name="T19" fmla="*/ 681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427">
                    <a:moveTo>
                      <a:pt x="0" y="1394"/>
                    </a:moveTo>
                    <a:lnTo>
                      <a:pt x="0" y="798"/>
                    </a:lnTo>
                    <a:lnTo>
                      <a:pt x="32" y="830"/>
                    </a:lnTo>
                    <a:lnTo>
                      <a:pt x="32" y="1427"/>
                    </a:lnTo>
                    <a:lnTo>
                      <a:pt x="0" y="1394"/>
                    </a:lnTo>
                    <a:close/>
                    <a:moveTo>
                      <a:pt x="0" y="68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41"/>
                    </a:lnTo>
                    <a:lnTo>
                      <a:pt x="0" y="681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7" name="Freeform 107">
                <a:extLst>
                  <a:ext uri="{FF2B5EF4-FFF2-40B4-BE49-F238E27FC236}">
                    <a16:creationId xmlns:a16="http://schemas.microsoft.com/office/drawing/2014/main" id="{12FC83B0-9DAD-E803-C862-BD92433522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3" y="9410"/>
                <a:ext cx="33" cy="1495"/>
              </a:xfrm>
              <a:custGeom>
                <a:avLst/>
                <a:gdLst>
                  <a:gd name="T0" fmla="*/ 0 w 33"/>
                  <a:gd name="T1" fmla="*/ 1463 h 1495"/>
                  <a:gd name="T2" fmla="*/ 0 w 33"/>
                  <a:gd name="T3" fmla="*/ 866 h 1495"/>
                  <a:gd name="T4" fmla="*/ 33 w 33"/>
                  <a:gd name="T5" fmla="*/ 894 h 1495"/>
                  <a:gd name="T6" fmla="*/ 33 w 33"/>
                  <a:gd name="T7" fmla="*/ 1495 h 1495"/>
                  <a:gd name="T8" fmla="*/ 0 w 33"/>
                  <a:gd name="T9" fmla="*/ 1463 h 1495"/>
                  <a:gd name="T10" fmla="*/ 0 w 33"/>
                  <a:gd name="T11" fmla="*/ 677 h 1495"/>
                  <a:gd name="T12" fmla="*/ 0 w 33"/>
                  <a:gd name="T13" fmla="*/ 36 h 1495"/>
                  <a:gd name="T14" fmla="*/ 33 w 33"/>
                  <a:gd name="T15" fmla="*/ 0 h 1495"/>
                  <a:gd name="T16" fmla="*/ 33 w 33"/>
                  <a:gd name="T17" fmla="*/ 641 h 1495"/>
                  <a:gd name="T18" fmla="*/ 0 w 33"/>
                  <a:gd name="T19" fmla="*/ 677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495">
                    <a:moveTo>
                      <a:pt x="0" y="1463"/>
                    </a:moveTo>
                    <a:lnTo>
                      <a:pt x="0" y="866"/>
                    </a:lnTo>
                    <a:lnTo>
                      <a:pt x="33" y="894"/>
                    </a:lnTo>
                    <a:lnTo>
                      <a:pt x="33" y="1495"/>
                    </a:lnTo>
                    <a:lnTo>
                      <a:pt x="0" y="1463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41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8" name="Freeform 108">
                <a:extLst>
                  <a:ext uri="{FF2B5EF4-FFF2-40B4-BE49-F238E27FC236}">
                    <a16:creationId xmlns:a16="http://schemas.microsoft.com/office/drawing/2014/main" id="{803A2CCF-8FAC-FA84-A9EF-FE70C9171B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6" y="9374"/>
                <a:ext cx="32" cy="1559"/>
              </a:xfrm>
              <a:custGeom>
                <a:avLst/>
                <a:gdLst>
                  <a:gd name="T0" fmla="*/ 0 w 32"/>
                  <a:gd name="T1" fmla="*/ 1531 h 1559"/>
                  <a:gd name="T2" fmla="*/ 0 w 32"/>
                  <a:gd name="T3" fmla="*/ 930 h 1559"/>
                  <a:gd name="T4" fmla="*/ 32 w 32"/>
                  <a:gd name="T5" fmla="*/ 963 h 1559"/>
                  <a:gd name="T6" fmla="*/ 32 w 32"/>
                  <a:gd name="T7" fmla="*/ 1559 h 1559"/>
                  <a:gd name="T8" fmla="*/ 0 w 32"/>
                  <a:gd name="T9" fmla="*/ 1531 h 1559"/>
                  <a:gd name="T10" fmla="*/ 0 w 32"/>
                  <a:gd name="T11" fmla="*/ 677 h 1559"/>
                  <a:gd name="T12" fmla="*/ 0 w 32"/>
                  <a:gd name="T13" fmla="*/ 36 h 1559"/>
                  <a:gd name="T14" fmla="*/ 32 w 32"/>
                  <a:gd name="T15" fmla="*/ 0 h 1559"/>
                  <a:gd name="T16" fmla="*/ 32 w 32"/>
                  <a:gd name="T17" fmla="*/ 636 h 1559"/>
                  <a:gd name="T18" fmla="*/ 0 w 32"/>
                  <a:gd name="T19" fmla="*/ 677 h 1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559">
                    <a:moveTo>
                      <a:pt x="0" y="1531"/>
                    </a:moveTo>
                    <a:lnTo>
                      <a:pt x="0" y="930"/>
                    </a:lnTo>
                    <a:lnTo>
                      <a:pt x="32" y="963"/>
                    </a:lnTo>
                    <a:lnTo>
                      <a:pt x="32" y="1559"/>
                    </a:lnTo>
                    <a:lnTo>
                      <a:pt x="0" y="1531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6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9" name="Freeform 109">
                <a:extLst>
                  <a:ext uri="{FF2B5EF4-FFF2-40B4-BE49-F238E27FC236}">
                    <a16:creationId xmlns:a16="http://schemas.microsoft.com/office/drawing/2014/main" id="{4E9D4D2B-C738-98FD-B93F-7FFFBE94AB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68" y="9333"/>
                <a:ext cx="32" cy="1632"/>
              </a:xfrm>
              <a:custGeom>
                <a:avLst/>
                <a:gdLst>
                  <a:gd name="T0" fmla="*/ 0 w 32"/>
                  <a:gd name="T1" fmla="*/ 1600 h 1632"/>
                  <a:gd name="T2" fmla="*/ 0 w 32"/>
                  <a:gd name="T3" fmla="*/ 1004 h 1632"/>
                  <a:gd name="T4" fmla="*/ 32 w 32"/>
                  <a:gd name="T5" fmla="*/ 1036 h 1632"/>
                  <a:gd name="T6" fmla="*/ 32 w 32"/>
                  <a:gd name="T7" fmla="*/ 1632 h 1632"/>
                  <a:gd name="T8" fmla="*/ 0 w 32"/>
                  <a:gd name="T9" fmla="*/ 1600 h 1632"/>
                  <a:gd name="T10" fmla="*/ 0 w 32"/>
                  <a:gd name="T11" fmla="*/ 677 h 1632"/>
                  <a:gd name="T12" fmla="*/ 0 w 32"/>
                  <a:gd name="T13" fmla="*/ 41 h 1632"/>
                  <a:gd name="T14" fmla="*/ 32 w 32"/>
                  <a:gd name="T15" fmla="*/ 0 h 1632"/>
                  <a:gd name="T16" fmla="*/ 32 w 32"/>
                  <a:gd name="T17" fmla="*/ 637 h 1632"/>
                  <a:gd name="T18" fmla="*/ 0 w 32"/>
                  <a:gd name="T19" fmla="*/ 677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32">
                    <a:moveTo>
                      <a:pt x="0" y="1600"/>
                    </a:moveTo>
                    <a:lnTo>
                      <a:pt x="0" y="1004"/>
                    </a:lnTo>
                    <a:lnTo>
                      <a:pt x="32" y="1036"/>
                    </a:lnTo>
                    <a:lnTo>
                      <a:pt x="32" y="1632"/>
                    </a:lnTo>
                    <a:lnTo>
                      <a:pt x="0" y="1600"/>
                    </a:lnTo>
                    <a:close/>
                    <a:moveTo>
                      <a:pt x="0" y="677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0" name="Freeform 110">
                <a:extLst>
                  <a:ext uri="{FF2B5EF4-FFF2-40B4-BE49-F238E27FC236}">
                    <a16:creationId xmlns:a16="http://schemas.microsoft.com/office/drawing/2014/main" id="{35B7383E-0038-AF86-B377-9FDDA24416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00" y="9297"/>
                <a:ext cx="32" cy="1696"/>
              </a:xfrm>
              <a:custGeom>
                <a:avLst/>
                <a:gdLst>
                  <a:gd name="T0" fmla="*/ 0 w 32"/>
                  <a:gd name="T1" fmla="*/ 1668 h 1696"/>
                  <a:gd name="T2" fmla="*/ 0 w 32"/>
                  <a:gd name="T3" fmla="*/ 1072 h 1696"/>
                  <a:gd name="T4" fmla="*/ 32 w 32"/>
                  <a:gd name="T5" fmla="*/ 1100 h 1696"/>
                  <a:gd name="T6" fmla="*/ 32 w 32"/>
                  <a:gd name="T7" fmla="*/ 1696 h 1696"/>
                  <a:gd name="T8" fmla="*/ 0 w 32"/>
                  <a:gd name="T9" fmla="*/ 1668 h 1696"/>
                  <a:gd name="T10" fmla="*/ 0 w 32"/>
                  <a:gd name="T11" fmla="*/ 673 h 1696"/>
                  <a:gd name="T12" fmla="*/ 0 w 32"/>
                  <a:gd name="T13" fmla="*/ 36 h 1696"/>
                  <a:gd name="T14" fmla="*/ 32 w 32"/>
                  <a:gd name="T15" fmla="*/ 0 h 1696"/>
                  <a:gd name="T16" fmla="*/ 32 w 32"/>
                  <a:gd name="T17" fmla="*/ 637 h 1696"/>
                  <a:gd name="T18" fmla="*/ 0 w 32"/>
                  <a:gd name="T19" fmla="*/ 67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96">
                    <a:moveTo>
                      <a:pt x="0" y="1668"/>
                    </a:moveTo>
                    <a:lnTo>
                      <a:pt x="0" y="1072"/>
                    </a:lnTo>
                    <a:lnTo>
                      <a:pt x="32" y="1100"/>
                    </a:lnTo>
                    <a:lnTo>
                      <a:pt x="32" y="1696"/>
                    </a:lnTo>
                    <a:lnTo>
                      <a:pt x="0" y="1668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1" name="Freeform 111">
                <a:extLst>
                  <a:ext uri="{FF2B5EF4-FFF2-40B4-BE49-F238E27FC236}">
                    <a16:creationId xmlns:a16="http://schemas.microsoft.com/office/drawing/2014/main" id="{A2EFCE7C-80FD-9E10-DBE9-EB12141C61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32" y="9261"/>
                <a:ext cx="33" cy="1765"/>
              </a:xfrm>
              <a:custGeom>
                <a:avLst/>
                <a:gdLst>
                  <a:gd name="T0" fmla="*/ 0 w 33"/>
                  <a:gd name="T1" fmla="*/ 1732 h 1765"/>
                  <a:gd name="T2" fmla="*/ 0 w 33"/>
                  <a:gd name="T3" fmla="*/ 1136 h 1765"/>
                  <a:gd name="T4" fmla="*/ 33 w 33"/>
                  <a:gd name="T5" fmla="*/ 1168 h 1765"/>
                  <a:gd name="T6" fmla="*/ 33 w 33"/>
                  <a:gd name="T7" fmla="*/ 1765 h 1765"/>
                  <a:gd name="T8" fmla="*/ 0 w 33"/>
                  <a:gd name="T9" fmla="*/ 1732 h 1765"/>
                  <a:gd name="T10" fmla="*/ 0 w 33"/>
                  <a:gd name="T11" fmla="*/ 673 h 1765"/>
                  <a:gd name="T12" fmla="*/ 0 w 33"/>
                  <a:gd name="T13" fmla="*/ 36 h 1765"/>
                  <a:gd name="T14" fmla="*/ 33 w 33"/>
                  <a:gd name="T15" fmla="*/ 0 h 1765"/>
                  <a:gd name="T16" fmla="*/ 33 w 33"/>
                  <a:gd name="T17" fmla="*/ 632 h 1765"/>
                  <a:gd name="T18" fmla="*/ 0 w 33"/>
                  <a:gd name="T19" fmla="*/ 673 h 1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765">
                    <a:moveTo>
                      <a:pt x="0" y="1732"/>
                    </a:moveTo>
                    <a:lnTo>
                      <a:pt x="0" y="1136"/>
                    </a:lnTo>
                    <a:lnTo>
                      <a:pt x="33" y="1168"/>
                    </a:lnTo>
                    <a:lnTo>
                      <a:pt x="33" y="1765"/>
                    </a:lnTo>
                    <a:lnTo>
                      <a:pt x="0" y="1732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32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2" name="Freeform 112">
                <a:extLst>
                  <a:ext uri="{FF2B5EF4-FFF2-40B4-BE49-F238E27FC236}">
                    <a16:creationId xmlns:a16="http://schemas.microsoft.com/office/drawing/2014/main" id="{6AEE64C0-51A7-A3D4-763E-028DE705BB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5" y="9225"/>
                <a:ext cx="32" cy="1829"/>
              </a:xfrm>
              <a:custGeom>
                <a:avLst/>
                <a:gdLst>
                  <a:gd name="T0" fmla="*/ 0 w 32"/>
                  <a:gd name="T1" fmla="*/ 1801 h 1829"/>
                  <a:gd name="T2" fmla="*/ 0 w 32"/>
                  <a:gd name="T3" fmla="*/ 1204 h 1829"/>
                  <a:gd name="T4" fmla="*/ 32 w 32"/>
                  <a:gd name="T5" fmla="*/ 1233 h 1829"/>
                  <a:gd name="T6" fmla="*/ 32 w 32"/>
                  <a:gd name="T7" fmla="*/ 1829 h 1829"/>
                  <a:gd name="T8" fmla="*/ 0 w 32"/>
                  <a:gd name="T9" fmla="*/ 1801 h 1829"/>
                  <a:gd name="T10" fmla="*/ 0 w 32"/>
                  <a:gd name="T11" fmla="*/ 668 h 1829"/>
                  <a:gd name="T12" fmla="*/ 0 w 32"/>
                  <a:gd name="T13" fmla="*/ 36 h 1829"/>
                  <a:gd name="T14" fmla="*/ 32 w 32"/>
                  <a:gd name="T15" fmla="*/ 0 h 1829"/>
                  <a:gd name="T16" fmla="*/ 32 w 32"/>
                  <a:gd name="T17" fmla="*/ 628 h 1829"/>
                  <a:gd name="T18" fmla="*/ 0 w 32"/>
                  <a:gd name="T19" fmla="*/ 668 h 1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29">
                    <a:moveTo>
                      <a:pt x="0" y="1801"/>
                    </a:moveTo>
                    <a:lnTo>
                      <a:pt x="0" y="1204"/>
                    </a:lnTo>
                    <a:lnTo>
                      <a:pt x="32" y="1233"/>
                    </a:lnTo>
                    <a:lnTo>
                      <a:pt x="32" y="1829"/>
                    </a:lnTo>
                    <a:lnTo>
                      <a:pt x="0" y="1801"/>
                    </a:lnTo>
                    <a:close/>
                    <a:moveTo>
                      <a:pt x="0" y="668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8"/>
                    </a:lnTo>
                    <a:lnTo>
                      <a:pt x="0" y="668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3" name="Freeform 113">
                <a:extLst>
                  <a:ext uri="{FF2B5EF4-FFF2-40B4-BE49-F238E27FC236}">
                    <a16:creationId xmlns:a16="http://schemas.microsoft.com/office/drawing/2014/main" id="{D6783EFA-1B3B-7D69-93BE-913FFB21FD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97" y="9184"/>
                <a:ext cx="32" cy="1902"/>
              </a:xfrm>
              <a:custGeom>
                <a:avLst/>
                <a:gdLst>
                  <a:gd name="T0" fmla="*/ 0 w 32"/>
                  <a:gd name="T1" fmla="*/ 1870 h 1902"/>
                  <a:gd name="T2" fmla="*/ 0 w 32"/>
                  <a:gd name="T3" fmla="*/ 1274 h 1902"/>
                  <a:gd name="T4" fmla="*/ 32 w 32"/>
                  <a:gd name="T5" fmla="*/ 1306 h 1902"/>
                  <a:gd name="T6" fmla="*/ 32 w 32"/>
                  <a:gd name="T7" fmla="*/ 1902 h 1902"/>
                  <a:gd name="T8" fmla="*/ 0 w 32"/>
                  <a:gd name="T9" fmla="*/ 1870 h 1902"/>
                  <a:gd name="T10" fmla="*/ 0 w 32"/>
                  <a:gd name="T11" fmla="*/ 669 h 1902"/>
                  <a:gd name="T12" fmla="*/ 0 w 32"/>
                  <a:gd name="T13" fmla="*/ 41 h 1902"/>
                  <a:gd name="T14" fmla="*/ 32 w 32"/>
                  <a:gd name="T15" fmla="*/ 0 h 1902"/>
                  <a:gd name="T16" fmla="*/ 32 w 32"/>
                  <a:gd name="T17" fmla="*/ 633 h 1902"/>
                  <a:gd name="T18" fmla="*/ 0 w 32"/>
                  <a:gd name="T19" fmla="*/ 669 h 1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902">
                    <a:moveTo>
                      <a:pt x="0" y="1870"/>
                    </a:moveTo>
                    <a:lnTo>
                      <a:pt x="0" y="1274"/>
                    </a:lnTo>
                    <a:lnTo>
                      <a:pt x="32" y="1306"/>
                    </a:lnTo>
                    <a:lnTo>
                      <a:pt x="32" y="1902"/>
                    </a:lnTo>
                    <a:lnTo>
                      <a:pt x="0" y="1870"/>
                    </a:lnTo>
                    <a:close/>
                    <a:moveTo>
                      <a:pt x="0" y="669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3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4" name="Freeform 114">
                <a:extLst>
                  <a:ext uri="{FF2B5EF4-FFF2-40B4-BE49-F238E27FC236}">
                    <a16:creationId xmlns:a16="http://schemas.microsoft.com/office/drawing/2014/main" id="{3CD752EB-8FB4-8274-020B-ED6E4E1B62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29" y="9148"/>
                <a:ext cx="28" cy="1966"/>
              </a:xfrm>
              <a:custGeom>
                <a:avLst/>
                <a:gdLst>
                  <a:gd name="T0" fmla="*/ 0 w 28"/>
                  <a:gd name="T1" fmla="*/ 1938 h 1966"/>
                  <a:gd name="T2" fmla="*/ 0 w 28"/>
                  <a:gd name="T3" fmla="*/ 1342 h 1966"/>
                  <a:gd name="T4" fmla="*/ 28 w 28"/>
                  <a:gd name="T5" fmla="*/ 1374 h 1966"/>
                  <a:gd name="T6" fmla="*/ 28 w 28"/>
                  <a:gd name="T7" fmla="*/ 1966 h 1966"/>
                  <a:gd name="T8" fmla="*/ 0 w 28"/>
                  <a:gd name="T9" fmla="*/ 1938 h 1966"/>
                  <a:gd name="T10" fmla="*/ 0 w 28"/>
                  <a:gd name="T11" fmla="*/ 669 h 1966"/>
                  <a:gd name="T12" fmla="*/ 0 w 28"/>
                  <a:gd name="T13" fmla="*/ 36 h 1966"/>
                  <a:gd name="T14" fmla="*/ 28 w 28"/>
                  <a:gd name="T15" fmla="*/ 0 h 1966"/>
                  <a:gd name="T16" fmla="*/ 28 w 28"/>
                  <a:gd name="T17" fmla="*/ 629 h 1966"/>
                  <a:gd name="T18" fmla="*/ 0 w 28"/>
                  <a:gd name="T19" fmla="*/ 669 h 1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966">
                    <a:moveTo>
                      <a:pt x="0" y="1938"/>
                    </a:moveTo>
                    <a:lnTo>
                      <a:pt x="0" y="1342"/>
                    </a:lnTo>
                    <a:lnTo>
                      <a:pt x="28" y="1374"/>
                    </a:lnTo>
                    <a:lnTo>
                      <a:pt x="28" y="1966"/>
                    </a:lnTo>
                    <a:lnTo>
                      <a:pt x="0" y="1938"/>
                    </a:lnTo>
                    <a:close/>
                    <a:moveTo>
                      <a:pt x="0" y="669"/>
                    </a:moveTo>
                    <a:lnTo>
                      <a:pt x="0" y="36"/>
                    </a:lnTo>
                    <a:lnTo>
                      <a:pt x="28" y="0"/>
                    </a:lnTo>
                    <a:lnTo>
                      <a:pt x="28" y="629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5" name="Freeform 115">
                <a:extLst>
                  <a:ext uri="{FF2B5EF4-FFF2-40B4-BE49-F238E27FC236}">
                    <a16:creationId xmlns:a16="http://schemas.microsoft.com/office/drawing/2014/main" id="{DB57B36C-F0CD-AC0C-D057-86E755501B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57" y="9112"/>
                <a:ext cx="33" cy="2035"/>
              </a:xfrm>
              <a:custGeom>
                <a:avLst/>
                <a:gdLst>
                  <a:gd name="T0" fmla="*/ 0 w 33"/>
                  <a:gd name="T1" fmla="*/ 2002 h 2035"/>
                  <a:gd name="T2" fmla="*/ 0 w 33"/>
                  <a:gd name="T3" fmla="*/ 1410 h 2035"/>
                  <a:gd name="T4" fmla="*/ 33 w 33"/>
                  <a:gd name="T5" fmla="*/ 1438 h 2035"/>
                  <a:gd name="T6" fmla="*/ 33 w 33"/>
                  <a:gd name="T7" fmla="*/ 2035 h 2035"/>
                  <a:gd name="T8" fmla="*/ 0 w 33"/>
                  <a:gd name="T9" fmla="*/ 2002 h 2035"/>
                  <a:gd name="T10" fmla="*/ 0 w 33"/>
                  <a:gd name="T11" fmla="*/ 665 h 2035"/>
                  <a:gd name="T12" fmla="*/ 0 w 33"/>
                  <a:gd name="T13" fmla="*/ 36 h 2035"/>
                  <a:gd name="T14" fmla="*/ 33 w 33"/>
                  <a:gd name="T15" fmla="*/ 0 h 2035"/>
                  <a:gd name="T16" fmla="*/ 33 w 33"/>
                  <a:gd name="T17" fmla="*/ 624 h 2035"/>
                  <a:gd name="T18" fmla="*/ 0 w 33"/>
                  <a:gd name="T19" fmla="*/ 665 h 2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035">
                    <a:moveTo>
                      <a:pt x="0" y="2002"/>
                    </a:moveTo>
                    <a:lnTo>
                      <a:pt x="0" y="1410"/>
                    </a:lnTo>
                    <a:lnTo>
                      <a:pt x="33" y="1438"/>
                    </a:lnTo>
                    <a:lnTo>
                      <a:pt x="33" y="2035"/>
                    </a:lnTo>
                    <a:lnTo>
                      <a:pt x="0" y="2002"/>
                    </a:lnTo>
                    <a:close/>
                    <a:moveTo>
                      <a:pt x="0" y="665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24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6" name="Freeform 116">
                <a:extLst>
                  <a:ext uri="{FF2B5EF4-FFF2-40B4-BE49-F238E27FC236}">
                    <a16:creationId xmlns:a16="http://schemas.microsoft.com/office/drawing/2014/main" id="{813B040D-1B46-FE7D-0A09-DFBB4898E9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90" y="9076"/>
                <a:ext cx="32" cy="2103"/>
              </a:xfrm>
              <a:custGeom>
                <a:avLst/>
                <a:gdLst>
                  <a:gd name="T0" fmla="*/ 0 w 32"/>
                  <a:gd name="T1" fmla="*/ 2071 h 2103"/>
                  <a:gd name="T2" fmla="*/ 0 w 32"/>
                  <a:gd name="T3" fmla="*/ 1474 h 2103"/>
                  <a:gd name="T4" fmla="*/ 32 w 32"/>
                  <a:gd name="T5" fmla="*/ 1506 h 2103"/>
                  <a:gd name="T6" fmla="*/ 32 w 32"/>
                  <a:gd name="T7" fmla="*/ 2103 h 2103"/>
                  <a:gd name="T8" fmla="*/ 0 w 32"/>
                  <a:gd name="T9" fmla="*/ 2071 h 2103"/>
                  <a:gd name="T10" fmla="*/ 0 w 32"/>
                  <a:gd name="T11" fmla="*/ 660 h 2103"/>
                  <a:gd name="T12" fmla="*/ 0 w 32"/>
                  <a:gd name="T13" fmla="*/ 36 h 2103"/>
                  <a:gd name="T14" fmla="*/ 32 w 32"/>
                  <a:gd name="T15" fmla="*/ 0 h 2103"/>
                  <a:gd name="T16" fmla="*/ 32 w 32"/>
                  <a:gd name="T17" fmla="*/ 620 h 2103"/>
                  <a:gd name="T18" fmla="*/ 0 w 32"/>
                  <a:gd name="T19" fmla="*/ 660 h 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03">
                    <a:moveTo>
                      <a:pt x="0" y="2071"/>
                    </a:moveTo>
                    <a:lnTo>
                      <a:pt x="0" y="1474"/>
                    </a:lnTo>
                    <a:lnTo>
                      <a:pt x="32" y="1506"/>
                    </a:lnTo>
                    <a:lnTo>
                      <a:pt x="32" y="2103"/>
                    </a:lnTo>
                    <a:lnTo>
                      <a:pt x="0" y="2071"/>
                    </a:lnTo>
                    <a:close/>
                    <a:moveTo>
                      <a:pt x="0" y="660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0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7" name="Freeform 117">
                <a:extLst>
                  <a:ext uri="{FF2B5EF4-FFF2-40B4-BE49-F238E27FC236}">
                    <a16:creationId xmlns:a16="http://schemas.microsoft.com/office/drawing/2014/main" id="{D2B1DC93-EFA4-3655-E72E-7CFF9A4279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2" y="9072"/>
                <a:ext cx="32" cy="2135"/>
              </a:xfrm>
              <a:custGeom>
                <a:avLst/>
                <a:gdLst>
                  <a:gd name="T0" fmla="*/ 0 w 32"/>
                  <a:gd name="T1" fmla="*/ 2107 h 2135"/>
                  <a:gd name="T2" fmla="*/ 0 w 32"/>
                  <a:gd name="T3" fmla="*/ 1510 h 2135"/>
                  <a:gd name="T4" fmla="*/ 32 w 32"/>
                  <a:gd name="T5" fmla="*/ 1539 h 2135"/>
                  <a:gd name="T6" fmla="*/ 32 w 32"/>
                  <a:gd name="T7" fmla="*/ 2135 h 2135"/>
                  <a:gd name="T8" fmla="*/ 0 w 32"/>
                  <a:gd name="T9" fmla="*/ 2107 h 2135"/>
                  <a:gd name="T10" fmla="*/ 0 w 32"/>
                  <a:gd name="T11" fmla="*/ 624 h 2135"/>
                  <a:gd name="T12" fmla="*/ 0 w 32"/>
                  <a:gd name="T13" fmla="*/ 4 h 2135"/>
                  <a:gd name="T14" fmla="*/ 4 w 32"/>
                  <a:gd name="T15" fmla="*/ 0 h 2135"/>
                  <a:gd name="T16" fmla="*/ 32 w 32"/>
                  <a:gd name="T17" fmla="*/ 0 h 2135"/>
                  <a:gd name="T18" fmla="*/ 32 w 32"/>
                  <a:gd name="T19" fmla="*/ 588 h 2135"/>
                  <a:gd name="T20" fmla="*/ 0 w 32"/>
                  <a:gd name="T21" fmla="*/ 624 h 2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2135">
                    <a:moveTo>
                      <a:pt x="0" y="2107"/>
                    </a:moveTo>
                    <a:lnTo>
                      <a:pt x="0" y="1510"/>
                    </a:lnTo>
                    <a:lnTo>
                      <a:pt x="32" y="1539"/>
                    </a:lnTo>
                    <a:lnTo>
                      <a:pt x="32" y="2135"/>
                    </a:lnTo>
                    <a:lnTo>
                      <a:pt x="0" y="2107"/>
                    </a:lnTo>
                    <a:close/>
                    <a:moveTo>
                      <a:pt x="0" y="62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2" y="588"/>
                    </a:lnTo>
                    <a:lnTo>
                      <a:pt x="0" y="624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8" name="Freeform 118">
                <a:extLst>
                  <a:ext uri="{FF2B5EF4-FFF2-40B4-BE49-F238E27FC236}">
                    <a16:creationId xmlns:a16="http://schemas.microsoft.com/office/drawing/2014/main" id="{7BA7637A-664F-27A5-0467-A9558ABF19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54" y="9072"/>
                <a:ext cx="32" cy="2167"/>
              </a:xfrm>
              <a:custGeom>
                <a:avLst/>
                <a:gdLst>
                  <a:gd name="T0" fmla="*/ 0 w 32"/>
                  <a:gd name="T1" fmla="*/ 2135 h 2167"/>
                  <a:gd name="T2" fmla="*/ 0 w 32"/>
                  <a:gd name="T3" fmla="*/ 1539 h 2167"/>
                  <a:gd name="T4" fmla="*/ 32 w 32"/>
                  <a:gd name="T5" fmla="*/ 1571 h 2167"/>
                  <a:gd name="T6" fmla="*/ 32 w 32"/>
                  <a:gd name="T7" fmla="*/ 2167 h 2167"/>
                  <a:gd name="T8" fmla="*/ 0 w 32"/>
                  <a:gd name="T9" fmla="*/ 2135 h 2167"/>
                  <a:gd name="T10" fmla="*/ 0 w 32"/>
                  <a:gd name="T11" fmla="*/ 588 h 2167"/>
                  <a:gd name="T12" fmla="*/ 0 w 32"/>
                  <a:gd name="T13" fmla="*/ 0 h 2167"/>
                  <a:gd name="T14" fmla="*/ 32 w 32"/>
                  <a:gd name="T15" fmla="*/ 0 h 2167"/>
                  <a:gd name="T16" fmla="*/ 32 w 32"/>
                  <a:gd name="T17" fmla="*/ 547 h 2167"/>
                  <a:gd name="T18" fmla="*/ 0 w 32"/>
                  <a:gd name="T19" fmla="*/ 588 h 2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67">
                    <a:moveTo>
                      <a:pt x="0" y="2135"/>
                    </a:moveTo>
                    <a:lnTo>
                      <a:pt x="0" y="1539"/>
                    </a:lnTo>
                    <a:lnTo>
                      <a:pt x="32" y="1571"/>
                    </a:lnTo>
                    <a:lnTo>
                      <a:pt x="32" y="2167"/>
                    </a:lnTo>
                    <a:lnTo>
                      <a:pt x="0" y="2135"/>
                    </a:lnTo>
                    <a:close/>
                    <a:moveTo>
                      <a:pt x="0" y="588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547"/>
                    </a:lnTo>
                    <a:lnTo>
                      <a:pt x="0" y="58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9" name="Freeform 119">
                <a:extLst>
                  <a:ext uri="{FF2B5EF4-FFF2-40B4-BE49-F238E27FC236}">
                    <a16:creationId xmlns:a16="http://schemas.microsoft.com/office/drawing/2014/main" id="{5270BAF9-2EEE-EB31-8F8D-FE6DE1B325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86" y="9072"/>
                <a:ext cx="33" cy="2195"/>
              </a:xfrm>
              <a:custGeom>
                <a:avLst/>
                <a:gdLst>
                  <a:gd name="T0" fmla="*/ 0 w 33"/>
                  <a:gd name="T1" fmla="*/ 2167 h 2195"/>
                  <a:gd name="T2" fmla="*/ 0 w 33"/>
                  <a:gd name="T3" fmla="*/ 1571 h 2195"/>
                  <a:gd name="T4" fmla="*/ 33 w 33"/>
                  <a:gd name="T5" fmla="*/ 1603 h 2195"/>
                  <a:gd name="T6" fmla="*/ 33 w 33"/>
                  <a:gd name="T7" fmla="*/ 2195 h 2195"/>
                  <a:gd name="T8" fmla="*/ 0 w 33"/>
                  <a:gd name="T9" fmla="*/ 2167 h 2195"/>
                  <a:gd name="T10" fmla="*/ 0 w 33"/>
                  <a:gd name="T11" fmla="*/ 547 h 2195"/>
                  <a:gd name="T12" fmla="*/ 0 w 33"/>
                  <a:gd name="T13" fmla="*/ 0 h 2195"/>
                  <a:gd name="T14" fmla="*/ 33 w 33"/>
                  <a:gd name="T15" fmla="*/ 0 h 2195"/>
                  <a:gd name="T16" fmla="*/ 33 w 33"/>
                  <a:gd name="T17" fmla="*/ 507 h 2195"/>
                  <a:gd name="T18" fmla="*/ 0 w 33"/>
                  <a:gd name="T19" fmla="*/ 547 h 2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195">
                    <a:moveTo>
                      <a:pt x="0" y="2167"/>
                    </a:moveTo>
                    <a:lnTo>
                      <a:pt x="0" y="1571"/>
                    </a:lnTo>
                    <a:lnTo>
                      <a:pt x="33" y="1603"/>
                    </a:lnTo>
                    <a:lnTo>
                      <a:pt x="33" y="2195"/>
                    </a:lnTo>
                    <a:lnTo>
                      <a:pt x="0" y="2167"/>
                    </a:lnTo>
                    <a:close/>
                    <a:moveTo>
                      <a:pt x="0" y="547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507"/>
                    </a:lnTo>
                    <a:lnTo>
                      <a:pt x="0" y="54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0" name="Freeform 120">
                <a:extLst>
                  <a:ext uri="{FF2B5EF4-FFF2-40B4-BE49-F238E27FC236}">
                    <a16:creationId xmlns:a16="http://schemas.microsoft.com/office/drawing/2014/main" id="{DF07A2D9-77C3-52B9-0CEE-A967393E1C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19" y="9072"/>
                <a:ext cx="32" cy="2228"/>
              </a:xfrm>
              <a:custGeom>
                <a:avLst/>
                <a:gdLst>
                  <a:gd name="T0" fmla="*/ 0 w 32"/>
                  <a:gd name="T1" fmla="*/ 2195 h 2228"/>
                  <a:gd name="T2" fmla="*/ 0 w 32"/>
                  <a:gd name="T3" fmla="*/ 1603 h 2228"/>
                  <a:gd name="T4" fmla="*/ 32 w 32"/>
                  <a:gd name="T5" fmla="*/ 1631 h 2228"/>
                  <a:gd name="T6" fmla="*/ 32 w 32"/>
                  <a:gd name="T7" fmla="*/ 2228 h 2228"/>
                  <a:gd name="T8" fmla="*/ 0 w 32"/>
                  <a:gd name="T9" fmla="*/ 2195 h 2228"/>
                  <a:gd name="T10" fmla="*/ 0 w 32"/>
                  <a:gd name="T11" fmla="*/ 507 h 2228"/>
                  <a:gd name="T12" fmla="*/ 0 w 32"/>
                  <a:gd name="T13" fmla="*/ 0 h 2228"/>
                  <a:gd name="T14" fmla="*/ 32 w 32"/>
                  <a:gd name="T15" fmla="*/ 0 h 2228"/>
                  <a:gd name="T16" fmla="*/ 32 w 32"/>
                  <a:gd name="T17" fmla="*/ 471 h 2228"/>
                  <a:gd name="T18" fmla="*/ 0 w 32"/>
                  <a:gd name="T19" fmla="*/ 507 h 2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28">
                    <a:moveTo>
                      <a:pt x="0" y="2195"/>
                    </a:moveTo>
                    <a:lnTo>
                      <a:pt x="0" y="1603"/>
                    </a:lnTo>
                    <a:lnTo>
                      <a:pt x="32" y="1631"/>
                    </a:lnTo>
                    <a:lnTo>
                      <a:pt x="32" y="2228"/>
                    </a:lnTo>
                    <a:lnTo>
                      <a:pt x="0" y="2195"/>
                    </a:lnTo>
                    <a:close/>
                    <a:moveTo>
                      <a:pt x="0" y="507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71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1" name="Freeform 121">
                <a:extLst>
                  <a:ext uri="{FF2B5EF4-FFF2-40B4-BE49-F238E27FC236}">
                    <a16:creationId xmlns:a16="http://schemas.microsoft.com/office/drawing/2014/main" id="{CF27AEBA-2AD9-3210-6246-AF9D808B36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1" y="9072"/>
                <a:ext cx="32" cy="2256"/>
              </a:xfrm>
              <a:custGeom>
                <a:avLst/>
                <a:gdLst>
                  <a:gd name="T0" fmla="*/ 0 w 32"/>
                  <a:gd name="T1" fmla="*/ 2228 h 2256"/>
                  <a:gd name="T2" fmla="*/ 0 w 32"/>
                  <a:gd name="T3" fmla="*/ 1631 h 2256"/>
                  <a:gd name="T4" fmla="*/ 32 w 32"/>
                  <a:gd name="T5" fmla="*/ 1664 h 2256"/>
                  <a:gd name="T6" fmla="*/ 32 w 32"/>
                  <a:gd name="T7" fmla="*/ 2256 h 2256"/>
                  <a:gd name="T8" fmla="*/ 0 w 32"/>
                  <a:gd name="T9" fmla="*/ 2228 h 2256"/>
                  <a:gd name="T10" fmla="*/ 0 w 32"/>
                  <a:gd name="T11" fmla="*/ 471 h 2256"/>
                  <a:gd name="T12" fmla="*/ 0 w 32"/>
                  <a:gd name="T13" fmla="*/ 0 h 2256"/>
                  <a:gd name="T14" fmla="*/ 32 w 32"/>
                  <a:gd name="T15" fmla="*/ 0 h 2256"/>
                  <a:gd name="T16" fmla="*/ 32 w 32"/>
                  <a:gd name="T17" fmla="*/ 431 h 2256"/>
                  <a:gd name="T18" fmla="*/ 0 w 32"/>
                  <a:gd name="T19" fmla="*/ 471 h 2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56">
                    <a:moveTo>
                      <a:pt x="0" y="2228"/>
                    </a:moveTo>
                    <a:lnTo>
                      <a:pt x="0" y="1631"/>
                    </a:lnTo>
                    <a:lnTo>
                      <a:pt x="32" y="1664"/>
                    </a:lnTo>
                    <a:lnTo>
                      <a:pt x="32" y="2256"/>
                    </a:lnTo>
                    <a:lnTo>
                      <a:pt x="0" y="2228"/>
                    </a:lnTo>
                    <a:close/>
                    <a:moveTo>
                      <a:pt x="0" y="4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31"/>
                    </a:lnTo>
                    <a:lnTo>
                      <a:pt x="0" y="471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2" name="Freeform 122">
                <a:extLst>
                  <a:ext uri="{FF2B5EF4-FFF2-40B4-BE49-F238E27FC236}">
                    <a16:creationId xmlns:a16="http://schemas.microsoft.com/office/drawing/2014/main" id="{ADDFAC6F-050A-7A93-6266-E30D13CF2C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83" y="9072"/>
                <a:ext cx="32" cy="2288"/>
              </a:xfrm>
              <a:custGeom>
                <a:avLst/>
                <a:gdLst>
                  <a:gd name="T0" fmla="*/ 0 w 32"/>
                  <a:gd name="T1" fmla="*/ 2256 h 2288"/>
                  <a:gd name="T2" fmla="*/ 0 w 32"/>
                  <a:gd name="T3" fmla="*/ 1664 h 2288"/>
                  <a:gd name="T4" fmla="*/ 32 w 32"/>
                  <a:gd name="T5" fmla="*/ 1692 h 2288"/>
                  <a:gd name="T6" fmla="*/ 32 w 32"/>
                  <a:gd name="T7" fmla="*/ 2288 h 2288"/>
                  <a:gd name="T8" fmla="*/ 0 w 32"/>
                  <a:gd name="T9" fmla="*/ 2256 h 2288"/>
                  <a:gd name="T10" fmla="*/ 0 w 32"/>
                  <a:gd name="T11" fmla="*/ 431 h 2288"/>
                  <a:gd name="T12" fmla="*/ 0 w 32"/>
                  <a:gd name="T13" fmla="*/ 0 h 2288"/>
                  <a:gd name="T14" fmla="*/ 32 w 32"/>
                  <a:gd name="T15" fmla="*/ 0 h 2288"/>
                  <a:gd name="T16" fmla="*/ 32 w 32"/>
                  <a:gd name="T17" fmla="*/ 390 h 2288"/>
                  <a:gd name="T18" fmla="*/ 0 w 32"/>
                  <a:gd name="T19" fmla="*/ 431 h 2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88">
                    <a:moveTo>
                      <a:pt x="0" y="2256"/>
                    </a:moveTo>
                    <a:lnTo>
                      <a:pt x="0" y="1664"/>
                    </a:lnTo>
                    <a:lnTo>
                      <a:pt x="32" y="1692"/>
                    </a:lnTo>
                    <a:lnTo>
                      <a:pt x="32" y="2288"/>
                    </a:lnTo>
                    <a:lnTo>
                      <a:pt x="0" y="2256"/>
                    </a:lnTo>
                    <a:close/>
                    <a:moveTo>
                      <a:pt x="0" y="43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90"/>
                    </a:lnTo>
                    <a:lnTo>
                      <a:pt x="0" y="431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3" name="Freeform 123">
                <a:extLst>
                  <a:ext uri="{FF2B5EF4-FFF2-40B4-BE49-F238E27FC236}">
                    <a16:creationId xmlns:a16="http://schemas.microsoft.com/office/drawing/2014/main" id="{D9C2807C-AD59-AC4B-1286-E37E78A0BF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15" y="9072"/>
                <a:ext cx="32" cy="2316"/>
              </a:xfrm>
              <a:custGeom>
                <a:avLst/>
                <a:gdLst>
                  <a:gd name="T0" fmla="*/ 0 w 32"/>
                  <a:gd name="T1" fmla="*/ 2288 h 2316"/>
                  <a:gd name="T2" fmla="*/ 0 w 32"/>
                  <a:gd name="T3" fmla="*/ 1692 h 2316"/>
                  <a:gd name="T4" fmla="*/ 32 w 32"/>
                  <a:gd name="T5" fmla="*/ 1724 h 2316"/>
                  <a:gd name="T6" fmla="*/ 32 w 32"/>
                  <a:gd name="T7" fmla="*/ 2316 h 2316"/>
                  <a:gd name="T8" fmla="*/ 0 w 32"/>
                  <a:gd name="T9" fmla="*/ 2288 h 2316"/>
                  <a:gd name="T10" fmla="*/ 0 w 32"/>
                  <a:gd name="T11" fmla="*/ 390 h 2316"/>
                  <a:gd name="T12" fmla="*/ 0 w 32"/>
                  <a:gd name="T13" fmla="*/ 0 h 2316"/>
                  <a:gd name="T14" fmla="*/ 32 w 32"/>
                  <a:gd name="T15" fmla="*/ 0 h 2316"/>
                  <a:gd name="T16" fmla="*/ 32 w 32"/>
                  <a:gd name="T17" fmla="*/ 354 h 2316"/>
                  <a:gd name="T18" fmla="*/ 0 w 32"/>
                  <a:gd name="T19" fmla="*/ 39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16">
                    <a:moveTo>
                      <a:pt x="0" y="2288"/>
                    </a:moveTo>
                    <a:lnTo>
                      <a:pt x="0" y="1692"/>
                    </a:lnTo>
                    <a:lnTo>
                      <a:pt x="32" y="1724"/>
                    </a:lnTo>
                    <a:lnTo>
                      <a:pt x="32" y="2316"/>
                    </a:lnTo>
                    <a:lnTo>
                      <a:pt x="0" y="2288"/>
                    </a:lnTo>
                    <a:close/>
                    <a:moveTo>
                      <a:pt x="0" y="39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54"/>
                    </a:lnTo>
                    <a:lnTo>
                      <a:pt x="0" y="390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4" name="Freeform 124">
                <a:extLst>
                  <a:ext uri="{FF2B5EF4-FFF2-40B4-BE49-F238E27FC236}">
                    <a16:creationId xmlns:a16="http://schemas.microsoft.com/office/drawing/2014/main" id="{0640A535-2C0F-E455-DB7D-87C515518D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47" y="9072"/>
                <a:ext cx="33" cy="2349"/>
              </a:xfrm>
              <a:custGeom>
                <a:avLst/>
                <a:gdLst>
                  <a:gd name="T0" fmla="*/ 0 w 33"/>
                  <a:gd name="T1" fmla="*/ 2316 h 2349"/>
                  <a:gd name="T2" fmla="*/ 0 w 33"/>
                  <a:gd name="T3" fmla="*/ 1724 h 2349"/>
                  <a:gd name="T4" fmla="*/ 33 w 33"/>
                  <a:gd name="T5" fmla="*/ 1756 h 2349"/>
                  <a:gd name="T6" fmla="*/ 33 w 33"/>
                  <a:gd name="T7" fmla="*/ 2349 h 2349"/>
                  <a:gd name="T8" fmla="*/ 0 w 33"/>
                  <a:gd name="T9" fmla="*/ 2316 h 2349"/>
                  <a:gd name="T10" fmla="*/ 0 w 33"/>
                  <a:gd name="T11" fmla="*/ 354 h 2349"/>
                  <a:gd name="T12" fmla="*/ 0 w 33"/>
                  <a:gd name="T13" fmla="*/ 0 h 2349"/>
                  <a:gd name="T14" fmla="*/ 33 w 33"/>
                  <a:gd name="T15" fmla="*/ 0 h 2349"/>
                  <a:gd name="T16" fmla="*/ 33 w 33"/>
                  <a:gd name="T17" fmla="*/ 314 h 2349"/>
                  <a:gd name="T18" fmla="*/ 0 w 33"/>
                  <a:gd name="T19" fmla="*/ 354 h 2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349">
                    <a:moveTo>
                      <a:pt x="0" y="2316"/>
                    </a:moveTo>
                    <a:lnTo>
                      <a:pt x="0" y="1724"/>
                    </a:lnTo>
                    <a:lnTo>
                      <a:pt x="33" y="1756"/>
                    </a:lnTo>
                    <a:lnTo>
                      <a:pt x="33" y="2349"/>
                    </a:lnTo>
                    <a:lnTo>
                      <a:pt x="0" y="2316"/>
                    </a:lnTo>
                    <a:close/>
                    <a:moveTo>
                      <a:pt x="0" y="354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314"/>
                    </a:lnTo>
                    <a:lnTo>
                      <a:pt x="0" y="354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5" name="Freeform 125">
                <a:extLst>
                  <a:ext uri="{FF2B5EF4-FFF2-40B4-BE49-F238E27FC236}">
                    <a16:creationId xmlns:a16="http://schemas.microsoft.com/office/drawing/2014/main" id="{E4B255B7-3284-CD48-43FE-3AAB2C9433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80" y="9072"/>
                <a:ext cx="32" cy="2377"/>
              </a:xfrm>
              <a:custGeom>
                <a:avLst/>
                <a:gdLst>
                  <a:gd name="T0" fmla="*/ 0 w 32"/>
                  <a:gd name="T1" fmla="*/ 2349 h 2377"/>
                  <a:gd name="T2" fmla="*/ 0 w 32"/>
                  <a:gd name="T3" fmla="*/ 1756 h 2377"/>
                  <a:gd name="T4" fmla="*/ 32 w 32"/>
                  <a:gd name="T5" fmla="*/ 1784 h 2377"/>
                  <a:gd name="T6" fmla="*/ 32 w 32"/>
                  <a:gd name="T7" fmla="*/ 2377 h 2377"/>
                  <a:gd name="T8" fmla="*/ 0 w 32"/>
                  <a:gd name="T9" fmla="*/ 2349 h 2377"/>
                  <a:gd name="T10" fmla="*/ 0 w 32"/>
                  <a:gd name="T11" fmla="*/ 314 h 2377"/>
                  <a:gd name="T12" fmla="*/ 0 w 32"/>
                  <a:gd name="T13" fmla="*/ 0 h 2377"/>
                  <a:gd name="T14" fmla="*/ 32 w 32"/>
                  <a:gd name="T15" fmla="*/ 4 h 2377"/>
                  <a:gd name="T16" fmla="*/ 32 w 32"/>
                  <a:gd name="T17" fmla="*/ 273 h 2377"/>
                  <a:gd name="T18" fmla="*/ 0 w 32"/>
                  <a:gd name="T19" fmla="*/ 314 h 2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77">
                    <a:moveTo>
                      <a:pt x="0" y="2349"/>
                    </a:moveTo>
                    <a:lnTo>
                      <a:pt x="0" y="1756"/>
                    </a:lnTo>
                    <a:lnTo>
                      <a:pt x="32" y="1784"/>
                    </a:lnTo>
                    <a:lnTo>
                      <a:pt x="32" y="2377"/>
                    </a:lnTo>
                    <a:lnTo>
                      <a:pt x="0" y="2349"/>
                    </a:lnTo>
                    <a:close/>
                    <a:moveTo>
                      <a:pt x="0" y="314"/>
                    </a:moveTo>
                    <a:lnTo>
                      <a:pt x="0" y="0"/>
                    </a:lnTo>
                    <a:lnTo>
                      <a:pt x="32" y="4"/>
                    </a:lnTo>
                    <a:lnTo>
                      <a:pt x="32" y="273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6" name="Freeform 126">
                <a:extLst>
                  <a:ext uri="{FF2B5EF4-FFF2-40B4-BE49-F238E27FC236}">
                    <a16:creationId xmlns:a16="http://schemas.microsoft.com/office/drawing/2014/main" id="{09CCECB4-3C8F-1500-2535-42B6053C18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2" y="9076"/>
                <a:ext cx="32" cy="2405"/>
              </a:xfrm>
              <a:custGeom>
                <a:avLst/>
                <a:gdLst>
                  <a:gd name="T0" fmla="*/ 0 w 32"/>
                  <a:gd name="T1" fmla="*/ 2373 h 2405"/>
                  <a:gd name="T2" fmla="*/ 0 w 32"/>
                  <a:gd name="T3" fmla="*/ 1780 h 2405"/>
                  <a:gd name="T4" fmla="*/ 32 w 32"/>
                  <a:gd name="T5" fmla="*/ 1813 h 2405"/>
                  <a:gd name="T6" fmla="*/ 32 w 32"/>
                  <a:gd name="T7" fmla="*/ 2405 h 2405"/>
                  <a:gd name="T8" fmla="*/ 0 w 32"/>
                  <a:gd name="T9" fmla="*/ 2373 h 2405"/>
                  <a:gd name="T10" fmla="*/ 0 w 32"/>
                  <a:gd name="T11" fmla="*/ 269 h 2405"/>
                  <a:gd name="T12" fmla="*/ 0 w 32"/>
                  <a:gd name="T13" fmla="*/ 0 h 2405"/>
                  <a:gd name="T14" fmla="*/ 32 w 32"/>
                  <a:gd name="T15" fmla="*/ 0 h 2405"/>
                  <a:gd name="T16" fmla="*/ 32 w 32"/>
                  <a:gd name="T17" fmla="*/ 233 h 2405"/>
                  <a:gd name="T18" fmla="*/ 0 w 32"/>
                  <a:gd name="T19" fmla="*/ 269 h 2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05">
                    <a:moveTo>
                      <a:pt x="0" y="2373"/>
                    </a:moveTo>
                    <a:lnTo>
                      <a:pt x="0" y="1780"/>
                    </a:lnTo>
                    <a:lnTo>
                      <a:pt x="32" y="1813"/>
                    </a:lnTo>
                    <a:lnTo>
                      <a:pt x="32" y="2405"/>
                    </a:lnTo>
                    <a:lnTo>
                      <a:pt x="0" y="2373"/>
                    </a:lnTo>
                    <a:close/>
                    <a:moveTo>
                      <a:pt x="0" y="26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3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7" name="Freeform 127">
                <a:extLst>
                  <a:ext uri="{FF2B5EF4-FFF2-40B4-BE49-F238E27FC236}">
                    <a16:creationId xmlns:a16="http://schemas.microsoft.com/office/drawing/2014/main" id="{5BA0C0F1-EC5B-4B9F-D4EE-4F4083BBC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44" y="9076"/>
                <a:ext cx="32" cy="2437"/>
              </a:xfrm>
              <a:custGeom>
                <a:avLst/>
                <a:gdLst>
                  <a:gd name="T0" fmla="*/ 0 w 32"/>
                  <a:gd name="T1" fmla="*/ 2405 h 2437"/>
                  <a:gd name="T2" fmla="*/ 0 w 32"/>
                  <a:gd name="T3" fmla="*/ 1813 h 2437"/>
                  <a:gd name="T4" fmla="*/ 32 w 32"/>
                  <a:gd name="T5" fmla="*/ 1841 h 2437"/>
                  <a:gd name="T6" fmla="*/ 32 w 32"/>
                  <a:gd name="T7" fmla="*/ 2437 h 2437"/>
                  <a:gd name="T8" fmla="*/ 0 w 32"/>
                  <a:gd name="T9" fmla="*/ 2405 h 2437"/>
                  <a:gd name="T10" fmla="*/ 0 w 32"/>
                  <a:gd name="T11" fmla="*/ 233 h 2437"/>
                  <a:gd name="T12" fmla="*/ 0 w 32"/>
                  <a:gd name="T13" fmla="*/ 0 h 2437"/>
                  <a:gd name="T14" fmla="*/ 32 w 32"/>
                  <a:gd name="T15" fmla="*/ 0 h 2437"/>
                  <a:gd name="T16" fmla="*/ 32 w 32"/>
                  <a:gd name="T17" fmla="*/ 193 h 2437"/>
                  <a:gd name="T18" fmla="*/ 0 w 32"/>
                  <a:gd name="T19" fmla="*/ 233 h 2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37">
                    <a:moveTo>
                      <a:pt x="0" y="2405"/>
                    </a:moveTo>
                    <a:lnTo>
                      <a:pt x="0" y="1813"/>
                    </a:lnTo>
                    <a:lnTo>
                      <a:pt x="32" y="1841"/>
                    </a:lnTo>
                    <a:lnTo>
                      <a:pt x="32" y="2437"/>
                    </a:lnTo>
                    <a:lnTo>
                      <a:pt x="0" y="2405"/>
                    </a:lnTo>
                    <a:close/>
                    <a:moveTo>
                      <a:pt x="0" y="23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3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8" name="Freeform 128">
                <a:extLst>
                  <a:ext uri="{FF2B5EF4-FFF2-40B4-BE49-F238E27FC236}">
                    <a16:creationId xmlns:a16="http://schemas.microsoft.com/office/drawing/2014/main" id="{0A400117-C908-B875-193F-AFC37E587B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76" y="9076"/>
                <a:ext cx="33" cy="2465"/>
              </a:xfrm>
              <a:custGeom>
                <a:avLst/>
                <a:gdLst>
                  <a:gd name="T0" fmla="*/ 0 w 33"/>
                  <a:gd name="T1" fmla="*/ 2437 h 2465"/>
                  <a:gd name="T2" fmla="*/ 0 w 33"/>
                  <a:gd name="T3" fmla="*/ 1841 h 2465"/>
                  <a:gd name="T4" fmla="*/ 33 w 33"/>
                  <a:gd name="T5" fmla="*/ 1873 h 2465"/>
                  <a:gd name="T6" fmla="*/ 33 w 33"/>
                  <a:gd name="T7" fmla="*/ 2465 h 2465"/>
                  <a:gd name="T8" fmla="*/ 0 w 33"/>
                  <a:gd name="T9" fmla="*/ 2437 h 2465"/>
                  <a:gd name="T10" fmla="*/ 0 w 33"/>
                  <a:gd name="T11" fmla="*/ 193 h 2465"/>
                  <a:gd name="T12" fmla="*/ 0 w 33"/>
                  <a:gd name="T13" fmla="*/ 0 h 2465"/>
                  <a:gd name="T14" fmla="*/ 33 w 33"/>
                  <a:gd name="T15" fmla="*/ 0 h 2465"/>
                  <a:gd name="T16" fmla="*/ 33 w 33"/>
                  <a:gd name="T17" fmla="*/ 153 h 2465"/>
                  <a:gd name="T18" fmla="*/ 0 w 33"/>
                  <a:gd name="T19" fmla="*/ 193 h 2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465">
                    <a:moveTo>
                      <a:pt x="0" y="2437"/>
                    </a:moveTo>
                    <a:lnTo>
                      <a:pt x="0" y="1841"/>
                    </a:lnTo>
                    <a:lnTo>
                      <a:pt x="33" y="1873"/>
                    </a:lnTo>
                    <a:lnTo>
                      <a:pt x="33" y="2465"/>
                    </a:lnTo>
                    <a:lnTo>
                      <a:pt x="0" y="2437"/>
                    </a:lnTo>
                    <a:close/>
                    <a:moveTo>
                      <a:pt x="0" y="193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153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9" name="Freeform 129">
                <a:extLst>
                  <a:ext uri="{FF2B5EF4-FFF2-40B4-BE49-F238E27FC236}">
                    <a16:creationId xmlns:a16="http://schemas.microsoft.com/office/drawing/2014/main" id="{484E0765-B478-DE2E-6C35-6AAE9518A8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9" y="9076"/>
                <a:ext cx="32" cy="2498"/>
              </a:xfrm>
              <a:custGeom>
                <a:avLst/>
                <a:gdLst>
                  <a:gd name="T0" fmla="*/ 0 w 32"/>
                  <a:gd name="T1" fmla="*/ 2465 h 2498"/>
                  <a:gd name="T2" fmla="*/ 0 w 32"/>
                  <a:gd name="T3" fmla="*/ 1873 h 2498"/>
                  <a:gd name="T4" fmla="*/ 32 w 32"/>
                  <a:gd name="T5" fmla="*/ 1901 h 2498"/>
                  <a:gd name="T6" fmla="*/ 32 w 32"/>
                  <a:gd name="T7" fmla="*/ 2498 h 2498"/>
                  <a:gd name="T8" fmla="*/ 0 w 32"/>
                  <a:gd name="T9" fmla="*/ 2465 h 2498"/>
                  <a:gd name="T10" fmla="*/ 0 w 32"/>
                  <a:gd name="T11" fmla="*/ 153 h 2498"/>
                  <a:gd name="T12" fmla="*/ 0 w 32"/>
                  <a:gd name="T13" fmla="*/ 0 h 2498"/>
                  <a:gd name="T14" fmla="*/ 32 w 32"/>
                  <a:gd name="T15" fmla="*/ 0 h 2498"/>
                  <a:gd name="T16" fmla="*/ 32 w 32"/>
                  <a:gd name="T17" fmla="*/ 116 h 2498"/>
                  <a:gd name="T18" fmla="*/ 0 w 32"/>
                  <a:gd name="T19" fmla="*/ 153 h 2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98">
                    <a:moveTo>
                      <a:pt x="0" y="2465"/>
                    </a:moveTo>
                    <a:lnTo>
                      <a:pt x="0" y="1873"/>
                    </a:lnTo>
                    <a:lnTo>
                      <a:pt x="32" y="1901"/>
                    </a:lnTo>
                    <a:lnTo>
                      <a:pt x="32" y="2498"/>
                    </a:lnTo>
                    <a:lnTo>
                      <a:pt x="0" y="2465"/>
                    </a:lnTo>
                    <a:close/>
                    <a:moveTo>
                      <a:pt x="0" y="15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16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0" name="Freeform 130">
                <a:extLst>
                  <a:ext uri="{FF2B5EF4-FFF2-40B4-BE49-F238E27FC236}">
                    <a16:creationId xmlns:a16="http://schemas.microsoft.com/office/drawing/2014/main" id="{73554328-DCBA-AA5F-5D68-1D71757736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1" y="9076"/>
                <a:ext cx="32" cy="2526"/>
              </a:xfrm>
              <a:custGeom>
                <a:avLst/>
                <a:gdLst>
                  <a:gd name="T0" fmla="*/ 0 w 32"/>
                  <a:gd name="T1" fmla="*/ 2498 h 2526"/>
                  <a:gd name="T2" fmla="*/ 0 w 32"/>
                  <a:gd name="T3" fmla="*/ 1901 h 2526"/>
                  <a:gd name="T4" fmla="*/ 32 w 32"/>
                  <a:gd name="T5" fmla="*/ 1934 h 2526"/>
                  <a:gd name="T6" fmla="*/ 32 w 32"/>
                  <a:gd name="T7" fmla="*/ 2526 h 2526"/>
                  <a:gd name="T8" fmla="*/ 0 w 32"/>
                  <a:gd name="T9" fmla="*/ 2498 h 2526"/>
                  <a:gd name="T10" fmla="*/ 0 w 32"/>
                  <a:gd name="T11" fmla="*/ 116 h 2526"/>
                  <a:gd name="T12" fmla="*/ 0 w 32"/>
                  <a:gd name="T13" fmla="*/ 0 h 2526"/>
                  <a:gd name="T14" fmla="*/ 32 w 32"/>
                  <a:gd name="T15" fmla="*/ 0 h 2526"/>
                  <a:gd name="T16" fmla="*/ 32 w 32"/>
                  <a:gd name="T17" fmla="*/ 76 h 2526"/>
                  <a:gd name="T18" fmla="*/ 0 w 32"/>
                  <a:gd name="T19" fmla="*/ 116 h 2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26">
                    <a:moveTo>
                      <a:pt x="0" y="2498"/>
                    </a:moveTo>
                    <a:lnTo>
                      <a:pt x="0" y="1901"/>
                    </a:lnTo>
                    <a:lnTo>
                      <a:pt x="32" y="1934"/>
                    </a:lnTo>
                    <a:lnTo>
                      <a:pt x="32" y="2526"/>
                    </a:lnTo>
                    <a:lnTo>
                      <a:pt x="0" y="2498"/>
                    </a:lnTo>
                    <a:close/>
                    <a:moveTo>
                      <a:pt x="0" y="11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7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1" name="Freeform 131">
                <a:extLst>
                  <a:ext uri="{FF2B5EF4-FFF2-40B4-BE49-F238E27FC236}">
                    <a16:creationId xmlns:a16="http://schemas.microsoft.com/office/drawing/2014/main" id="{8FE715D5-ECB5-9BAC-7A4F-0C8FC48458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73" y="9076"/>
                <a:ext cx="32" cy="2558"/>
              </a:xfrm>
              <a:custGeom>
                <a:avLst/>
                <a:gdLst>
                  <a:gd name="T0" fmla="*/ 0 w 32"/>
                  <a:gd name="T1" fmla="*/ 2526 h 2558"/>
                  <a:gd name="T2" fmla="*/ 0 w 32"/>
                  <a:gd name="T3" fmla="*/ 1934 h 2558"/>
                  <a:gd name="T4" fmla="*/ 32 w 32"/>
                  <a:gd name="T5" fmla="*/ 1966 h 2558"/>
                  <a:gd name="T6" fmla="*/ 32 w 32"/>
                  <a:gd name="T7" fmla="*/ 2558 h 2558"/>
                  <a:gd name="T8" fmla="*/ 0 w 32"/>
                  <a:gd name="T9" fmla="*/ 2526 h 2558"/>
                  <a:gd name="T10" fmla="*/ 0 w 32"/>
                  <a:gd name="T11" fmla="*/ 76 h 2558"/>
                  <a:gd name="T12" fmla="*/ 0 w 32"/>
                  <a:gd name="T13" fmla="*/ 0 h 2558"/>
                  <a:gd name="T14" fmla="*/ 32 w 32"/>
                  <a:gd name="T15" fmla="*/ 0 h 2558"/>
                  <a:gd name="T16" fmla="*/ 32 w 32"/>
                  <a:gd name="T17" fmla="*/ 36 h 2558"/>
                  <a:gd name="T18" fmla="*/ 0 w 32"/>
                  <a:gd name="T19" fmla="*/ 76 h 2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58">
                    <a:moveTo>
                      <a:pt x="0" y="2526"/>
                    </a:moveTo>
                    <a:lnTo>
                      <a:pt x="0" y="1934"/>
                    </a:lnTo>
                    <a:lnTo>
                      <a:pt x="32" y="1966"/>
                    </a:lnTo>
                    <a:lnTo>
                      <a:pt x="32" y="2558"/>
                    </a:lnTo>
                    <a:lnTo>
                      <a:pt x="0" y="2526"/>
                    </a:lnTo>
                    <a:close/>
                    <a:moveTo>
                      <a:pt x="0" y="7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2" name="Freeform 132">
                <a:extLst>
                  <a:ext uri="{FF2B5EF4-FFF2-40B4-BE49-F238E27FC236}">
                    <a16:creationId xmlns:a16="http://schemas.microsoft.com/office/drawing/2014/main" id="{4A1D3544-7741-32C4-4AA5-3ED327245D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05" y="9076"/>
                <a:ext cx="33" cy="2586"/>
              </a:xfrm>
              <a:custGeom>
                <a:avLst/>
                <a:gdLst>
                  <a:gd name="T0" fmla="*/ 0 w 33"/>
                  <a:gd name="T1" fmla="*/ 2558 h 2586"/>
                  <a:gd name="T2" fmla="*/ 0 w 33"/>
                  <a:gd name="T3" fmla="*/ 1966 h 2586"/>
                  <a:gd name="T4" fmla="*/ 33 w 33"/>
                  <a:gd name="T5" fmla="*/ 1994 h 2586"/>
                  <a:gd name="T6" fmla="*/ 33 w 33"/>
                  <a:gd name="T7" fmla="*/ 2586 h 2586"/>
                  <a:gd name="T8" fmla="*/ 0 w 33"/>
                  <a:gd name="T9" fmla="*/ 2558 h 2586"/>
                  <a:gd name="T10" fmla="*/ 0 w 33"/>
                  <a:gd name="T11" fmla="*/ 36 h 2586"/>
                  <a:gd name="T12" fmla="*/ 0 w 33"/>
                  <a:gd name="T13" fmla="*/ 0 h 2586"/>
                  <a:gd name="T14" fmla="*/ 33 w 33"/>
                  <a:gd name="T15" fmla="*/ 0 h 2586"/>
                  <a:gd name="T16" fmla="*/ 0 w 33"/>
                  <a:gd name="T17" fmla="*/ 36 h 2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586">
                    <a:moveTo>
                      <a:pt x="0" y="2558"/>
                    </a:moveTo>
                    <a:lnTo>
                      <a:pt x="0" y="1966"/>
                    </a:lnTo>
                    <a:lnTo>
                      <a:pt x="33" y="1994"/>
                    </a:lnTo>
                    <a:lnTo>
                      <a:pt x="33" y="2586"/>
                    </a:lnTo>
                    <a:lnTo>
                      <a:pt x="0" y="2558"/>
                    </a:lnTo>
                    <a:close/>
                    <a:moveTo>
                      <a:pt x="0" y="36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3" name="Freeform 133">
                <a:extLst>
                  <a:ext uri="{FF2B5EF4-FFF2-40B4-BE49-F238E27FC236}">
                    <a16:creationId xmlns:a16="http://schemas.microsoft.com/office/drawing/2014/main" id="{73321305-8E3E-75B9-5DA6-C64D1F7FF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8979"/>
                <a:ext cx="1447" cy="189"/>
              </a:xfrm>
              <a:custGeom>
                <a:avLst/>
                <a:gdLst>
                  <a:gd name="T0" fmla="*/ 194 w 1447"/>
                  <a:gd name="T1" fmla="*/ 93 h 189"/>
                  <a:gd name="T2" fmla="*/ 97 w 1447"/>
                  <a:gd name="T3" fmla="*/ 189 h 189"/>
                  <a:gd name="T4" fmla="*/ 1447 w 1447"/>
                  <a:gd name="T5" fmla="*/ 189 h 189"/>
                  <a:gd name="T6" fmla="*/ 1447 w 1447"/>
                  <a:gd name="T7" fmla="*/ 0 h 189"/>
                  <a:gd name="T8" fmla="*/ 97 w 1447"/>
                  <a:gd name="T9" fmla="*/ 0 h 189"/>
                  <a:gd name="T10" fmla="*/ 0 w 1447"/>
                  <a:gd name="T11" fmla="*/ 93 h 189"/>
                  <a:gd name="T12" fmla="*/ 97 w 1447"/>
                  <a:gd name="T13" fmla="*/ 0 h 189"/>
                  <a:gd name="T14" fmla="*/ 0 w 1447"/>
                  <a:gd name="T15" fmla="*/ 0 h 189"/>
                  <a:gd name="T16" fmla="*/ 0 w 1447"/>
                  <a:gd name="T17" fmla="*/ 93 h 189"/>
                  <a:gd name="T18" fmla="*/ 194 w 144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7" h="189">
                    <a:moveTo>
                      <a:pt x="194" y="93"/>
                    </a:moveTo>
                    <a:lnTo>
                      <a:pt x="97" y="189"/>
                    </a:lnTo>
                    <a:lnTo>
                      <a:pt x="1447" y="189"/>
                    </a:lnTo>
                    <a:lnTo>
                      <a:pt x="1447" y="0"/>
                    </a:lnTo>
                    <a:lnTo>
                      <a:pt x="97" y="0"/>
                    </a:lnTo>
                    <a:lnTo>
                      <a:pt x="0" y="93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194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4" name="Freeform 134">
                <a:extLst>
                  <a:ext uri="{FF2B5EF4-FFF2-40B4-BE49-F238E27FC236}">
                    <a16:creationId xmlns:a16="http://schemas.microsoft.com/office/drawing/2014/main" id="{1146DCE7-DCE7-3ED8-245C-519E22048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072"/>
                <a:ext cx="194" cy="543"/>
              </a:xfrm>
              <a:custGeom>
                <a:avLst/>
                <a:gdLst>
                  <a:gd name="T0" fmla="*/ 97 w 194"/>
                  <a:gd name="T1" fmla="*/ 354 h 543"/>
                  <a:gd name="T2" fmla="*/ 194 w 194"/>
                  <a:gd name="T3" fmla="*/ 447 h 543"/>
                  <a:gd name="T4" fmla="*/ 194 w 194"/>
                  <a:gd name="T5" fmla="*/ 0 h 543"/>
                  <a:gd name="T6" fmla="*/ 0 w 194"/>
                  <a:gd name="T7" fmla="*/ 0 h 543"/>
                  <a:gd name="T8" fmla="*/ 0 w 194"/>
                  <a:gd name="T9" fmla="*/ 447 h 543"/>
                  <a:gd name="T10" fmla="*/ 97 w 194"/>
                  <a:gd name="T11" fmla="*/ 543 h 543"/>
                  <a:gd name="T12" fmla="*/ 0 w 194"/>
                  <a:gd name="T13" fmla="*/ 447 h 543"/>
                  <a:gd name="T14" fmla="*/ 0 w 194"/>
                  <a:gd name="T15" fmla="*/ 543 h 543"/>
                  <a:gd name="T16" fmla="*/ 97 w 194"/>
                  <a:gd name="T17" fmla="*/ 543 h 543"/>
                  <a:gd name="T18" fmla="*/ 97 w 194"/>
                  <a:gd name="T19" fmla="*/ 354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4" h="543">
                    <a:moveTo>
                      <a:pt x="97" y="354"/>
                    </a:moveTo>
                    <a:lnTo>
                      <a:pt x="194" y="447"/>
                    </a:lnTo>
                    <a:lnTo>
                      <a:pt x="194" y="0"/>
                    </a:lnTo>
                    <a:lnTo>
                      <a:pt x="0" y="0"/>
                    </a:lnTo>
                    <a:lnTo>
                      <a:pt x="0" y="447"/>
                    </a:lnTo>
                    <a:lnTo>
                      <a:pt x="97" y="543"/>
                    </a:lnTo>
                    <a:lnTo>
                      <a:pt x="0" y="447"/>
                    </a:lnTo>
                    <a:lnTo>
                      <a:pt x="0" y="543"/>
                    </a:lnTo>
                    <a:lnTo>
                      <a:pt x="97" y="543"/>
                    </a:lnTo>
                    <a:lnTo>
                      <a:pt x="97" y="3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5" name="Freeform 135">
                <a:extLst>
                  <a:ext uri="{FF2B5EF4-FFF2-40B4-BE49-F238E27FC236}">
                    <a16:creationId xmlns:a16="http://schemas.microsoft.com/office/drawing/2014/main" id="{F774C437-6B82-17CB-FDE9-751CD8805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9426"/>
                <a:ext cx="649" cy="189"/>
              </a:xfrm>
              <a:custGeom>
                <a:avLst/>
                <a:gdLst>
                  <a:gd name="T0" fmla="*/ 516 w 649"/>
                  <a:gd name="T1" fmla="*/ 157 h 189"/>
                  <a:gd name="T2" fmla="*/ 443 w 649"/>
                  <a:gd name="T3" fmla="*/ 0 h 189"/>
                  <a:gd name="T4" fmla="*/ 0 w 649"/>
                  <a:gd name="T5" fmla="*/ 0 h 189"/>
                  <a:gd name="T6" fmla="*/ 0 w 649"/>
                  <a:gd name="T7" fmla="*/ 189 h 189"/>
                  <a:gd name="T8" fmla="*/ 443 w 649"/>
                  <a:gd name="T9" fmla="*/ 189 h 189"/>
                  <a:gd name="T10" fmla="*/ 371 w 649"/>
                  <a:gd name="T11" fmla="*/ 32 h 189"/>
                  <a:gd name="T12" fmla="*/ 516 w 649"/>
                  <a:gd name="T13" fmla="*/ 157 h 189"/>
                  <a:gd name="T14" fmla="*/ 649 w 649"/>
                  <a:gd name="T15" fmla="*/ 0 h 189"/>
                  <a:gd name="T16" fmla="*/ 443 w 649"/>
                  <a:gd name="T17" fmla="*/ 0 h 189"/>
                  <a:gd name="T18" fmla="*/ 516 w 64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9" h="189">
                    <a:moveTo>
                      <a:pt x="516" y="157"/>
                    </a:moveTo>
                    <a:lnTo>
                      <a:pt x="44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43" y="189"/>
                    </a:lnTo>
                    <a:lnTo>
                      <a:pt x="371" y="32"/>
                    </a:lnTo>
                    <a:lnTo>
                      <a:pt x="516" y="157"/>
                    </a:lnTo>
                    <a:lnTo>
                      <a:pt x="649" y="0"/>
                    </a:lnTo>
                    <a:lnTo>
                      <a:pt x="443" y="0"/>
                    </a:lnTo>
                    <a:lnTo>
                      <a:pt x="516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6" name="Freeform 136">
                <a:extLst>
                  <a:ext uri="{FF2B5EF4-FFF2-40B4-BE49-F238E27FC236}">
                    <a16:creationId xmlns:a16="http://schemas.microsoft.com/office/drawing/2014/main" id="{24DD5F9B-2615-98B3-8710-ADF58F221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458"/>
                <a:ext cx="613" cy="621"/>
              </a:xfrm>
              <a:custGeom>
                <a:avLst/>
                <a:gdLst>
                  <a:gd name="T0" fmla="*/ 194 w 613"/>
                  <a:gd name="T1" fmla="*/ 484 h 621"/>
                  <a:gd name="T2" fmla="*/ 202 w 613"/>
                  <a:gd name="T3" fmla="*/ 613 h 621"/>
                  <a:gd name="T4" fmla="*/ 613 w 613"/>
                  <a:gd name="T5" fmla="*/ 125 h 621"/>
                  <a:gd name="T6" fmla="*/ 468 w 613"/>
                  <a:gd name="T7" fmla="*/ 0 h 621"/>
                  <a:gd name="T8" fmla="*/ 57 w 613"/>
                  <a:gd name="T9" fmla="*/ 492 h 621"/>
                  <a:gd name="T10" fmla="*/ 65 w 613"/>
                  <a:gd name="T11" fmla="*/ 621 h 621"/>
                  <a:gd name="T12" fmla="*/ 57 w 613"/>
                  <a:gd name="T13" fmla="*/ 492 h 621"/>
                  <a:gd name="T14" fmla="*/ 0 w 613"/>
                  <a:gd name="T15" fmla="*/ 556 h 621"/>
                  <a:gd name="T16" fmla="*/ 65 w 613"/>
                  <a:gd name="T17" fmla="*/ 621 h 621"/>
                  <a:gd name="T18" fmla="*/ 194 w 613"/>
                  <a:gd name="T19" fmla="*/ 484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3" h="621">
                    <a:moveTo>
                      <a:pt x="194" y="484"/>
                    </a:moveTo>
                    <a:lnTo>
                      <a:pt x="202" y="613"/>
                    </a:lnTo>
                    <a:lnTo>
                      <a:pt x="613" y="125"/>
                    </a:lnTo>
                    <a:lnTo>
                      <a:pt x="468" y="0"/>
                    </a:lnTo>
                    <a:lnTo>
                      <a:pt x="57" y="492"/>
                    </a:lnTo>
                    <a:lnTo>
                      <a:pt x="65" y="621"/>
                    </a:lnTo>
                    <a:lnTo>
                      <a:pt x="57" y="492"/>
                    </a:lnTo>
                    <a:lnTo>
                      <a:pt x="0" y="556"/>
                    </a:lnTo>
                    <a:lnTo>
                      <a:pt x="65" y="621"/>
                    </a:lnTo>
                    <a:lnTo>
                      <a:pt x="194" y="4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7" name="Freeform 137">
                <a:extLst>
                  <a:ext uri="{FF2B5EF4-FFF2-40B4-BE49-F238E27FC236}">
                    <a16:creationId xmlns:a16="http://schemas.microsoft.com/office/drawing/2014/main" id="{26B62891-F7E1-9DFB-9E4A-3AB4F5571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9942"/>
                <a:ext cx="451" cy="508"/>
              </a:xfrm>
              <a:custGeom>
                <a:avLst/>
                <a:gdLst>
                  <a:gd name="T0" fmla="*/ 306 w 451"/>
                  <a:gd name="T1" fmla="*/ 306 h 508"/>
                  <a:gd name="T2" fmla="*/ 443 w 451"/>
                  <a:gd name="T3" fmla="*/ 298 h 508"/>
                  <a:gd name="T4" fmla="*/ 129 w 451"/>
                  <a:gd name="T5" fmla="*/ 0 h 508"/>
                  <a:gd name="T6" fmla="*/ 0 w 451"/>
                  <a:gd name="T7" fmla="*/ 137 h 508"/>
                  <a:gd name="T8" fmla="*/ 314 w 451"/>
                  <a:gd name="T9" fmla="*/ 435 h 508"/>
                  <a:gd name="T10" fmla="*/ 451 w 451"/>
                  <a:gd name="T11" fmla="*/ 427 h 508"/>
                  <a:gd name="T12" fmla="*/ 314 w 451"/>
                  <a:gd name="T13" fmla="*/ 435 h 508"/>
                  <a:gd name="T14" fmla="*/ 387 w 451"/>
                  <a:gd name="T15" fmla="*/ 508 h 508"/>
                  <a:gd name="T16" fmla="*/ 451 w 451"/>
                  <a:gd name="T17" fmla="*/ 427 h 508"/>
                  <a:gd name="T18" fmla="*/ 306 w 451"/>
                  <a:gd name="T19" fmla="*/ 306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1" h="508">
                    <a:moveTo>
                      <a:pt x="306" y="306"/>
                    </a:moveTo>
                    <a:lnTo>
                      <a:pt x="443" y="298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314" y="435"/>
                    </a:lnTo>
                    <a:lnTo>
                      <a:pt x="451" y="427"/>
                    </a:lnTo>
                    <a:lnTo>
                      <a:pt x="314" y="435"/>
                    </a:lnTo>
                    <a:lnTo>
                      <a:pt x="387" y="508"/>
                    </a:lnTo>
                    <a:lnTo>
                      <a:pt x="451" y="427"/>
                    </a:lnTo>
                    <a:lnTo>
                      <a:pt x="306" y="3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8" name="Freeform 138">
                <a:extLst>
                  <a:ext uri="{FF2B5EF4-FFF2-40B4-BE49-F238E27FC236}">
                    <a16:creationId xmlns:a16="http://schemas.microsoft.com/office/drawing/2014/main" id="{F981A282-1F8A-CFBE-CDBA-2522BD3C1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8979"/>
                <a:ext cx="1274" cy="1390"/>
              </a:xfrm>
              <a:custGeom>
                <a:avLst/>
                <a:gdLst>
                  <a:gd name="T0" fmla="*/ 1076 w 1274"/>
                  <a:gd name="T1" fmla="*/ 189 h 1390"/>
                  <a:gd name="T2" fmla="*/ 1004 w 1274"/>
                  <a:gd name="T3" fmla="*/ 36 h 1390"/>
                  <a:gd name="T4" fmla="*/ 0 w 1274"/>
                  <a:gd name="T5" fmla="*/ 1269 h 1390"/>
                  <a:gd name="T6" fmla="*/ 145 w 1274"/>
                  <a:gd name="T7" fmla="*/ 1390 h 1390"/>
                  <a:gd name="T8" fmla="*/ 1149 w 1274"/>
                  <a:gd name="T9" fmla="*/ 153 h 1390"/>
                  <a:gd name="T10" fmla="*/ 1076 w 1274"/>
                  <a:gd name="T11" fmla="*/ 0 h 1390"/>
                  <a:gd name="T12" fmla="*/ 1149 w 1274"/>
                  <a:gd name="T13" fmla="*/ 153 h 1390"/>
                  <a:gd name="T14" fmla="*/ 1274 w 1274"/>
                  <a:gd name="T15" fmla="*/ 0 h 1390"/>
                  <a:gd name="T16" fmla="*/ 1076 w 1274"/>
                  <a:gd name="T17" fmla="*/ 0 h 1390"/>
                  <a:gd name="T18" fmla="*/ 1076 w 1274"/>
                  <a:gd name="T19" fmla="*/ 189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4" h="1390">
                    <a:moveTo>
                      <a:pt x="1076" y="189"/>
                    </a:moveTo>
                    <a:lnTo>
                      <a:pt x="1004" y="36"/>
                    </a:lnTo>
                    <a:lnTo>
                      <a:pt x="0" y="1269"/>
                    </a:lnTo>
                    <a:lnTo>
                      <a:pt x="145" y="1390"/>
                    </a:lnTo>
                    <a:lnTo>
                      <a:pt x="1149" y="153"/>
                    </a:lnTo>
                    <a:lnTo>
                      <a:pt x="1076" y="0"/>
                    </a:lnTo>
                    <a:lnTo>
                      <a:pt x="1149" y="153"/>
                    </a:lnTo>
                    <a:lnTo>
                      <a:pt x="1274" y="0"/>
                    </a:lnTo>
                    <a:lnTo>
                      <a:pt x="1076" y="0"/>
                    </a:lnTo>
                    <a:lnTo>
                      <a:pt x="1076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9" name="Rectangle 139">
                <a:extLst>
                  <a:ext uri="{FF2B5EF4-FFF2-40B4-BE49-F238E27FC236}">
                    <a16:creationId xmlns:a16="http://schemas.microsoft.com/office/drawing/2014/main" id="{96F9314A-6F3A-0735-3A7B-55CA05456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" y="9072"/>
                <a:ext cx="28" cy="44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0" name="Freeform 140">
                <a:extLst>
                  <a:ext uri="{FF2B5EF4-FFF2-40B4-BE49-F238E27FC236}">
                    <a16:creationId xmlns:a16="http://schemas.microsoft.com/office/drawing/2014/main" id="{4E6AB785-BB29-A119-060F-6700B96E50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46" y="9072"/>
                <a:ext cx="24" cy="958"/>
              </a:xfrm>
              <a:custGeom>
                <a:avLst/>
                <a:gdLst>
                  <a:gd name="T0" fmla="*/ 0 w 24"/>
                  <a:gd name="T1" fmla="*/ 447 h 958"/>
                  <a:gd name="T2" fmla="*/ 0 w 24"/>
                  <a:gd name="T3" fmla="*/ 0 h 958"/>
                  <a:gd name="T4" fmla="*/ 24 w 24"/>
                  <a:gd name="T5" fmla="*/ 0 h 958"/>
                  <a:gd name="T6" fmla="*/ 24 w 24"/>
                  <a:gd name="T7" fmla="*/ 447 h 958"/>
                  <a:gd name="T8" fmla="*/ 0 w 24"/>
                  <a:gd name="T9" fmla="*/ 447 h 958"/>
                  <a:gd name="T10" fmla="*/ 24 w 24"/>
                  <a:gd name="T11" fmla="*/ 910 h 958"/>
                  <a:gd name="T12" fmla="*/ 24 w 24"/>
                  <a:gd name="T13" fmla="*/ 958 h 958"/>
                  <a:gd name="T14" fmla="*/ 4 w 24"/>
                  <a:gd name="T15" fmla="*/ 938 h 958"/>
                  <a:gd name="T16" fmla="*/ 24 w 24"/>
                  <a:gd name="T17" fmla="*/ 910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958"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  <a:moveTo>
                      <a:pt x="24" y="910"/>
                    </a:moveTo>
                    <a:lnTo>
                      <a:pt x="24" y="958"/>
                    </a:lnTo>
                    <a:lnTo>
                      <a:pt x="4" y="938"/>
                    </a:lnTo>
                    <a:lnTo>
                      <a:pt x="24" y="910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1" name="Freeform 141">
                <a:extLst>
                  <a:ext uri="{FF2B5EF4-FFF2-40B4-BE49-F238E27FC236}">
                    <a16:creationId xmlns:a16="http://schemas.microsoft.com/office/drawing/2014/main" id="{0AAB14EB-EBD8-137F-5CD7-FCB0BAAFC6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0" y="9072"/>
                <a:ext cx="29" cy="983"/>
              </a:xfrm>
              <a:custGeom>
                <a:avLst/>
                <a:gdLst>
                  <a:gd name="T0" fmla="*/ 0 w 29"/>
                  <a:gd name="T1" fmla="*/ 958 h 983"/>
                  <a:gd name="T2" fmla="*/ 0 w 29"/>
                  <a:gd name="T3" fmla="*/ 910 h 983"/>
                  <a:gd name="T4" fmla="*/ 29 w 29"/>
                  <a:gd name="T5" fmla="*/ 878 h 983"/>
                  <a:gd name="T6" fmla="*/ 29 w 29"/>
                  <a:gd name="T7" fmla="*/ 983 h 983"/>
                  <a:gd name="T8" fmla="*/ 0 w 29"/>
                  <a:gd name="T9" fmla="*/ 958 h 983"/>
                  <a:gd name="T10" fmla="*/ 0 w 29"/>
                  <a:gd name="T11" fmla="*/ 447 h 983"/>
                  <a:gd name="T12" fmla="*/ 0 w 29"/>
                  <a:gd name="T13" fmla="*/ 0 h 983"/>
                  <a:gd name="T14" fmla="*/ 29 w 29"/>
                  <a:gd name="T15" fmla="*/ 0 h 983"/>
                  <a:gd name="T16" fmla="*/ 29 w 29"/>
                  <a:gd name="T17" fmla="*/ 447 h 983"/>
                  <a:gd name="T18" fmla="*/ 0 w 29"/>
                  <a:gd name="T19" fmla="*/ 447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983">
                    <a:moveTo>
                      <a:pt x="0" y="958"/>
                    </a:moveTo>
                    <a:lnTo>
                      <a:pt x="0" y="910"/>
                    </a:lnTo>
                    <a:lnTo>
                      <a:pt x="29" y="878"/>
                    </a:lnTo>
                    <a:lnTo>
                      <a:pt x="29" y="983"/>
                    </a:lnTo>
                    <a:lnTo>
                      <a:pt x="0" y="958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2" name="Freeform 142">
                <a:extLst>
                  <a:ext uri="{FF2B5EF4-FFF2-40B4-BE49-F238E27FC236}">
                    <a16:creationId xmlns:a16="http://schemas.microsoft.com/office/drawing/2014/main" id="{4FD2C828-F06D-76DC-27ED-E91CBEDEA3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9" y="9072"/>
                <a:ext cx="28" cy="1011"/>
              </a:xfrm>
              <a:custGeom>
                <a:avLst/>
                <a:gdLst>
                  <a:gd name="T0" fmla="*/ 0 w 28"/>
                  <a:gd name="T1" fmla="*/ 983 h 1011"/>
                  <a:gd name="T2" fmla="*/ 0 w 28"/>
                  <a:gd name="T3" fmla="*/ 878 h 1011"/>
                  <a:gd name="T4" fmla="*/ 28 w 28"/>
                  <a:gd name="T5" fmla="*/ 850 h 1011"/>
                  <a:gd name="T6" fmla="*/ 28 w 28"/>
                  <a:gd name="T7" fmla="*/ 1011 h 1011"/>
                  <a:gd name="T8" fmla="*/ 0 w 28"/>
                  <a:gd name="T9" fmla="*/ 983 h 1011"/>
                  <a:gd name="T10" fmla="*/ 0 w 28"/>
                  <a:gd name="T11" fmla="*/ 447 h 1011"/>
                  <a:gd name="T12" fmla="*/ 0 w 28"/>
                  <a:gd name="T13" fmla="*/ 0 h 1011"/>
                  <a:gd name="T14" fmla="*/ 28 w 28"/>
                  <a:gd name="T15" fmla="*/ 0 h 1011"/>
                  <a:gd name="T16" fmla="*/ 28 w 28"/>
                  <a:gd name="T17" fmla="*/ 447 h 1011"/>
                  <a:gd name="T18" fmla="*/ 0 w 28"/>
                  <a:gd name="T19" fmla="*/ 447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11">
                    <a:moveTo>
                      <a:pt x="0" y="983"/>
                    </a:moveTo>
                    <a:lnTo>
                      <a:pt x="0" y="878"/>
                    </a:lnTo>
                    <a:lnTo>
                      <a:pt x="28" y="850"/>
                    </a:lnTo>
                    <a:lnTo>
                      <a:pt x="28" y="1011"/>
                    </a:lnTo>
                    <a:lnTo>
                      <a:pt x="0" y="983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3" name="Freeform 143">
                <a:extLst>
                  <a:ext uri="{FF2B5EF4-FFF2-40B4-BE49-F238E27FC236}">
                    <a16:creationId xmlns:a16="http://schemas.microsoft.com/office/drawing/2014/main" id="{E20120B7-E340-9848-11B3-28C6005E5E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27" y="9072"/>
                <a:ext cx="28" cy="1035"/>
              </a:xfrm>
              <a:custGeom>
                <a:avLst/>
                <a:gdLst>
                  <a:gd name="T0" fmla="*/ 0 w 28"/>
                  <a:gd name="T1" fmla="*/ 1011 h 1035"/>
                  <a:gd name="T2" fmla="*/ 0 w 28"/>
                  <a:gd name="T3" fmla="*/ 850 h 1035"/>
                  <a:gd name="T4" fmla="*/ 28 w 28"/>
                  <a:gd name="T5" fmla="*/ 817 h 1035"/>
                  <a:gd name="T6" fmla="*/ 28 w 28"/>
                  <a:gd name="T7" fmla="*/ 1035 h 1035"/>
                  <a:gd name="T8" fmla="*/ 0 w 28"/>
                  <a:gd name="T9" fmla="*/ 1011 h 1035"/>
                  <a:gd name="T10" fmla="*/ 0 w 28"/>
                  <a:gd name="T11" fmla="*/ 447 h 1035"/>
                  <a:gd name="T12" fmla="*/ 0 w 28"/>
                  <a:gd name="T13" fmla="*/ 0 h 1035"/>
                  <a:gd name="T14" fmla="*/ 28 w 28"/>
                  <a:gd name="T15" fmla="*/ 0 h 1035"/>
                  <a:gd name="T16" fmla="*/ 28 w 28"/>
                  <a:gd name="T17" fmla="*/ 447 h 1035"/>
                  <a:gd name="T18" fmla="*/ 0 w 28"/>
                  <a:gd name="T19" fmla="*/ 447 h 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35">
                    <a:moveTo>
                      <a:pt x="0" y="1011"/>
                    </a:moveTo>
                    <a:lnTo>
                      <a:pt x="0" y="850"/>
                    </a:lnTo>
                    <a:lnTo>
                      <a:pt x="28" y="817"/>
                    </a:lnTo>
                    <a:lnTo>
                      <a:pt x="28" y="1035"/>
                    </a:lnTo>
                    <a:lnTo>
                      <a:pt x="0" y="1011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4" name="Freeform 144">
                <a:extLst>
                  <a:ext uri="{FF2B5EF4-FFF2-40B4-BE49-F238E27FC236}">
                    <a16:creationId xmlns:a16="http://schemas.microsoft.com/office/drawing/2014/main" id="{3A0D7164-F0B2-D0A7-AC0F-5D564DD5EE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5" y="9072"/>
                <a:ext cx="24" cy="1059"/>
              </a:xfrm>
              <a:custGeom>
                <a:avLst/>
                <a:gdLst>
                  <a:gd name="T0" fmla="*/ 0 w 24"/>
                  <a:gd name="T1" fmla="*/ 1035 h 1059"/>
                  <a:gd name="T2" fmla="*/ 0 w 24"/>
                  <a:gd name="T3" fmla="*/ 817 h 1059"/>
                  <a:gd name="T4" fmla="*/ 24 w 24"/>
                  <a:gd name="T5" fmla="*/ 785 h 1059"/>
                  <a:gd name="T6" fmla="*/ 24 w 24"/>
                  <a:gd name="T7" fmla="*/ 1059 h 1059"/>
                  <a:gd name="T8" fmla="*/ 0 w 24"/>
                  <a:gd name="T9" fmla="*/ 1035 h 1059"/>
                  <a:gd name="T10" fmla="*/ 0 w 24"/>
                  <a:gd name="T11" fmla="*/ 447 h 1059"/>
                  <a:gd name="T12" fmla="*/ 0 w 24"/>
                  <a:gd name="T13" fmla="*/ 0 h 1059"/>
                  <a:gd name="T14" fmla="*/ 24 w 24"/>
                  <a:gd name="T15" fmla="*/ 0 h 1059"/>
                  <a:gd name="T16" fmla="*/ 24 w 24"/>
                  <a:gd name="T17" fmla="*/ 447 h 1059"/>
                  <a:gd name="T18" fmla="*/ 0 w 24"/>
                  <a:gd name="T19" fmla="*/ 447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059">
                    <a:moveTo>
                      <a:pt x="0" y="1035"/>
                    </a:moveTo>
                    <a:lnTo>
                      <a:pt x="0" y="817"/>
                    </a:lnTo>
                    <a:lnTo>
                      <a:pt x="24" y="785"/>
                    </a:lnTo>
                    <a:lnTo>
                      <a:pt x="24" y="1059"/>
                    </a:lnTo>
                    <a:lnTo>
                      <a:pt x="0" y="1035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5" name="Freeform 145">
                <a:extLst>
                  <a:ext uri="{FF2B5EF4-FFF2-40B4-BE49-F238E27FC236}">
                    <a16:creationId xmlns:a16="http://schemas.microsoft.com/office/drawing/2014/main" id="{E57239A2-A5C2-38A4-2114-47A8609638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9" y="9072"/>
                <a:ext cx="29" cy="1087"/>
              </a:xfrm>
              <a:custGeom>
                <a:avLst/>
                <a:gdLst>
                  <a:gd name="T0" fmla="*/ 0 w 29"/>
                  <a:gd name="T1" fmla="*/ 1059 h 1087"/>
                  <a:gd name="T2" fmla="*/ 0 w 29"/>
                  <a:gd name="T3" fmla="*/ 785 h 1087"/>
                  <a:gd name="T4" fmla="*/ 29 w 29"/>
                  <a:gd name="T5" fmla="*/ 753 h 1087"/>
                  <a:gd name="T6" fmla="*/ 29 w 29"/>
                  <a:gd name="T7" fmla="*/ 1087 h 1087"/>
                  <a:gd name="T8" fmla="*/ 0 w 29"/>
                  <a:gd name="T9" fmla="*/ 1059 h 1087"/>
                  <a:gd name="T10" fmla="*/ 0 w 29"/>
                  <a:gd name="T11" fmla="*/ 447 h 1087"/>
                  <a:gd name="T12" fmla="*/ 0 w 29"/>
                  <a:gd name="T13" fmla="*/ 0 h 1087"/>
                  <a:gd name="T14" fmla="*/ 29 w 29"/>
                  <a:gd name="T15" fmla="*/ 0 h 1087"/>
                  <a:gd name="T16" fmla="*/ 29 w 29"/>
                  <a:gd name="T17" fmla="*/ 447 h 1087"/>
                  <a:gd name="T18" fmla="*/ 0 w 29"/>
                  <a:gd name="T19" fmla="*/ 447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1087">
                    <a:moveTo>
                      <a:pt x="0" y="1059"/>
                    </a:moveTo>
                    <a:lnTo>
                      <a:pt x="0" y="785"/>
                    </a:lnTo>
                    <a:lnTo>
                      <a:pt x="29" y="753"/>
                    </a:lnTo>
                    <a:lnTo>
                      <a:pt x="29" y="1087"/>
                    </a:lnTo>
                    <a:lnTo>
                      <a:pt x="0" y="1059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6" name="Freeform 146">
                <a:extLst>
                  <a:ext uri="{FF2B5EF4-FFF2-40B4-BE49-F238E27FC236}">
                    <a16:creationId xmlns:a16="http://schemas.microsoft.com/office/drawing/2014/main" id="{9F601448-F4F3-843D-97AE-87FF9E7D29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08" y="9072"/>
                <a:ext cx="28" cy="1112"/>
              </a:xfrm>
              <a:custGeom>
                <a:avLst/>
                <a:gdLst>
                  <a:gd name="T0" fmla="*/ 0 w 28"/>
                  <a:gd name="T1" fmla="*/ 1087 h 1112"/>
                  <a:gd name="T2" fmla="*/ 0 w 28"/>
                  <a:gd name="T3" fmla="*/ 753 h 1112"/>
                  <a:gd name="T4" fmla="*/ 28 w 28"/>
                  <a:gd name="T5" fmla="*/ 721 h 1112"/>
                  <a:gd name="T6" fmla="*/ 28 w 28"/>
                  <a:gd name="T7" fmla="*/ 1112 h 1112"/>
                  <a:gd name="T8" fmla="*/ 0 w 28"/>
                  <a:gd name="T9" fmla="*/ 1087 h 1112"/>
                  <a:gd name="T10" fmla="*/ 0 w 28"/>
                  <a:gd name="T11" fmla="*/ 447 h 1112"/>
                  <a:gd name="T12" fmla="*/ 0 w 28"/>
                  <a:gd name="T13" fmla="*/ 0 h 1112"/>
                  <a:gd name="T14" fmla="*/ 28 w 28"/>
                  <a:gd name="T15" fmla="*/ 0 h 1112"/>
                  <a:gd name="T16" fmla="*/ 28 w 28"/>
                  <a:gd name="T17" fmla="*/ 447 h 1112"/>
                  <a:gd name="T18" fmla="*/ 0 w 28"/>
                  <a:gd name="T19" fmla="*/ 447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12">
                    <a:moveTo>
                      <a:pt x="0" y="1087"/>
                    </a:moveTo>
                    <a:lnTo>
                      <a:pt x="0" y="753"/>
                    </a:lnTo>
                    <a:lnTo>
                      <a:pt x="28" y="721"/>
                    </a:lnTo>
                    <a:lnTo>
                      <a:pt x="28" y="1112"/>
                    </a:lnTo>
                    <a:lnTo>
                      <a:pt x="0" y="1087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7" name="Freeform 147">
                <a:extLst>
                  <a:ext uri="{FF2B5EF4-FFF2-40B4-BE49-F238E27FC236}">
                    <a16:creationId xmlns:a16="http://schemas.microsoft.com/office/drawing/2014/main" id="{D8FF09CC-EFB7-A482-4FAD-C3DEB1A428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6" y="9072"/>
                <a:ext cx="24" cy="1140"/>
              </a:xfrm>
              <a:custGeom>
                <a:avLst/>
                <a:gdLst>
                  <a:gd name="T0" fmla="*/ 0 w 24"/>
                  <a:gd name="T1" fmla="*/ 1112 h 1140"/>
                  <a:gd name="T2" fmla="*/ 0 w 24"/>
                  <a:gd name="T3" fmla="*/ 721 h 1140"/>
                  <a:gd name="T4" fmla="*/ 24 w 24"/>
                  <a:gd name="T5" fmla="*/ 689 h 1140"/>
                  <a:gd name="T6" fmla="*/ 24 w 24"/>
                  <a:gd name="T7" fmla="*/ 1140 h 1140"/>
                  <a:gd name="T8" fmla="*/ 0 w 24"/>
                  <a:gd name="T9" fmla="*/ 1112 h 1140"/>
                  <a:gd name="T10" fmla="*/ 0 w 24"/>
                  <a:gd name="T11" fmla="*/ 447 h 1140"/>
                  <a:gd name="T12" fmla="*/ 0 w 24"/>
                  <a:gd name="T13" fmla="*/ 0 h 1140"/>
                  <a:gd name="T14" fmla="*/ 24 w 24"/>
                  <a:gd name="T15" fmla="*/ 0 h 1140"/>
                  <a:gd name="T16" fmla="*/ 24 w 24"/>
                  <a:gd name="T17" fmla="*/ 447 h 1140"/>
                  <a:gd name="T18" fmla="*/ 0 w 24"/>
                  <a:gd name="T19" fmla="*/ 447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40">
                    <a:moveTo>
                      <a:pt x="0" y="1112"/>
                    </a:moveTo>
                    <a:lnTo>
                      <a:pt x="0" y="721"/>
                    </a:lnTo>
                    <a:lnTo>
                      <a:pt x="24" y="689"/>
                    </a:lnTo>
                    <a:lnTo>
                      <a:pt x="24" y="1140"/>
                    </a:lnTo>
                    <a:lnTo>
                      <a:pt x="0" y="111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8" name="Freeform 148">
                <a:extLst>
                  <a:ext uri="{FF2B5EF4-FFF2-40B4-BE49-F238E27FC236}">
                    <a16:creationId xmlns:a16="http://schemas.microsoft.com/office/drawing/2014/main" id="{34F2C982-D5D0-84EE-FB22-922A271801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0" y="9072"/>
                <a:ext cx="28" cy="1164"/>
              </a:xfrm>
              <a:custGeom>
                <a:avLst/>
                <a:gdLst>
                  <a:gd name="T0" fmla="*/ 0 w 28"/>
                  <a:gd name="T1" fmla="*/ 1140 h 1164"/>
                  <a:gd name="T2" fmla="*/ 0 w 28"/>
                  <a:gd name="T3" fmla="*/ 689 h 1164"/>
                  <a:gd name="T4" fmla="*/ 28 w 28"/>
                  <a:gd name="T5" fmla="*/ 656 h 1164"/>
                  <a:gd name="T6" fmla="*/ 28 w 28"/>
                  <a:gd name="T7" fmla="*/ 1164 h 1164"/>
                  <a:gd name="T8" fmla="*/ 0 w 28"/>
                  <a:gd name="T9" fmla="*/ 1140 h 1164"/>
                  <a:gd name="T10" fmla="*/ 0 w 28"/>
                  <a:gd name="T11" fmla="*/ 447 h 1164"/>
                  <a:gd name="T12" fmla="*/ 0 w 28"/>
                  <a:gd name="T13" fmla="*/ 0 h 1164"/>
                  <a:gd name="T14" fmla="*/ 28 w 28"/>
                  <a:gd name="T15" fmla="*/ 0 h 1164"/>
                  <a:gd name="T16" fmla="*/ 28 w 28"/>
                  <a:gd name="T17" fmla="*/ 447 h 1164"/>
                  <a:gd name="T18" fmla="*/ 0 w 28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64">
                    <a:moveTo>
                      <a:pt x="0" y="1140"/>
                    </a:moveTo>
                    <a:lnTo>
                      <a:pt x="0" y="689"/>
                    </a:lnTo>
                    <a:lnTo>
                      <a:pt x="28" y="656"/>
                    </a:lnTo>
                    <a:lnTo>
                      <a:pt x="28" y="1164"/>
                    </a:lnTo>
                    <a:lnTo>
                      <a:pt x="0" y="1140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9" name="Freeform 149">
                <a:extLst>
                  <a:ext uri="{FF2B5EF4-FFF2-40B4-BE49-F238E27FC236}">
                    <a16:creationId xmlns:a16="http://schemas.microsoft.com/office/drawing/2014/main" id="{DCC82F68-B680-9194-D712-92C1F370D2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8" y="9072"/>
                <a:ext cx="28" cy="1192"/>
              </a:xfrm>
              <a:custGeom>
                <a:avLst/>
                <a:gdLst>
                  <a:gd name="T0" fmla="*/ 0 w 28"/>
                  <a:gd name="T1" fmla="*/ 1164 h 1192"/>
                  <a:gd name="T2" fmla="*/ 0 w 28"/>
                  <a:gd name="T3" fmla="*/ 656 h 1192"/>
                  <a:gd name="T4" fmla="*/ 28 w 28"/>
                  <a:gd name="T5" fmla="*/ 624 h 1192"/>
                  <a:gd name="T6" fmla="*/ 28 w 28"/>
                  <a:gd name="T7" fmla="*/ 1192 h 1192"/>
                  <a:gd name="T8" fmla="*/ 0 w 28"/>
                  <a:gd name="T9" fmla="*/ 1164 h 1192"/>
                  <a:gd name="T10" fmla="*/ 0 w 28"/>
                  <a:gd name="T11" fmla="*/ 447 h 1192"/>
                  <a:gd name="T12" fmla="*/ 0 w 28"/>
                  <a:gd name="T13" fmla="*/ 0 h 1192"/>
                  <a:gd name="T14" fmla="*/ 28 w 28"/>
                  <a:gd name="T15" fmla="*/ 0 h 1192"/>
                  <a:gd name="T16" fmla="*/ 28 w 28"/>
                  <a:gd name="T17" fmla="*/ 447 h 1192"/>
                  <a:gd name="T18" fmla="*/ 0 w 28"/>
                  <a:gd name="T19" fmla="*/ 447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2">
                    <a:moveTo>
                      <a:pt x="0" y="1164"/>
                    </a:moveTo>
                    <a:lnTo>
                      <a:pt x="0" y="656"/>
                    </a:lnTo>
                    <a:lnTo>
                      <a:pt x="28" y="624"/>
                    </a:lnTo>
                    <a:lnTo>
                      <a:pt x="28" y="119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0" name="Freeform 150">
                <a:extLst>
                  <a:ext uri="{FF2B5EF4-FFF2-40B4-BE49-F238E27FC236}">
                    <a16:creationId xmlns:a16="http://schemas.microsoft.com/office/drawing/2014/main" id="{3CB444FC-9968-79D9-B048-EB049DFDAF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16" y="9072"/>
                <a:ext cx="24" cy="1216"/>
              </a:xfrm>
              <a:custGeom>
                <a:avLst/>
                <a:gdLst>
                  <a:gd name="T0" fmla="*/ 0 w 24"/>
                  <a:gd name="T1" fmla="*/ 1192 h 1216"/>
                  <a:gd name="T2" fmla="*/ 0 w 24"/>
                  <a:gd name="T3" fmla="*/ 624 h 1216"/>
                  <a:gd name="T4" fmla="*/ 24 w 24"/>
                  <a:gd name="T5" fmla="*/ 592 h 1216"/>
                  <a:gd name="T6" fmla="*/ 24 w 24"/>
                  <a:gd name="T7" fmla="*/ 1216 h 1216"/>
                  <a:gd name="T8" fmla="*/ 0 w 24"/>
                  <a:gd name="T9" fmla="*/ 1192 h 1216"/>
                  <a:gd name="T10" fmla="*/ 0 w 24"/>
                  <a:gd name="T11" fmla="*/ 447 h 1216"/>
                  <a:gd name="T12" fmla="*/ 0 w 24"/>
                  <a:gd name="T13" fmla="*/ 0 h 1216"/>
                  <a:gd name="T14" fmla="*/ 24 w 24"/>
                  <a:gd name="T15" fmla="*/ 0 h 1216"/>
                  <a:gd name="T16" fmla="*/ 24 w 24"/>
                  <a:gd name="T17" fmla="*/ 447 h 1216"/>
                  <a:gd name="T18" fmla="*/ 0 w 24"/>
                  <a:gd name="T19" fmla="*/ 447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216">
                    <a:moveTo>
                      <a:pt x="0" y="1192"/>
                    </a:moveTo>
                    <a:lnTo>
                      <a:pt x="0" y="624"/>
                    </a:lnTo>
                    <a:lnTo>
                      <a:pt x="24" y="592"/>
                    </a:lnTo>
                    <a:lnTo>
                      <a:pt x="24" y="1216"/>
                    </a:lnTo>
                    <a:lnTo>
                      <a:pt x="0" y="119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1" name="Freeform 151">
                <a:extLst>
                  <a:ext uri="{FF2B5EF4-FFF2-40B4-BE49-F238E27FC236}">
                    <a16:creationId xmlns:a16="http://schemas.microsoft.com/office/drawing/2014/main" id="{80AC2C75-EF07-5C9F-FB36-BC292991BE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0" y="9072"/>
                <a:ext cx="29" cy="1237"/>
              </a:xfrm>
              <a:custGeom>
                <a:avLst/>
                <a:gdLst>
                  <a:gd name="T0" fmla="*/ 0 w 29"/>
                  <a:gd name="T1" fmla="*/ 1216 h 1237"/>
                  <a:gd name="T2" fmla="*/ 0 w 29"/>
                  <a:gd name="T3" fmla="*/ 592 h 1237"/>
                  <a:gd name="T4" fmla="*/ 29 w 29"/>
                  <a:gd name="T5" fmla="*/ 560 h 1237"/>
                  <a:gd name="T6" fmla="*/ 29 w 29"/>
                  <a:gd name="T7" fmla="*/ 1232 h 1237"/>
                  <a:gd name="T8" fmla="*/ 25 w 29"/>
                  <a:gd name="T9" fmla="*/ 1237 h 1237"/>
                  <a:gd name="T10" fmla="*/ 0 w 29"/>
                  <a:gd name="T11" fmla="*/ 1216 h 1237"/>
                  <a:gd name="T12" fmla="*/ 0 w 29"/>
                  <a:gd name="T13" fmla="*/ 447 h 1237"/>
                  <a:gd name="T14" fmla="*/ 0 w 29"/>
                  <a:gd name="T15" fmla="*/ 0 h 1237"/>
                  <a:gd name="T16" fmla="*/ 29 w 29"/>
                  <a:gd name="T17" fmla="*/ 0 h 1237"/>
                  <a:gd name="T18" fmla="*/ 29 w 29"/>
                  <a:gd name="T19" fmla="*/ 447 h 1237"/>
                  <a:gd name="T20" fmla="*/ 0 w 29"/>
                  <a:gd name="T21" fmla="*/ 447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1237">
                    <a:moveTo>
                      <a:pt x="0" y="1216"/>
                    </a:moveTo>
                    <a:lnTo>
                      <a:pt x="0" y="592"/>
                    </a:lnTo>
                    <a:lnTo>
                      <a:pt x="29" y="560"/>
                    </a:lnTo>
                    <a:lnTo>
                      <a:pt x="29" y="1232"/>
                    </a:lnTo>
                    <a:lnTo>
                      <a:pt x="25" y="1237"/>
                    </a:lnTo>
                    <a:lnTo>
                      <a:pt x="0" y="121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2" name="Freeform 152">
                <a:extLst>
                  <a:ext uri="{FF2B5EF4-FFF2-40B4-BE49-F238E27FC236}">
                    <a16:creationId xmlns:a16="http://schemas.microsoft.com/office/drawing/2014/main" id="{DA5EF8E6-F826-BAD2-947A-A1C5E9542B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9" y="9072"/>
                <a:ext cx="28" cy="1232"/>
              </a:xfrm>
              <a:custGeom>
                <a:avLst/>
                <a:gdLst>
                  <a:gd name="T0" fmla="*/ 0 w 28"/>
                  <a:gd name="T1" fmla="*/ 1232 h 1232"/>
                  <a:gd name="T2" fmla="*/ 0 w 28"/>
                  <a:gd name="T3" fmla="*/ 560 h 1232"/>
                  <a:gd name="T4" fmla="*/ 28 w 28"/>
                  <a:gd name="T5" fmla="*/ 527 h 1232"/>
                  <a:gd name="T6" fmla="*/ 28 w 28"/>
                  <a:gd name="T7" fmla="*/ 1196 h 1232"/>
                  <a:gd name="T8" fmla="*/ 0 w 28"/>
                  <a:gd name="T9" fmla="*/ 1232 h 1232"/>
                  <a:gd name="T10" fmla="*/ 0 w 28"/>
                  <a:gd name="T11" fmla="*/ 447 h 1232"/>
                  <a:gd name="T12" fmla="*/ 0 w 28"/>
                  <a:gd name="T13" fmla="*/ 0 h 1232"/>
                  <a:gd name="T14" fmla="*/ 28 w 28"/>
                  <a:gd name="T15" fmla="*/ 0 h 1232"/>
                  <a:gd name="T16" fmla="*/ 28 w 28"/>
                  <a:gd name="T17" fmla="*/ 447 h 1232"/>
                  <a:gd name="T18" fmla="*/ 0 w 28"/>
                  <a:gd name="T19" fmla="*/ 447 h 1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232">
                    <a:moveTo>
                      <a:pt x="0" y="1232"/>
                    </a:moveTo>
                    <a:lnTo>
                      <a:pt x="0" y="560"/>
                    </a:lnTo>
                    <a:lnTo>
                      <a:pt x="28" y="527"/>
                    </a:lnTo>
                    <a:lnTo>
                      <a:pt x="28" y="1196"/>
                    </a:lnTo>
                    <a:lnTo>
                      <a:pt x="0" y="123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3" name="Freeform 153">
                <a:extLst>
                  <a:ext uri="{FF2B5EF4-FFF2-40B4-BE49-F238E27FC236}">
                    <a16:creationId xmlns:a16="http://schemas.microsoft.com/office/drawing/2014/main" id="{F317B24F-F530-51F3-E239-DC4833D1E8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97" y="9072"/>
                <a:ext cx="28" cy="1196"/>
              </a:xfrm>
              <a:custGeom>
                <a:avLst/>
                <a:gdLst>
                  <a:gd name="T0" fmla="*/ 0 w 28"/>
                  <a:gd name="T1" fmla="*/ 1196 h 1196"/>
                  <a:gd name="T2" fmla="*/ 0 w 28"/>
                  <a:gd name="T3" fmla="*/ 527 h 1196"/>
                  <a:gd name="T4" fmla="*/ 28 w 28"/>
                  <a:gd name="T5" fmla="*/ 495 h 1196"/>
                  <a:gd name="T6" fmla="*/ 28 w 28"/>
                  <a:gd name="T7" fmla="*/ 1164 h 1196"/>
                  <a:gd name="T8" fmla="*/ 0 w 28"/>
                  <a:gd name="T9" fmla="*/ 1196 h 1196"/>
                  <a:gd name="T10" fmla="*/ 0 w 28"/>
                  <a:gd name="T11" fmla="*/ 447 h 1196"/>
                  <a:gd name="T12" fmla="*/ 0 w 28"/>
                  <a:gd name="T13" fmla="*/ 0 h 1196"/>
                  <a:gd name="T14" fmla="*/ 28 w 28"/>
                  <a:gd name="T15" fmla="*/ 0 h 1196"/>
                  <a:gd name="T16" fmla="*/ 28 w 28"/>
                  <a:gd name="T17" fmla="*/ 447 h 1196"/>
                  <a:gd name="T18" fmla="*/ 0 w 28"/>
                  <a:gd name="T19" fmla="*/ 447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6">
                    <a:moveTo>
                      <a:pt x="0" y="1196"/>
                    </a:moveTo>
                    <a:lnTo>
                      <a:pt x="0" y="527"/>
                    </a:lnTo>
                    <a:lnTo>
                      <a:pt x="28" y="495"/>
                    </a:lnTo>
                    <a:lnTo>
                      <a:pt x="28" y="1164"/>
                    </a:lnTo>
                    <a:lnTo>
                      <a:pt x="0" y="119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4" name="Freeform 154">
                <a:extLst>
                  <a:ext uri="{FF2B5EF4-FFF2-40B4-BE49-F238E27FC236}">
                    <a16:creationId xmlns:a16="http://schemas.microsoft.com/office/drawing/2014/main" id="{E4DD2540-9C49-EFF6-8772-23D3AE7940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25" y="9072"/>
                <a:ext cx="24" cy="1164"/>
              </a:xfrm>
              <a:custGeom>
                <a:avLst/>
                <a:gdLst>
                  <a:gd name="T0" fmla="*/ 0 w 24"/>
                  <a:gd name="T1" fmla="*/ 1164 h 1164"/>
                  <a:gd name="T2" fmla="*/ 0 w 24"/>
                  <a:gd name="T3" fmla="*/ 495 h 1164"/>
                  <a:gd name="T4" fmla="*/ 24 w 24"/>
                  <a:gd name="T5" fmla="*/ 463 h 1164"/>
                  <a:gd name="T6" fmla="*/ 24 w 24"/>
                  <a:gd name="T7" fmla="*/ 1132 h 1164"/>
                  <a:gd name="T8" fmla="*/ 0 w 24"/>
                  <a:gd name="T9" fmla="*/ 1164 h 1164"/>
                  <a:gd name="T10" fmla="*/ 0 w 24"/>
                  <a:gd name="T11" fmla="*/ 447 h 1164"/>
                  <a:gd name="T12" fmla="*/ 0 w 24"/>
                  <a:gd name="T13" fmla="*/ 0 h 1164"/>
                  <a:gd name="T14" fmla="*/ 24 w 24"/>
                  <a:gd name="T15" fmla="*/ 0 h 1164"/>
                  <a:gd name="T16" fmla="*/ 24 w 24"/>
                  <a:gd name="T17" fmla="*/ 447 h 1164"/>
                  <a:gd name="T18" fmla="*/ 0 w 24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64">
                    <a:moveTo>
                      <a:pt x="0" y="1164"/>
                    </a:moveTo>
                    <a:lnTo>
                      <a:pt x="0" y="495"/>
                    </a:lnTo>
                    <a:lnTo>
                      <a:pt x="24" y="463"/>
                    </a:lnTo>
                    <a:lnTo>
                      <a:pt x="24" y="113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5" name="Freeform 155">
                <a:extLst>
                  <a:ext uri="{FF2B5EF4-FFF2-40B4-BE49-F238E27FC236}">
                    <a16:creationId xmlns:a16="http://schemas.microsoft.com/office/drawing/2014/main" id="{E9455BE3-3115-CFBE-7950-442223C2D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9072"/>
                <a:ext cx="29" cy="1132"/>
              </a:xfrm>
              <a:custGeom>
                <a:avLst/>
                <a:gdLst>
                  <a:gd name="T0" fmla="*/ 0 w 29"/>
                  <a:gd name="T1" fmla="*/ 1132 h 1132"/>
                  <a:gd name="T2" fmla="*/ 0 w 29"/>
                  <a:gd name="T3" fmla="*/ 463 h 1132"/>
                  <a:gd name="T4" fmla="*/ 12 w 29"/>
                  <a:gd name="T5" fmla="*/ 447 h 1132"/>
                  <a:gd name="T6" fmla="*/ 0 w 29"/>
                  <a:gd name="T7" fmla="*/ 447 h 1132"/>
                  <a:gd name="T8" fmla="*/ 0 w 29"/>
                  <a:gd name="T9" fmla="*/ 0 h 1132"/>
                  <a:gd name="T10" fmla="*/ 29 w 29"/>
                  <a:gd name="T11" fmla="*/ 0 h 1132"/>
                  <a:gd name="T12" fmla="*/ 29 w 29"/>
                  <a:gd name="T13" fmla="*/ 1100 h 1132"/>
                  <a:gd name="T14" fmla="*/ 0 w 29"/>
                  <a:gd name="T15" fmla="*/ 113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1132">
                    <a:moveTo>
                      <a:pt x="0" y="1132"/>
                    </a:moveTo>
                    <a:lnTo>
                      <a:pt x="0" y="463"/>
                    </a:lnTo>
                    <a:lnTo>
                      <a:pt x="12" y="447"/>
                    </a:lnTo>
                    <a:lnTo>
                      <a:pt x="0" y="44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1100"/>
                    </a:lnTo>
                    <a:lnTo>
                      <a:pt x="0" y="1132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6" name="Freeform 156">
                <a:extLst>
                  <a:ext uri="{FF2B5EF4-FFF2-40B4-BE49-F238E27FC236}">
                    <a16:creationId xmlns:a16="http://schemas.microsoft.com/office/drawing/2014/main" id="{E340ED03-C4AF-6CF8-A2A2-48A73C44D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9072"/>
                <a:ext cx="28" cy="1100"/>
              </a:xfrm>
              <a:custGeom>
                <a:avLst/>
                <a:gdLst>
                  <a:gd name="T0" fmla="*/ 0 w 28"/>
                  <a:gd name="T1" fmla="*/ 1100 h 1100"/>
                  <a:gd name="T2" fmla="*/ 0 w 28"/>
                  <a:gd name="T3" fmla="*/ 0 h 1100"/>
                  <a:gd name="T4" fmla="*/ 28 w 28"/>
                  <a:gd name="T5" fmla="*/ 0 h 1100"/>
                  <a:gd name="T6" fmla="*/ 28 w 28"/>
                  <a:gd name="T7" fmla="*/ 1063 h 1100"/>
                  <a:gd name="T8" fmla="*/ 0 w 28"/>
                  <a:gd name="T9" fmla="*/ 1100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100">
                    <a:moveTo>
                      <a:pt x="0" y="1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063"/>
                    </a:lnTo>
                    <a:lnTo>
                      <a:pt x="0" y="1100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7" name="Freeform 157">
                <a:extLst>
                  <a:ext uri="{FF2B5EF4-FFF2-40B4-BE49-F238E27FC236}">
                    <a16:creationId xmlns:a16="http://schemas.microsoft.com/office/drawing/2014/main" id="{2C65D41B-3D8E-1006-EC02-93BBB77F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6" y="9072"/>
                <a:ext cx="24" cy="1063"/>
              </a:xfrm>
              <a:custGeom>
                <a:avLst/>
                <a:gdLst>
                  <a:gd name="T0" fmla="*/ 0 w 24"/>
                  <a:gd name="T1" fmla="*/ 1063 h 1063"/>
                  <a:gd name="T2" fmla="*/ 0 w 24"/>
                  <a:gd name="T3" fmla="*/ 0 h 1063"/>
                  <a:gd name="T4" fmla="*/ 24 w 24"/>
                  <a:gd name="T5" fmla="*/ 0 h 1063"/>
                  <a:gd name="T6" fmla="*/ 24 w 24"/>
                  <a:gd name="T7" fmla="*/ 1031 h 1063"/>
                  <a:gd name="T8" fmla="*/ 0 w 24"/>
                  <a:gd name="T9" fmla="*/ 1063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063">
                    <a:moveTo>
                      <a:pt x="0" y="106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031"/>
                    </a:lnTo>
                    <a:lnTo>
                      <a:pt x="0" y="1063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8" name="Freeform 158">
                <a:extLst>
                  <a:ext uri="{FF2B5EF4-FFF2-40B4-BE49-F238E27FC236}">
                    <a16:creationId xmlns:a16="http://schemas.microsoft.com/office/drawing/2014/main" id="{BA099987-C29B-8164-2852-18CDCA5D9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0" y="9072"/>
                <a:ext cx="28" cy="1031"/>
              </a:xfrm>
              <a:custGeom>
                <a:avLst/>
                <a:gdLst>
                  <a:gd name="T0" fmla="*/ 0 w 28"/>
                  <a:gd name="T1" fmla="*/ 1031 h 1031"/>
                  <a:gd name="T2" fmla="*/ 0 w 28"/>
                  <a:gd name="T3" fmla="*/ 0 h 1031"/>
                  <a:gd name="T4" fmla="*/ 28 w 28"/>
                  <a:gd name="T5" fmla="*/ 0 h 1031"/>
                  <a:gd name="T6" fmla="*/ 28 w 28"/>
                  <a:gd name="T7" fmla="*/ 999 h 1031"/>
                  <a:gd name="T8" fmla="*/ 0 w 28"/>
                  <a:gd name="T9" fmla="*/ 1031 h 1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31">
                    <a:moveTo>
                      <a:pt x="0" y="1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99"/>
                    </a:lnTo>
                    <a:lnTo>
                      <a:pt x="0" y="1031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9" name="Freeform 159">
                <a:extLst>
                  <a:ext uri="{FF2B5EF4-FFF2-40B4-BE49-F238E27FC236}">
                    <a16:creationId xmlns:a16="http://schemas.microsoft.com/office/drawing/2014/main" id="{68E09906-8655-320C-09C9-98C6B5DA8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9072"/>
                <a:ext cx="28" cy="999"/>
              </a:xfrm>
              <a:custGeom>
                <a:avLst/>
                <a:gdLst>
                  <a:gd name="T0" fmla="*/ 0 w 28"/>
                  <a:gd name="T1" fmla="*/ 999 h 999"/>
                  <a:gd name="T2" fmla="*/ 0 w 28"/>
                  <a:gd name="T3" fmla="*/ 0 h 999"/>
                  <a:gd name="T4" fmla="*/ 28 w 28"/>
                  <a:gd name="T5" fmla="*/ 0 h 999"/>
                  <a:gd name="T6" fmla="*/ 28 w 28"/>
                  <a:gd name="T7" fmla="*/ 967 h 999"/>
                  <a:gd name="T8" fmla="*/ 0 w 28"/>
                  <a:gd name="T9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99">
                    <a:moveTo>
                      <a:pt x="0" y="99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67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0" name="Freeform 160">
                <a:extLst>
                  <a:ext uri="{FF2B5EF4-FFF2-40B4-BE49-F238E27FC236}">
                    <a16:creationId xmlns:a16="http://schemas.microsoft.com/office/drawing/2014/main" id="{60A6C82A-6EC3-5232-B7AF-0D809902E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9072"/>
                <a:ext cx="25" cy="967"/>
              </a:xfrm>
              <a:custGeom>
                <a:avLst/>
                <a:gdLst>
                  <a:gd name="T0" fmla="*/ 0 w 25"/>
                  <a:gd name="T1" fmla="*/ 967 h 967"/>
                  <a:gd name="T2" fmla="*/ 0 w 25"/>
                  <a:gd name="T3" fmla="*/ 0 h 967"/>
                  <a:gd name="T4" fmla="*/ 25 w 25"/>
                  <a:gd name="T5" fmla="*/ 0 h 967"/>
                  <a:gd name="T6" fmla="*/ 25 w 25"/>
                  <a:gd name="T7" fmla="*/ 930 h 967"/>
                  <a:gd name="T8" fmla="*/ 0 w 25"/>
                  <a:gd name="T9" fmla="*/ 967 h 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967">
                    <a:moveTo>
                      <a:pt x="0" y="967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930"/>
                    </a:lnTo>
                    <a:lnTo>
                      <a:pt x="0" y="967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1" name="Freeform 161">
                <a:extLst>
                  <a:ext uri="{FF2B5EF4-FFF2-40B4-BE49-F238E27FC236}">
                    <a16:creationId xmlns:a16="http://schemas.microsoft.com/office/drawing/2014/main" id="{B1F84D2D-2F3E-E9C9-6CA5-9487DA82E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" y="9072"/>
                <a:ext cx="28" cy="930"/>
              </a:xfrm>
              <a:custGeom>
                <a:avLst/>
                <a:gdLst>
                  <a:gd name="T0" fmla="*/ 0 w 28"/>
                  <a:gd name="T1" fmla="*/ 930 h 930"/>
                  <a:gd name="T2" fmla="*/ 0 w 28"/>
                  <a:gd name="T3" fmla="*/ 0 h 930"/>
                  <a:gd name="T4" fmla="*/ 28 w 28"/>
                  <a:gd name="T5" fmla="*/ 0 h 930"/>
                  <a:gd name="T6" fmla="*/ 28 w 28"/>
                  <a:gd name="T7" fmla="*/ 898 h 930"/>
                  <a:gd name="T8" fmla="*/ 0 w 28"/>
                  <a:gd name="T9" fmla="*/ 93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30">
                    <a:moveTo>
                      <a:pt x="0" y="93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98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2" name="Freeform 162">
                <a:extLst>
                  <a:ext uri="{FF2B5EF4-FFF2-40B4-BE49-F238E27FC236}">
                    <a16:creationId xmlns:a16="http://schemas.microsoft.com/office/drawing/2014/main" id="{F0637892-F44B-8942-9D6B-52D4BDBA4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9072"/>
                <a:ext cx="28" cy="898"/>
              </a:xfrm>
              <a:custGeom>
                <a:avLst/>
                <a:gdLst>
                  <a:gd name="T0" fmla="*/ 0 w 28"/>
                  <a:gd name="T1" fmla="*/ 898 h 898"/>
                  <a:gd name="T2" fmla="*/ 0 w 28"/>
                  <a:gd name="T3" fmla="*/ 0 h 898"/>
                  <a:gd name="T4" fmla="*/ 28 w 28"/>
                  <a:gd name="T5" fmla="*/ 0 h 898"/>
                  <a:gd name="T6" fmla="*/ 28 w 28"/>
                  <a:gd name="T7" fmla="*/ 866 h 898"/>
                  <a:gd name="T8" fmla="*/ 0 w 28"/>
                  <a:gd name="T9" fmla="*/ 898 h 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98">
                    <a:moveTo>
                      <a:pt x="0" y="89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66"/>
                    </a:lnTo>
                    <a:lnTo>
                      <a:pt x="0" y="898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3" name="Freeform 163">
                <a:extLst>
                  <a:ext uri="{FF2B5EF4-FFF2-40B4-BE49-F238E27FC236}">
                    <a16:creationId xmlns:a16="http://schemas.microsoft.com/office/drawing/2014/main" id="{BF3ACB84-7AF7-3617-F2B8-52F11D1FC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9072"/>
                <a:ext cx="28" cy="866"/>
              </a:xfrm>
              <a:custGeom>
                <a:avLst/>
                <a:gdLst>
                  <a:gd name="T0" fmla="*/ 0 w 28"/>
                  <a:gd name="T1" fmla="*/ 866 h 866"/>
                  <a:gd name="T2" fmla="*/ 0 w 28"/>
                  <a:gd name="T3" fmla="*/ 0 h 866"/>
                  <a:gd name="T4" fmla="*/ 28 w 28"/>
                  <a:gd name="T5" fmla="*/ 0 h 866"/>
                  <a:gd name="T6" fmla="*/ 28 w 28"/>
                  <a:gd name="T7" fmla="*/ 834 h 866"/>
                  <a:gd name="T8" fmla="*/ 0 w 28"/>
                  <a:gd name="T9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66">
                    <a:moveTo>
                      <a:pt x="0" y="8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34"/>
                    </a:lnTo>
                    <a:lnTo>
                      <a:pt x="0" y="866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4" name="Freeform 164">
                <a:extLst>
                  <a:ext uri="{FF2B5EF4-FFF2-40B4-BE49-F238E27FC236}">
                    <a16:creationId xmlns:a16="http://schemas.microsoft.com/office/drawing/2014/main" id="{46196A16-CF75-20BA-42F5-1B081CF38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9072"/>
                <a:ext cx="24" cy="834"/>
              </a:xfrm>
              <a:custGeom>
                <a:avLst/>
                <a:gdLst>
                  <a:gd name="T0" fmla="*/ 0 w 24"/>
                  <a:gd name="T1" fmla="*/ 834 h 834"/>
                  <a:gd name="T2" fmla="*/ 0 w 24"/>
                  <a:gd name="T3" fmla="*/ 0 h 834"/>
                  <a:gd name="T4" fmla="*/ 24 w 24"/>
                  <a:gd name="T5" fmla="*/ 0 h 834"/>
                  <a:gd name="T6" fmla="*/ 24 w 24"/>
                  <a:gd name="T7" fmla="*/ 797 h 834"/>
                  <a:gd name="T8" fmla="*/ 0 w 24"/>
                  <a:gd name="T9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834">
                    <a:moveTo>
                      <a:pt x="0" y="8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97"/>
                    </a:lnTo>
                    <a:lnTo>
                      <a:pt x="0" y="834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5" name="Freeform 165">
                <a:extLst>
                  <a:ext uri="{FF2B5EF4-FFF2-40B4-BE49-F238E27FC236}">
                    <a16:creationId xmlns:a16="http://schemas.microsoft.com/office/drawing/2014/main" id="{364BCF9A-8E50-379A-CF3C-61932A6AB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9" y="9072"/>
                <a:ext cx="29" cy="797"/>
              </a:xfrm>
              <a:custGeom>
                <a:avLst/>
                <a:gdLst>
                  <a:gd name="T0" fmla="*/ 0 w 29"/>
                  <a:gd name="T1" fmla="*/ 797 h 797"/>
                  <a:gd name="T2" fmla="*/ 0 w 29"/>
                  <a:gd name="T3" fmla="*/ 0 h 797"/>
                  <a:gd name="T4" fmla="*/ 29 w 29"/>
                  <a:gd name="T5" fmla="*/ 0 h 797"/>
                  <a:gd name="T6" fmla="*/ 29 w 29"/>
                  <a:gd name="T7" fmla="*/ 765 h 797"/>
                  <a:gd name="T8" fmla="*/ 0 w 29"/>
                  <a:gd name="T9" fmla="*/ 797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7">
                    <a:moveTo>
                      <a:pt x="0" y="79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765"/>
                    </a:lnTo>
                    <a:lnTo>
                      <a:pt x="0" y="79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6" name="Freeform 166">
                <a:extLst>
                  <a:ext uri="{FF2B5EF4-FFF2-40B4-BE49-F238E27FC236}">
                    <a16:creationId xmlns:a16="http://schemas.microsoft.com/office/drawing/2014/main" id="{0C98BF1B-B679-990E-18B9-765FCDC9B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9072"/>
                <a:ext cx="28" cy="765"/>
              </a:xfrm>
              <a:custGeom>
                <a:avLst/>
                <a:gdLst>
                  <a:gd name="T0" fmla="*/ 0 w 28"/>
                  <a:gd name="T1" fmla="*/ 765 h 765"/>
                  <a:gd name="T2" fmla="*/ 0 w 28"/>
                  <a:gd name="T3" fmla="*/ 0 h 765"/>
                  <a:gd name="T4" fmla="*/ 28 w 28"/>
                  <a:gd name="T5" fmla="*/ 0 h 765"/>
                  <a:gd name="T6" fmla="*/ 28 w 28"/>
                  <a:gd name="T7" fmla="*/ 733 h 765"/>
                  <a:gd name="T8" fmla="*/ 0 w 28"/>
                  <a:gd name="T9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65">
                    <a:moveTo>
                      <a:pt x="0" y="76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733"/>
                    </a:lnTo>
                    <a:lnTo>
                      <a:pt x="0" y="765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7" name="Freeform 167">
                <a:extLst>
                  <a:ext uri="{FF2B5EF4-FFF2-40B4-BE49-F238E27FC236}">
                    <a16:creationId xmlns:a16="http://schemas.microsoft.com/office/drawing/2014/main" id="{E6DEAB82-DE50-F4E2-9A06-BB653C116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" y="9072"/>
                <a:ext cx="24" cy="733"/>
              </a:xfrm>
              <a:custGeom>
                <a:avLst/>
                <a:gdLst>
                  <a:gd name="T0" fmla="*/ 0 w 24"/>
                  <a:gd name="T1" fmla="*/ 733 h 733"/>
                  <a:gd name="T2" fmla="*/ 0 w 24"/>
                  <a:gd name="T3" fmla="*/ 0 h 733"/>
                  <a:gd name="T4" fmla="*/ 24 w 24"/>
                  <a:gd name="T5" fmla="*/ 0 h 733"/>
                  <a:gd name="T6" fmla="*/ 24 w 24"/>
                  <a:gd name="T7" fmla="*/ 701 h 733"/>
                  <a:gd name="T8" fmla="*/ 0 w 24"/>
                  <a:gd name="T9" fmla="*/ 733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733">
                    <a:moveTo>
                      <a:pt x="0" y="73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01"/>
                    </a:lnTo>
                    <a:lnTo>
                      <a:pt x="0" y="73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8" name="Freeform 168">
                <a:extLst>
                  <a:ext uri="{FF2B5EF4-FFF2-40B4-BE49-F238E27FC236}">
                    <a16:creationId xmlns:a16="http://schemas.microsoft.com/office/drawing/2014/main" id="{FCC25965-4977-F007-724D-1A18BA1C0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9072"/>
                <a:ext cx="28" cy="701"/>
              </a:xfrm>
              <a:custGeom>
                <a:avLst/>
                <a:gdLst>
                  <a:gd name="T0" fmla="*/ 0 w 28"/>
                  <a:gd name="T1" fmla="*/ 701 h 701"/>
                  <a:gd name="T2" fmla="*/ 0 w 28"/>
                  <a:gd name="T3" fmla="*/ 0 h 701"/>
                  <a:gd name="T4" fmla="*/ 28 w 28"/>
                  <a:gd name="T5" fmla="*/ 0 h 701"/>
                  <a:gd name="T6" fmla="*/ 28 w 28"/>
                  <a:gd name="T7" fmla="*/ 664 h 701"/>
                  <a:gd name="T8" fmla="*/ 0 w 28"/>
                  <a:gd name="T9" fmla="*/ 701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01">
                    <a:moveTo>
                      <a:pt x="0" y="7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64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9" name="Freeform 169">
                <a:extLst>
                  <a:ext uri="{FF2B5EF4-FFF2-40B4-BE49-F238E27FC236}">
                    <a16:creationId xmlns:a16="http://schemas.microsoft.com/office/drawing/2014/main" id="{00489EAF-4F31-DE0A-8313-0C75232BC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8" y="9072"/>
                <a:ext cx="28" cy="664"/>
              </a:xfrm>
              <a:custGeom>
                <a:avLst/>
                <a:gdLst>
                  <a:gd name="T0" fmla="*/ 0 w 28"/>
                  <a:gd name="T1" fmla="*/ 664 h 664"/>
                  <a:gd name="T2" fmla="*/ 0 w 28"/>
                  <a:gd name="T3" fmla="*/ 0 h 664"/>
                  <a:gd name="T4" fmla="*/ 28 w 28"/>
                  <a:gd name="T5" fmla="*/ 0 h 664"/>
                  <a:gd name="T6" fmla="*/ 28 w 28"/>
                  <a:gd name="T7" fmla="*/ 632 h 664"/>
                  <a:gd name="T8" fmla="*/ 0 w 28"/>
                  <a:gd name="T9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64">
                    <a:moveTo>
                      <a:pt x="0" y="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32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0" name="Freeform 170">
                <a:extLst>
                  <a:ext uri="{FF2B5EF4-FFF2-40B4-BE49-F238E27FC236}">
                    <a16:creationId xmlns:a16="http://schemas.microsoft.com/office/drawing/2014/main" id="{B066C0F3-93D2-666D-D610-1F21B90F0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6" y="9072"/>
                <a:ext cx="29" cy="632"/>
              </a:xfrm>
              <a:custGeom>
                <a:avLst/>
                <a:gdLst>
                  <a:gd name="T0" fmla="*/ 0 w 29"/>
                  <a:gd name="T1" fmla="*/ 632 h 632"/>
                  <a:gd name="T2" fmla="*/ 0 w 29"/>
                  <a:gd name="T3" fmla="*/ 0 h 632"/>
                  <a:gd name="T4" fmla="*/ 29 w 29"/>
                  <a:gd name="T5" fmla="*/ 0 h 632"/>
                  <a:gd name="T6" fmla="*/ 29 w 29"/>
                  <a:gd name="T7" fmla="*/ 600 h 632"/>
                  <a:gd name="T8" fmla="*/ 0 w 29"/>
                  <a:gd name="T9" fmla="*/ 632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632">
                    <a:moveTo>
                      <a:pt x="0" y="6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600"/>
                    </a:lnTo>
                    <a:lnTo>
                      <a:pt x="0" y="632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1" name="Freeform 171">
                <a:extLst>
                  <a:ext uri="{FF2B5EF4-FFF2-40B4-BE49-F238E27FC236}">
                    <a16:creationId xmlns:a16="http://schemas.microsoft.com/office/drawing/2014/main" id="{80F8E5B6-F1D9-8045-7EE7-42B1A3440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5" y="9072"/>
                <a:ext cx="24" cy="600"/>
              </a:xfrm>
              <a:custGeom>
                <a:avLst/>
                <a:gdLst>
                  <a:gd name="T0" fmla="*/ 0 w 24"/>
                  <a:gd name="T1" fmla="*/ 600 h 600"/>
                  <a:gd name="T2" fmla="*/ 0 w 24"/>
                  <a:gd name="T3" fmla="*/ 0 h 600"/>
                  <a:gd name="T4" fmla="*/ 24 w 24"/>
                  <a:gd name="T5" fmla="*/ 0 h 600"/>
                  <a:gd name="T6" fmla="*/ 24 w 24"/>
                  <a:gd name="T7" fmla="*/ 568 h 600"/>
                  <a:gd name="T8" fmla="*/ 0 w 24"/>
                  <a:gd name="T9" fmla="*/ 60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00">
                    <a:moveTo>
                      <a:pt x="0" y="600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568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2" name="Freeform 172">
                <a:extLst>
                  <a:ext uri="{FF2B5EF4-FFF2-40B4-BE49-F238E27FC236}">
                    <a16:creationId xmlns:a16="http://schemas.microsoft.com/office/drawing/2014/main" id="{1E2D554D-AF84-4061-0120-9EB4AFDF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9" y="9072"/>
                <a:ext cx="28" cy="568"/>
              </a:xfrm>
              <a:custGeom>
                <a:avLst/>
                <a:gdLst>
                  <a:gd name="T0" fmla="*/ 0 w 28"/>
                  <a:gd name="T1" fmla="*/ 568 h 568"/>
                  <a:gd name="T2" fmla="*/ 0 w 28"/>
                  <a:gd name="T3" fmla="*/ 0 h 568"/>
                  <a:gd name="T4" fmla="*/ 28 w 28"/>
                  <a:gd name="T5" fmla="*/ 0 h 568"/>
                  <a:gd name="T6" fmla="*/ 28 w 28"/>
                  <a:gd name="T7" fmla="*/ 531 h 568"/>
                  <a:gd name="T8" fmla="*/ 0 w 28"/>
                  <a:gd name="T9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68">
                    <a:moveTo>
                      <a:pt x="0" y="5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531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3" name="Freeform 173">
                <a:extLst>
                  <a:ext uri="{FF2B5EF4-FFF2-40B4-BE49-F238E27FC236}">
                    <a16:creationId xmlns:a16="http://schemas.microsoft.com/office/drawing/2014/main" id="{C2982047-DED9-01E7-B2DD-E37F3FF0D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9072"/>
                <a:ext cx="28" cy="531"/>
              </a:xfrm>
              <a:custGeom>
                <a:avLst/>
                <a:gdLst>
                  <a:gd name="T0" fmla="*/ 0 w 28"/>
                  <a:gd name="T1" fmla="*/ 531 h 531"/>
                  <a:gd name="T2" fmla="*/ 0 w 28"/>
                  <a:gd name="T3" fmla="*/ 0 h 531"/>
                  <a:gd name="T4" fmla="*/ 28 w 28"/>
                  <a:gd name="T5" fmla="*/ 0 h 531"/>
                  <a:gd name="T6" fmla="*/ 28 w 28"/>
                  <a:gd name="T7" fmla="*/ 499 h 531"/>
                  <a:gd name="T8" fmla="*/ 0 w 28"/>
                  <a:gd name="T9" fmla="*/ 531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31">
                    <a:moveTo>
                      <a:pt x="0" y="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99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4" name="Freeform 174">
                <a:extLst>
                  <a:ext uri="{FF2B5EF4-FFF2-40B4-BE49-F238E27FC236}">
                    <a16:creationId xmlns:a16="http://schemas.microsoft.com/office/drawing/2014/main" id="{23A1B45D-64A9-FC6F-E0C9-EE6AE7381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9072"/>
                <a:ext cx="24" cy="499"/>
              </a:xfrm>
              <a:custGeom>
                <a:avLst/>
                <a:gdLst>
                  <a:gd name="T0" fmla="*/ 0 w 24"/>
                  <a:gd name="T1" fmla="*/ 499 h 499"/>
                  <a:gd name="T2" fmla="*/ 0 w 24"/>
                  <a:gd name="T3" fmla="*/ 0 h 499"/>
                  <a:gd name="T4" fmla="*/ 24 w 24"/>
                  <a:gd name="T5" fmla="*/ 0 h 499"/>
                  <a:gd name="T6" fmla="*/ 24 w 24"/>
                  <a:gd name="T7" fmla="*/ 467 h 499"/>
                  <a:gd name="T8" fmla="*/ 0 w 24"/>
                  <a:gd name="T9" fmla="*/ 49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99">
                    <a:moveTo>
                      <a:pt x="0" y="49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67"/>
                    </a:lnTo>
                    <a:lnTo>
                      <a:pt x="0" y="499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5" name="Freeform 175">
                <a:extLst>
                  <a:ext uri="{FF2B5EF4-FFF2-40B4-BE49-F238E27FC236}">
                    <a16:creationId xmlns:a16="http://schemas.microsoft.com/office/drawing/2014/main" id="{B21BAEAF-73EB-8873-A3EA-836AF258F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9072"/>
                <a:ext cx="29" cy="467"/>
              </a:xfrm>
              <a:custGeom>
                <a:avLst/>
                <a:gdLst>
                  <a:gd name="T0" fmla="*/ 0 w 29"/>
                  <a:gd name="T1" fmla="*/ 467 h 467"/>
                  <a:gd name="T2" fmla="*/ 0 w 29"/>
                  <a:gd name="T3" fmla="*/ 0 h 467"/>
                  <a:gd name="T4" fmla="*/ 29 w 29"/>
                  <a:gd name="T5" fmla="*/ 0 h 467"/>
                  <a:gd name="T6" fmla="*/ 29 w 29"/>
                  <a:gd name="T7" fmla="*/ 435 h 467"/>
                  <a:gd name="T8" fmla="*/ 0 w 29"/>
                  <a:gd name="T9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67">
                    <a:moveTo>
                      <a:pt x="0" y="46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35"/>
                    </a:lnTo>
                    <a:lnTo>
                      <a:pt x="0" y="46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6" name="Freeform 176">
                <a:extLst>
                  <a:ext uri="{FF2B5EF4-FFF2-40B4-BE49-F238E27FC236}">
                    <a16:creationId xmlns:a16="http://schemas.microsoft.com/office/drawing/2014/main" id="{D6540F8D-12F6-24E5-9BFA-D9EECF1CF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8" y="9072"/>
                <a:ext cx="28" cy="435"/>
              </a:xfrm>
              <a:custGeom>
                <a:avLst/>
                <a:gdLst>
                  <a:gd name="T0" fmla="*/ 0 w 28"/>
                  <a:gd name="T1" fmla="*/ 435 h 435"/>
                  <a:gd name="T2" fmla="*/ 0 w 28"/>
                  <a:gd name="T3" fmla="*/ 0 h 435"/>
                  <a:gd name="T4" fmla="*/ 28 w 28"/>
                  <a:gd name="T5" fmla="*/ 0 h 435"/>
                  <a:gd name="T6" fmla="*/ 28 w 28"/>
                  <a:gd name="T7" fmla="*/ 398 h 435"/>
                  <a:gd name="T8" fmla="*/ 0 w 28"/>
                  <a:gd name="T9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435">
                    <a:moveTo>
                      <a:pt x="0" y="43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98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7" name="Freeform 177">
                <a:extLst>
                  <a:ext uri="{FF2B5EF4-FFF2-40B4-BE49-F238E27FC236}">
                    <a16:creationId xmlns:a16="http://schemas.microsoft.com/office/drawing/2014/main" id="{A887AF73-C232-0B22-186E-AD73C3926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6" y="9072"/>
                <a:ext cx="24" cy="398"/>
              </a:xfrm>
              <a:custGeom>
                <a:avLst/>
                <a:gdLst>
                  <a:gd name="T0" fmla="*/ 0 w 24"/>
                  <a:gd name="T1" fmla="*/ 398 h 398"/>
                  <a:gd name="T2" fmla="*/ 0 w 24"/>
                  <a:gd name="T3" fmla="*/ 0 h 398"/>
                  <a:gd name="T4" fmla="*/ 24 w 24"/>
                  <a:gd name="T5" fmla="*/ 0 h 398"/>
                  <a:gd name="T6" fmla="*/ 24 w 24"/>
                  <a:gd name="T7" fmla="*/ 366 h 398"/>
                  <a:gd name="T8" fmla="*/ 0 w 24"/>
                  <a:gd name="T9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8">
                    <a:moveTo>
                      <a:pt x="0" y="398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366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8" name="Freeform 178">
                <a:extLst>
                  <a:ext uri="{FF2B5EF4-FFF2-40B4-BE49-F238E27FC236}">
                    <a16:creationId xmlns:a16="http://schemas.microsoft.com/office/drawing/2014/main" id="{5D4132DD-08E0-4EA8-6368-8DFCB59ED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9072"/>
                <a:ext cx="28" cy="366"/>
              </a:xfrm>
              <a:custGeom>
                <a:avLst/>
                <a:gdLst>
                  <a:gd name="T0" fmla="*/ 0 w 28"/>
                  <a:gd name="T1" fmla="*/ 366 h 366"/>
                  <a:gd name="T2" fmla="*/ 0 w 28"/>
                  <a:gd name="T3" fmla="*/ 0 h 366"/>
                  <a:gd name="T4" fmla="*/ 28 w 28"/>
                  <a:gd name="T5" fmla="*/ 0 h 366"/>
                  <a:gd name="T6" fmla="*/ 28 w 28"/>
                  <a:gd name="T7" fmla="*/ 334 h 366"/>
                  <a:gd name="T8" fmla="*/ 0 w 28"/>
                  <a:gd name="T9" fmla="*/ 36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66">
                    <a:moveTo>
                      <a:pt x="0" y="3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34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9" name="Freeform 179">
                <a:extLst>
                  <a:ext uri="{FF2B5EF4-FFF2-40B4-BE49-F238E27FC236}">
                    <a16:creationId xmlns:a16="http://schemas.microsoft.com/office/drawing/2014/main" id="{CE66E751-539D-361C-AF40-5AA5F6F1E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9072"/>
                <a:ext cx="28" cy="334"/>
              </a:xfrm>
              <a:custGeom>
                <a:avLst/>
                <a:gdLst>
                  <a:gd name="T0" fmla="*/ 0 w 28"/>
                  <a:gd name="T1" fmla="*/ 334 h 334"/>
                  <a:gd name="T2" fmla="*/ 0 w 28"/>
                  <a:gd name="T3" fmla="*/ 0 h 334"/>
                  <a:gd name="T4" fmla="*/ 28 w 28"/>
                  <a:gd name="T5" fmla="*/ 0 h 334"/>
                  <a:gd name="T6" fmla="*/ 28 w 28"/>
                  <a:gd name="T7" fmla="*/ 302 h 334"/>
                  <a:gd name="T8" fmla="*/ 0 w 28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4">
                    <a:moveTo>
                      <a:pt x="0" y="33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02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0" name="Freeform 180">
                <a:extLst>
                  <a:ext uri="{FF2B5EF4-FFF2-40B4-BE49-F238E27FC236}">
                    <a16:creationId xmlns:a16="http://schemas.microsoft.com/office/drawing/2014/main" id="{981CC34B-0405-C10F-7322-EC4CCBDF3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" y="9072"/>
                <a:ext cx="29" cy="302"/>
              </a:xfrm>
              <a:custGeom>
                <a:avLst/>
                <a:gdLst>
                  <a:gd name="T0" fmla="*/ 0 w 29"/>
                  <a:gd name="T1" fmla="*/ 302 h 302"/>
                  <a:gd name="T2" fmla="*/ 0 w 29"/>
                  <a:gd name="T3" fmla="*/ 0 h 302"/>
                  <a:gd name="T4" fmla="*/ 29 w 29"/>
                  <a:gd name="T5" fmla="*/ 0 h 302"/>
                  <a:gd name="T6" fmla="*/ 29 w 29"/>
                  <a:gd name="T7" fmla="*/ 265 h 302"/>
                  <a:gd name="T8" fmla="*/ 0 w 29"/>
                  <a:gd name="T9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02">
                    <a:moveTo>
                      <a:pt x="0" y="30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65"/>
                    </a:lnTo>
                    <a:lnTo>
                      <a:pt x="0" y="302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1" name="Freeform 181">
                <a:extLst>
                  <a:ext uri="{FF2B5EF4-FFF2-40B4-BE49-F238E27FC236}">
                    <a16:creationId xmlns:a16="http://schemas.microsoft.com/office/drawing/2014/main" id="{FE0DBC7A-79BF-B06A-1886-DC1D5EE16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5" y="9072"/>
                <a:ext cx="24" cy="265"/>
              </a:xfrm>
              <a:custGeom>
                <a:avLst/>
                <a:gdLst>
                  <a:gd name="T0" fmla="*/ 0 w 24"/>
                  <a:gd name="T1" fmla="*/ 265 h 265"/>
                  <a:gd name="T2" fmla="*/ 0 w 24"/>
                  <a:gd name="T3" fmla="*/ 0 h 265"/>
                  <a:gd name="T4" fmla="*/ 24 w 24"/>
                  <a:gd name="T5" fmla="*/ 0 h 265"/>
                  <a:gd name="T6" fmla="*/ 24 w 24"/>
                  <a:gd name="T7" fmla="*/ 233 h 265"/>
                  <a:gd name="T8" fmla="*/ 0 w 24"/>
                  <a:gd name="T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5">
                    <a:moveTo>
                      <a:pt x="0" y="265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233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2" name="Freeform 182">
                <a:extLst>
                  <a:ext uri="{FF2B5EF4-FFF2-40B4-BE49-F238E27FC236}">
                    <a16:creationId xmlns:a16="http://schemas.microsoft.com/office/drawing/2014/main" id="{AD0E707A-BB4C-FDD8-75D3-B85CFA2C3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9072"/>
                <a:ext cx="28" cy="233"/>
              </a:xfrm>
              <a:custGeom>
                <a:avLst/>
                <a:gdLst>
                  <a:gd name="T0" fmla="*/ 0 w 28"/>
                  <a:gd name="T1" fmla="*/ 233 h 233"/>
                  <a:gd name="T2" fmla="*/ 0 w 28"/>
                  <a:gd name="T3" fmla="*/ 0 h 233"/>
                  <a:gd name="T4" fmla="*/ 28 w 28"/>
                  <a:gd name="T5" fmla="*/ 0 h 233"/>
                  <a:gd name="T6" fmla="*/ 28 w 28"/>
                  <a:gd name="T7" fmla="*/ 201 h 233"/>
                  <a:gd name="T8" fmla="*/ 0 w 28"/>
                  <a:gd name="T9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33">
                    <a:moveTo>
                      <a:pt x="0" y="233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1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3" name="Freeform 183">
                <a:extLst>
                  <a:ext uri="{FF2B5EF4-FFF2-40B4-BE49-F238E27FC236}">
                    <a16:creationId xmlns:a16="http://schemas.microsoft.com/office/drawing/2014/main" id="{95A56471-FAC2-09CB-04BE-5CA1E136D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7" y="9072"/>
                <a:ext cx="28" cy="201"/>
              </a:xfrm>
              <a:custGeom>
                <a:avLst/>
                <a:gdLst>
                  <a:gd name="T0" fmla="*/ 0 w 28"/>
                  <a:gd name="T1" fmla="*/ 201 h 201"/>
                  <a:gd name="T2" fmla="*/ 0 w 28"/>
                  <a:gd name="T3" fmla="*/ 0 h 201"/>
                  <a:gd name="T4" fmla="*/ 28 w 28"/>
                  <a:gd name="T5" fmla="*/ 0 h 201"/>
                  <a:gd name="T6" fmla="*/ 28 w 28"/>
                  <a:gd name="T7" fmla="*/ 169 h 201"/>
                  <a:gd name="T8" fmla="*/ 0 w 28"/>
                  <a:gd name="T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1">
                    <a:moveTo>
                      <a:pt x="0" y="2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9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4" name="Freeform 184">
                <a:extLst>
                  <a:ext uri="{FF2B5EF4-FFF2-40B4-BE49-F238E27FC236}">
                    <a16:creationId xmlns:a16="http://schemas.microsoft.com/office/drawing/2014/main" id="{80B1F83F-ECDD-3309-529D-BC492C9B4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5" y="9072"/>
                <a:ext cx="24" cy="169"/>
              </a:xfrm>
              <a:custGeom>
                <a:avLst/>
                <a:gdLst>
                  <a:gd name="T0" fmla="*/ 0 w 24"/>
                  <a:gd name="T1" fmla="*/ 169 h 169"/>
                  <a:gd name="T2" fmla="*/ 0 w 24"/>
                  <a:gd name="T3" fmla="*/ 0 h 169"/>
                  <a:gd name="T4" fmla="*/ 24 w 24"/>
                  <a:gd name="T5" fmla="*/ 0 h 169"/>
                  <a:gd name="T6" fmla="*/ 24 w 24"/>
                  <a:gd name="T7" fmla="*/ 132 h 169"/>
                  <a:gd name="T8" fmla="*/ 0 w 24"/>
                  <a:gd name="T9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9">
                    <a:moveTo>
                      <a:pt x="0" y="16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32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5" name="Freeform 185">
                <a:extLst>
                  <a:ext uri="{FF2B5EF4-FFF2-40B4-BE49-F238E27FC236}">
                    <a16:creationId xmlns:a16="http://schemas.microsoft.com/office/drawing/2014/main" id="{6062816D-2798-3E97-7A0E-628BED00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9072"/>
                <a:ext cx="29" cy="132"/>
              </a:xfrm>
              <a:custGeom>
                <a:avLst/>
                <a:gdLst>
                  <a:gd name="T0" fmla="*/ 0 w 29"/>
                  <a:gd name="T1" fmla="*/ 132 h 132"/>
                  <a:gd name="T2" fmla="*/ 0 w 29"/>
                  <a:gd name="T3" fmla="*/ 0 h 132"/>
                  <a:gd name="T4" fmla="*/ 29 w 29"/>
                  <a:gd name="T5" fmla="*/ 0 h 132"/>
                  <a:gd name="T6" fmla="*/ 29 w 29"/>
                  <a:gd name="T7" fmla="*/ 100 h 132"/>
                  <a:gd name="T8" fmla="*/ 0 w 29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2">
                    <a:moveTo>
                      <a:pt x="0" y="1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00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6" name="Freeform 186">
                <a:extLst>
                  <a:ext uri="{FF2B5EF4-FFF2-40B4-BE49-F238E27FC236}">
                    <a16:creationId xmlns:a16="http://schemas.microsoft.com/office/drawing/2014/main" id="{80A0B023-CC75-E902-A0DE-C8DED2791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9072"/>
                <a:ext cx="28" cy="100"/>
              </a:xfrm>
              <a:custGeom>
                <a:avLst/>
                <a:gdLst>
                  <a:gd name="T0" fmla="*/ 0 w 28"/>
                  <a:gd name="T1" fmla="*/ 100 h 100"/>
                  <a:gd name="T2" fmla="*/ 0 w 28"/>
                  <a:gd name="T3" fmla="*/ 0 h 100"/>
                  <a:gd name="T4" fmla="*/ 28 w 28"/>
                  <a:gd name="T5" fmla="*/ 0 h 100"/>
                  <a:gd name="T6" fmla="*/ 28 w 28"/>
                  <a:gd name="T7" fmla="*/ 68 h 100"/>
                  <a:gd name="T8" fmla="*/ 0 w 28"/>
                  <a:gd name="T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0">
                    <a:moveTo>
                      <a:pt x="0" y="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8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7" name="Freeform 187">
                <a:extLst>
                  <a:ext uri="{FF2B5EF4-FFF2-40B4-BE49-F238E27FC236}">
                    <a16:creationId xmlns:a16="http://schemas.microsoft.com/office/drawing/2014/main" id="{2547DB7E-C291-592B-A7A1-7467C4F98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9072"/>
                <a:ext cx="28" cy="68"/>
              </a:xfrm>
              <a:custGeom>
                <a:avLst/>
                <a:gdLst>
                  <a:gd name="T0" fmla="*/ 0 w 28"/>
                  <a:gd name="T1" fmla="*/ 68 h 68"/>
                  <a:gd name="T2" fmla="*/ 0 w 28"/>
                  <a:gd name="T3" fmla="*/ 0 h 68"/>
                  <a:gd name="T4" fmla="*/ 28 w 28"/>
                  <a:gd name="T5" fmla="*/ 0 h 68"/>
                  <a:gd name="T6" fmla="*/ 28 w 28"/>
                  <a:gd name="T7" fmla="*/ 36 h 68"/>
                  <a:gd name="T8" fmla="*/ 0 w 2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8">
                    <a:moveTo>
                      <a:pt x="0" y="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8" name="Freeform 188">
                <a:extLst>
                  <a:ext uri="{FF2B5EF4-FFF2-40B4-BE49-F238E27FC236}">
                    <a16:creationId xmlns:a16="http://schemas.microsoft.com/office/drawing/2014/main" id="{2CD21F06-F22C-C9BA-ECE3-6C6873907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4" y="9072"/>
                <a:ext cx="24" cy="36"/>
              </a:xfrm>
              <a:custGeom>
                <a:avLst/>
                <a:gdLst>
                  <a:gd name="T0" fmla="*/ 0 w 24"/>
                  <a:gd name="T1" fmla="*/ 36 h 36"/>
                  <a:gd name="T2" fmla="*/ 0 w 24"/>
                  <a:gd name="T3" fmla="*/ 0 h 36"/>
                  <a:gd name="T4" fmla="*/ 24 w 24"/>
                  <a:gd name="T5" fmla="*/ 0 h 36"/>
                  <a:gd name="T6" fmla="*/ 0 w 24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36">
                    <a:moveTo>
                      <a:pt x="0" y="36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9" name="Freeform 189">
                <a:extLst>
                  <a:ext uri="{FF2B5EF4-FFF2-40B4-BE49-F238E27FC236}">
                    <a16:creationId xmlns:a16="http://schemas.microsoft.com/office/drawing/2014/main" id="{C8CEDB3B-334A-07D1-38FC-AAC42BAF7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0" y="8604"/>
                <a:ext cx="189" cy="472"/>
              </a:xfrm>
              <a:custGeom>
                <a:avLst/>
                <a:gdLst>
                  <a:gd name="T0" fmla="*/ 93 w 189"/>
                  <a:gd name="T1" fmla="*/ 0 h 472"/>
                  <a:gd name="T2" fmla="*/ 0 w 189"/>
                  <a:gd name="T3" fmla="*/ 93 h 472"/>
                  <a:gd name="T4" fmla="*/ 0 w 189"/>
                  <a:gd name="T5" fmla="*/ 472 h 472"/>
                  <a:gd name="T6" fmla="*/ 189 w 189"/>
                  <a:gd name="T7" fmla="*/ 472 h 472"/>
                  <a:gd name="T8" fmla="*/ 189 w 189"/>
                  <a:gd name="T9" fmla="*/ 93 h 472"/>
                  <a:gd name="T10" fmla="*/ 93 w 189"/>
                  <a:gd name="T11" fmla="*/ 189 h 472"/>
                  <a:gd name="T12" fmla="*/ 93 w 189"/>
                  <a:gd name="T13" fmla="*/ 0 h 472"/>
                  <a:gd name="T14" fmla="*/ 0 w 189"/>
                  <a:gd name="T15" fmla="*/ 0 h 472"/>
                  <a:gd name="T16" fmla="*/ 0 w 189"/>
                  <a:gd name="T17" fmla="*/ 93 h 472"/>
                  <a:gd name="T18" fmla="*/ 93 w 189"/>
                  <a:gd name="T19" fmla="*/ 0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72">
                    <a:moveTo>
                      <a:pt x="93" y="0"/>
                    </a:moveTo>
                    <a:lnTo>
                      <a:pt x="0" y="93"/>
                    </a:lnTo>
                    <a:lnTo>
                      <a:pt x="0" y="472"/>
                    </a:lnTo>
                    <a:lnTo>
                      <a:pt x="189" y="472"/>
                    </a:lnTo>
                    <a:lnTo>
                      <a:pt x="189" y="93"/>
                    </a:lnTo>
                    <a:lnTo>
                      <a:pt x="93" y="189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0" name="Freeform 190">
                <a:extLst>
                  <a:ext uri="{FF2B5EF4-FFF2-40B4-BE49-F238E27FC236}">
                    <a16:creationId xmlns:a16="http://schemas.microsoft.com/office/drawing/2014/main" id="{27737A42-B872-5461-F131-0501CFB59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8604"/>
                <a:ext cx="507" cy="189"/>
              </a:xfrm>
              <a:custGeom>
                <a:avLst/>
                <a:gdLst>
                  <a:gd name="T0" fmla="*/ 507 w 507"/>
                  <a:gd name="T1" fmla="*/ 93 h 189"/>
                  <a:gd name="T2" fmla="*/ 415 w 507"/>
                  <a:gd name="T3" fmla="*/ 0 h 189"/>
                  <a:gd name="T4" fmla="*/ 0 w 507"/>
                  <a:gd name="T5" fmla="*/ 0 h 189"/>
                  <a:gd name="T6" fmla="*/ 0 w 507"/>
                  <a:gd name="T7" fmla="*/ 189 h 189"/>
                  <a:gd name="T8" fmla="*/ 415 w 507"/>
                  <a:gd name="T9" fmla="*/ 189 h 189"/>
                  <a:gd name="T10" fmla="*/ 318 w 507"/>
                  <a:gd name="T11" fmla="*/ 93 h 189"/>
                  <a:gd name="T12" fmla="*/ 507 w 507"/>
                  <a:gd name="T13" fmla="*/ 93 h 189"/>
                  <a:gd name="T14" fmla="*/ 507 w 507"/>
                  <a:gd name="T15" fmla="*/ 0 h 189"/>
                  <a:gd name="T16" fmla="*/ 415 w 507"/>
                  <a:gd name="T17" fmla="*/ 0 h 189"/>
                  <a:gd name="T18" fmla="*/ 507 w 50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7" h="189">
                    <a:moveTo>
                      <a:pt x="507" y="93"/>
                    </a:moveTo>
                    <a:lnTo>
                      <a:pt x="415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15" y="189"/>
                    </a:lnTo>
                    <a:lnTo>
                      <a:pt x="318" y="93"/>
                    </a:lnTo>
                    <a:lnTo>
                      <a:pt x="507" y="93"/>
                    </a:lnTo>
                    <a:lnTo>
                      <a:pt x="507" y="0"/>
                    </a:lnTo>
                    <a:lnTo>
                      <a:pt x="415" y="0"/>
                    </a:lnTo>
                    <a:lnTo>
                      <a:pt x="507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1" name="Freeform 191">
                <a:extLst>
                  <a:ext uri="{FF2B5EF4-FFF2-40B4-BE49-F238E27FC236}">
                    <a16:creationId xmlns:a16="http://schemas.microsoft.com/office/drawing/2014/main" id="{349AA46D-6D35-F1D6-CF79-F1CCB3853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8697"/>
                <a:ext cx="189" cy="1898"/>
              </a:xfrm>
              <a:custGeom>
                <a:avLst/>
                <a:gdLst>
                  <a:gd name="T0" fmla="*/ 97 w 189"/>
                  <a:gd name="T1" fmla="*/ 1708 h 1898"/>
                  <a:gd name="T2" fmla="*/ 189 w 189"/>
                  <a:gd name="T3" fmla="*/ 1805 h 1898"/>
                  <a:gd name="T4" fmla="*/ 189 w 189"/>
                  <a:gd name="T5" fmla="*/ 0 h 1898"/>
                  <a:gd name="T6" fmla="*/ 0 w 189"/>
                  <a:gd name="T7" fmla="*/ 0 h 1898"/>
                  <a:gd name="T8" fmla="*/ 0 w 189"/>
                  <a:gd name="T9" fmla="*/ 1805 h 1898"/>
                  <a:gd name="T10" fmla="*/ 97 w 189"/>
                  <a:gd name="T11" fmla="*/ 1898 h 1898"/>
                  <a:gd name="T12" fmla="*/ 0 w 189"/>
                  <a:gd name="T13" fmla="*/ 1805 h 1898"/>
                  <a:gd name="T14" fmla="*/ 0 w 189"/>
                  <a:gd name="T15" fmla="*/ 1898 h 1898"/>
                  <a:gd name="T16" fmla="*/ 97 w 189"/>
                  <a:gd name="T17" fmla="*/ 1898 h 1898"/>
                  <a:gd name="T18" fmla="*/ 97 w 189"/>
                  <a:gd name="T19" fmla="*/ 1708 h 1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98">
                    <a:moveTo>
                      <a:pt x="97" y="1708"/>
                    </a:moveTo>
                    <a:lnTo>
                      <a:pt x="189" y="180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805"/>
                    </a:lnTo>
                    <a:lnTo>
                      <a:pt x="97" y="1898"/>
                    </a:lnTo>
                    <a:lnTo>
                      <a:pt x="0" y="1805"/>
                    </a:lnTo>
                    <a:lnTo>
                      <a:pt x="0" y="1898"/>
                    </a:lnTo>
                    <a:lnTo>
                      <a:pt x="97" y="1898"/>
                    </a:lnTo>
                    <a:lnTo>
                      <a:pt x="97" y="17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2" name="Freeform 192">
                <a:extLst>
                  <a:ext uri="{FF2B5EF4-FFF2-40B4-BE49-F238E27FC236}">
                    <a16:creationId xmlns:a16="http://schemas.microsoft.com/office/drawing/2014/main" id="{800462C3-3775-126C-A7F6-3F3B39446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405"/>
                <a:ext cx="600" cy="190"/>
              </a:xfrm>
              <a:custGeom>
                <a:avLst/>
                <a:gdLst>
                  <a:gd name="T0" fmla="*/ 411 w 600"/>
                  <a:gd name="T1" fmla="*/ 97 h 190"/>
                  <a:gd name="T2" fmla="*/ 503 w 600"/>
                  <a:gd name="T3" fmla="*/ 0 h 190"/>
                  <a:gd name="T4" fmla="*/ 0 w 600"/>
                  <a:gd name="T5" fmla="*/ 0 h 190"/>
                  <a:gd name="T6" fmla="*/ 0 w 600"/>
                  <a:gd name="T7" fmla="*/ 190 h 190"/>
                  <a:gd name="T8" fmla="*/ 503 w 600"/>
                  <a:gd name="T9" fmla="*/ 190 h 190"/>
                  <a:gd name="T10" fmla="*/ 600 w 600"/>
                  <a:gd name="T11" fmla="*/ 97 h 190"/>
                  <a:gd name="T12" fmla="*/ 503 w 600"/>
                  <a:gd name="T13" fmla="*/ 190 h 190"/>
                  <a:gd name="T14" fmla="*/ 600 w 600"/>
                  <a:gd name="T15" fmla="*/ 190 h 190"/>
                  <a:gd name="T16" fmla="*/ 600 w 600"/>
                  <a:gd name="T17" fmla="*/ 97 h 190"/>
                  <a:gd name="T18" fmla="*/ 411 w 600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90">
                    <a:moveTo>
                      <a:pt x="411" y="97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3" y="190"/>
                    </a:lnTo>
                    <a:lnTo>
                      <a:pt x="600" y="97"/>
                    </a:lnTo>
                    <a:lnTo>
                      <a:pt x="503" y="190"/>
                    </a:lnTo>
                    <a:lnTo>
                      <a:pt x="600" y="190"/>
                    </a:lnTo>
                    <a:lnTo>
                      <a:pt x="600" y="97"/>
                    </a:lnTo>
                    <a:lnTo>
                      <a:pt x="411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3" name="Freeform 193">
                <a:extLst>
                  <a:ext uri="{FF2B5EF4-FFF2-40B4-BE49-F238E27FC236}">
                    <a16:creationId xmlns:a16="http://schemas.microsoft.com/office/drawing/2014/main" id="{9EF0FF8D-F4C8-D769-0BC9-EF18E2B8C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7726"/>
                <a:ext cx="189" cy="2776"/>
              </a:xfrm>
              <a:custGeom>
                <a:avLst/>
                <a:gdLst>
                  <a:gd name="T0" fmla="*/ 92 w 189"/>
                  <a:gd name="T1" fmla="*/ 189 h 2776"/>
                  <a:gd name="T2" fmla="*/ 0 w 189"/>
                  <a:gd name="T3" fmla="*/ 92 h 2776"/>
                  <a:gd name="T4" fmla="*/ 0 w 189"/>
                  <a:gd name="T5" fmla="*/ 2776 h 2776"/>
                  <a:gd name="T6" fmla="*/ 189 w 189"/>
                  <a:gd name="T7" fmla="*/ 2776 h 2776"/>
                  <a:gd name="T8" fmla="*/ 189 w 189"/>
                  <a:gd name="T9" fmla="*/ 92 h 2776"/>
                  <a:gd name="T10" fmla="*/ 92 w 189"/>
                  <a:gd name="T11" fmla="*/ 0 h 2776"/>
                  <a:gd name="T12" fmla="*/ 189 w 189"/>
                  <a:gd name="T13" fmla="*/ 92 h 2776"/>
                  <a:gd name="T14" fmla="*/ 189 w 189"/>
                  <a:gd name="T15" fmla="*/ 0 h 2776"/>
                  <a:gd name="T16" fmla="*/ 92 w 189"/>
                  <a:gd name="T17" fmla="*/ 0 h 2776"/>
                  <a:gd name="T18" fmla="*/ 92 w 189"/>
                  <a:gd name="T19" fmla="*/ 189 h 2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76">
                    <a:moveTo>
                      <a:pt x="92" y="189"/>
                    </a:moveTo>
                    <a:lnTo>
                      <a:pt x="0" y="92"/>
                    </a:lnTo>
                    <a:lnTo>
                      <a:pt x="0" y="2776"/>
                    </a:lnTo>
                    <a:lnTo>
                      <a:pt x="189" y="2776"/>
                    </a:lnTo>
                    <a:lnTo>
                      <a:pt x="189" y="92"/>
                    </a:lnTo>
                    <a:lnTo>
                      <a:pt x="92" y="0"/>
                    </a:lnTo>
                    <a:lnTo>
                      <a:pt x="189" y="92"/>
                    </a:lnTo>
                    <a:lnTo>
                      <a:pt x="189" y="0"/>
                    </a:lnTo>
                    <a:lnTo>
                      <a:pt x="92" y="0"/>
                    </a:lnTo>
                    <a:lnTo>
                      <a:pt x="92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4" name="Freeform 194">
                <a:extLst>
                  <a:ext uri="{FF2B5EF4-FFF2-40B4-BE49-F238E27FC236}">
                    <a16:creationId xmlns:a16="http://schemas.microsoft.com/office/drawing/2014/main" id="{52D6294C-B145-9F83-47F6-FA20955B8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726"/>
                <a:ext cx="600" cy="189"/>
              </a:xfrm>
              <a:custGeom>
                <a:avLst/>
                <a:gdLst>
                  <a:gd name="T0" fmla="*/ 189 w 600"/>
                  <a:gd name="T1" fmla="*/ 92 h 189"/>
                  <a:gd name="T2" fmla="*/ 97 w 600"/>
                  <a:gd name="T3" fmla="*/ 189 h 189"/>
                  <a:gd name="T4" fmla="*/ 600 w 600"/>
                  <a:gd name="T5" fmla="*/ 189 h 189"/>
                  <a:gd name="T6" fmla="*/ 600 w 600"/>
                  <a:gd name="T7" fmla="*/ 0 h 189"/>
                  <a:gd name="T8" fmla="*/ 97 w 600"/>
                  <a:gd name="T9" fmla="*/ 0 h 189"/>
                  <a:gd name="T10" fmla="*/ 0 w 600"/>
                  <a:gd name="T11" fmla="*/ 92 h 189"/>
                  <a:gd name="T12" fmla="*/ 97 w 600"/>
                  <a:gd name="T13" fmla="*/ 0 h 189"/>
                  <a:gd name="T14" fmla="*/ 0 w 600"/>
                  <a:gd name="T15" fmla="*/ 0 h 189"/>
                  <a:gd name="T16" fmla="*/ 0 w 600"/>
                  <a:gd name="T17" fmla="*/ 92 h 189"/>
                  <a:gd name="T18" fmla="*/ 189 w 600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0" y="189"/>
                    </a:lnTo>
                    <a:lnTo>
                      <a:pt x="600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5" name="Freeform 195">
                <a:extLst>
                  <a:ext uri="{FF2B5EF4-FFF2-40B4-BE49-F238E27FC236}">
                    <a16:creationId xmlns:a16="http://schemas.microsoft.com/office/drawing/2014/main" id="{FB6CB373-3194-576E-230F-D914A492C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818"/>
                <a:ext cx="189" cy="464"/>
              </a:xfrm>
              <a:custGeom>
                <a:avLst/>
                <a:gdLst>
                  <a:gd name="T0" fmla="*/ 97 w 189"/>
                  <a:gd name="T1" fmla="*/ 464 h 464"/>
                  <a:gd name="T2" fmla="*/ 189 w 189"/>
                  <a:gd name="T3" fmla="*/ 371 h 464"/>
                  <a:gd name="T4" fmla="*/ 189 w 189"/>
                  <a:gd name="T5" fmla="*/ 0 h 464"/>
                  <a:gd name="T6" fmla="*/ 0 w 189"/>
                  <a:gd name="T7" fmla="*/ 0 h 464"/>
                  <a:gd name="T8" fmla="*/ 0 w 189"/>
                  <a:gd name="T9" fmla="*/ 371 h 464"/>
                  <a:gd name="T10" fmla="*/ 97 w 189"/>
                  <a:gd name="T11" fmla="*/ 274 h 464"/>
                  <a:gd name="T12" fmla="*/ 97 w 189"/>
                  <a:gd name="T13" fmla="*/ 464 h 464"/>
                  <a:gd name="T14" fmla="*/ 189 w 189"/>
                  <a:gd name="T15" fmla="*/ 464 h 464"/>
                  <a:gd name="T16" fmla="*/ 189 w 189"/>
                  <a:gd name="T17" fmla="*/ 371 h 464"/>
                  <a:gd name="T18" fmla="*/ 97 w 189"/>
                  <a:gd name="T19" fmla="*/ 464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64">
                    <a:moveTo>
                      <a:pt x="97" y="464"/>
                    </a:moveTo>
                    <a:lnTo>
                      <a:pt x="189" y="371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371"/>
                    </a:lnTo>
                    <a:lnTo>
                      <a:pt x="97" y="274"/>
                    </a:lnTo>
                    <a:lnTo>
                      <a:pt x="97" y="464"/>
                    </a:lnTo>
                    <a:lnTo>
                      <a:pt x="189" y="464"/>
                    </a:lnTo>
                    <a:lnTo>
                      <a:pt x="189" y="371"/>
                    </a:lnTo>
                    <a:lnTo>
                      <a:pt x="97" y="4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6" name="Freeform 196">
                <a:extLst>
                  <a:ext uri="{FF2B5EF4-FFF2-40B4-BE49-F238E27FC236}">
                    <a16:creationId xmlns:a16="http://schemas.microsoft.com/office/drawing/2014/main" id="{F02EAE4C-09D8-648B-65F4-B717F9494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8092"/>
                <a:ext cx="512" cy="190"/>
              </a:xfrm>
              <a:custGeom>
                <a:avLst/>
                <a:gdLst>
                  <a:gd name="T0" fmla="*/ 0 w 512"/>
                  <a:gd name="T1" fmla="*/ 97 h 190"/>
                  <a:gd name="T2" fmla="*/ 97 w 512"/>
                  <a:gd name="T3" fmla="*/ 190 h 190"/>
                  <a:gd name="T4" fmla="*/ 512 w 512"/>
                  <a:gd name="T5" fmla="*/ 190 h 190"/>
                  <a:gd name="T6" fmla="*/ 512 w 512"/>
                  <a:gd name="T7" fmla="*/ 0 h 190"/>
                  <a:gd name="T8" fmla="*/ 97 w 512"/>
                  <a:gd name="T9" fmla="*/ 0 h 190"/>
                  <a:gd name="T10" fmla="*/ 189 w 512"/>
                  <a:gd name="T11" fmla="*/ 97 h 190"/>
                  <a:gd name="T12" fmla="*/ 0 w 512"/>
                  <a:gd name="T13" fmla="*/ 97 h 190"/>
                  <a:gd name="T14" fmla="*/ 0 w 512"/>
                  <a:gd name="T15" fmla="*/ 190 h 190"/>
                  <a:gd name="T16" fmla="*/ 97 w 512"/>
                  <a:gd name="T17" fmla="*/ 190 h 190"/>
                  <a:gd name="T18" fmla="*/ 0 w 512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190">
                    <a:moveTo>
                      <a:pt x="0" y="97"/>
                    </a:moveTo>
                    <a:lnTo>
                      <a:pt x="97" y="190"/>
                    </a:lnTo>
                    <a:lnTo>
                      <a:pt x="512" y="190"/>
                    </a:lnTo>
                    <a:lnTo>
                      <a:pt x="512" y="0"/>
                    </a:lnTo>
                    <a:lnTo>
                      <a:pt x="97" y="0"/>
                    </a:lnTo>
                    <a:lnTo>
                      <a:pt x="189" y="97"/>
                    </a:lnTo>
                    <a:lnTo>
                      <a:pt x="0" y="97"/>
                    </a:lnTo>
                    <a:lnTo>
                      <a:pt x="0" y="190"/>
                    </a:lnTo>
                    <a:lnTo>
                      <a:pt x="97" y="190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7" name="Freeform 197">
                <a:extLst>
                  <a:ext uri="{FF2B5EF4-FFF2-40B4-BE49-F238E27FC236}">
                    <a16:creationId xmlns:a16="http://schemas.microsoft.com/office/drawing/2014/main" id="{250F14A4-B8BC-82A9-D897-E0354F416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7722"/>
                <a:ext cx="193" cy="467"/>
              </a:xfrm>
              <a:custGeom>
                <a:avLst/>
                <a:gdLst>
                  <a:gd name="T0" fmla="*/ 97 w 193"/>
                  <a:gd name="T1" fmla="*/ 189 h 467"/>
                  <a:gd name="T2" fmla="*/ 4 w 193"/>
                  <a:gd name="T3" fmla="*/ 92 h 467"/>
                  <a:gd name="T4" fmla="*/ 0 w 193"/>
                  <a:gd name="T5" fmla="*/ 467 h 467"/>
                  <a:gd name="T6" fmla="*/ 189 w 193"/>
                  <a:gd name="T7" fmla="*/ 467 h 467"/>
                  <a:gd name="T8" fmla="*/ 193 w 193"/>
                  <a:gd name="T9" fmla="*/ 92 h 467"/>
                  <a:gd name="T10" fmla="*/ 97 w 193"/>
                  <a:gd name="T11" fmla="*/ 0 h 467"/>
                  <a:gd name="T12" fmla="*/ 193 w 193"/>
                  <a:gd name="T13" fmla="*/ 92 h 467"/>
                  <a:gd name="T14" fmla="*/ 193 w 193"/>
                  <a:gd name="T15" fmla="*/ 0 h 467"/>
                  <a:gd name="T16" fmla="*/ 97 w 193"/>
                  <a:gd name="T17" fmla="*/ 0 h 467"/>
                  <a:gd name="T18" fmla="*/ 97 w 193"/>
                  <a:gd name="T19" fmla="*/ 189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3" h="467">
                    <a:moveTo>
                      <a:pt x="97" y="189"/>
                    </a:moveTo>
                    <a:lnTo>
                      <a:pt x="4" y="92"/>
                    </a:lnTo>
                    <a:lnTo>
                      <a:pt x="0" y="467"/>
                    </a:lnTo>
                    <a:lnTo>
                      <a:pt x="189" y="467"/>
                    </a:lnTo>
                    <a:lnTo>
                      <a:pt x="193" y="92"/>
                    </a:lnTo>
                    <a:lnTo>
                      <a:pt x="97" y="0"/>
                    </a:lnTo>
                    <a:lnTo>
                      <a:pt x="193" y="92"/>
                    </a:lnTo>
                    <a:lnTo>
                      <a:pt x="193" y="0"/>
                    </a:lnTo>
                    <a:lnTo>
                      <a:pt x="97" y="0"/>
                    </a:lnTo>
                    <a:lnTo>
                      <a:pt x="97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8" name="Freeform 198">
                <a:extLst>
                  <a:ext uri="{FF2B5EF4-FFF2-40B4-BE49-F238E27FC236}">
                    <a16:creationId xmlns:a16="http://schemas.microsoft.com/office/drawing/2014/main" id="{BA5B2440-322B-0AF1-FC53-0E5BB3C99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722"/>
                <a:ext cx="605" cy="189"/>
              </a:xfrm>
              <a:custGeom>
                <a:avLst/>
                <a:gdLst>
                  <a:gd name="T0" fmla="*/ 189 w 605"/>
                  <a:gd name="T1" fmla="*/ 92 h 189"/>
                  <a:gd name="T2" fmla="*/ 97 w 605"/>
                  <a:gd name="T3" fmla="*/ 189 h 189"/>
                  <a:gd name="T4" fmla="*/ 605 w 605"/>
                  <a:gd name="T5" fmla="*/ 189 h 189"/>
                  <a:gd name="T6" fmla="*/ 605 w 605"/>
                  <a:gd name="T7" fmla="*/ 0 h 189"/>
                  <a:gd name="T8" fmla="*/ 97 w 605"/>
                  <a:gd name="T9" fmla="*/ 0 h 189"/>
                  <a:gd name="T10" fmla="*/ 0 w 605"/>
                  <a:gd name="T11" fmla="*/ 92 h 189"/>
                  <a:gd name="T12" fmla="*/ 97 w 605"/>
                  <a:gd name="T13" fmla="*/ 0 h 189"/>
                  <a:gd name="T14" fmla="*/ 0 w 605"/>
                  <a:gd name="T15" fmla="*/ 0 h 189"/>
                  <a:gd name="T16" fmla="*/ 0 w 605"/>
                  <a:gd name="T17" fmla="*/ 92 h 189"/>
                  <a:gd name="T18" fmla="*/ 189 w 605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5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5" y="189"/>
                    </a:lnTo>
                    <a:lnTo>
                      <a:pt x="605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9" name="Freeform 199">
                <a:extLst>
                  <a:ext uri="{FF2B5EF4-FFF2-40B4-BE49-F238E27FC236}">
                    <a16:creationId xmlns:a16="http://schemas.microsoft.com/office/drawing/2014/main" id="{1B478560-57D6-EC2B-E422-7DE2D71D5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814"/>
                <a:ext cx="189" cy="2716"/>
              </a:xfrm>
              <a:custGeom>
                <a:avLst/>
                <a:gdLst>
                  <a:gd name="T0" fmla="*/ 4 w 189"/>
                  <a:gd name="T1" fmla="*/ 2088 h 2716"/>
                  <a:gd name="T2" fmla="*/ 189 w 189"/>
                  <a:gd name="T3" fmla="*/ 2116 h 2716"/>
                  <a:gd name="T4" fmla="*/ 189 w 189"/>
                  <a:gd name="T5" fmla="*/ 0 h 2716"/>
                  <a:gd name="T6" fmla="*/ 0 w 189"/>
                  <a:gd name="T7" fmla="*/ 0 h 2716"/>
                  <a:gd name="T8" fmla="*/ 0 w 189"/>
                  <a:gd name="T9" fmla="*/ 2116 h 2716"/>
                  <a:gd name="T10" fmla="*/ 185 w 189"/>
                  <a:gd name="T11" fmla="*/ 2144 h 2716"/>
                  <a:gd name="T12" fmla="*/ 0 w 189"/>
                  <a:gd name="T13" fmla="*/ 2116 h 2716"/>
                  <a:gd name="T14" fmla="*/ 0 w 189"/>
                  <a:gd name="T15" fmla="*/ 2716 h 2716"/>
                  <a:gd name="T16" fmla="*/ 185 w 189"/>
                  <a:gd name="T17" fmla="*/ 2144 h 2716"/>
                  <a:gd name="T18" fmla="*/ 4 w 189"/>
                  <a:gd name="T19" fmla="*/ 2088 h 2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16">
                    <a:moveTo>
                      <a:pt x="4" y="2088"/>
                    </a:moveTo>
                    <a:lnTo>
                      <a:pt x="189" y="2116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2116"/>
                    </a:lnTo>
                    <a:lnTo>
                      <a:pt x="185" y="2144"/>
                    </a:lnTo>
                    <a:lnTo>
                      <a:pt x="0" y="2116"/>
                    </a:lnTo>
                    <a:lnTo>
                      <a:pt x="0" y="2716"/>
                    </a:lnTo>
                    <a:lnTo>
                      <a:pt x="185" y="2144"/>
                    </a:lnTo>
                    <a:lnTo>
                      <a:pt x="4" y="20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0" name="Freeform 200">
                <a:extLst>
                  <a:ext uri="{FF2B5EF4-FFF2-40B4-BE49-F238E27FC236}">
                    <a16:creationId xmlns:a16="http://schemas.microsoft.com/office/drawing/2014/main" id="{ACAF5031-1923-55F4-3EA4-796030A08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2" y="9011"/>
                <a:ext cx="697" cy="947"/>
              </a:xfrm>
              <a:custGeom>
                <a:avLst/>
                <a:gdLst>
                  <a:gd name="T0" fmla="*/ 508 w 697"/>
                  <a:gd name="T1" fmla="*/ 65 h 947"/>
                  <a:gd name="T2" fmla="*/ 536 w 697"/>
                  <a:gd name="T3" fmla="*/ 0 h 947"/>
                  <a:gd name="T4" fmla="*/ 447 w 697"/>
                  <a:gd name="T5" fmla="*/ 93 h 947"/>
                  <a:gd name="T6" fmla="*/ 363 w 697"/>
                  <a:gd name="T7" fmla="*/ 193 h 947"/>
                  <a:gd name="T8" fmla="*/ 286 w 697"/>
                  <a:gd name="T9" fmla="*/ 298 h 947"/>
                  <a:gd name="T10" fmla="*/ 218 w 697"/>
                  <a:gd name="T11" fmla="*/ 407 h 947"/>
                  <a:gd name="T12" fmla="*/ 153 w 697"/>
                  <a:gd name="T13" fmla="*/ 524 h 947"/>
                  <a:gd name="T14" fmla="*/ 97 w 697"/>
                  <a:gd name="T15" fmla="*/ 641 h 947"/>
                  <a:gd name="T16" fmla="*/ 44 w 697"/>
                  <a:gd name="T17" fmla="*/ 766 h 947"/>
                  <a:gd name="T18" fmla="*/ 0 w 697"/>
                  <a:gd name="T19" fmla="*/ 891 h 947"/>
                  <a:gd name="T20" fmla="*/ 181 w 697"/>
                  <a:gd name="T21" fmla="*/ 947 h 947"/>
                  <a:gd name="T22" fmla="*/ 222 w 697"/>
                  <a:gd name="T23" fmla="*/ 830 h 947"/>
                  <a:gd name="T24" fmla="*/ 266 w 697"/>
                  <a:gd name="T25" fmla="*/ 717 h 947"/>
                  <a:gd name="T26" fmla="*/ 322 w 697"/>
                  <a:gd name="T27" fmla="*/ 608 h 947"/>
                  <a:gd name="T28" fmla="*/ 379 w 697"/>
                  <a:gd name="T29" fmla="*/ 504 h 947"/>
                  <a:gd name="T30" fmla="*/ 443 w 697"/>
                  <a:gd name="T31" fmla="*/ 403 h 947"/>
                  <a:gd name="T32" fmla="*/ 512 w 697"/>
                  <a:gd name="T33" fmla="*/ 310 h 947"/>
                  <a:gd name="T34" fmla="*/ 588 w 697"/>
                  <a:gd name="T35" fmla="*/ 218 h 947"/>
                  <a:gd name="T36" fmla="*/ 669 w 697"/>
                  <a:gd name="T37" fmla="*/ 133 h 947"/>
                  <a:gd name="T38" fmla="*/ 697 w 697"/>
                  <a:gd name="T39" fmla="*/ 65 h 947"/>
                  <a:gd name="T40" fmla="*/ 669 w 697"/>
                  <a:gd name="T41" fmla="*/ 133 h 947"/>
                  <a:gd name="T42" fmla="*/ 697 w 697"/>
                  <a:gd name="T43" fmla="*/ 105 h 947"/>
                  <a:gd name="T44" fmla="*/ 697 w 697"/>
                  <a:gd name="T45" fmla="*/ 65 h 947"/>
                  <a:gd name="T46" fmla="*/ 508 w 697"/>
                  <a:gd name="T47" fmla="*/ 65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7" h="947">
                    <a:moveTo>
                      <a:pt x="508" y="65"/>
                    </a:moveTo>
                    <a:lnTo>
                      <a:pt x="536" y="0"/>
                    </a:lnTo>
                    <a:lnTo>
                      <a:pt x="447" y="93"/>
                    </a:lnTo>
                    <a:lnTo>
                      <a:pt x="363" y="193"/>
                    </a:lnTo>
                    <a:lnTo>
                      <a:pt x="286" y="298"/>
                    </a:lnTo>
                    <a:lnTo>
                      <a:pt x="218" y="407"/>
                    </a:lnTo>
                    <a:lnTo>
                      <a:pt x="153" y="524"/>
                    </a:lnTo>
                    <a:lnTo>
                      <a:pt x="97" y="641"/>
                    </a:lnTo>
                    <a:lnTo>
                      <a:pt x="44" y="766"/>
                    </a:lnTo>
                    <a:lnTo>
                      <a:pt x="0" y="891"/>
                    </a:lnTo>
                    <a:lnTo>
                      <a:pt x="181" y="947"/>
                    </a:lnTo>
                    <a:lnTo>
                      <a:pt x="222" y="830"/>
                    </a:lnTo>
                    <a:lnTo>
                      <a:pt x="266" y="717"/>
                    </a:lnTo>
                    <a:lnTo>
                      <a:pt x="322" y="608"/>
                    </a:lnTo>
                    <a:lnTo>
                      <a:pt x="379" y="504"/>
                    </a:lnTo>
                    <a:lnTo>
                      <a:pt x="443" y="403"/>
                    </a:lnTo>
                    <a:lnTo>
                      <a:pt x="512" y="310"/>
                    </a:lnTo>
                    <a:lnTo>
                      <a:pt x="588" y="218"/>
                    </a:lnTo>
                    <a:lnTo>
                      <a:pt x="669" y="133"/>
                    </a:lnTo>
                    <a:lnTo>
                      <a:pt x="697" y="65"/>
                    </a:lnTo>
                    <a:lnTo>
                      <a:pt x="669" y="133"/>
                    </a:lnTo>
                    <a:lnTo>
                      <a:pt x="697" y="105"/>
                    </a:lnTo>
                    <a:lnTo>
                      <a:pt x="697" y="65"/>
                    </a:lnTo>
                    <a:lnTo>
                      <a:pt x="508" y="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1" name="Freeform 201">
                <a:extLst>
                  <a:ext uri="{FF2B5EF4-FFF2-40B4-BE49-F238E27FC236}">
                    <a16:creationId xmlns:a16="http://schemas.microsoft.com/office/drawing/2014/main" id="{5AE1D471-38A7-72AC-5F19-8D850C109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" y="7814"/>
                <a:ext cx="28" cy="2116"/>
              </a:xfrm>
              <a:custGeom>
                <a:avLst/>
                <a:gdLst>
                  <a:gd name="T0" fmla="*/ 0 w 28"/>
                  <a:gd name="T1" fmla="*/ 2116 h 2116"/>
                  <a:gd name="T2" fmla="*/ 0 w 28"/>
                  <a:gd name="T3" fmla="*/ 0 h 2116"/>
                  <a:gd name="T4" fmla="*/ 28 w 28"/>
                  <a:gd name="T5" fmla="*/ 0 h 2116"/>
                  <a:gd name="T6" fmla="*/ 28 w 28"/>
                  <a:gd name="T7" fmla="*/ 2031 h 2116"/>
                  <a:gd name="T8" fmla="*/ 24 w 28"/>
                  <a:gd name="T9" fmla="*/ 2043 h 2116"/>
                  <a:gd name="T10" fmla="*/ 20 w 28"/>
                  <a:gd name="T11" fmla="*/ 2051 h 2116"/>
                  <a:gd name="T12" fmla="*/ 16 w 28"/>
                  <a:gd name="T13" fmla="*/ 2063 h 2116"/>
                  <a:gd name="T14" fmla="*/ 12 w 28"/>
                  <a:gd name="T15" fmla="*/ 2075 h 2116"/>
                  <a:gd name="T16" fmla="*/ 8 w 28"/>
                  <a:gd name="T17" fmla="*/ 2084 h 2116"/>
                  <a:gd name="T18" fmla="*/ 4 w 28"/>
                  <a:gd name="T19" fmla="*/ 2096 h 2116"/>
                  <a:gd name="T20" fmla="*/ 0 w 28"/>
                  <a:gd name="T21" fmla="*/ 2108 h 2116"/>
                  <a:gd name="T22" fmla="*/ 0 w 28"/>
                  <a:gd name="T23" fmla="*/ 2116 h 2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116">
                    <a:moveTo>
                      <a:pt x="0" y="211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31"/>
                    </a:lnTo>
                    <a:lnTo>
                      <a:pt x="24" y="2043"/>
                    </a:lnTo>
                    <a:lnTo>
                      <a:pt x="20" y="2051"/>
                    </a:lnTo>
                    <a:lnTo>
                      <a:pt x="16" y="2063"/>
                    </a:lnTo>
                    <a:lnTo>
                      <a:pt x="12" y="2075"/>
                    </a:lnTo>
                    <a:lnTo>
                      <a:pt x="8" y="2084"/>
                    </a:lnTo>
                    <a:lnTo>
                      <a:pt x="4" y="2096"/>
                    </a:lnTo>
                    <a:lnTo>
                      <a:pt x="0" y="2108"/>
                    </a:lnTo>
                    <a:lnTo>
                      <a:pt x="0" y="2116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2" name="Freeform 202">
                <a:extLst>
                  <a:ext uri="{FF2B5EF4-FFF2-40B4-BE49-F238E27FC236}">
                    <a16:creationId xmlns:a16="http://schemas.microsoft.com/office/drawing/2014/main" id="{4B1BB073-08BC-AFF0-2052-0BB679B2E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7814"/>
                <a:ext cx="28" cy="2031"/>
              </a:xfrm>
              <a:custGeom>
                <a:avLst/>
                <a:gdLst>
                  <a:gd name="T0" fmla="*/ 0 w 28"/>
                  <a:gd name="T1" fmla="*/ 2031 h 2031"/>
                  <a:gd name="T2" fmla="*/ 0 w 28"/>
                  <a:gd name="T3" fmla="*/ 0 h 2031"/>
                  <a:gd name="T4" fmla="*/ 28 w 28"/>
                  <a:gd name="T5" fmla="*/ 0 h 2031"/>
                  <a:gd name="T6" fmla="*/ 28 w 28"/>
                  <a:gd name="T7" fmla="*/ 1955 h 2031"/>
                  <a:gd name="T8" fmla="*/ 24 w 28"/>
                  <a:gd name="T9" fmla="*/ 1967 h 2031"/>
                  <a:gd name="T10" fmla="*/ 20 w 28"/>
                  <a:gd name="T11" fmla="*/ 1975 h 2031"/>
                  <a:gd name="T12" fmla="*/ 16 w 28"/>
                  <a:gd name="T13" fmla="*/ 1983 h 2031"/>
                  <a:gd name="T14" fmla="*/ 12 w 28"/>
                  <a:gd name="T15" fmla="*/ 1995 h 2031"/>
                  <a:gd name="T16" fmla="*/ 8 w 28"/>
                  <a:gd name="T17" fmla="*/ 2003 h 2031"/>
                  <a:gd name="T18" fmla="*/ 4 w 28"/>
                  <a:gd name="T19" fmla="*/ 2011 h 2031"/>
                  <a:gd name="T20" fmla="*/ 4 w 28"/>
                  <a:gd name="T21" fmla="*/ 2023 h 2031"/>
                  <a:gd name="T22" fmla="*/ 0 w 28"/>
                  <a:gd name="T23" fmla="*/ 2031 h 2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031">
                    <a:moveTo>
                      <a:pt x="0" y="2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955"/>
                    </a:lnTo>
                    <a:lnTo>
                      <a:pt x="24" y="1967"/>
                    </a:lnTo>
                    <a:lnTo>
                      <a:pt x="20" y="1975"/>
                    </a:lnTo>
                    <a:lnTo>
                      <a:pt x="16" y="1983"/>
                    </a:lnTo>
                    <a:lnTo>
                      <a:pt x="12" y="1995"/>
                    </a:lnTo>
                    <a:lnTo>
                      <a:pt x="8" y="2003"/>
                    </a:lnTo>
                    <a:lnTo>
                      <a:pt x="4" y="2011"/>
                    </a:lnTo>
                    <a:lnTo>
                      <a:pt x="4" y="2023"/>
                    </a:lnTo>
                    <a:lnTo>
                      <a:pt x="0" y="2031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3" name="Freeform 203">
                <a:extLst>
                  <a:ext uri="{FF2B5EF4-FFF2-40B4-BE49-F238E27FC236}">
                    <a16:creationId xmlns:a16="http://schemas.microsoft.com/office/drawing/2014/main" id="{CF1BCC47-B03F-E6A9-1A55-BDA1682D0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7814"/>
                <a:ext cx="28" cy="1955"/>
              </a:xfrm>
              <a:custGeom>
                <a:avLst/>
                <a:gdLst>
                  <a:gd name="T0" fmla="*/ 0 w 28"/>
                  <a:gd name="T1" fmla="*/ 1955 h 1955"/>
                  <a:gd name="T2" fmla="*/ 0 w 28"/>
                  <a:gd name="T3" fmla="*/ 0 h 1955"/>
                  <a:gd name="T4" fmla="*/ 28 w 28"/>
                  <a:gd name="T5" fmla="*/ 0 h 1955"/>
                  <a:gd name="T6" fmla="*/ 28 w 28"/>
                  <a:gd name="T7" fmla="*/ 1886 h 1955"/>
                  <a:gd name="T8" fmla="*/ 24 w 28"/>
                  <a:gd name="T9" fmla="*/ 1894 h 1955"/>
                  <a:gd name="T10" fmla="*/ 20 w 28"/>
                  <a:gd name="T11" fmla="*/ 1906 h 1955"/>
                  <a:gd name="T12" fmla="*/ 16 w 28"/>
                  <a:gd name="T13" fmla="*/ 1914 h 1955"/>
                  <a:gd name="T14" fmla="*/ 12 w 28"/>
                  <a:gd name="T15" fmla="*/ 1922 h 1955"/>
                  <a:gd name="T16" fmla="*/ 8 w 28"/>
                  <a:gd name="T17" fmla="*/ 1930 h 1955"/>
                  <a:gd name="T18" fmla="*/ 4 w 28"/>
                  <a:gd name="T19" fmla="*/ 1938 h 1955"/>
                  <a:gd name="T20" fmla="*/ 4 w 28"/>
                  <a:gd name="T21" fmla="*/ 1947 h 1955"/>
                  <a:gd name="T22" fmla="*/ 0 w 28"/>
                  <a:gd name="T23" fmla="*/ 1955 h 1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955">
                    <a:moveTo>
                      <a:pt x="0" y="19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886"/>
                    </a:lnTo>
                    <a:lnTo>
                      <a:pt x="24" y="1894"/>
                    </a:lnTo>
                    <a:lnTo>
                      <a:pt x="20" y="1906"/>
                    </a:lnTo>
                    <a:lnTo>
                      <a:pt x="16" y="1914"/>
                    </a:lnTo>
                    <a:lnTo>
                      <a:pt x="12" y="1922"/>
                    </a:lnTo>
                    <a:lnTo>
                      <a:pt x="8" y="1930"/>
                    </a:lnTo>
                    <a:lnTo>
                      <a:pt x="4" y="1938"/>
                    </a:lnTo>
                    <a:lnTo>
                      <a:pt x="4" y="1947"/>
                    </a:lnTo>
                    <a:lnTo>
                      <a:pt x="0" y="1955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4" name="Freeform 204">
                <a:extLst>
                  <a:ext uri="{FF2B5EF4-FFF2-40B4-BE49-F238E27FC236}">
                    <a16:creationId xmlns:a16="http://schemas.microsoft.com/office/drawing/2014/main" id="{A76B2ECF-ED22-2DE2-EC71-9D9C63ADE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9" y="7814"/>
                <a:ext cx="29" cy="1886"/>
              </a:xfrm>
              <a:custGeom>
                <a:avLst/>
                <a:gdLst>
                  <a:gd name="T0" fmla="*/ 0 w 29"/>
                  <a:gd name="T1" fmla="*/ 1886 h 1886"/>
                  <a:gd name="T2" fmla="*/ 0 w 29"/>
                  <a:gd name="T3" fmla="*/ 0 h 1886"/>
                  <a:gd name="T4" fmla="*/ 29 w 29"/>
                  <a:gd name="T5" fmla="*/ 0 h 1886"/>
                  <a:gd name="T6" fmla="*/ 29 w 29"/>
                  <a:gd name="T7" fmla="*/ 1826 h 1886"/>
                  <a:gd name="T8" fmla="*/ 25 w 29"/>
                  <a:gd name="T9" fmla="*/ 1834 h 1886"/>
                  <a:gd name="T10" fmla="*/ 21 w 29"/>
                  <a:gd name="T11" fmla="*/ 1842 h 1886"/>
                  <a:gd name="T12" fmla="*/ 16 w 29"/>
                  <a:gd name="T13" fmla="*/ 1850 h 1886"/>
                  <a:gd name="T14" fmla="*/ 12 w 29"/>
                  <a:gd name="T15" fmla="*/ 1858 h 1886"/>
                  <a:gd name="T16" fmla="*/ 8 w 29"/>
                  <a:gd name="T17" fmla="*/ 1866 h 1886"/>
                  <a:gd name="T18" fmla="*/ 8 w 29"/>
                  <a:gd name="T19" fmla="*/ 1870 h 1886"/>
                  <a:gd name="T20" fmla="*/ 4 w 29"/>
                  <a:gd name="T21" fmla="*/ 1878 h 1886"/>
                  <a:gd name="T22" fmla="*/ 0 w 29"/>
                  <a:gd name="T23" fmla="*/ 1886 h 1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886">
                    <a:moveTo>
                      <a:pt x="0" y="188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826"/>
                    </a:lnTo>
                    <a:lnTo>
                      <a:pt x="25" y="1834"/>
                    </a:lnTo>
                    <a:lnTo>
                      <a:pt x="21" y="1842"/>
                    </a:lnTo>
                    <a:lnTo>
                      <a:pt x="16" y="1850"/>
                    </a:lnTo>
                    <a:lnTo>
                      <a:pt x="12" y="1858"/>
                    </a:lnTo>
                    <a:lnTo>
                      <a:pt x="8" y="1866"/>
                    </a:lnTo>
                    <a:lnTo>
                      <a:pt x="8" y="1870"/>
                    </a:lnTo>
                    <a:lnTo>
                      <a:pt x="4" y="1878"/>
                    </a:lnTo>
                    <a:lnTo>
                      <a:pt x="0" y="1886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5" name="Freeform 205">
                <a:extLst>
                  <a:ext uri="{FF2B5EF4-FFF2-40B4-BE49-F238E27FC236}">
                    <a16:creationId xmlns:a16="http://schemas.microsoft.com/office/drawing/2014/main" id="{3EC20BA3-F9EF-7F72-A935-2BB3D9F61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" y="7814"/>
                <a:ext cx="28" cy="1826"/>
              </a:xfrm>
              <a:custGeom>
                <a:avLst/>
                <a:gdLst>
                  <a:gd name="T0" fmla="*/ 0 w 28"/>
                  <a:gd name="T1" fmla="*/ 1826 h 1826"/>
                  <a:gd name="T2" fmla="*/ 0 w 28"/>
                  <a:gd name="T3" fmla="*/ 0 h 1826"/>
                  <a:gd name="T4" fmla="*/ 28 w 28"/>
                  <a:gd name="T5" fmla="*/ 0 h 1826"/>
                  <a:gd name="T6" fmla="*/ 28 w 28"/>
                  <a:gd name="T7" fmla="*/ 1769 h 1826"/>
                  <a:gd name="T8" fmla="*/ 24 w 28"/>
                  <a:gd name="T9" fmla="*/ 1773 h 1826"/>
                  <a:gd name="T10" fmla="*/ 20 w 28"/>
                  <a:gd name="T11" fmla="*/ 1781 h 1826"/>
                  <a:gd name="T12" fmla="*/ 16 w 28"/>
                  <a:gd name="T13" fmla="*/ 1789 h 1826"/>
                  <a:gd name="T14" fmla="*/ 12 w 28"/>
                  <a:gd name="T15" fmla="*/ 1797 h 1826"/>
                  <a:gd name="T16" fmla="*/ 12 w 28"/>
                  <a:gd name="T17" fmla="*/ 1805 h 1826"/>
                  <a:gd name="T18" fmla="*/ 8 w 28"/>
                  <a:gd name="T19" fmla="*/ 1810 h 1826"/>
                  <a:gd name="T20" fmla="*/ 4 w 28"/>
                  <a:gd name="T21" fmla="*/ 1818 h 1826"/>
                  <a:gd name="T22" fmla="*/ 0 w 28"/>
                  <a:gd name="T23" fmla="*/ 1826 h 1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826">
                    <a:moveTo>
                      <a:pt x="0" y="182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69"/>
                    </a:lnTo>
                    <a:lnTo>
                      <a:pt x="24" y="1773"/>
                    </a:lnTo>
                    <a:lnTo>
                      <a:pt x="20" y="1781"/>
                    </a:lnTo>
                    <a:lnTo>
                      <a:pt x="16" y="1789"/>
                    </a:lnTo>
                    <a:lnTo>
                      <a:pt x="12" y="1797"/>
                    </a:lnTo>
                    <a:lnTo>
                      <a:pt x="12" y="1805"/>
                    </a:lnTo>
                    <a:lnTo>
                      <a:pt x="8" y="1810"/>
                    </a:lnTo>
                    <a:lnTo>
                      <a:pt x="4" y="1818"/>
                    </a:lnTo>
                    <a:lnTo>
                      <a:pt x="0" y="1826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6" name="Freeform 206">
                <a:extLst>
                  <a:ext uri="{FF2B5EF4-FFF2-40B4-BE49-F238E27FC236}">
                    <a16:creationId xmlns:a16="http://schemas.microsoft.com/office/drawing/2014/main" id="{E8DB5456-66AE-79AB-03C8-497263FE4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7814"/>
                <a:ext cx="28" cy="1769"/>
              </a:xfrm>
              <a:custGeom>
                <a:avLst/>
                <a:gdLst>
                  <a:gd name="T0" fmla="*/ 0 w 28"/>
                  <a:gd name="T1" fmla="*/ 1769 h 1769"/>
                  <a:gd name="T2" fmla="*/ 0 w 28"/>
                  <a:gd name="T3" fmla="*/ 0 h 1769"/>
                  <a:gd name="T4" fmla="*/ 28 w 28"/>
                  <a:gd name="T5" fmla="*/ 0 h 1769"/>
                  <a:gd name="T6" fmla="*/ 28 w 28"/>
                  <a:gd name="T7" fmla="*/ 1717 h 1769"/>
                  <a:gd name="T8" fmla="*/ 24 w 28"/>
                  <a:gd name="T9" fmla="*/ 1721 h 1769"/>
                  <a:gd name="T10" fmla="*/ 20 w 28"/>
                  <a:gd name="T11" fmla="*/ 1729 h 1769"/>
                  <a:gd name="T12" fmla="*/ 16 w 28"/>
                  <a:gd name="T13" fmla="*/ 1733 h 1769"/>
                  <a:gd name="T14" fmla="*/ 16 w 28"/>
                  <a:gd name="T15" fmla="*/ 1741 h 1769"/>
                  <a:gd name="T16" fmla="*/ 12 w 28"/>
                  <a:gd name="T17" fmla="*/ 1749 h 1769"/>
                  <a:gd name="T18" fmla="*/ 8 w 28"/>
                  <a:gd name="T19" fmla="*/ 1753 h 1769"/>
                  <a:gd name="T20" fmla="*/ 4 w 28"/>
                  <a:gd name="T21" fmla="*/ 1761 h 1769"/>
                  <a:gd name="T22" fmla="*/ 0 w 28"/>
                  <a:gd name="T23" fmla="*/ 1769 h 1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69">
                    <a:moveTo>
                      <a:pt x="0" y="176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17"/>
                    </a:lnTo>
                    <a:lnTo>
                      <a:pt x="24" y="1721"/>
                    </a:lnTo>
                    <a:lnTo>
                      <a:pt x="20" y="1729"/>
                    </a:lnTo>
                    <a:lnTo>
                      <a:pt x="16" y="1733"/>
                    </a:lnTo>
                    <a:lnTo>
                      <a:pt x="16" y="1741"/>
                    </a:lnTo>
                    <a:lnTo>
                      <a:pt x="12" y="1749"/>
                    </a:lnTo>
                    <a:lnTo>
                      <a:pt x="8" y="1753"/>
                    </a:lnTo>
                    <a:lnTo>
                      <a:pt x="4" y="1761"/>
                    </a:lnTo>
                    <a:lnTo>
                      <a:pt x="0" y="176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7" name="Freeform 207">
                <a:extLst>
                  <a:ext uri="{FF2B5EF4-FFF2-40B4-BE49-F238E27FC236}">
                    <a16:creationId xmlns:a16="http://schemas.microsoft.com/office/drawing/2014/main" id="{9589A176-0B23-51E1-C35F-2EF95A462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7814"/>
                <a:ext cx="28" cy="1717"/>
              </a:xfrm>
              <a:custGeom>
                <a:avLst/>
                <a:gdLst>
                  <a:gd name="T0" fmla="*/ 0 w 28"/>
                  <a:gd name="T1" fmla="*/ 1717 h 1717"/>
                  <a:gd name="T2" fmla="*/ 0 w 28"/>
                  <a:gd name="T3" fmla="*/ 0 h 1717"/>
                  <a:gd name="T4" fmla="*/ 28 w 28"/>
                  <a:gd name="T5" fmla="*/ 0 h 1717"/>
                  <a:gd name="T6" fmla="*/ 28 w 28"/>
                  <a:gd name="T7" fmla="*/ 1664 h 1717"/>
                  <a:gd name="T8" fmla="*/ 24 w 28"/>
                  <a:gd name="T9" fmla="*/ 1673 h 1717"/>
                  <a:gd name="T10" fmla="*/ 20 w 28"/>
                  <a:gd name="T11" fmla="*/ 1677 h 1717"/>
                  <a:gd name="T12" fmla="*/ 20 w 28"/>
                  <a:gd name="T13" fmla="*/ 1685 h 1717"/>
                  <a:gd name="T14" fmla="*/ 16 w 28"/>
                  <a:gd name="T15" fmla="*/ 1689 h 1717"/>
                  <a:gd name="T16" fmla="*/ 12 w 28"/>
                  <a:gd name="T17" fmla="*/ 1697 h 1717"/>
                  <a:gd name="T18" fmla="*/ 8 w 28"/>
                  <a:gd name="T19" fmla="*/ 1701 h 1717"/>
                  <a:gd name="T20" fmla="*/ 4 w 28"/>
                  <a:gd name="T21" fmla="*/ 1709 h 1717"/>
                  <a:gd name="T22" fmla="*/ 0 w 28"/>
                  <a:gd name="T23" fmla="*/ 1717 h 1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17">
                    <a:moveTo>
                      <a:pt x="0" y="171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64"/>
                    </a:lnTo>
                    <a:lnTo>
                      <a:pt x="24" y="1673"/>
                    </a:lnTo>
                    <a:lnTo>
                      <a:pt x="20" y="1677"/>
                    </a:lnTo>
                    <a:lnTo>
                      <a:pt x="20" y="1685"/>
                    </a:lnTo>
                    <a:lnTo>
                      <a:pt x="16" y="1689"/>
                    </a:lnTo>
                    <a:lnTo>
                      <a:pt x="12" y="1697"/>
                    </a:lnTo>
                    <a:lnTo>
                      <a:pt x="8" y="1701"/>
                    </a:lnTo>
                    <a:lnTo>
                      <a:pt x="4" y="1709"/>
                    </a:lnTo>
                    <a:lnTo>
                      <a:pt x="0" y="171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8" name="Freeform 208">
                <a:extLst>
                  <a:ext uri="{FF2B5EF4-FFF2-40B4-BE49-F238E27FC236}">
                    <a16:creationId xmlns:a16="http://schemas.microsoft.com/office/drawing/2014/main" id="{6A035784-36C0-0E3D-8117-802CE4EEA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7814"/>
                <a:ext cx="28" cy="1664"/>
              </a:xfrm>
              <a:custGeom>
                <a:avLst/>
                <a:gdLst>
                  <a:gd name="T0" fmla="*/ 0 w 28"/>
                  <a:gd name="T1" fmla="*/ 1664 h 1664"/>
                  <a:gd name="T2" fmla="*/ 0 w 28"/>
                  <a:gd name="T3" fmla="*/ 0 h 1664"/>
                  <a:gd name="T4" fmla="*/ 28 w 28"/>
                  <a:gd name="T5" fmla="*/ 0 h 1664"/>
                  <a:gd name="T6" fmla="*/ 28 w 28"/>
                  <a:gd name="T7" fmla="*/ 1616 h 1664"/>
                  <a:gd name="T8" fmla="*/ 24 w 28"/>
                  <a:gd name="T9" fmla="*/ 1624 h 1664"/>
                  <a:gd name="T10" fmla="*/ 24 w 28"/>
                  <a:gd name="T11" fmla="*/ 1628 h 1664"/>
                  <a:gd name="T12" fmla="*/ 20 w 28"/>
                  <a:gd name="T13" fmla="*/ 1636 h 1664"/>
                  <a:gd name="T14" fmla="*/ 16 w 28"/>
                  <a:gd name="T15" fmla="*/ 1640 h 1664"/>
                  <a:gd name="T16" fmla="*/ 12 w 28"/>
                  <a:gd name="T17" fmla="*/ 1648 h 1664"/>
                  <a:gd name="T18" fmla="*/ 8 w 28"/>
                  <a:gd name="T19" fmla="*/ 1652 h 1664"/>
                  <a:gd name="T20" fmla="*/ 4 w 28"/>
                  <a:gd name="T21" fmla="*/ 1660 h 1664"/>
                  <a:gd name="T22" fmla="*/ 0 w 28"/>
                  <a:gd name="T23" fmla="*/ 1664 h 1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664">
                    <a:moveTo>
                      <a:pt x="0" y="1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16"/>
                    </a:lnTo>
                    <a:lnTo>
                      <a:pt x="24" y="1624"/>
                    </a:lnTo>
                    <a:lnTo>
                      <a:pt x="24" y="1628"/>
                    </a:lnTo>
                    <a:lnTo>
                      <a:pt x="20" y="1636"/>
                    </a:lnTo>
                    <a:lnTo>
                      <a:pt x="16" y="1640"/>
                    </a:lnTo>
                    <a:lnTo>
                      <a:pt x="12" y="1648"/>
                    </a:lnTo>
                    <a:lnTo>
                      <a:pt x="8" y="1652"/>
                    </a:lnTo>
                    <a:lnTo>
                      <a:pt x="4" y="1660"/>
                    </a:lnTo>
                    <a:lnTo>
                      <a:pt x="0" y="16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9" name="Freeform 209">
                <a:extLst>
                  <a:ext uri="{FF2B5EF4-FFF2-40B4-BE49-F238E27FC236}">
                    <a16:creationId xmlns:a16="http://schemas.microsoft.com/office/drawing/2014/main" id="{CD6D49C6-FC8A-1F90-8A28-4827ABB63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0" y="7814"/>
                <a:ext cx="29" cy="1616"/>
              </a:xfrm>
              <a:custGeom>
                <a:avLst/>
                <a:gdLst>
                  <a:gd name="T0" fmla="*/ 0 w 29"/>
                  <a:gd name="T1" fmla="*/ 1616 h 1616"/>
                  <a:gd name="T2" fmla="*/ 0 w 29"/>
                  <a:gd name="T3" fmla="*/ 0 h 1616"/>
                  <a:gd name="T4" fmla="*/ 29 w 29"/>
                  <a:gd name="T5" fmla="*/ 0 h 1616"/>
                  <a:gd name="T6" fmla="*/ 29 w 29"/>
                  <a:gd name="T7" fmla="*/ 1572 h 1616"/>
                  <a:gd name="T8" fmla="*/ 29 w 29"/>
                  <a:gd name="T9" fmla="*/ 1580 h 1616"/>
                  <a:gd name="T10" fmla="*/ 25 w 29"/>
                  <a:gd name="T11" fmla="*/ 1584 h 1616"/>
                  <a:gd name="T12" fmla="*/ 21 w 29"/>
                  <a:gd name="T13" fmla="*/ 1592 h 1616"/>
                  <a:gd name="T14" fmla="*/ 17 w 29"/>
                  <a:gd name="T15" fmla="*/ 1596 h 1616"/>
                  <a:gd name="T16" fmla="*/ 12 w 29"/>
                  <a:gd name="T17" fmla="*/ 1600 h 1616"/>
                  <a:gd name="T18" fmla="*/ 8 w 29"/>
                  <a:gd name="T19" fmla="*/ 1608 h 1616"/>
                  <a:gd name="T20" fmla="*/ 4 w 29"/>
                  <a:gd name="T21" fmla="*/ 1612 h 1616"/>
                  <a:gd name="T22" fmla="*/ 0 w 29"/>
                  <a:gd name="T23" fmla="*/ 1616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616">
                    <a:moveTo>
                      <a:pt x="0" y="161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572"/>
                    </a:lnTo>
                    <a:lnTo>
                      <a:pt x="29" y="1580"/>
                    </a:lnTo>
                    <a:lnTo>
                      <a:pt x="25" y="1584"/>
                    </a:lnTo>
                    <a:lnTo>
                      <a:pt x="21" y="1592"/>
                    </a:lnTo>
                    <a:lnTo>
                      <a:pt x="17" y="1596"/>
                    </a:lnTo>
                    <a:lnTo>
                      <a:pt x="12" y="1600"/>
                    </a:lnTo>
                    <a:lnTo>
                      <a:pt x="8" y="1608"/>
                    </a:lnTo>
                    <a:lnTo>
                      <a:pt x="4" y="1612"/>
                    </a:lnTo>
                    <a:lnTo>
                      <a:pt x="0" y="1616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0" name="Freeform 210">
                <a:extLst>
                  <a:ext uri="{FF2B5EF4-FFF2-40B4-BE49-F238E27FC236}">
                    <a16:creationId xmlns:a16="http://schemas.microsoft.com/office/drawing/2014/main" id="{A528A7E2-77EE-52CC-782D-2A587C824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7814"/>
                <a:ext cx="32" cy="1572"/>
              </a:xfrm>
              <a:custGeom>
                <a:avLst/>
                <a:gdLst>
                  <a:gd name="T0" fmla="*/ 0 w 32"/>
                  <a:gd name="T1" fmla="*/ 1572 h 1572"/>
                  <a:gd name="T2" fmla="*/ 0 w 32"/>
                  <a:gd name="T3" fmla="*/ 0 h 1572"/>
                  <a:gd name="T4" fmla="*/ 32 w 32"/>
                  <a:gd name="T5" fmla="*/ 0 h 1572"/>
                  <a:gd name="T6" fmla="*/ 32 w 32"/>
                  <a:gd name="T7" fmla="*/ 1531 h 1572"/>
                  <a:gd name="T8" fmla="*/ 28 w 32"/>
                  <a:gd name="T9" fmla="*/ 1536 h 1572"/>
                  <a:gd name="T10" fmla="*/ 24 w 32"/>
                  <a:gd name="T11" fmla="*/ 1544 h 1572"/>
                  <a:gd name="T12" fmla="*/ 20 w 32"/>
                  <a:gd name="T13" fmla="*/ 1548 h 1572"/>
                  <a:gd name="T14" fmla="*/ 16 w 32"/>
                  <a:gd name="T15" fmla="*/ 1552 h 1572"/>
                  <a:gd name="T16" fmla="*/ 12 w 32"/>
                  <a:gd name="T17" fmla="*/ 1560 h 1572"/>
                  <a:gd name="T18" fmla="*/ 8 w 32"/>
                  <a:gd name="T19" fmla="*/ 1564 h 1572"/>
                  <a:gd name="T20" fmla="*/ 4 w 32"/>
                  <a:gd name="T21" fmla="*/ 1568 h 1572"/>
                  <a:gd name="T22" fmla="*/ 0 w 32"/>
                  <a:gd name="T23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572">
                    <a:moveTo>
                      <a:pt x="0" y="157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531"/>
                    </a:lnTo>
                    <a:lnTo>
                      <a:pt x="28" y="1536"/>
                    </a:lnTo>
                    <a:lnTo>
                      <a:pt x="24" y="1544"/>
                    </a:lnTo>
                    <a:lnTo>
                      <a:pt x="20" y="1548"/>
                    </a:lnTo>
                    <a:lnTo>
                      <a:pt x="16" y="1552"/>
                    </a:lnTo>
                    <a:lnTo>
                      <a:pt x="12" y="1560"/>
                    </a:lnTo>
                    <a:lnTo>
                      <a:pt x="8" y="1564"/>
                    </a:lnTo>
                    <a:lnTo>
                      <a:pt x="4" y="1568"/>
                    </a:lnTo>
                    <a:lnTo>
                      <a:pt x="0" y="1572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1" name="Freeform 211">
                <a:extLst>
                  <a:ext uri="{FF2B5EF4-FFF2-40B4-BE49-F238E27FC236}">
                    <a16:creationId xmlns:a16="http://schemas.microsoft.com/office/drawing/2014/main" id="{BC095EA1-F861-B072-7C15-CA24CA70C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1" y="7814"/>
                <a:ext cx="28" cy="1531"/>
              </a:xfrm>
              <a:custGeom>
                <a:avLst/>
                <a:gdLst>
                  <a:gd name="T0" fmla="*/ 0 w 28"/>
                  <a:gd name="T1" fmla="*/ 1531 h 1531"/>
                  <a:gd name="T2" fmla="*/ 0 w 28"/>
                  <a:gd name="T3" fmla="*/ 0 h 1531"/>
                  <a:gd name="T4" fmla="*/ 28 w 28"/>
                  <a:gd name="T5" fmla="*/ 0 h 1531"/>
                  <a:gd name="T6" fmla="*/ 28 w 28"/>
                  <a:gd name="T7" fmla="*/ 1491 h 1531"/>
                  <a:gd name="T8" fmla="*/ 24 w 28"/>
                  <a:gd name="T9" fmla="*/ 1495 h 1531"/>
                  <a:gd name="T10" fmla="*/ 20 w 28"/>
                  <a:gd name="T11" fmla="*/ 1503 h 1531"/>
                  <a:gd name="T12" fmla="*/ 16 w 28"/>
                  <a:gd name="T13" fmla="*/ 1507 h 1531"/>
                  <a:gd name="T14" fmla="*/ 12 w 28"/>
                  <a:gd name="T15" fmla="*/ 1511 h 1531"/>
                  <a:gd name="T16" fmla="*/ 8 w 28"/>
                  <a:gd name="T17" fmla="*/ 1515 h 1531"/>
                  <a:gd name="T18" fmla="*/ 4 w 28"/>
                  <a:gd name="T19" fmla="*/ 1523 h 1531"/>
                  <a:gd name="T20" fmla="*/ 0 w 28"/>
                  <a:gd name="T21" fmla="*/ 1527 h 1531"/>
                  <a:gd name="T22" fmla="*/ 0 w 28"/>
                  <a:gd name="T23" fmla="*/ 1531 h 1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531">
                    <a:moveTo>
                      <a:pt x="0" y="1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91"/>
                    </a:lnTo>
                    <a:lnTo>
                      <a:pt x="24" y="1495"/>
                    </a:lnTo>
                    <a:lnTo>
                      <a:pt x="20" y="1503"/>
                    </a:lnTo>
                    <a:lnTo>
                      <a:pt x="16" y="1507"/>
                    </a:lnTo>
                    <a:lnTo>
                      <a:pt x="12" y="1511"/>
                    </a:lnTo>
                    <a:lnTo>
                      <a:pt x="8" y="1515"/>
                    </a:lnTo>
                    <a:lnTo>
                      <a:pt x="4" y="1523"/>
                    </a:lnTo>
                    <a:lnTo>
                      <a:pt x="0" y="1527"/>
                    </a:lnTo>
                    <a:lnTo>
                      <a:pt x="0" y="1531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2" name="Freeform 212">
                <a:extLst>
                  <a:ext uri="{FF2B5EF4-FFF2-40B4-BE49-F238E27FC236}">
                    <a16:creationId xmlns:a16="http://schemas.microsoft.com/office/drawing/2014/main" id="{3E0172C9-7231-6525-D4AA-6C16C3D2D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9" y="7814"/>
                <a:ext cx="28" cy="1491"/>
              </a:xfrm>
              <a:custGeom>
                <a:avLst/>
                <a:gdLst>
                  <a:gd name="T0" fmla="*/ 0 w 28"/>
                  <a:gd name="T1" fmla="*/ 1491 h 1491"/>
                  <a:gd name="T2" fmla="*/ 0 w 28"/>
                  <a:gd name="T3" fmla="*/ 0 h 1491"/>
                  <a:gd name="T4" fmla="*/ 28 w 28"/>
                  <a:gd name="T5" fmla="*/ 0 h 1491"/>
                  <a:gd name="T6" fmla="*/ 28 w 28"/>
                  <a:gd name="T7" fmla="*/ 1455 h 1491"/>
                  <a:gd name="T8" fmla="*/ 24 w 28"/>
                  <a:gd name="T9" fmla="*/ 1459 h 1491"/>
                  <a:gd name="T10" fmla="*/ 20 w 28"/>
                  <a:gd name="T11" fmla="*/ 1463 h 1491"/>
                  <a:gd name="T12" fmla="*/ 16 w 28"/>
                  <a:gd name="T13" fmla="*/ 1467 h 1491"/>
                  <a:gd name="T14" fmla="*/ 12 w 28"/>
                  <a:gd name="T15" fmla="*/ 1471 h 1491"/>
                  <a:gd name="T16" fmla="*/ 8 w 28"/>
                  <a:gd name="T17" fmla="*/ 1479 h 1491"/>
                  <a:gd name="T18" fmla="*/ 4 w 28"/>
                  <a:gd name="T19" fmla="*/ 1483 h 1491"/>
                  <a:gd name="T20" fmla="*/ 0 w 28"/>
                  <a:gd name="T21" fmla="*/ 1487 h 1491"/>
                  <a:gd name="T22" fmla="*/ 0 w 28"/>
                  <a:gd name="T23" fmla="*/ 1491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91">
                    <a:moveTo>
                      <a:pt x="0" y="149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55"/>
                    </a:lnTo>
                    <a:lnTo>
                      <a:pt x="24" y="1459"/>
                    </a:lnTo>
                    <a:lnTo>
                      <a:pt x="20" y="1463"/>
                    </a:lnTo>
                    <a:lnTo>
                      <a:pt x="16" y="1467"/>
                    </a:lnTo>
                    <a:lnTo>
                      <a:pt x="12" y="1471"/>
                    </a:lnTo>
                    <a:lnTo>
                      <a:pt x="8" y="1479"/>
                    </a:lnTo>
                    <a:lnTo>
                      <a:pt x="4" y="1483"/>
                    </a:lnTo>
                    <a:lnTo>
                      <a:pt x="0" y="1487"/>
                    </a:lnTo>
                    <a:lnTo>
                      <a:pt x="0" y="1491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3" name="Freeform 213">
                <a:extLst>
                  <a:ext uri="{FF2B5EF4-FFF2-40B4-BE49-F238E27FC236}">
                    <a16:creationId xmlns:a16="http://schemas.microsoft.com/office/drawing/2014/main" id="{1FC966CA-DCF7-4F4A-8CB6-33C876AD6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7814"/>
                <a:ext cx="28" cy="1455"/>
              </a:xfrm>
              <a:custGeom>
                <a:avLst/>
                <a:gdLst>
                  <a:gd name="T0" fmla="*/ 0 w 28"/>
                  <a:gd name="T1" fmla="*/ 1455 h 1455"/>
                  <a:gd name="T2" fmla="*/ 0 w 28"/>
                  <a:gd name="T3" fmla="*/ 0 h 1455"/>
                  <a:gd name="T4" fmla="*/ 28 w 28"/>
                  <a:gd name="T5" fmla="*/ 0 h 1455"/>
                  <a:gd name="T6" fmla="*/ 28 w 28"/>
                  <a:gd name="T7" fmla="*/ 1419 h 1455"/>
                  <a:gd name="T8" fmla="*/ 24 w 28"/>
                  <a:gd name="T9" fmla="*/ 1423 h 1455"/>
                  <a:gd name="T10" fmla="*/ 20 w 28"/>
                  <a:gd name="T11" fmla="*/ 1427 h 1455"/>
                  <a:gd name="T12" fmla="*/ 16 w 28"/>
                  <a:gd name="T13" fmla="*/ 1431 h 1455"/>
                  <a:gd name="T14" fmla="*/ 12 w 28"/>
                  <a:gd name="T15" fmla="*/ 1435 h 1455"/>
                  <a:gd name="T16" fmla="*/ 8 w 28"/>
                  <a:gd name="T17" fmla="*/ 1439 h 1455"/>
                  <a:gd name="T18" fmla="*/ 4 w 28"/>
                  <a:gd name="T19" fmla="*/ 1443 h 1455"/>
                  <a:gd name="T20" fmla="*/ 4 w 28"/>
                  <a:gd name="T21" fmla="*/ 1451 h 1455"/>
                  <a:gd name="T22" fmla="*/ 0 w 28"/>
                  <a:gd name="T23" fmla="*/ 1455 h 1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55">
                    <a:moveTo>
                      <a:pt x="0" y="14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19"/>
                    </a:lnTo>
                    <a:lnTo>
                      <a:pt x="24" y="1423"/>
                    </a:lnTo>
                    <a:lnTo>
                      <a:pt x="20" y="1427"/>
                    </a:lnTo>
                    <a:lnTo>
                      <a:pt x="16" y="1431"/>
                    </a:lnTo>
                    <a:lnTo>
                      <a:pt x="12" y="1435"/>
                    </a:lnTo>
                    <a:lnTo>
                      <a:pt x="8" y="1439"/>
                    </a:lnTo>
                    <a:lnTo>
                      <a:pt x="4" y="1443"/>
                    </a:lnTo>
                    <a:lnTo>
                      <a:pt x="4" y="1451"/>
                    </a:lnTo>
                    <a:lnTo>
                      <a:pt x="0" y="1455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4" name="Freeform 214">
                <a:extLst>
                  <a:ext uri="{FF2B5EF4-FFF2-40B4-BE49-F238E27FC236}">
                    <a16:creationId xmlns:a16="http://schemas.microsoft.com/office/drawing/2014/main" id="{857886DD-8D30-4138-9EAC-AAB0F1F6E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" y="7814"/>
                <a:ext cx="29" cy="1419"/>
              </a:xfrm>
              <a:custGeom>
                <a:avLst/>
                <a:gdLst>
                  <a:gd name="T0" fmla="*/ 0 w 29"/>
                  <a:gd name="T1" fmla="*/ 1419 h 1419"/>
                  <a:gd name="T2" fmla="*/ 0 w 29"/>
                  <a:gd name="T3" fmla="*/ 0 h 1419"/>
                  <a:gd name="T4" fmla="*/ 29 w 29"/>
                  <a:gd name="T5" fmla="*/ 0 h 1419"/>
                  <a:gd name="T6" fmla="*/ 29 w 29"/>
                  <a:gd name="T7" fmla="*/ 1382 h 1419"/>
                  <a:gd name="T8" fmla="*/ 25 w 29"/>
                  <a:gd name="T9" fmla="*/ 1386 h 1419"/>
                  <a:gd name="T10" fmla="*/ 21 w 29"/>
                  <a:gd name="T11" fmla="*/ 1390 h 1419"/>
                  <a:gd name="T12" fmla="*/ 17 w 29"/>
                  <a:gd name="T13" fmla="*/ 1395 h 1419"/>
                  <a:gd name="T14" fmla="*/ 13 w 29"/>
                  <a:gd name="T15" fmla="*/ 1399 h 1419"/>
                  <a:gd name="T16" fmla="*/ 9 w 29"/>
                  <a:gd name="T17" fmla="*/ 1407 h 1419"/>
                  <a:gd name="T18" fmla="*/ 9 w 29"/>
                  <a:gd name="T19" fmla="*/ 1411 h 1419"/>
                  <a:gd name="T20" fmla="*/ 5 w 29"/>
                  <a:gd name="T21" fmla="*/ 1415 h 1419"/>
                  <a:gd name="T22" fmla="*/ 0 w 29"/>
                  <a:gd name="T23" fmla="*/ 1419 h 1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419">
                    <a:moveTo>
                      <a:pt x="0" y="1419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382"/>
                    </a:lnTo>
                    <a:lnTo>
                      <a:pt x="25" y="1386"/>
                    </a:lnTo>
                    <a:lnTo>
                      <a:pt x="21" y="1390"/>
                    </a:lnTo>
                    <a:lnTo>
                      <a:pt x="17" y="1395"/>
                    </a:lnTo>
                    <a:lnTo>
                      <a:pt x="13" y="1399"/>
                    </a:lnTo>
                    <a:lnTo>
                      <a:pt x="9" y="1407"/>
                    </a:lnTo>
                    <a:lnTo>
                      <a:pt x="9" y="1411"/>
                    </a:lnTo>
                    <a:lnTo>
                      <a:pt x="5" y="1415"/>
                    </a:lnTo>
                    <a:lnTo>
                      <a:pt x="0" y="1419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5" name="Freeform 215">
                <a:extLst>
                  <a:ext uri="{FF2B5EF4-FFF2-40B4-BE49-F238E27FC236}">
                    <a16:creationId xmlns:a16="http://schemas.microsoft.com/office/drawing/2014/main" id="{BF630E2E-C61C-FCFA-47FE-9C19D8183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4" y="7814"/>
                <a:ext cx="28" cy="1382"/>
              </a:xfrm>
              <a:custGeom>
                <a:avLst/>
                <a:gdLst>
                  <a:gd name="T0" fmla="*/ 0 w 28"/>
                  <a:gd name="T1" fmla="*/ 1382 h 1382"/>
                  <a:gd name="T2" fmla="*/ 0 w 28"/>
                  <a:gd name="T3" fmla="*/ 0 h 1382"/>
                  <a:gd name="T4" fmla="*/ 28 w 28"/>
                  <a:gd name="T5" fmla="*/ 0 h 1382"/>
                  <a:gd name="T6" fmla="*/ 28 w 28"/>
                  <a:gd name="T7" fmla="*/ 1350 h 1382"/>
                  <a:gd name="T8" fmla="*/ 24 w 28"/>
                  <a:gd name="T9" fmla="*/ 1354 h 1382"/>
                  <a:gd name="T10" fmla="*/ 20 w 28"/>
                  <a:gd name="T11" fmla="*/ 1358 h 1382"/>
                  <a:gd name="T12" fmla="*/ 16 w 28"/>
                  <a:gd name="T13" fmla="*/ 1362 h 1382"/>
                  <a:gd name="T14" fmla="*/ 12 w 28"/>
                  <a:gd name="T15" fmla="*/ 1366 h 1382"/>
                  <a:gd name="T16" fmla="*/ 12 w 28"/>
                  <a:gd name="T17" fmla="*/ 1370 h 1382"/>
                  <a:gd name="T18" fmla="*/ 8 w 28"/>
                  <a:gd name="T19" fmla="*/ 1374 h 1382"/>
                  <a:gd name="T20" fmla="*/ 4 w 28"/>
                  <a:gd name="T21" fmla="*/ 1378 h 1382"/>
                  <a:gd name="T22" fmla="*/ 0 w 28"/>
                  <a:gd name="T23" fmla="*/ 1382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82">
                    <a:moveTo>
                      <a:pt x="0" y="1382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50"/>
                    </a:lnTo>
                    <a:lnTo>
                      <a:pt x="24" y="1354"/>
                    </a:lnTo>
                    <a:lnTo>
                      <a:pt x="20" y="1358"/>
                    </a:lnTo>
                    <a:lnTo>
                      <a:pt x="16" y="1362"/>
                    </a:lnTo>
                    <a:lnTo>
                      <a:pt x="12" y="1366"/>
                    </a:lnTo>
                    <a:lnTo>
                      <a:pt x="12" y="1370"/>
                    </a:lnTo>
                    <a:lnTo>
                      <a:pt x="8" y="1374"/>
                    </a:lnTo>
                    <a:lnTo>
                      <a:pt x="4" y="1378"/>
                    </a:lnTo>
                    <a:lnTo>
                      <a:pt x="0" y="1382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6" name="Freeform 216">
                <a:extLst>
                  <a:ext uri="{FF2B5EF4-FFF2-40B4-BE49-F238E27FC236}">
                    <a16:creationId xmlns:a16="http://schemas.microsoft.com/office/drawing/2014/main" id="{7429F2DE-BE59-6974-AAD0-68E9258A8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2" y="7814"/>
                <a:ext cx="28" cy="1350"/>
              </a:xfrm>
              <a:custGeom>
                <a:avLst/>
                <a:gdLst>
                  <a:gd name="T0" fmla="*/ 0 w 28"/>
                  <a:gd name="T1" fmla="*/ 1350 h 1350"/>
                  <a:gd name="T2" fmla="*/ 0 w 28"/>
                  <a:gd name="T3" fmla="*/ 0 h 1350"/>
                  <a:gd name="T4" fmla="*/ 28 w 28"/>
                  <a:gd name="T5" fmla="*/ 0 h 1350"/>
                  <a:gd name="T6" fmla="*/ 28 w 28"/>
                  <a:gd name="T7" fmla="*/ 1318 h 1350"/>
                  <a:gd name="T8" fmla="*/ 24 w 28"/>
                  <a:gd name="T9" fmla="*/ 1322 h 1350"/>
                  <a:gd name="T10" fmla="*/ 20 w 28"/>
                  <a:gd name="T11" fmla="*/ 1326 h 1350"/>
                  <a:gd name="T12" fmla="*/ 16 w 28"/>
                  <a:gd name="T13" fmla="*/ 1330 h 1350"/>
                  <a:gd name="T14" fmla="*/ 16 w 28"/>
                  <a:gd name="T15" fmla="*/ 1334 h 1350"/>
                  <a:gd name="T16" fmla="*/ 12 w 28"/>
                  <a:gd name="T17" fmla="*/ 1338 h 1350"/>
                  <a:gd name="T18" fmla="*/ 8 w 28"/>
                  <a:gd name="T19" fmla="*/ 1342 h 1350"/>
                  <a:gd name="T20" fmla="*/ 4 w 28"/>
                  <a:gd name="T21" fmla="*/ 1346 h 1350"/>
                  <a:gd name="T22" fmla="*/ 0 w 28"/>
                  <a:gd name="T23" fmla="*/ 1350 h 1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50">
                    <a:moveTo>
                      <a:pt x="0" y="135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18"/>
                    </a:lnTo>
                    <a:lnTo>
                      <a:pt x="24" y="1322"/>
                    </a:lnTo>
                    <a:lnTo>
                      <a:pt x="20" y="1326"/>
                    </a:lnTo>
                    <a:lnTo>
                      <a:pt x="16" y="1330"/>
                    </a:lnTo>
                    <a:lnTo>
                      <a:pt x="16" y="1334"/>
                    </a:lnTo>
                    <a:lnTo>
                      <a:pt x="12" y="1338"/>
                    </a:lnTo>
                    <a:lnTo>
                      <a:pt x="8" y="1342"/>
                    </a:lnTo>
                    <a:lnTo>
                      <a:pt x="4" y="1346"/>
                    </a:lnTo>
                    <a:lnTo>
                      <a:pt x="0" y="1350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7" name="Freeform 217">
                <a:extLst>
                  <a:ext uri="{FF2B5EF4-FFF2-40B4-BE49-F238E27FC236}">
                    <a16:creationId xmlns:a16="http://schemas.microsoft.com/office/drawing/2014/main" id="{D02E6B0A-C231-13C1-B047-7A32385E4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7814"/>
                <a:ext cx="28" cy="1318"/>
              </a:xfrm>
              <a:custGeom>
                <a:avLst/>
                <a:gdLst>
                  <a:gd name="T0" fmla="*/ 0 w 28"/>
                  <a:gd name="T1" fmla="*/ 1318 h 1318"/>
                  <a:gd name="T2" fmla="*/ 0 w 28"/>
                  <a:gd name="T3" fmla="*/ 0 h 1318"/>
                  <a:gd name="T4" fmla="*/ 28 w 28"/>
                  <a:gd name="T5" fmla="*/ 0 h 1318"/>
                  <a:gd name="T6" fmla="*/ 28 w 28"/>
                  <a:gd name="T7" fmla="*/ 1286 h 1318"/>
                  <a:gd name="T8" fmla="*/ 24 w 28"/>
                  <a:gd name="T9" fmla="*/ 1290 h 1318"/>
                  <a:gd name="T10" fmla="*/ 20 w 28"/>
                  <a:gd name="T11" fmla="*/ 1294 h 1318"/>
                  <a:gd name="T12" fmla="*/ 16 w 28"/>
                  <a:gd name="T13" fmla="*/ 1298 h 1318"/>
                  <a:gd name="T14" fmla="*/ 16 w 28"/>
                  <a:gd name="T15" fmla="*/ 1302 h 1318"/>
                  <a:gd name="T16" fmla="*/ 12 w 28"/>
                  <a:gd name="T17" fmla="*/ 1306 h 1318"/>
                  <a:gd name="T18" fmla="*/ 8 w 28"/>
                  <a:gd name="T19" fmla="*/ 1310 h 1318"/>
                  <a:gd name="T20" fmla="*/ 4 w 28"/>
                  <a:gd name="T21" fmla="*/ 1314 h 1318"/>
                  <a:gd name="T22" fmla="*/ 0 w 28"/>
                  <a:gd name="T23" fmla="*/ 1318 h 1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18">
                    <a:moveTo>
                      <a:pt x="0" y="131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286"/>
                    </a:lnTo>
                    <a:lnTo>
                      <a:pt x="24" y="1290"/>
                    </a:lnTo>
                    <a:lnTo>
                      <a:pt x="20" y="1294"/>
                    </a:lnTo>
                    <a:lnTo>
                      <a:pt x="16" y="1298"/>
                    </a:lnTo>
                    <a:lnTo>
                      <a:pt x="16" y="1302"/>
                    </a:lnTo>
                    <a:lnTo>
                      <a:pt x="12" y="1306"/>
                    </a:lnTo>
                    <a:lnTo>
                      <a:pt x="8" y="1310"/>
                    </a:lnTo>
                    <a:lnTo>
                      <a:pt x="4" y="1314"/>
                    </a:lnTo>
                    <a:lnTo>
                      <a:pt x="0" y="1318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8" name="Freeform 218">
                <a:extLst>
                  <a:ext uri="{FF2B5EF4-FFF2-40B4-BE49-F238E27FC236}">
                    <a16:creationId xmlns:a16="http://schemas.microsoft.com/office/drawing/2014/main" id="{E539B58D-EAB0-3B0E-483D-0A4016E2F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8" y="7814"/>
                <a:ext cx="29" cy="1286"/>
              </a:xfrm>
              <a:custGeom>
                <a:avLst/>
                <a:gdLst>
                  <a:gd name="T0" fmla="*/ 0 w 29"/>
                  <a:gd name="T1" fmla="*/ 1286 h 1286"/>
                  <a:gd name="T2" fmla="*/ 0 w 29"/>
                  <a:gd name="T3" fmla="*/ 0 h 1286"/>
                  <a:gd name="T4" fmla="*/ 25 w 29"/>
                  <a:gd name="T5" fmla="*/ 0 h 1286"/>
                  <a:gd name="T6" fmla="*/ 25 w 29"/>
                  <a:gd name="T7" fmla="*/ 375 h 1286"/>
                  <a:gd name="T8" fmla="*/ 29 w 29"/>
                  <a:gd name="T9" fmla="*/ 375 h 1286"/>
                  <a:gd name="T10" fmla="*/ 29 w 29"/>
                  <a:gd name="T11" fmla="*/ 883 h 1286"/>
                  <a:gd name="T12" fmla="*/ 25 w 29"/>
                  <a:gd name="T13" fmla="*/ 883 h 1286"/>
                  <a:gd name="T14" fmla="*/ 25 w 29"/>
                  <a:gd name="T15" fmla="*/ 1262 h 1286"/>
                  <a:gd name="T16" fmla="*/ 20 w 29"/>
                  <a:gd name="T17" fmla="*/ 1266 h 1286"/>
                  <a:gd name="T18" fmla="*/ 20 w 29"/>
                  <a:gd name="T19" fmla="*/ 1270 h 1286"/>
                  <a:gd name="T20" fmla="*/ 16 w 29"/>
                  <a:gd name="T21" fmla="*/ 1274 h 1286"/>
                  <a:gd name="T22" fmla="*/ 12 w 29"/>
                  <a:gd name="T23" fmla="*/ 1274 h 1286"/>
                  <a:gd name="T24" fmla="*/ 8 w 29"/>
                  <a:gd name="T25" fmla="*/ 1278 h 1286"/>
                  <a:gd name="T26" fmla="*/ 8 w 29"/>
                  <a:gd name="T27" fmla="*/ 1282 h 1286"/>
                  <a:gd name="T28" fmla="*/ 4 w 29"/>
                  <a:gd name="T29" fmla="*/ 1286 h 1286"/>
                  <a:gd name="T30" fmla="*/ 0 w 29"/>
                  <a:gd name="T31" fmla="*/ 1286 h 1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" h="1286">
                    <a:moveTo>
                      <a:pt x="0" y="1286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375"/>
                    </a:lnTo>
                    <a:lnTo>
                      <a:pt x="29" y="375"/>
                    </a:lnTo>
                    <a:lnTo>
                      <a:pt x="29" y="883"/>
                    </a:lnTo>
                    <a:lnTo>
                      <a:pt x="25" y="883"/>
                    </a:lnTo>
                    <a:lnTo>
                      <a:pt x="25" y="1262"/>
                    </a:lnTo>
                    <a:lnTo>
                      <a:pt x="20" y="1266"/>
                    </a:lnTo>
                    <a:lnTo>
                      <a:pt x="20" y="1270"/>
                    </a:lnTo>
                    <a:lnTo>
                      <a:pt x="16" y="1274"/>
                    </a:lnTo>
                    <a:lnTo>
                      <a:pt x="12" y="1274"/>
                    </a:lnTo>
                    <a:lnTo>
                      <a:pt x="8" y="1278"/>
                    </a:lnTo>
                    <a:lnTo>
                      <a:pt x="8" y="1282"/>
                    </a:lnTo>
                    <a:lnTo>
                      <a:pt x="4" y="1286"/>
                    </a:lnTo>
                    <a:lnTo>
                      <a:pt x="0" y="1286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9" name="Rectangle 219">
                <a:extLst>
                  <a:ext uri="{FF2B5EF4-FFF2-40B4-BE49-F238E27FC236}">
                    <a16:creationId xmlns:a16="http://schemas.microsoft.com/office/drawing/2014/main" id="{FC7A1D92-DD26-5FB0-0E0B-9D7CBD76F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7" y="8189"/>
                <a:ext cx="28" cy="508"/>
              </a:xfrm>
              <a:prstGeom prst="rect">
                <a:avLst/>
              </a:pr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0" name="Rectangle 220">
                <a:extLst>
                  <a:ext uri="{FF2B5EF4-FFF2-40B4-BE49-F238E27FC236}">
                    <a16:creationId xmlns:a16="http://schemas.microsoft.com/office/drawing/2014/main" id="{7F25E489-9987-C6DB-567C-8A4C9F692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5" y="8189"/>
                <a:ext cx="28" cy="508"/>
              </a:xfrm>
              <a:prstGeom prst="rect">
                <a:avLst/>
              </a:pr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1" name="Rectangle 221">
                <a:extLst>
                  <a:ext uri="{FF2B5EF4-FFF2-40B4-BE49-F238E27FC236}">
                    <a16:creationId xmlns:a16="http://schemas.microsoft.com/office/drawing/2014/main" id="{F3A98447-BE68-7533-35D5-342A9E68F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3" y="8189"/>
                <a:ext cx="32" cy="508"/>
              </a:xfrm>
              <a:prstGeom prst="rect">
                <a:avLst/>
              </a:pr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2" name="Rectangle 222">
                <a:extLst>
                  <a:ext uri="{FF2B5EF4-FFF2-40B4-BE49-F238E27FC236}">
                    <a16:creationId xmlns:a16="http://schemas.microsoft.com/office/drawing/2014/main" id="{F8F83C7B-B21B-43ED-45E2-C56DCD424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5" y="8189"/>
                <a:ext cx="28" cy="508"/>
              </a:xfrm>
              <a:prstGeom prst="rect">
                <a:avLst/>
              </a:pr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3" name="Rectangle 223">
                <a:extLst>
                  <a:ext uri="{FF2B5EF4-FFF2-40B4-BE49-F238E27FC236}">
                    <a16:creationId xmlns:a16="http://schemas.microsoft.com/office/drawing/2014/main" id="{97CDE6C1-324B-A90A-31F7-F6CA84DC4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3" y="8189"/>
                <a:ext cx="29" cy="508"/>
              </a:xfrm>
              <a:prstGeom prst="rect">
                <a:avLst/>
              </a:pr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4" name="Rectangle 224">
                <a:extLst>
                  <a:ext uri="{FF2B5EF4-FFF2-40B4-BE49-F238E27FC236}">
                    <a16:creationId xmlns:a16="http://schemas.microsoft.com/office/drawing/2014/main" id="{0DF2370E-F350-7337-296F-33C92382C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8189"/>
                <a:ext cx="28" cy="508"/>
              </a:xfrm>
              <a:prstGeom prst="rect">
                <a:avLst/>
              </a:pr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5" name="Rectangle 225">
                <a:extLst>
                  <a:ext uri="{FF2B5EF4-FFF2-40B4-BE49-F238E27FC236}">
                    <a16:creationId xmlns:a16="http://schemas.microsoft.com/office/drawing/2014/main" id="{F982C3DA-7D80-BD23-27F4-1C4C40B5A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8189"/>
                <a:ext cx="28" cy="508"/>
              </a:xfrm>
              <a:prstGeom prst="rect">
                <a:avLst/>
              </a:pr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6" name="Rectangle 226">
                <a:extLst>
                  <a:ext uri="{FF2B5EF4-FFF2-40B4-BE49-F238E27FC236}">
                    <a16:creationId xmlns:a16="http://schemas.microsoft.com/office/drawing/2014/main" id="{1B4B933F-5D83-0914-5100-514181D8C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8189"/>
                <a:ext cx="28" cy="508"/>
              </a:xfrm>
              <a:prstGeom prst="rect">
                <a:avLst/>
              </a:pr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7" name="Rectangle 227">
                <a:extLst>
                  <a:ext uri="{FF2B5EF4-FFF2-40B4-BE49-F238E27FC236}">
                    <a16:creationId xmlns:a16="http://schemas.microsoft.com/office/drawing/2014/main" id="{C2A70036-E84F-9601-5A86-43257CE03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" y="8189"/>
                <a:ext cx="28" cy="508"/>
              </a:xfrm>
              <a:prstGeom prst="rect">
                <a:avLst/>
              </a:pr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8" name="Rectangle 228">
                <a:extLst>
                  <a:ext uri="{FF2B5EF4-FFF2-40B4-BE49-F238E27FC236}">
                    <a16:creationId xmlns:a16="http://schemas.microsoft.com/office/drawing/2014/main" id="{91FE2D8D-2569-0EAB-0B7A-C8846AA1A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8189"/>
                <a:ext cx="29" cy="508"/>
              </a:xfrm>
              <a:prstGeom prst="rect">
                <a:avLst/>
              </a:pr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9" name="Rectangle 229">
                <a:extLst>
                  <a:ext uri="{FF2B5EF4-FFF2-40B4-BE49-F238E27FC236}">
                    <a16:creationId xmlns:a16="http://schemas.microsoft.com/office/drawing/2014/main" id="{0D693879-3DEA-E15F-4F7E-E8A93BDA5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" y="8189"/>
                <a:ext cx="28" cy="508"/>
              </a:xfrm>
              <a:prstGeom prst="rect">
                <a:avLst/>
              </a:pr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0" name="Rectangle 230">
                <a:extLst>
                  <a:ext uri="{FF2B5EF4-FFF2-40B4-BE49-F238E27FC236}">
                    <a16:creationId xmlns:a16="http://schemas.microsoft.com/office/drawing/2014/main" id="{1D297E91-A6D8-83EA-FE20-2986EE3F7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1" y="8189"/>
                <a:ext cx="28" cy="508"/>
              </a:xfrm>
              <a:prstGeom prst="rect">
                <a:avLst/>
              </a:pr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1" name="Rectangle 231">
                <a:extLst>
                  <a:ext uri="{FF2B5EF4-FFF2-40B4-BE49-F238E27FC236}">
                    <a16:creationId xmlns:a16="http://schemas.microsoft.com/office/drawing/2014/main" id="{BF928792-AA6B-D40E-94A8-2A6E6E0FF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8189"/>
                <a:ext cx="28" cy="508"/>
              </a:xfrm>
              <a:prstGeom prst="rect">
                <a:avLst/>
              </a:pr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2" name="Rectangle 232">
                <a:extLst>
                  <a:ext uri="{FF2B5EF4-FFF2-40B4-BE49-F238E27FC236}">
                    <a16:creationId xmlns:a16="http://schemas.microsoft.com/office/drawing/2014/main" id="{253F6518-7A1F-9CBD-F886-D57429A62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8189"/>
                <a:ext cx="33" cy="508"/>
              </a:xfrm>
              <a:prstGeom prst="rect">
                <a:avLst/>
              </a:pr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3" name="Freeform 233">
                <a:extLst>
                  <a:ext uri="{FF2B5EF4-FFF2-40B4-BE49-F238E27FC236}">
                    <a16:creationId xmlns:a16="http://schemas.microsoft.com/office/drawing/2014/main" id="{0F255B81-135F-0494-CAE7-530202503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0" y="7818"/>
                <a:ext cx="28" cy="2684"/>
              </a:xfrm>
              <a:custGeom>
                <a:avLst/>
                <a:gdLst>
                  <a:gd name="T0" fmla="*/ 0 w 28"/>
                  <a:gd name="T1" fmla="*/ 879 h 2684"/>
                  <a:gd name="T2" fmla="*/ 0 w 28"/>
                  <a:gd name="T3" fmla="*/ 371 h 2684"/>
                  <a:gd name="T4" fmla="*/ 8 w 28"/>
                  <a:gd name="T5" fmla="*/ 371 h 2684"/>
                  <a:gd name="T6" fmla="*/ 8 w 28"/>
                  <a:gd name="T7" fmla="*/ 0 h 2684"/>
                  <a:gd name="T8" fmla="*/ 28 w 28"/>
                  <a:gd name="T9" fmla="*/ 0 h 2684"/>
                  <a:gd name="T10" fmla="*/ 28 w 28"/>
                  <a:gd name="T11" fmla="*/ 2684 h 2684"/>
                  <a:gd name="T12" fmla="*/ 8 w 28"/>
                  <a:gd name="T13" fmla="*/ 2684 h 2684"/>
                  <a:gd name="T14" fmla="*/ 8 w 28"/>
                  <a:gd name="T15" fmla="*/ 879 h 2684"/>
                  <a:gd name="T16" fmla="*/ 0 w 28"/>
                  <a:gd name="T17" fmla="*/ 879 h 2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684">
                    <a:moveTo>
                      <a:pt x="0" y="879"/>
                    </a:moveTo>
                    <a:lnTo>
                      <a:pt x="0" y="371"/>
                    </a:lnTo>
                    <a:lnTo>
                      <a:pt x="8" y="371"/>
                    </a:lnTo>
                    <a:lnTo>
                      <a:pt x="8" y="0"/>
                    </a:lnTo>
                    <a:lnTo>
                      <a:pt x="28" y="0"/>
                    </a:lnTo>
                    <a:lnTo>
                      <a:pt x="28" y="2684"/>
                    </a:lnTo>
                    <a:lnTo>
                      <a:pt x="8" y="2684"/>
                    </a:lnTo>
                    <a:lnTo>
                      <a:pt x="8" y="879"/>
                    </a:lnTo>
                    <a:lnTo>
                      <a:pt x="0" y="879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4" name="Rectangle 234">
                <a:extLst>
                  <a:ext uri="{FF2B5EF4-FFF2-40B4-BE49-F238E27FC236}">
                    <a16:creationId xmlns:a16="http://schemas.microsoft.com/office/drawing/2014/main" id="{D28C82C3-7DB2-9C02-896F-754E0DB7D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7818"/>
                <a:ext cx="28" cy="2684"/>
              </a:xfrm>
              <a:prstGeom prst="rect">
                <a:avLst/>
              </a:pr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5" name="Rectangle 235">
                <a:extLst>
                  <a:ext uri="{FF2B5EF4-FFF2-40B4-BE49-F238E27FC236}">
                    <a16:creationId xmlns:a16="http://schemas.microsoft.com/office/drawing/2014/main" id="{5A937A93-1A28-CF52-F6D3-1B262B0A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6" y="7818"/>
                <a:ext cx="28" cy="2684"/>
              </a:xfrm>
              <a:prstGeom prst="rect">
                <a:avLst/>
              </a:pr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6" name="Rectangle 236">
                <a:extLst>
                  <a:ext uri="{FF2B5EF4-FFF2-40B4-BE49-F238E27FC236}">
                    <a16:creationId xmlns:a16="http://schemas.microsoft.com/office/drawing/2014/main" id="{15B3FCA7-7E47-B98A-DB3C-04E63DE0B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" y="7818"/>
                <a:ext cx="28" cy="2684"/>
              </a:xfrm>
              <a:prstGeom prst="rect">
                <a:avLst/>
              </a:pr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7" name="Rectangle 237">
                <a:extLst>
                  <a:ext uri="{FF2B5EF4-FFF2-40B4-BE49-F238E27FC236}">
                    <a16:creationId xmlns:a16="http://schemas.microsoft.com/office/drawing/2014/main" id="{70716416-7932-42DA-6FAB-A935F146B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7818"/>
                <a:ext cx="29" cy="2684"/>
              </a:xfrm>
              <a:prstGeom prst="rect">
                <a:avLst/>
              </a:pr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8" name="Rectangle 238">
                <a:extLst>
                  <a:ext uri="{FF2B5EF4-FFF2-40B4-BE49-F238E27FC236}">
                    <a16:creationId xmlns:a16="http://schemas.microsoft.com/office/drawing/2014/main" id="{2813C07C-CD5B-1363-01E5-3606953CF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7818"/>
                <a:ext cx="28" cy="2684"/>
              </a:xfrm>
              <a:prstGeom prst="rect">
                <a:avLst/>
              </a:pr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9" name="Rectangle 239">
                <a:extLst>
                  <a:ext uri="{FF2B5EF4-FFF2-40B4-BE49-F238E27FC236}">
                    <a16:creationId xmlns:a16="http://schemas.microsoft.com/office/drawing/2014/main" id="{05C27366-75B8-A5A2-1429-671ED8748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7818"/>
                <a:ext cx="28" cy="2684"/>
              </a:xfrm>
              <a:prstGeom prst="rect">
                <a:avLst/>
              </a:pr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0" name="Rectangle 240">
                <a:extLst>
                  <a:ext uri="{FF2B5EF4-FFF2-40B4-BE49-F238E27FC236}">
                    <a16:creationId xmlns:a16="http://schemas.microsoft.com/office/drawing/2014/main" id="{18EC52FF-C8C1-A71D-6267-1C2433593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7" y="7818"/>
                <a:ext cx="28" cy="2684"/>
              </a:xfrm>
              <a:prstGeom prst="rect">
                <a:avLst/>
              </a:pr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1" name="Rectangle 241">
                <a:extLst>
                  <a:ext uri="{FF2B5EF4-FFF2-40B4-BE49-F238E27FC236}">
                    <a16:creationId xmlns:a16="http://schemas.microsoft.com/office/drawing/2014/main" id="{4C7538C0-2DFB-DCE3-F057-DCA557A44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5" y="7818"/>
                <a:ext cx="28" cy="2684"/>
              </a:xfrm>
              <a:prstGeom prst="rect">
                <a:avLst/>
              </a:pr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2" name="Rectangle 242">
                <a:extLst>
                  <a:ext uri="{FF2B5EF4-FFF2-40B4-BE49-F238E27FC236}">
                    <a16:creationId xmlns:a16="http://schemas.microsoft.com/office/drawing/2014/main" id="{86559631-2B02-B092-D0C0-8E90969C5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3" y="7818"/>
                <a:ext cx="33" cy="2684"/>
              </a:xfrm>
              <a:prstGeom prst="rect">
                <a:avLst/>
              </a:pr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3" name="Rectangle 243">
                <a:extLst>
                  <a:ext uri="{FF2B5EF4-FFF2-40B4-BE49-F238E27FC236}">
                    <a16:creationId xmlns:a16="http://schemas.microsoft.com/office/drawing/2014/main" id="{FBA8D39E-4604-6865-87F5-88F5FAF42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7818"/>
                <a:ext cx="28" cy="2684"/>
              </a:xfrm>
              <a:prstGeom prst="rect">
                <a:avLst/>
              </a:pr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4" name="Rectangle 244">
                <a:extLst>
                  <a:ext uri="{FF2B5EF4-FFF2-40B4-BE49-F238E27FC236}">
                    <a16:creationId xmlns:a16="http://schemas.microsoft.com/office/drawing/2014/main" id="{77BC1D6A-3DBD-F5E6-5948-2FE3C0B02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" y="7818"/>
                <a:ext cx="28" cy="2684"/>
              </a:xfrm>
              <a:prstGeom prst="rect">
                <a:avLst/>
              </a:pr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5" name="Rectangle 245">
                <a:extLst>
                  <a:ext uri="{FF2B5EF4-FFF2-40B4-BE49-F238E27FC236}">
                    <a16:creationId xmlns:a16="http://schemas.microsoft.com/office/drawing/2014/main" id="{2F267743-A5C5-230F-7C8D-FC6037392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7818"/>
                <a:ext cx="28" cy="2684"/>
              </a:xfrm>
              <a:prstGeom prst="rect">
                <a:avLst/>
              </a:pr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6" name="Rectangle 246">
                <a:extLst>
                  <a:ext uri="{FF2B5EF4-FFF2-40B4-BE49-F238E27FC236}">
                    <a16:creationId xmlns:a16="http://schemas.microsoft.com/office/drawing/2014/main" id="{B2638EED-D7B8-9BC9-6DA1-FF75D46F5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0" y="7818"/>
                <a:ext cx="29" cy="2684"/>
              </a:xfrm>
              <a:prstGeom prst="rect">
                <a:avLst/>
              </a:pr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7" name="Rectangle 247">
                <a:extLst>
                  <a:ext uri="{FF2B5EF4-FFF2-40B4-BE49-F238E27FC236}">
                    <a16:creationId xmlns:a16="http://schemas.microsoft.com/office/drawing/2014/main" id="{07104443-9899-D35D-5E6E-029F4270D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7818"/>
                <a:ext cx="28" cy="2684"/>
              </a:xfrm>
              <a:prstGeom prst="rect">
                <a:avLst/>
              </a:pr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8" name="Rectangle 248">
                <a:extLst>
                  <a:ext uri="{FF2B5EF4-FFF2-40B4-BE49-F238E27FC236}">
                    <a16:creationId xmlns:a16="http://schemas.microsoft.com/office/drawing/2014/main" id="{ED5DCC13-5857-ED80-31E7-F3B043D2B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7" y="7818"/>
                <a:ext cx="28" cy="2684"/>
              </a:xfrm>
              <a:prstGeom prst="rect">
                <a:avLst/>
              </a:pr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9" name="Rectangle 249">
                <a:extLst>
                  <a:ext uri="{FF2B5EF4-FFF2-40B4-BE49-F238E27FC236}">
                    <a16:creationId xmlns:a16="http://schemas.microsoft.com/office/drawing/2014/main" id="{311898F0-BE6E-434B-20B9-B5641A38F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" y="7818"/>
                <a:ext cx="28" cy="2684"/>
              </a:xfrm>
              <a:prstGeom prst="rect">
                <a:avLst/>
              </a:pr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0" name="Rectangle 250">
                <a:extLst>
                  <a:ext uri="{FF2B5EF4-FFF2-40B4-BE49-F238E27FC236}">
                    <a16:creationId xmlns:a16="http://schemas.microsoft.com/office/drawing/2014/main" id="{38204EBE-BF3D-97F6-1B21-D76F200A8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3" y="7818"/>
                <a:ext cx="28" cy="2684"/>
              </a:xfrm>
              <a:prstGeom prst="rect">
                <a:avLst/>
              </a:pr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</p:grpSp>
        <p:sp>
          <p:nvSpPr>
            <p:cNvPr id="266" name="Rectangle 251">
              <a:extLst>
                <a:ext uri="{FF2B5EF4-FFF2-40B4-BE49-F238E27FC236}">
                  <a16:creationId xmlns:a16="http://schemas.microsoft.com/office/drawing/2014/main" id="{17C47E54-105D-DFB8-DB8B-0D9EB83A94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0" y="1704"/>
              <a:ext cx="3969" cy="2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</p:spTree>
    <p:extLst>
      <p:ext uri="{BB962C8B-B14F-4D97-AF65-F5344CB8AC3E}">
        <p14:creationId xmlns:p14="http://schemas.microsoft.com/office/powerpoint/2010/main" val="342120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>
            <a:extLst>
              <a:ext uri="{FF2B5EF4-FFF2-40B4-BE49-F238E27FC236}">
                <a16:creationId xmlns:a16="http://schemas.microsoft.com/office/drawing/2014/main" id="{DA2C09B7-B5A0-0C4C-2C66-DB2757825975}"/>
              </a:ext>
            </a:extLst>
          </p:cNvPr>
          <p:cNvGrpSpPr/>
          <p:nvPr/>
        </p:nvGrpSpPr>
        <p:grpSpPr>
          <a:xfrm>
            <a:off x="0" y="0"/>
            <a:ext cx="12191999" cy="6858001"/>
            <a:chOff x="-57423" y="-1"/>
            <a:chExt cx="12191999" cy="6858001"/>
          </a:xfrm>
        </p:grpSpPr>
        <p:sp>
          <p:nvSpPr>
            <p:cNvPr id="21" name="Rectangle 20"/>
            <p:cNvSpPr/>
            <p:nvPr/>
          </p:nvSpPr>
          <p:spPr>
            <a:xfrm>
              <a:off x="-57423" y="-1"/>
              <a:ext cx="12191999" cy="6858001"/>
            </a:xfrm>
            <a:prstGeom prst="rect">
              <a:avLst/>
            </a:prstGeom>
            <a:gradFill>
              <a:gsLst>
                <a:gs pos="0">
                  <a:srgbClr val="CDCDCD">
                    <a:alpha val="88000"/>
                  </a:srgbClr>
                </a:gs>
                <a:gs pos="24000">
                  <a:schemeClr val="bg1">
                    <a:lumMod val="91000"/>
                    <a:lumOff val="9000"/>
                    <a:alpha val="88000"/>
                  </a:schemeClr>
                </a:gs>
                <a:gs pos="95000">
                  <a:schemeClr val="bg1">
                    <a:shade val="100000"/>
                    <a:satMod val="11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61867" y="6256731"/>
              <a:ext cx="317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</a:t>
              </a:r>
              <a:r>
                <a:rPr lang="bg-BG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ЗБНЗОК 2024 Г.</a:t>
              </a:r>
              <a:endParaRPr lang="en-US" sz="1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EB414EF2-061A-D337-3584-CCF42A7464F2}"/>
              </a:ext>
            </a:extLst>
          </p:cNvPr>
          <p:cNvSpPr txBox="1"/>
          <p:nvPr/>
        </p:nvSpPr>
        <p:spPr>
          <a:xfrm>
            <a:off x="843295" y="554936"/>
            <a:ext cx="10774018" cy="10832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II. 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здравноосигурителни плащания са заложени средства в общ размер от 7 630 931,4 хил. лв., като общото увеличение спрямо ЗБНЗОК за 2023 г. е в размер на 1 077 255,0 хил. лв., което представлява ръст от 16,4%, които средства се разпределят за следните видове здравноосигурителни плащания</a:t>
            </a:r>
            <a:r>
              <a:rPr lang="bg-BG" b="1" dirty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AutoNum type="arabicPeriod"/>
            </a:pP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ПИМП - 558 038,5 хил. лв. за 2024 г. или с увеличение от 105 435,2 хил. лв., което представлява ръст от 23,3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% </a:t>
            </a:r>
            <a:r>
              <a:rPr lang="bg-BG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 ЗБНЗОК за 2023 г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 с тях е планирано: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Обезпечаване и гарантиране заплащането на здравните дейности за първична </a:t>
            </a:r>
            <a:r>
              <a:rPr lang="bg-BG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извънболнична</a:t>
            </a:r>
            <a:r>
              <a:rPr lang="bg-BG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медицинска помощ по пакета по чл.2, ал.1 от ЗЗО при оказването на първична медицинска помощ за всички здравноосигурени лица, направили избор на личен лекар, както и повишаване цените на дейностите</a:t>
            </a:r>
            <a:r>
              <a:rPr lang="bg-BG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Гарантиране обема дейности по програма „Детско здравеопазване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“, като 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за 2024 г. е разчетено закупуване на общ брой от 2,5 млн. дейности по програма „Детско здравеопазване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осигуряване изпълнението на диспансерното наблюдение, съгласно пакета по чл.2, ал. 1 от ЗЗО, са предвидени 4,5 млн. диспансерни прегледи и диференцираното им заплащане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Гарантиране извършване на 2,5 млн. профилактични прегледи и имунизации по Имунизационния календар, годишните профилактични прегледи на ЗОЛ над 18 г. с изравнително калкулиране за процента на обхванатите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лица.</a:t>
            </a: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Предвижда се обезпечаването на предоставянето от ОПЛ на достъп до нотификация на дейности в обхвата на задължителното здравно осигуряване чрез достъп до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НЗИС на ЗОЛ от пациентските листи.</a:t>
            </a: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Заплащане на изпълнителите на ПИМП за работа при неблагоприятни условия на работа при отдалечени и труднодостъпни райони в страната. </a:t>
            </a:r>
            <a:endParaRPr lang="bg-BG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sz="20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4" name="Group 5">
            <a:extLst>
              <a:ext uri="{FF2B5EF4-FFF2-40B4-BE49-F238E27FC236}">
                <a16:creationId xmlns:a16="http://schemas.microsoft.com/office/drawing/2014/main" id="{7B203EB0-4FB2-00E0-1EF8-D886155C1936}"/>
              </a:ext>
            </a:extLst>
          </p:cNvPr>
          <p:cNvGrpSpPr>
            <a:grpSpLocks/>
          </p:cNvGrpSpPr>
          <p:nvPr/>
        </p:nvGrpSpPr>
        <p:grpSpPr bwMode="auto">
          <a:xfrm>
            <a:off x="172363" y="207260"/>
            <a:ext cx="965061" cy="662535"/>
            <a:chOff x="2840" y="1704"/>
            <a:chExt cx="3969" cy="2835"/>
          </a:xfrm>
        </p:grpSpPr>
        <p:grpSp>
          <p:nvGrpSpPr>
            <p:cNvPr id="265" name="Group 6">
              <a:extLst>
                <a:ext uri="{FF2B5EF4-FFF2-40B4-BE49-F238E27FC236}">
                  <a16:creationId xmlns:a16="http://schemas.microsoft.com/office/drawing/2014/main" id="{6B8DCA4F-F9F9-1E1B-0B76-BDD94F5FA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29" y="1738"/>
              <a:ext cx="2543" cy="2766"/>
              <a:chOff x="1798" y="7722"/>
              <a:chExt cx="4437" cy="4827"/>
            </a:xfrm>
          </p:grpSpPr>
          <p:sp>
            <p:nvSpPr>
              <p:cNvPr id="267" name="Freeform 7">
                <a:extLst>
                  <a:ext uri="{FF2B5EF4-FFF2-40B4-BE49-F238E27FC236}">
                    <a16:creationId xmlns:a16="http://schemas.microsoft.com/office/drawing/2014/main" id="{55E232F9-0994-39EC-ED2C-B9D64888B5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" y="9902"/>
                <a:ext cx="3990" cy="1337"/>
              </a:xfrm>
              <a:custGeom>
                <a:avLst/>
                <a:gdLst>
                  <a:gd name="T0" fmla="*/ 923 w 3990"/>
                  <a:gd name="T1" fmla="*/ 72 h 1337"/>
                  <a:gd name="T2" fmla="*/ 854 w 3990"/>
                  <a:gd name="T3" fmla="*/ 229 h 1337"/>
                  <a:gd name="T4" fmla="*/ 806 w 3990"/>
                  <a:gd name="T5" fmla="*/ 390 h 1337"/>
                  <a:gd name="T6" fmla="*/ 782 w 3990"/>
                  <a:gd name="T7" fmla="*/ 564 h 1337"/>
                  <a:gd name="T8" fmla="*/ 782 w 3990"/>
                  <a:gd name="T9" fmla="*/ 749 h 1337"/>
                  <a:gd name="T10" fmla="*/ 810 w 3990"/>
                  <a:gd name="T11" fmla="*/ 930 h 1337"/>
                  <a:gd name="T12" fmla="*/ 862 w 3990"/>
                  <a:gd name="T13" fmla="*/ 1104 h 1337"/>
                  <a:gd name="T14" fmla="*/ 943 w 3990"/>
                  <a:gd name="T15" fmla="*/ 1261 h 1337"/>
                  <a:gd name="T16" fmla="*/ 121 w 3990"/>
                  <a:gd name="T17" fmla="*/ 1333 h 1337"/>
                  <a:gd name="T18" fmla="*/ 68 w 3990"/>
                  <a:gd name="T19" fmla="*/ 1168 h 1337"/>
                  <a:gd name="T20" fmla="*/ 32 w 3990"/>
                  <a:gd name="T21" fmla="*/ 1003 h 1337"/>
                  <a:gd name="T22" fmla="*/ 8 w 3990"/>
                  <a:gd name="T23" fmla="*/ 830 h 1337"/>
                  <a:gd name="T24" fmla="*/ 0 w 3990"/>
                  <a:gd name="T25" fmla="*/ 652 h 1337"/>
                  <a:gd name="T26" fmla="*/ 8 w 3990"/>
                  <a:gd name="T27" fmla="*/ 483 h 1337"/>
                  <a:gd name="T28" fmla="*/ 28 w 3990"/>
                  <a:gd name="T29" fmla="*/ 318 h 1337"/>
                  <a:gd name="T30" fmla="*/ 64 w 3990"/>
                  <a:gd name="T31" fmla="*/ 157 h 1337"/>
                  <a:gd name="T32" fmla="*/ 109 w 3990"/>
                  <a:gd name="T33" fmla="*/ 0 h 1337"/>
                  <a:gd name="T34" fmla="*/ 3873 w 3990"/>
                  <a:gd name="T35" fmla="*/ 1333 h 1337"/>
                  <a:gd name="T36" fmla="*/ 3921 w 3990"/>
                  <a:gd name="T37" fmla="*/ 1172 h 1337"/>
                  <a:gd name="T38" fmla="*/ 3961 w 3990"/>
                  <a:gd name="T39" fmla="*/ 1003 h 1337"/>
                  <a:gd name="T40" fmla="*/ 3982 w 3990"/>
                  <a:gd name="T41" fmla="*/ 830 h 1337"/>
                  <a:gd name="T42" fmla="*/ 3990 w 3990"/>
                  <a:gd name="T43" fmla="*/ 652 h 1337"/>
                  <a:gd name="T44" fmla="*/ 3982 w 3990"/>
                  <a:gd name="T45" fmla="*/ 483 h 1337"/>
                  <a:gd name="T46" fmla="*/ 3961 w 3990"/>
                  <a:gd name="T47" fmla="*/ 318 h 1337"/>
                  <a:gd name="T48" fmla="*/ 3929 w 3990"/>
                  <a:gd name="T49" fmla="*/ 157 h 1337"/>
                  <a:gd name="T50" fmla="*/ 3881 w 3990"/>
                  <a:gd name="T51" fmla="*/ 0 h 1337"/>
                  <a:gd name="T52" fmla="*/ 3063 w 3990"/>
                  <a:gd name="T53" fmla="*/ 72 h 1337"/>
                  <a:gd name="T54" fmla="*/ 3135 w 3990"/>
                  <a:gd name="T55" fmla="*/ 225 h 1337"/>
                  <a:gd name="T56" fmla="*/ 3184 w 3990"/>
                  <a:gd name="T57" fmla="*/ 390 h 1337"/>
                  <a:gd name="T58" fmla="*/ 3208 w 3990"/>
                  <a:gd name="T59" fmla="*/ 564 h 1337"/>
                  <a:gd name="T60" fmla="*/ 3208 w 3990"/>
                  <a:gd name="T61" fmla="*/ 745 h 1337"/>
                  <a:gd name="T62" fmla="*/ 3180 w 3990"/>
                  <a:gd name="T63" fmla="*/ 930 h 1337"/>
                  <a:gd name="T64" fmla="*/ 3127 w 3990"/>
                  <a:gd name="T65" fmla="*/ 1100 h 1337"/>
                  <a:gd name="T66" fmla="*/ 3047 w 3990"/>
                  <a:gd name="T67" fmla="*/ 1261 h 1337"/>
                  <a:gd name="T68" fmla="*/ 3873 w 3990"/>
                  <a:gd name="T69" fmla="*/ 1333 h 1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90" h="1337">
                    <a:moveTo>
                      <a:pt x="967" y="0"/>
                    </a:moveTo>
                    <a:lnTo>
                      <a:pt x="923" y="72"/>
                    </a:lnTo>
                    <a:lnTo>
                      <a:pt x="886" y="149"/>
                    </a:lnTo>
                    <a:lnTo>
                      <a:pt x="854" y="229"/>
                    </a:lnTo>
                    <a:lnTo>
                      <a:pt x="826" y="310"/>
                    </a:lnTo>
                    <a:lnTo>
                      <a:pt x="806" y="390"/>
                    </a:lnTo>
                    <a:lnTo>
                      <a:pt x="790" y="475"/>
                    </a:lnTo>
                    <a:lnTo>
                      <a:pt x="782" y="564"/>
                    </a:lnTo>
                    <a:lnTo>
                      <a:pt x="778" y="652"/>
                    </a:lnTo>
                    <a:lnTo>
                      <a:pt x="782" y="749"/>
                    </a:lnTo>
                    <a:lnTo>
                      <a:pt x="790" y="838"/>
                    </a:lnTo>
                    <a:lnTo>
                      <a:pt x="810" y="930"/>
                    </a:lnTo>
                    <a:lnTo>
                      <a:pt x="834" y="1019"/>
                    </a:lnTo>
                    <a:lnTo>
                      <a:pt x="862" y="1104"/>
                    </a:lnTo>
                    <a:lnTo>
                      <a:pt x="899" y="1184"/>
                    </a:lnTo>
                    <a:lnTo>
                      <a:pt x="943" y="1261"/>
                    </a:lnTo>
                    <a:lnTo>
                      <a:pt x="987" y="1337"/>
                    </a:lnTo>
                    <a:lnTo>
                      <a:pt x="121" y="1333"/>
                    </a:lnTo>
                    <a:lnTo>
                      <a:pt x="93" y="1253"/>
                    </a:lnTo>
                    <a:lnTo>
                      <a:pt x="68" y="1168"/>
                    </a:lnTo>
                    <a:lnTo>
                      <a:pt x="48" y="1087"/>
                    </a:lnTo>
                    <a:lnTo>
                      <a:pt x="32" y="1003"/>
                    </a:lnTo>
                    <a:lnTo>
                      <a:pt x="16" y="918"/>
                    </a:lnTo>
                    <a:lnTo>
                      <a:pt x="8" y="830"/>
                    </a:lnTo>
                    <a:lnTo>
                      <a:pt x="0" y="741"/>
                    </a:lnTo>
                    <a:lnTo>
                      <a:pt x="0" y="652"/>
                    </a:lnTo>
                    <a:lnTo>
                      <a:pt x="0" y="568"/>
                    </a:lnTo>
                    <a:lnTo>
                      <a:pt x="8" y="483"/>
                    </a:lnTo>
                    <a:lnTo>
                      <a:pt x="16" y="398"/>
                    </a:lnTo>
                    <a:lnTo>
                      <a:pt x="28" y="318"/>
                    </a:lnTo>
                    <a:lnTo>
                      <a:pt x="44" y="237"/>
                    </a:lnTo>
                    <a:lnTo>
                      <a:pt x="64" y="157"/>
                    </a:lnTo>
                    <a:lnTo>
                      <a:pt x="84" y="76"/>
                    </a:lnTo>
                    <a:lnTo>
                      <a:pt x="109" y="0"/>
                    </a:lnTo>
                    <a:lnTo>
                      <a:pt x="967" y="0"/>
                    </a:lnTo>
                    <a:close/>
                    <a:moveTo>
                      <a:pt x="3873" y="1333"/>
                    </a:moveTo>
                    <a:lnTo>
                      <a:pt x="3897" y="1253"/>
                    </a:lnTo>
                    <a:lnTo>
                      <a:pt x="3921" y="1172"/>
                    </a:lnTo>
                    <a:lnTo>
                      <a:pt x="3941" y="1087"/>
                    </a:lnTo>
                    <a:lnTo>
                      <a:pt x="3961" y="1003"/>
                    </a:lnTo>
                    <a:lnTo>
                      <a:pt x="3973" y="918"/>
                    </a:lnTo>
                    <a:lnTo>
                      <a:pt x="3982" y="830"/>
                    </a:lnTo>
                    <a:lnTo>
                      <a:pt x="3990" y="741"/>
                    </a:lnTo>
                    <a:lnTo>
                      <a:pt x="3990" y="652"/>
                    </a:lnTo>
                    <a:lnTo>
                      <a:pt x="3990" y="568"/>
                    </a:lnTo>
                    <a:lnTo>
                      <a:pt x="3982" y="483"/>
                    </a:lnTo>
                    <a:lnTo>
                      <a:pt x="3973" y="398"/>
                    </a:lnTo>
                    <a:lnTo>
                      <a:pt x="3961" y="318"/>
                    </a:lnTo>
                    <a:lnTo>
                      <a:pt x="3945" y="237"/>
                    </a:lnTo>
                    <a:lnTo>
                      <a:pt x="3929" y="157"/>
                    </a:lnTo>
                    <a:lnTo>
                      <a:pt x="3905" y="76"/>
                    </a:lnTo>
                    <a:lnTo>
                      <a:pt x="3881" y="0"/>
                    </a:lnTo>
                    <a:lnTo>
                      <a:pt x="3022" y="0"/>
                    </a:lnTo>
                    <a:lnTo>
                      <a:pt x="3063" y="72"/>
                    </a:lnTo>
                    <a:lnTo>
                      <a:pt x="3103" y="149"/>
                    </a:lnTo>
                    <a:lnTo>
                      <a:pt x="3135" y="225"/>
                    </a:lnTo>
                    <a:lnTo>
                      <a:pt x="3163" y="306"/>
                    </a:lnTo>
                    <a:lnTo>
                      <a:pt x="3184" y="390"/>
                    </a:lnTo>
                    <a:lnTo>
                      <a:pt x="3200" y="475"/>
                    </a:lnTo>
                    <a:lnTo>
                      <a:pt x="3208" y="564"/>
                    </a:lnTo>
                    <a:lnTo>
                      <a:pt x="3212" y="652"/>
                    </a:lnTo>
                    <a:lnTo>
                      <a:pt x="3208" y="745"/>
                    </a:lnTo>
                    <a:lnTo>
                      <a:pt x="3200" y="838"/>
                    </a:lnTo>
                    <a:lnTo>
                      <a:pt x="3180" y="930"/>
                    </a:lnTo>
                    <a:lnTo>
                      <a:pt x="3155" y="1015"/>
                    </a:lnTo>
                    <a:lnTo>
                      <a:pt x="3127" y="1100"/>
                    </a:lnTo>
                    <a:lnTo>
                      <a:pt x="3091" y="1180"/>
                    </a:lnTo>
                    <a:lnTo>
                      <a:pt x="3047" y="1261"/>
                    </a:lnTo>
                    <a:lnTo>
                      <a:pt x="2998" y="1333"/>
                    </a:lnTo>
                    <a:lnTo>
                      <a:pt x="3873" y="1333"/>
                    </a:lnTo>
                    <a:close/>
                  </a:path>
                </a:pathLst>
              </a:custGeom>
              <a:solidFill>
                <a:srgbClr val="00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8" name="Freeform 8">
                <a:extLst>
                  <a:ext uri="{FF2B5EF4-FFF2-40B4-BE49-F238E27FC236}">
                    <a16:creationId xmlns:a16="http://schemas.microsoft.com/office/drawing/2014/main" id="{1068695C-8B6B-E880-142F-7EB9E470B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11235"/>
                <a:ext cx="3748" cy="1314"/>
              </a:xfrm>
              <a:custGeom>
                <a:avLst/>
                <a:gdLst>
                  <a:gd name="T0" fmla="*/ 911 w 3748"/>
                  <a:gd name="T1" fmla="*/ 61 h 1314"/>
                  <a:gd name="T2" fmla="*/ 1007 w 3748"/>
                  <a:gd name="T3" fmla="*/ 169 h 1314"/>
                  <a:gd name="T4" fmla="*/ 1116 w 3748"/>
                  <a:gd name="T5" fmla="*/ 270 h 1314"/>
                  <a:gd name="T6" fmla="*/ 1233 w 3748"/>
                  <a:gd name="T7" fmla="*/ 355 h 1314"/>
                  <a:gd name="T8" fmla="*/ 1362 w 3748"/>
                  <a:gd name="T9" fmla="*/ 423 h 1314"/>
                  <a:gd name="T10" fmla="*/ 1499 w 3748"/>
                  <a:gd name="T11" fmla="*/ 480 h 1314"/>
                  <a:gd name="T12" fmla="*/ 1644 w 3748"/>
                  <a:gd name="T13" fmla="*/ 516 h 1314"/>
                  <a:gd name="T14" fmla="*/ 1797 w 3748"/>
                  <a:gd name="T15" fmla="*/ 536 h 1314"/>
                  <a:gd name="T16" fmla="*/ 1950 w 3748"/>
                  <a:gd name="T17" fmla="*/ 536 h 1314"/>
                  <a:gd name="T18" fmla="*/ 2103 w 3748"/>
                  <a:gd name="T19" fmla="*/ 516 h 1314"/>
                  <a:gd name="T20" fmla="*/ 2248 w 3748"/>
                  <a:gd name="T21" fmla="*/ 480 h 1314"/>
                  <a:gd name="T22" fmla="*/ 2386 w 3748"/>
                  <a:gd name="T23" fmla="*/ 423 h 1314"/>
                  <a:gd name="T24" fmla="*/ 2514 w 3748"/>
                  <a:gd name="T25" fmla="*/ 355 h 1314"/>
                  <a:gd name="T26" fmla="*/ 2631 w 3748"/>
                  <a:gd name="T27" fmla="*/ 270 h 1314"/>
                  <a:gd name="T28" fmla="*/ 2740 w 3748"/>
                  <a:gd name="T29" fmla="*/ 174 h 1314"/>
                  <a:gd name="T30" fmla="*/ 2837 w 3748"/>
                  <a:gd name="T31" fmla="*/ 61 h 1314"/>
                  <a:gd name="T32" fmla="*/ 3748 w 3748"/>
                  <a:gd name="T33" fmla="*/ 4 h 1314"/>
                  <a:gd name="T34" fmla="*/ 3691 w 3748"/>
                  <a:gd name="T35" fmla="*/ 145 h 1314"/>
                  <a:gd name="T36" fmla="*/ 3623 w 3748"/>
                  <a:gd name="T37" fmla="*/ 278 h 1314"/>
                  <a:gd name="T38" fmla="*/ 3542 w 3748"/>
                  <a:gd name="T39" fmla="*/ 407 h 1314"/>
                  <a:gd name="T40" fmla="*/ 3458 w 3748"/>
                  <a:gd name="T41" fmla="*/ 532 h 1314"/>
                  <a:gd name="T42" fmla="*/ 3361 w 3748"/>
                  <a:gd name="T43" fmla="*/ 645 h 1314"/>
                  <a:gd name="T44" fmla="*/ 3256 w 3748"/>
                  <a:gd name="T45" fmla="*/ 754 h 1314"/>
                  <a:gd name="T46" fmla="*/ 3147 w 3748"/>
                  <a:gd name="T47" fmla="*/ 854 h 1314"/>
                  <a:gd name="T48" fmla="*/ 3026 w 3748"/>
                  <a:gd name="T49" fmla="*/ 947 h 1314"/>
                  <a:gd name="T50" fmla="*/ 2901 w 3748"/>
                  <a:gd name="T51" fmla="*/ 1028 h 1314"/>
                  <a:gd name="T52" fmla="*/ 2768 w 3748"/>
                  <a:gd name="T53" fmla="*/ 1100 h 1314"/>
                  <a:gd name="T54" fmla="*/ 2631 w 3748"/>
                  <a:gd name="T55" fmla="*/ 1165 h 1314"/>
                  <a:gd name="T56" fmla="*/ 2490 w 3748"/>
                  <a:gd name="T57" fmla="*/ 1217 h 1314"/>
                  <a:gd name="T58" fmla="*/ 2341 w 3748"/>
                  <a:gd name="T59" fmla="*/ 1261 h 1314"/>
                  <a:gd name="T60" fmla="*/ 2188 w 3748"/>
                  <a:gd name="T61" fmla="*/ 1290 h 1314"/>
                  <a:gd name="T62" fmla="*/ 2035 w 3748"/>
                  <a:gd name="T63" fmla="*/ 1310 h 1314"/>
                  <a:gd name="T64" fmla="*/ 1874 w 3748"/>
                  <a:gd name="T65" fmla="*/ 1314 h 1314"/>
                  <a:gd name="T66" fmla="*/ 1712 w 3748"/>
                  <a:gd name="T67" fmla="*/ 1310 h 1314"/>
                  <a:gd name="T68" fmla="*/ 1559 w 3748"/>
                  <a:gd name="T69" fmla="*/ 1290 h 1314"/>
                  <a:gd name="T70" fmla="*/ 1406 w 3748"/>
                  <a:gd name="T71" fmla="*/ 1261 h 1314"/>
                  <a:gd name="T72" fmla="*/ 1257 w 3748"/>
                  <a:gd name="T73" fmla="*/ 1217 h 1314"/>
                  <a:gd name="T74" fmla="*/ 1116 w 3748"/>
                  <a:gd name="T75" fmla="*/ 1165 h 1314"/>
                  <a:gd name="T76" fmla="*/ 975 w 3748"/>
                  <a:gd name="T77" fmla="*/ 1100 h 1314"/>
                  <a:gd name="T78" fmla="*/ 846 w 3748"/>
                  <a:gd name="T79" fmla="*/ 1028 h 1314"/>
                  <a:gd name="T80" fmla="*/ 717 w 3748"/>
                  <a:gd name="T81" fmla="*/ 943 h 1314"/>
                  <a:gd name="T82" fmla="*/ 600 w 3748"/>
                  <a:gd name="T83" fmla="*/ 854 h 1314"/>
                  <a:gd name="T84" fmla="*/ 487 w 3748"/>
                  <a:gd name="T85" fmla="*/ 754 h 1314"/>
                  <a:gd name="T86" fmla="*/ 383 w 3748"/>
                  <a:gd name="T87" fmla="*/ 645 h 1314"/>
                  <a:gd name="T88" fmla="*/ 290 w 3748"/>
                  <a:gd name="T89" fmla="*/ 528 h 1314"/>
                  <a:gd name="T90" fmla="*/ 201 w 3748"/>
                  <a:gd name="T91" fmla="*/ 407 h 1314"/>
                  <a:gd name="T92" fmla="*/ 125 w 3748"/>
                  <a:gd name="T93" fmla="*/ 278 h 1314"/>
                  <a:gd name="T94" fmla="*/ 56 w 3748"/>
                  <a:gd name="T95" fmla="*/ 141 h 1314"/>
                  <a:gd name="T96" fmla="*/ 0 w 3748"/>
                  <a:gd name="T97" fmla="*/ 0 h 1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48" h="1314">
                    <a:moveTo>
                      <a:pt x="866" y="0"/>
                    </a:moveTo>
                    <a:lnTo>
                      <a:pt x="911" y="61"/>
                    </a:lnTo>
                    <a:lnTo>
                      <a:pt x="955" y="117"/>
                    </a:lnTo>
                    <a:lnTo>
                      <a:pt x="1007" y="169"/>
                    </a:lnTo>
                    <a:lnTo>
                      <a:pt x="1060" y="222"/>
                    </a:lnTo>
                    <a:lnTo>
                      <a:pt x="1116" y="270"/>
                    </a:lnTo>
                    <a:lnTo>
                      <a:pt x="1172" y="310"/>
                    </a:lnTo>
                    <a:lnTo>
                      <a:pt x="1233" y="355"/>
                    </a:lnTo>
                    <a:lnTo>
                      <a:pt x="1297" y="391"/>
                    </a:lnTo>
                    <a:lnTo>
                      <a:pt x="1362" y="423"/>
                    </a:lnTo>
                    <a:lnTo>
                      <a:pt x="1430" y="452"/>
                    </a:lnTo>
                    <a:lnTo>
                      <a:pt x="1499" y="480"/>
                    </a:lnTo>
                    <a:lnTo>
                      <a:pt x="1571" y="500"/>
                    </a:lnTo>
                    <a:lnTo>
                      <a:pt x="1644" y="516"/>
                    </a:lnTo>
                    <a:lnTo>
                      <a:pt x="1721" y="528"/>
                    </a:lnTo>
                    <a:lnTo>
                      <a:pt x="1797" y="536"/>
                    </a:lnTo>
                    <a:lnTo>
                      <a:pt x="1874" y="536"/>
                    </a:lnTo>
                    <a:lnTo>
                      <a:pt x="1950" y="536"/>
                    </a:lnTo>
                    <a:lnTo>
                      <a:pt x="2027" y="528"/>
                    </a:lnTo>
                    <a:lnTo>
                      <a:pt x="2103" y="516"/>
                    </a:lnTo>
                    <a:lnTo>
                      <a:pt x="2176" y="500"/>
                    </a:lnTo>
                    <a:lnTo>
                      <a:pt x="2248" y="480"/>
                    </a:lnTo>
                    <a:lnTo>
                      <a:pt x="2317" y="452"/>
                    </a:lnTo>
                    <a:lnTo>
                      <a:pt x="2386" y="423"/>
                    </a:lnTo>
                    <a:lnTo>
                      <a:pt x="2450" y="391"/>
                    </a:lnTo>
                    <a:lnTo>
                      <a:pt x="2514" y="355"/>
                    </a:lnTo>
                    <a:lnTo>
                      <a:pt x="2575" y="315"/>
                    </a:lnTo>
                    <a:lnTo>
                      <a:pt x="2631" y="270"/>
                    </a:lnTo>
                    <a:lnTo>
                      <a:pt x="2688" y="222"/>
                    </a:lnTo>
                    <a:lnTo>
                      <a:pt x="2740" y="174"/>
                    </a:lnTo>
                    <a:lnTo>
                      <a:pt x="2789" y="117"/>
                    </a:lnTo>
                    <a:lnTo>
                      <a:pt x="2837" y="61"/>
                    </a:lnTo>
                    <a:lnTo>
                      <a:pt x="2877" y="4"/>
                    </a:lnTo>
                    <a:lnTo>
                      <a:pt x="3748" y="4"/>
                    </a:lnTo>
                    <a:lnTo>
                      <a:pt x="3719" y="73"/>
                    </a:lnTo>
                    <a:lnTo>
                      <a:pt x="3691" y="145"/>
                    </a:lnTo>
                    <a:lnTo>
                      <a:pt x="3655" y="214"/>
                    </a:lnTo>
                    <a:lnTo>
                      <a:pt x="3623" y="278"/>
                    </a:lnTo>
                    <a:lnTo>
                      <a:pt x="3582" y="343"/>
                    </a:lnTo>
                    <a:lnTo>
                      <a:pt x="3542" y="407"/>
                    </a:lnTo>
                    <a:lnTo>
                      <a:pt x="3502" y="472"/>
                    </a:lnTo>
                    <a:lnTo>
                      <a:pt x="3458" y="532"/>
                    </a:lnTo>
                    <a:lnTo>
                      <a:pt x="3409" y="589"/>
                    </a:lnTo>
                    <a:lnTo>
                      <a:pt x="3361" y="645"/>
                    </a:lnTo>
                    <a:lnTo>
                      <a:pt x="3312" y="701"/>
                    </a:lnTo>
                    <a:lnTo>
                      <a:pt x="3256" y="754"/>
                    </a:lnTo>
                    <a:lnTo>
                      <a:pt x="3204" y="806"/>
                    </a:lnTo>
                    <a:lnTo>
                      <a:pt x="3147" y="854"/>
                    </a:lnTo>
                    <a:lnTo>
                      <a:pt x="3087" y="903"/>
                    </a:lnTo>
                    <a:lnTo>
                      <a:pt x="3026" y="947"/>
                    </a:lnTo>
                    <a:lnTo>
                      <a:pt x="2966" y="987"/>
                    </a:lnTo>
                    <a:lnTo>
                      <a:pt x="2901" y="1028"/>
                    </a:lnTo>
                    <a:lnTo>
                      <a:pt x="2837" y="1068"/>
                    </a:lnTo>
                    <a:lnTo>
                      <a:pt x="2768" y="1100"/>
                    </a:lnTo>
                    <a:lnTo>
                      <a:pt x="2704" y="1137"/>
                    </a:lnTo>
                    <a:lnTo>
                      <a:pt x="2631" y="1165"/>
                    </a:lnTo>
                    <a:lnTo>
                      <a:pt x="2563" y="1193"/>
                    </a:lnTo>
                    <a:lnTo>
                      <a:pt x="2490" y="1217"/>
                    </a:lnTo>
                    <a:lnTo>
                      <a:pt x="2418" y="1241"/>
                    </a:lnTo>
                    <a:lnTo>
                      <a:pt x="2341" y="1261"/>
                    </a:lnTo>
                    <a:lnTo>
                      <a:pt x="2265" y="1278"/>
                    </a:lnTo>
                    <a:lnTo>
                      <a:pt x="2188" y="1290"/>
                    </a:lnTo>
                    <a:lnTo>
                      <a:pt x="2111" y="1302"/>
                    </a:lnTo>
                    <a:lnTo>
                      <a:pt x="2035" y="1310"/>
                    </a:lnTo>
                    <a:lnTo>
                      <a:pt x="1954" y="1314"/>
                    </a:lnTo>
                    <a:lnTo>
                      <a:pt x="1874" y="1314"/>
                    </a:lnTo>
                    <a:lnTo>
                      <a:pt x="1793" y="1314"/>
                    </a:lnTo>
                    <a:lnTo>
                      <a:pt x="1712" y="1310"/>
                    </a:lnTo>
                    <a:lnTo>
                      <a:pt x="1636" y="1302"/>
                    </a:lnTo>
                    <a:lnTo>
                      <a:pt x="1559" y="1290"/>
                    </a:lnTo>
                    <a:lnTo>
                      <a:pt x="1483" y="1278"/>
                    </a:lnTo>
                    <a:lnTo>
                      <a:pt x="1406" y="1261"/>
                    </a:lnTo>
                    <a:lnTo>
                      <a:pt x="1330" y="1241"/>
                    </a:lnTo>
                    <a:lnTo>
                      <a:pt x="1257" y="1217"/>
                    </a:lnTo>
                    <a:lnTo>
                      <a:pt x="1185" y="1193"/>
                    </a:lnTo>
                    <a:lnTo>
                      <a:pt x="1116" y="1165"/>
                    </a:lnTo>
                    <a:lnTo>
                      <a:pt x="1044" y="1132"/>
                    </a:lnTo>
                    <a:lnTo>
                      <a:pt x="975" y="1100"/>
                    </a:lnTo>
                    <a:lnTo>
                      <a:pt x="911" y="1064"/>
                    </a:lnTo>
                    <a:lnTo>
                      <a:pt x="846" y="1028"/>
                    </a:lnTo>
                    <a:lnTo>
                      <a:pt x="782" y="987"/>
                    </a:lnTo>
                    <a:lnTo>
                      <a:pt x="717" y="943"/>
                    </a:lnTo>
                    <a:lnTo>
                      <a:pt x="657" y="899"/>
                    </a:lnTo>
                    <a:lnTo>
                      <a:pt x="600" y="854"/>
                    </a:lnTo>
                    <a:lnTo>
                      <a:pt x="544" y="802"/>
                    </a:lnTo>
                    <a:lnTo>
                      <a:pt x="487" y="754"/>
                    </a:lnTo>
                    <a:lnTo>
                      <a:pt x="435" y="701"/>
                    </a:lnTo>
                    <a:lnTo>
                      <a:pt x="383" y="645"/>
                    </a:lnTo>
                    <a:lnTo>
                      <a:pt x="334" y="589"/>
                    </a:lnTo>
                    <a:lnTo>
                      <a:pt x="290" y="528"/>
                    </a:lnTo>
                    <a:lnTo>
                      <a:pt x="246" y="468"/>
                    </a:lnTo>
                    <a:lnTo>
                      <a:pt x="201" y="407"/>
                    </a:lnTo>
                    <a:lnTo>
                      <a:pt x="161" y="343"/>
                    </a:lnTo>
                    <a:lnTo>
                      <a:pt x="125" y="278"/>
                    </a:lnTo>
                    <a:lnTo>
                      <a:pt x="88" y="210"/>
                    </a:lnTo>
                    <a:lnTo>
                      <a:pt x="56" y="141"/>
                    </a:lnTo>
                    <a:lnTo>
                      <a:pt x="28" y="73"/>
                    </a:lnTo>
                    <a:lnTo>
                      <a:pt x="0" y="0"/>
                    </a:lnTo>
                    <a:lnTo>
                      <a:pt x="866" y="0"/>
                    </a:lnTo>
                    <a:close/>
                  </a:path>
                </a:pathLst>
              </a:custGeom>
              <a:solidFill>
                <a:srgbClr val="E5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9" name="Freeform 9">
                <a:extLst>
                  <a:ext uri="{FF2B5EF4-FFF2-40B4-BE49-F238E27FC236}">
                    <a16:creationId xmlns:a16="http://schemas.microsoft.com/office/drawing/2014/main" id="{44119684-E700-E275-34C4-4631F1651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8560"/>
                <a:ext cx="3772" cy="1342"/>
              </a:xfrm>
              <a:custGeom>
                <a:avLst/>
                <a:gdLst>
                  <a:gd name="T0" fmla="*/ 2913 w 3772"/>
                  <a:gd name="T1" fmla="*/ 1342 h 1342"/>
                  <a:gd name="T2" fmla="*/ 2821 w 3772"/>
                  <a:gd name="T3" fmla="*/ 1221 h 1342"/>
                  <a:gd name="T4" fmla="*/ 2720 w 3772"/>
                  <a:gd name="T5" fmla="*/ 1108 h 1342"/>
                  <a:gd name="T6" fmla="*/ 2603 w 3772"/>
                  <a:gd name="T7" fmla="*/ 1011 h 1342"/>
                  <a:gd name="T8" fmla="*/ 2478 w 3772"/>
                  <a:gd name="T9" fmla="*/ 931 h 1342"/>
                  <a:gd name="T10" fmla="*/ 2341 w 3772"/>
                  <a:gd name="T11" fmla="*/ 866 h 1342"/>
                  <a:gd name="T12" fmla="*/ 2196 w 3772"/>
                  <a:gd name="T13" fmla="*/ 818 h 1342"/>
                  <a:gd name="T14" fmla="*/ 2043 w 3772"/>
                  <a:gd name="T15" fmla="*/ 785 h 1342"/>
                  <a:gd name="T16" fmla="*/ 1886 w 3772"/>
                  <a:gd name="T17" fmla="*/ 777 h 1342"/>
                  <a:gd name="T18" fmla="*/ 1729 w 3772"/>
                  <a:gd name="T19" fmla="*/ 785 h 1342"/>
                  <a:gd name="T20" fmla="*/ 1575 w 3772"/>
                  <a:gd name="T21" fmla="*/ 818 h 1342"/>
                  <a:gd name="T22" fmla="*/ 1426 w 3772"/>
                  <a:gd name="T23" fmla="*/ 866 h 1342"/>
                  <a:gd name="T24" fmla="*/ 1289 w 3772"/>
                  <a:gd name="T25" fmla="*/ 935 h 1342"/>
                  <a:gd name="T26" fmla="*/ 1164 w 3772"/>
                  <a:gd name="T27" fmla="*/ 1015 h 1342"/>
                  <a:gd name="T28" fmla="*/ 1047 w 3772"/>
                  <a:gd name="T29" fmla="*/ 1112 h 1342"/>
                  <a:gd name="T30" fmla="*/ 947 w 3772"/>
                  <a:gd name="T31" fmla="*/ 1221 h 1342"/>
                  <a:gd name="T32" fmla="*/ 858 w 3772"/>
                  <a:gd name="T33" fmla="*/ 1342 h 1342"/>
                  <a:gd name="T34" fmla="*/ 28 w 3772"/>
                  <a:gd name="T35" fmla="*/ 1269 h 1342"/>
                  <a:gd name="T36" fmla="*/ 88 w 3772"/>
                  <a:gd name="T37" fmla="*/ 1128 h 1342"/>
                  <a:gd name="T38" fmla="*/ 161 w 3772"/>
                  <a:gd name="T39" fmla="*/ 995 h 1342"/>
                  <a:gd name="T40" fmla="*/ 241 w 3772"/>
                  <a:gd name="T41" fmla="*/ 866 h 1342"/>
                  <a:gd name="T42" fmla="*/ 334 w 3772"/>
                  <a:gd name="T43" fmla="*/ 741 h 1342"/>
                  <a:gd name="T44" fmla="*/ 435 w 3772"/>
                  <a:gd name="T45" fmla="*/ 628 h 1342"/>
                  <a:gd name="T46" fmla="*/ 544 w 3772"/>
                  <a:gd name="T47" fmla="*/ 520 h 1342"/>
                  <a:gd name="T48" fmla="*/ 657 w 3772"/>
                  <a:gd name="T49" fmla="*/ 423 h 1342"/>
                  <a:gd name="T50" fmla="*/ 781 w 3772"/>
                  <a:gd name="T51" fmla="*/ 334 h 1342"/>
                  <a:gd name="T52" fmla="*/ 910 w 3772"/>
                  <a:gd name="T53" fmla="*/ 254 h 1342"/>
                  <a:gd name="T54" fmla="*/ 1047 w 3772"/>
                  <a:gd name="T55" fmla="*/ 185 h 1342"/>
                  <a:gd name="T56" fmla="*/ 1188 w 3772"/>
                  <a:gd name="T57" fmla="*/ 125 h 1342"/>
                  <a:gd name="T58" fmla="*/ 1338 w 3772"/>
                  <a:gd name="T59" fmla="*/ 76 h 1342"/>
                  <a:gd name="T60" fmla="*/ 1491 w 3772"/>
                  <a:gd name="T61" fmla="*/ 40 h 1342"/>
                  <a:gd name="T62" fmla="*/ 1644 w 3772"/>
                  <a:gd name="T63" fmla="*/ 12 h 1342"/>
                  <a:gd name="T64" fmla="*/ 1805 w 3772"/>
                  <a:gd name="T65" fmla="*/ 0 h 1342"/>
                  <a:gd name="T66" fmla="*/ 1966 w 3772"/>
                  <a:gd name="T67" fmla="*/ 0 h 1342"/>
                  <a:gd name="T68" fmla="*/ 2128 w 3772"/>
                  <a:gd name="T69" fmla="*/ 12 h 1342"/>
                  <a:gd name="T70" fmla="*/ 2285 w 3772"/>
                  <a:gd name="T71" fmla="*/ 40 h 1342"/>
                  <a:gd name="T72" fmla="*/ 2434 w 3772"/>
                  <a:gd name="T73" fmla="*/ 76 h 1342"/>
                  <a:gd name="T74" fmla="*/ 2583 w 3772"/>
                  <a:gd name="T75" fmla="*/ 125 h 1342"/>
                  <a:gd name="T76" fmla="*/ 2724 w 3772"/>
                  <a:gd name="T77" fmla="*/ 185 h 1342"/>
                  <a:gd name="T78" fmla="*/ 2861 w 3772"/>
                  <a:gd name="T79" fmla="*/ 254 h 1342"/>
                  <a:gd name="T80" fmla="*/ 2990 w 3772"/>
                  <a:gd name="T81" fmla="*/ 334 h 1342"/>
                  <a:gd name="T82" fmla="*/ 3115 w 3772"/>
                  <a:gd name="T83" fmla="*/ 423 h 1342"/>
                  <a:gd name="T84" fmla="*/ 3228 w 3772"/>
                  <a:gd name="T85" fmla="*/ 520 h 1342"/>
                  <a:gd name="T86" fmla="*/ 3337 w 3772"/>
                  <a:gd name="T87" fmla="*/ 628 h 1342"/>
                  <a:gd name="T88" fmla="*/ 3437 w 3772"/>
                  <a:gd name="T89" fmla="*/ 741 h 1342"/>
                  <a:gd name="T90" fmla="*/ 3530 w 3772"/>
                  <a:gd name="T91" fmla="*/ 866 h 1342"/>
                  <a:gd name="T92" fmla="*/ 3611 w 3772"/>
                  <a:gd name="T93" fmla="*/ 995 h 1342"/>
                  <a:gd name="T94" fmla="*/ 3683 w 3772"/>
                  <a:gd name="T95" fmla="*/ 1128 h 1342"/>
                  <a:gd name="T96" fmla="*/ 3744 w 3772"/>
                  <a:gd name="T97" fmla="*/ 1269 h 1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72" h="1342">
                    <a:moveTo>
                      <a:pt x="3772" y="1342"/>
                    </a:moveTo>
                    <a:lnTo>
                      <a:pt x="2913" y="1342"/>
                    </a:lnTo>
                    <a:lnTo>
                      <a:pt x="2869" y="1277"/>
                    </a:lnTo>
                    <a:lnTo>
                      <a:pt x="2821" y="1221"/>
                    </a:lnTo>
                    <a:lnTo>
                      <a:pt x="2772" y="1164"/>
                    </a:lnTo>
                    <a:lnTo>
                      <a:pt x="2720" y="1108"/>
                    </a:lnTo>
                    <a:lnTo>
                      <a:pt x="2664" y="1059"/>
                    </a:lnTo>
                    <a:lnTo>
                      <a:pt x="2603" y="1011"/>
                    </a:lnTo>
                    <a:lnTo>
                      <a:pt x="2543" y="971"/>
                    </a:lnTo>
                    <a:lnTo>
                      <a:pt x="2478" y="931"/>
                    </a:lnTo>
                    <a:lnTo>
                      <a:pt x="2410" y="898"/>
                    </a:lnTo>
                    <a:lnTo>
                      <a:pt x="2341" y="866"/>
                    </a:lnTo>
                    <a:lnTo>
                      <a:pt x="2269" y="838"/>
                    </a:lnTo>
                    <a:lnTo>
                      <a:pt x="2196" y="818"/>
                    </a:lnTo>
                    <a:lnTo>
                      <a:pt x="2119" y="802"/>
                    </a:lnTo>
                    <a:lnTo>
                      <a:pt x="2043" y="785"/>
                    </a:lnTo>
                    <a:lnTo>
                      <a:pt x="1966" y="777"/>
                    </a:lnTo>
                    <a:lnTo>
                      <a:pt x="1886" y="777"/>
                    </a:lnTo>
                    <a:lnTo>
                      <a:pt x="1805" y="777"/>
                    </a:lnTo>
                    <a:lnTo>
                      <a:pt x="1729" y="785"/>
                    </a:lnTo>
                    <a:lnTo>
                      <a:pt x="1648" y="802"/>
                    </a:lnTo>
                    <a:lnTo>
                      <a:pt x="1575" y="818"/>
                    </a:lnTo>
                    <a:lnTo>
                      <a:pt x="1499" y="838"/>
                    </a:lnTo>
                    <a:lnTo>
                      <a:pt x="1426" y="866"/>
                    </a:lnTo>
                    <a:lnTo>
                      <a:pt x="1358" y="898"/>
                    </a:lnTo>
                    <a:lnTo>
                      <a:pt x="1289" y="935"/>
                    </a:lnTo>
                    <a:lnTo>
                      <a:pt x="1225" y="971"/>
                    </a:lnTo>
                    <a:lnTo>
                      <a:pt x="1164" y="1015"/>
                    </a:lnTo>
                    <a:lnTo>
                      <a:pt x="1104" y="1059"/>
                    </a:lnTo>
                    <a:lnTo>
                      <a:pt x="1047" y="1112"/>
                    </a:lnTo>
                    <a:lnTo>
                      <a:pt x="995" y="1164"/>
                    </a:lnTo>
                    <a:lnTo>
                      <a:pt x="947" y="1221"/>
                    </a:lnTo>
                    <a:lnTo>
                      <a:pt x="898" y="1281"/>
                    </a:lnTo>
                    <a:lnTo>
                      <a:pt x="858" y="1342"/>
                    </a:lnTo>
                    <a:lnTo>
                      <a:pt x="0" y="1342"/>
                    </a:lnTo>
                    <a:lnTo>
                      <a:pt x="28" y="1269"/>
                    </a:lnTo>
                    <a:lnTo>
                      <a:pt x="56" y="1196"/>
                    </a:lnTo>
                    <a:lnTo>
                      <a:pt x="88" y="1128"/>
                    </a:lnTo>
                    <a:lnTo>
                      <a:pt x="125" y="1059"/>
                    </a:lnTo>
                    <a:lnTo>
                      <a:pt x="161" y="995"/>
                    </a:lnTo>
                    <a:lnTo>
                      <a:pt x="201" y="927"/>
                    </a:lnTo>
                    <a:lnTo>
                      <a:pt x="241" y="866"/>
                    </a:lnTo>
                    <a:lnTo>
                      <a:pt x="286" y="802"/>
                    </a:lnTo>
                    <a:lnTo>
                      <a:pt x="334" y="741"/>
                    </a:lnTo>
                    <a:lnTo>
                      <a:pt x="382" y="685"/>
                    </a:lnTo>
                    <a:lnTo>
                      <a:pt x="435" y="628"/>
                    </a:lnTo>
                    <a:lnTo>
                      <a:pt x="487" y="572"/>
                    </a:lnTo>
                    <a:lnTo>
                      <a:pt x="544" y="520"/>
                    </a:lnTo>
                    <a:lnTo>
                      <a:pt x="600" y="471"/>
                    </a:lnTo>
                    <a:lnTo>
                      <a:pt x="657" y="423"/>
                    </a:lnTo>
                    <a:lnTo>
                      <a:pt x="721" y="379"/>
                    </a:lnTo>
                    <a:lnTo>
                      <a:pt x="781" y="334"/>
                    </a:lnTo>
                    <a:lnTo>
                      <a:pt x="846" y="294"/>
                    </a:lnTo>
                    <a:lnTo>
                      <a:pt x="910" y="254"/>
                    </a:lnTo>
                    <a:lnTo>
                      <a:pt x="979" y="217"/>
                    </a:lnTo>
                    <a:lnTo>
                      <a:pt x="1047" y="185"/>
                    </a:lnTo>
                    <a:lnTo>
                      <a:pt x="1120" y="153"/>
                    </a:lnTo>
                    <a:lnTo>
                      <a:pt x="1188" y="125"/>
                    </a:lnTo>
                    <a:lnTo>
                      <a:pt x="1261" y="101"/>
                    </a:lnTo>
                    <a:lnTo>
                      <a:pt x="1338" y="76"/>
                    </a:lnTo>
                    <a:lnTo>
                      <a:pt x="1414" y="56"/>
                    </a:lnTo>
                    <a:lnTo>
                      <a:pt x="1491" y="40"/>
                    </a:lnTo>
                    <a:lnTo>
                      <a:pt x="1567" y="24"/>
                    </a:lnTo>
                    <a:lnTo>
                      <a:pt x="1644" y="12"/>
                    </a:lnTo>
                    <a:lnTo>
                      <a:pt x="1724" y="4"/>
                    </a:lnTo>
                    <a:lnTo>
                      <a:pt x="1805" y="0"/>
                    </a:lnTo>
                    <a:lnTo>
                      <a:pt x="1886" y="0"/>
                    </a:lnTo>
                    <a:lnTo>
                      <a:pt x="1966" y="0"/>
                    </a:lnTo>
                    <a:lnTo>
                      <a:pt x="2047" y="4"/>
                    </a:lnTo>
                    <a:lnTo>
                      <a:pt x="2128" y="12"/>
                    </a:lnTo>
                    <a:lnTo>
                      <a:pt x="2204" y="24"/>
                    </a:lnTo>
                    <a:lnTo>
                      <a:pt x="2285" y="40"/>
                    </a:lnTo>
                    <a:lnTo>
                      <a:pt x="2361" y="56"/>
                    </a:lnTo>
                    <a:lnTo>
                      <a:pt x="2434" y="76"/>
                    </a:lnTo>
                    <a:lnTo>
                      <a:pt x="2510" y="101"/>
                    </a:lnTo>
                    <a:lnTo>
                      <a:pt x="2583" y="125"/>
                    </a:lnTo>
                    <a:lnTo>
                      <a:pt x="2655" y="153"/>
                    </a:lnTo>
                    <a:lnTo>
                      <a:pt x="2724" y="185"/>
                    </a:lnTo>
                    <a:lnTo>
                      <a:pt x="2792" y="217"/>
                    </a:lnTo>
                    <a:lnTo>
                      <a:pt x="2861" y="254"/>
                    </a:lnTo>
                    <a:lnTo>
                      <a:pt x="2925" y="294"/>
                    </a:lnTo>
                    <a:lnTo>
                      <a:pt x="2990" y="334"/>
                    </a:lnTo>
                    <a:lnTo>
                      <a:pt x="3050" y="379"/>
                    </a:lnTo>
                    <a:lnTo>
                      <a:pt x="3115" y="423"/>
                    </a:lnTo>
                    <a:lnTo>
                      <a:pt x="3171" y="471"/>
                    </a:lnTo>
                    <a:lnTo>
                      <a:pt x="3228" y="520"/>
                    </a:lnTo>
                    <a:lnTo>
                      <a:pt x="3284" y="572"/>
                    </a:lnTo>
                    <a:lnTo>
                      <a:pt x="3337" y="628"/>
                    </a:lnTo>
                    <a:lnTo>
                      <a:pt x="3389" y="685"/>
                    </a:lnTo>
                    <a:lnTo>
                      <a:pt x="3437" y="741"/>
                    </a:lnTo>
                    <a:lnTo>
                      <a:pt x="3486" y="802"/>
                    </a:lnTo>
                    <a:lnTo>
                      <a:pt x="3530" y="866"/>
                    </a:lnTo>
                    <a:lnTo>
                      <a:pt x="3570" y="927"/>
                    </a:lnTo>
                    <a:lnTo>
                      <a:pt x="3611" y="995"/>
                    </a:lnTo>
                    <a:lnTo>
                      <a:pt x="3647" y="1059"/>
                    </a:lnTo>
                    <a:lnTo>
                      <a:pt x="3683" y="1128"/>
                    </a:lnTo>
                    <a:lnTo>
                      <a:pt x="3715" y="1196"/>
                    </a:lnTo>
                    <a:lnTo>
                      <a:pt x="3744" y="1269"/>
                    </a:lnTo>
                    <a:lnTo>
                      <a:pt x="3772" y="1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0" name="Freeform 10">
                <a:extLst>
                  <a:ext uri="{FF2B5EF4-FFF2-40B4-BE49-F238E27FC236}">
                    <a16:creationId xmlns:a16="http://schemas.microsoft.com/office/drawing/2014/main" id="{B78C5DC8-29AA-E36B-EBE2-7BF48F1F5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9881"/>
                <a:ext cx="875" cy="37"/>
              </a:xfrm>
              <a:custGeom>
                <a:avLst/>
                <a:gdLst>
                  <a:gd name="T0" fmla="*/ 0 w 875"/>
                  <a:gd name="T1" fmla="*/ 29 h 37"/>
                  <a:gd name="T2" fmla="*/ 16 w 875"/>
                  <a:gd name="T3" fmla="*/ 37 h 37"/>
                  <a:gd name="T4" fmla="*/ 875 w 875"/>
                  <a:gd name="T5" fmla="*/ 37 h 37"/>
                  <a:gd name="T6" fmla="*/ 875 w 875"/>
                  <a:gd name="T7" fmla="*/ 4 h 37"/>
                  <a:gd name="T8" fmla="*/ 16 w 875"/>
                  <a:gd name="T9" fmla="*/ 0 h 37"/>
                  <a:gd name="T10" fmla="*/ 28 w 875"/>
                  <a:gd name="T11" fmla="*/ 8 h 37"/>
                  <a:gd name="T12" fmla="*/ 0 w 875"/>
                  <a:gd name="T13" fmla="*/ 29 h 37"/>
                  <a:gd name="T14" fmla="*/ 4 w 875"/>
                  <a:gd name="T15" fmla="*/ 37 h 37"/>
                  <a:gd name="T16" fmla="*/ 16 w 875"/>
                  <a:gd name="T17" fmla="*/ 37 h 37"/>
                  <a:gd name="T18" fmla="*/ 0 w 875"/>
                  <a:gd name="T19" fmla="*/ 2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5" h="37">
                    <a:moveTo>
                      <a:pt x="0" y="29"/>
                    </a:moveTo>
                    <a:lnTo>
                      <a:pt x="16" y="37"/>
                    </a:lnTo>
                    <a:lnTo>
                      <a:pt x="875" y="37"/>
                    </a:lnTo>
                    <a:lnTo>
                      <a:pt x="875" y="4"/>
                    </a:lnTo>
                    <a:lnTo>
                      <a:pt x="16" y="0"/>
                    </a:lnTo>
                    <a:lnTo>
                      <a:pt x="28" y="8"/>
                    </a:lnTo>
                    <a:lnTo>
                      <a:pt x="0" y="29"/>
                    </a:lnTo>
                    <a:lnTo>
                      <a:pt x="4" y="37"/>
                    </a:lnTo>
                    <a:lnTo>
                      <a:pt x="16" y="3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1" name="Freeform 11">
                <a:extLst>
                  <a:ext uri="{FF2B5EF4-FFF2-40B4-BE49-F238E27FC236}">
                    <a16:creationId xmlns:a16="http://schemas.microsoft.com/office/drawing/2014/main" id="{79D9DBFF-38D5-EA88-4D88-788F3C2E0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9321"/>
                <a:ext cx="1039" cy="589"/>
              </a:xfrm>
              <a:custGeom>
                <a:avLst/>
                <a:gdLst>
                  <a:gd name="T0" fmla="*/ 0 w 1039"/>
                  <a:gd name="T1" fmla="*/ 33 h 589"/>
                  <a:gd name="T2" fmla="*/ 80 w 1039"/>
                  <a:gd name="T3" fmla="*/ 37 h 589"/>
                  <a:gd name="T4" fmla="*/ 157 w 1039"/>
                  <a:gd name="T5" fmla="*/ 45 h 589"/>
                  <a:gd name="T6" fmla="*/ 233 w 1039"/>
                  <a:gd name="T7" fmla="*/ 57 h 589"/>
                  <a:gd name="T8" fmla="*/ 306 w 1039"/>
                  <a:gd name="T9" fmla="*/ 73 h 589"/>
                  <a:gd name="T10" fmla="*/ 379 w 1039"/>
                  <a:gd name="T11" fmla="*/ 93 h 589"/>
                  <a:gd name="T12" fmla="*/ 451 w 1039"/>
                  <a:gd name="T13" fmla="*/ 121 h 589"/>
                  <a:gd name="T14" fmla="*/ 520 w 1039"/>
                  <a:gd name="T15" fmla="*/ 149 h 589"/>
                  <a:gd name="T16" fmla="*/ 584 w 1039"/>
                  <a:gd name="T17" fmla="*/ 186 h 589"/>
                  <a:gd name="T18" fmla="*/ 649 w 1039"/>
                  <a:gd name="T19" fmla="*/ 222 h 589"/>
                  <a:gd name="T20" fmla="*/ 709 w 1039"/>
                  <a:gd name="T21" fmla="*/ 266 h 589"/>
                  <a:gd name="T22" fmla="*/ 765 w 1039"/>
                  <a:gd name="T23" fmla="*/ 311 h 589"/>
                  <a:gd name="T24" fmla="*/ 822 w 1039"/>
                  <a:gd name="T25" fmla="*/ 359 h 589"/>
                  <a:gd name="T26" fmla="*/ 874 w 1039"/>
                  <a:gd name="T27" fmla="*/ 411 h 589"/>
                  <a:gd name="T28" fmla="*/ 923 w 1039"/>
                  <a:gd name="T29" fmla="*/ 468 h 589"/>
                  <a:gd name="T30" fmla="*/ 971 w 1039"/>
                  <a:gd name="T31" fmla="*/ 528 h 589"/>
                  <a:gd name="T32" fmla="*/ 1011 w 1039"/>
                  <a:gd name="T33" fmla="*/ 589 h 589"/>
                  <a:gd name="T34" fmla="*/ 1039 w 1039"/>
                  <a:gd name="T35" fmla="*/ 568 h 589"/>
                  <a:gd name="T36" fmla="*/ 995 w 1039"/>
                  <a:gd name="T37" fmla="*/ 508 h 589"/>
                  <a:gd name="T38" fmla="*/ 951 w 1039"/>
                  <a:gd name="T39" fmla="*/ 448 h 589"/>
                  <a:gd name="T40" fmla="*/ 898 w 1039"/>
                  <a:gd name="T41" fmla="*/ 391 h 589"/>
                  <a:gd name="T42" fmla="*/ 846 w 1039"/>
                  <a:gd name="T43" fmla="*/ 335 h 589"/>
                  <a:gd name="T44" fmla="*/ 790 w 1039"/>
                  <a:gd name="T45" fmla="*/ 286 h 589"/>
                  <a:gd name="T46" fmla="*/ 729 w 1039"/>
                  <a:gd name="T47" fmla="*/ 238 h 589"/>
                  <a:gd name="T48" fmla="*/ 665 w 1039"/>
                  <a:gd name="T49" fmla="*/ 194 h 589"/>
                  <a:gd name="T50" fmla="*/ 600 w 1039"/>
                  <a:gd name="T51" fmla="*/ 157 h 589"/>
                  <a:gd name="T52" fmla="*/ 532 w 1039"/>
                  <a:gd name="T53" fmla="*/ 121 h 589"/>
                  <a:gd name="T54" fmla="*/ 463 w 1039"/>
                  <a:gd name="T55" fmla="*/ 89 h 589"/>
                  <a:gd name="T56" fmla="*/ 391 w 1039"/>
                  <a:gd name="T57" fmla="*/ 61 h 589"/>
                  <a:gd name="T58" fmla="*/ 314 w 1039"/>
                  <a:gd name="T59" fmla="*/ 41 h 589"/>
                  <a:gd name="T60" fmla="*/ 237 w 1039"/>
                  <a:gd name="T61" fmla="*/ 20 h 589"/>
                  <a:gd name="T62" fmla="*/ 161 w 1039"/>
                  <a:gd name="T63" fmla="*/ 8 h 589"/>
                  <a:gd name="T64" fmla="*/ 80 w 1039"/>
                  <a:gd name="T65" fmla="*/ 0 h 589"/>
                  <a:gd name="T66" fmla="*/ 0 w 1039"/>
                  <a:gd name="T67" fmla="*/ 0 h 589"/>
                  <a:gd name="T68" fmla="*/ 0 w 1039"/>
                  <a:gd name="T69" fmla="*/ 33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39" h="589">
                    <a:moveTo>
                      <a:pt x="0" y="33"/>
                    </a:moveTo>
                    <a:lnTo>
                      <a:pt x="80" y="37"/>
                    </a:lnTo>
                    <a:lnTo>
                      <a:pt x="157" y="45"/>
                    </a:lnTo>
                    <a:lnTo>
                      <a:pt x="233" y="57"/>
                    </a:lnTo>
                    <a:lnTo>
                      <a:pt x="306" y="73"/>
                    </a:lnTo>
                    <a:lnTo>
                      <a:pt x="379" y="93"/>
                    </a:lnTo>
                    <a:lnTo>
                      <a:pt x="451" y="121"/>
                    </a:lnTo>
                    <a:lnTo>
                      <a:pt x="520" y="149"/>
                    </a:lnTo>
                    <a:lnTo>
                      <a:pt x="584" y="186"/>
                    </a:lnTo>
                    <a:lnTo>
                      <a:pt x="649" y="222"/>
                    </a:lnTo>
                    <a:lnTo>
                      <a:pt x="709" y="266"/>
                    </a:lnTo>
                    <a:lnTo>
                      <a:pt x="765" y="311"/>
                    </a:lnTo>
                    <a:lnTo>
                      <a:pt x="822" y="359"/>
                    </a:lnTo>
                    <a:lnTo>
                      <a:pt x="874" y="411"/>
                    </a:lnTo>
                    <a:lnTo>
                      <a:pt x="923" y="468"/>
                    </a:lnTo>
                    <a:lnTo>
                      <a:pt x="971" y="528"/>
                    </a:lnTo>
                    <a:lnTo>
                      <a:pt x="1011" y="589"/>
                    </a:lnTo>
                    <a:lnTo>
                      <a:pt x="1039" y="568"/>
                    </a:lnTo>
                    <a:lnTo>
                      <a:pt x="995" y="508"/>
                    </a:lnTo>
                    <a:lnTo>
                      <a:pt x="951" y="448"/>
                    </a:lnTo>
                    <a:lnTo>
                      <a:pt x="898" y="391"/>
                    </a:lnTo>
                    <a:lnTo>
                      <a:pt x="846" y="335"/>
                    </a:lnTo>
                    <a:lnTo>
                      <a:pt x="790" y="286"/>
                    </a:lnTo>
                    <a:lnTo>
                      <a:pt x="729" y="238"/>
                    </a:lnTo>
                    <a:lnTo>
                      <a:pt x="665" y="194"/>
                    </a:lnTo>
                    <a:lnTo>
                      <a:pt x="600" y="157"/>
                    </a:lnTo>
                    <a:lnTo>
                      <a:pt x="532" y="121"/>
                    </a:lnTo>
                    <a:lnTo>
                      <a:pt x="463" y="89"/>
                    </a:lnTo>
                    <a:lnTo>
                      <a:pt x="391" y="61"/>
                    </a:lnTo>
                    <a:lnTo>
                      <a:pt x="314" y="41"/>
                    </a:lnTo>
                    <a:lnTo>
                      <a:pt x="237" y="20"/>
                    </a:lnTo>
                    <a:lnTo>
                      <a:pt x="161" y="8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2" name="Freeform 12">
                <a:extLst>
                  <a:ext uri="{FF2B5EF4-FFF2-40B4-BE49-F238E27FC236}">
                    <a16:creationId xmlns:a16="http://schemas.microsoft.com/office/drawing/2014/main" id="{675ACE13-A77B-8C9A-620D-7309BBDE7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9321"/>
                <a:ext cx="1044" cy="597"/>
              </a:xfrm>
              <a:custGeom>
                <a:avLst/>
                <a:gdLst>
                  <a:gd name="T0" fmla="*/ 16 w 1044"/>
                  <a:gd name="T1" fmla="*/ 597 h 597"/>
                  <a:gd name="T2" fmla="*/ 28 w 1044"/>
                  <a:gd name="T3" fmla="*/ 593 h 597"/>
                  <a:gd name="T4" fmla="*/ 72 w 1044"/>
                  <a:gd name="T5" fmla="*/ 528 h 597"/>
                  <a:gd name="T6" fmla="*/ 117 w 1044"/>
                  <a:gd name="T7" fmla="*/ 472 h 597"/>
                  <a:gd name="T8" fmla="*/ 165 w 1044"/>
                  <a:gd name="T9" fmla="*/ 415 h 597"/>
                  <a:gd name="T10" fmla="*/ 218 w 1044"/>
                  <a:gd name="T11" fmla="*/ 363 h 597"/>
                  <a:gd name="T12" fmla="*/ 274 w 1044"/>
                  <a:gd name="T13" fmla="*/ 315 h 597"/>
                  <a:gd name="T14" fmla="*/ 334 w 1044"/>
                  <a:gd name="T15" fmla="*/ 266 h 597"/>
                  <a:gd name="T16" fmla="*/ 395 w 1044"/>
                  <a:gd name="T17" fmla="*/ 226 h 597"/>
                  <a:gd name="T18" fmla="*/ 459 w 1044"/>
                  <a:gd name="T19" fmla="*/ 186 h 597"/>
                  <a:gd name="T20" fmla="*/ 524 w 1044"/>
                  <a:gd name="T21" fmla="*/ 153 h 597"/>
                  <a:gd name="T22" fmla="*/ 592 w 1044"/>
                  <a:gd name="T23" fmla="*/ 121 h 597"/>
                  <a:gd name="T24" fmla="*/ 665 w 1044"/>
                  <a:gd name="T25" fmla="*/ 93 h 597"/>
                  <a:gd name="T26" fmla="*/ 737 w 1044"/>
                  <a:gd name="T27" fmla="*/ 73 h 597"/>
                  <a:gd name="T28" fmla="*/ 810 w 1044"/>
                  <a:gd name="T29" fmla="*/ 57 h 597"/>
                  <a:gd name="T30" fmla="*/ 887 w 1044"/>
                  <a:gd name="T31" fmla="*/ 45 h 597"/>
                  <a:gd name="T32" fmla="*/ 963 w 1044"/>
                  <a:gd name="T33" fmla="*/ 37 h 597"/>
                  <a:gd name="T34" fmla="*/ 1044 w 1044"/>
                  <a:gd name="T35" fmla="*/ 33 h 597"/>
                  <a:gd name="T36" fmla="*/ 1044 w 1044"/>
                  <a:gd name="T37" fmla="*/ 0 h 597"/>
                  <a:gd name="T38" fmla="*/ 963 w 1044"/>
                  <a:gd name="T39" fmla="*/ 0 h 597"/>
                  <a:gd name="T40" fmla="*/ 882 w 1044"/>
                  <a:gd name="T41" fmla="*/ 8 h 597"/>
                  <a:gd name="T42" fmla="*/ 806 w 1044"/>
                  <a:gd name="T43" fmla="*/ 20 h 597"/>
                  <a:gd name="T44" fmla="*/ 725 w 1044"/>
                  <a:gd name="T45" fmla="*/ 41 h 597"/>
                  <a:gd name="T46" fmla="*/ 653 w 1044"/>
                  <a:gd name="T47" fmla="*/ 61 h 597"/>
                  <a:gd name="T48" fmla="*/ 580 w 1044"/>
                  <a:gd name="T49" fmla="*/ 89 h 597"/>
                  <a:gd name="T50" fmla="*/ 508 w 1044"/>
                  <a:gd name="T51" fmla="*/ 121 h 597"/>
                  <a:gd name="T52" fmla="*/ 439 w 1044"/>
                  <a:gd name="T53" fmla="*/ 157 h 597"/>
                  <a:gd name="T54" fmla="*/ 375 w 1044"/>
                  <a:gd name="T55" fmla="*/ 198 h 597"/>
                  <a:gd name="T56" fmla="*/ 314 w 1044"/>
                  <a:gd name="T57" fmla="*/ 242 h 597"/>
                  <a:gd name="T58" fmla="*/ 254 w 1044"/>
                  <a:gd name="T59" fmla="*/ 286 h 597"/>
                  <a:gd name="T60" fmla="*/ 197 w 1044"/>
                  <a:gd name="T61" fmla="*/ 339 h 597"/>
                  <a:gd name="T62" fmla="*/ 141 w 1044"/>
                  <a:gd name="T63" fmla="*/ 391 h 597"/>
                  <a:gd name="T64" fmla="*/ 93 w 1044"/>
                  <a:gd name="T65" fmla="*/ 448 h 597"/>
                  <a:gd name="T66" fmla="*/ 44 w 1044"/>
                  <a:gd name="T67" fmla="*/ 508 h 597"/>
                  <a:gd name="T68" fmla="*/ 0 w 1044"/>
                  <a:gd name="T69" fmla="*/ 572 h 597"/>
                  <a:gd name="T70" fmla="*/ 16 w 1044"/>
                  <a:gd name="T71" fmla="*/ 564 h 597"/>
                  <a:gd name="T72" fmla="*/ 16 w 1044"/>
                  <a:gd name="T73" fmla="*/ 597 h 597"/>
                  <a:gd name="T74" fmla="*/ 24 w 1044"/>
                  <a:gd name="T75" fmla="*/ 597 h 597"/>
                  <a:gd name="T76" fmla="*/ 28 w 1044"/>
                  <a:gd name="T77" fmla="*/ 593 h 597"/>
                  <a:gd name="T78" fmla="*/ 16 w 1044"/>
                  <a:gd name="T79" fmla="*/ 597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4" h="597">
                    <a:moveTo>
                      <a:pt x="16" y="597"/>
                    </a:moveTo>
                    <a:lnTo>
                      <a:pt x="28" y="593"/>
                    </a:lnTo>
                    <a:lnTo>
                      <a:pt x="72" y="528"/>
                    </a:lnTo>
                    <a:lnTo>
                      <a:pt x="117" y="472"/>
                    </a:lnTo>
                    <a:lnTo>
                      <a:pt x="165" y="415"/>
                    </a:lnTo>
                    <a:lnTo>
                      <a:pt x="218" y="363"/>
                    </a:lnTo>
                    <a:lnTo>
                      <a:pt x="274" y="315"/>
                    </a:lnTo>
                    <a:lnTo>
                      <a:pt x="334" y="266"/>
                    </a:lnTo>
                    <a:lnTo>
                      <a:pt x="395" y="226"/>
                    </a:lnTo>
                    <a:lnTo>
                      <a:pt x="459" y="186"/>
                    </a:lnTo>
                    <a:lnTo>
                      <a:pt x="524" y="153"/>
                    </a:lnTo>
                    <a:lnTo>
                      <a:pt x="592" y="121"/>
                    </a:lnTo>
                    <a:lnTo>
                      <a:pt x="665" y="93"/>
                    </a:lnTo>
                    <a:lnTo>
                      <a:pt x="737" y="73"/>
                    </a:lnTo>
                    <a:lnTo>
                      <a:pt x="810" y="57"/>
                    </a:lnTo>
                    <a:lnTo>
                      <a:pt x="887" y="45"/>
                    </a:lnTo>
                    <a:lnTo>
                      <a:pt x="963" y="37"/>
                    </a:lnTo>
                    <a:lnTo>
                      <a:pt x="1044" y="33"/>
                    </a:lnTo>
                    <a:lnTo>
                      <a:pt x="1044" y="0"/>
                    </a:lnTo>
                    <a:lnTo>
                      <a:pt x="963" y="0"/>
                    </a:lnTo>
                    <a:lnTo>
                      <a:pt x="882" y="8"/>
                    </a:lnTo>
                    <a:lnTo>
                      <a:pt x="806" y="20"/>
                    </a:lnTo>
                    <a:lnTo>
                      <a:pt x="725" y="41"/>
                    </a:lnTo>
                    <a:lnTo>
                      <a:pt x="653" y="61"/>
                    </a:lnTo>
                    <a:lnTo>
                      <a:pt x="580" y="89"/>
                    </a:lnTo>
                    <a:lnTo>
                      <a:pt x="508" y="121"/>
                    </a:lnTo>
                    <a:lnTo>
                      <a:pt x="439" y="157"/>
                    </a:lnTo>
                    <a:lnTo>
                      <a:pt x="375" y="198"/>
                    </a:lnTo>
                    <a:lnTo>
                      <a:pt x="314" y="242"/>
                    </a:lnTo>
                    <a:lnTo>
                      <a:pt x="254" y="286"/>
                    </a:lnTo>
                    <a:lnTo>
                      <a:pt x="197" y="339"/>
                    </a:lnTo>
                    <a:lnTo>
                      <a:pt x="141" y="391"/>
                    </a:lnTo>
                    <a:lnTo>
                      <a:pt x="93" y="448"/>
                    </a:lnTo>
                    <a:lnTo>
                      <a:pt x="44" y="508"/>
                    </a:lnTo>
                    <a:lnTo>
                      <a:pt x="0" y="572"/>
                    </a:lnTo>
                    <a:lnTo>
                      <a:pt x="16" y="564"/>
                    </a:lnTo>
                    <a:lnTo>
                      <a:pt x="16" y="597"/>
                    </a:lnTo>
                    <a:lnTo>
                      <a:pt x="24" y="597"/>
                    </a:lnTo>
                    <a:lnTo>
                      <a:pt x="28" y="593"/>
                    </a:lnTo>
                    <a:lnTo>
                      <a:pt x="16" y="597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3" name="Freeform 13">
                <a:extLst>
                  <a:ext uri="{FF2B5EF4-FFF2-40B4-BE49-F238E27FC236}">
                    <a16:creationId xmlns:a16="http://schemas.microsoft.com/office/drawing/2014/main" id="{0F27D250-55D5-84CD-083B-EBB5F0947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1" y="9885"/>
                <a:ext cx="883" cy="33"/>
              </a:xfrm>
              <a:custGeom>
                <a:avLst/>
                <a:gdLst>
                  <a:gd name="T0" fmla="*/ 9 w 883"/>
                  <a:gd name="T1" fmla="*/ 13 h 33"/>
                  <a:gd name="T2" fmla="*/ 25 w 883"/>
                  <a:gd name="T3" fmla="*/ 33 h 33"/>
                  <a:gd name="T4" fmla="*/ 883 w 883"/>
                  <a:gd name="T5" fmla="*/ 33 h 33"/>
                  <a:gd name="T6" fmla="*/ 883 w 883"/>
                  <a:gd name="T7" fmla="*/ 0 h 33"/>
                  <a:gd name="T8" fmla="*/ 25 w 883"/>
                  <a:gd name="T9" fmla="*/ 0 h 33"/>
                  <a:gd name="T10" fmla="*/ 41 w 883"/>
                  <a:gd name="T11" fmla="*/ 21 h 33"/>
                  <a:gd name="T12" fmla="*/ 9 w 883"/>
                  <a:gd name="T13" fmla="*/ 13 h 33"/>
                  <a:gd name="T14" fmla="*/ 0 w 883"/>
                  <a:gd name="T15" fmla="*/ 33 h 33"/>
                  <a:gd name="T16" fmla="*/ 25 w 883"/>
                  <a:gd name="T17" fmla="*/ 33 h 33"/>
                  <a:gd name="T18" fmla="*/ 9 w 883"/>
                  <a:gd name="T19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3" h="33">
                    <a:moveTo>
                      <a:pt x="9" y="13"/>
                    </a:moveTo>
                    <a:lnTo>
                      <a:pt x="25" y="33"/>
                    </a:lnTo>
                    <a:lnTo>
                      <a:pt x="883" y="33"/>
                    </a:lnTo>
                    <a:lnTo>
                      <a:pt x="883" y="0"/>
                    </a:lnTo>
                    <a:lnTo>
                      <a:pt x="25" y="0"/>
                    </a:lnTo>
                    <a:lnTo>
                      <a:pt x="41" y="21"/>
                    </a:lnTo>
                    <a:lnTo>
                      <a:pt x="9" y="13"/>
                    </a:lnTo>
                    <a:lnTo>
                      <a:pt x="0" y="33"/>
                    </a:lnTo>
                    <a:lnTo>
                      <a:pt x="25" y="3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4" name="Freeform 14">
                <a:extLst>
                  <a:ext uri="{FF2B5EF4-FFF2-40B4-BE49-F238E27FC236}">
                    <a16:creationId xmlns:a16="http://schemas.microsoft.com/office/drawing/2014/main" id="{CC3350ED-560E-F8B0-A555-E6F422DF9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0" y="8544"/>
                <a:ext cx="1902" cy="1362"/>
              </a:xfrm>
              <a:custGeom>
                <a:avLst/>
                <a:gdLst>
                  <a:gd name="T0" fmla="*/ 1821 w 1902"/>
                  <a:gd name="T1" fmla="*/ 0 h 1362"/>
                  <a:gd name="T2" fmla="*/ 1660 w 1902"/>
                  <a:gd name="T3" fmla="*/ 12 h 1362"/>
                  <a:gd name="T4" fmla="*/ 1503 w 1902"/>
                  <a:gd name="T5" fmla="*/ 40 h 1362"/>
                  <a:gd name="T6" fmla="*/ 1350 w 1902"/>
                  <a:gd name="T7" fmla="*/ 76 h 1362"/>
                  <a:gd name="T8" fmla="*/ 1200 w 1902"/>
                  <a:gd name="T9" fmla="*/ 125 h 1362"/>
                  <a:gd name="T10" fmla="*/ 1055 w 1902"/>
                  <a:gd name="T11" fmla="*/ 185 h 1362"/>
                  <a:gd name="T12" fmla="*/ 918 w 1902"/>
                  <a:gd name="T13" fmla="*/ 254 h 1362"/>
                  <a:gd name="T14" fmla="*/ 789 w 1902"/>
                  <a:gd name="T15" fmla="*/ 334 h 1362"/>
                  <a:gd name="T16" fmla="*/ 664 w 1902"/>
                  <a:gd name="T17" fmla="*/ 427 h 1362"/>
                  <a:gd name="T18" fmla="*/ 548 w 1902"/>
                  <a:gd name="T19" fmla="*/ 523 h 1362"/>
                  <a:gd name="T20" fmla="*/ 439 w 1902"/>
                  <a:gd name="T21" fmla="*/ 632 h 1362"/>
                  <a:gd name="T22" fmla="*/ 338 w 1902"/>
                  <a:gd name="T23" fmla="*/ 749 h 1362"/>
                  <a:gd name="T24" fmla="*/ 245 w 1902"/>
                  <a:gd name="T25" fmla="*/ 870 h 1362"/>
                  <a:gd name="T26" fmla="*/ 161 w 1902"/>
                  <a:gd name="T27" fmla="*/ 999 h 1362"/>
                  <a:gd name="T28" fmla="*/ 88 w 1902"/>
                  <a:gd name="T29" fmla="*/ 1136 h 1362"/>
                  <a:gd name="T30" fmla="*/ 28 w 1902"/>
                  <a:gd name="T31" fmla="*/ 1277 h 1362"/>
                  <a:gd name="T32" fmla="*/ 32 w 1902"/>
                  <a:gd name="T33" fmla="*/ 1362 h 1362"/>
                  <a:gd name="T34" fmla="*/ 88 w 1902"/>
                  <a:gd name="T35" fmla="*/ 1221 h 1362"/>
                  <a:gd name="T36" fmla="*/ 157 w 1902"/>
                  <a:gd name="T37" fmla="*/ 1084 h 1362"/>
                  <a:gd name="T38" fmla="*/ 229 w 1902"/>
                  <a:gd name="T39" fmla="*/ 955 h 1362"/>
                  <a:gd name="T40" fmla="*/ 318 w 1902"/>
                  <a:gd name="T41" fmla="*/ 830 h 1362"/>
                  <a:gd name="T42" fmla="*/ 411 w 1902"/>
                  <a:gd name="T43" fmla="*/ 713 h 1362"/>
                  <a:gd name="T44" fmla="*/ 515 w 1902"/>
                  <a:gd name="T45" fmla="*/ 600 h 1362"/>
                  <a:gd name="T46" fmla="*/ 628 w 1902"/>
                  <a:gd name="T47" fmla="*/ 499 h 1362"/>
                  <a:gd name="T48" fmla="*/ 745 w 1902"/>
                  <a:gd name="T49" fmla="*/ 407 h 1362"/>
                  <a:gd name="T50" fmla="*/ 870 w 1902"/>
                  <a:gd name="T51" fmla="*/ 322 h 1362"/>
                  <a:gd name="T52" fmla="*/ 1003 w 1902"/>
                  <a:gd name="T53" fmla="*/ 249 h 1362"/>
                  <a:gd name="T54" fmla="*/ 1140 w 1902"/>
                  <a:gd name="T55" fmla="*/ 185 h 1362"/>
                  <a:gd name="T56" fmla="*/ 1285 w 1902"/>
                  <a:gd name="T57" fmla="*/ 133 h 1362"/>
                  <a:gd name="T58" fmla="*/ 1434 w 1902"/>
                  <a:gd name="T59" fmla="*/ 88 h 1362"/>
                  <a:gd name="T60" fmla="*/ 1583 w 1902"/>
                  <a:gd name="T61" fmla="*/ 56 h 1362"/>
                  <a:gd name="T62" fmla="*/ 1740 w 1902"/>
                  <a:gd name="T63" fmla="*/ 40 h 1362"/>
                  <a:gd name="T64" fmla="*/ 1902 w 1902"/>
                  <a:gd name="T65" fmla="*/ 32 h 1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2" h="1362">
                    <a:moveTo>
                      <a:pt x="1902" y="0"/>
                    </a:moveTo>
                    <a:lnTo>
                      <a:pt x="1821" y="0"/>
                    </a:lnTo>
                    <a:lnTo>
                      <a:pt x="1740" y="4"/>
                    </a:lnTo>
                    <a:lnTo>
                      <a:pt x="1660" y="12"/>
                    </a:lnTo>
                    <a:lnTo>
                      <a:pt x="1579" y="24"/>
                    </a:lnTo>
                    <a:lnTo>
                      <a:pt x="1503" y="40"/>
                    </a:lnTo>
                    <a:lnTo>
                      <a:pt x="1426" y="56"/>
                    </a:lnTo>
                    <a:lnTo>
                      <a:pt x="1350" y="76"/>
                    </a:lnTo>
                    <a:lnTo>
                      <a:pt x="1273" y="100"/>
                    </a:lnTo>
                    <a:lnTo>
                      <a:pt x="1200" y="125"/>
                    </a:lnTo>
                    <a:lnTo>
                      <a:pt x="1128" y="153"/>
                    </a:lnTo>
                    <a:lnTo>
                      <a:pt x="1055" y="185"/>
                    </a:lnTo>
                    <a:lnTo>
                      <a:pt x="987" y="217"/>
                    </a:lnTo>
                    <a:lnTo>
                      <a:pt x="918" y="254"/>
                    </a:lnTo>
                    <a:lnTo>
                      <a:pt x="854" y="294"/>
                    </a:lnTo>
                    <a:lnTo>
                      <a:pt x="789" y="334"/>
                    </a:lnTo>
                    <a:lnTo>
                      <a:pt x="725" y="378"/>
                    </a:lnTo>
                    <a:lnTo>
                      <a:pt x="664" y="427"/>
                    </a:lnTo>
                    <a:lnTo>
                      <a:pt x="604" y="475"/>
                    </a:lnTo>
                    <a:lnTo>
                      <a:pt x="548" y="523"/>
                    </a:lnTo>
                    <a:lnTo>
                      <a:pt x="491" y="576"/>
                    </a:lnTo>
                    <a:lnTo>
                      <a:pt x="439" y="632"/>
                    </a:lnTo>
                    <a:lnTo>
                      <a:pt x="386" y="689"/>
                    </a:lnTo>
                    <a:lnTo>
                      <a:pt x="338" y="749"/>
                    </a:lnTo>
                    <a:lnTo>
                      <a:pt x="290" y="810"/>
                    </a:lnTo>
                    <a:lnTo>
                      <a:pt x="245" y="870"/>
                    </a:lnTo>
                    <a:lnTo>
                      <a:pt x="201" y="934"/>
                    </a:lnTo>
                    <a:lnTo>
                      <a:pt x="161" y="999"/>
                    </a:lnTo>
                    <a:lnTo>
                      <a:pt x="124" y="1067"/>
                    </a:lnTo>
                    <a:lnTo>
                      <a:pt x="88" y="1136"/>
                    </a:lnTo>
                    <a:lnTo>
                      <a:pt x="56" y="1208"/>
                    </a:lnTo>
                    <a:lnTo>
                      <a:pt x="28" y="1277"/>
                    </a:lnTo>
                    <a:lnTo>
                      <a:pt x="0" y="1354"/>
                    </a:lnTo>
                    <a:lnTo>
                      <a:pt x="32" y="1362"/>
                    </a:lnTo>
                    <a:lnTo>
                      <a:pt x="60" y="1293"/>
                    </a:lnTo>
                    <a:lnTo>
                      <a:pt x="88" y="1221"/>
                    </a:lnTo>
                    <a:lnTo>
                      <a:pt x="120" y="1152"/>
                    </a:lnTo>
                    <a:lnTo>
                      <a:pt x="157" y="1084"/>
                    </a:lnTo>
                    <a:lnTo>
                      <a:pt x="193" y="1019"/>
                    </a:lnTo>
                    <a:lnTo>
                      <a:pt x="229" y="955"/>
                    </a:lnTo>
                    <a:lnTo>
                      <a:pt x="274" y="890"/>
                    </a:lnTo>
                    <a:lnTo>
                      <a:pt x="318" y="830"/>
                    </a:lnTo>
                    <a:lnTo>
                      <a:pt x="362" y="769"/>
                    </a:lnTo>
                    <a:lnTo>
                      <a:pt x="411" y="713"/>
                    </a:lnTo>
                    <a:lnTo>
                      <a:pt x="463" y="656"/>
                    </a:lnTo>
                    <a:lnTo>
                      <a:pt x="515" y="600"/>
                    </a:lnTo>
                    <a:lnTo>
                      <a:pt x="568" y="552"/>
                    </a:lnTo>
                    <a:lnTo>
                      <a:pt x="628" y="499"/>
                    </a:lnTo>
                    <a:lnTo>
                      <a:pt x="685" y="451"/>
                    </a:lnTo>
                    <a:lnTo>
                      <a:pt x="745" y="407"/>
                    </a:lnTo>
                    <a:lnTo>
                      <a:pt x="806" y="362"/>
                    </a:lnTo>
                    <a:lnTo>
                      <a:pt x="870" y="322"/>
                    </a:lnTo>
                    <a:lnTo>
                      <a:pt x="934" y="286"/>
                    </a:lnTo>
                    <a:lnTo>
                      <a:pt x="1003" y="249"/>
                    </a:lnTo>
                    <a:lnTo>
                      <a:pt x="1072" y="217"/>
                    </a:lnTo>
                    <a:lnTo>
                      <a:pt x="1140" y="185"/>
                    </a:lnTo>
                    <a:lnTo>
                      <a:pt x="1213" y="157"/>
                    </a:lnTo>
                    <a:lnTo>
                      <a:pt x="1285" y="133"/>
                    </a:lnTo>
                    <a:lnTo>
                      <a:pt x="1358" y="108"/>
                    </a:lnTo>
                    <a:lnTo>
                      <a:pt x="1434" y="88"/>
                    </a:lnTo>
                    <a:lnTo>
                      <a:pt x="1507" y="72"/>
                    </a:lnTo>
                    <a:lnTo>
                      <a:pt x="1583" y="56"/>
                    </a:lnTo>
                    <a:lnTo>
                      <a:pt x="1664" y="48"/>
                    </a:lnTo>
                    <a:lnTo>
                      <a:pt x="1740" y="40"/>
                    </a:lnTo>
                    <a:lnTo>
                      <a:pt x="1821" y="32"/>
                    </a:lnTo>
                    <a:lnTo>
                      <a:pt x="1902" y="32"/>
                    </a:lnTo>
                    <a:lnTo>
                      <a:pt x="190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5" name="Freeform 15">
                <a:extLst>
                  <a:ext uri="{FF2B5EF4-FFF2-40B4-BE49-F238E27FC236}">
                    <a16:creationId xmlns:a16="http://schemas.microsoft.com/office/drawing/2014/main" id="{655E13A4-A701-A470-BF6B-541EC9727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8544"/>
                <a:ext cx="1910" cy="1374"/>
              </a:xfrm>
              <a:custGeom>
                <a:avLst/>
                <a:gdLst>
                  <a:gd name="T0" fmla="*/ 1902 w 1910"/>
                  <a:gd name="T1" fmla="*/ 1354 h 1374"/>
                  <a:gd name="T2" fmla="*/ 1845 w 1910"/>
                  <a:gd name="T3" fmla="*/ 1208 h 1374"/>
                  <a:gd name="T4" fmla="*/ 1777 w 1910"/>
                  <a:gd name="T5" fmla="*/ 1067 h 1374"/>
                  <a:gd name="T6" fmla="*/ 1700 w 1910"/>
                  <a:gd name="T7" fmla="*/ 934 h 1374"/>
                  <a:gd name="T8" fmla="*/ 1612 w 1910"/>
                  <a:gd name="T9" fmla="*/ 810 h 1374"/>
                  <a:gd name="T10" fmla="*/ 1515 w 1910"/>
                  <a:gd name="T11" fmla="*/ 689 h 1374"/>
                  <a:gd name="T12" fmla="*/ 1410 w 1910"/>
                  <a:gd name="T13" fmla="*/ 576 h 1374"/>
                  <a:gd name="T14" fmla="*/ 1297 w 1910"/>
                  <a:gd name="T15" fmla="*/ 475 h 1374"/>
                  <a:gd name="T16" fmla="*/ 1176 w 1910"/>
                  <a:gd name="T17" fmla="*/ 378 h 1374"/>
                  <a:gd name="T18" fmla="*/ 1048 w 1910"/>
                  <a:gd name="T19" fmla="*/ 294 h 1374"/>
                  <a:gd name="T20" fmla="*/ 915 w 1910"/>
                  <a:gd name="T21" fmla="*/ 217 h 1374"/>
                  <a:gd name="T22" fmla="*/ 773 w 1910"/>
                  <a:gd name="T23" fmla="*/ 153 h 1374"/>
                  <a:gd name="T24" fmla="*/ 628 w 1910"/>
                  <a:gd name="T25" fmla="*/ 100 h 1374"/>
                  <a:gd name="T26" fmla="*/ 479 w 1910"/>
                  <a:gd name="T27" fmla="*/ 56 h 1374"/>
                  <a:gd name="T28" fmla="*/ 322 w 1910"/>
                  <a:gd name="T29" fmla="*/ 24 h 1374"/>
                  <a:gd name="T30" fmla="*/ 161 w 1910"/>
                  <a:gd name="T31" fmla="*/ 4 h 1374"/>
                  <a:gd name="T32" fmla="*/ 0 w 1910"/>
                  <a:gd name="T33" fmla="*/ 0 h 1374"/>
                  <a:gd name="T34" fmla="*/ 80 w 1910"/>
                  <a:gd name="T35" fmla="*/ 32 h 1374"/>
                  <a:gd name="T36" fmla="*/ 237 w 1910"/>
                  <a:gd name="T37" fmla="*/ 48 h 1374"/>
                  <a:gd name="T38" fmla="*/ 395 w 1910"/>
                  <a:gd name="T39" fmla="*/ 72 h 1374"/>
                  <a:gd name="T40" fmla="*/ 544 w 1910"/>
                  <a:gd name="T41" fmla="*/ 108 h 1374"/>
                  <a:gd name="T42" fmla="*/ 689 w 1910"/>
                  <a:gd name="T43" fmla="*/ 157 h 1374"/>
                  <a:gd name="T44" fmla="*/ 830 w 1910"/>
                  <a:gd name="T45" fmla="*/ 217 h 1374"/>
                  <a:gd name="T46" fmla="*/ 967 w 1910"/>
                  <a:gd name="T47" fmla="*/ 286 h 1374"/>
                  <a:gd name="T48" fmla="*/ 1096 w 1910"/>
                  <a:gd name="T49" fmla="*/ 362 h 1374"/>
                  <a:gd name="T50" fmla="*/ 1217 w 1910"/>
                  <a:gd name="T51" fmla="*/ 451 h 1374"/>
                  <a:gd name="T52" fmla="*/ 1330 w 1910"/>
                  <a:gd name="T53" fmla="*/ 552 h 1374"/>
                  <a:gd name="T54" fmla="*/ 1438 w 1910"/>
                  <a:gd name="T55" fmla="*/ 656 h 1374"/>
                  <a:gd name="T56" fmla="*/ 1539 w 1910"/>
                  <a:gd name="T57" fmla="*/ 769 h 1374"/>
                  <a:gd name="T58" fmla="*/ 1628 w 1910"/>
                  <a:gd name="T59" fmla="*/ 890 h 1374"/>
                  <a:gd name="T60" fmla="*/ 1708 w 1910"/>
                  <a:gd name="T61" fmla="*/ 1019 h 1374"/>
                  <a:gd name="T62" fmla="*/ 1781 w 1910"/>
                  <a:gd name="T63" fmla="*/ 1152 h 1374"/>
                  <a:gd name="T64" fmla="*/ 1841 w 1910"/>
                  <a:gd name="T65" fmla="*/ 1293 h 1374"/>
                  <a:gd name="T66" fmla="*/ 1886 w 1910"/>
                  <a:gd name="T67" fmla="*/ 1341 h 1374"/>
                  <a:gd name="T68" fmla="*/ 1910 w 1910"/>
                  <a:gd name="T69" fmla="*/ 1374 h 1374"/>
                  <a:gd name="T70" fmla="*/ 1886 w 1910"/>
                  <a:gd name="T71" fmla="*/ 1374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10" h="1374">
                    <a:moveTo>
                      <a:pt x="1886" y="1374"/>
                    </a:moveTo>
                    <a:lnTo>
                      <a:pt x="1902" y="1354"/>
                    </a:lnTo>
                    <a:lnTo>
                      <a:pt x="1874" y="1277"/>
                    </a:lnTo>
                    <a:lnTo>
                      <a:pt x="1845" y="1208"/>
                    </a:lnTo>
                    <a:lnTo>
                      <a:pt x="1813" y="1136"/>
                    </a:lnTo>
                    <a:lnTo>
                      <a:pt x="1777" y="1067"/>
                    </a:lnTo>
                    <a:lnTo>
                      <a:pt x="1741" y="999"/>
                    </a:lnTo>
                    <a:lnTo>
                      <a:pt x="1700" y="934"/>
                    </a:lnTo>
                    <a:lnTo>
                      <a:pt x="1656" y="870"/>
                    </a:lnTo>
                    <a:lnTo>
                      <a:pt x="1612" y="810"/>
                    </a:lnTo>
                    <a:lnTo>
                      <a:pt x="1563" y="749"/>
                    </a:lnTo>
                    <a:lnTo>
                      <a:pt x="1515" y="689"/>
                    </a:lnTo>
                    <a:lnTo>
                      <a:pt x="1463" y="632"/>
                    </a:lnTo>
                    <a:lnTo>
                      <a:pt x="1410" y="576"/>
                    </a:lnTo>
                    <a:lnTo>
                      <a:pt x="1354" y="523"/>
                    </a:lnTo>
                    <a:lnTo>
                      <a:pt x="1297" y="475"/>
                    </a:lnTo>
                    <a:lnTo>
                      <a:pt x="1237" y="427"/>
                    </a:lnTo>
                    <a:lnTo>
                      <a:pt x="1176" y="378"/>
                    </a:lnTo>
                    <a:lnTo>
                      <a:pt x="1112" y="334"/>
                    </a:lnTo>
                    <a:lnTo>
                      <a:pt x="1048" y="294"/>
                    </a:lnTo>
                    <a:lnTo>
                      <a:pt x="983" y="254"/>
                    </a:lnTo>
                    <a:lnTo>
                      <a:pt x="915" y="217"/>
                    </a:lnTo>
                    <a:lnTo>
                      <a:pt x="846" y="185"/>
                    </a:lnTo>
                    <a:lnTo>
                      <a:pt x="773" y="153"/>
                    </a:lnTo>
                    <a:lnTo>
                      <a:pt x="701" y="125"/>
                    </a:lnTo>
                    <a:lnTo>
                      <a:pt x="628" y="100"/>
                    </a:lnTo>
                    <a:lnTo>
                      <a:pt x="552" y="76"/>
                    </a:lnTo>
                    <a:lnTo>
                      <a:pt x="479" y="56"/>
                    </a:lnTo>
                    <a:lnTo>
                      <a:pt x="399" y="40"/>
                    </a:lnTo>
                    <a:lnTo>
                      <a:pt x="322" y="24"/>
                    </a:lnTo>
                    <a:lnTo>
                      <a:pt x="242" y="12"/>
                    </a:lnTo>
                    <a:lnTo>
                      <a:pt x="161" y="4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80" y="32"/>
                    </a:lnTo>
                    <a:lnTo>
                      <a:pt x="161" y="40"/>
                    </a:lnTo>
                    <a:lnTo>
                      <a:pt x="237" y="48"/>
                    </a:lnTo>
                    <a:lnTo>
                      <a:pt x="318" y="56"/>
                    </a:lnTo>
                    <a:lnTo>
                      <a:pt x="395" y="72"/>
                    </a:lnTo>
                    <a:lnTo>
                      <a:pt x="471" y="88"/>
                    </a:lnTo>
                    <a:lnTo>
                      <a:pt x="544" y="108"/>
                    </a:lnTo>
                    <a:lnTo>
                      <a:pt x="616" y="133"/>
                    </a:lnTo>
                    <a:lnTo>
                      <a:pt x="689" y="157"/>
                    </a:lnTo>
                    <a:lnTo>
                      <a:pt x="761" y="185"/>
                    </a:lnTo>
                    <a:lnTo>
                      <a:pt x="830" y="217"/>
                    </a:lnTo>
                    <a:lnTo>
                      <a:pt x="898" y="249"/>
                    </a:lnTo>
                    <a:lnTo>
                      <a:pt x="967" y="286"/>
                    </a:lnTo>
                    <a:lnTo>
                      <a:pt x="1031" y="322"/>
                    </a:lnTo>
                    <a:lnTo>
                      <a:pt x="1096" y="362"/>
                    </a:lnTo>
                    <a:lnTo>
                      <a:pt x="1156" y="407"/>
                    </a:lnTo>
                    <a:lnTo>
                      <a:pt x="1217" y="451"/>
                    </a:lnTo>
                    <a:lnTo>
                      <a:pt x="1273" y="499"/>
                    </a:lnTo>
                    <a:lnTo>
                      <a:pt x="1330" y="552"/>
                    </a:lnTo>
                    <a:lnTo>
                      <a:pt x="1386" y="600"/>
                    </a:lnTo>
                    <a:lnTo>
                      <a:pt x="1438" y="656"/>
                    </a:lnTo>
                    <a:lnTo>
                      <a:pt x="1491" y="713"/>
                    </a:lnTo>
                    <a:lnTo>
                      <a:pt x="1539" y="769"/>
                    </a:lnTo>
                    <a:lnTo>
                      <a:pt x="1584" y="830"/>
                    </a:lnTo>
                    <a:lnTo>
                      <a:pt x="1628" y="890"/>
                    </a:lnTo>
                    <a:lnTo>
                      <a:pt x="1672" y="955"/>
                    </a:lnTo>
                    <a:lnTo>
                      <a:pt x="1708" y="1019"/>
                    </a:lnTo>
                    <a:lnTo>
                      <a:pt x="1745" y="1084"/>
                    </a:lnTo>
                    <a:lnTo>
                      <a:pt x="1781" y="1152"/>
                    </a:lnTo>
                    <a:lnTo>
                      <a:pt x="1813" y="1221"/>
                    </a:lnTo>
                    <a:lnTo>
                      <a:pt x="1841" y="1293"/>
                    </a:lnTo>
                    <a:lnTo>
                      <a:pt x="1870" y="1362"/>
                    </a:lnTo>
                    <a:lnTo>
                      <a:pt x="1886" y="1341"/>
                    </a:lnTo>
                    <a:lnTo>
                      <a:pt x="1886" y="1374"/>
                    </a:lnTo>
                    <a:lnTo>
                      <a:pt x="1910" y="1374"/>
                    </a:lnTo>
                    <a:lnTo>
                      <a:pt x="1902" y="1354"/>
                    </a:lnTo>
                    <a:lnTo>
                      <a:pt x="1886" y="1374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6" name="Freeform 16">
                <a:extLst>
                  <a:ext uri="{FF2B5EF4-FFF2-40B4-BE49-F238E27FC236}">
                    <a16:creationId xmlns:a16="http://schemas.microsoft.com/office/drawing/2014/main" id="{48D41AF3-6B32-CFBA-95B7-69577AC63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9885"/>
                <a:ext cx="443" cy="556"/>
              </a:xfrm>
              <a:custGeom>
                <a:avLst/>
                <a:gdLst>
                  <a:gd name="T0" fmla="*/ 435 w 443"/>
                  <a:gd name="T1" fmla="*/ 69 h 556"/>
                  <a:gd name="T2" fmla="*/ 298 w 443"/>
                  <a:gd name="T3" fmla="*/ 77 h 556"/>
                  <a:gd name="T4" fmla="*/ 0 w 443"/>
                  <a:gd name="T5" fmla="*/ 436 h 556"/>
                  <a:gd name="T6" fmla="*/ 145 w 443"/>
                  <a:gd name="T7" fmla="*/ 556 h 556"/>
                  <a:gd name="T8" fmla="*/ 443 w 443"/>
                  <a:gd name="T9" fmla="*/ 198 h 556"/>
                  <a:gd name="T10" fmla="*/ 306 w 443"/>
                  <a:gd name="T11" fmla="*/ 206 h 556"/>
                  <a:gd name="T12" fmla="*/ 435 w 443"/>
                  <a:gd name="T13" fmla="*/ 69 h 556"/>
                  <a:gd name="T14" fmla="*/ 362 w 443"/>
                  <a:gd name="T15" fmla="*/ 0 h 556"/>
                  <a:gd name="T16" fmla="*/ 298 w 443"/>
                  <a:gd name="T17" fmla="*/ 77 h 556"/>
                  <a:gd name="T18" fmla="*/ 435 w 443"/>
                  <a:gd name="T19" fmla="*/ 69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3" h="556">
                    <a:moveTo>
                      <a:pt x="435" y="69"/>
                    </a:moveTo>
                    <a:lnTo>
                      <a:pt x="298" y="77"/>
                    </a:lnTo>
                    <a:lnTo>
                      <a:pt x="0" y="436"/>
                    </a:lnTo>
                    <a:lnTo>
                      <a:pt x="145" y="556"/>
                    </a:lnTo>
                    <a:lnTo>
                      <a:pt x="443" y="198"/>
                    </a:lnTo>
                    <a:lnTo>
                      <a:pt x="306" y="206"/>
                    </a:lnTo>
                    <a:lnTo>
                      <a:pt x="435" y="69"/>
                    </a:lnTo>
                    <a:lnTo>
                      <a:pt x="362" y="0"/>
                    </a:lnTo>
                    <a:lnTo>
                      <a:pt x="298" y="77"/>
                    </a:lnTo>
                    <a:lnTo>
                      <a:pt x="435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7" name="Freeform 17">
                <a:extLst>
                  <a:ext uri="{FF2B5EF4-FFF2-40B4-BE49-F238E27FC236}">
                    <a16:creationId xmlns:a16="http://schemas.microsoft.com/office/drawing/2014/main" id="{E4AE72C8-33C1-3093-DF51-8C4404BC3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5" y="9954"/>
                <a:ext cx="995" cy="911"/>
              </a:xfrm>
              <a:custGeom>
                <a:avLst/>
                <a:gdLst>
                  <a:gd name="T0" fmla="*/ 983 w 995"/>
                  <a:gd name="T1" fmla="*/ 862 h 911"/>
                  <a:gd name="T2" fmla="*/ 955 w 995"/>
                  <a:gd name="T3" fmla="*/ 770 h 911"/>
                  <a:gd name="T4" fmla="*/ 129 w 995"/>
                  <a:gd name="T5" fmla="*/ 0 h 911"/>
                  <a:gd name="T6" fmla="*/ 0 w 995"/>
                  <a:gd name="T7" fmla="*/ 137 h 911"/>
                  <a:gd name="T8" fmla="*/ 826 w 995"/>
                  <a:gd name="T9" fmla="*/ 911 h 911"/>
                  <a:gd name="T10" fmla="*/ 802 w 995"/>
                  <a:gd name="T11" fmla="*/ 818 h 911"/>
                  <a:gd name="T12" fmla="*/ 983 w 995"/>
                  <a:gd name="T13" fmla="*/ 862 h 911"/>
                  <a:gd name="T14" fmla="*/ 995 w 995"/>
                  <a:gd name="T15" fmla="*/ 810 h 911"/>
                  <a:gd name="T16" fmla="*/ 955 w 995"/>
                  <a:gd name="T17" fmla="*/ 770 h 911"/>
                  <a:gd name="T18" fmla="*/ 983 w 995"/>
                  <a:gd name="T19" fmla="*/ 862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95" h="911">
                    <a:moveTo>
                      <a:pt x="983" y="862"/>
                    </a:moveTo>
                    <a:lnTo>
                      <a:pt x="955" y="770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826" y="911"/>
                    </a:lnTo>
                    <a:lnTo>
                      <a:pt x="802" y="818"/>
                    </a:lnTo>
                    <a:lnTo>
                      <a:pt x="983" y="862"/>
                    </a:lnTo>
                    <a:lnTo>
                      <a:pt x="995" y="810"/>
                    </a:lnTo>
                    <a:lnTo>
                      <a:pt x="955" y="770"/>
                    </a:lnTo>
                    <a:lnTo>
                      <a:pt x="983" y="8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8" name="Freeform 18">
                <a:extLst>
                  <a:ext uri="{FF2B5EF4-FFF2-40B4-BE49-F238E27FC236}">
                    <a16:creationId xmlns:a16="http://schemas.microsoft.com/office/drawing/2014/main" id="{9F575CF1-76FC-C2FD-FD4E-8465F49C4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772"/>
                <a:ext cx="1156" cy="963"/>
              </a:xfrm>
              <a:custGeom>
                <a:avLst/>
                <a:gdLst>
                  <a:gd name="T0" fmla="*/ 0 w 1156"/>
                  <a:gd name="T1" fmla="*/ 963 h 963"/>
                  <a:gd name="T2" fmla="*/ 52 w 1156"/>
                  <a:gd name="T3" fmla="*/ 963 h 963"/>
                  <a:gd name="T4" fmla="*/ 104 w 1156"/>
                  <a:gd name="T5" fmla="*/ 959 h 963"/>
                  <a:gd name="T6" fmla="*/ 157 w 1156"/>
                  <a:gd name="T7" fmla="*/ 955 h 963"/>
                  <a:gd name="T8" fmla="*/ 209 w 1156"/>
                  <a:gd name="T9" fmla="*/ 947 h 963"/>
                  <a:gd name="T10" fmla="*/ 306 w 1156"/>
                  <a:gd name="T11" fmla="*/ 923 h 963"/>
                  <a:gd name="T12" fmla="*/ 403 w 1156"/>
                  <a:gd name="T13" fmla="*/ 894 h 963"/>
                  <a:gd name="T14" fmla="*/ 495 w 1156"/>
                  <a:gd name="T15" fmla="*/ 854 h 963"/>
                  <a:gd name="T16" fmla="*/ 584 w 1156"/>
                  <a:gd name="T17" fmla="*/ 810 h 963"/>
                  <a:gd name="T18" fmla="*/ 665 w 1156"/>
                  <a:gd name="T19" fmla="*/ 757 h 963"/>
                  <a:gd name="T20" fmla="*/ 745 w 1156"/>
                  <a:gd name="T21" fmla="*/ 697 h 963"/>
                  <a:gd name="T22" fmla="*/ 818 w 1156"/>
                  <a:gd name="T23" fmla="*/ 632 h 963"/>
                  <a:gd name="T24" fmla="*/ 886 w 1156"/>
                  <a:gd name="T25" fmla="*/ 564 h 963"/>
                  <a:gd name="T26" fmla="*/ 951 w 1156"/>
                  <a:gd name="T27" fmla="*/ 487 h 963"/>
                  <a:gd name="T28" fmla="*/ 1003 w 1156"/>
                  <a:gd name="T29" fmla="*/ 407 h 963"/>
                  <a:gd name="T30" fmla="*/ 1056 w 1156"/>
                  <a:gd name="T31" fmla="*/ 322 h 963"/>
                  <a:gd name="T32" fmla="*/ 1096 w 1156"/>
                  <a:gd name="T33" fmla="*/ 234 h 963"/>
                  <a:gd name="T34" fmla="*/ 1132 w 1156"/>
                  <a:gd name="T35" fmla="*/ 141 h 963"/>
                  <a:gd name="T36" fmla="*/ 1156 w 1156"/>
                  <a:gd name="T37" fmla="*/ 44 h 963"/>
                  <a:gd name="T38" fmla="*/ 975 w 1156"/>
                  <a:gd name="T39" fmla="*/ 0 h 963"/>
                  <a:gd name="T40" fmla="*/ 951 w 1156"/>
                  <a:gd name="T41" fmla="*/ 80 h 963"/>
                  <a:gd name="T42" fmla="*/ 923 w 1156"/>
                  <a:gd name="T43" fmla="*/ 161 h 963"/>
                  <a:gd name="T44" fmla="*/ 886 w 1156"/>
                  <a:gd name="T45" fmla="*/ 234 h 963"/>
                  <a:gd name="T46" fmla="*/ 846 w 1156"/>
                  <a:gd name="T47" fmla="*/ 306 h 963"/>
                  <a:gd name="T48" fmla="*/ 798 w 1156"/>
                  <a:gd name="T49" fmla="*/ 375 h 963"/>
                  <a:gd name="T50" fmla="*/ 745 w 1156"/>
                  <a:gd name="T51" fmla="*/ 439 h 963"/>
                  <a:gd name="T52" fmla="*/ 689 w 1156"/>
                  <a:gd name="T53" fmla="*/ 495 h 963"/>
                  <a:gd name="T54" fmla="*/ 624 w 1156"/>
                  <a:gd name="T55" fmla="*/ 552 h 963"/>
                  <a:gd name="T56" fmla="*/ 560 w 1156"/>
                  <a:gd name="T57" fmla="*/ 600 h 963"/>
                  <a:gd name="T58" fmla="*/ 487 w 1156"/>
                  <a:gd name="T59" fmla="*/ 645 h 963"/>
                  <a:gd name="T60" fmla="*/ 415 w 1156"/>
                  <a:gd name="T61" fmla="*/ 685 h 963"/>
                  <a:gd name="T62" fmla="*/ 338 w 1156"/>
                  <a:gd name="T63" fmla="*/ 713 h 963"/>
                  <a:gd name="T64" fmla="*/ 258 w 1156"/>
                  <a:gd name="T65" fmla="*/ 741 h 963"/>
                  <a:gd name="T66" fmla="*/ 173 w 1156"/>
                  <a:gd name="T67" fmla="*/ 757 h 963"/>
                  <a:gd name="T68" fmla="*/ 133 w 1156"/>
                  <a:gd name="T69" fmla="*/ 765 h 963"/>
                  <a:gd name="T70" fmla="*/ 88 w 1156"/>
                  <a:gd name="T71" fmla="*/ 769 h 963"/>
                  <a:gd name="T72" fmla="*/ 44 w 1156"/>
                  <a:gd name="T73" fmla="*/ 773 h 963"/>
                  <a:gd name="T74" fmla="*/ 0 w 1156"/>
                  <a:gd name="T75" fmla="*/ 773 h 963"/>
                  <a:gd name="T76" fmla="*/ 0 w 1156"/>
                  <a:gd name="T77" fmla="*/ 963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56" h="963">
                    <a:moveTo>
                      <a:pt x="0" y="963"/>
                    </a:moveTo>
                    <a:lnTo>
                      <a:pt x="52" y="963"/>
                    </a:lnTo>
                    <a:lnTo>
                      <a:pt x="104" y="959"/>
                    </a:lnTo>
                    <a:lnTo>
                      <a:pt x="157" y="955"/>
                    </a:lnTo>
                    <a:lnTo>
                      <a:pt x="209" y="947"/>
                    </a:lnTo>
                    <a:lnTo>
                      <a:pt x="306" y="923"/>
                    </a:lnTo>
                    <a:lnTo>
                      <a:pt x="403" y="894"/>
                    </a:lnTo>
                    <a:lnTo>
                      <a:pt x="495" y="854"/>
                    </a:lnTo>
                    <a:lnTo>
                      <a:pt x="584" y="810"/>
                    </a:lnTo>
                    <a:lnTo>
                      <a:pt x="665" y="757"/>
                    </a:lnTo>
                    <a:lnTo>
                      <a:pt x="745" y="697"/>
                    </a:lnTo>
                    <a:lnTo>
                      <a:pt x="818" y="632"/>
                    </a:lnTo>
                    <a:lnTo>
                      <a:pt x="886" y="564"/>
                    </a:lnTo>
                    <a:lnTo>
                      <a:pt x="951" y="487"/>
                    </a:lnTo>
                    <a:lnTo>
                      <a:pt x="1003" y="407"/>
                    </a:lnTo>
                    <a:lnTo>
                      <a:pt x="1056" y="322"/>
                    </a:lnTo>
                    <a:lnTo>
                      <a:pt x="1096" y="234"/>
                    </a:lnTo>
                    <a:lnTo>
                      <a:pt x="1132" y="141"/>
                    </a:lnTo>
                    <a:lnTo>
                      <a:pt x="1156" y="44"/>
                    </a:lnTo>
                    <a:lnTo>
                      <a:pt x="975" y="0"/>
                    </a:lnTo>
                    <a:lnTo>
                      <a:pt x="951" y="80"/>
                    </a:lnTo>
                    <a:lnTo>
                      <a:pt x="923" y="161"/>
                    </a:lnTo>
                    <a:lnTo>
                      <a:pt x="886" y="234"/>
                    </a:lnTo>
                    <a:lnTo>
                      <a:pt x="846" y="306"/>
                    </a:lnTo>
                    <a:lnTo>
                      <a:pt x="798" y="375"/>
                    </a:lnTo>
                    <a:lnTo>
                      <a:pt x="745" y="439"/>
                    </a:lnTo>
                    <a:lnTo>
                      <a:pt x="689" y="495"/>
                    </a:lnTo>
                    <a:lnTo>
                      <a:pt x="624" y="552"/>
                    </a:lnTo>
                    <a:lnTo>
                      <a:pt x="560" y="600"/>
                    </a:lnTo>
                    <a:lnTo>
                      <a:pt x="487" y="645"/>
                    </a:lnTo>
                    <a:lnTo>
                      <a:pt x="415" y="685"/>
                    </a:lnTo>
                    <a:lnTo>
                      <a:pt x="338" y="713"/>
                    </a:lnTo>
                    <a:lnTo>
                      <a:pt x="258" y="741"/>
                    </a:lnTo>
                    <a:lnTo>
                      <a:pt x="173" y="757"/>
                    </a:lnTo>
                    <a:lnTo>
                      <a:pt x="133" y="765"/>
                    </a:lnTo>
                    <a:lnTo>
                      <a:pt x="88" y="769"/>
                    </a:lnTo>
                    <a:lnTo>
                      <a:pt x="44" y="773"/>
                    </a:lnTo>
                    <a:lnTo>
                      <a:pt x="0" y="773"/>
                    </a:lnTo>
                    <a:lnTo>
                      <a:pt x="0" y="9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79" name="Freeform 19">
                <a:extLst>
                  <a:ext uri="{FF2B5EF4-FFF2-40B4-BE49-F238E27FC236}">
                    <a16:creationId xmlns:a16="http://schemas.microsoft.com/office/drawing/2014/main" id="{8F9785EA-F988-0090-AD3F-D9A4D8AA5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7" y="10506"/>
                <a:ext cx="1185" cy="1229"/>
              </a:xfrm>
              <a:custGeom>
                <a:avLst/>
                <a:gdLst>
                  <a:gd name="T0" fmla="*/ 4 w 1185"/>
                  <a:gd name="T1" fmla="*/ 101 h 1229"/>
                  <a:gd name="T2" fmla="*/ 16 w 1185"/>
                  <a:gd name="T3" fmla="*/ 213 h 1229"/>
                  <a:gd name="T4" fmla="*/ 40 w 1185"/>
                  <a:gd name="T5" fmla="*/ 326 h 1229"/>
                  <a:gd name="T6" fmla="*/ 72 w 1185"/>
                  <a:gd name="T7" fmla="*/ 435 h 1229"/>
                  <a:gd name="T8" fmla="*/ 117 w 1185"/>
                  <a:gd name="T9" fmla="*/ 540 h 1229"/>
                  <a:gd name="T10" fmla="*/ 169 w 1185"/>
                  <a:gd name="T11" fmla="*/ 637 h 1229"/>
                  <a:gd name="T12" fmla="*/ 230 w 1185"/>
                  <a:gd name="T13" fmla="*/ 729 h 1229"/>
                  <a:gd name="T14" fmla="*/ 298 w 1185"/>
                  <a:gd name="T15" fmla="*/ 818 h 1229"/>
                  <a:gd name="T16" fmla="*/ 371 w 1185"/>
                  <a:gd name="T17" fmla="*/ 898 h 1229"/>
                  <a:gd name="T18" fmla="*/ 455 w 1185"/>
                  <a:gd name="T19" fmla="*/ 971 h 1229"/>
                  <a:gd name="T20" fmla="*/ 544 w 1185"/>
                  <a:gd name="T21" fmla="*/ 1035 h 1229"/>
                  <a:gd name="T22" fmla="*/ 641 w 1185"/>
                  <a:gd name="T23" fmla="*/ 1092 h 1229"/>
                  <a:gd name="T24" fmla="*/ 741 w 1185"/>
                  <a:gd name="T25" fmla="*/ 1140 h 1229"/>
                  <a:gd name="T26" fmla="*/ 846 w 1185"/>
                  <a:gd name="T27" fmla="*/ 1176 h 1229"/>
                  <a:gd name="T28" fmla="*/ 955 w 1185"/>
                  <a:gd name="T29" fmla="*/ 1205 h 1229"/>
                  <a:gd name="T30" fmla="*/ 1068 w 1185"/>
                  <a:gd name="T31" fmla="*/ 1225 h 1229"/>
                  <a:gd name="T32" fmla="*/ 1185 w 1185"/>
                  <a:gd name="T33" fmla="*/ 1229 h 1229"/>
                  <a:gd name="T34" fmla="*/ 1136 w 1185"/>
                  <a:gd name="T35" fmla="*/ 1039 h 1229"/>
                  <a:gd name="T36" fmla="*/ 1040 w 1185"/>
                  <a:gd name="T37" fmla="*/ 1027 h 1229"/>
                  <a:gd name="T38" fmla="*/ 947 w 1185"/>
                  <a:gd name="T39" fmla="*/ 1011 h 1229"/>
                  <a:gd name="T40" fmla="*/ 854 w 1185"/>
                  <a:gd name="T41" fmla="*/ 983 h 1229"/>
                  <a:gd name="T42" fmla="*/ 770 w 1185"/>
                  <a:gd name="T43" fmla="*/ 947 h 1229"/>
                  <a:gd name="T44" fmla="*/ 689 w 1185"/>
                  <a:gd name="T45" fmla="*/ 903 h 1229"/>
                  <a:gd name="T46" fmla="*/ 608 w 1185"/>
                  <a:gd name="T47" fmla="*/ 850 h 1229"/>
                  <a:gd name="T48" fmla="*/ 540 w 1185"/>
                  <a:gd name="T49" fmla="*/ 794 h 1229"/>
                  <a:gd name="T50" fmla="*/ 471 w 1185"/>
                  <a:gd name="T51" fmla="*/ 729 h 1229"/>
                  <a:gd name="T52" fmla="*/ 411 w 1185"/>
                  <a:gd name="T53" fmla="*/ 657 h 1229"/>
                  <a:gd name="T54" fmla="*/ 355 w 1185"/>
                  <a:gd name="T55" fmla="*/ 580 h 1229"/>
                  <a:gd name="T56" fmla="*/ 310 w 1185"/>
                  <a:gd name="T57" fmla="*/ 500 h 1229"/>
                  <a:gd name="T58" fmla="*/ 270 w 1185"/>
                  <a:gd name="T59" fmla="*/ 415 h 1229"/>
                  <a:gd name="T60" fmla="*/ 238 w 1185"/>
                  <a:gd name="T61" fmla="*/ 326 h 1229"/>
                  <a:gd name="T62" fmla="*/ 213 w 1185"/>
                  <a:gd name="T63" fmla="*/ 234 h 1229"/>
                  <a:gd name="T64" fmla="*/ 197 w 1185"/>
                  <a:gd name="T65" fmla="*/ 137 h 1229"/>
                  <a:gd name="T66" fmla="*/ 101 w 1185"/>
                  <a:gd name="T67" fmla="*/ 189 h 1229"/>
                  <a:gd name="T68" fmla="*/ 0 w 1185"/>
                  <a:gd name="T69" fmla="*/ 0 h 1229"/>
                  <a:gd name="T70" fmla="*/ 101 w 1185"/>
                  <a:gd name="T71" fmla="*/ 0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85" h="1229">
                    <a:moveTo>
                      <a:pt x="101" y="0"/>
                    </a:moveTo>
                    <a:lnTo>
                      <a:pt x="4" y="101"/>
                    </a:lnTo>
                    <a:lnTo>
                      <a:pt x="12" y="157"/>
                    </a:lnTo>
                    <a:lnTo>
                      <a:pt x="16" y="213"/>
                    </a:lnTo>
                    <a:lnTo>
                      <a:pt x="28" y="270"/>
                    </a:lnTo>
                    <a:lnTo>
                      <a:pt x="40" y="326"/>
                    </a:lnTo>
                    <a:lnTo>
                      <a:pt x="56" y="383"/>
                    </a:lnTo>
                    <a:lnTo>
                      <a:pt x="72" y="435"/>
                    </a:lnTo>
                    <a:lnTo>
                      <a:pt x="93" y="487"/>
                    </a:lnTo>
                    <a:lnTo>
                      <a:pt x="117" y="540"/>
                    </a:lnTo>
                    <a:lnTo>
                      <a:pt x="141" y="588"/>
                    </a:lnTo>
                    <a:lnTo>
                      <a:pt x="169" y="637"/>
                    </a:lnTo>
                    <a:lnTo>
                      <a:pt x="197" y="685"/>
                    </a:lnTo>
                    <a:lnTo>
                      <a:pt x="230" y="729"/>
                    </a:lnTo>
                    <a:lnTo>
                      <a:pt x="262" y="774"/>
                    </a:lnTo>
                    <a:lnTo>
                      <a:pt x="298" y="818"/>
                    </a:lnTo>
                    <a:lnTo>
                      <a:pt x="334" y="858"/>
                    </a:lnTo>
                    <a:lnTo>
                      <a:pt x="371" y="898"/>
                    </a:lnTo>
                    <a:lnTo>
                      <a:pt x="411" y="935"/>
                    </a:lnTo>
                    <a:lnTo>
                      <a:pt x="455" y="971"/>
                    </a:lnTo>
                    <a:lnTo>
                      <a:pt x="500" y="1003"/>
                    </a:lnTo>
                    <a:lnTo>
                      <a:pt x="544" y="1035"/>
                    </a:lnTo>
                    <a:lnTo>
                      <a:pt x="592" y="1064"/>
                    </a:lnTo>
                    <a:lnTo>
                      <a:pt x="641" y="1092"/>
                    </a:lnTo>
                    <a:lnTo>
                      <a:pt x="689" y="1116"/>
                    </a:lnTo>
                    <a:lnTo>
                      <a:pt x="741" y="1140"/>
                    </a:lnTo>
                    <a:lnTo>
                      <a:pt x="790" y="1160"/>
                    </a:lnTo>
                    <a:lnTo>
                      <a:pt x="846" y="1176"/>
                    </a:lnTo>
                    <a:lnTo>
                      <a:pt x="899" y="1193"/>
                    </a:lnTo>
                    <a:lnTo>
                      <a:pt x="955" y="1205"/>
                    </a:lnTo>
                    <a:lnTo>
                      <a:pt x="1011" y="1217"/>
                    </a:lnTo>
                    <a:lnTo>
                      <a:pt x="1068" y="1225"/>
                    </a:lnTo>
                    <a:lnTo>
                      <a:pt x="1128" y="1229"/>
                    </a:lnTo>
                    <a:lnTo>
                      <a:pt x="1185" y="1229"/>
                    </a:lnTo>
                    <a:lnTo>
                      <a:pt x="1185" y="1039"/>
                    </a:lnTo>
                    <a:lnTo>
                      <a:pt x="1136" y="1039"/>
                    </a:lnTo>
                    <a:lnTo>
                      <a:pt x="1088" y="1035"/>
                    </a:lnTo>
                    <a:lnTo>
                      <a:pt x="1040" y="1027"/>
                    </a:lnTo>
                    <a:lnTo>
                      <a:pt x="991" y="1019"/>
                    </a:lnTo>
                    <a:lnTo>
                      <a:pt x="947" y="1011"/>
                    </a:lnTo>
                    <a:lnTo>
                      <a:pt x="903" y="999"/>
                    </a:lnTo>
                    <a:lnTo>
                      <a:pt x="854" y="983"/>
                    </a:lnTo>
                    <a:lnTo>
                      <a:pt x="814" y="967"/>
                    </a:lnTo>
                    <a:lnTo>
                      <a:pt x="770" y="947"/>
                    </a:lnTo>
                    <a:lnTo>
                      <a:pt x="729" y="927"/>
                    </a:lnTo>
                    <a:lnTo>
                      <a:pt x="689" y="903"/>
                    </a:lnTo>
                    <a:lnTo>
                      <a:pt x="649" y="878"/>
                    </a:lnTo>
                    <a:lnTo>
                      <a:pt x="608" y="850"/>
                    </a:lnTo>
                    <a:lnTo>
                      <a:pt x="572" y="822"/>
                    </a:lnTo>
                    <a:lnTo>
                      <a:pt x="540" y="794"/>
                    </a:lnTo>
                    <a:lnTo>
                      <a:pt x="504" y="761"/>
                    </a:lnTo>
                    <a:lnTo>
                      <a:pt x="471" y="729"/>
                    </a:lnTo>
                    <a:lnTo>
                      <a:pt x="439" y="693"/>
                    </a:lnTo>
                    <a:lnTo>
                      <a:pt x="411" y="657"/>
                    </a:lnTo>
                    <a:lnTo>
                      <a:pt x="383" y="620"/>
                    </a:lnTo>
                    <a:lnTo>
                      <a:pt x="355" y="580"/>
                    </a:lnTo>
                    <a:lnTo>
                      <a:pt x="330" y="544"/>
                    </a:lnTo>
                    <a:lnTo>
                      <a:pt x="310" y="500"/>
                    </a:lnTo>
                    <a:lnTo>
                      <a:pt x="286" y="459"/>
                    </a:lnTo>
                    <a:lnTo>
                      <a:pt x="270" y="415"/>
                    </a:lnTo>
                    <a:lnTo>
                      <a:pt x="254" y="371"/>
                    </a:lnTo>
                    <a:lnTo>
                      <a:pt x="238" y="326"/>
                    </a:lnTo>
                    <a:lnTo>
                      <a:pt x="226" y="282"/>
                    </a:lnTo>
                    <a:lnTo>
                      <a:pt x="213" y="234"/>
                    </a:lnTo>
                    <a:lnTo>
                      <a:pt x="205" y="185"/>
                    </a:lnTo>
                    <a:lnTo>
                      <a:pt x="197" y="137"/>
                    </a:lnTo>
                    <a:lnTo>
                      <a:pt x="193" y="89"/>
                    </a:lnTo>
                    <a:lnTo>
                      <a:pt x="101" y="189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4" y="101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0" name="Freeform 20">
                <a:extLst>
                  <a:ext uri="{FF2B5EF4-FFF2-40B4-BE49-F238E27FC236}">
                    <a16:creationId xmlns:a16="http://schemas.microsoft.com/office/drawing/2014/main" id="{83889D50-CD8E-37EC-7EEC-FD6910983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06"/>
                <a:ext cx="600" cy="189"/>
              </a:xfrm>
              <a:custGeom>
                <a:avLst/>
                <a:gdLst>
                  <a:gd name="T0" fmla="*/ 600 w 600"/>
                  <a:gd name="T1" fmla="*/ 85 h 189"/>
                  <a:gd name="T2" fmla="*/ 503 w 600"/>
                  <a:gd name="T3" fmla="*/ 0 h 189"/>
                  <a:gd name="T4" fmla="*/ 0 w 600"/>
                  <a:gd name="T5" fmla="*/ 0 h 189"/>
                  <a:gd name="T6" fmla="*/ 0 w 600"/>
                  <a:gd name="T7" fmla="*/ 189 h 189"/>
                  <a:gd name="T8" fmla="*/ 503 w 600"/>
                  <a:gd name="T9" fmla="*/ 189 h 189"/>
                  <a:gd name="T10" fmla="*/ 411 w 600"/>
                  <a:gd name="T11" fmla="*/ 105 h 189"/>
                  <a:gd name="T12" fmla="*/ 600 w 600"/>
                  <a:gd name="T13" fmla="*/ 85 h 189"/>
                  <a:gd name="T14" fmla="*/ 592 w 600"/>
                  <a:gd name="T15" fmla="*/ 0 h 189"/>
                  <a:gd name="T16" fmla="*/ 503 w 600"/>
                  <a:gd name="T17" fmla="*/ 0 h 189"/>
                  <a:gd name="T18" fmla="*/ 600 w 600"/>
                  <a:gd name="T19" fmla="*/ 8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600" y="85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03" y="189"/>
                    </a:lnTo>
                    <a:lnTo>
                      <a:pt x="411" y="105"/>
                    </a:lnTo>
                    <a:lnTo>
                      <a:pt x="600" y="85"/>
                    </a:lnTo>
                    <a:lnTo>
                      <a:pt x="592" y="0"/>
                    </a:lnTo>
                    <a:lnTo>
                      <a:pt x="503" y="0"/>
                    </a:lnTo>
                    <a:lnTo>
                      <a:pt x="600" y="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1" name="Freeform 21">
                <a:extLst>
                  <a:ext uri="{FF2B5EF4-FFF2-40B4-BE49-F238E27FC236}">
                    <a16:creationId xmlns:a16="http://schemas.microsoft.com/office/drawing/2014/main" id="{6E0A8D4A-96A4-CD9B-CFC6-CFAB616E4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0591"/>
                <a:ext cx="673" cy="644"/>
              </a:xfrm>
              <a:custGeom>
                <a:avLst/>
                <a:gdLst>
                  <a:gd name="T0" fmla="*/ 673 w 673"/>
                  <a:gd name="T1" fmla="*/ 455 h 644"/>
                  <a:gd name="T2" fmla="*/ 624 w 673"/>
                  <a:gd name="T3" fmla="*/ 451 h 644"/>
                  <a:gd name="T4" fmla="*/ 580 w 673"/>
                  <a:gd name="T5" fmla="*/ 443 h 644"/>
                  <a:gd name="T6" fmla="*/ 536 w 673"/>
                  <a:gd name="T7" fmla="*/ 435 h 644"/>
                  <a:gd name="T8" fmla="*/ 495 w 673"/>
                  <a:gd name="T9" fmla="*/ 419 h 644"/>
                  <a:gd name="T10" fmla="*/ 455 w 673"/>
                  <a:gd name="T11" fmla="*/ 398 h 644"/>
                  <a:gd name="T12" fmla="*/ 415 w 673"/>
                  <a:gd name="T13" fmla="*/ 378 h 644"/>
                  <a:gd name="T14" fmla="*/ 379 w 673"/>
                  <a:gd name="T15" fmla="*/ 350 h 644"/>
                  <a:gd name="T16" fmla="*/ 346 w 673"/>
                  <a:gd name="T17" fmla="*/ 322 h 644"/>
                  <a:gd name="T18" fmla="*/ 314 w 673"/>
                  <a:gd name="T19" fmla="*/ 290 h 644"/>
                  <a:gd name="T20" fmla="*/ 286 w 673"/>
                  <a:gd name="T21" fmla="*/ 253 h 644"/>
                  <a:gd name="T22" fmla="*/ 262 w 673"/>
                  <a:gd name="T23" fmla="*/ 217 h 644"/>
                  <a:gd name="T24" fmla="*/ 237 w 673"/>
                  <a:gd name="T25" fmla="*/ 177 h 644"/>
                  <a:gd name="T26" fmla="*/ 221 w 673"/>
                  <a:gd name="T27" fmla="*/ 137 h 644"/>
                  <a:gd name="T28" fmla="*/ 205 w 673"/>
                  <a:gd name="T29" fmla="*/ 92 h 644"/>
                  <a:gd name="T30" fmla="*/ 193 w 673"/>
                  <a:gd name="T31" fmla="*/ 48 h 644"/>
                  <a:gd name="T32" fmla="*/ 189 w 673"/>
                  <a:gd name="T33" fmla="*/ 0 h 644"/>
                  <a:gd name="T34" fmla="*/ 0 w 673"/>
                  <a:gd name="T35" fmla="*/ 20 h 644"/>
                  <a:gd name="T36" fmla="*/ 8 w 673"/>
                  <a:gd name="T37" fmla="*/ 84 h 644"/>
                  <a:gd name="T38" fmla="*/ 24 w 673"/>
                  <a:gd name="T39" fmla="*/ 145 h 644"/>
                  <a:gd name="T40" fmla="*/ 44 w 673"/>
                  <a:gd name="T41" fmla="*/ 205 h 644"/>
                  <a:gd name="T42" fmla="*/ 68 w 673"/>
                  <a:gd name="T43" fmla="*/ 261 h 644"/>
                  <a:gd name="T44" fmla="*/ 96 w 673"/>
                  <a:gd name="T45" fmla="*/ 318 h 644"/>
                  <a:gd name="T46" fmla="*/ 133 w 673"/>
                  <a:gd name="T47" fmla="*/ 366 h 644"/>
                  <a:gd name="T48" fmla="*/ 173 w 673"/>
                  <a:gd name="T49" fmla="*/ 415 h 644"/>
                  <a:gd name="T50" fmla="*/ 213 w 673"/>
                  <a:gd name="T51" fmla="*/ 459 h 644"/>
                  <a:gd name="T52" fmla="*/ 262 w 673"/>
                  <a:gd name="T53" fmla="*/ 499 h 644"/>
                  <a:gd name="T54" fmla="*/ 314 w 673"/>
                  <a:gd name="T55" fmla="*/ 535 h 644"/>
                  <a:gd name="T56" fmla="*/ 366 w 673"/>
                  <a:gd name="T57" fmla="*/ 568 h 644"/>
                  <a:gd name="T58" fmla="*/ 423 w 673"/>
                  <a:gd name="T59" fmla="*/ 592 h 644"/>
                  <a:gd name="T60" fmla="*/ 483 w 673"/>
                  <a:gd name="T61" fmla="*/ 616 h 644"/>
                  <a:gd name="T62" fmla="*/ 544 w 673"/>
                  <a:gd name="T63" fmla="*/ 628 h 644"/>
                  <a:gd name="T64" fmla="*/ 608 w 673"/>
                  <a:gd name="T65" fmla="*/ 640 h 644"/>
                  <a:gd name="T66" fmla="*/ 673 w 673"/>
                  <a:gd name="T67" fmla="*/ 644 h 644"/>
                  <a:gd name="T68" fmla="*/ 673 w 673"/>
                  <a:gd name="T69" fmla="*/ 455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73" h="644">
                    <a:moveTo>
                      <a:pt x="673" y="455"/>
                    </a:moveTo>
                    <a:lnTo>
                      <a:pt x="624" y="451"/>
                    </a:lnTo>
                    <a:lnTo>
                      <a:pt x="580" y="443"/>
                    </a:lnTo>
                    <a:lnTo>
                      <a:pt x="536" y="435"/>
                    </a:lnTo>
                    <a:lnTo>
                      <a:pt x="495" y="419"/>
                    </a:lnTo>
                    <a:lnTo>
                      <a:pt x="455" y="398"/>
                    </a:lnTo>
                    <a:lnTo>
                      <a:pt x="415" y="378"/>
                    </a:lnTo>
                    <a:lnTo>
                      <a:pt x="379" y="350"/>
                    </a:lnTo>
                    <a:lnTo>
                      <a:pt x="346" y="322"/>
                    </a:lnTo>
                    <a:lnTo>
                      <a:pt x="314" y="290"/>
                    </a:lnTo>
                    <a:lnTo>
                      <a:pt x="286" y="253"/>
                    </a:lnTo>
                    <a:lnTo>
                      <a:pt x="262" y="217"/>
                    </a:lnTo>
                    <a:lnTo>
                      <a:pt x="237" y="177"/>
                    </a:lnTo>
                    <a:lnTo>
                      <a:pt x="221" y="137"/>
                    </a:lnTo>
                    <a:lnTo>
                      <a:pt x="205" y="92"/>
                    </a:lnTo>
                    <a:lnTo>
                      <a:pt x="193" y="48"/>
                    </a:lnTo>
                    <a:lnTo>
                      <a:pt x="189" y="0"/>
                    </a:lnTo>
                    <a:lnTo>
                      <a:pt x="0" y="20"/>
                    </a:lnTo>
                    <a:lnTo>
                      <a:pt x="8" y="84"/>
                    </a:lnTo>
                    <a:lnTo>
                      <a:pt x="24" y="145"/>
                    </a:lnTo>
                    <a:lnTo>
                      <a:pt x="44" y="205"/>
                    </a:lnTo>
                    <a:lnTo>
                      <a:pt x="68" y="261"/>
                    </a:lnTo>
                    <a:lnTo>
                      <a:pt x="96" y="318"/>
                    </a:lnTo>
                    <a:lnTo>
                      <a:pt x="133" y="366"/>
                    </a:lnTo>
                    <a:lnTo>
                      <a:pt x="173" y="415"/>
                    </a:lnTo>
                    <a:lnTo>
                      <a:pt x="213" y="459"/>
                    </a:lnTo>
                    <a:lnTo>
                      <a:pt x="262" y="499"/>
                    </a:lnTo>
                    <a:lnTo>
                      <a:pt x="314" y="535"/>
                    </a:lnTo>
                    <a:lnTo>
                      <a:pt x="366" y="568"/>
                    </a:lnTo>
                    <a:lnTo>
                      <a:pt x="423" y="592"/>
                    </a:lnTo>
                    <a:lnTo>
                      <a:pt x="483" y="616"/>
                    </a:lnTo>
                    <a:lnTo>
                      <a:pt x="544" y="628"/>
                    </a:lnTo>
                    <a:lnTo>
                      <a:pt x="608" y="640"/>
                    </a:lnTo>
                    <a:lnTo>
                      <a:pt x="673" y="644"/>
                    </a:lnTo>
                    <a:lnTo>
                      <a:pt x="673" y="4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2" name="Freeform 22">
                <a:extLst>
                  <a:ext uri="{FF2B5EF4-FFF2-40B4-BE49-F238E27FC236}">
                    <a16:creationId xmlns:a16="http://schemas.microsoft.com/office/drawing/2014/main" id="{0A978A73-BAC1-6253-5565-DEA8F0B9C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824"/>
                <a:ext cx="600" cy="411"/>
              </a:xfrm>
              <a:custGeom>
                <a:avLst/>
                <a:gdLst>
                  <a:gd name="T0" fmla="*/ 407 w 600"/>
                  <a:gd name="T1" fmla="*/ 137 h 411"/>
                  <a:gd name="T2" fmla="*/ 395 w 600"/>
                  <a:gd name="T3" fmla="*/ 12 h 411"/>
                  <a:gd name="T4" fmla="*/ 362 w 600"/>
                  <a:gd name="T5" fmla="*/ 57 h 411"/>
                  <a:gd name="T6" fmla="*/ 318 w 600"/>
                  <a:gd name="T7" fmla="*/ 97 h 411"/>
                  <a:gd name="T8" fmla="*/ 274 w 600"/>
                  <a:gd name="T9" fmla="*/ 133 h 411"/>
                  <a:gd name="T10" fmla="*/ 225 w 600"/>
                  <a:gd name="T11" fmla="*/ 165 h 411"/>
                  <a:gd name="T12" fmla="*/ 173 w 600"/>
                  <a:gd name="T13" fmla="*/ 190 h 411"/>
                  <a:gd name="T14" fmla="*/ 117 w 600"/>
                  <a:gd name="T15" fmla="*/ 206 h 411"/>
                  <a:gd name="T16" fmla="*/ 88 w 600"/>
                  <a:gd name="T17" fmla="*/ 210 h 411"/>
                  <a:gd name="T18" fmla="*/ 60 w 600"/>
                  <a:gd name="T19" fmla="*/ 218 h 411"/>
                  <a:gd name="T20" fmla="*/ 32 w 600"/>
                  <a:gd name="T21" fmla="*/ 218 h 411"/>
                  <a:gd name="T22" fmla="*/ 0 w 600"/>
                  <a:gd name="T23" fmla="*/ 222 h 411"/>
                  <a:gd name="T24" fmla="*/ 0 w 600"/>
                  <a:gd name="T25" fmla="*/ 411 h 411"/>
                  <a:gd name="T26" fmla="*/ 40 w 600"/>
                  <a:gd name="T27" fmla="*/ 407 h 411"/>
                  <a:gd name="T28" fmla="*/ 84 w 600"/>
                  <a:gd name="T29" fmla="*/ 403 h 411"/>
                  <a:gd name="T30" fmla="*/ 125 w 600"/>
                  <a:gd name="T31" fmla="*/ 399 h 411"/>
                  <a:gd name="T32" fmla="*/ 169 w 600"/>
                  <a:gd name="T33" fmla="*/ 387 h 411"/>
                  <a:gd name="T34" fmla="*/ 242 w 600"/>
                  <a:gd name="T35" fmla="*/ 363 h 411"/>
                  <a:gd name="T36" fmla="*/ 314 w 600"/>
                  <a:gd name="T37" fmla="*/ 331 h 411"/>
                  <a:gd name="T38" fmla="*/ 383 w 600"/>
                  <a:gd name="T39" fmla="*/ 290 h 411"/>
                  <a:gd name="T40" fmla="*/ 447 w 600"/>
                  <a:gd name="T41" fmla="*/ 238 h 411"/>
                  <a:gd name="T42" fmla="*/ 503 w 600"/>
                  <a:gd name="T43" fmla="*/ 186 h 411"/>
                  <a:gd name="T44" fmla="*/ 552 w 600"/>
                  <a:gd name="T45" fmla="*/ 121 h 411"/>
                  <a:gd name="T46" fmla="*/ 540 w 600"/>
                  <a:gd name="T47" fmla="*/ 0 h 411"/>
                  <a:gd name="T48" fmla="*/ 552 w 600"/>
                  <a:gd name="T49" fmla="*/ 121 h 411"/>
                  <a:gd name="T50" fmla="*/ 600 w 600"/>
                  <a:gd name="T51" fmla="*/ 53 h 411"/>
                  <a:gd name="T52" fmla="*/ 540 w 600"/>
                  <a:gd name="T53" fmla="*/ 0 h 411"/>
                  <a:gd name="T54" fmla="*/ 407 w 600"/>
                  <a:gd name="T55" fmla="*/ 13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00" h="411">
                    <a:moveTo>
                      <a:pt x="407" y="137"/>
                    </a:moveTo>
                    <a:lnTo>
                      <a:pt x="395" y="12"/>
                    </a:lnTo>
                    <a:lnTo>
                      <a:pt x="362" y="57"/>
                    </a:lnTo>
                    <a:lnTo>
                      <a:pt x="318" y="97"/>
                    </a:lnTo>
                    <a:lnTo>
                      <a:pt x="274" y="133"/>
                    </a:lnTo>
                    <a:lnTo>
                      <a:pt x="225" y="165"/>
                    </a:lnTo>
                    <a:lnTo>
                      <a:pt x="173" y="190"/>
                    </a:lnTo>
                    <a:lnTo>
                      <a:pt x="117" y="206"/>
                    </a:lnTo>
                    <a:lnTo>
                      <a:pt x="88" y="210"/>
                    </a:lnTo>
                    <a:lnTo>
                      <a:pt x="60" y="218"/>
                    </a:lnTo>
                    <a:lnTo>
                      <a:pt x="32" y="218"/>
                    </a:lnTo>
                    <a:lnTo>
                      <a:pt x="0" y="222"/>
                    </a:lnTo>
                    <a:lnTo>
                      <a:pt x="0" y="411"/>
                    </a:lnTo>
                    <a:lnTo>
                      <a:pt x="40" y="407"/>
                    </a:lnTo>
                    <a:lnTo>
                      <a:pt x="84" y="403"/>
                    </a:lnTo>
                    <a:lnTo>
                      <a:pt x="125" y="399"/>
                    </a:lnTo>
                    <a:lnTo>
                      <a:pt x="169" y="387"/>
                    </a:lnTo>
                    <a:lnTo>
                      <a:pt x="242" y="363"/>
                    </a:lnTo>
                    <a:lnTo>
                      <a:pt x="314" y="331"/>
                    </a:lnTo>
                    <a:lnTo>
                      <a:pt x="383" y="290"/>
                    </a:lnTo>
                    <a:lnTo>
                      <a:pt x="447" y="238"/>
                    </a:lnTo>
                    <a:lnTo>
                      <a:pt x="503" y="186"/>
                    </a:lnTo>
                    <a:lnTo>
                      <a:pt x="552" y="121"/>
                    </a:lnTo>
                    <a:lnTo>
                      <a:pt x="540" y="0"/>
                    </a:lnTo>
                    <a:lnTo>
                      <a:pt x="552" y="121"/>
                    </a:lnTo>
                    <a:lnTo>
                      <a:pt x="600" y="53"/>
                    </a:lnTo>
                    <a:lnTo>
                      <a:pt x="540" y="0"/>
                    </a:lnTo>
                    <a:lnTo>
                      <a:pt x="407" y="1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3" name="Freeform 23">
                <a:extLst>
                  <a:ext uri="{FF2B5EF4-FFF2-40B4-BE49-F238E27FC236}">
                    <a16:creationId xmlns:a16="http://schemas.microsoft.com/office/drawing/2014/main" id="{C090601D-82CC-9AC7-BC7C-826A65171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2" y="10313"/>
                <a:ext cx="730" cy="648"/>
              </a:xfrm>
              <a:custGeom>
                <a:avLst/>
                <a:gdLst>
                  <a:gd name="T0" fmla="*/ 57 w 730"/>
                  <a:gd name="T1" fmla="*/ 8 h 648"/>
                  <a:gd name="T2" fmla="*/ 65 w 730"/>
                  <a:gd name="T3" fmla="*/ 137 h 648"/>
                  <a:gd name="T4" fmla="*/ 597 w 730"/>
                  <a:gd name="T5" fmla="*/ 648 h 648"/>
                  <a:gd name="T6" fmla="*/ 730 w 730"/>
                  <a:gd name="T7" fmla="*/ 511 h 648"/>
                  <a:gd name="T8" fmla="*/ 194 w 730"/>
                  <a:gd name="T9" fmla="*/ 0 h 648"/>
                  <a:gd name="T10" fmla="*/ 202 w 730"/>
                  <a:gd name="T11" fmla="*/ 128 h 648"/>
                  <a:gd name="T12" fmla="*/ 57 w 730"/>
                  <a:gd name="T13" fmla="*/ 8 h 648"/>
                  <a:gd name="T14" fmla="*/ 0 w 730"/>
                  <a:gd name="T15" fmla="*/ 76 h 648"/>
                  <a:gd name="T16" fmla="*/ 65 w 730"/>
                  <a:gd name="T17" fmla="*/ 137 h 648"/>
                  <a:gd name="T18" fmla="*/ 57 w 730"/>
                  <a:gd name="T19" fmla="*/ 8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0" h="648">
                    <a:moveTo>
                      <a:pt x="57" y="8"/>
                    </a:moveTo>
                    <a:lnTo>
                      <a:pt x="65" y="137"/>
                    </a:lnTo>
                    <a:lnTo>
                      <a:pt x="597" y="648"/>
                    </a:lnTo>
                    <a:lnTo>
                      <a:pt x="730" y="511"/>
                    </a:lnTo>
                    <a:lnTo>
                      <a:pt x="194" y="0"/>
                    </a:lnTo>
                    <a:lnTo>
                      <a:pt x="202" y="128"/>
                    </a:lnTo>
                    <a:lnTo>
                      <a:pt x="57" y="8"/>
                    </a:lnTo>
                    <a:lnTo>
                      <a:pt x="0" y="76"/>
                    </a:lnTo>
                    <a:lnTo>
                      <a:pt x="65" y="137"/>
                    </a:lnTo>
                    <a:lnTo>
                      <a:pt x="57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4" name="Freeform 24">
                <a:extLst>
                  <a:ext uri="{FF2B5EF4-FFF2-40B4-BE49-F238E27FC236}">
                    <a16:creationId xmlns:a16="http://schemas.microsoft.com/office/drawing/2014/main" id="{B7A565A5-77D8-3125-0CE2-C84172E4E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99"/>
                <a:ext cx="44" cy="249"/>
              </a:xfrm>
              <a:custGeom>
                <a:avLst/>
                <a:gdLst>
                  <a:gd name="T0" fmla="*/ 44 w 44"/>
                  <a:gd name="T1" fmla="*/ 0 h 249"/>
                  <a:gd name="T2" fmla="*/ 44 w 44"/>
                  <a:gd name="T3" fmla="*/ 249 h 249"/>
                  <a:gd name="T4" fmla="*/ 32 w 44"/>
                  <a:gd name="T5" fmla="*/ 221 h 249"/>
                  <a:gd name="T6" fmla="*/ 28 w 44"/>
                  <a:gd name="T7" fmla="*/ 189 h 249"/>
                  <a:gd name="T8" fmla="*/ 20 w 44"/>
                  <a:gd name="T9" fmla="*/ 161 h 249"/>
                  <a:gd name="T10" fmla="*/ 12 w 44"/>
                  <a:gd name="T11" fmla="*/ 129 h 249"/>
                  <a:gd name="T12" fmla="*/ 8 w 44"/>
                  <a:gd name="T13" fmla="*/ 96 h 249"/>
                  <a:gd name="T14" fmla="*/ 4 w 44"/>
                  <a:gd name="T15" fmla="*/ 64 h 249"/>
                  <a:gd name="T16" fmla="*/ 0 w 44"/>
                  <a:gd name="T17" fmla="*/ 32 h 249"/>
                  <a:gd name="T18" fmla="*/ 0 w 44"/>
                  <a:gd name="T19" fmla="*/ 0 h 249"/>
                  <a:gd name="T20" fmla="*/ 44 w 44"/>
                  <a:gd name="T21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249">
                    <a:moveTo>
                      <a:pt x="44" y="0"/>
                    </a:moveTo>
                    <a:lnTo>
                      <a:pt x="44" y="249"/>
                    </a:lnTo>
                    <a:lnTo>
                      <a:pt x="32" y="221"/>
                    </a:lnTo>
                    <a:lnTo>
                      <a:pt x="28" y="189"/>
                    </a:lnTo>
                    <a:lnTo>
                      <a:pt x="20" y="161"/>
                    </a:lnTo>
                    <a:lnTo>
                      <a:pt x="12" y="129"/>
                    </a:lnTo>
                    <a:lnTo>
                      <a:pt x="8" y="96"/>
                    </a:lnTo>
                    <a:lnTo>
                      <a:pt x="4" y="64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5" name="Freeform 25">
                <a:extLst>
                  <a:ext uri="{FF2B5EF4-FFF2-40B4-BE49-F238E27FC236}">
                    <a16:creationId xmlns:a16="http://schemas.microsoft.com/office/drawing/2014/main" id="{BB44FEEC-C1BA-8F24-BDB6-22DB684E7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0599"/>
                <a:ext cx="40" cy="370"/>
              </a:xfrm>
              <a:custGeom>
                <a:avLst/>
                <a:gdLst>
                  <a:gd name="T0" fmla="*/ 0 w 40"/>
                  <a:gd name="T1" fmla="*/ 249 h 370"/>
                  <a:gd name="T2" fmla="*/ 0 w 40"/>
                  <a:gd name="T3" fmla="*/ 0 h 370"/>
                  <a:gd name="T4" fmla="*/ 40 w 40"/>
                  <a:gd name="T5" fmla="*/ 0 h 370"/>
                  <a:gd name="T6" fmla="*/ 40 w 40"/>
                  <a:gd name="T7" fmla="*/ 370 h 370"/>
                  <a:gd name="T8" fmla="*/ 36 w 40"/>
                  <a:gd name="T9" fmla="*/ 354 h 370"/>
                  <a:gd name="T10" fmla="*/ 28 w 40"/>
                  <a:gd name="T11" fmla="*/ 342 h 370"/>
                  <a:gd name="T12" fmla="*/ 24 w 40"/>
                  <a:gd name="T13" fmla="*/ 326 h 370"/>
                  <a:gd name="T14" fmla="*/ 16 w 40"/>
                  <a:gd name="T15" fmla="*/ 310 h 370"/>
                  <a:gd name="T16" fmla="*/ 12 w 40"/>
                  <a:gd name="T17" fmla="*/ 294 h 370"/>
                  <a:gd name="T18" fmla="*/ 8 w 40"/>
                  <a:gd name="T19" fmla="*/ 282 h 370"/>
                  <a:gd name="T20" fmla="*/ 4 w 40"/>
                  <a:gd name="T21" fmla="*/ 266 h 370"/>
                  <a:gd name="T22" fmla="*/ 0 w 40"/>
                  <a:gd name="T23" fmla="*/ 249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370">
                    <a:moveTo>
                      <a:pt x="0" y="249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370"/>
                    </a:lnTo>
                    <a:lnTo>
                      <a:pt x="36" y="354"/>
                    </a:lnTo>
                    <a:lnTo>
                      <a:pt x="28" y="342"/>
                    </a:lnTo>
                    <a:lnTo>
                      <a:pt x="24" y="326"/>
                    </a:lnTo>
                    <a:lnTo>
                      <a:pt x="16" y="310"/>
                    </a:lnTo>
                    <a:lnTo>
                      <a:pt x="12" y="294"/>
                    </a:lnTo>
                    <a:lnTo>
                      <a:pt x="8" y="282"/>
                    </a:lnTo>
                    <a:lnTo>
                      <a:pt x="4" y="26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6" name="Freeform 26">
                <a:extLst>
                  <a:ext uri="{FF2B5EF4-FFF2-40B4-BE49-F238E27FC236}">
                    <a16:creationId xmlns:a16="http://schemas.microsoft.com/office/drawing/2014/main" id="{7341119A-30E9-BCF9-ED83-1A6836F37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0599"/>
                <a:ext cx="45" cy="459"/>
              </a:xfrm>
              <a:custGeom>
                <a:avLst/>
                <a:gdLst>
                  <a:gd name="T0" fmla="*/ 0 w 45"/>
                  <a:gd name="T1" fmla="*/ 370 h 459"/>
                  <a:gd name="T2" fmla="*/ 0 w 45"/>
                  <a:gd name="T3" fmla="*/ 0 h 459"/>
                  <a:gd name="T4" fmla="*/ 45 w 45"/>
                  <a:gd name="T5" fmla="*/ 0 h 459"/>
                  <a:gd name="T6" fmla="*/ 45 w 45"/>
                  <a:gd name="T7" fmla="*/ 459 h 459"/>
                  <a:gd name="T8" fmla="*/ 37 w 45"/>
                  <a:gd name="T9" fmla="*/ 447 h 459"/>
                  <a:gd name="T10" fmla="*/ 32 w 45"/>
                  <a:gd name="T11" fmla="*/ 439 h 459"/>
                  <a:gd name="T12" fmla="*/ 28 w 45"/>
                  <a:gd name="T13" fmla="*/ 427 h 459"/>
                  <a:gd name="T14" fmla="*/ 20 w 45"/>
                  <a:gd name="T15" fmla="*/ 415 h 459"/>
                  <a:gd name="T16" fmla="*/ 16 w 45"/>
                  <a:gd name="T17" fmla="*/ 403 h 459"/>
                  <a:gd name="T18" fmla="*/ 12 w 45"/>
                  <a:gd name="T19" fmla="*/ 394 h 459"/>
                  <a:gd name="T20" fmla="*/ 4 w 45"/>
                  <a:gd name="T21" fmla="*/ 382 h 459"/>
                  <a:gd name="T22" fmla="*/ 0 w 45"/>
                  <a:gd name="T23" fmla="*/ 37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459">
                    <a:moveTo>
                      <a:pt x="0" y="37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459"/>
                    </a:lnTo>
                    <a:lnTo>
                      <a:pt x="37" y="447"/>
                    </a:lnTo>
                    <a:lnTo>
                      <a:pt x="32" y="439"/>
                    </a:lnTo>
                    <a:lnTo>
                      <a:pt x="28" y="427"/>
                    </a:lnTo>
                    <a:lnTo>
                      <a:pt x="20" y="415"/>
                    </a:lnTo>
                    <a:lnTo>
                      <a:pt x="16" y="403"/>
                    </a:lnTo>
                    <a:lnTo>
                      <a:pt x="12" y="394"/>
                    </a:lnTo>
                    <a:lnTo>
                      <a:pt x="4" y="382"/>
                    </a:lnTo>
                    <a:lnTo>
                      <a:pt x="0" y="370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7" name="Freeform 27">
                <a:extLst>
                  <a:ext uri="{FF2B5EF4-FFF2-40B4-BE49-F238E27FC236}">
                    <a16:creationId xmlns:a16="http://schemas.microsoft.com/office/drawing/2014/main" id="{4C1C93C3-5169-FFF0-D3F4-FC0BD99B3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0599"/>
                <a:ext cx="44" cy="531"/>
              </a:xfrm>
              <a:custGeom>
                <a:avLst/>
                <a:gdLst>
                  <a:gd name="T0" fmla="*/ 0 w 44"/>
                  <a:gd name="T1" fmla="*/ 459 h 531"/>
                  <a:gd name="T2" fmla="*/ 0 w 44"/>
                  <a:gd name="T3" fmla="*/ 0 h 531"/>
                  <a:gd name="T4" fmla="*/ 44 w 44"/>
                  <a:gd name="T5" fmla="*/ 0 h 531"/>
                  <a:gd name="T6" fmla="*/ 44 w 44"/>
                  <a:gd name="T7" fmla="*/ 531 h 531"/>
                  <a:gd name="T8" fmla="*/ 36 w 44"/>
                  <a:gd name="T9" fmla="*/ 523 h 531"/>
                  <a:gd name="T10" fmla="*/ 32 w 44"/>
                  <a:gd name="T11" fmla="*/ 515 h 531"/>
                  <a:gd name="T12" fmla="*/ 24 w 44"/>
                  <a:gd name="T13" fmla="*/ 507 h 531"/>
                  <a:gd name="T14" fmla="*/ 20 w 44"/>
                  <a:gd name="T15" fmla="*/ 495 h 531"/>
                  <a:gd name="T16" fmla="*/ 16 w 44"/>
                  <a:gd name="T17" fmla="*/ 487 h 531"/>
                  <a:gd name="T18" fmla="*/ 8 w 44"/>
                  <a:gd name="T19" fmla="*/ 479 h 531"/>
                  <a:gd name="T20" fmla="*/ 4 w 44"/>
                  <a:gd name="T21" fmla="*/ 471 h 531"/>
                  <a:gd name="T22" fmla="*/ 0 w 44"/>
                  <a:gd name="T23" fmla="*/ 459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531">
                    <a:moveTo>
                      <a:pt x="0" y="459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531"/>
                    </a:lnTo>
                    <a:lnTo>
                      <a:pt x="36" y="523"/>
                    </a:lnTo>
                    <a:lnTo>
                      <a:pt x="32" y="515"/>
                    </a:lnTo>
                    <a:lnTo>
                      <a:pt x="24" y="507"/>
                    </a:lnTo>
                    <a:lnTo>
                      <a:pt x="20" y="495"/>
                    </a:lnTo>
                    <a:lnTo>
                      <a:pt x="16" y="487"/>
                    </a:lnTo>
                    <a:lnTo>
                      <a:pt x="8" y="479"/>
                    </a:lnTo>
                    <a:lnTo>
                      <a:pt x="4" y="471"/>
                    </a:lnTo>
                    <a:lnTo>
                      <a:pt x="0" y="45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8" name="Freeform 28">
                <a:extLst>
                  <a:ext uri="{FF2B5EF4-FFF2-40B4-BE49-F238E27FC236}">
                    <a16:creationId xmlns:a16="http://schemas.microsoft.com/office/drawing/2014/main" id="{8ADAF1B0-F57E-A4D1-4A71-A39F6B626F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10599"/>
                <a:ext cx="40" cy="596"/>
              </a:xfrm>
              <a:custGeom>
                <a:avLst/>
                <a:gdLst>
                  <a:gd name="T0" fmla="*/ 0 w 40"/>
                  <a:gd name="T1" fmla="*/ 531 h 596"/>
                  <a:gd name="T2" fmla="*/ 0 w 40"/>
                  <a:gd name="T3" fmla="*/ 0 h 596"/>
                  <a:gd name="T4" fmla="*/ 40 w 40"/>
                  <a:gd name="T5" fmla="*/ 0 h 596"/>
                  <a:gd name="T6" fmla="*/ 40 w 40"/>
                  <a:gd name="T7" fmla="*/ 596 h 596"/>
                  <a:gd name="T8" fmla="*/ 36 w 40"/>
                  <a:gd name="T9" fmla="*/ 588 h 596"/>
                  <a:gd name="T10" fmla="*/ 28 w 40"/>
                  <a:gd name="T11" fmla="*/ 580 h 596"/>
                  <a:gd name="T12" fmla="*/ 24 w 40"/>
                  <a:gd name="T13" fmla="*/ 572 h 596"/>
                  <a:gd name="T14" fmla="*/ 20 w 40"/>
                  <a:gd name="T15" fmla="*/ 564 h 596"/>
                  <a:gd name="T16" fmla="*/ 12 w 40"/>
                  <a:gd name="T17" fmla="*/ 556 h 596"/>
                  <a:gd name="T18" fmla="*/ 8 w 40"/>
                  <a:gd name="T19" fmla="*/ 548 h 596"/>
                  <a:gd name="T20" fmla="*/ 4 w 40"/>
                  <a:gd name="T21" fmla="*/ 540 h 596"/>
                  <a:gd name="T22" fmla="*/ 0 w 40"/>
                  <a:gd name="T23" fmla="*/ 531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596">
                    <a:moveTo>
                      <a:pt x="0" y="53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596"/>
                    </a:lnTo>
                    <a:lnTo>
                      <a:pt x="36" y="588"/>
                    </a:lnTo>
                    <a:lnTo>
                      <a:pt x="28" y="580"/>
                    </a:lnTo>
                    <a:lnTo>
                      <a:pt x="24" y="572"/>
                    </a:lnTo>
                    <a:lnTo>
                      <a:pt x="20" y="564"/>
                    </a:lnTo>
                    <a:lnTo>
                      <a:pt x="12" y="556"/>
                    </a:lnTo>
                    <a:lnTo>
                      <a:pt x="8" y="548"/>
                    </a:lnTo>
                    <a:lnTo>
                      <a:pt x="4" y="540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89" name="Freeform 29">
                <a:extLst>
                  <a:ext uri="{FF2B5EF4-FFF2-40B4-BE49-F238E27FC236}">
                    <a16:creationId xmlns:a16="http://schemas.microsoft.com/office/drawing/2014/main" id="{3B2C6147-373B-EF72-26BB-383AEDB27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0599"/>
                <a:ext cx="45" cy="652"/>
              </a:xfrm>
              <a:custGeom>
                <a:avLst/>
                <a:gdLst>
                  <a:gd name="T0" fmla="*/ 0 w 45"/>
                  <a:gd name="T1" fmla="*/ 596 h 652"/>
                  <a:gd name="T2" fmla="*/ 0 w 45"/>
                  <a:gd name="T3" fmla="*/ 0 h 652"/>
                  <a:gd name="T4" fmla="*/ 45 w 45"/>
                  <a:gd name="T5" fmla="*/ 0 h 652"/>
                  <a:gd name="T6" fmla="*/ 45 w 45"/>
                  <a:gd name="T7" fmla="*/ 652 h 652"/>
                  <a:gd name="T8" fmla="*/ 36 w 45"/>
                  <a:gd name="T9" fmla="*/ 644 h 652"/>
                  <a:gd name="T10" fmla="*/ 32 w 45"/>
                  <a:gd name="T11" fmla="*/ 636 h 652"/>
                  <a:gd name="T12" fmla="*/ 28 w 45"/>
                  <a:gd name="T13" fmla="*/ 632 h 652"/>
                  <a:gd name="T14" fmla="*/ 20 w 45"/>
                  <a:gd name="T15" fmla="*/ 624 h 652"/>
                  <a:gd name="T16" fmla="*/ 16 w 45"/>
                  <a:gd name="T17" fmla="*/ 616 h 652"/>
                  <a:gd name="T18" fmla="*/ 12 w 45"/>
                  <a:gd name="T19" fmla="*/ 612 h 652"/>
                  <a:gd name="T20" fmla="*/ 4 w 45"/>
                  <a:gd name="T21" fmla="*/ 604 h 652"/>
                  <a:gd name="T22" fmla="*/ 0 w 45"/>
                  <a:gd name="T23" fmla="*/ 59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652">
                    <a:moveTo>
                      <a:pt x="0" y="596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652"/>
                    </a:lnTo>
                    <a:lnTo>
                      <a:pt x="36" y="644"/>
                    </a:lnTo>
                    <a:lnTo>
                      <a:pt x="32" y="636"/>
                    </a:lnTo>
                    <a:lnTo>
                      <a:pt x="28" y="632"/>
                    </a:lnTo>
                    <a:lnTo>
                      <a:pt x="20" y="624"/>
                    </a:lnTo>
                    <a:lnTo>
                      <a:pt x="16" y="616"/>
                    </a:lnTo>
                    <a:lnTo>
                      <a:pt x="12" y="612"/>
                    </a:lnTo>
                    <a:lnTo>
                      <a:pt x="4" y="604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0" name="Freeform 30">
                <a:extLst>
                  <a:ext uri="{FF2B5EF4-FFF2-40B4-BE49-F238E27FC236}">
                    <a16:creationId xmlns:a16="http://schemas.microsoft.com/office/drawing/2014/main" id="{D3A8EE76-07A6-C7E8-F9C3-0D38686BD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0599"/>
                <a:ext cx="44" cy="701"/>
              </a:xfrm>
              <a:custGeom>
                <a:avLst/>
                <a:gdLst>
                  <a:gd name="T0" fmla="*/ 0 w 44"/>
                  <a:gd name="T1" fmla="*/ 652 h 701"/>
                  <a:gd name="T2" fmla="*/ 0 w 44"/>
                  <a:gd name="T3" fmla="*/ 0 h 701"/>
                  <a:gd name="T4" fmla="*/ 44 w 44"/>
                  <a:gd name="T5" fmla="*/ 0 h 701"/>
                  <a:gd name="T6" fmla="*/ 44 w 44"/>
                  <a:gd name="T7" fmla="*/ 701 h 701"/>
                  <a:gd name="T8" fmla="*/ 36 w 44"/>
                  <a:gd name="T9" fmla="*/ 693 h 701"/>
                  <a:gd name="T10" fmla="*/ 32 w 44"/>
                  <a:gd name="T11" fmla="*/ 689 h 701"/>
                  <a:gd name="T12" fmla="*/ 24 w 44"/>
                  <a:gd name="T13" fmla="*/ 681 h 701"/>
                  <a:gd name="T14" fmla="*/ 20 w 44"/>
                  <a:gd name="T15" fmla="*/ 677 h 701"/>
                  <a:gd name="T16" fmla="*/ 16 w 44"/>
                  <a:gd name="T17" fmla="*/ 668 h 701"/>
                  <a:gd name="T18" fmla="*/ 8 w 44"/>
                  <a:gd name="T19" fmla="*/ 664 h 701"/>
                  <a:gd name="T20" fmla="*/ 4 w 44"/>
                  <a:gd name="T21" fmla="*/ 656 h 701"/>
                  <a:gd name="T22" fmla="*/ 0 w 44"/>
                  <a:gd name="T23" fmla="*/ 652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01">
                    <a:moveTo>
                      <a:pt x="0" y="652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01"/>
                    </a:lnTo>
                    <a:lnTo>
                      <a:pt x="36" y="693"/>
                    </a:lnTo>
                    <a:lnTo>
                      <a:pt x="32" y="689"/>
                    </a:lnTo>
                    <a:lnTo>
                      <a:pt x="24" y="681"/>
                    </a:lnTo>
                    <a:lnTo>
                      <a:pt x="20" y="677"/>
                    </a:lnTo>
                    <a:lnTo>
                      <a:pt x="16" y="668"/>
                    </a:lnTo>
                    <a:lnTo>
                      <a:pt x="8" y="664"/>
                    </a:lnTo>
                    <a:lnTo>
                      <a:pt x="4" y="656"/>
                    </a:lnTo>
                    <a:lnTo>
                      <a:pt x="0" y="65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1" name="Freeform 31">
                <a:extLst>
                  <a:ext uri="{FF2B5EF4-FFF2-40B4-BE49-F238E27FC236}">
                    <a16:creationId xmlns:a16="http://schemas.microsoft.com/office/drawing/2014/main" id="{207F49DC-4D5B-D1DE-9E77-213A3B300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0599"/>
                <a:ext cx="40" cy="741"/>
              </a:xfrm>
              <a:custGeom>
                <a:avLst/>
                <a:gdLst>
                  <a:gd name="T0" fmla="*/ 0 w 40"/>
                  <a:gd name="T1" fmla="*/ 701 h 741"/>
                  <a:gd name="T2" fmla="*/ 0 w 40"/>
                  <a:gd name="T3" fmla="*/ 0 h 741"/>
                  <a:gd name="T4" fmla="*/ 40 w 40"/>
                  <a:gd name="T5" fmla="*/ 0 h 741"/>
                  <a:gd name="T6" fmla="*/ 40 w 40"/>
                  <a:gd name="T7" fmla="*/ 741 h 741"/>
                  <a:gd name="T8" fmla="*/ 36 w 40"/>
                  <a:gd name="T9" fmla="*/ 737 h 741"/>
                  <a:gd name="T10" fmla="*/ 28 w 40"/>
                  <a:gd name="T11" fmla="*/ 733 h 741"/>
                  <a:gd name="T12" fmla="*/ 24 w 40"/>
                  <a:gd name="T13" fmla="*/ 725 h 741"/>
                  <a:gd name="T14" fmla="*/ 20 w 40"/>
                  <a:gd name="T15" fmla="*/ 721 h 741"/>
                  <a:gd name="T16" fmla="*/ 12 w 40"/>
                  <a:gd name="T17" fmla="*/ 717 h 741"/>
                  <a:gd name="T18" fmla="*/ 8 w 40"/>
                  <a:gd name="T19" fmla="*/ 709 h 741"/>
                  <a:gd name="T20" fmla="*/ 4 w 40"/>
                  <a:gd name="T21" fmla="*/ 705 h 741"/>
                  <a:gd name="T22" fmla="*/ 0 w 40"/>
                  <a:gd name="T23" fmla="*/ 701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741">
                    <a:moveTo>
                      <a:pt x="0" y="70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741"/>
                    </a:lnTo>
                    <a:lnTo>
                      <a:pt x="36" y="737"/>
                    </a:lnTo>
                    <a:lnTo>
                      <a:pt x="28" y="733"/>
                    </a:lnTo>
                    <a:lnTo>
                      <a:pt x="24" y="725"/>
                    </a:lnTo>
                    <a:lnTo>
                      <a:pt x="20" y="721"/>
                    </a:lnTo>
                    <a:lnTo>
                      <a:pt x="12" y="717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2" name="Freeform 32">
                <a:extLst>
                  <a:ext uri="{FF2B5EF4-FFF2-40B4-BE49-F238E27FC236}">
                    <a16:creationId xmlns:a16="http://schemas.microsoft.com/office/drawing/2014/main" id="{0BE33C52-9A80-A9DD-957E-DC7D024D6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" y="10599"/>
                <a:ext cx="44" cy="781"/>
              </a:xfrm>
              <a:custGeom>
                <a:avLst/>
                <a:gdLst>
                  <a:gd name="T0" fmla="*/ 0 w 44"/>
                  <a:gd name="T1" fmla="*/ 741 h 781"/>
                  <a:gd name="T2" fmla="*/ 0 w 44"/>
                  <a:gd name="T3" fmla="*/ 0 h 781"/>
                  <a:gd name="T4" fmla="*/ 44 w 44"/>
                  <a:gd name="T5" fmla="*/ 0 h 781"/>
                  <a:gd name="T6" fmla="*/ 44 w 44"/>
                  <a:gd name="T7" fmla="*/ 781 h 781"/>
                  <a:gd name="T8" fmla="*/ 40 w 44"/>
                  <a:gd name="T9" fmla="*/ 777 h 781"/>
                  <a:gd name="T10" fmla="*/ 32 w 44"/>
                  <a:gd name="T11" fmla="*/ 773 h 781"/>
                  <a:gd name="T12" fmla="*/ 28 w 44"/>
                  <a:gd name="T13" fmla="*/ 765 h 781"/>
                  <a:gd name="T14" fmla="*/ 20 w 44"/>
                  <a:gd name="T15" fmla="*/ 761 h 781"/>
                  <a:gd name="T16" fmla="*/ 16 w 44"/>
                  <a:gd name="T17" fmla="*/ 757 h 781"/>
                  <a:gd name="T18" fmla="*/ 12 w 44"/>
                  <a:gd name="T19" fmla="*/ 753 h 781"/>
                  <a:gd name="T20" fmla="*/ 8 w 44"/>
                  <a:gd name="T21" fmla="*/ 749 h 781"/>
                  <a:gd name="T22" fmla="*/ 0 w 44"/>
                  <a:gd name="T23" fmla="*/ 741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81">
                    <a:moveTo>
                      <a:pt x="0" y="741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81"/>
                    </a:lnTo>
                    <a:lnTo>
                      <a:pt x="40" y="777"/>
                    </a:lnTo>
                    <a:lnTo>
                      <a:pt x="32" y="773"/>
                    </a:lnTo>
                    <a:lnTo>
                      <a:pt x="28" y="765"/>
                    </a:lnTo>
                    <a:lnTo>
                      <a:pt x="20" y="761"/>
                    </a:lnTo>
                    <a:lnTo>
                      <a:pt x="16" y="757"/>
                    </a:lnTo>
                    <a:lnTo>
                      <a:pt x="12" y="753"/>
                    </a:lnTo>
                    <a:lnTo>
                      <a:pt x="8" y="749"/>
                    </a:lnTo>
                    <a:lnTo>
                      <a:pt x="0" y="741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3" name="Freeform 33">
                <a:extLst>
                  <a:ext uri="{FF2B5EF4-FFF2-40B4-BE49-F238E27FC236}">
                    <a16:creationId xmlns:a16="http://schemas.microsoft.com/office/drawing/2014/main" id="{1533EC1F-46E9-524A-D0DC-1934394A1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" y="10599"/>
                <a:ext cx="45" cy="818"/>
              </a:xfrm>
              <a:custGeom>
                <a:avLst/>
                <a:gdLst>
                  <a:gd name="T0" fmla="*/ 0 w 45"/>
                  <a:gd name="T1" fmla="*/ 781 h 818"/>
                  <a:gd name="T2" fmla="*/ 0 w 45"/>
                  <a:gd name="T3" fmla="*/ 0 h 818"/>
                  <a:gd name="T4" fmla="*/ 45 w 45"/>
                  <a:gd name="T5" fmla="*/ 0 h 818"/>
                  <a:gd name="T6" fmla="*/ 45 w 45"/>
                  <a:gd name="T7" fmla="*/ 818 h 818"/>
                  <a:gd name="T8" fmla="*/ 37 w 45"/>
                  <a:gd name="T9" fmla="*/ 814 h 818"/>
                  <a:gd name="T10" fmla="*/ 33 w 45"/>
                  <a:gd name="T11" fmla="*/ 810 h 818"/>
                  <a:gd name="T12" fmla="*/ 29 w 45"/>
                  <a:gd name="T13" fmla="*/ 805 h 818"/>
                  <a:gd name="T14" fmla="*/ 21 w 45"/>
                  <a:gd name="T15" fmla="*/ 797 h 818"/>
                  <a:gd name="T16" fmla="*/ 17 w 45"/>
                  <a:gd name="T17" fmla="*/ 793 h 818"/>
                  <a:gd name="T18" fmla="*/ 13 w 45"/>
                  <a:gd name="T19" fmla="*/ 789 h 818"/>
                  <a:gd name="T20" fmla="*/ 5 w 45"/>
                  <a:gd name="T21" fmla="*/ 785 h 818"/>
                  <a:gd name="T22" fmla="*/ 0 w 45"/>
                  <a:gd name="T23" fmla="*/ 781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818">
                    <a:moveTo>
                      <a:pt x="0" y="781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818"/>
                    </a:lnTo>
                    <a:lnTo>
                      <a:pt x="37" y="814"/>
                    </a:lnTo>
                    <a:lnTo>
                      <a:pt x="33" y="810"/>
                    </a:lnTo>
                    <a:lnTo>
                      <a:pt x="29" y="805"/>
                    </a:lnTo>
                    <a:lnTo>
                      <a:pt x="21" y="797"/>
                    </a:lnTo>
                    <a:lnTo>
                      <a:pt x="17" y="793"/>
                    </a:lnTo>
                    <a:lnTo>
                      <a:pt x="13" y="789"/>
                    </a:lnTo>
                    <a:lnTo>
                      <a:pt x="5" y="785"/>
                    </a:lnTo>
                    <a:lnTo>
                      <a:pt x="0" y="781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4" name="Freeform 34">
                <a:extLst>
                  <a:ext uri="{FF2B5EF4-FFF2-40B4-BE49-F238E27FC236}">
                    <a16:creationId xmlns:a16="http://schemas.microsoft.com/office/drawing/2014/main" id="{19D13634-F426-D140-8ABA-1647912DF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9" y="10599"/>
                <a:ext cx="40" cy="850"/>
              </a:xfrm>
              <a:custGeom>
                <a:avLst/>
                <a:gdLst>
                  <a:gd name="T0" fmla="*/ 0 w 40"/>
                  <a:gd name="T1" fmla="*/ 818 h 850"/>
                  <a:gd name="T2" fmla="*/ 0 w 40"/>
                  <a:gd name="T3" fmla="*/ 0 h 850"/>
                  <a:gd name="T4" fmla="*/ 40 w 40"/>
                  <a:gd name="T5" fmla="*/ 0 h 850"/>
                  <a:gd name="T6" fmla="*/ 40 w 40"/>
                  <a:gd name="T7" fmla="*/ 850 h 850"/>
                  <a:gd name="T8" fmla="*/ 36 w 40"/>
                  <a:gd name="T9" fmla="*/ 846 h 850"/>
                  <a:gd name="T10" fmla="*/ 32 w 40"/>
                  <a:gd name="T11" fmla="*/ 842 h 850"/>
                  <a:gd name="T12" fmla="*/ 24 w 40"/>
                  <a:gd name="T13" fmla="*/ 838 h 850"/>
                  <a:gd name="T14" fmla="*/ 20 w 40"/>
                  <a:gd name="T15" fmla="*/ 834 h 850"/>
                  <a:gd name="T16" fmla="*/ 16 w 40"/>
                  <a:gd name="T17" fmla="*/ 830 h 850"/>
                  <a:gd name="T18" fmla="*/ 8 w 40"/>
                  <a:gd name="T19" fmla="*/ 826 h 850"/>
                  <a:gd name="T20" fmla="*/ 4 w 40"/>
                  <a:gd name="T21" fmla="*/ 822 h 850"/>
                  <a:gd name="T22" fmla="*/ 0 w 40"/>
                  <a:gd name="T23" fmla="*/ 818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850">
                    <a:moveTo>
                      <a:pt x="0" y="818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850"/>
                    </a:lnTo>
                    <a:lnTo>
                      <a:pt x="36" y="846"/>
                    </a:lnTo>
                    <a:lnTo>
                      <a:pt x="32" y="842"/>
                    </a:lnTo>
                    <a:lnTo>
                      <a:pt x="24" y="838"/>
                    </a:lnTo>
                    <a:lnTo>
                      <a:pt x="20" y="834"/>
                    </a:lnTo>
                    <a:lnTo>
                      <a:pt x="16" y="830"/>
                    </a:lnTo>
                    <a:lnTo>
                      <a:pt x="8" y="826"/>
                    </a:lnTo>
                    <a:lnTo>
                      <a:pt x="4" y="822"/>
                    </a:lnTo>
                    <a:lnTo>
                      <a:pt x="0" y="818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5" name="Freeform 35">
                <a:extLst>
                  <a:ext uri="{FF2B5EF4-FFF2-40B4-BE49-F238E27FC236}">
                    <a16:creationId xmlns:a16="http://schemas.microsoft.com/office/drawing/2014/main" id="{4026232B-A359-7D1D-F88A-D0C04FB65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9" y="10599"/>
                <a:ext cx="44" cy="878"/>
              </a:xfrm>
              <a:custGeom>
                <a:avLst/>
                <a:gdLst>
                  <a:gd name="T0" fmla="*/ 0 w 44"/>
                  <a:gd name="T1" fmla="*/ 850 h 878"/>
                  <a:gd name="T2" fmla="*/ 0 w 44"/>
                  <a:gd name="T3" fmla="*/ 0 h 878"/>
                  <a:gd name="T4" fmla="*/ 32 w 44"/>
                  <a:gd name="T5" fmla="*/ 0 h 878"/>
                  <a:gd name="T6" fmla="*/ 36 w 44"/>
                  <a:gd name="T7" fmla="*/ 12 h 878"/>
                  <a:gd name="T8" fmla="*/ 36 w 44"/>
                  <a:gd name="T9" fmla="*/ 20 h 878"/>
                  <a:gd name="T10" fmla="*/ 36 w 44"/>
                  <a:gd name="T11" fmla="*/ 28 h 878"/>
                  <a:gd name="T12" fmla="*/ 36 w 44"/>
                  <a:gd name="T13" fmla="*/ 36 h 878"/>
                  <a:gd name="T14" fmla="*/ 40 w 44"/>
                  <a:gd name="T15" fmla="*/ 44 h 878"/>
                  <a:gd name="T16" fmla="*/ 40 w 44"/>
                  <a:gd name="T17" fmla="*/ 52 h 878"/>
                  <a:gd name="T18" fmla="*/ 40 w 44"/>
                  <a:gd name="T19" fmla="*/ 64 h 878"/>
                  <a:gd name="T20" fmla="*/ 44 w 44"/>
                  <a:gd name="T21" fmla="*/ 72 h 878"/>
                  <a:gd name="T22" fmla="*/ 44 w 44"/>
                  <a:gd name="T23" fmla="*/ 878 h 878"/>
                  <a:gd name="T24" fmla="*/ 40 w 44"/>
                  <a:gd name="T25" fmla="*/ 874 h 878"/>
                  <a:gd name="T26" fmla="*/ 32 w 44"/>
                  <a:gd name="T27" fmla="*/ 870 h 878"/>
                  <a:gd name="T28" fmla="*/ 28 w 44"/>
                  <a:gd name="T29" fmla="*/ 866 h 878"/>
                  <a:gd name="T30" fmla="*/ 24 w 44"/>
                  <a:gd name="T31" fmla="*/ 862 h 878"/>
                  <a:gd name="T32" fmla="*/ 16 w 44"/>
                  <a:gd name="T33" fmla="*/ 858 h 878"/>
                  <a:gd name="T34" fmla="*/ 12 w 44"/>
                  <a:gd name="T35" fmla="*/ 854 h 878"/>
                  <a:gd name="T36" fmla="*/ 8 w 44"/>
                  <a:gd name="T37" fmla="*/ 850 h 878"/>
                  <a:gd name="T38" fmla="*/ 0 w 44"/>
                  <a:gd name="T39" fmla="*/ 850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4" h="878">
                    <a:moveTo>
                      <a:pt x="0" y="8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6" y="12"/>
                    </a:lnTo>
                    <a:lnTo>
                      <a:pt x="36" y="20"/>
                    </a:lnTo>
                    <a:lnTo>
                      <a:pt x="36" y="28"/>
                    </a:lnTo>
                    <a:lnTo>
                      <a:pt x="36" y="36"/>
                    </a:lnTo>
                    <a:lnTo>
                      <a:pt x="40" y="44"/>
                    </a:lnTo>
                    <a:lnTo>
                      <a:pt x="40" y="52"/>
                    </a:lnTo>
                    <a:lnTo>
                      <a:pt x="40" y="64"/>
                    </a:lnTo>
                    <a:lnTo>
                      <a:pt x="44" y="72"/>
                    </a:lnTo>
                    <a:lnTo>
                      <a:pt x="44" y="878"/>
                    </a:lnTo>
                    <a:lnTo>
                      <a:pt x="40" y="874"/>
                    </a:lnTo>
                    <a:lnTo>
                      <a:pt x="32" y="870"/>
                    </a:lnTo>
                    <a:lnTo>
                      <a:pt x="28" y="866"/>
                    </a:lnTo>
                    <a:lnTo>
                      <a:pt x="24" y="862"/>
                    </a:lnTo>
                    <a:lnTo>
                      <a:pt x="16" y="858"/>
                    </a:lnTo>
                    <a:lnTo>
                      <a:pt x="12" y="854"/>
                    </a:lnTo>
                    <a:lnTo>
                      <a:pt x="8" y="850"/>
                    </a:lnTo>
                    <a:lnTo>
                      <a:pt x="0" y="850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6" name="Freeform 36">
                <a:extLst>
                  <a:ext uri="{FF2B5EF4-FFF2-40B4-BE49-F238E27FC236}">
                    <a16:creationId xmlns:a16="http://schemas.microsoft.com/office/drawing/2014/main" id="{39BEC802-E332-4F48-1E5D-8C9D60DC7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10671"/>
                <a:ext cx="45" cy="830"/>
              </a:xfrm>
              <a:custGeom>
                <a:avLst/>
                <a:gdLst>
                  <a:gd name="T0" fmla="*/ 0 w 45"/>
                  <a:gd name="T1" fmla="*/ 806 h 830"/>
                  <a:gd name="T2" fmla="*/ 0 w 45"/>
                  <a:gd name="T3" fmla="*/ 0 h 830"/>
                  <a:gd name="T4" fmla="*/ 4 w 45"/>
                  <a:gd name="T5" fmla="*/ 16 h 830"/>
                  <a:gd name="T6" fmla="*/ 9 w 45"/>
                  <a:gd name="T7" fmla="*/ 32 h 830"/>
                  <a:gd name="T8" fmla="*/ 13 w 45"/>
                  <a:gd name="T9" fmla="*/ 48 h 830"/>
                  <a:gd name="T10" fmla="*/ 17 w 45"/>
                  <a:gd name="T11" fmla="*/ 65 h 830"/>
                  <a:gd name="T12" fmla="*/ 25 w 45"/>
                  <a:gd name="T13" fmla="*/ 81 h 830"/>
                  <a:gd name="T14" fmla="*/ 29 w 45"/>
                  <a:gd name="T15" fmla="*/ 97 h 830"/>
                  <a:gd name="T16" fmla="*/ 37 w 45"/>
                  <a:gd name="T17" fmla="*/ 113 h 830"/>
                  <a:gd name="T18" fmla="*/ 45 w 45"/>
                  <a:gd name="T19" fmla="*/ 129 h 830"/>
                  <a:gd name="T20" fmla="*/ 45 w 45"/>
                  <a:gd name="T21" fmla="*/ 830 h 830"/>
                  <a:gd name="T22" fmla="*/ 37 w 45"/>
                  <a:gd name="T23" fmla="*/ 826 h 830"/>
                  <a:gd name="T24" fmla="*/ 33 w 45"/>
                  <a:gd name="T25" fmla="*/ 826 h 830"/>
                  <a:gd name="T26" fmla="*/ 29 w 45"/>
                  <a:gd name="T27" fmla="*/ 822 h 830"/>
                  <a:gd name="T28" fmla="*/ 21 w 45"/>
                  <a:gd name="T29" fmla="*/ 818 h 830"/>
                  <a:gd name="T30" fmla="*/ 17 w 45"/>
                  <a:gd name="T31" fmla="*/ 814 h 830"/>
                  <a:gd name="T32" fmla="*/ 13 w 45"/>
                  <a:gd name="T33" fmla="*/ 810 h 830"/>
                  <a:gd name="T34" fmla="*/ 4 w 45"/>
                  <a:gd name="T35" fmla="*/ 806 h 830"/>
                  <a:gd name="T36" fmla="*/ 0 w 45"/>
                  <a:gd name="T37" fmla="*/ 806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830">
                    <a:moveTo>
                      <a:pt x="0" y="806"/>
                    </a:moveTo>
                    <a:lnTo>
                      <a:pt x="0" y="0"/>
                    </a:lnTo>
                    <a:lnTo>
                      <a:pt x="4" y="16"/>
                    </a:lnTo>
                    <a:lnTo>
                      <a:pt x="9" y="32"/>
                    </a:lnTo>
                    <a:lnTo>
                      <a:pt x="13" y="48"/>
                    </a:lnTo>
                    <a:lnTo>
                      <a:pt x="17" y="65"/>
                    </a:lnTo>
                    <a:lnTo>
                      <a:pt x="25" y="81"/>
                    </a:lnTo>
                    <a:lnTo>
                      <a:pt x="29" y="97"/>
                    </a:lnTo>
                    <a:lnTo>
                      <a:pt x="37" y="113"/>
                    </a:lnTo>
                    <a:lnTo>
                      <a:pt x="45" y="129"/>
                    </a:lnTo>
                    <a:lnTo>
                      <a:pt x="45" y="830"/>
                    </a:lnTo>
                    <a:lnTo>
                      <a:pt x="37" y="826"/>
                    </a:lnTo>
                    <a:lnTo>
                      <a:pt x="33" y="826"/>
                    </a:lnTo>
                    <a:lnTo>
                      <a:pt x="29" y="822"/>
                    </a:lnTo>
                    <a:lnTo>
                      <a:pt x="21" y="818"/>
                    </a:lnTo>
                    <a:lnTo>
                      <a:pt x="17" y="814"/>
                    </a:lnTo>
                    <a:lnTo>
                      <a:pt x="13" y="810"/>
                    </a:lnTo>
                    <a:lnTo>
                      <a:pt x="4" y="806"/>
                    </a:lnTo>
                    <a:lnTo>
                      <a:pt x="0" y="806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7" name="Freeform 37">
                <a:extLst>
                  <a:ext uri="{FF2B5EF4-FFF2-40B4-BE49-F238E27FC236}">
                    <a16:creationId xmlns:a16="http://schemas.microsoft.com/office/drawing/2014/main" id="{A5763CAC-3488-C44E-9AF8-9AD21110A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0800"/>
                <a:ext cx="40" cy="725"/>
              </a:xfrm>
              <a:custGeom>
                <a:avLst/>
                <a:gdLst>
                  <a:gd name="T0" fmla="*/ 0 w 40"/>
                  <a:gd name="T1" fmla="*/ 701 h 725"/>
                  <a:gd name="T2" fmla="*/ 0 w 40"/>
                  <a:gd name="T3" fmla="*/ 0 h 725"/>
                  <a:gd name="T4" fmla="*/ 4 w 40"/>
                  <a:gd name="T5" fmla="*/ 8 h 725"/>
                  <a:gd name="T6" fmla="*/ 8 w 40"/>
                  <a:gd name="T7" fmla="*/ 16 h 725"/>
                  <a:gd name="T8" fmla="*/ 12 w 40"/>
                  <a:gd name="T9" fmla="*/ 28 h 725"/>
                  <a:gd name="T10" fmla="*/ 20 w 40"/>
                  <a:gd name="T11" fmla="*/ 36 h 725"/>
                  <a:gd name="T12" fmla="*/ 24 w 40"/>
                  <a:gd name="T13" fmla="*/ 48 h 725"/>
                  <a:gd name="T14" fmla="*/ 28 w 40"/>
                  <a:gd name="T15" fmla="*/ 56 h 725"/>
                  <a:gd name="T16" fmla="*/ 36 w 40"/>
                  <a:gd name="T17" fmla="*/ 65 h 725"/>
                  <a:gd name="T18" fmla="*/ 40 w 40"/>
                  <a:gd name="T19" fmla="*/ 77 h 725"/>
                  <a:gd name="T20" fmla="*/ 40 w 40"/>
                  <a:gd name="T21" fmla="*/ 725 h 725"/>
                  <a:gd name="T22" fmla="*/ 36 w 40"/>
                  <a:gd name="T23" fmla="*/ 721 h 725"/>
                  <a:gd name="T24" fmla="*/ 32 w 40"/>
                  <a:gd name="T25" fmla="*/ 717 h 725"/>
                  <a:gd name="T26" fmla="*/ 24 w 40"/>
                  <a:gd name="T27" fmla="*/ 717 h 725"/>
                  <a:gd name="T28" fmla="*/ 20 w 40"/>
                  <a:gd name="T29" fmla="*/ 713 h 725"/>
                  <a:gd name="T30" fmla="*/ 16 w 40"/>
                  <a:gd name="T31" fmla="*/ 709 h 725"/>
                  <a:gd name="T32" fmla="*/ 8 w 40"/>
                  <a:gd name="T33" fmla="*/ 709 h 725"/>
                  <a:gd name="T34" fmla="*/ 4 w 40"/>
                  <a:gd name="T35" fmla="*/ 705 h 725"/>
                  <a:gd name="T36" fmla="*/ 0 w 40"/>
                  <a:gd name="T37" fmla="*/ 701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725">
                    <a:moveTo>
                      <a:pt x="0" y="701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8" y="16"/>
                    </a:lnTo>
                    <a:lnTo>
                      <a:pt x="12" y="28"/>
                    </a:lnTo>
                    <a:lnTo>
                      <a:pt x="20" y="36"/>
                    </a:lnTo>
                    <a:lnTo>
                      <a:pt x="24" y="48"/>
                    </a:lnTo>
                    <a:lnTo>
                      <a:pt x="28" y="56"/>
                    </a:lnTo>
                    <a:lnTo>
                      <a:pt x="36" y="65"/>
                    </a:lnTo>
                    <a:lnTo>
                      <a:pt x="40" y="77"/>
                    </a:lnTo>
                    <a:lnTo>
                      <a:pt x="40" y="725"/>
                    </a:lnTo>
                    <a:lnTo>
                      <a:pt x="36" y="721"/>
                    </a:lnTo>
                    <a:lnTo>
                      <a:pt x="32" y="717"/>
                    </a:lnTo>
                    <a:lnTo>
                      <a:pt x="24" y="717"/>
                    </a:lnTo>
                    <a:lnTo>
                      <a:pt x="20" y="713"/>
                    </a:lnTo>
                    <a:lnTo>
                      <a:pt x="16" y="709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8" name="Freeform 38">
                <a:extLst>
                  <a:ext uri="{FF2B5EF4-FFF2-40B4-BE49-F238E27FC236}">
                    <a16:creationId xmlns:a16="http://schemas.microsoft.com/office/drawing/2014/main" id="{985A6B56-A5B4-EF4C-A22C-36D6C82AB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0877"/>
                <a:ext cx="44" cy="668"/>
              </a:xfrm>
              <a:custGeom>
                <a:avLst/>
                <a:gdLst>
                  <a:gd name="T0" fmla="*/ 0 w 44"/>
                  <a:gd name="T1" fmla="*/ 648 h 668"/>
                  <a:gd name="T2" fmla="*/ 0 w 44"/>
                  <a:gd name="T3" fmla="*/ 0 h 668"/>
                  <a:gd name="T4" fmla="*/ 4 w 44"/>
                  <a:gd name="T5" fmla="*/ 4 h 668"/>
                  <a:gd name="T6" fmla="*/ 12 w 44"/>
                  <a:gd name="T7" fmla="*/ 12 h 668"/>
                  <a:gd name="T8" fmla="*/ 16 w 44"/>
                  <a:gd name="T9" fmla="*/ 20 h 668"/>
                  <a:gd name="T10" fmla="*/ 20 w 44"/>
                  <a:gd name="T11" fmla="*/ 28 h 668"/>
                  <a:gd name="T12" fmla="*/ 28 w 44"/>
                  <a:gd name="T13" fmla="*/ 36 h 668"/>
                  <a:gd name="T14" fmla="*/ 32 w 44"/>
                  <a:gd name="T15" fmla="*/ 40 h 668"/>
                  <a:gd name="T16" fmla="*/ 36 w 44"/>
                  <a:gd name="T17" fmla="*/ 48 h 668"/>
                  <a:gd name="T18" fmla="*/ 44 w 44"/>
                  <a:gd name="T19" fmla="*/ 56 h 668"/>
                  <a:gd name="T20" fmla="*/ 44 w 44"/>
                  <a:gd name="T21" fmla="*/ 668 h 668"/>
                  <a:gd name="T22" fmla="*/ 40 w 44"/>
                  <a:gd name="T23" fmla="*/ 664 h 668"/>
                  <a:gd name="T24" fmla="*/ 32 w 44"/>
                  <a:gd name="T25" fmla="*/ 664 h 668"/>
                  <a:gd name="T26" fmla="*/ 28 w 44"/>
                  <a:gd name="T27" fmla="*/ 660 h 668"/>
                  <a:gd name="T28" fmla="*/ 24 w 44"/>
                  <a:gd name="T29" fmla="*/ 656 h 668"/>
                  <a:gd name="T30" fmla="*/ 16 w 44"/>
                  <a:gd name="T31" fmla="*/ 656 h 668"/>
                  <a:gd name="T32" fmla="*/ 12 w 44"/>
                  <a:gd name="T33" fmla="*/ 652 h 668"/>
                  <a:gd name="T34" fmla="*/ 8 w 44"/>
                  <a:gd name="T35" fmla="*/ 648 h 668"/>
                  <a:gd name="T36" fmla="*/ 0 w 44"/>
                  <a:gd name="T37" fmla="*/ 648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668">
                    <a:moveTo>
                      <a:pt x="0" y="6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12"/>
                    </a:lnTo>
                    <a:lnTo>
                      <a:pt x="16" y="20"/>
                    </a:lnTo>
                    <a:lnTo>
                      <a:pt x="20" y="28"/>
                    </a:lnTo>
                    <a:lnTo>
                      <a:pt x="28" y="36"/>
                    </a:lnTo>
                    <a:lnTo>
                      <a:pt x="32" y="40"/>
                    </a:lnTo>
                    <a:lnTo>
                      <a:pt x="36" y="48"/>
                    </a:lnTo>
                    <a:lnTo>
                      <a:pt x="44" y="56"/>
                    </a:lnTo>
                    <a:lnTo>
                      <a:pt x="44" y="668"/>
                    </a:lnTo>
                    <a:lnTo>
                      <a:pt x="40" y="664"/>
                    </a:lnTo>
                    <a:lnTo>
                      <a:pt x="32" y="664"/>
                    </a:lnTo>
                    <a:lnTo>
                      <a:pt x="28" y="660"/>
                    </a:lnTo>
                    <a:lnTo>
                      <a:pt x="24" y="656"/>
                    </a:lnTo>
                    <a:lnTo>
                      <a:pt x="16" y="656"/>
                    </a:lnTo>
                    <a:lnTo>
                      <a:pt x="12" y="652"/>
                    </a:lnTo>
                    <a:lnTo>
                      <a:pt x="8" y="648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99" name="Freeform 39">
                <a:extLst>
                  <a:ext uri="{FF2B5EF4-FFF2-40B4-BE49-F238E27FC236}">
                    <a16:creationId xmlns:a16="http://schemas.microsoft.com/office/drawing/2014/main" id="{E3EFDBC2-2801-FEE5-11CB-9D15B608F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10933"/>
                <a:ext cx="45" cy="633"/>
              </a:xfrm>
              <a:custGeom>
                <a:avLst/>
                <a:gdLst>
                  <a:gd name="T0" fmla="*/ 0 w 45"/>
                  <a:gd name="T1" fmla="*/ 612 h 633"/>
                  <a:gd name="T2" fmla="*/ 0 w 45"/>
                  <a:gd name="T3" fmla="*/ 0 h 633"/>
                  <a:gd name="T4" fmla="*/ 4 w 45"/>
                  <a:gd name="T5" fmla="*/ 4 h 633"/>
                  <a:gd name="T6" fmla="*/ 8 w 45"/>
                  <a:gd name="T7" fmla="*/ 12 h 633"/>
                  <a:gd name="T8" fmla="*/ 17 w 45"/>
                  <a:gd name="T9" fmla="*/ 16 h 633"/>
                  <a:gd name="T10" fmla="*/ 21 w 45"/>
                  <a:gd name="T11" fmla="*/ 24 h 633"/>
                  <a:gd name="T12" fmla="*/ 25 w 45"/>
                  <a:gd name="T13" fmla="*/ 28 h 633"/>
                  <a:gd name="T14" fmla="*/ 33 w 45"/>
                  <a:gd name="T15" fmla="*/ 32 h 633"/>
                  <a:gd name="T16" fmla="*/ 37 w 45"/>
                  <a:gd name="T17" fmla="*/ 40 h 633"/>
                  <a:gd name="T18" fmla="*/ 45 w 45"/>
                  <a:gd name="T19" fmla="*/ 44 h 633"/>
                  <a:gd name="T20" fmla="*/ 45 w 45"/>
                  <a:gd name="T21" fmla="*/ 633 h 633"/>
                  <a:gd name="T22" fmla="*/ 37 w 45"/>
                  <a:gd name="T23" fmla="*/ 629 h 633"/>
                  <a:gd name="T24" fmla="*/ 33 w 45"/>
                  <a:gd name="T25" fmla="*/ 625 h 633"/>
                  <a:gd name="T26" fmla="*/ 29 w 45"/>
                  <a:gd name="T27" fmla="*/ 625 h 633"/>
                  <a:gd name="T28" fmla="*/ 21 w 45"/>
                  <a:gd name="T29" fmla="*/ 621 h 633"/>
                  <a:gd name="T30" fmla="*/ 17 w 45"/>
                  <a:gd name="T31" fmla="*/ 621 h 633"/>
                  <a:gd name="T32" fmla="*/ 13 w 45"/>
                  <a:gd name="T33" fmla="*/ 617 h 633"/>
                  <a:gd name="T34" fmla="*/ 4 w 45"/>
                  <a:gd name="T35" fmla="*/ 617 h 633"/>
                  <a:gd name="T36" fmla="*/ 0 w 45"/>
                  <a:gd name="T37" fmla="*/ 612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633">
                    <a:moveTo>
                      <a:pt x="0" y="612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7" y="16"/>
                    </a:lnTo>
                    <a:lnTo>
                      <a:pt x="21" y="24"/>
                    </a:lnTo>
                    <a:lnTo>
                      <a:pt x="25" y="28"/>
                    </a:lnTo>
                    <a:lnTo>
                      <a:pt x="33" y="32"/>
                    </a:lnTo>
                    <a:lnTo>
                      <a:pt x="37" y="40"/>
                    </a:lnTo>
                    <a:lnTo>
                      <a:pt x="45" y="44"/>
                    </a:lnTo>
                    <a:lnTo>
                      <a:pt x="45" y="633"/>
                    </a:lnTo>
                    <a:lnTo>
                      <a:pt x="37" y="629"/>
                    </a:lnTo>
                    <a:lnTo>
                      <a:pt x="33" y="625"/>
                    </a:lnTo>
                    <a:lnTo>
                      <a:pt x="29" y="625"/>
                    </a:lnTo>
                    <a:lnTo>
                      <a:pt x="21" y="621"/>
                    </a:lnTo>
                    <a:lnTo>
                      <a:pt x="17" y="621"/>
                    </a:lnTo>
                    <a:lnTo>
                      <a:pt x="13" y="617"/>
                    </a:lnTo>
                    <a:lnTo>
                      <a:pt x="4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0" name="Freeform 40">
                <a:extLst>
                  <a:ext uri="{FF2B5EF4-FFF2-40B4-BE49-F238E27FC236}">
                    <a16:creationId xmlns:a16="http://schemas.microsoft.com/office/drawing/2014/main" id="{BD79AFB7-90F4-6026-0637-68AC21CA1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7" y="10977"/>
                <a:ext cx="40" cy="605"/>
              </a:xfrm>
              <a:custGeom>
                <a:avLst/>
                <a:gdLst>
                  <a:gd name="T0" fmla="*/ 0 w 40"/>
                  <a:gd name="T1" fmla="*/ 589 h 605"/>
                  <a:gd name="T2" fmla="*/ 0 w 40"/>
                  <a:gd name="T3" fmla="*/ 0 h 605"/>
                  <a:gd name="T4" fmla="*/ 4 w 40"/>
                  <a:gd name="T5" fmla="*/ 4 h 605"/>
                  <a:gd name="T6" fmla="*/ 8 w 40"/>
                  <a:gd name="T7" fmla="*/ 12 h 605"/>
                  <a:gd name="T8" fmla="*/ 12 w 40"/>
                  <a:gd name="T9" fmla="*/ 16 h 605"/>
                  <a:gd name="T10" fmla="*/ 20 w 40"/>
                  <a:gd name="T11" fmla="*/ 21 h 605"/>
                  <a:gd name="T12" fmla="*/ 24 w 40"/>
                  <a:gd name="T13" fmla="*/ 25 h 605"/>
                  <a:gd name="T14" fmla="*/ 32 w 40"/>
                  <a:gd name="T15" fmla="*/ 29 h 605"/>
                  <a:gd name="T16" fmla="*/ 36 w 40"/>
                  <a:gd name="T17" fmla="*/ 33 h 605"/>
                  <a:gd name="T18" fmla="*/ 40 w 40"/>
                  <a:gd name="T19" fmla="*/ 37 h 605"/>
                  <a:gd name="T20" fmla="*/ 40 w 40"/>
                  <a:gd name="T21" fmla="*/ 605 h 605"/>
                  <a:gd name="T22" fmla="*/ 36 w 40"/>
                  <a:gd name="T23" fmla="*/ 601 h 605"/>
                  <a:gd name="T24" fmla="*/ 32 w 40"/>
                  <a:gd name="T25" fmla="*/ 601 h 605"/>
                  <a:gd name="T26" fmla="*/ 24 w 40"/>
                  <a:gd name="T27" fmla="*/ 597 h 605"/>
                  <a:gd name="T28" fmla="*/ 20 w 40"/>
                  <a:gd name="T29" fmla="*/ 597 h 605"/>
                  <a:gd name="T30" fmla="*/ 16 w 40"/>
                  <a:gd name="T31" fmla="*/ 593 h 605"/>
                  <a:gd name="T32" fmla="*/ 8 w 40"/>
                  <a:gd name="T33" fmla="*/ 593 h 605"/>
                  <a:gd name="T34" fmla="*/ 4 w 40"/>
                  <a:gd name="T35" fmla="*/ 589 h 605"/>
                  <a:gd name="T36" fmla="*/ 0 w 40"/>
                  <a:gd name="T37" fmla="*/ 589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605">
                    <a:moveTo>
                      <a:pt x="0" y="589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2" y="16"/>
                    </a:lnTo>
                    <a:lnTo>
                      <a:pt x="20" y="21"/>
                    </a:lnTo>
                    <a:lnTo>
                      <a:pt x="24" y="25"/>
                    </a:lnTo>
                    <a:lnTo>
                      <a:pt x="32" y="29"/>
                    </a:lnTo>
                    <a:lnTo>
                      <a:pt x="36" y="33"/>
                    </a:lnTo>
                    <a:lnTo>
                      <a:pt x="40" y="37"/>
                    </a:lnTo>
                    <a:lnTo>
                      <a:pt x="40" y="605"/>
                    </a:lnTo>
                    <a:lnTo>
                      <a:pt x="36" y="601"/>
                    </a:lnTo>
                    <a:lnTo>
                      <a:pt x="32" y="601"/>
                    </a:lnTo>
                    <a:lnTo>
                      <a:pt x="24" y="597"/>
                    </a:lnTo>
                    <a:lnTo>
                      <a:pt x="20" y="597"/>
                    </a:lnTo>
                    <a:lnTo>
                      <a:pt x="16" y="593"/>
                    </a:lnTo>
                    <a:lnTo>
                      <a:pt x="8" y="593"/>
                    </a:lnTo>
                    <a:lnTo>
                      <a:pt x="4" y="589"/>
                    </a:lnTo>
                    <a:lnTo>
                      <a:pt x="0" y="589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1" name="Freeform 41">
                <a:extLst>
                  <a:ext uri="{FF2B5EF4-FFF2-40B4-BE49-F238E27FC236}">
                    <a16:creationId xmlns:a16="http://schemas.microsoft.com/office/drawing/2014/main" id="{BD391B73-FAA7-879E-7067-CF8582EFBB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11014"/>
                <a:ext cx="44" cy="580"/>
              </a:xfrm>
              <a:custGeom>
                <a:avLst/>
                <a:gdLst>
                  <a:gd name="T0" fmla="*/ 0 w 44"/>
                  <a:gd name="T1" fmla="*/ 568 h 580"/>
                  <a:gd name="T2" fmla="*/ 0 w 44"/>
                  <a:gd name="T3" fmla="*/ 0 h 580"/>
                  <a:gd name="T4" fmla="*/ 8 w 44"/>
                  <a:gd name="T5" fmla="*/ 4 h 580"/>
                  <a:gd name="T6" fmla="*/ 12 w 44"/>
                  <a:gd name="T7" fmla="*/ 8 h 580"/>
                  <a:gd name="T8" fmla="*/ 16 w 44"/>
                  <a:gd name="T9" fmla="*/ 12 h 580"/>
                  <a:gd name="T10" fmla="*/ 24 w 44"/>
                  <a:gd name="T11" fmla="*/ 16 h 580"/>
                  <a:gd name="T12" fmla="*/ 28 w 44"/>
                  <a:gd name="T13" fmla="*/ 20 h 580"/>
                  <a:gd name="T14" fmla="*/ 32 w 44"/>
                  <a:gd name="T15" fmla="*/ 24 h 580"/>
                  <a:gd name="T16" fmla="*/ 40 w 44"/>
                  <a:gd name="T17" fmla="*/ 28 h 580"/>
                  <a:gd name="T18" fmla="*/ 44 w 44"/>
                  <a:gd name="T19" fmla="*/ 32 h 580"/>
                  <a:gd name="T20" fmla="*/ 44 w 44"/>
                  <a:gd name="T21" fmla="*/ 580 h 580"/>
                  <a:gd name="T22" fmla="*/ 40 w 44"/>
                  <a:gd name="T23" fmla="*/ 580 h 580"/>
                  <a:gd name="T24" fmla="*/ 32 w 44"/>
                  <a:gd name="T25" fmla="*/ 576 h 580"/>
                  <a:gd name="T26" fmla="*/ 28 w 44"/>
                  <a:gd name="T27" fmla="*/ 576 h 580"/>
                  <a:gd name="T28" fmla="*/ 24 w 44"/>
                  <a:gd name="T29" fmla="*/ 572 h 580"/>
                  <a:gd name="T30" fmla="*/ 16 w 44"/>
                  <a:gd name="T31" fmla="*/ 572 h 580"/>
                  <a:gd name="T32" fmla="*/ 12 w 44"/>
                  <a:gd name="T33" fmla="*/ 572 h 580"/>
                  <a:gd name="T34" fmla="*/ 8 w 44"/>
                  <a:gd name="T35" fmla="*/ 568 h 580"/>
                  <a:gd name="T36" fmla="*/ 0 w 44"/>
                  <a:gd name="T37" fmla="*/ 568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80">
                    <a:moveTo>
                      <a:pt x="0" y="568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12" y="8"/>
                    </a:lnTo>
                    <a:lnTo>
                      <a:pt x="16" y="12"/>
                    </a:lnTo>
                    <a:lnTo>
                      <a:pt x="24" y="16"/>
                    </a:lnTo>
                    <a:lnTo>
                      <a:pt x="28" y="20"/>
                    </a:lnTo>
                    <a:lnTo>
                      <a:pt x="32" y="24"/>
                    </a:lnTo>
                    <a:lnTo>
                      <a:pt x="40" y="28"/>
                    </a:lnTo>
                    <a:lnTo>
                      <a:pt x="44" y="32"/>
                    </a:lnTo>
                    <a:lnTo>
                      <a:pt x="44" y="580"/>
                    </a:lnTo>
                    <a:lnTo>
                      <a:pt x="40" y="580"/>
                    </a:lnTo>
                    <a:lnTo>
                      <a:pt x="32" y="576"/>
                    </a:lnTo>
                    <a:lnTo>
                      <a:pt x="28" y="576"/>
                    </a:lnTo>
                    <a:lnTo>
                      <a:pt x="24" y="572"/>
                    </a:lnTo>
                    <a:lnTo>
                      <a:pt x="16" y="572"/>
                    </a:lnTo>
                    <a:lnTo>
                      <a:pt x="12" y="572"/>
                    </a:lnTo>
                    <a:lnTo>
                      <a:pt x="8" y="568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2" name="Freeform 42">
                <a:extLst>
                  <a:ext uri="{FF2B5EF4-FFF2-40B4-BE49-F238E27FC236}">
                    <a16:creationId xmlns:a16="http://schemas.microsoft.com/office/drawing/2014/main" id="{0EF46D57-F1D8-7ACC-1E29-4D0D39A5E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11046"/>
                <a:ext cx="45" cy="560"/>
              </a:xfrm>
              <a:custGeom>
                <a:avLst/>
                <a:gdLst>
                  <a:gd name="T0" fmla="*/ 0 w 45"/>
                  <a:gd name="T1" fmla="*/ 548 h 560"/>
                  <a:gd name="T2" fmla="*/ 0 w 45"/>
                  <a:gd name="T3" fmla="*/ 0 h 560"/>
                  <a:gd name="T4" fmla="*/ 4 w 45"/>
                  <a:gd name="T5" fmla="*/ 4 h 560"/>
                  <a:gd name="T6" fmla="*/ 12 w 45"/>
                  <a:gd name="T7" fmla="*/ 8 h 560"/>
                  <a:gd name="T8" fmla="*/ 17 w 45"/>
                  <a:gd name="T9" fmla="*/ 12 h 560"/>
                  <a:gd name="T10" fmla="*/ 21 w 45"/>
                  <a:gd name="T11" fmla="*/ 12 h 560"/>
                  <a:gd name="T12" fmla="*/ 29 w 45"/>
                  <a:gd name="T13" fmla="*/ 16 h 560"/>
                  <a:gd name="T14" fmla="*/ 33 w 45"/>
                  <a:gd name="T15" fmla="*/ 20 h 560"/>
                  <a:gd name="T16" fmla="*/ 37 w 45"/>
                  <a:gd name="T17" fmla="*/ 24 h 560"/>
                  <a:gd name="T18" fmla="*/ 45 w 45"/>
                  <a:gd name="T19" fmla="*/ 24 h 560"/>
                  <a:gd name="T20" fmla="*/ 45 w 45"/>
                  <a:gd name="T21" fmla="*/ 560 h 560"/>
                  <a:gd name="T22" fmla="*/ 37 w 45"/>
                  <a:gd name="T23" fmla="*/ 560 h 560"/>
                  <a:gd name="T24" fmla="*/ 33 w 45"/>
                  <a:gd name="T25" fmla="*/ 556 h 560"/>
                  <a:gd name="T26" fmla="*/ 29 w 45"/>
                  <a:gd name="T27" fmla="*/ 556 h 560"/>
                  <a:gd name="T28" fmla="*/ 21 w 45"/>
                  <a:gd name="T29" fmla="*/ 556 h 560"/>
                  <a:gd name="T30" fmla="*/ 17 w 45"/>
                  <a:gd name="T31" fmla="*/ 552 h 560"/>
                  <a:gd name="T32" fmla="*/ 12 w 45"/>
                  <a:gd name="T33" fmla="*/ 552 h 560"/>
                  <a:gd name="T34" fmla="*/ 4 w 45"/>
                  <a:gd name="T35" fmla="*/ 552 h 560"/>
                  <a:gd name="T36" fmla="*/ 0 w 45"/>
                  <a:gd name="T37" fmla="*/ 54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60">
                    <a:moveTo>
                      <a:pt x="0" y="5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8"/>
                    </a:lnTo>
                    <a:lnTo>
                      <a:pt x="17" y="12"/>
                    </a:lnTo>
                    <a:lnTo>
                      <a:pt x="21" y="12"/>
                    </a:lnTo>
                    <a:lnTo>
                      <a:pt x="29" y="16"/>
                    </a:lnTo>
                    <a:lnTo>
                      <a:pt x="33" y="20"/>
                    </a:lnTo>
                    <a:lnTo>
                      <a:pt x="37" y="24"/>
                    </a:lnTo>
                    <a:lnTo>
                      <a:pt x="45" y="24"/>
                    </a:lnTo>
                    <a:lnTo>
                      <a:pt x="45" y="560"/>
                    </a:lnTo>
                    <a:lnTo>
                      <a:pt x="37" y="560"/>
                    </a:lnTo>
                    <a:lnTo>
                      <a:pt x="33" y="556"/>
                    </a:lnTo>
                    <a:lnTo>
                      <a:pt x="29" y="556"/>
                    </a:lnTo>
                    <a:lnTo>
                      <a:pt x="21" y="556"/>
                    </a:lnTo>
                    <a:lnTo>
                      <a:pt x="17" y="552"/>
                    </a:lnTo>
                    <a:lnTo>
                      <a:pt x="12" y="552"/>
                    </a:lnTo>
                    <a:lnTo>
                      <a:pt x="4" y="552"/>
                    </a:lnTo>
                    <a:lnTo>
                      <a:pt x="0" y="548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3" name="Freeform 43">
                <a:extLst>
                  <a:ext uri="{FF2B5EF4-FFF2-40B4-BE49-F238E27FC236}">
                    <a16:creationId xmlns:a16="http://schemas.microsoft.com/office/drawing/2014/main" id="{DC7C85E9-4D39-5CA9-2FF3-564254534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1070"/>
                <a:ext cx="40" cy="548"/>
              </a:xfrm>
              <a:custGeom>
                <a:avLst/>
                <a:gdLst>
                  <a:gd name="T0" fmla="*/ 0 w 40"/>
                  <a:gd name="T1" fmla="*/ 536 h 548"/>
                  <a:gd name="T2" fmla="*/ 0 w 40"/>
                  <a:gd name="T3" fmla="*/ 0 h 548"/>
                  <a:gd name="T4" fmla="*/ 4 w 40"/>
                  <a:gd name="T5" fmla="*/ 4 h 548"/>
                  <a:gd name="T6" fmla="*/ 8 w 40"/>
                  <a:gd name="T7" fmla="*/ 8 h 548"/>
                  <a:gd name="T8" fmla="*/ 16 w 40"/>
                  <a:gd name="T9" fmla="*/ 8 h 548"/>
                  <a:gd name="T10" fmla="*/ 20 w 40"/>
                  <a:gd name="T11" fmla="*/ 12 h 548"/>
                  <a:gd name="T12" fmla="*/ 24 w 40"/>
                  <a:gd name="T13" fmla="*/ 16 h 548"/>
                  <a:gd name="T14" fmla="*/ 32 w 40"/>
                  <a:gd name="T15" fmla="*/ 16 h 548"/>
                  <a:gd name="T16" fmla="*/ 36 w 40"/>
                  <a:gd name="T17" fmla="*/ 20 h 548"/>
                  <a:gd name="T18" fmla="*/ 40 w 40"/>
                  <a:gd name="T19" fmla="*/ 24 h 548"/>
                  <a:gd name="T20" fmla="*/ 40 w 40"/>
                  <a:gd name="T21" fmla="*/ 548 h 548"/>
                  <a:gd name="T22" fmla="*/ 36 w 40"/>
                  <a:gd name="T23" fmla="*/ 544 h 548"/>
                  <a:gd name="T24" fmla="*/ 32 w 40"/>
                  <a:gd name="T25" fmla="*/ 544 h 548"/>
                  <a:gd name="T26" fmla="*/ 24 w 40"/>
                  <a:gd name="T27" fmla="*/ 544 h 548"/>
                  <a:gd name="T28" fmla="*/ 20 w 40"/>
                  <a:gd name="T29" fmla="*/ 540 h 548"/>
                  <a:gd name="T30" fmla="*/ 16 w 40"/>
                  <a:gd name="T31" fmla="*/ 540 h 548"/>
                  <a:gd name="T32" fmla="*/ 8 w 40"/>
                  <a:gd name="T33" fmla="*/ 540 h 548"/>
                  <a:gd name="T34" fmla="*/ 4 w 40"/>
                  <a:gd name="T35" fmla="*/ 536 h 548"/>
                  <a:gd name="T36" fmla="*/ 0 w 40"/>
                  <a:gd name="T37" fmla="*/ 536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48">
                    <a:moveTo>
                      <a:pt x="0" y="536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8"/>
                    </a:lnTo>
                    <a:lnTo>
                      <a:pt x="16" y="8"/>
                    </a:lnTo>
                    <a:lnTo>
                      <a:pt x="20" y="12"/>
                    </a:lnTo>
                    <a:lnTo>
                      <a:pt x="24" y="16"/>
                    </a:lnTo>
                    <a:lnTo>
                      <a:pt x="32" y="16"/>
                    </a:lnTo>
                    <a:lnTo>
                      <a:pt x="36" y="20"/>
                    </a:lnTo>
                    <a:lnTo>
                      <a:pt x="40" y="24"/>
                    </a:lnTo>
                    <a:lnTo>
                      <a:pt x="40" y="548"/>
                    </a:lnTo>
                    <a:lnTo>
                      <a:pt x="36" y="544"/>
                    </a:lnTo>
                    <a:lnTo>
                      <a:pt x="32" y="544"/>
                    </a:lnTo>
                    <a:lnTo>
                      <a:pt x="24" y="544"/>
                    </a:lnTo>
                    <a:lnTo>
                      <a:pt x="20" y="540"/>
                    </a:lnTo>
                    <a:lnTo>
                      <a:pt x="16" y="540"/>
                    </a:lnTo>
                    <a:lnTo>
                      <a:pt x="8" y="540"/>
                    </a:lnTo>
                    <a:lnTo>
                      <a:pt x="4" y="53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4" name="Freeform 44">
                <a:extLst>
                  <a:ext uri="{FF2B5EF4-FFF2-40B4-BE49-F238E27FC236}">
                    <a16:creationId xmlns:a16="http://schemas.microsoft.com/office/drawing/2014/main" id="{4156DA17-4296-3968-E88E-132AE5DAD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" y="11094"/>
                <a:ext cx="44" cy="532"/>
              </a:xfrm>
              <a:custGeom>
                <a:avLst/>
                <a:gdLst>
                  <a:gd name="T0" fmla="*/ 0 w 44"/>
                  <a:gd name="T1" fmla="*/ 524 h 532"/>
                  <a:gd name="T2" fmla="*/ 0 w 44"/>
                  <a:gd name="T3" fmla="*/ 0 h 532"/>
                  <a:gd name="T4" fmla="*/ 8 w 44"/>
                  <a:gd name="T5" fmla="*/ 0 h 532"/>
                  <a:gd name="T6" fmla="*/ 12 w 44"/>
                  <a:gd name="T7" fmla="*/ 4 h 532"/>
                  <a:gd name="T8" fmla="*/ 16 w 44"/>
                  <a:gd name="T9" fmla="*/ 4 h 532"/>
                  <a:gd name="T10" fmla="*/ 24 w 44"/>
                  <a:gd name="T11" fmla="*/ 8 h 532"/>
                  <a:gd name="T12" fmla="*/ 28 w 44"/>
                  <a:gd name="T13" fmla="*/ 8 h 532"/>
                  <a:gd name="T14" fmla="*/ 32 w 44"/>
                  <a:gd name="T15" fmla="*/ 12 h 532"/>
                  <a:gd name="T16" fmla="*/ 40 w 44"/>
                  <a:gd name="T17" fmla="*/ 12 h 532"/>
                  <a:gd name="T18" fmla="*/ 44 w 44"/>
                  <a:gd name="T19" fmla="*/ 16 h 532"/>
                  <a:gd name="T20" fmla="*/ 44 w 44"/>
                  <a:gd name="T21" fmla="*/ 532 h 532"/>
                  <a:gd name="T22" fmla="*/ 40 w 44"/>
                  <a:gd name="T23" fmla="*/ 532 h 532"/>
                  <a:gd name="T24" fmla="*/ 32 w 44"/>
                  <a:gd name="T25" fmla="*/ 528 h 532"/>
                  <a:gd name="T26" fmla="*/ 28 w 44"/>
                  <a:gd name="T27" fmla="*/ 528 h 532"/>
                  <a:gd name="T28" fmla="*/ 24 w 44"/>
                  <a:gd name="T29" fmla="*/ 528 h 532"/>
                  <a:gd name="T30" fmla="*/ 16 w 44"/>
                  <a:gd name="T31" fmla="*/ 528 h 532"/>
                  <a:gd name="T32" fmla="*/ 12 w 44"/>
                  <a:gd name="T33" fmla="*/ 524 h 532"/>
                  <a:gd name="T34" fmla="*/ 8 w 44"/>
                  <a:gd name="T35" fmla="*/ 524 h 532"/>
                  <a:gd name="T36" fmla="*/ 0 w 44"/>
                  <a:gd name="T37" fmla="*/ 524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32">
                    <a:moveTo>
                      <a:pt x="0" y="524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4" y="8"/>
                    </a:lnTo>
                    <a:lnTo>
                      <a:pt x="28" y="8"/>
                    </a:lnTo>
                    <a:lnTo>
                      <a:pt x="32" y="12"/>
                    </a:lnTo>
                    <a:lnTo>
                      <a:pt x="40" y="12"/>
                    </a:lnTo>
                    <a:lnTo>
                      <a:pt x="44" y="16"/>
                    </a:lnTo>
                    <a:lnTo>
                      <a:pt x="44" y="532"/>
                    </a:lnTo>
                    <a:lnTo>
                      <a:pt x="40" y="532"/>
                    </a:lnTo>
                    <a:lnTo>
                      <a:pt x="32" y="528"/>
                    </a:lnTo>
                    <a:lnTo>
                      <a:pt x="28" y="528"/>
                    </a:lnTo>
                    <a:lnTo>
                      <a:pt x="24" y="528"/>
                    </a:lnTo>
                    <a:lnTo>
                      <a:pt x="16" y="528"/>
                    </a:lnTo>
                    <a:lnTo>
                      <a:pt x="12" y="524"/>
                    </a:lnTo>
                    <a:lnTo>
                      <a:pt x="8" y="524"/>
                    </a:lnTo>
                    <a:lnTo>
                      <a:pt x="0" y="524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5" name="Freeform 45">
                <a:extLst>
                  <a:ext uri="{FF2B5EF4-FFF2-40B4-BE49-F238E27FC236}">
                    <a16:creationId xmlns:a16="http://schemas.microsoft.com/office/drawing/2014/main" id="{94E27FA1-16F0-92F5-BB99-4D716E8E2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0" y="11110"/>
                <a:ext cx="45" cy="520"/>
              </a:xfrm>
              <a:custGeom>
                <a:avLst/>
                <a:gdLst>
                  <a:gd name="T0" fmla="*/ 0 w 45"/>
                  <a:gd name="T1" fmla="*/ 516 h 520"/>
                  <a:gd name="T2" fmla="*/ 0 w 45"/>
                  <a:gd name="T3" fmla="*/ 0 h 520"/>
                  <a:gd name="T4" fmla="*/ 4 w 45"/>
                  <a:gd name="T5" fmla="*/ 0 h 520"/>
                  <a:gd name="T6" fmla="*/ 12 w 45"/>
                  <a:gd name="T7" fmla="*/ 4 h 520"/>
                  <a:gd name="T8" fmla="*/ 16 w 45"/>
                  <a:gd name="T9" fmla="*/ 4 h 520"/>
                  <a:gd name="T10" fmla="*/ 20 w 45"/>
                  <a:gd name="T11" fmla="*/ 4 h 520"/>
                  <a:gd name="T12" fmla="*/ 29 w 45"/>
                  <a:gd name="T13" fmla="*/ 8 h 520"/>
                  <a:gd name="T14" fmla="*/ 33 w 45"/>
                  <a:gd name="T15" fmla="*/ 8 h 520"/>
                  <a:gd name="T16" fmla="*/ 37 w 45"/>
                  <a:gd name="T17" fmla="*/ 8 h 520"/>
                  <a:gd name="T18" fmla="*/ 45 w 45"/>
                  <a:gd name="T19" fmla="*/ 12 h 520"/>
                  <a:gd name="T20" fmla="*/ 45 w 45"/>
                  <a:gd name="T21" fmla="*/ 520 h 520"/>
                  <a:gd name="T22" fmla="*/ 37 w 45"/>
                  <a:gd name="T23" fmla="*/ 520 h 520"/>
                  <a:gd name="T24" fmla="*/ 33 w 45"/>
                  <a:gd name="T25" fmla="*/ 520 h 520"/>
                  <a:gd name="T26" fmla="*/ 29 w 45"/>
                  <a:gd name="T27" fmla="*/ 520 h 520"/>
                  <a:gd name="T28" fmla="*/ 20 w 45"/>
                  <a:gd name="T29" fmla="*/ 520 h 520"/>
                  <a:gd name="T30" fmla="*/ 16 w 45"/>
                  <a:gd name="T31" fmla="*/ 516 h 520"/>
                  <a:gd name="T32" fmla="*/ 12 w 45"/>
                  <a:gd name="T33" fmla="*/ 516 h 520"/>
                  <a:gd name="T34" fmla="*/ 4 w 45"/>
                  <a:gd name="T35" fmla="*/ 516 h 520"/>
                  <a:gd name="T36" fmla="*/ 0 w 45"/>
                  <a:gd name="T37" fmla="*/ 516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20">
                    <a:moveTo>
                      <a:pt x="0" y="516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9" y="8"/>
                    </a:lnTo>
                    <a:lnTo>
                      <a:pt x="33" y="8"/>
                    </a:lnTo>
                    <a:lnTo>
                      <a:pt x="37" y="8"/>
                    </a:lnTo>
                    <a:lnTo>
                      <a:pt x="45" y="12"/>
                    </a:lnTo>
                    <a:lnTo>
                      <a:pt x="45" y="520"/>
                    </a:lnTo>
                    <a:lnTo>
                      <a:pt x="37" y="520"/>
                    </a:lnTo>
                    <a:lnTo>
                      <a:pt x="33" y="520"/>
                    </a:lnTo>
                    <a:lnTo>
                      <a:pt x="29" y="520"/>
                    </a:lnTo>
                    <a:lnTo>
                      <a:pt x="20" y="520"/>
                    </a:lnTo>
                    <a:lnTo>
                      <a:pt x="16" y="516"/>
                    </a:lnTo>
                    <a:lnTo>
                      <a:pt x="12" y="516"/>
                    </a:lnTo>
                    <a:lnTo>
                      <a:pt x="4" y="516"/>
                    </a:lnTo>
                    <a:lnTo>
                      <a:pt x="0" y="516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6" name="Freeform 46">
                <a:extLst>
                  <a:ext uri="{FF2B5EF4-FFF2-40B4-BE49-F238E27FC236}">
                    <a16:creationId xmlns:a16="http://schemas.microsoft.com/office/drawing/2014/main" id="{100B888F-45C3-80AD-B045-B76C9CDEF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11122"/>
                <a:ext cx="40" cy="516"/>
              </a:xfrm>
              <a:custGeom>
                <a:avLst/>
                <a:gdLst>
                  <a:gd name="T0" fmla="*/ 0 w 40"/>
                  <a:gd name="T1" fmla="*/ 508 h 516"/>
                  <a:gd name="T2" fmla="*/ 0 w 40"/>
                  <a:gd name="T3" fmla="*/ 0 h 516"/>
                  <a:gd name="T4" fmla="*/ 4 w 40"/>
                  <a:gd name="T5" fmla="*/ 0 h 516"/>
                  <a:gd name="T6" fmla="*/ 8 w 40"/>
                  <a:gd name="T7" fmla="*/ 0 h 516"/>
                  <a:gd name="T8" fmla="*/ 16 w 40"/>
                  <a:gd name="T9" fmla="*/ 4 h 516"/>
                  <a:gd name="T10" fmla="*/ 20 w 40"/>
                  <a:gd name="T11" fmla="*/ 4 h 516"/>
                  <a:gd name="T12" fmla="*/ 24 w 40"/>
                  <a:gd name="T13" fmla="*/ 4 h 516"/>
                  <a:gd name="T14" fmla="*/ 32 w 40"/>
                  <a:gd name="T15" fmla="*/ 8 h 516"/>
                  <a:gd name="T16" fmla="*/ 36 w 40"/>
                  <a:gd name="T17" fmla="*/ 8 h 516"/>
                  <a:gd name="T18" fmla="*/ 40 w 40"/>
                  <a:gd name="T19" fmla="*/ 8 h 516"/>
                  <a:gd name="T20" fmla="*/ 40 w 40"/>
                  <a:gd name="T21" fmla="*/ 516 h 516"/>
                  <a:gd name="T22" fmla="*/ 36 w 40"/>
                  <a:gd name="T23" fmla="*/ 512 h 516"/>
                  <a:gd name="T24" fmla="*/ 32 w 40"/>
                  <a:gd name="T25" fmla="*/ 512 h 516"/>
                  <a:gd name="T26" fmla="*/ 24 w 40"/>
                  <a:gd name="T27" fmla="*/ 512 h 516"/>
                  <a:gd name="T28" fmla="*/ 20 w 40"/>
                  <a:gd name="T29" fmla="*/ 512 h 516"/>
                  <a:gd name="T30" fmla="*/ 16 w 40"/>
                  <a:gd name="T31" fmla="*/ 512 h 516"/>
                  <a:gd name="T32" fmla="*/ 8 w 40"/>
                  <a:gd name="T33" fmla="*/ 512 h 516"/>
                  <a:gd name="T34" fmla="*/ 4 w 40"/>
                  <a:gd name="T35" fmla="*/ 512 h 516"/>
                  <a:gd name="T36" fmla="*/ 0 w 40"/>
                  <a:gd name="T37" fmla="*/ 508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16">
                    <a:moveTo>
                      <a:pt x="0" y="508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32" y="8"/>
                    </a:lnTo>
                    <a:lnTo>
                      <a:pt x="36" y="8"/>
                    </a:lnTo>
                    <a:lnTo>
                      <a:pt x="40" y="8"/>
                    </a:lnTo>
                    <a:lnTo>
                      <a:pt x="40" y="516"/>
                    </a:lnTo>
                    <a:lnTo>
                      <a:pt x="36" y="512"/>
                    </a:lnTo>
                    <a:lnTo>
                      <a:pt x="32" y="512"/>
                    </a:lnTo>
                    <a:lnTo>
                      <a:pt x="24" y="512"/>
                    </a:lnTo>
                    <a:lnTo>
                      <a:pt x="20" y="512"/>
                    </a:lnTo>
                    <a:lnTo>
                      <a:pt x="16" y="512"/>
                    </a:lnTo>
                    <a:lnTo>
                      <a:pt x="8" y="512"/>
                    </a:lnTo>
                    <a:lnTo>
                      <a:pt x="4" y="512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7" name="Freeform 47">
                <a:extLst>
                  <a:ext uri="{FF2B5EF4-FFF2-40B4-BE49-F238E27FC236}">
                    <a16:creationId xmlns:a16="http://schemas.microsoft.com/office/drawing/2014/main" id="{C294B559-3946-EB33-EA93-FF68BCC9AC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5" y="10373"/>
                <a:ext cx="44" cy="1265"/>
              </a:xfrm>
              <a:custGeom>
                <a:avLst/>
                <a:gdLst>
                  <a:gd name="T0" fmla="*/ 0 w 44"/>
                  <a:gd name="T1" fmla="*/ 1265 h 1265"/>
                  <a:gd name="T2" fmla="*/ 0 w 44"/>
                  <a:gd name="T3" fmla="*/ 757 h 1265"/>
                  <a:gd name="T4" fmla="*/ 8 w 44"/>
                  <a:gd name="T5" fmla="*/ 757 h 1265"/>
                  <a:gd name="T6" fmla="*/ 12 w 44"/>
                  <a:gd name="T7" fmla="*/ 757 h 1265"/>
                  <a:gd name="T8" fmla="*/ 16 w 44"/>
                  <a:gd name="T9" fmla="*/ 762 h 1265"/>
                  <a:gd name="T10" fmla="*/ 24 w 44"/>
                  <a:gd name="T11" fmla="*/ 762 h 1265"/>
                  <a:gd name="T12" fmla="*/ 28 w 44"/>
                  <a:gd name="T13" fmla="*/ 762 h 1265"/>
                  <a:gd name="T14" fmla="*/ 32 w 44"/>
                  <a:gd name="T15" fmla="*/ 762 h 1265"/>
                  <a:gd name="T16" fmla="*/ 40 w 44"/>
                  <a:gd name="T17" fmla="*/ 762 h 1265"/>
                  <a:gd name="T18" fmla="*/ 44 w 44"/>
                  <a:gd name="T19" fmla="*/ 762 h 1265"/>
                  <a:gd name="T20" fmla="*/ 44 w 44"/>
                  <a:gd name="T21" fmla="*/ 1265 h 1265"/>
                  <a:gd name="T22" fmla="*/ 40 w 44"/>
                  <a:gd name="T23" fmla="*/ 1265 h 1265"/>
                  <a:gd name="T24" fmla="*/ 32 w 44"/>
                  <a:gd name="T25" fmla="*/ 1265 h 1265"/>
                  <a:gd name="T26" fmla="*/ 28 w 44"/>
                  <a:gd name="T27" fmla="*/ 1265 h 1265"/>
                  <a:gd name="T28" fmla="*/ 24 w 44"/>
                  <a:gd name="T29" fmla="*/ 1265 h 1265"/>
                  <a:gd name="T30" fmla="*/ 16 w 44"/>
                  <a:gd name="T31" fmla="*/ 1265 h 1265"/>
                  <a:gd name="T32" fmla="*/ 12 w 44"/>
                  <a:gd name="T33" fmla="*/ 1265 h 1265"/>
                  <a:gd name="T34" fmla="*/ 8 w 44"/>
                  <a:gd name="T35" fmla="*/ 1265 h 1265"/>
                  <a:gd name="T36" fmla="*/ 0 w 44"/>
                  <a:gd name="T37" fmla="*/ 1265 h 1265"/>
                  <a:gd name="T38" fmla="*/ 44 w 44"/>
                  <a:gd name="T39" fmla="*/ 0 h 1265"/>
                  <a:gd name="T40" fmla="*/ 44 w 44"/>
                  <a:gd name="T41" fmla="*/ 16 h 1265"/>
                  <a:gd name="T42" fmla="*/ 36 w 44"/>
                  <a:gd name="T43" fmla="*/ 8 h 1265"/>
                  <a:gd name="T44" fmla="*/ 44 w 44"/>
                  <a:gd name="T45" fmla="*/ 0 h 1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" h="1265">
                    <a:moveTo>
                      <a:pt x="0" y="1265"/>
                    </a:moveTo>
                    <a:lnTo>
                      <a:pt x="0" y="757"/>
                    </a:lnTo>
                    <a:lnTo>
                      <a:pt x="8" y="757"/>
                    </a:lnTo>
                    <a:lnTo>
                      <a:pt x="12" y="757"/>
                    </a:lnTo>
                    <a:lnTo>
                      <a:pt x="16" y="762"/>
                    </a:lnTo>
                    <a:lnTo>
                      <a:pt x="24" y="762"/>
                    </a:lnTo>
                    <a:lnTo>
                      <a:pt x="28" y="762"/>
                    </a:lnTo>
                    <a:lnTo>
                      <a:pt x="32" y="762"/>
                    </a:lnTo>
                    <a:lnTo>
                      <a:pt x="40" y="762"/>
                    </a:lnTo>
                    <a:lnTo>
                      <a:pt x="44" y="762"/>
                    </a:lnTo>
                    <a:lnTo>
                      <a:pt x="44" y="1265"/>
                    </a:lnTo>
                    <a:lnTo>
                      <a:pt x="40" y="1265"/>
                    </a:lnTo>
                    <a:lnTo>
                      <a:pt x="32" y="1265"/>
                    </a:lnTo>
                    <a:lnTo>
                      <a:pt x="28" y="1265"/>
                    </a:lnTo>
                    <a:lnTo>
                      <a:pt x="24" y="1265"/>
                    </a:lnTo>
                    <a:lnTo>
                      <a:pt x="16" y="1265"/>
                    </a:lnTo>
                    <a:lnTo>
                      <a:pt x="12" y="1265"/>
                    </a:lnTo>
                    <a:lnTo>
                      <a:pt x="8" y="1265"/>
                    </a:lnTo>
                    <a:lnTo>
                      <a:pt x="0" y="1265"/>
                    </a:lnTo>
                    <a:close/>
                    <a:moveTo>
                      <a:pt x="44" y="0"/>
                    </a:moveTo>
                    <a:lnTo>
                      <a:pt x="44" y="16"/>
                    </a:lnTo>
                    <a:lnTo>
                      <a:pt x="36" y="8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8" name="Freeform 48">
                <a:extLst>
                  <a:ext uri="{FF2B5EF4-FFF2-40B4-BE49-F238E27FC236}">
                    <a16:creationId xmlns:a16="http://schemas.microsoft.com/office/drawing/2014/main" id="{72EBB7E2-D6F2-0CED-3237-FEAD213B64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9" y="10321"/>
                <a:ext cx="45" cy="1321"/>
              </a:xfrm>
              <a:custGeom>
                <a:avLst/>
                <a:gdLst>
                  <a:gd name="T0" fmla="*/ 0 w 45"/>
                  <a:gd name="T1" fmla="*/ 1317 h 1321"/>
                  <a:gd name="T2" fmla="*/ 0 w 45"/>
                  <a:gd name="T3" fmla="*/ 814 h 1321"/>
                  <a:gd name="T4" fmla="*/ 4 w 45"/>
                  <a:gd name="T5" fmla="*/ 818 h 1321"/>
                  <a:gd name="T6" fmla="*/ 12 w 45"/>
                  <a:gd name="T7" fmla="*/ 818 h 1321"/>
                  <a:gd name="T8" fmla="*/ 16 w 45"/>
                  <a:gd name="T9" fmla="*/ 818 h 1321"/>
                  <a:gd name="T10" fmla="*/ 20 w 45"/>
                  <a:gd name="T11" fmla="*/ 818 h 1321"/>
                  <a:gd name="T12" fmla="*/ 29 w 45"/>
                  <a:gd name="T13" fmla="*/ 818 h 1321"/>
                  <a:gd name="T14" fmla="*/ 33 w 45"/>
                  <a:gd name="T15" fmla="*/ 818 h 1321"/>
                  <a:gd name="T16" fmla="*/ 37 w 45"/>
                  <a:gd name="T17" fmla="*/ 818 h 1321"/>
                  <a:gd name="T18" fmla="*/ 45 w 45"/>
                  <a:gd name="T19" fmla="*/ 818 h 1321"/>
                  <a:gd name="T20" fmla="*/ 45 w 45"/>
                  <a:gd name="T21" fmla="*/ 1321 h 1321"/>
                  <a:gd name="T22" fmla="*/ 37 w 45"/>
                  <a:gd name="T23" fmla="*/ 1321 h 1321"/>
                  <a:gd name="T24" fmla="*/ 33 w 45"/>
                  <a:gd name="T25" fmla="*/ 1321 h 1321"/>
                  <a:gd name="T26" fmla="*/ 29 w 45"/>
                  <a:gd name="T27" fmla="*/ 1321 h 1321"/>
                  <a:gd name="T28" fmla="*/ 20 w 45"/>
                  <a:gd name="T29" fmla="*/ 1321 h 1321"/>
                  <a:gd name="T30" fmla="*/ 16 w 45"/>
                  <a:gd name="T31" fmla="*/ 1317 h 1321"/>
                  <a:gd name="T32" fmla="*/ 12 w 45"/>
                  <a:gd name="T33" fmla="*/ 1317 h 1321"/>
                  <a:gd name="T34" fmla="*/ 4 w 45"/>
                  <a:gd name="T35" fmla="*/ 1317 h 1321"/>
                  <a:gd name="T36" fmla="*/ 0 w 45"/>
                  <a:gd name="T37" fmla="*/ 1317 h 1321"/>
                  <a:gd name="T38" fmla="*/ 0 w 45"/>
                  <a:gd name="T39" fmla="*/ 68 h 1321"/>
                  <a:gd name="T40" fmla="*/ 0 w 45"/>
                  <a:gd name="T41" fmla="*/ 52 h 1321"/>
                  <a:gd name="T42" fmla="*/ 45 w 45"/>
                  <a:gd name="T43" fmla="*/ 0 h 1321"/>
                  <a:gd name="T44" fmla="*/ 45 w 45"/>
                  <a:gd name="T45" fmla="*/ 108 h 1321"/>
                  <a:gd name="T46" fmla="*/ 0 w 45"/>
                  <a:gd name="T47" fmla="*/ 6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321">
                    <a:moveTo>
                      <a:pt x="0" y="1317"/>
                    </a:moveTo>
                    <a:lnTo>
                      <a:pt x="0" y="814"/>
                    </a:lnTo>
                    <a:lnTo>
                      <a:pt x="4" y="818"/>
                    </a:lnTo>
                    <a:lnTo>
                      <a:pt x="12" y="818"/>
                    </a:lnTo>
                    <a:lnTo>
                      <a:pt x="16" y="818"/>
                    </a:lnTo>
                    <a:lnTo>
                      <a:pt x="20" y="818"/>
                    </a:lnTo>
                    <a:lnTo>
                      <a:pt x="29" y="818"/>
                    </a:lnTo>
                    <a:lnTo>
                      <a:pt x="33" y="818"/>
                    </a:lnTo>
                    <a:lnTo>
                      <a:pt x="37" y="818"/>
                    </a:lnTo>
                    <a:lnTo>
                      <a:pt x="45" y="818"/>
                    </a:lnTo>
                    <a:lnTo>
                      <a:pt x="45" y="1321"/>
                    </a:lnTo>
                    <a:lnTo>
                      <a:pt x="37" y="1321"/>
                    </a:lnTo>
                    <a:lnTo>
                      <a:pt x="33" y="1321"/>
                    </a:lnTo>
                    <a:lnTo>
                      <a:pt x="29" y="1321"/>
                    </a:lnTo>
                    <a:lnTo>
                      <a:pt x="20" y="1321"/>
                    </a:lnTo>
                    <a:lnTo>
                      <a:pt x="16" y="1317"/>
                    </a:lnTo>
                    <a:lnTo>
                      <a:pt x="12" y="1317"/>
                    </a:lnTo>
                    <a:lnTo>
                      <a:pt x="4" y="1317"/>
                    </a:lnTo>
                    <a:lnTo>
                      <a:pt x="0" y="1317"/>
                    </a:lnTo>
                    <a:close/>
                    <a:moveTo>
                      <a:pt x="0" y="68"/>
                    </a:moveTo>
                    <a:lnTo>
                      <a:pt x="0" y="52"/>
                    </a:lnTo>
                    <a:lnTo>
                      <a:pt x="45" y="0"/>
                    </a:lnTo>
                    <a:lnTo>
                      <a:pt x="45" y="10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09" name="Freeform 49">
                <a:extLst>
                  <a:ext uri="{FF2B5EF4-FFF2-40B4-BE49-F238E27FC236}">
                    <a16:creationId xmlns:a16="http://schemas.microsoft.com/office/drawing/2014/main" id="{6E6C650F-485E-ACC6-B803-1446FD5306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4" y="10268"/>
                <a:ext cx="40" cy="1374"/>
              </a:xfrm>
              <a:custGeom>
                <a:avLst/>
                <a:gdLst>
                  <a:gd name="T0" fmla="*/ 0 w 40"/>
                  <a:gd name="T1" fmla="*/ 1374 h 1374"/>
                  <a:gd name="T2" fmla="*/ 0 w 40"/>
                  <a:gd name="T3" fmla="*/ 871 h 1374"/>
                  <a:gd name="T4" fmla="*/ 0 w 40"/>
                  <a:gd name="T5" fmla="*/ 871 h 1374"/>
                  <a:gd name="T6" fmla="*/ 0 w 40"/>
                  <a:gd name="T7" fmla="*/ 871 h 1374"/>
                  <a:gd name="T8" fmla="*/ 4 w 40"/>
                  <a:gd name="T9" fmla="*/ 871 h 1374"/>
                  <a:gd name="T10" fmla="*/ 4 w 40"/>
                  <a:gd name="T11" fmla="*/ 871 h 1374"/>
                  <a:gd name="T12" fmla="*/ 4 w 40"/>
                  <a:gd name="T13" fmla="*/ 871 h 1374"/>
                  <a:gd name="T14" fmla="*/ 4 w 40"/>
                  <a:gd name="T15" fmla="*/ 871 h 1374"/>
                  <a:gd name="T16" fmla="*/ 8 w 40"/>
                  <a:gd name="T17" fmla="*/ 871 h 1374"/>
                  <a:gd name="T18" fmla="*/ 8 w 40"/>
                  <a:gd name="T19" fmla="*/ 871 h 1374"/>
                  <a:gd name="T20" fmla="*/ 12 w 40"/>
                  <a:gd name="T21" fmla="*/ 871 h 1374"/>
                  <a:gd name="T22" fmla="*/ 16 w 40"/>
                  <a:gd name="T23" fmla="*/ 871 h 1374"/>
                  <a:gd name="T24" fmla="*/ 20 w 40"/>
                  <a:gd name="T25" fmla="*/ 871 h 1374"/>
                  <a:gd name="T26" fmla="*/ 24 w 40"/>
                  <a:gd name="T27" fmla="*/ 871 h 1374"/>
                  <a:gd name="T28" fmla="*/ 28 w 40"/>
                  <a:gd name="T29" fmla="*/ 871 h 1374"/>
                  <a:gd name="T30" fmla="*/ 32 w 40"/>
                  <a:gd name="T31" fmla="*/ 871 h 1374"/>
                  <a:gd name="T32" fmla="*/ 36 w 40"/>
                  <a:gd name="T33" fmla="*/ 871 h 1374"/>
                  <a:gd name="T34" fmla="*/ 40 w 40"/>
                  <a:gd name="T35" fmla="*/ 871 h 1374"/>
                  <a:gd name="T36" fmla="*/ 40 w 40"/>
                  <a:gd name="T37" fmla="*/ 1374 h 1374"/>
                  <a:gd name="T38" fmla="*/ 36 w 40"/>
                  <a:gd name="T39" fmla="*/ 1374 h 1374"/>
                  <a:gd name="T40" fmla="*/ 32 w 40"/>
                  <a:gd name="T41" fmla="*/ 1374 h 1374"/>
                  <a:gd name="T42" fmla="*/ 28 w 40"/>
                  <a:gd name="T43" fmla="*/ 1374 h 1374"/>
                  <a:gd name="T44" fmla="*/ 24 w 40"/>
                  <a:gd name="T45" fmla="*/ 1374 h 1374"/>
                  <a:gd name="T46" fmla="*/ 20 w 40"/>
                  <a:gd name="T47" fmla="*/ 1374 h 1374"/>
                  <a:gd name="T48" fmla="*/ 16 w 40"/>
                  <a:gd name="T49" fmla="*/ 1374 h 1374"/>
                  <a:gd name="T50" fmla="*/ 12 w 40"/>
                  <a:gd name="T51" fmla="*/ 1374 h 1374"/>
                  <a:gd name="T52" fmla="*/ 8 w 40"/>
                  <a:gd name="T53" fmla="*/ 1374 h 1374"/>
                  <a:gd name="T54" fmla="*/ 8 w 40"/>
                  <a:gd name="T55" fmla="*/ 1374 h 1374"/>
                  <a:gd name="T56" fmla="*/ 4 w 40"/>
                  <a:gd name="T57" fmla="*/ 1374 h 1374"/>
                  <a:gd name="T58" fmla="*/ 4 w 40"/>
                  <a:gd name="T59" fmla="*/ 1374 h 1374"/>
                  <a:gd name="T60" fmla="*/ 4 w 40"/>
                  <a:gd name="T61" fmla="*/ 1374 h 1374"/>
                  <a:gd name="T62" fmla="*/ 4 w 40"/>
                  <a:gd name="T63" fmla="*/ 1374 h 1374"/>
                  <a:gd name="T64" fmla="*/ 0 w 40"/>
                  <a:gd name="T65" fmla="*/ 1374 h 1374"/>
                  <a:gd name="T66" fmla="*/ 0 w 40"/>
                  <a:gd name="T67" fmla="*/ 1374 h 1374"/>
                  <a:gd name="T68" fmla="*/ 0 w 40"/>
                  <a:gd name="T69" fmla="*/ 1374 h 1374"/>
                  <a:gd name="T70" fmla="*/ 0 w 40"/>
                  <a:gd name="T71" fmla="*/ 161 h 1374"/>
                  <a:gd name="T72" fmla="*/ 0 w 40"/>
                  <a:gd name="T73" fmla="*/ 53 h 1374"/>
                  <a:gd name="T74" fmla="*/ 40 w 40"/>
                  <a:gd name="T75" fmla="*/ 0 h 1374"/>
                  <a:gd name="T76" fmla="*/ 40 w 40"/>
                  <a:gd name="T77" fmla="*/ 202 h 1374"/>
                  <a:gd name="T78" fmla="*/ 0 w 40"/>
                  <a:gd name="T79" fmla="*/ 161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0" h="1374">
                    <a:moveTo>
                      <a:pt x="0" y="1374"/>
                    </a:moveTo>
                    <a:lnTo>
                      <a:pt x="0" y="871"/>
                    </a:lnTo>
                    <a:lnTo>
                      <a:pt x="0" y="871"/>
                    </a:lnTo>
                    <a:lnTo>
                      <a:pt x="0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8" y="871"/>
                    </a:lnTo>
                    <a:lnTo>
                      <a:pt x="8" y="871"/>
                    </a:lnTo>
                    <a:lnTo>
                      <a:pt x="12" y="871"/>
                    </a:lnTo>
                    <a:lnTo>
                      <a:pt x="16" y="871"/>
                    </a:lnTo>
                    <a:lnTo>
                      <a:pt x="20" y="871"/>
                    </a:lnTo>
                    <a:lnTo>
                      <a:pt x="24" y="871"/>
                    </a:lnTo>
                    <a:lnTo>
                      <a:pt x="28" y="871"/>
                    </a:lnTo>
                    <a:lnTo>
                      <a:pt x="32" y="871"/>
                    </a:lnTo>
                    <a:lnTo>
                      <a:pt x="36" y="871"/>
                    </a:lnTo>
                    <a:lnTo>
                      <a:pt x="40" y="871"/>
                    </a:lnTo>
                    <a:lnTo>
                      <a:pt x="40" y="1374"/>
                    </a:lnTo>
                    <a:lnTo>
                      <a:pt x="36" y="1374"/>
                    </a:lnTo>
                    <a:lnTo>
                      <a:pt x="32" y="1374"/>
                    </a:lnTo>
                    <a:lnTo>
                      <a:pt x="28" y="1374"/>
                    </a:lnTo>
                    <a:lnTo>
                      <a:pt x="24" y="1374"/>
                    </a:lnTo>
                    <a:lnTo>
                      <a:pt x="20" y="1374"/>
                    </a:lnTo>
                    <a:lnTo>
                      <a:pt x="16" y="1374"/>
                    </a:lnTo>
                    <a:lnTo>
                      <a:pt x="12" y="1374"/>
                    </a:lnTo>
                    <a:lnTo>
                      <a:pt x="8" y="1374"/>
                    </a:lnTo>
                    <a:lnTo>
                      <a:pt x="8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0" y="1374"/>
                    </a:lnTo>
                    <a:lnTo>
                      <a:pt x="0" y="1374"/>
                    </a:lnTo>
                    <a:lnTo>
                      <a:pt x="0" y="1374"/>
                    </a:lnTo>
                    <a:close/>
                    <a:moveTo>
                      <a:pt x="0" y="161"/>
                    </a:moveTo>
                    <a:lnTo>
                      <a:pt x="0" y="53"/>
                    </a:lnTo>
                    <a:lnTo>
                      <a:pt x="40" y="0"/>
                    </a:lnTo>
                    <a:lnTo>
                      <a:pt x="40" y="202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0" name="Freeform 50">
                <a:extLst>
                  <a:ext uri="{FF2B5EF4-FFF2-40B4-BE49-F238E27FC236}">
                    <a16:creationId xmlns:a16="http://schemas.microsoft.com/office/drawing/2014/main" id="{ADFF7DD9-2B6C-BCAA-F684-938A945AD1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4" y="10216"/>
                <a:ext cx="44" cy="1426"/>
              </a:xfrm>
              <a:custGeom>
                <a:avLst/>
                <a:gdLst>
                  <a:gd name="T0" fmla="*/ 0 w 44"/>
                  <a:gd name="T1" fmla="*/ 1426 h 1426"/>
                  <a:gd name="T2" fmla="*/ 0 w 44"/>
                  <a:gd name="T3" fmla="*/ 923 h 1426"/>
                  <a:gd name="T4" fmla="*/ 8 w 44"/>
                  <a:gd name="T5" fmla="*/ 923 h 1426"/>
                  <a:gd name="T6" fmla="*/ 12 w 44"/>
                  <a:gd name="T7" fmla="*/ 923 h 1426"/>
                  <a:gd name="T8" fmla="*/ 16 w 44"/>
                  <a:gd name="T9" fmla="*/ 923 h 1426"/>
                  <a:gd name="T10" fmla="*/ 24 w 44"/>
                  <a:gd name="T11" fmla="*/ 919 h 1426"/>
                  <a:gd name="T12" fmla="*/ 28 w 44"/>
                  <a:gd name="T13" fmla="*/ 919 h 1426"/>
                  <a:gd name="T14" fmla="*/ 32 w 44"/>
                  <a:gd name="T15" fmla="*/ 919 h 1426"/>
                  <a:gd name="T16" fmla="*/ 40 w 44"/>
                  <a:gd name="T17" fmla="*/ 919 h 1426"/>
                  <a:gd name="T18" fmla="*/ 44 w 44"/>
                  <a:gd name="T19" fmla="*/ 919 h 1426"/>
                  <a:gd name="T20" fmla="*/ 44 w 44"/>
                  <a:gd name="T21" fmla="*/ 1422 h 1426"/>
                  <a:gd name="T22" fmla="*/ 40 w 44"/>
                  <a:gd name="T23" fmla="*/ 1422 h 1426"/>
                  <a:gd name="T24" fmla="*/ 32 w 44"/>
                  <a:gd name="T25" fmla="*/ 1422 h 1426"/>
                  <a:gd name="T26" fmla="*/ 28 w 44"/>
                  <a:gd name="T27" fmla="*/ 1422 h 1426"/>
                  <a:gd name="T28" fmla="*/ 24 w 44"/>
                  <a:gd name="T29" fmla="*/ 1422 h 1426"/>
                  <a:gd name="T30" fmla="*/ 16 w 44"/>
                  <a:gd name="T31" fmla="*/ 1422 h 1426"/>
                  <a:gd name="T32" fmla="*/ 12 w 44"/>
                  <a:gd name="T33" fmla="*/ 1422 h 1426"/>
                  <a:gd name="T34" fmla="*/ 8 w 44"/>
                  <a:gd name="T35" fmla="*/ 1422 h 1426"/>
                  <a:gd name="T36" fmla="*/ 0 w 44"/>
                  <a:gd name="T37" fmla="*/ 1426 h 1426"/>
                  <a:gd name="T38" fmla="*/ 0 w 44"/>
                  <a:gd name="T39" fmla="*/ 254 h 1426"/>
                  <a:gd name="T40" fmla="*/ 0 w 44"/>
                  <a:gd name="T41" fmla="*/ 52 h 1426"/>
                  <a:gd name="T42" fmla="*/ 44 w 44"/>
                  <a:gd name="T43" fmla="*/ 0 h 1426"/>
                  <a:gd name="T44" fmla="*/ 44 w 44"/>
                  <a:gd name="T45" fmla="*/ 294 h 1426"/>
                  <a:gd name="T46" fmla="*/ 0 w 44"/>
                  <a:gd name="T47" fmla="*/ 254 h 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426">
                    <a:moveTo>
                      <a:pt x="0" y="1426"/>
                    </a:moveTo>
                    <a:lnTo>
                      <a:pt x="0" y="923"/>
                    </a:lnTo>
                    <a:lnTo>
                      <a:pt x="8" y="923"/>
                    </a:lnTo>
                    <a:lnTo>
                      <a:pt x="12" y="923"/>
                    </a:lnTo>
                    <a:lnTo>
                      <a:pt x="16" y="923"/>
                    </a:lnTo>
                    <a:lnTo>
                      <a:pt x="24" y="919"/>
                    </a:lnTo>
                    <a:lnTo>
                      <a:pt x="28" y="919"/>
                    </a:lnTo>
                    <a:lnTo>
                      <a:pt x="32" y="919"/>
                    </a:lnTo>
                    <a:lnTo>
                      <a:pt x="40" y="919"/>
                    </a:lnTo>
                    <a:lnTo>
                      <a:pt x="44" y="919"/>
                    </a:lnTo>
                    <a:lnTo>
                      <a:pt x="44" y="1422"/>
                    </a:lnTo>
                    <a:lnTo>
                      <a:pt x="40" y="1422"/>
                    </a:lnTo>
                    <a:lnTo>
                      <a:pt x="32" y="1422"/>
                    </a:lnTo>
                    <a:lnTo>
                      <a:pt x="28" y="1422"/>
                    </a:lnTo>
                    <a:lnTo>
                      <a:pt x="24" y="1422"/>
                    </a:lnTo>
                    <a:lnTo>
                      <a:pt x="16" y="1422"/>
                    </a:lnTo>
                    <a:lnTo>
                      <a:pt x="12" y="1422"/>
                    </a:lnTo>
                    <a:lnTo>
                      <a:pt x="8" y="1422"/>
                    </a:lnTo>
                    <a:lnTo>
                      <a:pt x="0" y="1426"/>
                    </a:lnTo>
                    <a:close/>
                    <a:moveTo>
                      <a:pt x="0" y="254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294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1" name="Freeform 51">
                <a:extLst>
                  <a:ext uri="{FF2B5EF4-FFF2-40B4-BE49-F238E27FC236}">
                    <a16:creationId xmlns:a16="http://schemas.microsoft.com/office/drawing/2014/main" id="{63D42AC4-4859-50D3-E33D-9EF27DAB0E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78" y="10163"/>
                <a:ext cx="45" cy="1475"/>
              </a:xfrm>
              <a:custGeom>
                <a:avLst/>
                <a:gdLst>
                  <a:gd name="T0" fmla="*/ 0 w 45"/>
                  <a:gd name="T1" fmla="*/ 1475 h 1475"/>
                  <a:gd name="T2" fmla="*/ 0 w 45"/>
                  <a:gd name="T3" fmla="*/ 972 h 1475"/>
                  <a:gd name="T4" fmla="*/ 4 w 45"/>
                  <a:gd name="T5" fmla="*/ 972 h 1475"/>
                  <a:gd name="T6" fmla="*/ 12 w 45"/>
                  <a:gd name="T7" fmla="*/ 967 h 1475"/>
                  <a:gd name="T8" fmla="*/ 16 w 45"/>
                  <a:gd name="T9" fmla="*/ 967 h 1475"/>
                  <a:gd name="T10" fmla="*/ 20 w 45"/>
                  <a:gd name="T11" fmla="*/ 967 h 1475"/>
                  <a:gd name="T12" fmla="*/ 28 w 45"/>
                  <a:gd name="T13" fmla="*/ 967 h 1475"/>
                  <a:gd name="T14" fmla="*/ 33 w 45"/>
                  <a:gd name="T15" fmla="*/ 967 h 1475"/>
                  <a:gd name="T16" fmla="*/ 37 w 45"/>
                  <a:gd name="T17" fmla="*/ 963 h 1475"/>
                  <a:gd name="T18" fmla="*/ 45 w 45"/>
                  <a:gd name="T19" fmla="*/ 963 h 1475"/>
                  <a:gd name="T20" fmla="*/ 45 w 45"/>
                  <a:gd name="T21" fmla="*/ 1471 h 1475"/>
                  <a:gd name="T22" fmla="*/ 37 w 45"/>
                  <a:gd name="T23" fmla="*/ 1471 h 1475"/>
                  <a:gd name="T24" fmla="*/ 33 w 45"/>
                  <a:gd name="T25" fmla="*/ 1471 h 1475"/>
                  <a:gd name="T26" fmla="*/ 28 w 45"/>
                  <a:gd name="T27" fmla="*/ 1471 h 1475"/>
                  <a:gd name="T28" fmla="*/ 20 w 45"/>
                  <a:gd name="T29" fmla="*/ 1475 h 1475"/>
                  <a:gd name="T30" fmla="*/ 16 w 45"/>
                  <a:gd name="T31" fmla="*/ 1475 h 1475"/>
                  <a:gd name="T32" fmla="*/ 12 w 45"/>
                  <a:gd name="T33" fmla="*/ 1475 h 1475"/>
                  <a:gd name="T34" fmla="*/ 4 w 45"/>
                  <a:gd name="T35" fmla="*/ 1475 h 1475"/>
                  <a:gd name="T36" fmla="*/ 0 w 45"/>
                  <a:gd name="T37" fmla="*/ 1475 h 1475"/>
                  <a:gd name="T38" fmla="*/ 0 w 45"/>
                  <a:gd name="T39" fmla="*/ 347 h 1475"/>
                  <a:gd name="T40" fmla="*/ 0 w 45"/>
                  <a:gd name="T41" fmla="*/ 53 h 1475"/>
                  <a:gd name="T42" fmla="*/ 45 w 45"/>
                  <a:gd name="T43" fmla="*/ 0 h 1475"/>
                  <a:gd name="T44" fmla="*/ 45 w 45"/>
                  <a:gd name="T45" fmla="*/ 391 h 1475"/>
                  <a:gd name="T46" fmla="*/ 0 w 45"/>
                  <a:gd name="T47" fmla="*/ 347 h 1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5">
                    <a:moveTo>
                      <a:pt x="0" y="1475"/>
                    </a:moveTo>
                    <a:lnTo>
                      <a:pt x="0" y="972"/>
                    </a:lnTo>
                    <a:lnTo>
                      <a:pt x="4" y="972"/>
                    </a:lnTo>
                    <a:lnTo>
                      <a:pt x="12" y="967"/>
                    </a:lnTo>
                    <a:lnTo>
                      <a:pt x="16" y="967"/>
                    </a:lnTo>
                    <a:lnTo>
                      <a:pt x="20" y="967"/>
                    </a:lnTo>
                    <a:lnTo>
                      <a:pt x="28" y="967"/>
                    </a:lnTo>
                    <a:lnTo>
                      <a:pt x="33" y="967"/>
                    </a:lnTo>
                    <a:lnTo>
                      <a:pt x="37" y="963"/>
                    </a:lnTo>
                    <a:lnTo>
                      <a:pt x="45" y="963"/>
                    </a:lnTo>
                    <a:lnTo>
                      <a:pt x="45" y="1471"/>
                    </a:lnTo>
                    <a:lnTo>
                      <a:pt x="37" y="1471"/>
                    </a:lnTo>
                    <a:lnTo>
                      <a:pt x="33" y="1471"/>
                    </a:lnTo>
                    <a:lnTo>
                      <a:pt x="28" y="1471"/>
                    </a:lnTo>
                    <a:lnTo>
                      <a:pt x="20" y="1475"/>
                    </a:lnTo>
                    <a:lnTo>
                      <a:pt x="16" y="1475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5"/>
                    </a:lnTo>
                    <a:close/>
                    <a:moveTo>
                      <a:pt x="0" y="347"/>
                    </a:moveTo>
                    <a:lnTo>
                      <a:pt x="0" y="53"/>
                    </a:lnTo>
                    <a:lnTo>
                      <a:pt x="45" y="0"/>
                    </a:lnTo>
                    <a:lnTo>
                      <a:pt x="45" y="391"/>
                    </a:lnTo>
                    <a:lnTo>
                      <a:pt x="0" y="347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2" name="Freeform 52">
                <a:extLst>
                  <a:ext uri="{FF2B5EF4-FFF2-40B4-BE49-F238E27FC236}">
                    <a16:creationId xmlns:a16="http://schemas.microsoft.com/office/drawing/2014/main" id="{759CC513-C60E-DB55-793F-80FF94C8C3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23" y="10111"/>
                <a:ext cx="40" cy="1523"/>
              </a:xfrm>
              <a:custGeom>
                <a:avLst/>
                <a:gdLst>
                  <a:gd name="T0" fmla="*/ 0 w 40"/>
                  <a:gd name="T1" fmla="*/ 1523 h 1523"/>
                  <a:gd name="T2" fmla="*/ 0 w 40"/>
                  <a:gd name="T3" fmla="*/ 1015 h 1523"/>
                  <a:gd name="T4" fmla="*/ 4 w 40"/>
                  <a:gd name="T5" fmla="*/ 1015 h 1523"/>
                  <a:gd name="T6" fmla="*/ 8 w 40"/>
                  <a:gd name="T7" fmla="*/ 1011 h 1523"/>
                  <a:gd name="T8" fmla="*/ 16 w 40"/>
                  <a:gd name="T9" fmla="*/ 1011 h 1523"/>
                  <a:gd name="T10" fmla="*/ 20 w 40"/>
                  <a:gd name="T11" fmla="*/ 1011 h 1523"/>
                  <a:gd name="T12" fmla="*/ 24 w 40"/>
                  <a:gd name="T13" fmla="*/ 1007 h 1523"/>
                  <a:gd name="T14" fmla="*/ 32 w 40"/>
                  <a:gd name="T15" fmla="*/ 1007 h 1523"/>
                  <a:gd name="T16" fmla="*/ 36 w 40"/>
                  <a:gd name="T17" fmla="*/ 1007 h 1523"/>
                  <a:gd name="T18" fmla="*/ 40 w 40"/>
                  <a:gd name="T19" fmla="*/ 1003 h 1523"/>
                  <a:gd name="T20" fmla="*/ 40 w 40"/>
                  <a:gd name="T21" fmla="*/ 1519 h 1523"/>
                  <a:gd name="T22" fmla="*/ 36 w 40"/>
                  <a:gd name="T23" fmla="*/ 1519 h 1523"/>
                  <a:gd name="T24" fmla="*/ 32 w 40"/>
                  <a:gd name="T25" fmla="*/ 1519 h 1523"/>
                  <a:gd name="T26" fmla="*/ 24 w 40"/>
                  <a:gd name="T27" fmla="*/ 1519 h 1523"/>
                  <a:gd name="T28" fmla="*/ 20 w 40"/>
                  <a:gd name="T29" fmla="*/ 1519 h 1523"/>
                  <a:gd name="T30" fmla="*/ 16 w 40"/>
                  <a:gd name="T31" fmla="*/ 1523 h 1523"/>
                  <a:gd name="T32" fmla="*/ 8 w 40"/>
                  <a:gd name="T33" fmla="*/ 1523 h 1523"/>
                  <a:gd name="T34" fmla="*/ 4 w 40"/>
                  <a:gd name="T35" fmla="*/ 1523 h 1523"/>
                  <a:gd name="T36" fmla="*/ 0 w 40"/>
                  <a:gd name="T37" fmla="*/ 1523 h 1523"/>
                  <a:gd name="T38" fmla="*/ 0 w 40"/>
                  <a:gd name="T39" fmla="*/ 443 h 1523"/>
                  <a:gd name="T40" fmla="*/ 0 w 40"/>
                  <a:gd name="T41" fmla="*/ 52 h 1523"/>
                  <a:gd name="T42" fmla="*/ 40 w 40"/>
                  <a:gd name="T43" fmla="*/ 0 h 1523"/>
                  <a:gd name="T44" fmla="*/ 40 w 40"/>
                  <a:gd name="T45" fmla="*/ 484 h 1523"/>
                  <a:gd name="T46" fmla="*/ 0 w 40"/>
                  <a:gd name="T47" fmla="*/ 443 h 1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23">
                    <a:moveTo>
                      <a:pt x="0" y="1523"/>
                    </a:moveTo>
                    <a:lnTo>
                      <a:pt x="0" y="1015"/>
                    </a:lnTo>
                    <a:lnTo>
                      <a:pt x="4" y="1015"/>
                    </a:lnTo>
                    <a:lnTo>
                      <a:pt x="8" y="1011"/>
                    </a:lnTo>
                    <a:lnTo>
                      <a:pt x="16" y="1011"/>
                    </a:lnTo>
                    <a:lnTo>
                      <a:pt x="20" y="1011"/>
                    </a:lnTo>
                    <a:lnTo>
                      <a:pt x="24" y="1007"/>
                    </a:lnTo>
                    <a:lnTo>
                      <a:pt x="32" y="1007"/>
                    </a:lnTo>
                    <a:lnTo>
                      <a:pt x="36" y="1007"/>
                    </a:lnTo>
                    <a:lnTo>
                      <a:pt x="40" y="1003"/>
                    </a:lnTo>
                    <a:lnTo>
                      <a:pt x="40" y="1519"/>
                    </a:lnTo>
                    <a:lnTo>
                      <a:pt x="36" y="1519"/>
                    </a:lnTo>
                    <a:lnTo>
                      <a:pt x="32" y="1519"/>
                    </a:lnTo>
                    <a:lnTo>
                      <a:pt x="24" y="1519"/>
                    </a:lnTo>
                    <a:lnTo>
                      <a:pt x="20" y="1519"/>
                    </a:lnTo>
                    <a:lnTo>
                      <a:pt x="16" y="1523"/>
                    </a:lnTo>
                    <a:lnTo>
                      <a:pt x="8" y="1523"/>
                    </a:lnTo>
                    <a:lnTo>
                      <a:pt x="4" y="1523"/>
                    </a:lnTo>
                    <a:lnTo>
                      <a:pt x="0" y="1523"/>
                    </a:lnTo>
                    <a:close/>
                    <a:moveTo>
                      <a:pt x="0" y="443"/>
                    </a:moveTo>
                    <a:lnTo>
                      <a:pt x="0" y="52"/>
                    </a:lnTo>
                    <a:lnTo>
                      <a:pt x="40" y="0"/>
                    </a:lnTo>
                    <a:lnTo>
                      <a:pt x="40" y="484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3" name="Freeform 53">
                <a:extLst>
                  <a:ext uri="{FF2B5EF4-FFF2-40B4-BE49-F238E27FC236}">
                    <a16:creationId xmlns:a16="http://schemas.microsoft.com/office/drawing/2014/main" id="{A4BDE197-2089-94B1-397C-26C3D57067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63" y="10059"/>
                <a:ext cx="44" cy="1571"/>
              </a:xfrm>
              <a:custGeom>
                <a:avLst/>
                <a:gdLst>
                  <a:gd name="T0" fmla="*/ 0 w 44"/>
                  <a:gd name="T1" fmla="*/ 1571 h 1571"/>
                  <a:gd name="T2" fmla="*/ 0 w 44"/>
                  <a:gd name="T3" fmla="*/ 1055 h 1571"/>
                  <a:gd name="T4" fmla="*/ 8 w 44"/>
                  <a:gd name="T5" fmla="*/ 1055 h 1571"/>
                  <a:gd name="T6" fmla="*/ 12 w 44"/>
                  <a:gd name="T7" fmla="*/ 1051 h 1571"/>
                  <a:gd name="T8" fmla="*/ 16 w 44"/>
                  <a:gd name="T9" fmla="*/ 1051 h 1571"/>
                  <a:gd name="T10" fmla="*/ 24 w 44"/>
                  <a:gd name="T11" fmla="*/ 1051 h 1571"/>
                  <a:gd name="T12" fmla="*/ 28 w 44"/>
                  <a:gd name="T13" fmla="*/ 1047 h 1571"/>
                  <a:gd name="T14" fmla="*/ 32 w 44"/>
                  <a:gd name="T15" fmla="*/ 1047 h 1571"/>
                  <a:gd name="T16" fmla="*/ 40 w 44"/>
                  <a:gd name="T17" fmla="*/ 1043 h 1571"/>
                  <a:gd name="T18" fmla="*/ 44 w 44"/>
                  <a:gd name="T19" fmla="*/ 1043 h 1571"/>
                  <a:gd name="T20" fmla="*/ 44 w 44"/>
                  <a:gd name="T21" fmla="*/ 1563 h 1571"/>
                  <a:gd name="T22" fmla="*/ 40 w 44"/>
                  <a:gd name="T23" fmla="*/ 1563 h 1571"/>
                  <a:gd name="T24" fmla="*/ 32 w 44"/>
                  <a:gd name="T25" fmla="*/ 1563 h 1571"/>
                  <a:gd name="T26" fmla="*/ 28 w 44"/>
                  <a:gd name="T27" fmla="*/ 1567 h 1571"/>
                  <a:gd name="T28" fmla="*/ 24 w 44"/>
                  <a:gd name="T29" fmla="*/ 1567 h 1571"/>
                  <a:gd name="T30" fmla="*/ 16 w 44"/>
                  <a:gd name="T31" fmla="*/ 1567 h 1571"/>
                  <a:gd name="T32" fmla="*/ 12 w 44"/>
                  <a:gd name="T33" fmla="*/ 1567 h 1571"/>
                  <a:gd name="T34" fmla="*/ 8 w 44"/>
                  <a:gd name="T35" fmla="*/ 1567 h 1571"/>
                  <a:gd name="T36" fmla="*/ 0 w 44"/>
                  <a:gd name="T37" fmla="*/ 1571 h 1571"/>
                  <a:gd name="T38" fmla="*/ 0 w 44"/>
                  <a:gd name="T39" fmla="*/ 536 h 1571"/>
                  <a:gd name="T40" fmla="*/ 0 w 44"/>
                  <a:gd name="T41" fmla="*/ 52 h 1571"/>
                  <a:gd name="T42" fmla="*/ 44 w 44"/>
                  <a:gd name="T43" fmla="*/ 0 h 1571"/>
                  <a:gd name="T44" fmla="*/ 44 w 44"/>
                  <a:gd name="T45" fmla="*/ 576 h 1571"/>
                  <a:gd name="T46" fmla="*/ 0 w 44"/>
                  <a:gd name="T47" fmla="*/ 536 h 1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71">
                    <a:moveTo>
                      <a:pt x="0" y="1571"/>
                    </a:moveTo>
                    <a:lnTo>
                      <a:pt x="0" y="1055"/>
                    </a:lnTo>
                    <a:lnTo>
                      <a:pt x="8" y="1055"/>
                    </a:lnTo>
                    <a:lnTo>
                      <a:pt x="12" y="1051"/>
                    </a:lnTo>
                    <a:lnTo>
                      <a:pt x="16" y="1051"/>
                    </a:lnTo>
                    <a:lnTo>
                      <a:pt x="24" y="1051"/>
                    </a:lnTo>
                    <a:lnTo>
                      <a:pt x="28" y="1047"/>
                    </a:lnTo>
                    <a:lnTo>
                      <a:pt x="32" y="1047"/>
                    </a:lnTo>
                    <a:lnTo>
                      <a:pt x="40" y="1043"/>
                    </a:lnTo>
                    <a:lnTo>
                      <a:pt x="44" y="1043"/>
                    </a:lnTo>
                    <a:lnTo>
                      <a:pt x="44" y="1563"/>
                    </a:lnTo>
                    <a:lnTo>
                      <a:pt x="40" y="1563"/>
                    </a:lnTo>
                    <a:lnTo>
                      <a:pt x="32" y="1563"/>
                    </a:lnTo>
                    <a:lnTo>
                      <a:pt x="28" y="1567"/>
                    </a:lnTo>
                    <a:lnTo>
                      <a:pt x="24" y="1567"/>
                    </a:lnTo>
                    <a:lnTo>
                      <a:pt x="16" y="1567"/>
                    </a:lnTo>
                    <a:lnTo>
                      <a:pt x="12" y="1567"/>
                    </a:lnTo>
                    <a:lnTo>
                      <a:pt x="8" y="1567"/>
                    </a:lnTo>
                    <a:lnTo>
                      <a:pt x="0" y="1571"/>
                    </a:lnTo>
                    <a:close/>
                    <a:moveTo>
                      <a:pt x="0" y="536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57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4" name="Freeform 54">
                <a:extLst>
                  <a:ext uri="{FF2B5EF4-FFF2-40B4-BE49-F238E27FC236}">
                    <a16:creationId xmlns:a16="http://schemas.microsoft.com/office/drawing/2014/main" id="{B4B0A682-6E85-3045-406A-C77570DE58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07" y="10022"/>
                <a:ext cx="45" cy="1600"/>
              </a:xfrm>
              <a:custGeom>
                <a:avLst/>
                <a:gdLst>
                  <a:gd name="T0" fmla="*/ 0 w 45"/>
                  <a:gd name="T1" fmla="*/ 1600 h 1600"/>
                  <a:gd name="T2" fmla="*/ 0 w 45"/>
                  <a:gd name="T3" fmla="*/ 1080 h 1600"/>
                  <a:gd name="T4" fmla="*/ 4 w 45"/>
                  <a:gd name="T5" fmla="*/ 1076 h 1600"/>
                  <a:gd name="T6" fmla="*/ 12 w 45"/>
                  <a:gd name="T7" fmla="*/ 1076 h 1600"/>
                  <a:gd name="T8" fmla="*/ 16 w 45"/>
                  <a:gd name="T9" fmla="*/ 1072 h 1600"/>
                  <a:gd name="T10" fmla="*/ 20 w 45"/>
                  <a:gd name="T11" fmla="*/ 1072 h 1600"/>
                  <a:gd name="T12" fmla="*/ 28 w 45"/>
                  <a:gd name="T13" fmla="*/ 1068 h 1600"/>
                  <a:gd name="T14" fmla="*/ 32 w 45"/>
                  <a:gd name="T15" fmla="*/ 1064 h 1600"/>
                  <a:gd name="T16" fmla="*/ 37 w 45"/>
                  <a:gd name="T17" fmla="*/ 1064 h 1600"/>
                  <a:gd name="T18" fmla="*/ 45 w 45"/>
                  <a:gd name="T19" fmla="*/ 1060 h 1600"/>
                  <a:gd name="T20" fmla="*/ 45 w 45"/>
                  <a:gd name="T21" fmla="*/ 1592 h 1600"/>
                  <a:gd name="T22" fmla="*/ 37 w 45"/>
                  <a:gd name="T23" fmla="*/ 1592 h 1600"/>
                  <a:gd name="T24" fmla="*/ 32 w 45"/>
                  <a:gd name="T25" fmla="*/ 1592 h 1600"/>
                  <a:gd name="T26" fmla="*/ 28 w 45"/>
                  <a:gd name="T27" fmla="*/ 1592 h 1600"/>
                  <a:gd name="T28" fmla="*/ 20 w 45"/>
                  <a:gd name="T29" fmla="*/ 1596 h 1600"/>
                  <a:gd name="T30" fmla="*/ 16 w 45"/>
                  <a:gd name="T31" fmla="*/ 1596 h 1600"/>
                  <a:gd name="T32" fmla="*/ 12 w 45"/>
                  <a:gd name="T33" fmla="*/ 1596 h 1600"/>
                  <a:gd name="T34" fmla="*/ 4 w 45"/>
                  <a:gd name="T35" fmla="*/ 1600 h 1600"/>
                  <a:gd name="T36" fmla="*/ 0 w 45"/>
                  <a:gd name="T37" fmla="*/ 1600 h 1600"/>
                  <a:gd name="T38" fmla="*/ 0 w 45"/>
                  <a:gd name="T39" fmla="*/ 613 h 1600"/>
                  <a:gd name="T40" fmla="*/ 0 w 45"/>
                  <a:gd name="T41" fmla="*/ 37 h 1600"/>
                  <a:gd name="T42" fmla="*/ 32 w 45"/>
                  <a:gd name="T43" fmla="*/ 0 h 1600"/>
                  <a:gd name="T44" fmla="*/ 45 w 45"/>
                  <a:gd name="T45" fmla="*/ 13 h 1600"/>
                  <a:gd name="T46" fmla="*/ 45 w 45"/>
                  <a:gd name="T47" fmla="*/ 653 h 1600"/>
                  <a:gd name="T48" fmla="*/ 0 w 45"/>
                  <a:gd name="T49" fmla="*/ 613 h 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1600">
                    <a:moveTo>
                      <a:pt x="0" y="1600"/>
                    </a:moveTo>
                    <a:lnTo>
                      <a:pt x="0" y="1080"/>
                    </a:lnTo>
                    <a:lnTo>
                      <a:pt x="4" y="1076"/>
                    </a:lnTo>
                    <a:lnTo>
                      <a:pt x="12" y="1076"/>
                    </a:lnTo>
                    <a:lnTo>
                      <a:pt x="16" y="1072"/>
                    </a:lnTo>
                    <a:lnTo>
                      <a:pt x="20" y="1072"/>
                    </a:lnTo>
                    <a:lnTo>
                      <a:pt x="28" y="1068"/>
                    </a:lnTo>
                    <a:lnTo>
                      <a:pt x="32" y="1064"/>
                    </a:lnTo>
                    <a:lnTo>
                      <a:pt x="37" y="1064"/>
                    </a:lnTo>
                    <a:lnTo>
                      <a:pt x="45" y="1060"/>
                    </a:lnTo>
                    <a:lnTo>
                      <a:pt x="45" y="1592"/>
                    </a:lnTo>
                    <a:lnTo>
                      <a:pt x="37" y="1592"/>
                    </a:lnTo>
                    <a:lnTo>
                      <a:pt x="32" y="1592"/>
                    </a:lnTo>
                    <a:lnTo>
                      <a:pt x="28" y="1592"/>
                    </a:lnTo>
                    <a:lnTo>
                      <a:pt x="20" y="1596"/>
                    </a:lnTo>
                    <a:lnTo>
                      <a:pt x="16" y="1596"/>
                    </a:lnTo>
                    <a:lnTo>
                      <a:pt x="12" y="1596"/>
                    </a:lnTo>
                    <a:lnTo>
                      <a:pt x="4" y="1600"/>
                    </a:lnTo>
                    <a:lnTo>
                      <a:pt x="0" y="1600"/>
                    </a:lnTo>
                    <a:close/>
                    <a:moveTo>
                      <a:pt x="0" y="613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45" y="13"/>
                    </a:lnTo>
                    <a:lnTo>
                      <a:pt x="45" y="653"/>
                    </a:lnTo>
                    <a:lnTo>
                      <a:pt x="0" y="613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5" name="Freeform 55">
                <a:extLst>
                  <a:ext uri="{FF2B5EF4-FFF2-40B4-BE49-F238E27FC236}">
                    <a16:creationId xmlns:a16="http://schemas.microsoft.com/office/drawing/2014/main" id="{4B5CF226-19BD-8830-6769-98917246D8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52" y="10035"/>
                <a:ext cx="40" cy="1579"/>
              </a:xfrm>
              <a:custGeom>
                <a:avLst/>
                <a:gdLst>
                  <a:gd name="T0" fmla="*/ 0 w 40"/>
                  <a:gd name="T1" fmla="*/ 1579 h 1579"/>
                  <a:gd name="T2" fmla="*/ 0 w 40"/>
                  <a:gd name="T3" fmla="*/ 1047 h 1579"/>
                  <a:gd name="T4" fmla="*/ 4 w 40"/>
                  <a:gd name="T5" fmla="*/ 1043 h 1579"/>
                  <a:gd name="T6" fmla="*/ 8 w 40"/>
                  <a:gd name="T7" fmla="*/ 1043 h 1579"/>
                  <a:gd name="T8" fmla="*/ 16 w 40"/>
                  <a:gd name="T9" fmla="*/ 1039 h 1579"/>
                  <a:gd name="T10" fmla="*/ 20 w 40"/>
                  <a:gd name="T11" fmla="*/ 1035 h 1579"/>
                  <a:gd name="T12" fmla="*/ 24 w 40"/>
                  <a:gd name="T13" fmla="*/ 1035 h 1579"/>
                  <a:gd name="T14" fmla="*/ 32 w 40"/>
                  <a:gd name="T15" fmla="*/ 1031 h 1579"/>
                  <a:gd name="T16" fmla="*/ 36 w 40"/>
                  <a:gd name="T17" fmla="*/ 1027 h 1579"/>
                  <a:gd name="T18" fmla="*/ 40 w 40"/>
                  <a:gd name="T19" fmla="*/ 1023 h 1579"/>
                  <a:gd name="T20" fmla="*/ 40 w 40"/>
                  <a:gd name="T21" fmla="*/ 1567 h 1579"/>
                  <a:gd name="T22" fmla="*/ 36 w 40"/>
                  <a:gd name="T23" fmla="*/ 1567 h 1579"/>
                  <a:gd name="T24" fmla="*/ 32 w 40"/>
                  <a:gd name="T25" fmla="*/ 1567 h 1579"/>
                  <a:gd name="T26" fmla="*/ 24 w 40"/>
                  <a:gd name="T27" fmla="*/ 1571 h 1579"/>
                  <a:gd name="T28" fmla="*/ 20 w 40"/>
                  <a:gd name="T29" fmla="*/ 1571 h 1579"/>
                  <a:gd name="T30" fmla="*/ 16 w 40"/>
                  <a:gd name="T31" fmla="*/ 1575 h 1579"/>
                  <a:gd name="T32" fmla="*/ 8 w 40"/>
                  <a:gd name="T33" fmla="*/ 1575 h 1579"/>
                  <a:gd name="T34" fmla="*/ 4 w 40"/>
                  <a:gd name="T35" fmla="*/ 1575 h 1579"/>
                  <a:gd name="T36" fmla="*/ 0 w 40"/>
                  <a:gd name="T37" fmla="*/ 1579 h 1579"/>
                  <a:gd name="T38" fmla="*/ 0 w 40"/>
                  <a:gd name="T39" fmla="*/ 640 h 1579"/>
                  <a:gd name="T40" fmla="*/ 0 w 40"/>
                  <a:gd name="T41" fmla="*/ 0 h 1579"/>
                  <a:gd name="T42" fmla="*/ 40 w 40"/>
                  <a:gd name="T43" fmla="*/ 40 h 1579"/>
                  <a:gd name="T44" fmla="*/ 40 w 40"/>
                  <a:gd name="T45" fmla="*/ 680 h 1579"/>
                  <a:gd name="T46" fmla="*/ 0 w 40"/>
                  <a:gd name="T47" fmla="*/ 640 h 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79">
                    <a:moveTo>
                      <a:pt x="0" y="1579"/>
                    </a:moveTo>
                    <a:lnTo>
                      <a:pt x="0" y="1047"/>
                    </a:lnTo>
                    <a:lnTo>
                      <a:pt x="4" y="1043"/>
                    </a:lnTo>
                    <a:lnTo>
                      <a:pt x="8" y="1043"/>
                    </a:lnTo>
                    <a:lnTo>
                      <a:pt x="16" y="1039"/>
                    </a:lnTo>
                    <a:lnTo>
                      <a:pt x="20" y="1035"/>
                    </a:lnTo>
                    <a:lnTo>
                      <a:pt x="24" y="1035"/>
                    </a:lnTo>
                    <a:lnTo>
                      <a:pt x="32" y="1031"/>
                    </a:lnTo>
                    <a:lnTo>
                      <a:pt x="36" y="1027"/>
                    </a:lnTo>
                    <a:lnTo>
                      <a:pt x="40" y="1023"/>
                    </a:lnTo>
                    <a:lnTo>
                      <a:pt x="40" y="1567"/>
                    </a:lnTo>
                    <a:lnTo>
                      <a:pt x="36" y="1567"/>
                    </a:lnTo>
                    <a:lnTo>
                      <a:pt x="32" y="1567"/>
                    </a:lnTo>
                    <a:lnTo>
                      <a:pt x="24" y="1571"/>
                    </a:lnTo>
                    <a:lnTo>
                      <a:pt x="20" y="1571"/>
                    </a:lnTo>
                    <a:lnTo>
                      <a:pt x="16" y="1575"/>
                    </a:lnTo>
                    <a:lnTo>
                      <a:pt x="8" y="1575"/>
                    </a:lnTo>
                    <a:lnTo>
                      <a:pt x="4" y="1575"/>
                    </a:lnTo>
                    <a:lnTo>
                      <a:pt x="0" y="1579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0" y="40"/>
                    </a:lnTo>
                    <a:lnTo>
                      <a:pt x="40" y="680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6" name="Freeform 56">
                <a:extLst>
                  <a:ext uri="{FF2B5EF4-FFF2-40B4-BE49-F238E27FC236}">
                    <a16:creationId xmlns:a16="http://schemas.microsoft.com/office/drawing/2014/main" id="{12A2A0D6-5C5F-9ED4-BE2A-7CAF36774B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2" y="10075"/>
                <a:ext cx="44" cy="1527"/>
              </a:xfrm>
              <a:custGeom>
                <a:avLst/>
                <a:gdLst>
                  <a:gd name="T0" fmla="*/ 0 w 44"/>
                  <a:gd name="T1" fmla="*/ 1527 h 1527"/>
                  <a:gd name="T2" fmla="*/ 0 w 44"/>
                  <a:gd name="T3" fmla="*/ 983 h 1527"/>
                  <a:gd name="T4" fmla="*/ 8 w 44"/>
                  <a:gd name="T5" fmla="*/ 983 h 1527"/>
                  <a:gd name="T6" fmla="*/ 12 w 44"/>
                  <a:gd name="T7" fmla="*/ 979 h 1527"/>
                  <a:gd name="T8" fmla="*/ 16 w 44"/>
                  <a:gd name="T9" fmla="*/ 975 h 1527"/>
                  <a:gd name="T10" fmla="*/ 24 w 44"/>
                  <a:gd name="T11" fmla="*/ 971 h 1527"/>
                  <a:gd name="T12" fmla="*/ 28 w 44"/>
                  <a:gd name="T13" fmla="*/ 967 h 1527"/>
                  <a:gd name="T14" fmla="*/ 32 w 44"/>
                  <a:gd name="T15" fmla="*/ 963 h 1527"/>
                  <a:gd name="T16" fmla="*/ 40 w 44"/>
                  <a:gd name="T17" fmla="*/ 959 h 1527"/>
                  <a:gd name="T18" fmla="*/ 44 w 44"/>
                  <a:gd name="T19" fmla="*/ 959 h 1527"/>
                  <a:gd name="T20" fmla="*/ 44 w 44"/>
                  <a:gd name="T21" fmla="*/ 1515 h 1527"/>
                  <a:gd name="T22" fmla="*/ 40 w 44"/>
                  <a:gd name="T23" fmla="*/ 1515 h 1527"/>
                  <a:gd name="T24" fmla="*/ 32 w 44"/>
                  <a:gd name="T25" fmla="*/ 1515 h 1527"/>
                  <a:gd name="T26" fmla="*/ 28 w 44"/>
                  <a:gd name="T27" fmla="*/ 1519 h 1527"/>
                  <a:gd name="T28" fmla="*/ 24 w 44"/>
                  <a:gd name="T29" fmla="*/ 1519 h 1527"/>
                  <a:gd name="T30" fmla="*/ 16 w 44"/>
                  <a:gd name="T31" fmla="*/ 1523 h 1527"/>
                  <a:gd name="T32" fmla="*/ 12 w 44"/>
                  <a:gd name="T33" fmla="*/ 1523 h 1527"/>
                  <a:gd name="T34" fmla="*/ 8 w 44"/>
                  <a:gd name="T35" fmla="*/ 1523 h 1527"/>
                  <a:gd name="T36" fmla="*/ 0 w 44"/>
                  <a:gd name="T37" fmla="*/ 1527 h 1527"/>
                  <a:gd name="T38" fmla="*/ 0 w 44"/>
                  <a:gd name="T39" fmla="*/ 640 h 1527"/>
                  <a:gd name="T40" fmla="*/ 0 w 44"/>
                  <a:gd name="T41" fmla="*/ 0 h 1527"/>
                  <a:gd name="T42" fmla="*/ 44 w 44"/>
                  <a:gd name="T43" fmla="*/ 36 h 1527"/>
                  <a:gd name="T44" fmla="*/ 44 w 44"/>
                  <a:gd name="T45" fmla="*/ 685 h 1527"/>
                  <a:gd name="T46" fmla="*/ 0 w 44"/>
                  <a:gd name="T47" fmla="*/ 640 h 1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27">
                    <a:moveTo>
                      <a:pt x="0" y="1527"/>
                    </a:moveTo>
                    <a:lnTo>
                      <a:pt x="0" y="983"/>
                    </a:lnTo>
                    <a:lnTo>
                      <a:pt x="8" y="983"/>
                    </a:lnTo>
                    <a:lnTo>
                      <a:pt x="12" y="979"/>
                    </a:lnTo>
                    <a:lnTo>
                      <a:pt x="16" y="975"/>
                    </a:lnTo>
                    <a:lnTo>
                      <a:pt x="24" y="971"/>
                    </a:lnTo>
                    <a:lnTo>
                      <a:pt x="28" y="967"/>
                    </a:lnTo>
                    <a:lnTo>
                      <a:pt x="32" y="963"/>
                    </a:lnTo>
                    <a:lnTo>
                      <a:pt x="40" y="959"/>
                    </a:lnTo>
                    <a:lnTo>
                      <a:pt x="44" y="959"/>
                    </a:lnTo>
                    <a:lnTo>
                      <a:pt x="44" y="1515"/>
                    </a:lnTo>
                    <a:lnTo>
                      <a:pt x="40" y="1515"/>
                    </a:lnTo>
                    <a:lnTo>
                      <a:pt x="32" y="1515"/>
                    </a:lnTo>
                    <a:lnTo>
                      <a:pt x="28" y="1519"/>
                    </a:lnTo>
                    <a:lnTo>
                      <a:pt x="24" y="1519"/>
                    </a:lnTo>
                    <a:lnTo>
                      <a:pt x="16" y="1523"/>
                    </a:lnTo>
                    <a:lnTo>
                      <a:pt x="12" y="1523"/>
                    </a:lnTo>
                    <a:lnTo>
                      <a:pt x="8" y="1523"/>
                    </a:lnTo>
                    <a:lnTo>
                      <a:pt x="0" y="1527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4" y="36"/>
                    </a:lnTo>
                    <a:lnTo>
                      <a:pt x="44" y="685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7" name="Freeform 57">
                <a:extLst>
                  <a:ext uri="{FF2B5EF4-FFF2-40B4-BE49-F238E27FC236}">
                    <a16:creationId xmlns:a16="http://schemas.microsoft.com/office/drawing/2014/main" id="{3DA27C80-DFA3-E968-9539-F0A63500ED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36" y="10111"/>
                <a:ext cx="45" cy="1479"/>
              </a:xfrm>
              <a:custGeom>
                <a:avLst/>
                <a:gdLst>
                  <a:gd name="T0" fmla="*/ 0 w 45"/>
                  <a:gd name="T1" fmla="*/ 1479 h 1479"/>
                  <a:gd name="T2" fmla="*/ 0 w 45"/>
                  <a:gd name="T3" fmla="*/ 923 h 1479"/>
                  <a:gd name="T4" fmla="*/ 4 w 45"/>
                  <a:gd name="T5" fmla="*/ 919 h 1479"/>
                  <a:gd name="T6" fmla="*/ 12 w 45"/>
                  <a:gd name="T7" fmla="*/ 915 h 1479"/>
                  <a:gd name="T8" fmla="*/ 16 w 45"/>
                  <a:gd name="T9" fmla="*/ 907 h 1479"/>
                  <a:gd name="T10" fmla="*/ 20 w 45"/>
                  <a:gd name="T11" fmla="*/ 903 h 1479"/>
                  <a:gd name="T12" fmla="*/ 28 w 45"/>
                  <a:gd name="T13" fmla="*/ 899 h 1479"/>
                  <a:gd name="T14" fmla="*/ 32 w 45"/>
                  <a:gd name="T15" fmla="*/ 895 h 1479"/>
                  <a:gd name="T16" fmla="*/ 36 w 45"/>
                  <a:gd name="T17" fmla="*/ 891 h 1479"/>
                  <a:gd name="T18" fmla="*/ 45 w 45"/>
                  <a:gd name="T19" fmla="*/ 887 h 1479"/>
                  <a:gd name="T20" fmla="*/ 45 w 45"/>
                  <a:gd name="T21" fmla="*/ 1463 h 1479"/>
                  <a:gd name="T22" fmla="*/ 36 w 45"/>
                  <a:gd name="T23" fmla="*/ 1463 h 1479"/>
                  <a:gd name="T24" fmla="*/ 32 w 45"/>
                  <a:gd name="T25" fmla="*/ 1467 h 1479"/>
                  <a:gd name="T26" fmla="*/ 28 w 45"/>
                  <a:gd name="T27" fmla="*/ 1467 h 1479"/>
                  <a:gd name="T28" fmla="*/ 20 w 45"/>
                  <a:gd name="T29" fmla="*/ 1471 h 1479"/>
                  <a:gd name="T30" fmla="*/ 16 w 45"/>
                  <a:gd name="T31" fmla="*/ 1471 h 1479"/>
                  <a:gd name="T32" fmla="*/ 12 w 45"/>
                  <a:gd name="T33" fmla="*/ 1475 h 1479"/>
                  <a:gd name="T34" fmla="*/ 4 w 45"/>
                  <a:gd name="T35" fmla="*/ 1475 h 1479"/>
                  <a:gd name="T36" fmla="*/ 0 w 45"/>
                  <a:gd name="T37" fmla="*/ 1479 h 1479"/>
                  <a:gd name="T38" fmla="*/ 0 w 45"/>
                  <a:gd name="T39" fmla="*/ 649 h 1479"/>
                  <a:gd name="T40" fmla="*/ 0 w 45"/>
                  <a:gd name="T41" fmla="*/ 0 h 1479"/>
                  <a:gd name="T42" fmla="*/ 45 w 45"/>
                  <a:gd name="T43" fmla="*/ 40 h 1479"/>
                  <a:gd name="T44" fmla="*/ 45 w 45"/>
                  <a:gd name="T45" fmla="*/ 689 h 1479"/>
                  <a:gd name="T46" fmla="*/ 0 w 45"/>
                  <a:gd name="T47" fmla="*/ 649 h 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9">
                    <a:moveTo>
                      <a:pt x="0" y="1479"/>
                    </a:moveTo>
                    <a:lnTo>
                      <a:pt x="0" y="923"/>
                    </a:lnTo>
                    <a:lnTo>
                      <a:pt x="4" y="919"/>
                    </a:lnTo>
                    <a:lnTo>
                      <a:pt x="12" y="915"/>
                    </a:lnTo>
                    <a:lnTo>
                      <a:pt x="16" y="907"/>
                    </a:lnTo>
                    <a:lnTo>
                      <a:pt x="20" y="903"/>
                    </a:lnTo>
                    <a:lnTo>
                      <a:pt x="28" y="899"/>
                    </a:lnTo>
                    <a:lnTo>
                      <a:pt x="32" y="895"/>
                    </a:lnTo>
                    <a:lnTo>
                      <a:pt x="36" y="891"/>
                    </a:lnTo>
                    <a:lnTo>
                      <a:pt x="45" y="887"/>
                    </a:lnTo>
                    <a:lnTo>
                      <a:pt x="45" y="1463"/>
                    </a:lnTo>
                    <a:lnTo>
                      <a:pt x="36" y="1463"/>
                    </a:lnTo>
                    <a:lnTo>
                      <a:pt x="32" y="1467"/>
                    </a:lnTo>
                    <a:lnTo>
                      <a:pt x="28" y="1467"/>
                    </a:lnTo>
                    <a:lnTo>
                      <a:pt x="20" y="1471"/>
                    </a:lnTo>
                    <a:lnTo>
                      <a:pt x="16" y="1471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9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5" y="40"/>
                    </a:lnTo>
                    <a:lnTo>
                      <a:pt x="45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8" name="Freeform 58">
                <a:extLst>
                  <a:ext uri="{FF2B5EF4-FFF2-40B4-BE49-F238E27FC236}">
                    <a16:creationId xmlns:a16="http://schemas.microsoft.com/office/drawing/2014/main" id="{4525D9E0-AD90-F1F7-4C7D-DD23236724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81" y="10151"/>
                <a:ext cx="40" cy="1423"/>
              </a:xfrm>
              <a:custGeom>
                <a:avLst/>
                <a:gdLst>
                  <a:gd name="T0" fmla="*/ 0 w 40"/>
                  <a:gd name="T1" fmla="*/ 1423 h 1423"/>
                  <a:gd name="T2" fmla="*/ 0 w 40"/>
                  <a:gd name="T3" fmla="*/ 847 h 1423"/>
                  <a:gd name="T4" fmla="*/ 4 w 40"/>
                  <a:gd name="T5" fmla="*/ 842 h 1423"/>
                  <a:gd name="T6" fmla="*/ 8 w 40"/>
                  <a:gd name="T7" fmla="*/ 838 h 1423"/>
                  <a:gd name="T8" fmla="*/ 16 w 40"/>
                  <a:gd name="T9" fmla="*/ 830 h 1423"/>
                  <a:gd name="T10" fmla="*/ 20 w 40"/>
                  <a:gd name="T11" fmla="*/ 826 h 1423"/>
                  <a:gd name="T12" fmla="*/ 24 w 40"/>
                  <a:gd name="T13" fmla="*/ 822 h 1423"/>
                  <a:gd name="T14" fmla="*/ 32 w 40"/>
                  <a:gd name="T15" fmla="*/ 818 h 1423"/>
                  <a:gd name="T16" fmla="*/ 36 w 40"/>
                  <a:gd name="T17" fmla="*/ 810 h 1423"/>
                  <a:gd name="T18" fmla="*/ 40 w 40"/>
                  <a:gd name="T19" fmla="*/ 806 h 1423"/>
                  <a:gd name="T20" fmla="*/ 40 w 40"/>
                  <a:gd name="T21" fmla="*/ 1407 h 1423"/>
                  <a:gd name="T22" fmla="*/ 36 w 40"/>
                  <a:gd name="T23" fmla="*/ 1407 h 1423"/>
                  <a:gd name="T24" fmla="*/ 32 w 40"/>
                  <a:gd name="T25" fmla="*/ 1411 h 1423"/>
                  <a:gd name="T26" fmla="*/ 24 w 40"/>
                  <a:gd name="T27" fmla="*/ 1411 h 1423"/>
                  <a:gd name="T28" fmla="*/ 20 w 40"/>
                  <a:gd name="T29" fmla="*/ 1415 h 1423"/>
                  <a:gd name="T30" fmla="*/ 16 w 40"/>
                  <a:gd name="T31" fmla="*/ 1415 h 1423"/>
                  <a:gd name="T32" fmla="*/ 8 w 40"/>
                  <a:gd name="T33" fmla="*/ 1419 h 1423"/>
                  <a:gd name="T34" fmla="*/ 4 w 40"/>
                  <a:gd name="T35" fmla="*/ 1419 h 1423"/>
                  <a:gd name="T36" fmla="*/ 0 w 40"/>
                  <a:gd name="T37" fmla="*/ 1423 h 1423"/>
                  <a:gd name="T38" fmla="*/ 0 w 40"/>
                  <a:gd name="T39" fmla="*/ 649 h 1423"/>
                  <a:gd name="T40" fmla="*/ 0 w 40"/>
                  <a:gd name="T41" fmla="*/ 0 h 1423"/>
                  <a:gd name="T42" fmla="*/ 40 w 40"/>
                  <a:gd name="T43" fmla="*/ 41 h 1423"/>
                  <a:gd name="T44" fmla="*/ 40 w 40"/>
                  <a:gd name="T45" fmla="*/ 689 h 1423"/>
                  <a:gd name="T46" fmla="*/ 0 w 40"/>
                  <a:gd name="T47" fmla="*/ 649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423">
                    <a:moveTo>
                      <a:pt x="0" y="1423"/>
                    </a:moveTo>
                    <a:lnTo>
                      <a:pt x="0" y="847"/>
                    </a:lnTo>
                    <a:lnTo>
                      <a:pt x="4" y="842"/>
                    </a:lnTo>
                    <a:lnTo>
                      <a:pt x="8" y="838"/>
                    </a:lnTo>
                    <a:lnTo>
                      <a:pt x="16" y="830"/>
                    </a:lnTo>
                    <a:lnTo>
                      <a:pt x="20" y="826"/>
                    </a:lnTo>
                    <a:lnTo>
                      <a:pt x="24" y="822"/>
                    </a:lnTo>
                    <a:lnTo>
                      <a:pt x="32" y="818"/>
                    </a:lnTo>
                    <a:lnTo>
                      <a:pt x="36" y="810"/>
                    </a:lnTo>
                    <a:lnTo>
                      <a:pt x="40" y="806"/>
                    </a:lnTo>
                    <a:lnTo>
                      <a:pt x="40" y="1407"/>
                    </a:lnTo>
                    <a:lnTo>
                      <a:pt x="36" y="1407"/>
                    </a:lnTo>
                    <a:lnTo>
                      <a:pt x="32" y="1411"/>
                    </a:lnTo>
                    <a:lnTo>
                      <a:pt x="24" y="1411"/>
                    </a:lnTo>
                    <a:lnTo>
                      <a:pt x="20" y="1415"/>
                    </a:lnTo>
                    <a:lnTo>
                      <a:pt x="16" y="1415"/>
                    </a:lnTo>
                    <a:lnTo>
                      <a:pt x="8" y="1419"/>
                    </a:lnTo>
                    <a:lnTo>
                      <a:pt x="4" y="1419"/>
                    </a:lnTo>
                    <a:lnTo>
                      <a:pt x="0" y="1423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0" y="41"/>
                    </a:lnTo>
                    <a:lnTo>
                      <a:pt x="40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19" name="Freeform 59">
                <a:extLst>
                  <a:ext uri="{FF2B5EF4-FFF2-40B4-BE49-F238E27FC236}">
                    <a16:creationId xmlns:a16="http://schemas.microsoft.com/office/drawing/2014/main" id="{C566B8E8-7C47-F0B5-E802-8C7F062F48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21" y="10192"/>
                <a:ext cx="44" cy="1366"/>
              </a:xfrm>
              <a:custGeom>
                <a:avLst/>
                <a:gdLst>
                  <a:gd name="T0" fmla="*/ 0 w 44"/>
                  <a:gd name="T1" fmla="*/ 1366 h 1366"/>
                  <a:gd name="T2" fmla="*/ 0 w 44"/>
                  <a:gd name="T3" fmla="*/ 765 h 1366"/>
                  <a:gd name="T4" fmla="*/ 8 w 44"/>
                  <a:gd name="T5" fmla="*/ 757 h 1366"/>
                  <a:gd name="T6" fmla="*/ 12 w 44"/>
                  <a:gd name="T7" fmla="*/ 753 h 1366"/>
                  <a:gd name="T8" fmla="*/ 20 w 44"/>
                  <a:gd name="T9" fmla="*/ 745 h 1366"/>
                  <a:gd name="T10" fmla="*/ 24 w 44"/>
                  <a:gd name="T11" fmla="*/ 741 h 1366"/>
                  <a:gd name="T12" fmla="*/ 28 w 44"/>
                  <a:gd name="T13" fmla="*/ 733 h 1366"/>
                  <a:gd name="T14" fmla="*/ 36 w 44"/>
                  <a:gd name="T15" fmla="*/ 725 h 1366"/>
                  <a:gd name="T16" fmla="*/ 40 w 44"/>
                  <a:gd name="T17" fmla="*/ 721 h 1366"/>
                  <a:gd name="T18" fmla="*/ 44 w 44"/>
                  <a:gd name="T19" fmla="*/ 713 h 1366"/>
                  <a:gd name="T20" fmla="*/ 44 w 44"/>
                  <a:gd name="T21" fmla="*/ 1345 h 1366"/>
                  <a:gd name="T22" fmla="*/ 40 w 44"/>
                  <a:gd name="T23" fmla="*/ 1345 h 1366"/>
                  <a:gd name="T24" fmla="*/ 32 w 44"/>
                  <a:gd name="T25" fmla="*/ 1349 h 1366"/>
                  <a:gd name="T26" fmla="*/ 28 w 44"/>
                  <a:gd name="T27" fmla="*/ 1353 h 1366"/>
                  <a:gd name="T28" fmla="*/ 24 w 44"/>
                  <a:gd name="T29" fmla="*/ 1353 h 1366"/>
                  <a:gd name="T30" fmla="*/ 16 w 44"/>
                  <a:gd name="T31" fmla="*/ 1358 h 1366"/>
                  <a:gd name="T32" fmla="*/ 12 w 44"/>
                  <a:gd name="T33" fmla="*/ 1358 h 1366"/>
                  <a:gd name="T34" fmla="*/ 8 w 44"/>
                  <a:gd name="T35" fmla="*/ 1362 h 1366"/>
                  <a:gd name="T36" fmla="*/ 0 w 44"/>
                  <a:gd name="T37" fmla="*/ 1366 h 1366"/>
                  <a:gd name="T38" fmla="*/ 0 w 44"/>
                  <a:gd name="T39" fmla="*/ 648 h 1366"/>
                  <a:gd name="T40" fmla="*/ 0 w 44"/>
                  <a:gd name="T41" fmla="*/ 0 h 1366"/>
                  <a:gd name="T42" fmla="*/ 44 w 44"/>
                  <a:gd name="T43" fmla="*/ 40 h 1366"/>
                  <a:gd name="T44" fmla="*/ 44 w 44"/>
                  <a:gd name="T45" fmla="*/ 689 h 1366"/>
                  <a:gd name="T46" fmla="*/ 0 w 44"/>
                  <a:gd name="T47" fmla="*/ 648 h 1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366">
                    <a:moveTo>
                      <a:pt x="0" y="1366"/>
                    </a:moveTo>
                    <a:lnTo>
                      <a:pt x="0" y="765"/>
                    </a:lnTo>
                    <a:lnTo>
                      <a:pt x="8" y="757"/>
                    </a:lnTo>
                    <a:lnTo>
                      <a:pt x="12" y="753"/>
                    </a:lnTo>
                    <a:lnTo>
                      <a:pt x="20" y="745"/>
                    </a:lnTo>
                    <a:lnTo>
                      <a:pt x="24" y="741"/>
                    </a:lnTo>
                    <a:lnTo>
                      <a:pt x="28" y="733"/>
                    </a:lnTo>
                    <a:lnTo>
                      <a:pt x="36" y="725"/>
                    </a:lnTo>
                    <a:lnTo>
                      <a:pt x="40" y="721"/>
                    </a:lnTo>
                    <a:lnTo>
                      <a:pt x="44" y="713"/>
                    </a:lnTo>
                    <a:lnTo>
                      <a:pt x="44" y="1345"/>
                    </a:lnTo>
                    <a:lnTo>
                      <a:pt x="40" y="1345"/>
                    </a:lnTo>
                    <a:lnTo>
                      <a:pt x="32" y="1349"/>
                    </a:lnTo>
                    <a:lnTo>
                      <a:pt x="28" y="1353"/>
                    </a:lnTo>
                    <a:lnTo>
                      <a:pt x="24" y="1353"/>
                    </a:lnTo>
                    <a:lnTo>
                      <a:pt x="16" y="1358"/>
                    </a:lnTo>
                    <a:lnTo>
                      <a:pt x="12" y="1358"/>
                    </a:lnTo>
                    <a:lnTo>
                      <a:pt x="8" y="1362"/>
                    </a:lnTo>
                    <a:lnTo>
                      <a:pt x="0" y="1366"/>
                    </a:lnTo>
                    <a:close/>
                    <a:moveTo>
                      <a:pt x="0" y="648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689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0" name="Freeform 60">
                <a:extLst>
                  <a:ext uri="{FF2B5EF4-FFF2-40B4-BE49-F238E27FC236}">
                    <a16:creationId xmlns:a16="http://schemas.microsoft.com/office/drawing/2014/main" id="{473DCA32-3271-4B7F-EDAC-E69092CE4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10232"/>
                <a:ext cx="44" cy="1305"/>
              </a:xfrm>
              <a:custGeom>
                <a:avLst/>
                <a:gdLst>
                  <a:gd name="T0" fmla="*/ 0 w 44"/>
                  <a:gd name="T1" fmla="*/ 1305 h 1305"/>
                  <a:gd name="T2" fmla="*/ 0 w 44"/>
                  <a:gd name="T3" fmla="*/ 673 h 1305"/>
                  <a:gd name="T4" fmla="*/ 0 w 44"/>
                  <a:gd name="T5" fmla="*/ 673 h 1305"/>
                  <a:gd name="T6" fmla="*/ 4 w 44"/>
                  <a:gd name="T7" fmla="*/ 669 h 1305"/>
                  <a:gd name="T8" fmla="*/ 4 w 44"/>
                  <a:gd name="T9" fmla="*/ 669 h 1305"/>
                  <a:gd name="T10" fmla="*/ 4 w 44"/>
                  <a:gd name="T11" fmla="*/ 665 h 1305"/>
                  <a:gd name="T12" fmla="*/ 8 w 44"/>
                  <a:gd name="T13" fmla="*/ 665 h 1305"/>
                  <a:gd name="T14" fmla="*/ 8 w 44"/>
                  <a:gd name="T15" fmla="*/ 661 h 1305"/>
                  <a:gd name="T16" fmla="*/ 8 w 44"/>
                  <a:gd name="T17" fmla="*/ 661 h 1305"/>
                  <a:gd name="T18" fmla="*/ 12 w 44"/>
                  <a:gd name="T19" fmla="*/ 661 h 1305"/>
                  <a:gd name="T20" fmla="*/ 0 w 44"/>
                  <a:gd name="T21" fmla="*/ 649 h 1305"/>
                  <a:gd name="T22" fmla="*/ 0 w 44"/>
                  <a:gd name="T23" fmla="*/ 0 h 1305"/>
                  <a:gd name="T24" fmla="*/ 44 w 44"/>
                  <a:gd name="T25" fmla="*/ 40 h 1305"/>
                  <a:gd name="T26" fmla="*/ 44 w 44"/>
                  <a:gd name="T27" fmla="*/ 1281 h 1305"/>
                  <a:gd name="T28" fmla="*/ 36 w 44"/>
                  <a:gd name="T29" fmla="*/ 1285 h 1305"/>
                  <a:gd name="T30" fmla="*/ 32 w 44"/>
                  <a:gd name="T31" fmla="*/ 1289 h 1305"/>
                  <a:gd name="T32" fmla="*/ 28 w 44"/>
                  <a:gd name="T33" fmla="*/ 1293 h 1305"/>
                  <a:gd name="T34" fmla="*/ 20 w 44"/>
                  <a:gd name="T35" fmla="*/ 1293 h 1305"/>
                  <a:gd name="T36" fmla="*/ 16 w 44"/>
                  <a:gd name="T37" fmla="*/ 1297 h 1305"/>
                  <a:gd name="T38" fmla="*/ 12 w 44"/>
                  <a:gd name="T39" fmla="*/ 1301 h 1305"/>
                  <a:gd name="T40" fmla="*/ 4 w 44"/>
                  <a:gd name="T41" fmla="*/ 1301 h 1305"/>
                  <a:gd name="T42" fmla="*/ 0 w 44"/>
                  <a:gd name="T43" fmla="*/ 1305 h 1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1305">
                    <a:moveTo>
                      <a:pt x="0" y="1305"/>
                    </a:moveTo>
                    <a:lnTo>
                      <a:pt x="0" y="673"/>
                    </a:lnTo>
                    <a:lnTo>
                      <a:pt x="0" y="673"/>
                    </a:lnTo>
                    <a:lnTo>
                      <a:pt x="4" y="669"/>
                    </a:lnTo>
                    <a:lnTo>
                      <a:pt x="4" y="669"/>
                    </a:lnTo>
                    <a:lnTo>
                      <a:pt x="4" y="665"/>
                    </a:lnTo>
                    <a:lnTo>
                      <a:pt x="8" y="665"/>
                    </a:lnTo>
                    <a:lnTo>
                      <a:pt x="8" y="661"/>
                    </a:lnTo>
                    <a:lnTo>
                      <a:pt x="8" y="661"/>
                    </a:lnTo>
                    <a:lnTo>
                      <a:pt x="12" y="661"/>
                    </a:lnTo>
                    <a:lnTo>
                      <a:pt x="0" y="649"/>
                    </a:lnTo>
                    <a:lnTo>
                      <a:pt x="0" y="0"/>
                    </a:lnTo>
                    <a:lnTo>
                      <a:pt x="44" y="40"/>
                    </a:lnTo>
                    <a:lnTo>
                      <a:pt x="44" y="1281"/>
                    </a:lnTo>
                    <a:lnTo>
                      <a:pt x="36" y="1285"/>
                    </a:lnTo>
                    <a:lnTo>
                      <a:pt x="32" y="1289"/>
                    </a:lnTo>
                    <a:lnTo>
                      <a:pt x="28" y="1293"/>
                    </a:lnTo>
                    <a:lnTo>
                      <a:pt x="20" y="1293"/>
                    </a:lnTo>
                    <a:lnTo>
                      <a:pt x="16" y="1297"/>
                    </a:lnTo>
                    <a:lnTo>
                      <a:pt x="12" y="1301"/>
                    </a:lnTo>
                    <a:lnTo>
                      <a:pt x="4" y="1301"/>
                    </a:lnTo>
                    <a:lnTo>
                      <a:pt x="0" y="1305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1" name="Freeform 61">
                <a:extLst>
                  <a:ext uri="{FF2B5EF4-FFF2-40B4-BE49-F238E27FC236}">
                    <a16:creationId xmlns:a16="http://schemas.microsoft.com/office/drawing/2014/main" id="{8A522889-D356-B484-13F8-173C12F1D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9" y="10272"/>
                <a:ext cx="41" cy="1241"/>
              </a:xfrm>
              <a:custGeom>
                <a:avLst/>
                <a:gdLst>
                  <a:gd name="T0" fmla="*/ 0 w 41"/>
                  <a:gd name="T1" fmla="*/ 1241 h 1241"/>
                  <a:gd name="T2" fmla="*/ 0 w 41"/>
                  <a:gd name="T3" fmla="*/ 0 h 1241"/>
                  <a:gd name="T4" fmla="*/ 41 w 41"/>
                  <a:gd name="T5" fmla="*/ 41 h 1241"/>
                  <a:gd name="T6" fmla="*/ 41 w 41"/>
                  <a:gd name="T7" fmla="*/ 1221 h 1241"/>
                  <a:gd name="T8" fmla="*/ 37 w 41"/>
                  <a:gd name="T9" fmla="*/ 1221 h 1241"/>
                  <a:gd name="T10" fmla="*/ 33 w 41"/>
                  <a:gd name="T11" fmla="*/ 1225 h 1241"/>
                  <a:gd name="T12" fmla="*/ 25 w 41"/>
                  <a:gd name="T13" fmla="*/ 1229 h 1241"/>
                  <a:gd name="T14" fmla="*/ 21 w 41"/>
                  <a:gd name="T15" fmla="*/ 1233 h 1241"/>
                  <a:gd name="T16" fmla="*/ 17 w 41"/>
                  <a:gd name="T17" fmla="*/ 1233 h 1241"/>
                  <a:gd name="T18" fmla="*/ 9 w 41"/>
                  <a:gd name="T19" fmla="*/ 1237 h 1241"/>
                  <a:gd name="T20" fmla="*/ 5 w 41"/>
                  <a:gd name="T21" fmla="*/ 1241 h 1241"/>
                  <a:gd name="T22" fmla="*/ 0 w 41"/>
                  <a:gd name="T23" fmla="*/ 1241 h 1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241">
                    <a:moveTo>
                      <a:pt x="0" y="1241"/>
                    </a:moveTo>
                    <a:lnTo>
                      <a:pt x="0" y="0"/>
                    </a:lnTo>
                    <a:lnTo>
                      <a:pt x="41" y="41"/>
                    </a:lnTo>
                    <a:lnTo>
                      <a:pt x="41" y="1221"/>
                    </a:lnTo>
                    <a:lnTo>
                      <a:pt x="37" y="1221"/>
                    </a:lnTo>
                    <a:lnTo>
                      <a:pt x="33" y="1225"/>
                    </a:lnTo>
                    <a:lnTo>
                      <a:pt x="25" y="1229"/>
                    </a:lnTo>
                    <a:lnTo>
                      <a:pt x="21" y="1233"/>
                    </a:lnTo>
                    <a:lnTo>
                      <a:pt x="17" y="1233"/>
                    </a:lnTo>
                    <a:lnTo>
                      <a:pt x="9" y="1237"/>
                    </a:lnTo>
                    <a:lnTo>
                      <a:pt x="5" y="1241"/>
                    </a:lnTo>
                    <a:lnTo>
                      <a:pt x="0" y="1241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2" name="Freeform 62">
                <a:extLst>
                  <a:ext uri="{FF2B5EF4-FFF2-40B4-BE49-F238E27FC236}">
                    <a16:creationId xmlns:a16="http://schemas.microsoft.com/office/drawing/2014/main" id="{E2FD2A03-BF5A-0DAE-2BC9-B1BFAC713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10313"/>
                <a:ext cx="44" cy="1180"/>
              </a:xfrm>
              <a:custGeom>
                <a:avLst/>
                <a:gdLst>
                  <a:gd name="T0" fmla="*/ 0 w 44"/>
                  <a:gd name="T1" fmla="*/ 1180 h 1180"/>
                  <a:gd name="T2" fmla="*/ 0 w 44"/>
                  <a:gd name="T3" fmla="*/ 0 h 1180"/>
                  <a:gd name="T4" fmla="*/ 44 w 44"/>
                  <a:gd name="T5" fmla="*/ 40 h 1180"/>
                  <a:gd name="T6" fmla="*/ 44 w 44"/>
                  <a:gd name="T7" fmla="*/ 1152 h 1180"/>
                  <a:gd name="T8" fmla="*/ 40 w 44"/>
                  <a:gd name="T9" fmla="*/ 1156 h 1180"/>
                  <a:gd name="T10" fmla="*/ 32 w 44"/>
                  <a:gd name="T11" fmla="*/ 1160 h 1180"/>
                  <a:gd name="T12" fmla="*/ 28 w 44"/>
                  <a:gd name="T13" fmla="*/ 1160 h 1180"/>
                  <a:gd name="T14" fmla="*/ 24 w 44"/>
                  <a:gd name="T15" fmla="*/ 1164 h 1180"/>
                  <a:gd name="T16" fmla="*/ 16 w 44"/>
                  <a:gd name="T17" fmla="*/ 1168 h 1180"/>
                  <a:gd name="T18" fmla="*/ 12 w 44"/>
                  <a:gd name="T19" fmla="*/ 1172 h 1180"/>
                  <a:gd name="T20" fmla="*/ 8 w 44"/>
                  <a:gd name="T21" fmla="*/ 1176 h 1180"/>
                  <a:gd name="T22" fmla="*/ 0 w 44"/>
                  <a:gd name="T23" fmla="*/ 118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80">
                    <a:moveTo>
                      <a:pt x="0" y="1180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152"/>
                    </a:lnTo>
                    <a:lnTo>
                      <a:pt x="40" y="1156"/>
                    </a:lnTo>
                    <a:lnTo>
                      <a:pt x="32" y="1160"/>
                    </a:lnTo>
                    <a:lnTo>
                      <a:pt x="28" y="1160"/>
                    </a:lnTo>
                    <a:lnTo>
                      <a:pt x="24" y="1164"/>
                    </a:lnTo>
                    <a:lnTo>
                      <a:pt x="16" y="1168"/>
                    </a:lnTo>
                    <a:lnTo>
                      <a:pt x="12" y="1172"/>
                    </a:lnTo>
                    <a:lnTo>
                      <a:pt x="8" y="1176"/>
                    </a:lnTo>
                    <a:lnTo>
                      <a:pt x="0" y="1180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3" name="Freeform 63">
                <a:extLst>
                  <a:ext uri="{FF2B5EF4-FFF2-40B4-BE49-F238E27FC236}">
                    <a16:creationId xmlns:a16="http://schemas.microsoft.com/office/drawing/2014/main" id="{5B2A5101-C5BB-BCC6-9DF2-BDB20DDC3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0353"/>
                <a:ext cx="44" cy="1112"/>
              </a:xfrm>
              <a:custGeom>
                <a:avLst/>
                <a:gdLst>
                  <a:gd name="T0" fmla="*/ 0 w 44"/>
                  <a:gd name="T1" fmla="*/ 1112 h 1112"/>
                  <a:gd name="T2" fmla="*/ 0 w 44"/>
                  <a:gd name="T3" fmla="*/ 0 h 1112"/>
                  <a:gd name="T4" fmla="*/ 44 w 44"/>
                  <a:gd name="T5" fmla="*/ 40 h 1112"/>
                  <a:gd name="T6" fmla="*/ 44 w 44"/>
                  <a:gd name="T7" fmla="*/ 1084 h 1112"/>
                  <a:gd name="T8" fmla="*/ 36 w 44"/>
                  <a:gd name="T9" fmla="*/ 1088 h 1112"/>
                  <a:gd name="T10" fmla="*/ 32 w 44"/>
                  <a:gd name="T11" fmla="*/ 1092 h 1112"/>
                  <a:gd name="T12" fmla="*/ 28 w 44"/>
                  <a:gd name="T13" fmla="*/ 1092 h 1112"/>
                  <a:gd name="T14" fmla="*/ 20 w 44"/>
                  <a:gd name="T15" fmla="*/ 1096 h 1112"/>
                  <a:gd name="T16" fmla="*/ 16 w 44"/>
                  <a:gd name="T17" fmla="*/ 1100 h 1112"/>
                  <a:gd name="T18" fmla="*/ 12 w 44"/>
                  <a:gd name="T19" fmla="*/ 1104 h 1112"/>
                  <a:gd name="T20" fmla="*/ 4 w 44"/>
                  <a:gd name="T21" fmla="*/ 1108 h 1112"/>
                  <a:gd name="T22" fmla="*/ 0 w 44"/>
                  <a:gd name="T23" fmla="*/ 1112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12">
                    <a:moveTo>
                      <a:pt x="0" y="1112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084"/>
                    </a:lnTo>
                    <a:lnTo>
                      <a:pt x="36" y="1088"/>
                    </a:lnTo>
                    <a:lnTo>
                      <a:pt x="32" y="1092"/>
                    </a:lnTo>
                    <a:lnTo>
                      <a:pt x="28" y="1092"/>
                    </a:lnTo>
                    <a:lnTo>
                      <a:pt x="20" y="1096"/>
                    </a:lnTo>
                    <a:lnTo>
                      <a:pt x="16" y="1100"/>
                    </a:lnTo>
                    <a:lnTo>
                      <a:pt x="12" y="1104"/>
                    </a:lnTo>
                    <a:lnTo>
                      <a:pt x="4" y="1108"/>
                    </a:lnTo>
                    <a:lnTo>
                      <a:pt x="0" y="1112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4" name="Freeform 64">
                <a:extLst>
                  <a:ext uri="{FF2B5EF4-FFF2-40B4-BE49-F238E27FC236}">
                    <a16:creationId xmlns:a16="http://schemas.microsoft.com/office/drawing/2014/main" id="{59729976-C8E7-3E5C-A7D9-9BCF7FDC83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0393"/>
                <a:ext cx="41" cy="1044"/>
              </a:xfrm>
              <a:custGeom>
                <a:avLst/>
                <a:gdLst>
                  <a:gd name="T0" fmla="*/ 0 w 41"/>
                  <a:gd name="T1" fmla="*/ 1044 h 1044"/>
                  <a:gd name="T2" fmla="*/ 0 w 41"/>
                  <a:gd name="T3" fmla="*/ 0 h 1044"/>
                  <a:gd name="T4" fmla="*/ 41 w 41"/>
                  <a:gd name="T5" fmla="*/ 40 h 1044"/>
                  <a:gd name="T6" fmla="*/ 41 w 41"/>
                  <a:gd name="T7" fmla="*/ 1011 h 1044"/>
                  <a:gd name="T8" fmla="*/ 37 w 41"/>
                  <a:gd name="T9" fmla="*/ 1016 h 1044"/>
                  <a:gd name="T10" fmla="*/ 33 w 41"/>
                  <a:gd name="T11" fmla="*/ 1020 h 1044"/>
                  <a:gd name="T12" fmla="*/ 25 w 41"/>
                  <a:gd name="T13" fmla="*/ 1024 h 1044"/>
                  <a:gd name="T14" fmla="*/ 21 w 41"/>
                  <a:gd name="T15" fmla="*/ 1028 h 1044"/>
                  <a:gd name="T16" fmla="*/ 17 w 41"/>
                  <a:gd name="T17" fmla="*/ 1032 h 1044"/>
                  <a:gd name="T18" fmla="*/ 9 w 41"/>
                  <a:gd name="T19" fmla="*/ 1036 h 1044"/>
                  <a:gd name="T20" fmla="*/ 4 w 41"/>
                  <a:gd name="T21" fmla="*/ 1040 h 1044"/>
                  <a:gd name="T22" fmla="*/ 0 w 41"/>
                  <a:gd name="T23" fmla="*/ 1044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044">
                    <a:moveTo>
                      <a:pt x="0" y="104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1011"/>
                    </a:lnTo>
                    <a:lnTo>
                      <a:pt x="37" y="1016"/>
                    </a:lnTo>
                    <a:lnTo>
                      <a:pt x="33" y="1020"/>
                    </a:lnTo>
                    <a:lnTo>
                      <a:pt x="25" y="1024"/>
                    </a:lnTo>
                    <a:lnTo>
                      <a:pt x="21" y="1028"/>
                    </a:lnTo>
                    <a:lnTo>
                      <a:pt x="17" y="1032"/>
                    </a:lnTo>
                    <a:lnTo>
                      <a:pt x="9" y="1036"/>
                    </a:lnTo>
                    <a:lnTo>
                      <a:pt x="4" y="1040"/>
                    </a:lnTo>
                    <a:lnTo>
                      <a:pt x="0" y="104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5" name="Freeform 65">
                <a:extLst>
                  <a:ext uri="{FF2B5EF4-FFF2-40B4-BE49-F238E27FC236}">
                    <a16:creationId xmlns:a16="http://schemas.microsoft.com/office/drawing/2014/main" id="{1CD1C6A4-CBAB-B519-019E-E5E8E4957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10433"/>
                <a:ext cx="44" cy="971"/>
              </a:xfrm>
              <a:custGeom>
                <a:avLst/>
                <a:gdLst>
                  <a:gd name="T0" fmla="*/ 0 w 44"/>
                  <a:gd name="T1" fmla="*/ 971 h 971"/>
                  <a:gd name="T2" fmla="*/ 0 w 44"/>
                  <a:gd name="T3" fmla="*/ 0 h 971"/>
                  <a:gd name="T4" fmla="*/ 44 w 44"/>
                  <a:gd name="T5" fmla="*/ 41 h 971"/>
                  <a:gd name="T6" fmla="*/ 44 w 44"/>
                  <a:gd name="T7" fmla="*/ 935 h 971"/>
                  <a:gd name="T8" fmla="*/ 40 w 44"/>
                  <a:gd name="T9" fmla="*/ 939 h 971"/>
                  <a:gd name="T10" fmla="*/ 32 w 44"/>
                  <a:gd name="T11" fmla="*/ 943 h 971"/>
                  <a:gd name="T12" fmla="*/ 28 w 44"/>
                  <a:gd name="T13" fmla="*/ 947 h 971"/>
                  <a:gd name="T14" fmla="*/ 24 w 44"/>
                  <a:gd name="T15" fmla="*/ 951 h 971"/>
                  <a:gd name="T16" fmla="*/ 16 w 44"/>
                  <a:gd name="T17" fmla="*/ 955 h 971"/>
                  <a:gd name="T18" fmla="*/ 12 w 44"/>
                  <a:gd name="T19" fmla="*/ 959 h 971"/>
                  <a:gd name="T20" fmla="*/ 8 w 44"/>
                  <a:gd name="T21" fmla="*/ 963 h 971"/>
                  <a:gd name="T22" fmla="*/ 0 w 44"/>
                  <a:gd name="T23" fmla="*/ 971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971">
                    <a:moveTo>
                      <a:pt x="0" y="971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935"/>
                    </a:lnTo>
                    <a:lnTo>
                      <a:pt x="40" y="939"/>
                    </a:lnTo>
                    <a:lnTo>
                      <a:pt x="32" y="943"/>
                    </a:lnTo>
                    <a:lnTo>
                      <a:pt x="28" y="947"/>
                    </a:lnTo>
                    <a:lnTo>
                      <a:pt x="24" y="951"/>
                    </a:lnTo>
                    <a:lnTo>
                      <a:pt x="16" y="955"/>
                    </a:lnTo>
                    <a:lnTo>
                      <a:pt x="12" y="959"/>
                    </a:lnTo>
                    <a:lnTo>
                      <a:pt x="8" y="963"/>
                    </a:lnTo>
                    <a:lnTo>
                      <a:pt x="0" y="971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6" name="Freeform 66">
                <a:extLst>
                  <a:ext uri="{FF2B5EF4-FFF2-40B4-BE49-F238E27FC236}">
                    <a16:creationId xmlns:a16="http://schemas.microsoft.com/office/drawing/2014/main" id="{8363AD4F-5E0F-73FA-3F17-762A8A9DC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10474"/>
                <a:ext cx="44" cy="894"/>
              </a:xfrm>
              <a:custGeom>
                <a:avLst/>
                <a:gdLst>
                  <a:gd name="T0" fmla="*/ 0 w 44"/>
                  <a:gd name="T1" fmla="*/ 894 h 894"/>
                  <a:gd name="T2" fmla="*/ 0 w 44"/>
                  <a:gd name="T3" fmla="*/ 0 h 894"/>
                  <a:gd name="T4" fmla="*/ 44 w 44"/>
                  <a:gd name="T5" fmla="*/ 40 h 894"/>
                  <a:gd name="T6" fmla="*/ 44 w 44"/>
                  <a:gd name="T7" fmla="*/ 854 h 894"/>
                  <a:gd name="T8" fmla="*/ 36 w 44"/>
                  <a:gd name="T9" fmla="*/ 858 h 894"/>
                  <a:gd name="T10" fmla="*/ 32 w 44"/>
                  <a:gd name="T11" fmla="*/ 862 h 894"/>
                  <a:gd name="T12" fmla="*/ 28 w 44"/>
                  <a:gd name="T13" fmla="*/ 870 h 894"/>
                  <a:gd name="T14" fmla="*/ 20 w 44"/>
                  <a:gd name="T15" fmla="*/ 874 h 894"/>
                  <a:gd name="T16" fmla="*/ 16 w 44"/>
                  <a:gd name="T17" fmla="*/ 878 h 894"/>
                  <a:gd name="T18" fmla="*/ 12 w 44"/>
                  <a:gd name="T19" fmla="*/ 882 h 894"/>
                  <a:gd name="T20" fmla="*/ 4 w 44"/>
                  <a:gd name="T21" fmla="*/ 886 h 894"/>
                  <a:gd name="T22" fmla="*/ 0 w 44"/>
                  <a:gd name="T23" fmla="*/ 894 h 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894">
                    <a:moveTo>
                      <a:pt x="0" y="894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854"/>
                    </a:lnTo>
                    <a:lnTo>
                      <a:pt x="36" y="858"/>
                    </a:lnTo>
                    <a:lnTo>
                      <a:pt x="32" y="862"/>
                    </a:lnTo>
                    <a:lnTo>
                      <a:pt x="28" y="870"/>
                    </a:lnTo>
                    <a:lnTo>
                      <a:pt x="20" y="874"/>
                    </a:lnTo>
                    <a:lnTo>
                      <a:pt x="16" y="878"/>
                    </a:lnTo>
                    <a:lnTo>
                      <a:pt x="12" y="882"/>
                    </a:lnTo>
                    <a:lnTo>
                      <a:pt x="4" y="886"/>
                    </a:lnTo>
                    <a:lnTo>
                      <a:pt x="0" y="89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7" name="Freeform 67">
                <a:extLst>
                  <a:ext uri="{FF2B5EF4-FFF2-40B4-BE49-F238E27FC236}">
                    <a16:creationId xmlns:a16="http://schemas.microsoft.com/office/drawing/2014/main" id="{48A8E0ED-61F3-60EA-79E2-6387271B0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0514"/>
                <a:ext cx="41" cy="814"/>
              </a:xfrm>
              <a:custGeom>
                <a:avLst/>
                <a:gdLst>
                  <a:gd name="T0" fmla="*/ 0 w 41"/>
                  <a:gd name="T1" fmla="*/ 814 h 814"/>
                  <a:gd name="T2" fmla="*/ 0 w 41"/>
                  <a:gd name="T3" fmla="*/ 0 h 814"/>
                  <a:gd name="T4" fmla="*/ 41 w 41"/>
                  <a:gd name="T5" fmla="*/ 40 h 814"/>
                  <a:gd name="T6" fmla="*/ 41 w 41"/>
                  <a:gd name="T7" fmla="*/ 770 h 814"/>
                  <a:gd name="T8" fmla="*/ 37 w 41"/>
                  <a:gd name="T9" fmla="*/ 774 h 814"/>
                  <a:gd name="T10" fmla="*/ 33 w 41"/>
                  <a:gd name="T11" fmla="*/ 778 h 814"/>
                  <a:gd name="T12" fmla="*/ 25 w 41"/>
                  <a:gd name="T13" fmla="*/ 786 h 814"/>
                  <a:gd name="T14" fmla="*/ 21 w 41"/>
                  <a:gd name="T15" fmla="*/ 790 h 814"/>
                  <a:gd name="T16" fmla="*/ 17 w 41"/>
                  <a:gd name="T17" fmla="*/ 798 h 814"/>
                  <a:gd name="T18" fmla="*/ 8 w 41"/>
                  <a:gd name="T19" fmla="*/ 802 h 814"/>
                  <a:gd name="T20" fmla="*/ 4 w 41"/>
                  <a:gd name="T21" fmla="*/ 806 h 814"/>
                  <a:gd name="T22" fmla="*/ 0 w 41"/>
                  <a:gd name="T23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814">
                    <a:moveTo>
                      <a:pt x="0" y="81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770"/>
                    </a:lnTo>
                    <a:lnTo>
                      <a:pt x="37" y="774"/>
                    </a:lnTo>
                    <a:lnTo>
                      <a:pt x="33" y="778"/>
                    </a:lnTo>
                    <a:lnTo>
                      <a:pt x="25" y="786"/>
                    </a:lnTo>
                    <a:lnTo>
                      <a:pt x="21" y="790"/>
                    </a:lnTo>
                    <a:lnTo>
                      <a:pt x="17" y="798"/>
                    </a:lnTo>
                    <a:lnTo>
                      <a:pt x="8" y="802"/>
                    </a:lnTo>
                    <a:lnTo>
                      <a:pt x="4" y="806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8" name="Freeform 68">
                <a:extLst>
                  <a:ext uri="{FF2B5EF4-FFF2-40B4-BE49-F238E27FC236}">
                    <a16:creationId xmlns:a16="http://schemas.microsoft.com/office/drawing/2014/main" id="{AAD333FB-A36F-35A3-2E7F-DED6E7F28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8" y="10554"/>
                <a:ext cx="44" cy="730"/>
              </a:xfrm>
              <a:custGeom>
                <a:avLst/>
                <a:gdLst>
                  <a:gd name="T0" fmla="*/ 0 w 44"/>
                  <a:gd name="T1" fmla="*/ 730 h 730"/>
                  <a:gd name="T2" fmla="*/ 0 w 44"/>
                  <a:gd name="T3" fmla="*/ 0 h 730"/>
                  <a:gd name="T4" fmla="*/ 44 w 44"/>
                  <a:gd name="T5" fmla="*/ 41 h 730"/>
                  <a:gd name="T6" fmla="*/ 44 w 44"/>
                  <a:gd name="T7" fmla="*/ 677 h 730"/>
                  <a:gd name="T8" fmla="*/ 40 w 44"/>
                  <a:gd name="T9" fmla="*/ 685 h 730"/>
                  <a:gd name="T10" fmla="*/ 32 w 44"/>
                  <a:gd name="T11" fmla="*/ 689 h 730"/>
                  <a:gd name="T12" fmla="*/ 28 w 44"/>
                  <a:gd name="T13" fmla="*/ 697 h 730"/>
                  <a:gd name="T14" fmla="*/ 24 w 44"/>
                  <a:gd name="T15" fmla="*/ 705 h 730"/>
                  <a:gd name="T16" fmla="*/ 16 w 44"/>
                  <a:gd name="T17" fmla="*/ 709 h 730"/>
                  <a:gd name="T18" fmla="*/ 12 w 44"/>
                  <a:gd name="T19" fmla="*/ 718 h 730"/>
                  <a:gd name="T20" fmla="*/ 8 w 44"/>
                  <a:gd name="T21" fmla="*/ 722 h 730"/>
                  <a:gd name="T22" fmla="*/ 0 w 44"/>
                  <a:gd name="T23" fmla="*/ 730 h 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30">
                    <a:moveTo>
                      <a:pt x="0" y="730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677"/>
                    </a:lnTo>
                    <a:lnTo>
                      <a:pt x="40" y="685"/>
                    </a:lnTo>
                    <a:lnTo>
                      <a:pt x="32" y="689"/>
                    </a:lnTo>
                    <a:lnTo>
                      <a:pt x="28" y="697"/>
                    </a:lnTo>
                    <a:lnTo>
                      <a:pt x="24" y="705"/>
                    </a:lnTo>
                    <a:lnTo>
                      <a:pt x="16" y="709"/>
                    </a:lnTo>
                    <a:lnTo>
                      <a:pt x="12" y="718"/>
                    </a:lnTo>
                    <a:lnTo>
                      <a:pt x="8" y="722"/>
                    </a:lnTo>
                    <a:lnTo>
                      <a:pt x="0" y="730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29" name="Freeform 69">
                <a:extLst>
                  <a:ext uri="{FF2B5EF4-FFF2-40B4-BE49-F238E27FC236}">
                    <a16:creationId xmlns:a16="http://schemas.microsoft.com/office/drawing/2014/main" id="{4F1A96B0-5356-D510-3408-697A5C56D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10595"/>
                <a:ext cx="44" cy="636"/>
              </a:xfrm>
              <a:custGeom>
                <a:avLst/>
                <a:gdLst>
                  <a:gd name="T0" fmla="*/ 0 w 44"/>
                  <a:gd name="T1" fmla="*/ 636 h 636"/>
                  <a:gd name="T2" fmla="*/ 0 w 44"/>
                  <a:gd name="T3" fmla="*/ 0 h 636"/>
                  <a:gd name="T4" fmla="*/ 44 w 44"/>
                  <a:gd name="T5" fmla="*/ 40 h 636"/>
                  <a:gd name="T6" fmla="*/ 44 w 44"/>
                  <a:gd name="T7" fmla="*/ 580 h 636"/>
                  <a:gd name="T8" fmla="*/ 36 w 44"/>
                  <a:gd name="T9" fmla="*/ 588 h 636"/>
                  <a:gd name="T10" fmla="*/ 32 w 44"/>
                  <a:gd name="T11" fmla="*/ 596 h 636"/>
                  <a:gd name="T12" fmla="*/ 28 w 44"/>
                  <a:gd name="T13" fmla="*/ 604 h 636"/>
                  <a:gd name="T14" fmla="*/ 24 w 44"/>
                  <a:gd name="T15" fmla="*/ 608 h 636"/>
                  <a:gd name="T16" fmla="*/ 16 w 44"/>
                  <a:gd name="T17" fmla="*/ 616 h 636"/>
                  <a:gd name="T18" fmla="*/ 12 w 44"/>
                  <a:gd name="T19" fmla="*/ 624 h 636"/>
                  <a:gd name="T20" fmla="*/ 4 w 44"/>
                  <a:gd name="T21" fmla="*/ 632 h 636"/>
                  <a:gd name="T22" fmla="*/ 0 w 44"/>
                  <a:gd name="T23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636">
                    <a:moveTo>
                      <a:pt x="0" y="636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580"/>
                    </a:lnTo>
                    <a:lnTo>
                      <a:pt x="36" y="588"/>
                    </a:lnTo>
                    <a:lnTo>
                      <a:pt x="32" y="596"/>
                    </a:lnTo>
                    <a:lnTo>
                      <a:pt x="28" y="604"/>
                    </a:lnTo>
                    <a:lnTo>
                      <a:pt x="24" y="608"/>
                    </a:lnTo>
                    <a:lnTo>
                      <a:pt x="16" y="616"/>
                    </a:lnTo>
                    <a:lnTo>
                      <a:pt x="12" y="624"/>
                    </a:lnTo>
                    <a:lnTo>
                      <a:pt x="4" y="632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0" name="Freeform 70">
                <a:extLst>
                  <a:ext uri="{FF2B5EF4-FFF2-40B4-BE49-F238E27FC236}">
                    <a16:creationId xmlns:a16="http://schemas.microsoft.com/office/drawing/2014/main" id="{AC73CA07-2507-2FA8-FACA-1E4CEF53F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6" y="10635"/>
                <a:ext cx="41" cy="540"/>
              </a:xfrm>
              <a:custGeom>
                <a:avLst/>
                <a:gdLst>
                  <a:gd name="T0" fmla="*/ 0 w 41"/>
                  <a:gd name="T1" fmla="*/ 540 h 540"/>
                  <a:gd name="T2" fmla="*/ 0 w 41"/>
                  <a:gd name="T3" fmla="*/ 0 h 540"/>
                  <a:gd name="T4" fmla="*/ 41 w 41"/>
                  <a:gd name="T5" fmla="*/ 40 h 540"/>
                  <a:gd name="T6" fmla="*/ 41 w 41"/>
                  <a:gd name="T7" fmla="*/ 475 h 540"/>
                  <a:gd name="T8" fmla="*/ 37 w 41"/>
                  <a:gd name="T9" fmla="*/ 483 h 540"/>
                  <a:gd name="T10" fmla="*/ 33 w 41"/>
                  <a:gd name="T11" fmla="*/ 491 h 540"/>
                  <a:gd name="T12" fmla="*/ 29 w 41"/>
                  <a:gd name="T13" fmla="*/ 500 h 540"/>
                  <a:gd name="T14" fmla="*/ 21 w 41"/>
                  <a:gd name="T15" fmla="*/ 508 h 540"/>
                  <a:gd name="T16" fmla="*/ 16 w 41"/>
                  <a:gd name="T17" fmla="*/ 516 h 540"/>
                  <a:gd name="T18" fmla="*/ 12 w 41"/>
                  <a:gd name="T19" fmla="*/ 524 h 540"/>
                  <a:gd name="T20" fmla="*/ 4 w 41"/>
                  <a:gd name="T21" fmla="*/ 532 h 540"/>
                  <a:gd name="T22" fmla="*/ 0 w 41"/>
                  <a:gd name="T23" fmla="*/ 54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540">
                    <a:moveTo>
                      <a:pt x="0" y="540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475"/>
                    </a:lnTo>
                    <a:lnTo>
                      <a:pt x="37" y="483"/>
                    </a:lnTo>
                    <a:lnTo>
                      <a:pt x="33" y="491"/>
                    </a:lnTo>
                    <a:lnTo>
                      <a:pt x="29" y="500"/>
                    </a:lnTo>
                    <a:lnTo>
                      <a:pt x="21" y="508"/>
                    </a:lnTo>
                    <a:lnTo>
                      <a:pt x="16" y="516"/>
                    </a:lnTo>
                    <a:lnTo>
                      <a:pt x="12" y="524"/>
                    </a:lnTo>
                    <a:lnTo>
                      <a:pt x="4" y="532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1" name="Freeform 71">
                <a:extLst>
                  <a:ext uri="{FF2B5EF4-FFF2-40B4-BE49-F238E27FC236}">
                    <a16:creationId xmlns:a16="http://schemas.microsoft.com/office/drawing/2014/main" id="{C20F266E-BAAB-9B1D-FE78-55E0D477B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7" y="10675"/>
                <a:ext cx="44" cy="435"/>
              </a:xfrm>
              <a:custGeom>
                <a:avLst/>
                <a:gdLst>
                  <a:gd name="T0" fmla="*/ 0 w 44"/>
                  <a:gd name="T1" fmla="*/ 435 h 435"/>
                  <a:gd name="T2" fmla="*/ 0 w 44"/>
                  <a:gd name="T3" fmla="*/ 0 h 435"/>
                  <a:gd name="T4" fmla="*/ 44 w 44"/>
                  <a:gd name="T5" fmla="*/ 40 h 435"/>
                  <a:gd name="T6" fmla="*/ 44 w 44"/>
                  <a:gd name="T7" fmla="*/ 359 h 435"/>
                  <a:gd name="T8" fmla="*/ 40 w 44"/>
                  <a:gd name="T9" fmla="*/ 367 h 435"/>
                  <a:gd name="T10" fmla="*/ 36 w 44"/>
                  <a:gd name="T11" fmla="*/ 379 h 435"/>
                  <a:gd name="T12" fmla="*/ 28 w 44"/>
                  <a:gd name="T13" fmla="*/ 387 h 435"/>
                  <a:gd name="T14" fmla="*/ 24 w 44"/>
                  <a:gd name="T15" fmla="*/ 395 h 435"/>
                  <a:gd name="T16" fmla="*/ 20 w 44"/>
                  <a:gd name="T17" fmla="*/ 407 h 435"/>
                  <a:gd name="T18" fmla="*/ 12 w 44"/>
                  <a:gd name="T19" fmla="*/ 415 h 435"/>
                  <a:gd name="T20" fmla="*/ 8 w 44"/>
                  <a:gd name="T21" fmla="*/ 427 h 435"/>
                  <a:gd name="T22" fmla="*/ 0 w 44"/>
                  <a:gd name="T23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435">
                    <a:moveTo>
                      <a:pt x="0" y="435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359"/>
                    </a:lnTo>
                    <a:lnTo>
                      <a:pt x="40" y="367"/>
                    </a:lnTo>
                    <a:lnTo>
                      <a:pt x="36" y="379"/>
                    </a:lnTo>
                    <a:lnTo>
                      <a:pt x="28" y="387"/>
                    </a:lnTo>
                    <a:lnTo>
                      <a:pt x="24" y="395"/>
                    </a:lnTo>
                    <a:lnTo>
                      <a:pt x="20" y="407"/>
                    </a:lnTo>
                    <a:lnTo>
                      <a:pt x="12" y="415"/>
                    </a:lnTo>
                    <a:lnTo>
                      <a:pt x="8" y="427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2" name="Freeform 72">
                <a:extLst>
                  <a:ext uri="{FF2B5EF4-FFF2-40B4-BE49-F238E27FC236}">
                    <a16:creationId xmlns:a16="http://schemas.microsoft.com/office/drawing/2014/main" id="{6D25F199-CC59-6A63-D3A0-40A2F1614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10715"/>
                <a:ext cx="44" cy="319"/>
              </a:xfrm>
              <a:custGeom>
                <a:avLst/>
                <a:gdLst>
                  <a:gd name="T0" fmla="*/ 0 w 44"/>
                  <a:gd name="T1" fmla="*/ 319 h 319"/>
                  <a:gd name="T2" fmla="*/ 0 w 44"/>
                  <a:gd name="T3" fmla="*/ 0 h 319"/>
                  <a:gd name="T4" fmla="*/ 44 w 44"/>
                  <a:gd name="T5" fmla="*/ 41 h 319"/>
                  <a:gd name="T6" fmla="*/ 44 w 44"/>
                  <a:gd name="T7" fmla="*/ 218 h 319"/>
                  <a:gd name="T8" fmla="*/ 40 w 44"/>
                  <a:gd name="T9" fmla="*/ 230 h 319"/>
                  <a:gd name="T10" fmla="*/ 32 w 44"/>
                  <a:gd name="T11" fmla="*/ 246 h 319"/>
                  <a:gd name="T12" fmla="*/ 28 w 44"/>
                  <a:gd name="T13" fmla="*/ 258 h 319"/>
                  <a:gd name="T14" fmla="*/ 24 w 44"/>
                  <a:gd name="T15" fmla="*/ 270 h 319"/>
                  <a:gd name="T16" fmla="*/ 16 w 44"/>
                  <a:gd name="T17" fmla="*/ 283 h 319"/>
                  <a:gd name="T18" fmla="*/ 12 w 44"/>
                  <a:gd name="T19" fmla="*/ 295 h 319"/>
                  <a:gd name="T20" fmla="*/ 8 w 44"/>
                  <a:gd name="T21" fmla="*/ 307 h 319"/>
                  <a:gd name="T22" fmla="*/ 0 w 44"/>
                  <a:gd name="T23" fmla="*/ 319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319">
                    <a:moveTo>
                      <a:pt x="0" y="319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218"/>
                    </a:lnTo>
                    <a:lnTo>
                      <a:pt x="40" y="230"/>
                    </a:lnTo>
                    <a:lnTo>
                      <a:pt x="32" y="246"/>
                    </a:lnTo>
                    <a:lnTo>
                      <a:pt x="28" y="258"/>
                    </a:lnTo>
                    <a:lnTo>
                      <a:pt x="24" y="270"/>
                    </a:lnTo>
                    <a:lnTo>
                      <a:pt x="16" y="283"/>
                    </a:lnTo>
                    <a:lnTo>
                      <a:pt x="12" y="295"/>
                    </a:lnTo>
                    <a:lnTo>
                      <a:pt x="8" y="307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3" name="Freeform 73">
                <a:extLst>
                  <a:ext uri="{FF2B5EF4-FFF2-40B4-BE49-F238E27FC236}">
                    <a16:creationId xmlns:a16="http://schemas.microsoft.com/office/drawing/2014/main" id="{D7BB06AD-C674-8ACC-BABF-983001A6F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" y="10756"/>
                <a:ext cx="41" cy="177"/>
              </a:xfrm>
              <a:custGeom>
                <a:avLst/>
                <a:gdLst>
                  <a:gd name="T0" fmla="*/ 0 w 41"/>
                  <a:gd name="T1" fmla="*/ 177 h 177"/>
                  <a:gd name="T2" fmla="*/ 0 w 41"/>
                  <a:gd name="T3" fmla="*/ 0 h 177"/>
                  <a:gd name="T4" fmla="*/ 41 w 41"/>
                  <a:gd name="T5" fmla="*/ 40 h 177"/>
                  <a:gd name="T6" fmla="*/ 37 w 41"/>
                  <a:gd name="T7" fmla="*/ 56 h 177"/>
                  <a:gd name="T8" fmla="*/ 33 w 41"/>
                  <a:gd name="T9" fmla="*/ 72 h 177"/>
                  <a:gd name="T10" fmla="*/ 29 w 41"/>
                  <a:gd name="T11" fmla="*/ 92 h 177"/>
                  <a:gd name="T12" fmla="*/ 25 w 41"/>
                  <a:gd name="T13" fmla="*/ 109 h 177"/>
                  <a:gd name="T14" fmla="*/ 16 w 41"/>
                  <a:gd name="T15" fmla="*/ 129 h 177"/>
                  <a:gd name="T16" fmla="*/ 12 w 41"/>
                  <a:gd name="T17" fmla="*/ 145 h 177"/>
                  <a:gd name="T18" fmla="*/ 4 w 41"/>
                  <a:gd name="T19" fmla="*/ 161 h 177"/>
                  <a:gd name="T20" fmla="*/ 0 w 41"/>
                  <a:gd name="T2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177">
                    <a:moveTo>
                      <a:pt x="0" y="177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37" y="56"/>
                    </a:lnTo>
                    <a:lnTo>
                      <a:pt x="33" y="72"/>
                    </a:lnTo>
                    <a:lnTo>
                      <a:pt x="29" y="92"/>
                    </a:lnTo>
                    <a:lnTo>
                      <a:pt x="25" y="109"/>
                    </a:lnTo>
                    <a:lnTo>
                      <a:pt x="16" y="129"/>
                    </a:lnTo>
                    <a:lnTo>
                      <a:pt x="12" y="145"/>
                    </a:lnTo>
                    <a:lnTo>
                      <a:pt x="4" y="161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4" name="Freeform 74">
                <a:extLst>
                  <a:ext uri="{FF2B5EF4-FFF2-40B4-BE49-F238E27FC236}">
                    <a16:creationId xmlns:a16="http://schemas.microsoft.com/office/drawing/2014/main" id="{8CCCFFB4-CC5A-6AF9-25F8-CB9C9EC3A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6" y="8979"/>
                <a:ext cx="709" cy="189"/>
              </a:xfrm>
              <a:custGeom>
                <a:avLst/>
                <a:gdLst>
                  <a:gd name="T0" fmla="*/ 584 w 709"/>
                  <a:gd name="T1" fmla="*/ 157 h 189"/>
                  <a:gd name="T2" fmla="*/ 512 w 709"/>
                  <a:gd name="T3" fmla="*/ 0 h 189"/>
                  <a:gd name="T4" fmla="*/ 0 w 709"/>
                  <a:gd name="T5" fmla="*/ 0 h 189"/>
                  <a:gd name="T6" fmla="*/ 0 w 709"/>
                  <a:gd name="T7" fmla="*/ 189 h 189"/>
                  <a:gd name="T8" fmla="*/ 512 w 709"/>
                  <a:gd name="T9" fmla="*/ 189 h 189"/>
                  <a:gd name="T10" fmla="*/ 439 w 709"/>
                  <a:gd name="T11" fmla="*/ 36 h 189"/>
                  <a:gd name="T12" fmla="*/ 584 w 709"/>
                  <a:gd name="T13" fmla="*/ 157 h 189"/>
                  <a:gd name="T14" fmla="*/ 709 w 709"/>
                  <a:gd name="T15" fmla="*/ 0 h 189"/>
                  <a:gd name="T16" fmla="*/ 512 w 709"/>
                  <a:gd name="T17" fmla="*/ 0 h 189"/>
                  <a:gd name="T18" fmla="*/ 584 w 70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9" h="189">
                    <a:moveTo>
                      <a:pt x="584" y="157"/>
                    </a:moveTo>
                    <a:lnTo>
                      <a:pt x="512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12" y="189"/>
                    </a:lnTo>
                    <a:lnTo>
                      <a:pt x="439" y="36"/>
                    </a:lnTo>
                    <a:lnTo>
                      <a:pt x="584" y="157"/>
                    </a:lnTo>
                    <a:lnTo>
                      <a:pt x="709" y="0"/>
                    </a:lnTo>
                    <a:lnTo>
                      <a:pt x="512" y="0"/>
                    </a:lnTo>
                    <a:lnTo>
                      <a:pt x="584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5" name="Freeform 75">
                <a:extLst>
                  <a:ext uri="{FF2B5EF4-FFF2-40B4-BE49-F238E27FC236}">
                    <a16:creationId xmlns:a16="http://schemas.microsoft.com/office/drawing/2014/main" id="{88AC451C-0CD6-9C8F-1873-051DD2D9C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6" y="9015"/>
                <a:ext cx="1124" cy="1245"/>
              </a:xfrm>
              <a:custGeom>
                <a:avLst/>
                <a:gdLst>
                  <a:gd name="T0" fmla="*/ 197 w 1124"/>
                  <a:gd name="T1" fmla="*/ 1108 h 1245"/>
                  <a:gd name="T2" fmla="*/ 201 w 1124"/>
                  <a:gd name="T3" fmla="*/ 1237 h 1245"/>
                  <a:gd name="T4" fmla="*/ 1124 w 1124"/>
                  <a:gd name="T5" fmla="*/ 121 h 1245"/>
                  <a:gd name="T6" fmla="*/ 979 w 1124"/>
                  <a:gd name="T7" fmla="*/ 0 h 1245"/>
                  <a:gd name="T8" fmla="*/ 56 w 1124"/>
                  <a:gd name="T9" fmla="*/ 1116 h 1245"/>
                  <a:gd name="T10" fmla="*/ 64 w 1124"/>
                  <a:gd name="T11" fmla="*/ 1245 h 1245"/>
                  <a:gd name="T12" fmla="*/ 56 w 1124"/>
                  <a:gd name="T13" fmla="*/ 1116 h 1245"/>
                  <a:gd name="T14" fmla="*/ 0 w 1124"/>
                  <a:gd name="T15" fmla="*/ 1185 h 1245"/>
                  <a:gd name="T16" fmla="*/ 64 w 1124"/>
                  <a:gd name="T17" fmla="*/ 1245 h 1245"/>
                  <a:gd name="T18" fmla="*/ 197 w 1124"/>
                  <a:gd name="T19" fmla="*/ 1108 h 1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24" h="1245">
                    <a:moveTo>
                      <a:pt x="197" y="1108"/>
                    </a:moveTo>
                    <a:lnTo>
                      <a:pt x="201" y="1237"/>
                    </a:lnTo>
                    <a:lnTo>
                      <a:pt x="1124" y="121"/>
                    </a:lnTo>
                    <a:lnTo>
                      <a:pt x="979" y="0"/>
                    </a:lnTo>
                    <a:lnTo>
                      <a:pt x="56" y="1116"/>
                    </a:lnTo>
                    <a:lnTo>
                      <a:pt x="64" y="1245"/>
                    </a:lnTo>
                    <a:lnTo>
                      <a:pt x="56" y="1116"/>
                    </a:lnTo>
                    <a:lnTo>
                      <a:pt x="0" y="1185"/>
                    </a:lnTo>
                    <a:lnTo>
                      <a:pt x="64" y="1245"/>
                    </a:lnTo>
                    <a:lnTo>
                      <a:pt x="197" y="1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6" name="Freeform 76">
                <a:extLst>
                  <a:ext uri="{FF2B5EF4-FFF2-40B4-BE49-F238E27FC236}">
                    <a16:creationId xmlns:a16="http://schemas.microsoft.com/office/drawing/2014/main" id="{601F4FFE-6F42-2F82-38FD-F26894A78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" y="10123"/>
                <a:ext cx="1080" cy="1016"/>
              </a:xfrm>
              <a:custGeom>
                <a:avLst/>
                <a:gdLst>
                  <a:gd name="T0" fmla="*/ 1080 w 1080"/>
                  <a:gd name="T1" fmla="*/ 947 h 1016"/>
                  <a:gd name="T2" fmla="*/ 1052 w 1080"/>
                  <a:gd name="T3" fmla="*/ 879 h 1016"/>
                  <a:gd name="T4" fmla="*/ 133 w 1080"/>
                  <a:gd name="T5" fmla="*/ 0 h 1016"/>
                  <a:gd name="T6" fmla="*/ 0 w 1080"/>
                  <a:gd name="T7" fmla="*/ 137 h 1016"/>
                  <a:gd name="T8" fmla="*/ 923 w 1080"/>
                  <a:gd name="T9" fmla="*/ 1016 h 1016"/>
                  <a:gd name="T10" fmla="*/ 891 w 1080"/>
                  <a:gd name="T11" fmla="*/ 947 h 1016"/>
                  <a:gd name="T12" fmla="*/ 1080 w 1080"/>
                  <a:gd name="T13" fmla="*/ 947 h 1016"/>
                  <a:gd name="T14" fmla="*/ 1080 w 1080"/>
                  <a:gd name="T15" fmla="*/ 907 h 1016"/>
                  <a:gd name="T16" fmla="*/ 1052 w 1080"/>
                  <a:gd name="T17" fmla="*/ 879 h 1016"/>
                  <a:gd name="T18" fmla="*/ 1080 w 1080"/>
                  <a:gd name="T19" fmla="*/ 947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0" h="1016">
                    <a:moveTo>
                      <a:pt x="1080" y="947"/>
                    </a:moveTo>
                    <a:lnTo>
                      <a:pt x="1052" y="879"/>
                    </a:lnTo>
                    <a:lnTo>
                      <a:pt x="133" y="0"/>
                    </a:lnTo>
                    <a:lnTo>
                      <a:pt x="0" y="137"/>
                    </a:lnTo>
                    <a:lnTo>
                      <a:pt x="923" y="1016"/>
                    </a:lnTo>
                    <a:lnTo>
                      <a:pt x="891" y="947"/>
                    </a:lnTo>
                    <a:lnTo>
                      <a:pt x="1080" y="947"/>
                    </a:lnTo>
                    <a:lnTo>
                      <a:pt x="1080" y="907"/>
                    </a:lnTo>
                    <a:lnTo>
                      <a:pt x="1052" y="879"/>
                    </a:lnTo>
                    <a:lnTo>
                      <a:pt x="1080" y="9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7" name="Freeform 77">
                <a:extLst>
                  <a:ext uri="{FF2B5EF4-FFF2-40B4-BE49-F238E27FC236}">
                    <a16:creationId xmlns:a16="http://schemas.microsoft.com/office/drawing/2014/main" id="{47F05A95-D20E-B9E7-08FD-26364DE31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" y="11070"/>
                <a:ext cx="189" cy="814"/>
              </a:xfrm>
              <a:custGeom>
                <a:avLst/>
                <a:gdLst>
                  <a:gd name="T0" fmla="*/ 32 w 189"/>
                  <a:gd name="T1" fmla="*/ 661 h 814"/>
                  <a:gd name="T2" fmla="*/ 189 w 189"/>
                  <a:gd name="T3" fmla="*/ 592 h 814"/>
                  <a:gd name="T4" fmla="*/ 189 w 189"/>
                  <a:gd name="T5" fmla="*/ 0 h 814"/>
                  <a:gd name="T6" fmla="*/ 0 w 189"/>
                  <a:gd name="T7" fmla="*/ 0 h 814"/>
                  <a:gd name="T8" fmla="*/ 0 w 189"/>
                  <a:gd name="T9" fmla="*/ 592 h 814"/>
                  <a:gd name="T10" fmla="*/ 161 w 189"/>
                  <a:gd name="T11" fmla="*/ 524 h 814"/>
                  <a:gd name="T12" fmla="*/ 32 w 189"/>
                  <a:gd name="T13" fmla="*/ 661 h 814"/>
                  <a:gd name="T14" fmla="*/ 189 w 189"/>
                  <a:gd name="T15" fmla="*/ 814 h 814"/>
                  <a:gd name="T16" fmla="*/ 189 w 189"/>
                  <a:gd name="T17" fmla="*/ 592 h 814"/>
                  <a:gd name="T18" fmla="*/ 32 w 189"/>
                  <a:gd name="T19" fmla="*/ 661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814">
                    <a:moveTo>
                      <a:pt x="32" y="661"/>
                    </a:moveTo>
                    <a:lnTo>
                      <a:pt x="189" y="592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592"/>
                    </a:lnTo>
                    <a:lnTo>
                      <a:pt x="161" y="524"/>
                    </a:lnTo>
                    <a:lnTo>
                      <a:pt x="32" y="661"/>
                    </a:lnTo>
                    <a:lnTo>
                      <a:pt x="189" y="814"/>
                    </a:lnTo>
                    <a:lnTo>
                      <a:pt x="189" y="592"/>
                    </a:lnTo>
                    <a:lnTo>
                      <a:pt x="32" y="6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8" name="Freeform 78">
                <a:extLst>
                  <a:ext uri="{FF2B5EF4-FFF2-40B4-BE49-F238E27FC236}">
                    <a16:creationId xmlns:a16="http://schemas.microsoft.com/office/drawing/2014/main" id="{12B57608-A224-B108-A76D-C4AE32711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10075"/>
                <a:ext cx="1765" cy="1656"/>
              </a:xfrm>
              <a:custGeom>
                <a:avLst/>
                <a:gdLst>
                  <a:gd name="T0" fmla="*/ 0 w 1765"/>
                  <a:gd name="T1" fmla="*/ 68 h 1656"/>
                  <a:gd name="T2" fmla="*/ 32 w 1765"/>
                  <a:gd name="T3" fmla="*/ 137 h 1656"/>
                  <a:gd name="T4" fmla="*/ 1636 w 1765"/>
                  <a:gd name="T5" fmla="*/ 1656 h 1656"/>
                  <a:gd name="T6" fmla="*/ 1765 w 1765"/>
                  <a:gd name="T7" fmla="*/ 1519 h 1656"/>
                  <a:gd name="T8" fmla="*/ 161 w 1765"/>
                  <a:gd name="T9" fmla="*/ 0 h 1656"/>
                  <a:gd name="T10" fmla="*/ 189 w 1765"/>
                  <a:gd name="T11" fmla="*/ 68 h 1656"/>
                  <a:gd name="T12" fmla="*/ 0 w 1765"/>
                  <a:gd name="T13" fmla="*/ 68 h 1656"/>
                  <a:gd name="T14" fmla="*/ 0 w 1765"/>
                  <a:gd name="T15" fmla="*/ 109 h 1656"/>
                  <a:gd name="T16" fmla="*/ 32 w 1765"/>
                  <a:gd name="T17" fmla="*/ 137 h 1656"/>
                  <a:gd name="T18" fmla="*/ 0 w 1765"/>
                  <a:gd name="T19" fmla="*/ 68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5" h="1656">
                    <a:moveTo>
                      <a:pt x="0" y="68"/>
                    </a:moveTo>
                    <a:lnTo>
                      <a:pt x="32" y="137"/>
                    </a:lnTo>
                    <a:lnTo>
                      <a:pt x="1636" y="1656"/>
                    </a:lnTo>
                    <a:lnTo>
                      <a:pt x="1765" y="1519"/>
                    </a:lnTo>
                    <a:lnTo>
                      <a:pt x="161" y="0"/>
                    </a:lnTo>
                    <a:lnTo>
                      <a:pt x="189" y="68"/>
                    </a:lnTo>
                    <a:lnTo>
                      <a:pt x="0" y="68"/>
                    </a:lnTo>
                    <a:lnTo>
                      <a:pt x="0" y="109"/>
                    </a:lnTo>
                    <a:lnTo>
                      <a:pt x="32" y="137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39" name="Freeform 79">
                <a:extLst>
                  <a:ext uri="{FF2B5EF4-FFF2-40B4-BE49-F238E27FC236}">
                    <a16:creationId xmlns:a16="http://schemas.microsoft.com/office/drawing/2014/main" id="{2CEB65E5-4073-864C-CEFE-D00B92383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8096"/>
                <a:ext cx="189" cy="2047"/>
              </a:xfrm>
              <a:custGeom>
                <a:avLst/>
                <a:gdLst>
                  <a:gd name="T0" fmla="*/ 97 w 189"/>
                  <a:gd name="T1" fmla="*/ 0 h 2047"/>
                  <a:gd name="T2" fmla="*/ 0 w 189"/>
                  <a:gd name="T3" fmla="*/ 97 h 2047"/>
                  <a:gd name="T4" fmla="*/ 0 w 189"/>
                  <a:gd name="T5" fmla="*/ 2047 h 2047"/>
                  <a:gd name="T6" fmla="*/ 189 w 189"/>
                  <a:gd name="T7" fmla="*/ 2047 h 2047"/>
                  <a:gd name="T8" fmla="*/ 189 w 189"/>
                  <a:gd name="T9" fmla="*/ 97 h 2047"/>
                  <a:gd name="T10" fmla="*/ 97 w 189"/>
                  <a:gd name="T11" fmla="*/ 190 h 2047"/>
                  <a:gd name="T12" fmla="*/ 97 w 189"/>
                  <a:gd name="T13" fmla="*/ 0 h 2047"/>
                  <a:gd name="T14" fmla="*/ 0 w 189"/>
                  <a:gd name="T15" fmla="*/ 0 h 2047"/>
                  <a:gd name="T16" fmla="*/ 0 w 189"/>
                  <a:gd name="T17" fmla="*/ 97 h 2047"/>
                  <a:gd name="T18" fmla="*/ 97 w 189"/>
                  <a:gd name="T19" fmla="*/ 0 h 2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047">
                    <a:moveTo>
                      <a:pt x="97" y="0"/>
                    </a:moveTo>
                    <a:lnTo>
                      <a:pt x="0" y="97"/>
                    </a:lnTo>
                    <a:lnTo>
                      <a:pt x="0" y="2047"/>
                    </a:lnTo>
                    <a:lnTo>
                      <a:pt x="189" y="2047"/>
                    </a:lnTo>
                    <a:lnTo>
                      <a:pt x="189" y="97"/>
                    </a:lnTo>
                    <a:lnTo>
                      <a:pt x="97" y="190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7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0" name="Freeform 80">
                <a:extLst>
                  <a:ext uri="{FF2B5EF4-FFF2-40B4-BE49-F238E27FC236}">
                    <a16:creationId xmlns:a16="http://schemas.microsoft.com/office/drawing/2014/main" id="{8D2F86E2-5496-8F54-764C-770D36789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096"/>
                <a:ext cx="604" cy="190"/>
              </a:xfrm>
              <a:custGeom>
                <a:avLst/>
                <a:gdLst>
                  <a:gd name="T0" fmla="*/ 604 w 604"/>
                  <a:gd name="T1" fmla="*/ 97 h 190"/>
                  <a:gd name="T2" fmla="*/ 507 w 604"/>
                  <a:gd name="T3" fmla="*/ 0 h 190"/>
                  <a:gd name="T4" fmla="*/ 0 w 604"/>
                  <a:gd name="T5" fmla="*/ 0 h 190"/>
                  <a:gd name="T6" fmla="*/ 0 w 604"/>
                  <a:gd name="T7" fmla="*/ 190 h 190"/>
                  <a:gd name="T8" fmla="*/ 507 w 604"/>
                  <a:gd name="T9" fmla="*/ 190 h 190"/>
                  <a:gd name="T10" fmla="*/ 415 w 604"/>
                  <a:gd name="T11" fmla="*/ 97 h 190"/>
                  <a:gd name="T12" fmla="*/ 604 w 604"/>
                  <a:gd name="T13" fmla="*/ 97 h 190"/>
                  <a:gd name="T14" fmla="*/ 604 w 604"/>
                  <a:gd name="T15" fmla="*/ 0 h 190"/>
                  <a:gd name="T16" fmla="*/ 507 w 604"/>
                  <a:gd name="T17" fmla="*/ 0 h 190"/>
                  <a:gd name="T18" fmla="*/ 604 w 604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4" h="190">
                    <a:moveTo>
                      <a:pt x="604" y="97"/>
                    </a:moveTo>
                    <a:lnTo>
                      <a:pt x="507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7" y="190"/>
                    </a:lnTo>
                    <a:lnTo>
                      <a:pt x="415" y="97"/>
                    </a:lnTo>
                    <a:lnTo>
                      <a:pt x="604" y="97"/>
                    </a:lnTo>
                    <a:lnTo>
                      <a:pt x="604" y="0"/>
                    </a:lnTo>
                    <a:lnTo>
                      <a:pt x="507" y="0"/>
                    </a:lnTo>
                    <a:lnTo>
                      <a:pt x="604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1" name="Freeform 81">
                <a:extLst>
                  <a:ext uri="{FF2B5EF4-FFF2-40B4-BE49-F238E27FC236}">
                    <a16:creationId xmlns:a16="http://schemas.microsoft.com/office/drawing/2014/main" id="{94727B6B-953C-A937-6969-1A7C83FAC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189" cy="1805"/>
              </a:xfrm>
              <a:custGeom>
                <a:avLst/>
                <a:gdLst>
                  <a:gd name="T0" fmla="*/ 20 w 189"/>
                  <a:gd name="T1" fmla="*/ 1491 h 1805"/>
                  <a:gd name="T2" fmla="*/ 189 w 189"/>
                  <a:gd name="T3" fmla="*/ 1555 h 1805"/>
                  <a:gd name="T4" fmla="*/ 189 w 189"/>
                  <a:gd name="T5" fmla="*/ 0 h 1805"/>
                  <a:gd name="T6" fmla="*/ 0 w 189"/>
                  <a:gd name="T7" fmla="*/ 0 h 1805"/>
                  <a:gd name="T8" fmla="*/ 0 w 189"/>
                  <a:gd name="T9" fmla="*/ 1555 h 1805"/>
                  <a:gd name="T10" fmla="*/ 165 w 189"/>
                  <a:gd name="T11" fmla="*/ 1616 h 1805"/>
                  <a:gd name="T12" fmla="*/ 0 w 189"/>
                  <a:gd name="T13" fmla="*/ 1555 h 1805"/>
                  <a:gd name="T14" fmla="*/ 0 w 189"/>
                  <a:gd name="T15" fmla="*/ 1805 h 1805"/>
                  <a:gd name="T16" fmla="*/ 165 w 189"/>
                  <a:gd name="T17" fmla="*/ 1616 h 1805"/>
                  <a:gd name="T18" fmla="*/ 20 w 189"/>
                  <a:gd name="T19" fmla="*/ 1491 h 1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05">
                    <a:moveTo>
                      <a:pt x="20" y="1491"/>
                    </a:moveTo>
                    <a:lnTo>
                      <a:pt x="189" y="155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555"/>
                    </a:lnTo>
                    <a:lnTo>
                      <a:pt x="165" y="1616"/>
                    </a:lnTo>
                    <a:lnTo>
                      <a:pt x="0" y="1555"/>
                    </a:lnTo>
                    <a:lnTo>
                      <a:pt x="0" y="1805"/>
                    </a:lnTo>
                    <a:lnTo>
                      <a:pt x="165" y="1616"/>
                    </a:lnTo>
                    <a:lnTo>
                      <a:pt x="20" y="14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2" name="Freeform 82">
                <a:extLst>
                  <a:ext uri="{FF2B5EF4-FFF2-40B4-BE49-F238E27FC236}">
                    <a16:creationId xmlns:a16="http://schemas.microsoft.com/office/drawing/2014/main" id="{B0628AD8-BB94-3C94-9552-923CC2361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9" y="8979"/>
                <a:ext cx="729" cy="830"/>
              </a:xfrm>
              <a:custGeom>
                <a:avLst/>
                <a:gdLst>
                  <a:gd name="T0" fmla="*/ 657 w 729"/>
                  <a:gd name="T1" fmla="*/ 0 h 830"/>
                  <a:gd name="T2" fmla="*/ 584 w 729"/>
                  <a:gd name="T3" fmla="*/ 32 h 830"/>
                  <a:gd name="T4" fmla="*/ 0 w 729"/>
                  <a:gd name="T5" fmla="*/ 705 h 830"/>
                  <a:gd name="T6" fmla="*/ 145 w 729"/>
                  <a:gd name="T7" fmla="*/ 830 h 830"/>
                  <a:gd name="T8" fmla="*/ 729 w 729"/>
                  <a:gd name="T9" fmla="*/ 157 h 830"/>
                  <a:gd name="T10" fmla="*/ 657 w 729"/>
                  <a:gd name="T11" fmla="*/ 189 h 830"/>
                  <a:gd name="T12" fmla="*/ 657 w 729"/>
                  <a:gd name="T13" fmla="*/ 0 h 830"/>
                  <a:gd name="T14" fmla="*/ 612 w 729"/>
                  <a:gd name="T15" fmla="*/ 0 h 830"/>
                  <a:gd name="T16" fmla="*/ 584 w 729"/>
                  <a:gd name="T17" fmla="*/ 32 h 830"/>
                  <a:gd name="T18" fmla="*/ 657 w 729"/>
                  <a:gd name="T19" fmla="*/ 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9" h="830">
                    <a:moveTo>
                      <a:pt x="657" y="0"/>
                    </a:moveTo>
                    <a:lnTo>
                      <a:pt x="584" y="32"/>
                    </a:lnTo>
                    <a:lnTo>
                      <a:pt x="0" y="705"/>
                    </a:lnTo>
                    <a:lnTo>
                      <a:pt x="145" y="830"/>
                    </a:lnTo>
                    <a:lnTo>
                      <a:pt x="729" y="157"/>
                    </a:lnTo>
                    <a:lnTo>
                      <a:pt x="657" y="189"/>
                    </a:lnTo>
                    <a:lnTo>
                      <a:pt x="657" y="0"/>
                    </a:lnTo>
                    <a:lnTo>
                      <a:pt x="612" y="0"/>
                    </a:lnTo>
                    <a:lnTo>
                      <a:pt x="584" y="32"/>
                    </a:lnTo>
                    <a:lnTo>
                      <a:pt x="6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3" name="Freeform 83">
                <a:extLst>
                  <a:ext uri="{FF2B5EF4-FFF2-40B4-BE49-F238E27FC236}">
                    <a16:creationId xmlns:a16="http://schemas.microsoft.com/office/drawing/2014/main" id="{CB167D09-BB1C-11A6-8DAF-C7A1764A8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193"/>
                <a:ext cx="32" cy="1979"/>
              </a:xfrm>
              <a:custGeom>
                <a:avLst/>
                <a:gdLst>
                  <a:gd name="T0" fmla="*/ 0 w 32"/>
                  <a:gd name="T1" fmla="*/ 1950 h 1979"/>
                  <a:gd name="T2" fmla="*/ 0 w 32"/>
                  <a:gd name="T3" fmla="*/ 0 h 1979"/>
                  <a:gd name="T4" fmla="*/ 32 w 32"/>
                  <a:gd name="T5" fmla="*/ 0 h 1979"/>
                  <a:gd name="T6" fmla="*/ 32 w 32"/>
                  <a:gd name="T7" fmla="*/ 1979 h 1979"/>
                  <a:gd name="T8" fmla="*/ 0 w 32"/>
                  <a:gd name="T9" fmla="*/ 1950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79">
                    <a:moveTo>
                      <a:pt x="0" y="19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79"/>
                    </a:lnTo>
                    <a:lnTo>
                      <a:pt x="0" y="195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4" name="Freeform 84">
                <a:extLst>
                  <a:ext uri="{FF2B5EF4-FFF2-40B4-BE49-F238E27FC236}">
                    <a16:creationId xmlns:a16="http://schemas.microsoft.com/office/drawing/2014/main" id="{81BEEDA4-A4E8-721B-188B-99CD0CE99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6" y="8193"/>
                <a:ext cx="32" cy="2011"/>
              </a:xfrm>
              <a:custGeom>
                <a:avLst/>
                <a:gdLst>
                  <a:gd name="T0" fmla="*/ 0 w 32"/>
                  <a:gd name="T1" fmla="*/ 1979 h 2011"/>
                  <a:gd name="T2" fmla="*/ 0 w 32"/>
                  <a:gd name="T3" fmla="*/ 0 h 2011"/>
                  <a:gd name="T4" fmla="*/ 32 w 32"/>
                  <a:gd name="T5" fmla="*/ 0 h 2011"/>
                  <a:gd name="T6" fmla="*/ 32 w 32"/>
                  <a:gd name="T7" fmla="*/ 2011 h 2011"/>
                  <a:gd name="T8" fmla="*/ 0 w 32"/>
                  <a:gd name="T9" fmla="*/ 1979 h 2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11">
                    <a:moveTo>
                      <a:pt x="0" y="197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11"/>
                    </a:lnTo>
                    <a:lnTo>
                      <a:pt x="0" y="197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5" name="Freeform 85">
                <a:extLst>
                  <a:ext uri="{FF2B5EF4-FFF2-40B4-BE49-F238E27FC236}">
                    <a16:creationId xmlns:a16="http://schemas.microsoft.com/office/drawing/2014/main" id="{90BAC788-577D-1863-EA46-9F516933A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8193"/>
                <a:ext cx="32" cy="2039"/>
              </a:xfrm>
              <a:custGeom>
                <a:avLst/>
                <a:gdLst>
                  <a:gd name="T0" fmla="*/ 0 w 32"/>
                  <a:gd name="T1" fmla="*/ 2011 h 2039"/>
                  <a:gd name="T2" fmla="*/ 0 w 32"/>
                  <a:gd name="T3" fmla="*/ 0 h 2039"/>
                  <a:gd name="T4" fmla="*/ 32 w 32"/>
                  <a:gd name="T5" fmla="*/ 0 h 2039"/>
                  <a:gd name="T6" fmla="*/ 32 w 32"/>
                  <a:gd name="T7" fmla="*/ 2039 h 2039"/>
                  <a:gd name="T8" fmla="*/ 0 w 32"/>
                  <a:gd name="T9" fmla="*/ 2011 h 2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39">
                    <a:moveTo>
                      <a:pt x="0" y="201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39"/>
                    </a:lnTo>
                    <a:lnTo>
                      <a:pt x="0" y="2011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6" name="Freeform 86">
                <a:extLst>
                  <a:ext uri="{FF2B5EF4-FFF2-40B4-BE49-F238E27FC236}">
                    <a16:creationId xmlns:a16="http://schemas.microsoft.com/office/drawing/2014/main" id="{7A02D4B7-7E46-1821-D318-FC26D11B4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0" y="8193"/>
                <a:ext cx="33" cy="2071"/>
              </a:xfrm>
              <a:custGeom>
                <a:avLst/>
                <a:gdLst>
                  <a:gd name="T0" fmla="*/ 0 w 33"/>
                  <a:gd name="T1" fmla="*/ 2039 h 2071"/>
                  <a:gd name="T2" fmla="*/ 0 w 33"/>
                  <a:gd name="T3" fmla="*/ 0 h 2071"/>
                  <a:gd name="T4" fmla="*/ 33 w 33"/>
                  <a:gd name="T5" fmla="*/ 0 h 2071"/>
                  <a:gd name="T6" fmla="*/ 33 w 33"/>
                  <a:gd name="T7" fmla="*/ 2071 h 2071"/>
                  <a:gd name="T8" fmla="*/ 0 w 33"/>
                  <a:gd name="T9" fmla="*/ 2039 h 2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71">
                    <a:moveTo>
                      <a:pt x="0" y="2039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071"/>
                    </a:lnTo>
                    <a:lnTo>
                      <a:pt x="0" y="203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7" name="Freeform 87">
                <a:extLst>
                  <a:ext uri="{FF2B5EF4-FFF2-40B4-BE49-F238E27FC236}">
                    <a16:creationId xmlns:a16="http://schemas.microsoft.com/office/drawing/2014/main" id="{16C043F2-17B2-D0CB-5411-C4A68DD4C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3" y="8193"/>
                <a:ext cx="32" cy="2099"/>
              </a:xfrm>
              <a:custGeom>
                <a:avLst/>
                <a:gdLst>
                  <a:gd name="T0" fmla="*/ 0 w 32"/>
                  <a:gd name="T1" fmla="*/ 2071 h 2099"/>
                  <a:gd name="T2" fmla="*/ 0 w 32"/>
                  <a:gd name="T3" fmla="*/ 0 h 2099"/>
                  <a:gd name="T4" fmla="*/ 32 w 32"/>
                  <a:gd name="T5" fmla="*/ 0 h 2099"/>
                  <a:gd name="T6" fmla="*/ 32 w 32"/>
                  <a:gd name="T7" fmla="*/ 2099 h 2099"/>
                  <a:gd name="T8" fmla="*/ 0 w 32"/>
                  <a:gd name="T9" fmla="*/ 2071 h 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99">
                    <a:moveTo>
                      <a:pt x="0" y="20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99"/>
                    </a:lnTo>
                    <a:lnTo>
                      <a:pt x="0" y="207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8" name="Freeform 88">
                <a:extLst>
                  <a:ext uri="{FF2B5EF4-FFF2-40B4-BE49-F238E27FC236}">
                    <a16:creationId xmlns:a16="http://schemas.microsoft.com/office/drawing/2014/main" id="{CEBA5C05-ABB5-E143-1996-10F7FA434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8193"/>
                <a:ext cx="32" cy="2132"/>
              </a:xfrm>
              <a:custGeom>
                <a:avLst/>
                <a:gdLst>
                  <a:gd name="T0" fmla="*/ 0 w 32"/>
                  <a:gd name="T1" fmla="*/ 2099 h 2132"/>
                  <a:gd name="T2" fmla="*/ 0 w 32"/>
                  <a:gd name="T3" fmla="*/ 0 h 2132"/>
                  <a:gd name="T4" fmla="*/ 32 w 32"/>
                  <a:gd name="T5" fmla="*/ 0 h 2132"/>
                  <a:gd name="T6" fmla="*/ 32 w 32"/>
                  <a:gd name="T7" fmla="*/ 2132 h 2132"/>
                  <a:gd name="T8" fmla="*/ 0 w 32"/>
                  <a:gd name="T9" fmla="*/ 2099 h 2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32">
                    <a:moveTo>
                      <a:pt x="0" y="209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32"/>
                    </a:lnTo>
                    <a:lnTo>
                      <a:pt x="0" y="209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49" name="Freeform 89">
                <a:extLst>
                  <a:ext uri="{FF2B5EF4-FFF2-40B4-BE49-F238E27FC236}">
                    <a16:creationId xmlns:a16="http://schemas.microsoft.com/office/drawing/2014/main" id="{52E147FF-DE2E-0F48-FB1F-968A0E46E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8193"/>
                <a:ext cx="32" cy="2164"/>
              </a:xfrm>
              <a:custGeom>
                <a:avLst/>
                <a:gdLst>
                  <a:gd name="T0" fmla="*/ 0 w 32"/>
                  <a:gd name="T1" fmla="*/ 2132 h 2164"/>
                  <a:gd name="T2" fmla="*/ 0 w 32"/>
                  <a:gd name="T3" fmla="*/ 0 h 2164"/>
                  <a:gd name="T4" fmla="*/ 32 w 32"/>
                  <a:gd name="T5" fmla="*/ 0 h 2164"/>
                  <a:gd name="T6" fmla="*/ 32 w 32"/>
                  <a:gd name="T7" fmla="*/ 2164 h 2164"/>
                  <a:gd name="T8" fmla="*/ 0 w 32"/>
                  <a:gd name="T9" fmla="*/ 2132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64">
                    <a:moveTo>
                      <a:pt x="0" y="213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64"/>
                    </a:lnTo>
                    <a:lnTo>
                      <a:pt x="0" y="213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0" name="Freeform 90">
                <a:extLst>
                  <a:ext uri="{FF2B5EF4-FFF2-40B4-BE49-F238E27FC236}">
                    <a16:creationId xmlns:a16="http://schemas.microsoft.com/office/drawing/2014/main" id="{1FAC4BB6-E2B2-FC03-9ECE-111B5C223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8193"/>
                <a:ext cx="29" cy="2192"/>
              </a:xfrm>
              <a:custGeom>
                <a:avLst/>
                <a:gdLst>
                  <a:gd name="T0" fmla="*/ 0 w 29"/>
                  <a:gd name="T1" fmla="*/ 2164 h 2192"/>
                  <a:gd name="T2" fmla="*/ 0 w 29"/>
                  <a:gd name="T3" fmla="*/ 0 h 2192"/>
                  <a:gd name="T4" fmla="*/ 29 w 29"/>
                  <a:gd name="T5" fmla="*/ 0 h 2192"/>
                  <a:gd name="T6" fmla="*/ 29 w 29"/>
                  <a:gd name="T7" fmla="*/ 2192 h 2192"/>
                  <a:gd name="T8" fmla="*/ 0 w 29"/>
                  <a:gd name="T9" fmla="*/ 2164 h 2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192">
                    <a:moveTo>
                      <a:pt x="0" y="2164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192"/>
                    </a:lnTo>
                    <a:lnTo>
                      <a:pt x="0" y="21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1" name="Freeform 91">
                <a:extLst>
                  <a:ext uri="{FF2B5EF4-FFF2-40B4-BE49-F238E27FC236}">
                    <a16:creationId xmlns:a16="http://schemas.microsoft.com/office/drawing/2014/main" id="{8A59535E-01BA-EFDC-163B-C18FFAFE2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8193"/>
                <a:ext cx="32" cy="2224"/>
              </a:xfrm>
              <a:custGeom>
                <a:avLst/>
                <a:gdLst>
                  <a:gd name="T0" fmla="*/ 0 w 32"/>
                  <a:gd name="T1" fmla="*/ 2192 h 2224"/>
                  <a:gd name="T2" fmla="*/ 0 w 32"/>
                  <a:gd name="T3" fmla="*/ 0 h 2224"/>
                  <a:gd name="T4" fmla="*/ 32 w 32"/>
                  <a:gd name="T5" fmla="*/ 0 h 2224"/>
                  <a:gd name="T6" fmla="*/ 32 w 32"/>
                  <a:gd name="T7" fmla="*/ 2224 h 2224"/>
                  <a:gd name="T8" fmla="*/ 0 w 32"/>
                  <a:gd name="T9" fmla="*/ 2192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24">
                    <a:moveTo>
                      <a:pt x="0" y="219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24"/>
                    </a:lnTo>
                    <a:lnTo>
                      <a:pt x="0" y="2192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2" name="Freeform 92">
                <a:extLst>
                  <a:ext uri="{FF2B5EF4-FFF2-40B4-BE49-F238E27FC236}">
                    <a16:creationId xmlns:a16="http://schemas.microsoft.com/office/drawing/2014/main" id="{2915B555-B2D6-FC47-13AC-CF30D2460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0" y="8193"/>
                <a:ext cx="32" cy="2252"/>
              </a:xfrm>
              <a:custGeom>
                <a:avLst/>
                <a:gdLst>
                  <a:gd name="T0" fmla="*/ 0 w 32"/>
                  <a:gd name="T1" fmla="*/ 2224 h 2252"/>
                  <a:gd name="T2" fmla="*/ 0 w 32"/>
                  <a:gd name="T3" fmla="*/ 0 h 2252"/>
                  <a:gd name="T4" fmla="*/ 32 w 32"/>
                  <a:gd name="T5" fmla="*/ 0 h 2252"/>
                  <a:gd name="T6" fmla="*/ 32 w 32"/>
                  <a:gd name="T7" fmla="*/ 2252 h 2252"/>
                  <a:gd name="T8" fmla="*/ 0 w 32"/>
                  <a:gd name="T9" fmla="*/ 2224 h 2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52">
                    <a:moveTo>
                      <a:pt x="0" y="2224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52"/>
                    </a:lnTo>
                    <a:lnTo>
                      <a:pt x="0" y="2224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3" name="Freeform 93">
                <a:extLst>
                  <a:ext uri="{FF2B5EF4-FFF2-40B4-BE49-F238E27FC236}">
                    <a16:creationId xmlns:a16="http://schemas.microsoft.com/office/drawing/2014/main" id="{7AE5C5F9-511A-91B0-1C7B-665C43DE4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8193"/>
                <a:ext cx="32" cy="2285"/>
              </a:xfrm>
              <a:custGeom>
                <a:avLst/>
                <a:gdLst>
                  <a:gd name="T0" fmla="*/ 0 w 32"/>
                  <a:gd name="T1" fmla="*/ 2252 h 2285"/>
                  <a:gd name="T2" fmla="*/ 0 w 32"/>
                  <a:gd name="T3" fmla="*/ 0 h 2285"/>
                  <a:gd name="T4" fmla="*/ 32 w 32"/>
                  <a:gd name="T5" fmla="*/ 0 h 2285"/>
                  <a:gd name="T6" fmla="*/ 32 w 32"/>
                  <a:gd name="T7" fmla="*/ 2285 h 2285"/>
                  <a:gd name="T8" fmla="*/ 0 w 32"/>
                  <a:gd name="T9" fmla="*/ 2252 h 2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85">
                    <a:moveTo>
                      <a:pt x="0" y="225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85"/>
                    </a:lnTo>
                    <a:lnTo>
                      <a:pt x="0" y="2252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4" name="Freeform 94">
                <a:extLst>
                  <a:ext uri="{FF2B5EF4-FFF2-40B4-BE49-F238E27FC236}">
                    <a16:creationId xmlns:a16="http://schemas.microsoft.com/office/drawing/2014/main" id="{C38D366B-993B-DB09-38D1-090E0744D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4" y="8193"/>
                <a:ext cx="33" cy="2313"/>
              </a:xfrm>
              <a:custGeom>
                <a:avLst/>
                <a:gdLst>
                  <a:gd name="T0" fmla="*/ 0 w 33"/>
                  <a:gd name="T1" fmla="*/ 2285 h 2313"/>
                  <a:gd name="T2" fmla="*/ 0 w 33"/>
                  <a:gd name="T3" fmla="*/ 0 h 2313"/>
                  <a:gd name="T4" fmla="*/ 33 w 33"/>
                  <a:gd name="T5" fmla="*/ 0 h 2313"/>
                  <a:gd name="T6" fmla="*/ 33 w 33"/>
                  <a:gd name="T7" fmla="*/ 2313 h 2313"/>
                  <a:gd name="T8" fmla="*/ 0 w 33"/>
                  <a:gd name="T9" fmla="*/ 2285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13">
                    <a:moveTo>
                      <a:pt x="0" y="2285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313"/>
                    </a:lnTo>
                    <a:lnTo>
                      <a:pt x="0" y="2285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5" name="Freeform 95">
                <a:extLst>
                  <a:ext uri="{FF2B5EF4-FFF2-40B4-BE49-F238E27FC236}">
                    <a16:creationId xmlns:a16="http://schemas.microsoft.com/office/drawing/2014/main" id="{28E508E7-9C0B-2CB7-912A-73CDB7D77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7" y="8193"/>
                <a:ext cx="32" cy="2345"/>
              </a:xfrm>
              <a:custGeom>
                <a:avLst/>
                <a:gdLst>
                  <a:gd name="T0" fmla="*/ 0 w 32"/>
                  <a:gd name="T1" fmla="*/ 2313 h 2345"/>
                  <a:gd name="T2" fmla="*/ 0 w 32"/>
                  <a:gd name="T3" fmla="*/ 0 h 2345"/>
                  <a:gd name="T4" fmla="*/ 32 w 32"/>
                  <a:gd name="T5" fmla="*/ 0 h 2345"/>
                  <a:gd name="T6" fmla="*/ 32 w 32"/>
                  <a:gd name="T7" fmla="*/ 2345 h 2345"/>
                  <a:gd name="T8" fmla="*/ 0 w 32"/>
                  <a:gd name="T9" fmla="*/ 2313 h 2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45">
                    <a:moveTo>
                      <a:pt x="0" y="231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45"/>
                    </a:lnTo>
                    <a:lnTo>
                      <a:pt x="0" y="2313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6" name="Freeform 96">
                <a:extLst>
                  <a:ext uri="{FF2B5EF4-FFF2-40B4-BE49-F238E27FC236}">
                    <a16:creationId xmlns:a16="http://schemas.microsoft.com/office/drawing/2014/main" id="{9B66FF63-386C-BD43-3E62-8C67FFE86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32" cy="2373"/>
              </a:xfrm>
              <a:custGeom>
                <a:avLst/>
                <a:gdLst>
                  <a:gd name="T0" fmla="*/ 0 w 32"/>
                  <a:gd name="T1" fmla="*/ 2345 h 2373"/>
                  <a:gd name="T2" fmla="*/ 0 w 32"/>
                  <a:gd name="T3" fmla="*/ 0 h 2373"/>
                  <a:gd name="T4" fmla="*/ 32 w 32"/>
                  <a:gd name="T5" fmla="*/ 0 h 2373"/>
                  <a:gd name="T6" fmla="*/ 32 w 32"/>
                  <a:gd name="T7" fmla="*/ 2373 h 2373"/>
                  <a:gd name="T8" fmla="*/ 0 w 32"/>
                  <a:gd name="T9" fmla="*/ 2345 h 2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73">
                    <a:moveTo>
                      <a:pt x="0" y="2345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73"/>
                    </a:lnTo>
                    <a:lnTo>
                      <a:pt x="0" y="2345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7" name="Freeform 97">
                <a:extLst>
                  <a:ext uri="{FF2B5EF4-FFF2-40B4-BE49-F238E27FC236}">
                    <a16:creationId xmlns:a16="http://schemas.microsoft.com/office/drawing/2014/main" id="{28CA3B54-255A-D0AA-D12A-A27EC7B04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8193"/>
                <a:ext cx="32" cy="2406"/>
              </a:xfrm>
              <a:custGeom>
                <a:avLst/>
                <a:gdLst>
                  <a:gd name="T0" fmla="*/ 0 w 32"/>
                  <a:gd name="T1" fmla="*/ 2373 h 2406"/>
                  <a:gd name="T2" fmla="*/ 0 w 32"/>
                  <a:gd name="T3" fmla="*/ 0 h 2406"/>
                  <a:gd name="T4" fmla="*/ 32 w 32"/>
                  <a:gd name="T5" fmla="*/ 0 h 2406"/>
                  <a:gd name="T6" fmla="*/ 32 w 32"/>
                  <a:gd name="T7" fmla="*/ 2406 h 2406"/>
                  <a:gd name="T8" fmla="*/ 0 w 32"/>
                  <a:gd name="T9" fmla="*/ 2373 h 2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406">
                    <a:moveTo>
                      <a:pt x="0" y="237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406"/>
                    </a:lnTo>
                    <a:lnTo>
                      <a:pt x="0" y="2373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8" name="Freeform 98">
                <a:extLst>
                  <a:ext uri="{FF2B5EF4-FFF2-40B4-BE49-F238E27FC236}">
                    <a16:creationId xmlns:a16="http://schemas.microsoft.com/office/drawing/2014/main" id="{4D46D09C-DD23-94A5-4DA6-37ECAA63A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8193"/>
                <a:ext cx="32" cy="2438"/>
              </a:xfrm>
              <a:custGeom>
                <a:avLst/>
                <a:gdLst>
                  <a:gd name="T0" fmla="*/ 0 w 32"/>
                  <a:gd name="T1" fmla="*/ 2406 h 2438"/>
                  <a:gd name="T2" fmla="*/ 0 w 32"/>
                  <a:gd name="T3" fmla="*/ 0 h 2438"/>
                  <a:gd name="T4" fmla="*/ 28 w 32"/>
                  <a:gd name="T5" fmla="*/ 0 h 2438"/>
                  <a:gd name="T6" fmla="*/ 28 w 32"/>
                  <a:gd name="T7" fmla="*/ 1555 h 2438"/>
                  <a:gd name="T8" fmla="*/ 32 w 32"/>
                  <a:gd name="T9" fmla="*/ 1551 h 2438"/>
                  <a:gd name="T10" fmla="*/ 32 w 32"/>
                  <a:gd name="T11" fmla="*/ 2438 h 2438"/>
                  <a:gd name="T12" fmla="*/ 0 w 32"/>
                  <a:gd name="T13" fmla="*/ 2406 h 2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438">
                    <a:moveTo>
                      <a:pt x="0" y="240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555"/>
                    </a:lnTo>
                    <a:lnTo>
                      <a:pt x="32" y="1551"/>
                    </a:lnTo>
                    <a:lnTo>
                      <a:pt x="32" y="2438"/>
                    </a:lnTo>
                    <a:lnTo>
                      <a:pt x="0" y="2406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59" name="Freeform 99">
                <a:extLst>
                  <a:ext uri="{FF2B5EF4-FFF2-40B4-BE49-F238E27FC236}">
                    <a16:creationId xmlns:a16="http://schemas.microsoft.com/office/drawing/2014/main" id="{959CF71C-93B7-C615-377E-7FAD85C0F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" y="9704"/>
                <a:ext cx="33" cy="955"/>
              </a:xfrm>
              <a:custGeom>
                <a:avLst/>
                <a:gdLst>
                  <a:gd name="T0" fmla="*/ 0 w 33"/>
                  <a:gd name="T1" fmla="*/ 927 h 955"/>
                  <a:gd name="T2" fmla="*/ 0 w 33"/>
                  <a:gd name="T3" fmla="*/ 40 h 955"/>
                  <a:gd name="T4" fmla="*/ 33 w 33"/>
                  <a:gd name="T5" fmla="*/ 0 h 955"/>
                  <a:gd name="T6" fmla="*/ 33 w 33"/>
                  <a:gd name="T7" fmla="*/ 955 h 955"/>
                  <a:gd name="T8" fmla="*/ 0 w 33"/>
                  <a:gd name="T9" fmla="*/ 927 h 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955">
                    <a:moveTo>
                      <a:pt x="0" y="927"/>
                    </a:moveTo>
                    <a:lnTo>
                      <a:pt x="0" y="40"/>
                    </a:lnTo>
                    <a:lnTo>
                      <a:pt x="33" y="0"/>
                    </a:lnTo>
                    <a:lnTo>
                      <a:pt x="33" y="955"/>
                    </a:lnTo>
                    <a:lnTo>
                      <a:pt x="0" y="927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0" name="Freeform 100">
                <a:extLst>
                  <a:ext uri="{FF2B5EF4-FFF2-40B4-BE49-F238E27FC236}">
                    <a16:creationId xmlns:a16="http://schemas.microsoft.com/office/drawing/2014/main" id="{14455BAC-CC77-75E3-C0BA-CE4C57CC1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8" y="9668"/>
                <a:ext cx="32" cy="1023"/>
              </a:xfrm>
              <a:custGeom>
                <a:avLst/>
                <a:gdLst>
                  <a:gd name="T0" fmla="*/ 0 w 32"/>
                  <a:gd name="T1" fmla="*/ 991 h 1023"/>
                  <a:gd name="T2" fmla="*/ 0 w 32"/>
                  <a:gd name="T3" fmla="*/ 36 h 1023"/>
                  <a:gd name="T4" fmla="*/ 32 w 32"/>
                  <a:gd name="T5" fmla="*/ 0 h 1023"/>
                  <a:gd name="T6" fmla="*/ 32 w 32"/>
                  <a:gd name="T7" fmla="*/ 1023 h 1023"/>
                  <a:gd name="T8" fmla="*/ 0 w 32"/>
                  <a:gd name="T9" fmla="*/ 99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23">
                    <a:moveTo>
                      <a:pt x="0" y="99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23"/>
                    </a:lnTo>
                    <a:lnTo>
                      <a:pt x="0" y="991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1" name="Freeform 101">
                <a:extLst>
                  <a:ext uri="{FF2B5EF4-FFF2-40B4-BE49-F238E27FC236}">
                    <a16:creationId xmlns:a16="http://schemas.microsoft.com/office/drawing/2014/main" id="{9F314771-AAAC-809E-63EE-12B3167F4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0" y="9632"/>
                <a:ext cx="32" cy="1087"/>
              </a:xfrm>
              <a:custGeom>
                <a:avLst/>
                <a:gdLst>
                  <a:gd name="T0" fmla="*/ 0 w 32"/>
                  <a:gd name="T1" fmla="*/ 1059 h 1087"/>
                  <a:gd name="T2" fmla="*/ 0 w 32"/>
                  <a:gd name="T3" fmla="*/ 36 h 1087"/>
                  <a:gd name="T4" fmla="*/ 32 w 32"/>
                  <a:gd name="T5" fmla="*/ 0 h 1087"/>
                  <a:gd name="T6" fmla="*/ 32 w 32"/>
                  <a:gd name="T7" fmla="*/ 1087 h 1087"/>
                  <a:gd name="T8" fmla="*/ 0 w 32"/>
                  <a:gd name="T9" fmla="*/ 1059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87">
                    <a:moveTo>
                      <a:pt x="0" y="1059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87"/>
                    </a:lnTo>
                    <a:lnTo>
                      <a:pt x="0" y="1059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2" name="Freeform 102">
                <a:extLst>
                  <a:ext uri="{FF2B5EF4-FFF2-40B4-BE49-F238E27FC236}">
                    <a16:creationId xmlns:a16="http://schemas.microsoft.com/office/drawing/2014/main" id="{B8DA1605-E400-35C5-F10D-52E81296C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9595"/>
                <a:ext cx="32" cy="1157"/>
              </a:xfrm>
              <a:custGeom>
                <a:avLst/>
                <a:gdLst>
                  <a:gd name="T0" fmla="*/ 0 w 32"/>
                  <a:gd name="T1" fmla="*/ 1124 h 1157"/>
                  <a:gd name="T2" fmla="*/ 0 w 32"/>
                  <a:gd name="T3" fmla="*/ 37 h 1157"/>
                  <a:gd name="T4" fmla="*/ 32 w 32"/>
                  <a:gd name="T5" fmla="*/ 0 h 1157"/>
                  <a:gd name="T6" fmla="*/ 32 w 32"/>
                  <a:gd name="T7" fmla="*/ 1157 h 1157"/>
                  <a:gd name="T8" fmla="*/ 0 w 32"/>
                  <a:gd name="T9" fmla="*/ 1124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157">
                    <a:moveTo>
                      <a:pt x="0" y="1124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1157"/>
                    </a:lnTo>
                    <a:lnTo>
                      <a:pt x="0" y="1124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3" name="Freeform 103">
                <a:extLst>
                  <a:ext uri="{FF2B5EF4-FFF2-40B4-BE49-F238E27FC236}">
                    <a16:creationId xmlns:a16="http://schemas.microsoft.com/office/drawing/2014/main" id="{98D0D67F-7542-B44E-3ABA-1F60CEA77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4" y="9559"/>
                <a:ext cx="33" cy="1221"/>
              </a:xfrm>
              <a:custGeom>
                <a:avLst/>
                <a:gdLst>
                  <a:gd name="T0" fmla="*/ 0 w 33"/>
                  <a:gd name="T1" fmla="*/ 1193 h 1221"/>
                  <a:gd name="T2" fmla="*/ 0 w 33"/>
                  <a:gd name="T3" fmla="*/ 36 h 1221"/>
                  <a:gd name="T4" fmla="*/ 33 w 33"/>
                  <a:gd name="T5" fmla="*/ 0 h 1221"/>
                  <a:gd name="T6" fmla="*/ 33 w 33"/>
                  <a:gd name="T7" fmla="*/ 1221 h 1221"/>
                  <a:gd name="T8" fmla="*/ 0 w 33"/>
                  <a:gd name="T9" fmla="*/ 1193 h 1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221">
                    <a:moveTo>
                      <a:pt x="0" y="119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1221"/>
                    </a:lnTo>
                    <a:lnTo>
                      <a:pt x="0" y="1193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4" name="Freeform 104">
                <a:extLst>
                  <a:ext uri="{FF2B5EF4-FFF2-40B4-BE49-F238E27FC236}">
                    <a16:creationId xmlns:a16="http://schemas.microsoft.com/office/drawing/2014/main" id="{F11B40AE-A5C4-CB8D-2ACB-F2030381F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7" y="9519"/>
                <a:ext cx="32" cy="1293"/>
              </a:xfrm>
              <a:custGeom>
                <a:avLst/>
                <a:gdLst>
                  <a:gd name="T0" fmla="*/ 0 w 32"/>
                  <a:gd name="T1" fmla="*/ 1261 h 1293"/>
                  <a:gd name="T2" fmla="*/ 0 w 32"/>
                  <a:gd name="T3" fmla="*/ 40 h 1293"/>
                  <a:gd name="T4" fmla="*/ 32 w 32"/>
                  <a:gd name="T5" fmla="*/ 0 h 1293"/>
                  <a:gd name="T6" fmla="*/ 32 w 32"/>
                  <a:gd name="T7" fmla="*/ 648 h 1293"/>
                  <a:gd name="T8" fmla="*/ 8 w 32"/>
                  <a:gd name="T9" fmla="*/ 673 h 1293"/>
                  <a:gd name="T10" fmla="*/ 32 w 32"/>
                  <a:gd name="T11" fmla="*/ 697 h 1293"/>
                  <a:gd name="T12" fmla="*/ 32 w 32"/>
                  <a:gd name="T13" fmla="*/ 1293 h 1293"/>
                  <a:gd name="T14" fmla="*/ 0 w 32"/>
                  <a:gd name="T15" fmla="*/ 1261 h 1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293">
                    <a:moveTo>
                      <a:pt x="0" y="1261"/>
                    </a:moveTo>
                    <a:lnTo>
                      <a:pt x="0" y="40"/>
                    </a:lnTo>
                    <a:lnTo>
                      <a:pt x="32" y="0"/>
                    </a:lnTo>
                    <a:lnTo>
                      <a:pt x="32" y="648"/>
                    </a:lnTo>
                    <a:lnTo>
                      <a:pt x="8" y="673"/>
                    </a:lnTo>
                    <a:lnTo>
                      <a:pt x="32" y="697"/>
                    </a:lnTo>
                    <a:lnTo>
                      <a:pt x="32" y="1293"/>
                    </a:lnTo>
                    <a:lnTo>
                      <a:pt x="0" y="1261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5" name="Freeform 105">
                <a:extLst>
                  <a:ext uri="{FF2B5EF4-FFF2-40B4-BE49-F238E27FC236}">
                    <a16:creationId xmlns:a16="http://schemas.microsoft.com/office/drawing/2014/main" id="{A10E07F1-A15C-110B-CF3D-B80A51D0B0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9" y="9482"/>
                <a:ext cx="32" cy="1358"/>
              </a:xfrm>
              <a:custGeom>
                <a:avLst/>
                <a:gdLst>
                  <a:gd name="T0" fmla="*/ 0 w 32"/>
                  <a:gd name="T1" fmla="*/ 1330 h 1358"/>
                  <a:gd name="T2" fmla="*/ 0 w 32"/>
                  <a:gd name="T3" fmla="*/ 734 h 1358"/>
                  <a:gd name="T4" fmla="*/ 32 w 32"/>
                  <a:gd name="T5" fmla="*/ 762 h 1358"/>
                  <a:gd name="T6" fmla="*/ 32 w 32"/>
                  <a:gd name="T7" fmla="*/ 1358 h 1358"/>
                  <a:gd name="T8" fmla="*/ 0 w 32"/>
                  <a:gd name="T9" fmla="*/ 1330 h 1358"/>
                  <a:gd name="T10" fmla="*/ 0 w 32"/>
                  <a:gd name="T11" fmla="*/ 685 h 1358"/>
                  <a:gd name="T12" fmla="*/ 0 w 32"/>
                  <a:gd name="T13" fmla="*/ 37 h 1358"/>
                  <a:gd name="T14" fmla="*/ 32 w 32"/>
                  <a:gd name="T15" fmla="*/ 0 h 1358"/>
                  <a:gd name="T16" fmla="*/ 32 w 32"/>
                  <a:gd name="T17" fmla="*/ 645 h 1358"/>
                  <a:gd name="T18" fmla="*/ 0 w 32"/>
                  <a:gd name="T19" fmla="*/ 685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358">
                    <a:moveTo>
                      <a:pt x="0" y="1330"/>
                    </a:moveTo>
                    <a:lnTo>
                      <a:pt x="0" y="734"/>
                    </a:lnTo>
                    <a:lnTo>
                      <a:pt x="32" y="762"/>
                    </a:lnTo>
                    <a:lnTo>
                      <a:pt x="32" y="1358"/>
                    </a:lnTo>
                    <a:lnTo>
                      <a:pt x="0" y="1330"/>
                    </a:lnTo>
                    <a:close/>
                    <a:moveTo>
                      <a:pt x="0" y="685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645"/>
                    </a:lnTo>
                    <a:lnTo>
                      <a:pt x="0" y="685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6" name="Freeform 106">
                <a:extLst>
                  <a:ext uri="{FF2B5EF4-FFF2-40B4-BE49-F238E27FC236}">
                    <a16:creationId xmlns:a16="http://schemas.microsoft.com/office/drawing/2014/main" id="{CB1F66D6-AFF1-30C4-30F4-0B68B5631C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1" y="9446"/>
                <a:ext cx="32" cy="1427"/>
              </a:xfrm>
              <a:custGeom>
                <a:avLst/>
                <a:gdLst>
                  <a:gd name="T0" fmla="*/ 0 w 32"/>
                  <a:gd name="T1" fmla="*/ 1394 h 1427"/>
                  <a:gd name="T2" fmla="*/ 0 w 32"/>
                  <a:gd name="T3" fmla="*/ 798 h 1427"/>
                  <a:gd name="T4" fmla="*/ 32 w 32"/>
                  <a:gd name="T5" fmla="*/ 830 h 1427"/>
                  <a:gd name="T6" fmla="*/ 32 w 32"/>
                  <a:gd name="T7" fmla="*/ 1427 h 1427"/>
                  <a:gd name="T8" fmla="*/ 0 w 32"/>
                  <a:gd name="T9" fmla="*/ 1394 h 1427"/>
                  <a:gd name="T10" fmla="*/ 0 w 32"/>
                  <a:gd name="T11" fmla="*/ 681 h 1427"/>
                  <a:gd name="T12" fmla="*/ 0 w 32"/>
                  <a:gd name="T13" fmla="*/ 36 h 1427"/>
                  <a:gd name="T14" fmla="*/ 32 w 32"/>
                  <a:gd name="T15" fmla="*/ 0 h 1427"/>
                  <a:gd name="T16" fmla="*/ 32 w 32"/>
                  <a:gd name="T17" fmla="*/ 641 h 1427"/>
                  <a:gd name="T18" fmla="*/ 0 w 32"/>
                  <a:gd name="T19" fmla="*/ 681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427">
                    <a:moveTo>
                      <a:pt x="0" y="1394"/>
                    </a:moveTo>
                    <a:lnTo>
                      <a:pt x="0" y="798"/>
                    </a:lnTo>
                    <a:lnTo>
                      <a:pt x="32" y="830"/>
                    </a:lnTo>
                    <a:lnTo>
                      <a:pt x="32" y="1427"/>
                    </a:lnTo>
                    <a:lnTo>
                      <a:pt x="0" y="1394"/>
                    </a:lnTo>
                    <a:close/>
                    <a:moveTo>
                      <a:pt x="0" y="68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41"/>
                    </a:lnTo>
                    <a:lnTo>
                      <a:pt x="0" y="681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7" name="Freeform 107">
                <a:extLst>
                  <a:ext uri="{FF2B5EF4-FFF2-40B4-BE49-F238E27FC236}">
                    <a16:creationId xmlns:a16="http://schemas.microsoft.com/office/drawing/2014/main" id="{12FC83B0-9DAD-E803-C862-BD92433522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3" y="9410"/>
                <a:ext cx="33" cy="1495"/>
              </a:xfrm>
              <a:custGeom>
                <a:avLst/>
                <a:gdLst>
                  <a:gd name="T0" fmla="*/ 0 w 33"/>
                  <a:gd name="T1" fmla="*/ 1463 h 1495"/>
                  <a:gd name="T2" fmla="*/ 0 w 33"/>
                  <a:gd name="T3" fmla="*/ 866 h 1495"/>
                  <a:gd name="T4" fmla="*/ 33 w 33"/>
                  <a:gd name="T5" fmla="*/ 894 h 1495"/>
                  <a:gd name="T6" fmla="*/ 33 w 33"/>
                  <a:gd name="T7" fmla="*/ 1495 h 1495"/>
                  <a:gd name="T8" fmla="*/ 0 w 33"/>
                  <a:gd name="T9" fmla="*/ 1463 h 1495"/>
                  <a:gd name="T10" fmla="*/ 0 w 33"/>
                  <a:gd name="T11" fmla="*/ 677 h 1495"/>
                  <a:gd name="T12" fmla="*/ 0 w 33"/>
                  <a:gd name="T13" fmla="*/ 36 h 1495"/>
                  <a:gd name="T14" fmla="*/ 33 w 33"/>
                  <a:gd name="T15" fmla="*/ 0 h 1495"/>
                  <a:gd name="T16" fmla="*/ 33 w 33"/>
                  <a:gd name="T17" fmla="*/ 641 h 1495"/>
                  <a:gd name="T18" fmla="*/ 0 w 33"/>
                  <a:gd name="T19" fmla="*/ 677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495">
                    <a:moveTo>
                      <a:pt x="0" y="1463"/>
                    </a:moveTo>
                    <a:lnTo>
                      <a:pt x="0" y="866"/>
                    </a:lnTo>
                    <a:lnTo>
                      <a:pt x="33" y="894"/>
                    </a:lnTo>
                    <a:lnTo>
                      <a:pt x="33" y="1495"/>
                    </a:lnTo>
                    <a:lnTo>
                      <a:pt x="0" y="1463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41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8" name="Freeform 108">
                <a:extLst>
                  <a:ext uri="{FF2B5EF4-FFF2-40B4-BE49-F238E27FC236}">
                    <a16:creationId xmlns:a16="http://schemas.microsoft.com/office/drawing/2014/main" id="{803A2CCF-8FAC-FA84-A9EF-FE70C9171B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6" y="9374"/>
                <a:ext cx="32" cy="1559"/>
              </a:xfrm>
              <a:custGeom>
                <a:avLst/>
                <a:gdLst>
                  <a:gd name="T0" fmla="*/ 0 w 32"/>
                  <a:gd name="T1" fmla="*/ 1531 h 1559"/>
                  <a:gd name="T2" fmla="*/ 0 w 32"/>
                  <a:gd name="T3" fmla="*/ 930 h 1559"/>
                  <a:gd name="T4" fmla="*/ 32 w 32"/>
                  <a:gd name="T5" fmla="*/ 963 h 1559"/>
                  <a:gd name="T6" fmla="*/ 32 w 32"/>
                  <a:gd name="T7" fmla="*/ 1559 h 1559"/>
                  <a:gd name="T8" fmla="*/ 0 w 32"/>
                  <a:gd name="T9" fmla="*/ 1531 h 1559"/>
                  <a:gd name="T10" fmla="*/ 0 w 32"/>
                  <a:gd name="T11" fmla="*/ 677 h 1559"/>
                  <a:gd name="T12" fmla="*/ 0 w 32"/>
                  <a:gd name="T13" fmla="*/ 36 h 1559"/>
                  <a:gd name="T14" fmla="*/ 32 w 32"/>
                  <a:gd name="T15" fmla="*/ 0 h 1559"/>
                  <a:gd name="T16" fmla="*/ 32 w 32"/>
                  <a:gd name="T17" fmla="*/ 636 h 1559"/>
                  <a:gd name="T18" fmla="*/ 0 w 32"/>
                  <a:gd name="T19" fmla="*/ 677 h 1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559">
                    <a:moveTo>
                      <a:pt x="0" y="1531"/>
                    </a:moveTo>
                    <a:lnTo>
                      <a:pt x="0" y="930"/>
                    </a:lnTo>
                    <a:lnTo>
                      <a:pt x="32" y="963"/>
                    </a:lnTo>
                    <a:lnTo>
                      <a:pt x="32" y="1559"/>
                    </a:lnTo>
                    <a:lnTo>
                      <a:pt x="0" y="1531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6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69" name="Freeform 109">
                <a:extLst>
                  <a:ext uri="{FF2B5EF4-FFF2-40B4-BE49-F238E27FC236}">
                    <a16:creationId xmlns:a16="http://schemas.microsoft.com/office/drawing/2014/main" id="{4E9D4D2B-C738-98FD-B93F-7FFFBE94AB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68" y="9333"/>
                <a:ext cx="32" cy="1632"/>
              </a:xfrm>
              <a:custGeom>
                <a:avLst/>
                <a:gdLst>
                  <a:gd name="T0" fmla="*/ 0 w 32"/>
                  <a:gd name="T1" fmla="*/ 1600 h 1632"/>
                  <a:gd name="T2" fmla="*/ 0 w 32"/>
                  <a:gd name="T3" fmla="*/ 1004 h 1632"/>
                  <a:gd name="T4" fmla="*/ 32 w 32"/>
                  <a:gd name="T5" fmla="*/ 1036 h 1632"/>
                  <a:gd name="T6" fmla="*/ 32 w 32"/>
                  <a:gd name="T7" fmla="*/ 1632 h 1632"/>
                  <a:gd name="T8" fmla="*/ 0 w 32"/>
                  <a:gd name="T9" fmla="*/ 1600 h 1632"/>
                  <a:gd name="T10" fmla="*/ 0 w 32"/>
                  <a:gd name="T11" fmla="*/ 677 h 1632"/>
                  <a:gd name="T12" fmla="*/ 0 w 32"/>
                  <a:gd name="T13" fmla="*/ 41 h 1632"/>
                  <a:gd name="T14" fmla="*/ 32 w 32"/>
                  <a:gd name="T15" fmla="*/ 0 h 1632"/>
                  <a:gd name="T16" fmla="*/ 32 w 32"/>
                  <a:gd name="T17" fmla="*/ 637 h 1632"/>
                  <a:gd name="T18" fmla="*/ 0 w 32"/>
                  <a:gd name="T19" fmla="*/ 677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32">
                    <a:moveTo>
                      <a:pt x="0" y="1600"/>
                    </a:moveTo>
                    <a:lnTo>
                      <a:pt x="0" y="1004"/>
                    </a:lnTo>
                    <a:lnTo>
                      <a:pt x="32" y="1036"/>
                    </a:lnTo>
                    <a:lnTo>
                      <a:pt x="32" y="1632"/>
                    </a:lnTo>
                    <a:lnTo>
                      <a:pt x="0" y="1600"/>
                    </a:lnTo>
                    <a:close/>
                    <a:moveTo>
                      <a:pt x="0" y="677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0" name="Freeform 110">
                <a:extLst>
                  <a:ext uri="{FF2B5EF4-FFF2-40B4-BE49-F238E27FC236}">
                    <a16:creationId xmlns:a16="http://schemas.microsoft.com/office/drawing/2014/main" id="{35B7383E-0038-AF86-B377-9FDDA24416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00" y="9297"/>
                <a:ext cx="32" cy="1696"/>
              </a:xfrm>
              <a:custGeom>
                <a:avLst/>
                <a:gdLst>
                  <a:gd name="T0" fmla="*/ 0 w 32"/>
                  <a:gd name="T1" fmla="*/ 1668 h 1696"/>
                  <a:gd name="T2" fmla="*/ 0 w 32"/>
                  <a:gd name="T3" fmla="*/ 1072 h 1696"/>
                  <a:gd name="T4" fmla="*/ 32 w 32"/>
                  <a:gd name="T5" fmla="*/ 1100 h 1696"/>
                  <a:gd name="T6" fmla="*/ 32 w 32"/>
                  <a:gd name="T7" fmla="*/ 1696 h 1696"/>
                  <a:gd name="T8" fmla="*/ 0 w 32"/>
                  <a:gd name="T9" fmla="*/ 1668 h 1696"/>
                  <a:gd name="T10" fmla="*/ 0 w 32"/>
                  <a:gd name="T11" fmla="*/ 673 h 1696"/>
                  <a:gd name="T12" fmla="*/ 0 w 32"/>
                  <a:gd name="T13" fmla="*/ 36 h 1696"/>
                  <a:gd name="T14" fmla="*/ 32 w 32"/>
                  <a:gd name="T15" fmla="*/ 0 h 1696"/>
                  <a:gd name="T16" fmla="*/ 32 w 32"/>
                  <a:gd name="T17" fmla="*/ 637 h 1696"/>
                  <a:gd name="T18" fmla="*/ 0 w 32"/>
                  <a:gd name="T19" fmla="*/ 67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96">
                    <a:moveTo>
                      <a:pt x="0" y="1668"/>
                    </a:moveTo>
                    <a:lnTo>
                      <a:pt x="0" y="1072"/>
                    </a:lnTo>
                    <a:lnTo>
                      <a:pt x="32" y="1100"/>
                    </a:lnTo>
                    <a:lnTo>
                      <a:pt x="32" y="1696"/>
                    </a:lnTo>
                    <a:lnTo>
                      <a:pt x="0" y="1668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1" name="Freeform 111">
                <a:extLst>
                  <a:ext uri="{FF2B5EF4-FFF2-40B4-BE49-F238E27FC236}">
                    <a16:creationId xmlns:a16="http://schemas.microsoft.com/office/drawing/2014/main" id="{A2EFCE7C-80FD-9E10-DBE9-EB12141C61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32" y="9261"/>
                <a:ext cx="33" cy="1765"/>
              </a:xfrm>
              <a:custGeom>
                <a:avLst/>
                <a:gdLst>
                  <a:gd name="T0" fmla="*/ 0 w 33"/>
                  <a:gd name="T1" fmla="*/ 1732 h 1765"/>
                  <a:gd name="T2" fmla="*/ 0 w 33"/>
                  <a:gd name="T3" fmla="*/ 1136 h 1765"/>
                  <a:gd name="T4" fmla="*/ 33 w 33"/>
                  <a:gd name="T5" fmla="*/ 1168 h 1765"/>
                  <a:gd name="T6" fmla="*/ 33 w 33"/>
                  <a:gd name="T7" fmla="*/ 1765 h 1765"/>
                  <a:gd name="T8" fmla="*/ 0 w 33"/>
                  <a:gd name="T9" fmla="*/ 1732 h 1765"/>
                  <a:gd name="T10" fmla="*/ 0 w 33"/>
                  <a:gd name="T11" fmla="*/ 673 h 1765"/>
                  <a:gd name="T12" fmla="*/ 0 w 33"/>
                  <a:gd name="T13" fmla="*/ 36 h 1765"/>
                  <a:gd name="T14" fmla="*/ 33 w 33"/>
                  <a:gd name="T15" fmla="*/ 0 h 1765"/>
                  <a:gd name="T16" fmla="*/ 33 w 33"/>
                  <a:gd name="T17" fmla="*/ 632 h 1765"/>
                  <a:gd name="T18" fmla="*/ 0 w 33"/>
                  <a:gd name="T19" fmla="*/ 673 h 1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765">
                    <a:moveTo>
                      <a:pt x="0" y="1732"/>
                    </a:moveTo>
                    <a:lnTo>
                      <a:pt x="0" y="1136"/>
                    </a:lnTo>
                    <a:lnTo>
                      <a:pt x="33" y="1168"/>
                    </a:lnTo>
                    <a:lnTo>
                      <a:pt x="33" y="1765"/>
                    </a:lnTo>
                    <a:lnTo>
                      <a:pt x="0" y="1732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32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2" name="Freeform 112">
                <a:extLst>
                  <a:ext uri="{FF2B5EF4-FFF2-40B4-BE49-F238E27FC236}">
                    <a16:creationId xmlns:a16="http://schemas.microsoft.com/office/drawing/2014/main" id="{6AEE64C0-51A7-A3D4-763E-028DE705BB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5" y="9225"/>
                <a:ext cx="32" cy="1829"/>
              </a:xfrm>
              <a:custGeom>
                <a:avLst/>
                <a:gdLst>
                  <a:gd name="T0" fmla="*/ 0 w 32"/>
                  <a:gd name="T1" fmla="*/ 1801 h 1829"/>
                  <a:gd name="T2" fmla="*/ 0 w 32"/>
                  <a:gd name="T3" fmla="*/ 1204 h 1829"/>
                  <a:gd name="T4" fmla="*/ 32 w 32"/>
                  <a:gd name="T5" fmla="*/ 1233 h 1829"/>
                  <a:gd name="T6" fmla="*/ 32 w 32"/>
                  <a:gd name="T7" fmla="*/ 1829 h 1829"/>
                  <a:gd name="T8" fmla="*/ 0 w 32"/>
                  <a:gd name="T9" fmla="*/ 1801 h 1829"/>
                  <a:gd name="T10" fmla="*/ 0 w 32"/>
                  <a:gd name="T11" fmla="*/ 668 h 1829"/>
                  <a:gd name="T12" fmla="*/ 0 w 32"/>
                  <a:gd name="T13" fmla="*/ 36 h 1829"/>
                  <a:gd name="T14" fmla="*/ 32 w 32"/>
                  <a:gd name="T15" fmla="*/ 0 h 1829"/>
                  <a:gd name="T16" fmla="*/ 32 w 32"/>
                  <a:gd name="T17" fmla="*/ 628 h 1829"/>
                  <a:gd name="T18" fmla="*/ 0 w 32"/>
                  <a:gd name="T19" fmla="*/ 668 h 1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29">
                    <a:moveTo>
                      <a:pt x="0" y="1801"/>
                    </a:moveTo>
                    <a:lnTo>
                      <a:pt x="0" y="1204"/>
                    </a:lnTo>
                    <a:lnTo>
                      <a:pt x="32" y="1233"/>
                    </a:lnTo>
                    <a:lnTo>
                      <a:pt x="32" y="1829"/>
                    </a:lnTo>
                    <a:lnTo>
                      <a:pt x="0" y="1801"/>
                    </a:lnTo>
                    <a:close/>
                    <a:moveTo>
                      <a:pt x="0" y="668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8"/>
                    </a:lnTo>
                    <a:lnTo>
                      <a:pt x="0" y="668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3" name="Freeform 113">
                <a:extLst>
                  <a:ext uri="{FF2B5EF4-FFF2-40B4-BE49-F238E27FC236}">
                    <a16:creationId xmlns:a16="http://schemas.microsoft.com/office/drawing/2014/main" id="{D6783EFA-1B3B-7D69-93BE-913FFB21FD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97" y="9184"/>
                <a:ext cx="32" cy="1902"/>
              </a:xfrm>
              <a:custGeom>
                <a:avLst/>
                <a:gdLst>
                  <a:gd name="T0" fmla="*/ 0 w 32"/>
                  <a:gd name="T1" fmla="*/ 1870 h 1902"/>
                  <a:gd name="T2" fmla="*/ 0 w 32"/>
                  <a:gd name="T3" fmla="*/ 1274 h 1902"/>
                  <a:gd name="T4" fmla="*/ 32 w 32"/>
                  <a:gd name="T5" fmla="*/ 1306 h 1902"/>
                  <a:gd name="T6" fmla="*/ 32 w 32"/>
                  <a:gd name="T7" fmla="*/ 1902 h 1902"/>
                  <a:gd name="T8" fmla="*/ 0 w 32"/>
                  <a:gd name="T9" fmla="*/ 1870 h 1902"/>
                  <a:gd name="T10" fmla="*/ 0 w 32"/>
                  <a:gd name="T11" fmla="*/ 669 h 1902"/>
                  <a:gd name="T12" fmla="*/ 0 w 32"/>
                  <a:gd name="T13" fmla="*/ 41 h 1902"/>
                  <a:gd name="T14" fmla="*/ 32 w 32"/>
                  <a:gd name="T15" fmla="*/ 0 h 1902"/>
                  <a:gd name="T16" fmla="*/ 32 w 32"/>
                  <a:gd name="T17" fmla="*/ 633 h 1902"/>
                  <a:gd name="T18" fmla="*/ 0 w 32"/>
                  <a:gd name="T19" fmla="*/ 669 h 1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902">
                    <a:moveTo>
                      <a:pt x="0" y="1870"/>
                    </a:moveTo>
                    <a:lnTo>
                      <a:pt x="0" y="1274"/>
                    </a:lnTo>
                    <a:lnTo>
                      <a:pt x="32" y="1306"/>
                    </a:lnTo>
                    <a:lnTo>
                      <a:pt x="32" y="1902"/>
                    </a:lnTo>
                    <a:lnTo>
                      <a:pt x="0" y="1870"/>
                    </a:lnTo>
                    <a:close/>
                    <a:moveTo>
                      <a:pt x="0" y="669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3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4" name="Freeform 114">
                <a:extLst>
                  <a:ext uri="{FF2B5EF4-FFF2-40B4-BE49-F238E27FC236}">
                    <a16:creationId xmlns:a16="http://schemas.microsoft.com/office/drawing/2014/main" id="{3CD752EB-8FB4-8274-020B-ED6E4E1B62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29" y="9148"/>
                <a:ext cx="28" cy="1966"/>
              </a:xfrm>
              <a:custGeom>
                <a:avLst/>
                <a:gdLst>
                  <a:gd name="T0" fmla="*/ 0 w 28"/>
                  <a:gd name="T1" fmla="*/ 1938 h 1966"/>
                  <a:gd name="T2" fmla="*/ 0 w 28"/>
                  <a:gd name="T3" fmla="*/ 1342 h 1966"/>
                  <a:gd name="T4" fmla="*/ 28 w 28"/>
                  <a:gd name="T5" fmla="*/ 1374 h 1966"/>
                  <a:gd name="T6" fmla="*/ 28 w 28"/>
                  <a:gd name="T7" fmla="*/ 1966 h 1966"/>
                  <a:gd name="T8" fmla="*/ 0 w 28"/>
                  <a:gd name="T9" fmla="*/ 1938 h 1966"/>
                  <a:gd name="T10" fmla="*/ 0 w 28"/>
                  <a:gd name="T11" fmla="*/ 669 h 1966"/>
                  <a:gd name="T12" fmla="*/ 0 w 28"/>
                  <a:gd name="T13" fmla="*/ 36 h 1966"/>
                  <a:gd name="T14" fmla="*/ 28 w 28"/>
                  <a:gd name="T15" fmla="*/ 0 h 1966"/>
                  <a:gd name="T16" fmla="*/ 28 w 28"/>
                  <a:gd name="T17" fmla="*/ 629 h 1966"/>
                  <a:gd name="T18" fmla="*/ 0 w 28"/>
                  <a:gd name="T19" fmla="*/ 669 h 1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966">
                    <a:moveTo>
                      <a:pt x="0" y="1938"/>
                    </a:moveTo>
                    <a:lnTo>
                      <a:pt x="0" y="1342"/>
                    </a:lnTo>
                    <a:lnTo>
                      <a:pt x="28" y="1374"/>
                    </a:lnTo>
                    <a:lnTo>
                      <a:pt x="28" y="1966"/>
                    </a:lnTo>
                    <a:lnTo>
                      <a:pt x="0" y="1938"/>
                    </a:lnTo>
                    <a:close/>
                    <a:moveTo>
                      <a:pt x="0" y="669"/>
                    </a:moveTo>
                    <a:lnTo>
                      <a:pt x="0" y="36"/>
                    </a:lnTo>
                    <a:lnTo>
                      <a:pt x="28" y="0"/>
                    </a:lnTo>
                    <a:lnTo>
                      <a:pt x="28" y="629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5" name="Freeform 115">
                <a:extLst>
                  <a:ext uri="{FF2B5EF4-FFF2-40B4-BE49-F238E27FC236}">
                    <a16:creationId xmlns:a16="http://schemas.microsoft.com/office/drawing/2014/main" id="{DB57B36C-F0CD-AC0C-D057-86E755501B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57" y="9112"/>
                <a:ext cx="33" cy="2035"/>
              </a:xfrm>
              <a:custGeom>
                <a:avLst/>
                <a:gdLst>
                  <a:gd name="T0" fmla="*/ 0 w 33"/>
                  <a:gd name="T1" fmla="*/ 2002 h 2035"/>
                  <a:gd name="T2" fmla="*/ 0 w 33"/>
                  <a:gd name="T3" fmla="*/ 1410 h 2035"/>
                  <a:gd name="T4" fmla="*/ 33 w 33"/>
                  <a:gd name="T5" fmla="*/ 1438 h 2035"/>
                  <a:gd name="T6" fmla="*/ 33 w 33"/>
                  <a:gd name="T7" fmla="*/ 2035 h 2035"/>
                  <a:gd name="T8" fmla="*/ 0 w 33"/>
                  <a:gd name="T9" fmla="*/ 2002 h 2035"/>
                  <a:gd name="T10" fmla="*/ 0 w 33"/>
                  <a:gd name="T11" fmla="*/ 665 h 2035"/>
                  <a:gd name="T12" fmla="*/ 0 w 33"/>
                  <a:gd name="T13" fmla="*/ 36 h 2035"/>
                  <a:gd name="T14" fmla="*/ 33 w 33"/>
                  <a:gd name="T15" fmla="*/ 0 h 2035"/>
                  <a:gd name="T16" fmla="*/ 33 w 33"/>
                  <a:gd name="T17" fmla="*/ 624 h 2035"/>
                  <a:gd name="T18" fmla="*/ 0 w 33"/>
                  <a:gd name="T19" fmla="*/ 665 h 2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035">
                    <a:moveTo>
                      <a:pt x="0" y="2002"/>
                    </a:moveTo>
                    <a:lnTo>
                      <a:pt x="0" y="1410"/>
                    </a:lnTo>
                    <a:lnTo>
                      <a:pt x="33" y="1438"/>
                    </a:lnTo>
                    <a:lnTo>
                      <a:pt x="33" y="2035"/>
                    </a:lnTo>
                    <a:lnTo>
                      <a:pt x="0" y="2002"/>
                    </a:lnTo>
                    <a:close/>
                    <a:moveTo>
                      <a:pt x="0" y="665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24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6" name="Freeform 116">
                <a:extLst>
                  <a:ext uri="{FF2B5EF4-FFF2-40B4-BE49-F238E27FC236}">
                    <a16:creationId xmlns:a16="http://schemas.microsoft.com/office/drawing/2014/main" id="{813B040D-1B46-FE7D-0A09-DFBB4898E9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90" y="9076"/>
                <a:ext cx="32" cy="2103"/>
              </a:xfrm>
              <a:custGeom>
                <a:avLst/>
                <a:gdLst>
                  <a:gd name="T0" fmla="*/ 0 w 32"/>
                  <a:gd name="T1" fmla="*/ 2071 h 2103"/>
                  <a:gd name="T2" fmla="*/ 0 w 32"/>
                  <a:gd name="T3" fmla="*/ 1474 h 2103"/>
                  <a:gd name="T4" fmla="*/ 32 w 32"/>
                  <a:gd name="T5" fmla="*/ 1506 h 2103"/>
                  <a:gd name="T6" fmla="*/ 32 w 32"/>
                  <a:gd name="T7" fmla="*/ 2103 h 2103"/>
                  <a:gd name="T8" fmla="*/ 0 w 32"/>
                  <a:gd name="T9" fmla="*/ 2071 h 2103"/>
                  <a:gd name="T10" fmla="*/ 0 w 32"/>
                  <a:gd name="T11" fmla="*/ 660 h 2103"/>
                  <a:gd name="T12" fmla="*/ 0 w 32"/>
                  <a:gd name="T13" fmla="*/ 36 h 2103"/>
                  <a:gd name="T14" fmla="*/ 32 w 32"/>
                  <a:gd name="T15" fmla="*/ 0 h 2103"/>
                  <a:gd name="T16" fmla="*/ 32 w 32"/>
                  <a:gd name="T17" fmla="*/ 620 h 2103"/>
                  <a:gd name="T18" fmla="*/ 0 w 32"/>
                  <a:gd name="T19" fmla="*/ 660 h 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03">
                    <a:moveTo>
                      <a:pt x="0" y="2071"/>
                    </a:moveTo>
                    <a:lnTo>
                      <a:pt x="0" y="1474"/>
                    </a:lnTo>
                    <a:lnTo>
                      <a:pt x="32" y="1506"/>
                    </a:lnTo>
                    <a:lnTo>
                      <a:pt x="32" y="2103"/>
                    </a:lnTo>
                    <a:lnTo>
                      <a:pt x="0" y="2071"/>
                    </a:lnTo>
                    <a:close/>
                    <a:moveTo>
                      <a:pt x="0" y="660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0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7" name="Freeform 117">
                <a:extLst>
                  <a:ext uri="{FF2B5EF4-FFF2-40B4-BE49-F238E27FC236}">
                    <a16:creationId xmlns:a16="http://schemas.microsoft.com/office/drawing/2014/main" id="{D2B1DC93-EFA4-3655-E72E-7CFF9A4279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2" y="9072"/>
                <a:ext cx="32" cy="2135"/>
              </a:xfrm>
              <a:custGeom>
                <a:avLst/>
                <a:gdLst>
                  <a:gd name="T0" fmla="*/ 0 w 32"/>
                  <a:gd name="T1" fmla="*/ 2107 h 2135"/>
                  <a:gd name="T2" fmla="*/ 0 w 32"/>
                  <a:gd name="T3" fmla="*/ 1510 h 2135"/>
                  <a:gd name="T4" fmla="*/ 32 w 32"/>
                  <a:gd name="T5" fmla="*/ 1539 h 2135"/>
                  <a:gd name="T6" fmla="*/ 32 w 32"/>
                  <a:gd name="T7" fmla="*/ 2135 h 2135"/>
                  <a:gd name="T8" fmla="*/ 0 w 32"/>
                  <a:gd name="T9" fmla="*/ 2107 h 2135"/>
                  <a:gd name="T10" fmla="*/ 0 w 32"/>
                  <a:gd name="T11" fmla="*/ 624 h 2135"/>
                  <a:gd name="T12" fmla="*/ 0 w 32"/>
                  <a:gd name="T13" fmla="*/ 4 h 2135"/>
                  <a:gd name="T14" fmla="*/ 4 w 32"/>
                  <a:gd name="T15" fmla="*/ 0 h 2135"/>
                  <a:gd name="T16" fmla="*/ 32 w 32"/>
                  <a:gd name="T17" fmla="*/ 0 h 2135"/>
                  <a:gd name="T18" fmla="*/ 32 w 32"/>
                  <a:gd name="T19" fmla="*/ 588 h 2135"/>
                  <a:gd name="T20" fmla="*/ 0 w 32"/>
                  <a:gd name="T21" fmla="*/ 624 h 2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2135">
                    <a:moveTo>
                      <a:pt x="0" y="2107"/>
                    </a:moveTo>
                    <a:lnTo>
                      <a:pt x="0" y="1510"/>
                    </a:lnTo>
                    <a:lnTo>
                      <a:pt x="32" y="1539"/>
                    </a:lnTo>
                    <a:lnTo>
                      <a:pt x="32" y="2135"/>
                    </a:lnTo>
                    <a:lnTo>
                      <a:pt x="0" y="2107"/>
                    </a:lnTo>
                    <a:close/>
                    <a:moveTo>
                      <a:pt x="0" y="62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2" y="588"/>
                    </a:lnTo>
                    <a:lnTo>
                      <a:pt x="0" y="624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8" name="Freeform 118">
                <a:extLst>
                  <a:ext uri="{FF2B5EF4-FFF2-40B4-BE49-F238E27FC236}">
                    <a16:creationId xmlns:a16="http://schemas.microsoft.com/office/drawing/2014/main" id="{7BA7637A-664F-27A5-0467-A9558ABF19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54" y="9072"/>
                <a:ext cx="32" cy="2167"/>
              </a:xfrm>
              <a:custGeom>
                <a:avLst/>
                <a:gdLst>
                  <a:gd name="T0" fmla="*/ 0 w 32"/>
                  <a:gd name="T1" fmla="*/ 2135 h 2167"/>
                  <a:gd name="T2" fmla="*/ 0 w 32"/>
                  <a:gd name="T3" fmla="*/ 1539 h 2167"/>
                  <a:gd name="T4" fmla="*/ 32 w 32"/>
                  <a:gd name="T5" fmla="*/ 1571 h 2167"/>
                  <a:gd name="T6" fmla="*/ 32 w 32"/>
                  <a:gd name="T7" fmla="*/ 2167 h 2167"/>
                  <a:gd name="T8" fmla="*/ 0 w 32"/>
                  <a:gd name="T9" fmla="*/ 2135 h 2167"/>
                  <a:gd name="T10" fmla="*/ 0 w 32"/>
                  <a:gd name="T11" fmla="*/ 588 h 2167"/>
                  <a:gd name="T12" fmla="*/ 0 w 32"/>
                  <a:gd name="T13" fmla="*/ 0 h 2167"/>
                  <a:gd name="T14" fmla="*/ 32 w 32"/>
                  <a:gd name="T15" fmla="*/ 0 h 2167"/>
                  <a:gd name="T16" fmla="*/ 32 w 32"/>
                  <a:gd name="T17" fmla="*/ 547 h 2167"/>
                  <a:gd name="T18" fmla="*/ 0 w 32"/>
                  <a:gd name="T19" fmla="*/ 588 h 2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67">
                    <a:moveTo>
                      <a:pt x="0" y="2135"/>
                    </a:moveTo>
                    <a:lnTo>
                      <a:pt x="0" y="1539"/>
                    </a:lnTo>
                    <a:lnTo>
                      <a:pt x="32" y="1571"/>
                    </a:lnTo>
                    <a:lnTo>
                      <a:pt x="32" y="2167"/>
                    </a:lnTo>
                    <a:lnTo>
                      <a:pt x="0" y="2135"/>
                    </a:lnTo>
                    <a:close/>
                    <a:moveTo>
                      <a:pt x="0" y="588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547"/>
                    </a:lnTo>
                    <a:lnTo>
                      <a:pt x="0" y="58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79" name="Freeform 119">
                <a:extLst>
                  <a:ext uri="{FF2B5EF4-FFF2-40B4-BE49-F238E27FC236}">
                    <a16:creationId xmlns:a16="http://schemas.microsoft.com/office/drawing/2014/main" id="{5270BAF9-2EEE-EB31-8F8D-FE6DE1B325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86" y="9072"/>
                <a:ext cx="33" cy="2195"/>
              </a:xfrm>
              <a:custGeom>
                <a:avLst/>
                <a:gdLst>
                  <a:gd name="T0" fmla="*/ 0 w 33"/>
                  <a:gd name="T1" fmla="*/ 2167 h 2195"/>
                  <a:gd name="T2" fmla="*/ 0 w 33"/>
                  <a:gd name="T3" fmla="*/ 1571 h 2195"/>
                  <a:gd name="T4" fmla="*/ 33 w 33"/>
                  <a:gd name="T5" fmla="*/ 1603 h 2195"/>
                  <a:gd name="T6" fmla="*/ 33 w 33"/>
                  <a:gd name="T7" fmla="*/ 2195 h 2195"/>
                  <a:gd name="T8" fmla="*/ 0 w 33"/>
                  <a:gd name="T9" fmla="*/ 2167 h 2195"/>
                  <a:gd name="T10" fmla="*/ 0 w 33"/>
                  <a:gd name="T11" fmla="*/ 547 h 2195"/>
                  <a:gd name="T12" fmla="*/ 0 w 33"/>
                  <a:gd name="T13" fmla="*/ 0 h 2195"/>
                  <a:gd name="T14" fmla="*/ 33 w 33"/>
                  <a:gd name="T15" fmla="*/ 0 h 2195"/>
                  <a:gd name="T16" fmla="*/ 33 w 33"/>
                  <a:gd name="T17" fmla="*/ 507 h 2195"/>
                  <a:gd name="T18" fmla="*/ 0 w 33"/>
                  <a:gd name="T19" fmla="*/ 547 h 2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195">
                    <a:moveTo>
                      <a:pt x="0" y="2167"/>
                    </a:moveTo>
                    <a:lnTo>
                      <a:pt x="0" y="1571"/>
                    </a:lnTo>
                    <a:lnTo>
                      <a:pt x="33" y="1603"/>
                    </a:lnTo>
                    <a:lnTo>
                      <a:pt x="33" y="2195"/>
                    </a:lnTo>
                    <a:lnTo>
                      <a:pt x="0" y="2167"/>
                    </a:lnTo>
                    <a:close/>
                    <a:moveTo>
                      <a:pt x="0" y="547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507"/>
                    </a:lnTo>
                    <a:lnTo>
                      <a:pt x="0" y="54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0" name="Freeform 120">
                <a:extLst>
                  <a:ext uri="{FF2B5EF4-FFF2-40B4-BE49-F238E27FC236}">
                    <a16:creationId xmlns:a16="http://schemas.microsoft.com/office/drawing/2014/main" id="{DF07A2D9-77C3-52B9-0CEE-A967393E1C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19" y="9072"/>
                <a:ext cx="32" cy="2228"/>
              </a:xfrm>
              <a:custGeom>
                <a:avLst/>
                <a:gdLst>
                  <a:gd name="T0" fmla="*/ 0 w 32"/>
                  <a:gd name="T1" fmla="*/ 2195 h 2228"/>
                  <a:gd name="T2" fmla="*/ 0 w 32"/>
                  <a:gd name="T3" fmla="*/ 1603 h 2228"/>
                  <a:gd name="T4" fmla="*/ 32 w 32"/>
                  <a:gd name="T5" fmla="*/ 1631 h 2228"/>
                  <a:gd name="T6" fmla="*/ 32 w 32"/>
                  <a:gd name="T7" fmla="*/ 2228 h 2228"/>
                  <a:gd name="T8" fmla="*/ 0 w 32"/>
                  <a:gd name="T9" fmla="*/ 2195 h 2228"/>
                  <a:gd name="T10" fmla="*/ 0 w 32"/>
                  <a:gd name="T11" fmla="*/ 507 h 2228"/>
                  <a:gd name="T12" fmla="*/ 0 w 32"/>
                  <a:gd name="T13" fmla="*/ 0 h 2228"/>
                  <a:gd name="T14" fmla="*/ 32 w 32"/>
                  <a:gd name="T15" fmla="*/ 0 h 2228"/>
                  <a:gd name="T16" fmla="*/ 32 w 32"/>
                  <a:gd name="T17" fmla="*/ 471 h 2228"/>
                  <a:gd name="T18" fmla="*/ 0 w 32"/>
                  <a:gd name="T19" fmla="*/ 507 h 2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28">
                    <a:moveTo>
                      <a:pt x="0" y="2195"/>
                    </a:moveTo>
                    <a:lnTo>
                      <a:pt x="0" y="1603"/>
                    </a:lnTo>
                    <a:lnTo>
                      <a:pt x="32" y="1631"/>
                    </a:lnTo>
                    <a:lnTo>
                      <a:pt x="32" y="2228"/>
                    </a:lnTo>
                    <a:lnTo>
                      <a:pt x="0" y="2195"/>
                    </a:lnTo>
                    <a:close/>
                    <a:moveTo>
                      <a:pt x="0" y="507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71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1" name="Freeform 121">
                <a:extLst>
                  <a:ext uri="{FF2B5EF4-FFF2-40B4-BE49-F238E27FC236}">
                    <a16:creationId xmlns:a16="http://schemas.microsoft.com/office/drawing/2014/main" id="{CF27AEBA-2AD9-3210-6246-AF9D808B36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1" y="9072"/>
                <a:ext cx="32" cy="2256"/>
              </a:xfrm>
              <a:custGeom>
                <a:avLst/>
                <a:gdLst>
                  <a:gd name="T0" fmla="*/ 0 w 32"/>
                  <a:gd name="T1" fmla="*/ 2228 h 2256"/>
                  <a:gd name="T2" fmla="*/ 0 w 32"/>
                  <a:gd name="T3" fmla="*/ 1631 h 2256"/>
                  <a:gd name="T4" fmla="*/ 32 w 32"/>
                  <a:gd name="T5" fmla="*/ 1664 h 2256"/>
                  <a:gd name="T6" fmla="*/ 32 w 32"/>
                  <a:gd name="T7" fmla="*/ 2256 h 2256"/>
                  <a:gd name="T8" fmla="*/ 0 w 32"/>
                  <a:gd name="T9" fmla="*/ 2228 h 2256"/>
                  <a:gd name="T10" fmla="*/ 0 w 32"/>
                  <a:gd name="T11" fmla="*/ 471 h 2256"/>
                  <a:gd name="T12" fmla="*/ 0 w 32"/>
                  <a:gd name="T13" fmla="*/ 0 h 2256"/>
                  <a:gd name="T14" fmla="*/ 32 w 32"/>
                  <a:gd name="T15" fmla="*/ 0 h 2256"/>
                  <a:gd name="T16" fmla="*/ 32 w 32"/>
                  <a:gd name="T17" fmla="*/ 431 h 2256"/>
                  <a:gd name="T18" fmla="*/ 0 w 32"/>
                  <a:gd name="T19" fmla="*/ 471 h 2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56">
                    <a:moveTo>
                      <a:pt x="0" y="2228"/>
                    </a:moveTo>
                    <a:lnTo>
                      <a:pt x="0" y="1631"/>
                    </a:lnTo>
                    <a:lnTo>
                      <a:pt x="32" y="1664"/>
                    </a:lnTo>
                    <a:lnTo>
                      <a:pt x="32" y="2256"/>
                    </a:lnTo>
                    <a:lnTo>
                      <a:pt x="0" y="2228"/>
                    </a:lnTo>
                    <a:close/>
                    <a:moveTo>
                      <a:pt x="0" y="4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31"/>
                    </a:lnTo>
                    <a:lnTo>
                      <a:pt x="0" y="471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2" name="Freeform 122">
                <a:extLst>
                  <a:ext uri="{FF2B5EF4-FFF2-40B4-BE49-F238E27FC236}">
                    <a16:creationId xmlns:a16="http://schemas.microsoft.com/office/drawing/2014/main" id="{ADDFAC6F-050A-7A93-6266-E30D13CF2C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83" y="9072"/>
                <a:ext cx="32" cy="2288"/>
              </a:xfrm>
              <a:custGeom>
                <a:avLst/>
                <a:gdLst>
                  <a:gd name="T0" fmla="*/ 0 w 32"/>
                  <a:gd name="T1" fmla="*/ 2256 h 2288"/>
                  <a:gd name="T2" fmla="*/ 0 w 32"/>
                  <a:gd name="T3" fmla="*/ 1664 h 2288"/>
                  <a:gd name="T4" fmla="*/ 32 w 32"/>
                  <a:gd name="T5" fmla="*/ 1692 h 2288"/>
                  <a:gd name="T6" fmla="*/ 32 w 32"/>
                  <a:gd name="T7" fmla="*/ 2288 h 2288"/>
                  <a:gd name="T8" fmla="*/ 0 w 32"/>
                  <a:gd name="T9" fmla="*/ 2256 h 2288"/>
                  <a:gd name="T10" fmla="*/ 0 w 32"/>
                  <a:gd name="T11" fmla="*/ 431 h 2288"/>
                  <a:gd name="T12" fmla="*/ 0 w 32"/>
                  <a:gd name="T13" fmla="*/ 0 h 2288"/>
                  <a:gd name="T14" fmla="*/ 32 w 32"/>
                  <a:gd name="T15" fmla="*/ 0 h 2288"/>
                  <a:gd name="T16" fmla="*/ 32 w 32"/>
                  <a:gd name="T17" fmla="*/ 390 h 2288"/>
                  <a:gd name="T18" fmla="*/ 0 w 32"/>
                  <a:gd name="T19" fmla="*/ 431 h 2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88">
                    <a:moveTo>
                      <a:pt x="0" y="2256"/>
                    </a:moveTo>
                    <a:lnTo>
                      <a:pt x="0" y="1664"/>
                    </a:lnTo>
                    <a:lnTo>
                      <a:pt x="32" y="1692"/>
                    </a:lnTo>
                    <a:lnTo>
                      <a:pt x="32" y="2288"/>
                    </a:lnTo>
                    <a:lnTo>
                      <a:pt x="0" y="2256"/>
                    </a:lnTo>
                    <a:close/>
                    <a:moveTo>
                      <a:pt x="0" y="43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90"/>
                    </a:lnTo>
                    <a:lnTo>
                      <a:pt x="0" y="431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3" name="Freeform 123">
                <a:extLst>
                  <a:ext uri="{FF2B5EF4-FFF2-40B4-BE49-F238E27FC236}">
                    <a16:creationId xmlns:a16="http://schemas.microsoft.com/office/drawing/2014/main" id="{D9C2807C-AD59-AC4B-1286-E37E78A0BF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15" y="9072"/>
                <a:ext cx="32" cy="2316"/>
              </a:xfrm>
              <a:custGeom>
                <a:avLst/>
                <a:gdLst>
                  <a:gd name="T0" fmla="*/ 0 w 32"/>
                  <a:gd name="T1" fmla="*/ 2288 h 2316"/>
                  <a:gd name="T2" fmla="*/ 0 w 32"/>
                  <a:gd name="T3" fmla="*/ 1692 h 2316"/>
                  <a:gd name="T4" fmla="*/ 32 w 32"/>
                  <a:gd name="T5" fmla="*/ 1724 h 2316"/>
                  <a:gd name="T6" fmla="*/ 32 w 32"/>
                  <a:gd name="T7" fmla="*/ 2316 h 2316"/>
                  <a:gd name="T8" fmla="*/ 0 w 32"/>
                  <a:gd name="T9" fmla="*/ 2288 h 2316"/>
                  <a:gd name="T10" fmla="*/ 0 w 32"/>
                  <a:gd name="T11" fmla="*/ 390 h 2316"/>
                  <a:gd name="T12" fmla="*/ 0 w 32"/>
                  <a:gd name="T13" fmla="*/ 0 h 2316"/>
                  <a:gd name="T14" fmla="*/ 32 w 32"/>
                  <a:gd name="T15" fmla="*/ 0 h 2316"/>
                  <a:gd name="T16" fmla="*/ 32 w 32"/>
                  <a:gd name="T17" fmla="*/ 354 h 2316"/>
                  <a:gd name="T18" fmla="*/ 0 w 32"/>
                  <a:gd name="T19" fmla="*/ 39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16">
                    <a:moveTo>
                      <a:pt x="0" y="2288"/>
                    </a:moveTo>
                    <a:lnTo>
                      <a:pt x="0" y="1692"/>
                    </a:lnTo>
                    <a:lnTo>
                      <a:pt x="32" y="1724"/>
                    </a:lnTo>
                    <a:lnTo>
                      <a:pt x="32" y="2316"/>
                    </a:lnTo>
                    <a:lnTo>
                      <a:pt x="0" y="2288"/>
                    </a:lnTo>
                    <a:close/>
                    <a:moveTo>
                      <a:pt x="0" y="39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54"/>
                    </a:lnTo>
                    <a:lnTo>
                      <a:pt x="0" y="390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4" name="Freeform 124">
                <a:extLst>
                  <a:ext uri="{FF2B5EF4-FFF2-40B4-BE49-F238E27FC236}">
                    <a16:creationId xmlns:a16="http://schemas.microsoft.com/office/drawing/2014/main" id="{0640A535-2C0F-E455-DB7D-87C515518D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47" y="9072"/>
                <a:ext cx="33" cy="2349"/>
              </a:xfrm>
              <a:custGeom>
                <a:avLst/>
                <a:gdLst>
                  <a:gd name="T0" fmla="*/ 0 w 33"/>
                  <a:gd name="T1" fmla="*/ 2316 h 2349"/>
                  <a:gd name="T2" fmla="*/ 0 w 33"/>
                  <a:gd name="T3" fmla="*/ 1724 h 2349"/>
                  <a:gd name="T4" fmla="*/ 33 w 33"/>
                  <a:gd name="T5" fmla="*/ 1756 h 2349"/>
                  <a:gd name="T6" fmla="*/ 33 w 33"/>
                  <a:gd name="T7" fmla="*/ 2349 h 2349"/>
                  <a:gd name="T8" fmla="*/ 0 w 33"/>
                  <a:gd name="T9" fmla="*/ 2316 h 2349"/>
                  <a:gd name="T10" fmla="*/ 0 w 33"/>
                  <a:gd name="T11" fmla="*/ 354 h 2349"/>
                  <a:gd name="T12" fmla="*/ 0 w 33"/>
                  <a:gd name="T13" fmla="*/ 0 h 2349"/>
                  <a:gd name="T14" fmla="*/ 33 w 33"/>
                  <a:gd name="T15" fmla="*/ 0 h 2349"/>
                  <a:gd name="T16" fmla="*/ 33 w 33"/>
                  <a:gd name="T17" fmla="*/ 314 h 2349"/>
                  <a:gd name="T18" fmla="*/ 0 w 33"/>
                  <a:gd name="T19" fmla="*/ 354 h 2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349">
                    <a:moveTo>
                      <a:pt x="0" y="2316"/>
                    </a:moveTo>
                    <a:lnTo>
                      <a:pt x="0" y="1724"/>
                    </a:lnTo>
                    <a:lnTo>
                      <a:pt x="33" y="1756"/>
                    </a:lnTo>
                    <a:lnTo>
                      <a:pt x="33" y="2349"/>
                    </a:lnTo>
                    <a:lnTo>
                      <a:pt x="0" y="2316"/>
                    </a:lnTo>
                    <a:close/>
                    <a:moveTo>
                      <a:pt x="0" y="354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314"/>
                    </a:lnTo>
                    <a:lnTo>
                      <a:pt x="0" y="354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5" name="Freeform 125">
                <a:extLst>
                  <a:ext uri="{FF2B5EF4-FFF2-40B4-BE49-F238E27FC236}">
                    <a16:creationId xmlns:a16="http://schemas.microsoft.com/office/drawing/2014/main" id="{E4B255B7-3284-CD48-43FE-3AAB2C9433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80" y="9072"/>
                <a:ext cx="32" cy="2377"/>
              </a:xfrm>
              <a:custGeom>
                <a:avLst/>
                <a:gdLst>
                  <a:gd name="T0" fmla="*/ 0 w 32"/>
                  <a:gd name="T1" fmla="*/ 2349 h 2377"/>
                  <a:gd name="T2" fmla="*/ 0 w 32"/>
                  <a:gd name="T3" fmla="*/ 1756 h 2377"/>
                  <a:gd name="T4" fmla="*/ 32 w 32"/>
                  <a:gd name="T5" fmla="*/ 1784 h 2377"/>
                  <a:gd name="T6" fmla="*/ 32 w 32"/>
                  <a:gd name="T7" fmla="*/ 2377 h 2377"/>
                  <a:gd name="T8" fmla="*/ 0 w 32"/>
                  <a:gd name="T9" fmla="*/ 2349 h 2377"/>
                  <a:gd name="T10" fmla="*/ 0 w 32"/>
                  <a:gd name="T11" fmla="*/ 314 h 2377"/>
                  <a:gd name="T12" fmla="*/ 0 w 32"/>
                  <a:gd name="T13" fmla="*/ 0 h 2377"/>
                  <a:gd name="T14" fmla="*/ 32 w 32"/>
                  <a:gd name="T15" fmla="*/ 4 h 2377"/>
                  <a:gd name="T16" fmla="*/ 32 w 32"/>
                  <a:gd name="T17" fmla="*/ 273 h 2377"/>
                  <a:gd name="T18" fmla="*/ 0 w 32"/>
                  <a:gd name="T19" fmla="*/ 314 h 2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77">
                    <a:moveTo>
                      <a:pt x="0" y="2349"/>
                    </a:moveTo>
                    <a:lnTo>
                      <a:pt x="0" y="1756"/>
                    </a:lnTo>
                    <a:lnTo>
                      <a:pt x="32" y="1784"/>
                    </a:lnTo>
                    <a:lnTo>
                      <a:pt x="32" y="2377"/>
                    </a:lnTo>
                    <a:lnTo>
                      <a:pt x="0" y="2349"/>
                    </a:lnTo>
                    <a:close/>
                    <a:moveTo>
                      <a:pt x="0" y="314"/>
                    </a:moveTo>
                    <a:lnTo>
                      <a:pt x="0" y="0"/>
                    </a:lnTo>
                    <a:lnTo>
                      <a:pt x="32" y="4"/>
                    </a:lnTo>
                    <a:lnTo>
                      <a:pt x="32" y="273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6" name="Freeform 126">
                <a:extLst>
                  <a:ext uri="{FF2B5EF4-FFF2-40B4-BE49-F238E27FC236}">
                    <a16:creationId xmlns:a16="http://schemas.microsoft.com/office/drawing/2014/main" id="{09CCECB4-3C8F-1500-2535-42B6053C18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2" y="9076"/>
                <a:ext cx="32" cy="2405"/>
              </a:xfrm>
              <a:custGeom>
                <a:avLst/>
                <a:gdLst>
                  <a:gd name="T0" fmla="*/ 0 w 32"/>
                  <a:gd name="T1" fmla="*/ 2373 h 2405"/>
                  <a:gd name="T2" fmla="*/ 0 w 32"/>
                  <a:gd name="T3" fmla="*/ 1780 h 2405"/>
                  <a:gd name="T4" fmla="*/ 32 w 32"/>
                  <a:gd name="T5" fmla="*/ 1813 h 2405"/>
                  <a:gd name="T6" fmla="*/ 32 w 32"/>
                  <a:gd name="T7" fmla="*/ 2405 h 2405"/>
                  <a:gd name="T8" fmla="*/ 0 w 32"/>
                  <a:gd name="T9" fmla="*/ 2373 h 2405"/>
                  <a:gd name="T10" fmla="*/ 0 w 32"/>
                  <a:gd name="T11" fmla="*/ 269 h 2405"/>
                  <a:gd name="T12" fmla="*/ 0 w 32"/>
                  <a:gd name="T13" fmla="*/ 0 h 2405"/>
                  <a:gd name="T14" fmla="*/ 32 w 32"/>
                  <a:gd name="T15" fmla="*/ 0 h 2405"/>
                  <a:gd name="T16" fmla="*/ 32 w 32"/>
                  <a:gd name="T17" fmla="*/ 233 h 2405"/>
                  <a:gd name="T18" fmla="*/ 0 w 32"/>
                  <a:gd name="T19" fmla="*/ 269 h 2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05">
                    <a:moveTo>
                      <a:pt x="0" y="2373"/>
                    </a:moveTo>
                    <a:lnTo>
                      <a:pt x="0" y="1780"/>
                    </a:lnTo>
                    <a:lnTo>
                      <a:pt x="32" y="1813"/>
                    </a:lnTo>
                    <a:lnTo>
                      <a:pt x="32" y="2405"/>
                    </a:lnTo>
                    <a:lnTo>
                      <a:pt x="0" y="2373"/>
                    </a:lnTo>
                    <a:close/>
                    <a:moveTo>
                      <a:pt x="0" y="26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3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7" name="Freeform 127">
                <a:extLst>
                  <a:ext uri="{FF2B5EF4-FFF2-40B4-BE49-F238E27FC236}">
                    <a16:creationId xmlns:a16="http://schemas.microsoft.com/office/drawing/2014/main" id="{5BA0C0F1-EC5B-4B9F-D4EE-4F4083BBC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44" y="9076"/>
                <a:ext cx="32" cy="2437"/>
              </a:xfrm>
              <a:custGeom>
                <a:avLst/>
                <a:gdLst>
                  <a:gd name="T0" fmla="*/ 0 w 32"/>
                  <a:gd name="T1" fmla="*/ 2405 h 2437"/>
                  <a:gd name="T2" fmla="*/ 0 w 32"/>
                  <a:gd name="T3" fmla="*/ 1813 h 2437"/>
                  <a:gd name="T4" fmla="*/ 32 w 32"/>
                  <a:gd name="T5" fmla="*/ 1841 h 2437"/>
                  <a:gd name="T6" fmla="*/ 32 w 32"/>
                  <a:gd name="T7" fmla="*/ 2437 h 2437"/>
                  <a:gd name="T8" fmla="*/ 0 w 32"/>
                  <a:gd name="T9" fmla="*/ 2405 h 2437"/>
                  <a:gd name="T10" fmla="*/ 0 w 32"/>
                  <a:gd name="T11" fmla="*/ 233 h 2437"/>
                  <a:gd name="T12" fmla="*/ 0 w 32"/>
                  <a:gd name="T13" fmla="*/ 0 h 2437"/>
                  <a:gd name="T14" fmla="*/ 32 w 32"/>
                  <a:gd name="T15" fmla="*/ 0 h 2437"/>
                  <a:gd name="T16" fmla="*/ 32 w 32"/>
                  <a:gd name="T17" fmla="*/ 193 h 2437"/>
                  <a:gd name="T18" fmla="*/ 0 w 32"/>
                  <a:gd name="T19" fmla="*/ 233 h 2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37">
                    <a:moveTo>
                      <a:pt x="0" y="2405"/>
                    </a:moveTo>
                    <a:lnTo>
                      <a:pt x="0" y="1813"/>
                    </a:lnTo>
                    <a:lnTo>
                      <a:pt x="32" y="1841"/>
                    </a:lnTo>
                    <a:lnTo>
                      <a:pt x="32" y="2437"/>
                    </a:lnTo>
                    <a:lnTo>
                      <a:pt x="0" y="2405"/>
                    </a:lnTo>
                    <a:close/>
                    <a:moveTo>
                      <a:pt x="0" y="23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3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8" name="Freeform 128">
                <a:extLst>
                  <a:ext uri="{FF2B5EF4-FFF2-40B4-BE49-F238E27FC236}">
                    <a16:creationId xmlns:a16="http://schemas.microsoft.com/office/drawing/2014/main" id="{0A400117-C908-B875-193F-AFC37E587B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76" y="9076"/>
                <a:ext cx="33" cy="2465"/>
              </a:xfrm>
              <a:custGeom>
                <a:avLst/>
                <a:gdLst>
                  <a:gd name="T0" fmla="*/ 0 w 33"/>
                  <a:gd name="T1" fmla="*/ 2437 h 2465"/>
                  <a:gd name="T2" fmla="*/ 0 w 33"/>
                  <a:gd name="T3" fmla="*/ 1841 h 2465"/>
                  <a:gd name="T4" fmla="*/ 33 w 33"/>
                  <a:gd name="T5" fmla="*/ 1873 h 2465"/>
                  <a:gd name="T6" fmla="*/ 33 w 33"/>
                  <a:gd name="T7" fmla="*/ 2465 h 2465"/>
                  <a:gd name="T8" fmla="*/ 0 w 33"/>
                  <a:gd name="T9" fmla="*/ 2437 h 2465"/>
                  <a:gd name="T10" fmla="*/ 0 w 33"/>
                  <a:gd name="T11" fmla="*/ 193 h 2465"/>
                  <a:gd name="T12" fmla="*/ 0 w 33"/>
                  <a:gd name="T13" fmla="*/ 0 h 2465"/>
                  <a:gd name="T14" fmla="*/ 33 w 33"/>
                  <a:gd name="T15" fmla="*/ 0 h 2465"/>
                  <a:gd name="T16" fmla="*/ 33 w 33"/>
                  <a:gd name="T17" fmla="*/ 153 h 2465"/>
                  <a:gd name="T18" fmla="*/ 0 w 33"/>
                  <a:gd name="T19" fmla="*/ 193 h 2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465">
                    <a:moveTo>
                      <a:pt x="0" y="2437"/>
                    </a:moveTo>
                    <a:lnTo>
                      <a:pt x="0" y="1841"/>
                    </a:lnTo>
                    <a:lnTo>
                      <a:pt x="33" y="1873"/>
                    </a:lnTo>
                    <a:lnTo>
                      <a:pt x="33" y="2465"/>
                    </a:lnTo>
                    <a:lnTo>
                      <a:pt x="0" y="2437"/>
                    </a:lnTo>
                    <a:close/>
                    <a:moveTo>
                      <a:pt x="0" y="193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153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89" name="Freeform 129">
                <a:extLst>
                  <a:ext uri="{FF2B5EF4-FFF2-40B4-BE49-F238E27FC236}">
                    <a16:creationId xmlns:a16="http://schemas.microsoft.com/office/drawing/2014/main" id="{484E0765-B478-DE2E-6C35-6AAE9518A8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9" y="9076"/>
                <a:ext cx="32" cy="2498"/>
              </a:xfrm>
              <a:custGeom>
                <a:avLst/>
                <a:gdLst>
                  <a:gd name="T0" fmla="*/ 0 w 32"/>
                  <a:gd name="T1" fmla="*/ 2465 h 2498"/>
                  <a:gd name="T2" fmla="*/ 0 w 32"/>
                  <a:gd name="T3" fmla="*/ 1873 h 2498"/>
                  <a:gd name="T4" fmla="*/ 32 w 32"/>
                  <a:gd name="T5" fmla="*/ 1901 h 2498"/>
                  <a:gd name="T6" fmla="*/ 32 w 32"/>
                  <a:gd name="T7" fmla="*/ 2498 h 2498"/>
                  <a:gd name="T8" fmla="*/ 0 w 32"/>
                  <a:gd name="T9" fmla="*/ 2465 h 2498"/>
                  <a:gd name="T10" fmla="*/ 0 w 32"/>
                  <a:gd name="T11" fmla="*/ 153 h 2498"/>
                  <a:gd name="T12" fmla="*/ 0 w 32"/>
                  <a:gd name="T13" fmla="*/ 0 h 2498"/>
                  <a:gd name="T14" fmla="*/ 32 w 32"/>
                  <a:gd name="T15" fmla="*/ 0 h 2498"/>
                  <a:gd name="T16" fmla="*/ 32 w 32"/>
                  <a:gd name="T17" fmla="*/ 116 h 2498"/>
                  <a:gd name="T18" fmla="*/ 0 w 32"/>
                  <a:gd name="T19" fmla="*/ 153 h 2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98">
                    <a:moveTo>
                      <a:pt x="0" y="2465"/>
                    </a:moveTo>
                    <a:lnTo>
                      <a:pt x="0" y="1873"/>
                    </a:lnTo>
                    <a:lnTo>
                      <a:pt x="32" y="1901"/>
                    </a:lnTo>
                    <a:lnTo>
                      <a:pt x="32" y="2498"/>
                    </a:lnTo>
                    <a:lnTo>
                      <a:pt x="0" y="2465"/>
                    </a:lnTo>
                    <a:close/>
                    <a:moveTo>
                      <a:pt x="0" y="15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16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0" name="Freeform 130">
                <a:extLst>
                  <a:ext uri="{FF2B5EF4-FFF2-40B4-BE49-F238E27FC236}">
                    <a16:creationId xmlns:a16="http://schemas.microsoft.com/office/drawing/2014/main" id="{73554328-DCBA-AA5F-5D68-1D71757736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1" y="9076"/>
                <a:ext cx="32" cy="2526"/>
              </a:xfrm>
              <a:custGeom>
                <a:avLst/>
                <a:gdLst>
                  <a:gd name="T0" fmla="*/ 0 w 32"/>
                  <a:gd name="T1" fmla="*/ 2498 h 2526"/>
                  <a:gd name="T2" fmla="*/ 0 w 32"/>
                  <a:gd name="T3" fmla="*/ 1901 h 2526"/>
                  <a:gd name="T4" fmla="*/ 32 w 32"/>
                  <a:gd name="T5" fmla="*/ 1934 h 2526"/>
                  <a:gd name="T6" fmla="*/ 32 w 32"/>
                  <a:gd name="T7" fmla="*/ 2526 h 2526"/>
                  <a:gd name="T8" fmla="*/ 0 w 32"/>
                  <a:gd name="T9" fmla="*/ 2498 h 2526"/>
                  <a:gd name="T10" fmla="*/ 0 w 32"/>
                  <a:gd name="T11" fmla="*/ 116 h 2526"/>
                  <a:gd name="T12" fmla="*/ 0 w 32"/>
                  <a:gd name="T13" fmla="*/ 0 h 2526"/>
                  <a:gd name="T14" fmla="*/ 32 w 32"/>
                  <a:gd name="T15" fmla="*/ 0 h 2526"/>
                  <a:gd name="T16" fmla="*/ 32 w 32"/>
                  <a:gd name="T17" fmla="*/ 76 h 2526"/>
                  <a:gd name="T18" fmla="*/ 0 w 32"/>
                  <a:gd name="T19" fmla="*/ 116 h 2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26">
                    <a:moveTo>
                      <a:pt x="0" y="2498"/>
                    </a:moveTo>
                    <a:lnTo>
                      <a:pt x="0" y="1901"/>
                    </a:lnTo>
                    <a:lnTo>
                      <a:pt x="32" y="1934"/>
                    </a:lnTo>
                    <a:lnTo>
                      <a:pt x="32" y="2526"/>
                    </a:lnTo>
                    <a:lnTo>
                      <a:pt x="0" y="2498"/>
                    </a:lnTo>
                    <a:close/>
                    <a:moveTo>
                      <a:pt x="0" y="11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7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1" name="Freeform 131">
                <a:extLst>
                  <a:ext uri="{FF2B5EF4-FFF2-40B4-BE49-F238E27FC236}">
                    <a16:creationId xmlns:a16="http://schemas.microsoft.com/office/drawing/2014/main" id="{8FE715D5-ECB5-9BAC-7A4F-0C8FC48458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73" y="9076"/>
                <a:ext cx="32" cy="2558"/>
              </a:xfrm>
              <a:custGeom>
                <a:avLst/>
                <a:gdLst>
                  <a:gd name="T0" fmla="*/ 0 w 32"/>
                  <a:gd name="T1" fmla="*/ 2526 h 2558"/>
                  <a:gd name="T2" fmla="*/ 0 w 32"/>
                  <a:gd name="T3" fmla="*/ 1934 h 2558"/>
                  <a:gd name="T4" fmla="*/ 32 w 32"/>
                  <a:gd name="T5" fmla="*/ 1966 h 2558"/>
                  <a:gd name="T6" fmla="*/ 32 w 32"/>
                  <a:gd name="T7" fmla="*/ 2558 h 2558"/>
                  <a:gd name="T8" fmla="*/ 0 w 32"/>
                  <a:gd name="T9" fmla="*/ 2526 h 2558"/>
                  <a:gd name="T10" fmla="*/ 0 w 32"/>
                  <a:gd name="T11" fmla="*/ 76 h 2558"/>
                  <a:gd name="T12" fmla="*/ 0 w 32"/>
                  <a:gd name="T13" fmla="*/ 0 h 2558"/>
                  <a:gd name="T14" fmla="*/ 32 w 32"/>
                  <a:gd name="T15" fmla="*/ 0 h 2558"/>
                  <a:gd name="T16" fmla="*/ 32 w 32"/>
                  <a:gd name="T17" fmla="*/ 36 h 2558"/>
                  <a:gd name="T18" fmla="*/ 0 w 32"/>
                  <a:gd name="T19" fmla="*/ 76 h 2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58">
                    <a:moveTo>
                      <a:pt x="0" y="2526"/>
                    </a:moveTo>
                    <a:lnTo>
                      <a:pt x="0" y="1934"/>
                    </a:lnTo>
                    <a:lnTo>
                      <a:pt x="32" y="1966"/>
                    </a:lnTo>
                    <a:lnTo>
                      <a:pt x="32" y="2558"/>
                    </a:lnTo>
                    <a:lnTo>
                      <a:pt x="0" y="2526"/>
                    </a:lnTo>
                    <a:close/>
                    <a:moveTo>
                      <a:pt x="0" y="7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2" name="Freeform 132">
                <a:extLst>
                  <a:ext uri="{FF2B5EF4-FFF2-40B4-BE49-F238E27FC236}">
                    <a16:creationId xmlns:a16="http://schemas.microsoft.com/office/drawing/2014/main" id="{4A1D3544-7741-32C4-4AA5-3ED327245D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05" y="9076"/>
                <a:ext cx="33" cy="2586"/>
              </a:xfrm>
              <a:custGeom>
                <a:avLst/>
                <a:gdLst>
                  <a:gd name="T0" fmla="*/ 0 w 33"/>
                  <a:gd name="T1" fmla="*/ 2558 h 2586"/>
                  <a:gd name="T2" fmla="*/ 0 w 33"/>
                  <a:gd name="T3" fmla="*/ 1966 h 2586"/>
                  <a:gd name="T4" fmla="*/ 33 w 33"/>
                  <a:gd name="T5" fmla="*/ 1994 h 2586"/>
                  <a:gd name="T6" fmla="*/ 33 w 33"/>
                  <a:gd name="T7" fmla="*/ 2586 h 2586"/>
                  <a:gd name="T8" fmla="*/ 0 w 33"/>
                  <a:gd name="T9" fmla="*/ 2558 h 2586"/>
                  <a:gd name="T10" fmla="*/ 0 w 33"/>
                  <a:gd name="T11" fmla="*/ 36 h 2586"/>
                  <a:gd name="T12" fmla="*/ 0 w 33"/>
                  <a:gd name="T13" fmla="*/ 0 h 2586"/>
                  <a:gd name="T14" fmla="*/ 33 w 33"/>
                  <a:gd name="T15" fmla="*/ 0 h 2586"/>
                  <a:gd name="T16" fmla="*/ 0 w 33"/>
                  <a:gd name="T17" fmla="*/ 36 h 2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586">
                    <a:moveTo>
                      <a:pt x="0" y="2558"/>
                    </a:moveTo>
                    <a:lnTo>
                      <a:pt x="0" y="1966"/>
                    </a:lnTo>
                    <a:lnTo>
                      <a:pt x="33" y="1994"/>
                    </a:lnTo>
                    <a:lnTo>
                      <a:pt x="33" y="2586"/>
                    </a:lnTo>
                    <a:lnTo>
                      <a:pt x="0" y="2558"/>
                    </a:lnTo>
                    <a:close/>
                    <a:moveTo>
                      <a:pt x="0" y="36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3" name="Freeform 133">
                <a:extLst>
                  <a:ext uri="{FF2B5EF4-FFF2-40B4-BE49-F238E27FC236}">
                    <a16:creationId xmlns:a16="http://schemas.microsoft.com/office/drawing/2014/main" id="{73321305-8E3E-75B9-5DA6-C64D1F7FF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8979"/>
                <a:ext cx="1447" cy="189"/>
              </a:xfrm>
              <a:custGeom>
                <a:avLst/>
                <a:gdLst>
                  <a:gd name="T0" fmla="*/ 194 w 1447"/>
                  <a:gd name="T1" fmla="*/ 93 h 189"/>
                  <a:gd name="T2" fmla="*/ 97 w 1447"/>
                  <a:gd name="T3" fmla="*/ 189 h 189"/>
                  <a:gd name="T4" fmla="*/ 1447 w 1447"/>
                  <a:gd name="T5" fmla="*/ 189 h 189"/>
                  <a:gd name="T6" fmla="*/ 1447 w 1447"/>
                  <a:gd name="T7" fmla="*/ 0 h 189"/>
                  <a:gd name="T8" fmla="*/ 97 w 1447"/>
                  <a:gd name="T9" fmla="*/ 0 h 189"/>
                  <a:gd name="T10" fmla="*/ 0 w 1447"/>
                  <a:gd name="T11" fmla="*/ 93 h 189"/>
                  <a:gd name="T12" fmla="*/ 97 w 1447"/>
                  <a:gd name="T13" fmla="*/ 0 h 189"/>
                  <a:gd name="T14" fmla="*/ 0 w 1447"/>
                  <a:gd name="T15" fmla="*/ 0 h 189"/>
                  <a:gd name="T16" fmla="*/ 0 w 1447"/>
                  <a:gd name="T17" fmla="*/ 93 h 189"/>
                  <a:gd name="T18" fmla="*/ 194 w 144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7" h="189">
                    <a:moveTo>
                      <a:pt x="194" y="93"/>
                    </a:moveTo>
                    <a:lnTo>
                      <a:pt x="97" y="189"/>
                    </a:lnTo>
                    <a:lnTo>
                      <a:pt x="1447" y="189"/>
                    </a:lnTo>
                    <a:lnTo>
                      <a:pt x="1447" y="0"/>
                    </a:lnTo>
                    <a:lnTo>
                      <a:pt x="97" y="0"/>
                    </a:lnTo>
                    <a:lnTo>
                      <a:pt x="0" y="93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194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4" name="Freeform 134">
                <a:extLst>
                  <a:ext uri="{FF2B5EF4-FFF2-40B4-BE49-F238E27FC236}">
                    <a16:creationId xmlns:a16="http://schemas.microsoft.com/office/drawing/2014/main" id="{1146DCE7-DCE7-3ED8-245C-519E22048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072"/>
                <a:ext cx="194" cy="543"/>
              </a:xfrm>
              <a:custGeom>
                <a:avLst/>
                <a:gdLst>
                  <a:gd name="T0" fmla="*/ 97 w 194"/>
                  <a:gd name="T1" fmla="*/ 354 h 543"/>
                  <a:gd name="T2" fmla="*/ 194 w 194"/>
                  <a:gd name="T3" fmla="*/ 447 h 543"/>
                  <a:gd name="T4" fmla="*/ 194 w 194"/>
                  <a:gd name="T5" fmla="*/ 0 h 543"/>
                  <a:gd name="T6" fmla="*/ 0 w 194"/>
                  <a:gd name="T7" fmla="*/ 0 h 543"/>
                  <a:gd name="T8" fmla="*/ 0 w 194"/>
                  <a:gd name="T9" fmla="*/ 447 h 543"/>
                  <a:gd name="T10" fmla="*/ 97 w 194"/>
                  <a:gd name="T11" fmla="*/ 543 h 543"/>
                  <a:gd name="T12" fmla="*/ 0 w 194"/>
                  <a:gd name="T13" fmla="*/ 447 h 543"/>
                  <a:gd name="T14" fmla="*/ 0 w 194"/>
                  <a:gd name="T15" fmla="*/ 543 h 543"/>
                  <a:gd name="T16" fmla="*/ 97 w 194"/>
                  <a:gd name="T17" fmla="*/ 543 h 543"/>
                  <a:gd name="T18" fmla="*/ 97 w 194"/>
                  <a:gd name="T19" fmla="*/ 354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4" h="543">
                    <a:moveTo>
                      <a:pt x="97" y="354"/>
                    </a:moveTo>
                    <a:lnTo>
                      <a:pt x="194" y="447"/>
                    </a:lnTo>
                    <a:lnTo>
                      <a:pt x="194" y="0"/>
                    </a:lnTo>
                    <a:lnTo>
                      <a:pt x="0" y="0"/>
                    </a:lnTo>
                    <a:lnTo>
                      <a:pt x="0" y="447"/>
                    </a:lnTo>
                    <a:lnTo>
                      <a:pt x="97" y="543"/>
                    </a:lnTo>
                    <a:lnTo>
                      <a:pt x="0" y="447"/>
                    </a:lnTo>
                    <a:lnTo>
                      <a:pt x="0" y="543"/>
                    </a:lnTo>
                    <a:lnTo>
                      <a:pt x="97" y="543"/>
                    </a:lnTo>
                    <a:lnTo>
                      <a:pt x="97" y="3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5" name="Freeform 135">
                <a:extLst>
                  <a:ext uri="{FF2B5EF4-FFF2-40B4-BE49-F238E27FC236}">
                    <a16:creationId xmlns:a16="http://schemas.microsoft.com/office/drawing/2014/main" id="{F774C437-6B82-17CB-FDE9-751CD8805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9426"/>
                <a:ext cx="649" cy="189"/>
              </a:xfrm>
              <a:custGeom>
                <a:avLst/>
                <a:gdLst>
                  <a:gd name="T0" fmla="*/ 516 w 649"/>
                  <a:gd name="T1" fmla="*/ 157 h 189"/>
                  <a:gd name="T2" fmla="*/ 443 w 649"/>
                  <a:gd name="T3" fmla="*/ 0 h 189"/>
                  <a:gd name="T4" fmla="*/ 0 w 649"/>
                  <a:gd name="T5" fmla="*/ 0 h 189"/>
                  <a:gd name="T6" fmla="*/ 0 w 649"/>
                  <a:gd name="T7" fmla="*/ 189 h 189"/>
                  <a:gd name="T8" fmla="*/ 443 w 649"/>
                  <a:gd name="T9" fmla="*/ 189 h 189"/>
                  <a:gd name="T10" fmla="*/ 371 w 649"/>
                  <a:gd name="T11" fmla="*/ 32 h 189"/>
                  <a:gd name="T12" fmla="*/ 516 w 649"/>
                  <a:gd name="T13" fmla="*/ 157 h 189"/>
                  <a:gd name="T14" fmla="*/ 649 w 649"/>
                  <a:gd name="T15" fmla="*/ 0 h 189"/>
                  <a:gd name="T16" fmla="*/ 443 w 649"/>
                  <a:gd name="T17" fmla="*/ 0 h 189"/>
                  <a:gd name="T18" fmla="*/ 516 w 64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9" h="189">
                    <a:moveTo>
                      <a:pt x="516" y="157"/>
                    </a:moveTo>
                    <a:lnTo>
                      <a:pt x="44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43" y="189"/>
                    </a:lnTo>
                    <a:lnTo>
                      <a:pt x="371" y="32"/>
                    </a:lnTo>
                    <a:lnTo>
                      <a:pt x="516" y="157"/>
                    </a:lnTo>
                    <a:lnTo>
                      <a:pt x="649" y="0"/>
                    </a:lnTo>
                    <a:lnTo>
                      <a:pt x="443" y="0"/>
                    </a:lnTo>
                    <a:lnTo>
                      <a:pt x="516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6" name="Freeform 136">
                <a:extLst>
                  <a:ext uri="{FF2B5EF4-FFF2-40B4-BE49-F238E27FC236}">
                    <a16:creationId xmlns:a16="http://schemas.microsoft.com/office/drawing/2014/main" id="{24DD5F9B-2615-98B3-8710-ADF58F221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458"/>
                <a:ext cx="613" cy="621"/>
              </a:xfrm>
              <a:custGeom>
                <a:avLst/>
                <a:gdLst>
                  <a:gd name="T0" fmla="*/ 194 w 613"/>
                  <a:gd name="T1" fmla="*/ 484 h 621"/>
                  <a:gd name="T2" fmla="*/ 202 w 613"/>
                  <a:gd name="T3" fmla="*/ 613 h 621"/>
                  <a:gd name="T4" fmla="*/ 613 w 613"/>
                  <a:gd name="T5" fmla="*/ 125 h 621"/>
                  <a:gd name="T6" fmla="*/ 468 w 613"/>
                  <a:gd name="T7" fmla="*/ 0 h 621"/>
                  <a:gd name="T8" fmla="*/ 57 w 613"/>
                  <a:gd name="T9" fmla="*/ 492 h 621"/>
                  <a:gd name="T10" fmla="*/ 65 w 613"/>
                  <a:gd name="T11" fmla="*/ 621 h 621"/>
                  <a:gd name="T12" fmla="*/ 57 w 613"/>
                  <a:gd name="T13" fmla="*/ 492 h 621"/>
                  <a:gd name="T14" fmla="*/ 0 w 613"/>
                  <a:gd name="T15" fmla="*/ 556 h 621"/>
                  <a:gd name="T16" fmla="*/ 65 w 613"/>
                  <a:gd name="T17" fmla="*/ 621 h 621"/>
                  <a:gd name="T18" fmla="*/ 194 w 613"/>
                  <a:gd name="T19" fmla="*/ 484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3" h="621">
                    <a:moveTo>
                      <a:pt x="194" y="484"/>
                    </a:moveTo>
                    <a:lnTo>
                      <a:pt x="202" y="613"/>
                    </a:lnTo>
                    <a:lnTo>
                      <a:pt x="613" y="125"/>
                    </a:lnTo>
                    <a:lnTo>
                      <a:pt x="468" y="0"/>
                    </a:lnTo>
                    <a:lnTo>
                      <a:pt x="57" y="492"/>
                    </a:lnTo>
                    <a:lnTo>
                      <a:pt x="65" y="621"/>
                    </a:lnTo>
                    <a:lnTo>
                      <a:pt x="57" y="492"/>
                    </a:lnTo>
                    <a:lnTo>
                      <a:pt x="0" y="556"/>
                    </a:lnTo>
                    <a:lnTo>
                      <a:pt x="65" y="621"/>
                    </a:lnTo>
                    <a:lnTo>
                      <a:pt x="194" y="4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7" name="Freeform 137">
                <a:extLst>
                  <a:ext uri="{FF2B5EF4-FFF2-40B4-BE49-F238E27FC236}">
                    <a16:creationId xmlns:a16="http://schemas.microsoft.com/office/drawing/2014/main" id="{26B62891-F7E1-9DFB-9E4A-3AB4F5571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9942"/>
                <a:ext cx="451" cy="508"/>
              </a:xfrm>
              <a:custGeom>
                <a:avLst/>
                <a:gdLst>
                  <a:gd name="T0" fmla="*/ 306 w 451"/>
                  <a:gd name="T1" fmla="*/ 306 h 508"/>
                  <a:gd name="T2" fmla="*/ 443 w 451"/>
                  <a:gd name="T3" fmla="*/ 298 h 508"/>
                  <a:gd name="T4" fmla="*/ 129 w 451"/>
                  <a:gd name="T5" fmla="*/ 0 h 508"/>
                  <a:gd name="T6" fmla="*/ 0 w 451"/>
                  <a:gd name="T7" fmla="*/ 137 h 508"/>
                  <a:gd name="T8" fmla="*/ 314 w 451"/>
                  <a:gd name="T9" fmla="*/ 435 h 508"/>
                  <a:gd name="T10" fmla="*/ 451 w 451"/>
                  <a:gd name="T11" fmla="*/ 427 h 508"/>
                  <a:gd name="T12" fmla="*/ 314 w 451"/>
                  <a:gd name="T13" fmla="*/ 435 h 508"/>
                  <a:gd name="T14" fmla="*/ 387 w 451"/>
                  <a:gd name="T15" fmla="*/ 508 h 508"/>
                  <a:gd name="T16" fmla="*/ 451 w 451"/>
                  <a:gd name="T17" fmla="*/ 427 h 508"/>
                  <a:gd name="T18" fmla="*/ 306 w 451"/>
                  <a:gd name="T19" fmla="*/ 306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1" h="508">
                    <a:moveTo>
                      <a:pt x="306" y="306"/>
                    </a:moveTo>
                    <a:lnTo>
                      <a:pt x="443" y="298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314" y="435"/>
                    </a:lnTo>
                    <a:lnTo>
                      <a:pt x="451" y="427"/>
                    </a:lnTo>
                    <a:lnTo>
                      <a:pt x="314" y="435"/>
                    </a:lnTo>
                    <a:lnTo>
                      <a:pt x="387" y="508"/>
                    </a:lnTo>
                    <a:lnTo>
                      <a:pt x="451" y="427"/>
                    </a:lnTo>
                    <a:lnTo>
                      <a:pt x="306" y="3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8" name="Freeform 138">
                <a:extLst>
                  <a:ext uri="{FF2B5EF4-FFF2-40B4-BE49-F238E27FC236}">
                    <a16:creationId xmlns:a16="http://schemas.microsoft.com/office/drawing/2014/main" id="{F981A282-1F8A-CFBE-CDBA-2522BD3C1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8979"/>
                <a:ext cx="1274" cy="1390"/>
              </a:xfrm>
              <a:custGeom>
                <a:avLst/>
                <a:gdLst>
                  <a:gd name="T0" fmla="*/ 1076 w 1274"/>
                  <a:gd name="T1" fmla="*/ 189 h 1390"/>
                  <a:gd name="T2" fmla="*/ 1004 w 1274"/>
                  <a:gd name="T3" fmla="*/ 36 h 1390"/>
                  <a:gd name="T4" fmla="*/ 0 w 1274"/>
                  <a:gd name="T5" fmla="*/ 1269 h 1390"/>
                  <a:gd name="T6" fmla="*/ 145 w 1274"/>
                  <a:gd name="T7" fmla="*/ 1390 h 1390"/>
                  <a:gd name="T8" fmla="*/ 1149 w 1274"/>
                  <a:gd name="T9" fmla="*/ 153 h 1390"/>
                  <a:gd name="T10" fmla="*/ 1076 w 1274"/>
                  <a:gd name="T11" fmla="*/ 0 h 1390"/>
                  <a:gd name="T12" fmla="*/ 1149 w 1274"/>
                  <a:gd name="T13" fmla="*/ 153 h 1390"/>
                  <a:gd name="T14" fmla="*/ 1274 w 1274"/>
                  <a:gd name="T15" fmla="*/ 0 h 1390"/>
                  <a:gd name="T16" fmla="*/ 1076 w 1274"/>
                  <a:gd name="T17" fmla="*/ 0 h 1390"/>
                  <a:gd name="T18" fmla="*/ 1076 w 1274"/>
                  <a:gd name="T19" fmla="*/ 189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4" h="1390">
                    <a:moveTo>
                      <a:pt x="1076" y="189"/>
                    </a:moveTo>
                    <a:lnTo>
                      <a:pt x="1004" y="36"/>
                    </a:lnTo>
                    <a:lnTo>
                      <a:pt x="0" y="1269"/>
                    </a:lnTo>
                    <a:lnTo>
                      <a:pt x="145" y="1390"/>
                    </a:lnTo>
                    <a:lnTo>
                      <a:pt x="1149" y="153"/>
                    </a:lnTo>
                    <a:lnTo>
                      <a:pt x="1076" y="0"/>
                    </a:lnTo>
                    <a:lnTo>
                      <a:pt x="1149" y="153"/>
                    </a:lnTo>
                    <a:lnTo>
                      <a:pt x="1274" y="0"/>
                    </a:lnTo>
                    <a:lnTo>
                      <a:pt x="1076" y="0"/>
                    </a:lnTo>
                    <a:lnTo>
                      <a:pt x="1076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399" name="Rectangle 139">
                <a:extLst>
                  <a:ext uri="{FF2B5EF4-FFF2-40B4-BE49-F238E27FC236}">
                    <a16:creationId xmlns:a16="http://schemas.microsoft.com/office/drawing/2014/main" id="{96F9314A-6F3A-0735-3A7B-55CA05456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" y="9072"/>
                <a:ext cx="28" cy="44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0" name="Freeform 140">
                <a:extLst>
                  <a:ext uri="{FF2B5EF4-FFF2-40B4-BE49-F238E27FC236}">
                    <a16:creationId xmlns:a16="http://schemas.microsoft.com/office/drawing/2014/main" id="{4E6AB785-BB29-A119-060F-6700B96E50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46" y="9072"/>
                <a:ext cx="24" cy="958"/>
              </a:xfrm>
              <a:custGeom>
                <a:avLst/>
                <a:gdLst>
                  <a:gd name="T0" fmla="*/ 0 w 24"/>
                  <a:gd name="T1" fmla="*/ 447 h 958"/>
                  <a:gd name="T2" fmla="*/ 0 w 24"/>
                  <a:gd name="T3" fmla="*/ 0 h 958"/>
                  <a:gd name="T4" fmla="*/ 24 w 24"/>
                  <a:gd name="T5" fmla="*/ 0 h 958"/>
                  <a:gd name="T6" fmla="*/ 24 w 24"/>
                  <a:gd name="T7" fmla="*/ 447 h 958"/>
                  <a:gd name="T8" fmla="*/ 0 w 24"/>
                  <a:gd name="T9" fmla="*/ 447 h 958"/>
                  <a:gd name="T10" fmla="*/ 24 w 24"/>
                  <a:gd name="T11" fmla="*/ 910 h 958"/>
                  <a:gd name="T12" fmla="*/ 24 w 24"/>
                  <a:gd name="T13" fmla="*/ 958 h 958"/>
                  <a:gd name="T14" fmla="*/ 4 w 24"/>
                  <a:gd name="T15" fmla="*/ 938 h 958"/>
                  <a:gd name="T16" fmla="*/ 24 w 24"/>
                  <a:gd name="T17" fmla="*/ 910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958"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  <a:moveTo>
                      <a:pt x="24" y="910"/>
                    </a:moveTo>
                    <a:lnTo>
                      <a:pt x="24" y="958"/>
                    </a:lnTo>
                    <a:lnTo>
                      <a:pt x="4" y="938"/>
                    </a:lnTo>
                    <a:lnTo>
                      <a:pt x="24" y="910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1" name="Freeform 141">
                <a:extLst>
                  <a:ext uri="{FF2B5EF4-FFF2-40B4-BE49-F238E27FC236}">
                    <a16:creationId xmlns:a16="http://schemas.microsoft.com/office/drawing/2014/main" id="{0AAB14EB-EBD8-137F-5CD7-FCB0BAAFC6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0" y="9072"/>
                <a:ext cx="29" cy="983"/>
              </a:xfrm>
              <a:custGeom>
                <a:avLst/>
                <a:gdLst>
                  <a:gd name="T0" fmla="*/ 0 w 29"/>
                  <a:gd name="T1" fmla="*/ 958 h 983"/>
                  <a:gd name="T2" fmla="*/ 0 w 29"/>
                  <a:gd name="T3" fmla="*/ 910 h 983"/>
                  <a:gd name="T4" fmla="*/ 29 w 29"/>
                  <a:gd name="T5" fmla="*/ 878 h 983"/>
                  <a:gd name="T6" fmla="*/ 29 w 29"/>
                  <a:gd name="T7" fmla="*/ 983 h 983"/>
                  <a:gd name="T8" fmla="*/ 0 w 29"/>
                  <a:gd name="T9" fmla="*/ 958 h 983"/>
                  <a:gd name="T10" fmla="*/ 0 w 29"/>
                  <a:gd name="T11" fmla="*/ 447 h 983"/>
                  <a:gd name="T12" fmla="*/ 0 w 29"/>
                  <a:gd name="T13" fmla="*/ 0 h 983"/>
                  <a:gd name="T14" fmla="*/ 29 w 29"/>
                  <a:gd name="T15" fmla="*/ 0 h 983"/>
                  <a:gd name="T16" fmla="*/ 29 w 29"/>
                  <a:gd name="T17" fmla="*/ 447 h 983"/>
                  <a:gd name="T18" fmla="*/ 0 w 29"/>
                  <a:gd name="T19" fmla="*/ 447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983">
                    <a:moveTo>
                      <a:pt x="0" y="958"/>
                    </a:moveTo>
                    <a:lnTo>
                      <a:pt x="0" y="910"/>
                    </a:lnTo>
                    <a:lnTo>
                      <a:pt x="29" y="878"/>
                    </a:lnTo>
                    <a:lnTo>
                      <a:pt x="29" y="983"/>
                    </a:lnTo>
                    <a:lnTo>
                      <a:pt x="0" y="958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2" name="Freeform 142">
                <a:extLst>
                  <a:ext uri="{FF2B5EF4-FFF2-40B4-BE49-F238E27FC236}">
                    <a16:creationId xmlns:a16="http://schemas.microsoft.com/office/drawing/2014/main" id="{4FD2C828-F06D-76DC-27ED-E91CBEDEA3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9" y="9072"/>
                <a:ext cx="28" cy="1011"/>
              </a:xfrm>
              <a:custGeom>
                <a:avLst/>
                <a:gdLst>
                  <a:gd name="T0" fmla="*/ 0 w 28"/>
                  <a:gd name="T1" fmla="*/ 983 h 1011"/>
                  <a:gd name="T2" fmla="*/ 0 w 28"/>
                  <a:gd name="T3" fmla="*/ 878 h 1011"/>
                  <a:gd name="T4" fmla="*/ 28 w 28"/>
                  <a:gd name="T5" fmla="*/ 850 h 1011"/>
                  <a:gd name="T6" fmla="*/ 28 w 28"/>
                  <a:gd name="T7" fmla="*/ 1011 h 1011"/>
                  <a:gd name="T8" fmla="*/ 0 w 28"/>
                  <a:gd name="T9" fmla="*/ 983 h 1011"/>
                  <a:gd name="T10" fmla="*/ 0 w 28"/>
                  <a:gd name="T11" fmla="*/ 447 h 1011"/>
                  <a:gd name="T12" fmla="*/ 0 w 28"/>
                  <a:gd name="T13" fmla="*/ 0 h 1011"/>
                  <a:gd name="T14" fmla="*/ 28 w 28"/>
                  <a:gd name="T15" fmla="*/ 0 h 1011"/>
                  <a:gd name="T16" fmla="*/ 28 w 28"/>
                  <a:gd name="T17" fmla="*/ 447 h 1011"/>
                  <a:gd name="T18" fmla="*/ 0 w 28"/>
                  <a:gd name="T19" fmla="*/ 447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11">
                    <a:moveTo>
                      <a:pt x="0" y="983"/>
                    </a:moveTo>
                    <a:lnTo>
                      <a:pt x="0" y="878"/>
                    </a:lnTo>
                    <a:lnTo>
                      <a:pt x="28" y="850"/>
                    </a:lnTo>
                    <a:lnTo>
                      <a:pt x="28" y="1011"/>
                    </a:lnTo>
                    <a:lnTo>
                      <a:pt x="0" y="983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3" name="Freeform 143">
                <a:extLst>
                  <a:ext uri="{FF2B5EF4-FFF2-40B4-BE49-F238E27FC236}">
                    <a16:creationId xmlns:a16="http://schemas.microsoft.com/office/drawing/2014/main" id="{E20120B7-E340-9848-11B3-28C6005E5E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27" y="9072"/>
                <a:ext cx="28" cy="1035"/>
              </a:xfrm>
              <a:custGeom>
                <a:avLst/>
                <a:gdLst>
                  <a:gd name="T0" fmla="*/ 0 w 28"/>
                  <a:gd name="T1" fmla="*/ 1011 h 1035"/>
                  <a:gd name="T2" fmla="*/ 0 w 28"/>
                  <a:gd name="T3" fmla="*/ 850 h 1035"/>
                  <a:gd name="T4" fmla="*/ 28 w 28"/>
                  <a:gd name="T5" fmla="*/ 817 h 1035"/>
                  <a:gd name="T6" fmla="*/ 28 w 28"/>
                  <a:gd name="T7" fmla="*/ 1035 h 1035"/>
                  <a:gd name="T8" fmla="*/ 0 w 28"/>
                  <a:gd name="T9" fmla="*/ 1011 h 1035"/>
                  <a:gd name="T10" fmla="*/ 0 w 28"/>
                  <a:gd name="T11" fmla="*/ 447 h 1035"/>
                  <a:gd name="T12" fmla="*/ 0 w 28"/>
                  <a:gd name="T13" fmla="*/ 0 h 1035"/>
                  <a:gd name="T14" fmla="*/ 28 w 28"/>
                  <a:gd name="T15" fmla="*/ 0 h 1035"/>
                  <a:gd name="T16" fmla="*/ 28 w 28"/>
                  <a:gd name="T17" fmla="*/ 447 h 1035"/>
                  <a:gd name="T18" fmla="*/ 0 w 28"/>
                  <a:gd name="T19" fmla="*/ 447 h 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35">
                    <a:moveTo>
                      <a:pt x="0" y="1011"/>
                    </a:moveTo>
                    <a:lnTo>
                      <a:pt x="0" y="850"/>
                    </a:lnTo>
                    <a:lnTo>
                      <a:pt x="28" y="817"/>
                    </a:lnTo>
                    <a:lnTo>
                      <a:pt x="28" y="1035"/>
                    </a:lnTo>
                    <a:lnTo>
                      <a:pt x="0" y="1011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4" name="Freeform 144">
                <a:extLst>
                  <a:ext uri="{FF2B5EF4-FFF2-40B4-BE49-F238E27FC236}">
                    <a16:creationId xmlns:a16="http://schemas.microsoft.com/office/drawing/2014/main" id="{3A0D7164-F0B2-D0A7-AC0F-5D564DD5EE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5" y="9072"/>
                <a:ext cx="24" cy="1059"/>
              </a:xfrm>
              <a:custGeom>
                <a:avLst/>
                <a:gdLst>
                  <a:gd name="T0" fmla="*/ 0 w 24"/>
                  <a:gd name="T1" fmla="*/ 1035 h 1059"/>
                  <a:gd name="T2" fmla="*/ 0 w 24"/>
                  <a:gd name="T3" fmla="*/ 817 h 1059"/>
                  <a:gd name="T4" fmla="*/ 24 w 24"/>
                  <a:gd name="T5" fmla="*/ 785 h 1059"/>
                  <a:gd name="T6" fmla="*/ 24 w 24"/>
                  <a:gd name="T7" fmla="*/ 1059 h 1059"/>
                  <a:gd name="T8" fmla="*/ 0 w 24"/>
                  <a:gd name="T9" fmla="*/ 1035 h 1059"/>
                  <a:gd name="T10" fmla="*/ 0 w 24"/>
                  <a:gd name="T11" fmla="*/ 447 h 1059"/>
                  <a:gd name="T12" fmla="*/ 0 w 24"/>
                  <a:gd name="T13" fmla="*/ 0 h 1059"/>
                  <a:gd name="T14" fmla="*/ 24 w 24"/>
                  <a:gd name="T15" fmla="*/ 0 h 1059"/>
                  <a:gd name="T16" fmla="*/ 24 w 24"/>
                  <a:gd name="T17" fmla="*/ 447 h 1059"/>
                  <a:gd name="T18" fmla="*/ 0 w 24"/>
                  <a:gd name="T19" fmla="*/ 447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059">
                    <a:moveTo>
                      <a:pt x="0" y="1035"/>
                    </a:moveTo>
                    <a:lnTo>
                      <a:pt x="0" y="817"/>
                    </a:lnTo>
                    <a:lnTo>
                      <a:pt x="24" y="785"/>
                    </a:lnTo>
                    <a:lnTo>
                      <a:pt x="24" y="1059"/>
                    </a:lnTo>
                    <a:lnTo>
                      <a:pt x="0" y="1035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5" name="Freeform 145">
                <a:extLst>
                  <a:ext uri="{FF2B5EF4-FFF2-40B4-BE49-F238E27FC236}">
                    <a16:creationId xmlns:a16="http://schemas.microsoft.com/office/drawing/2014/main" id="{E57239A2-A5C2-38A4-2114-47A8609638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9" y="9072"/>
                <a:ext cx="29" cy="1087"/>
              </a:xfrm>
              <a:custGeom>
                <a:avLst/>
                <a:gdLst>
                  <a:gd name="T0" fmla="*/ 0 w 29"/>
                  <a:gd name="T1" fmla="*/ 1059 h 1087"/>
                  <a:gd name="T2" fmla="*/ 0 w 29"/>
                  <a:gd name="T3" fmla="*/ 785 h 1087"/>
                  <a:gd name="T4" fmla="*/ 29 w 29"/>
                  <a:gd name="T5" fmla="*/ 753 h 1087"/>
                  <a:gd name="T6" fmla="*/ 29 w 29"/>
                  <a:gd name="T7" fmla="*/ 1087 h 1087"/>
                  <a:gd name="T8" fmla="*/ 0 w 29"/>
                  <a:gd name="T9" fmla="*/ 1059 h 1087"/>
                  <a:gd name="T10" fmla="*/ 0 w 29"/>
                  <a:gd name="T11" fmla="*/ 447 h 1087"/>
                  <a:gd name="T12" fmla="*/ 0 w 29"/>
                  <a:gd name="T13" fmla="*/ 0 h 1087"/>
                  <a:gd name="T14" fmla="*/ 29 w 29"/>
                  <a:gd name="T15" fmla="*/ 0 h 1087"/>
                  <a:gd name="T16" fmla="*/ 29 w 29"/>
                  <a:gd name="T17" fmla="*/ 447 h 1087"/>
                  <a:gd name="T18" fmla="*/ 0 w 29"/>
                  <a:gd name="T19" fmla="*/ 447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1087">
                    <a:moveTo>
                      <a:pt x="0" y="1059"/>
                    </a:moveTo>
                    <a:lnTo>
                      <a:pt x="0" y="785"/>
                    </a:lnTo>
                    <a:lnTo>
                      <a:pt x="29" y="753"/>
                    </a:lnTo>
                    <a:lnTo>
                      <a:pt x="29" y="1087"/>
                    </a:lnTo>
                    <a:lnTo>
                      <a:pt x="0" y="1059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6" name="Freeform 146">
                <a:extLst>
                  <a:ext uri="{FF2B5EF4-FFF2-40B4-BE49-F238E27FC236}">
                    <a16:creationId xmlns:a16="http://schemas.microsoft.com/office/drawing/2014/main" id="{9F601448-F4F3-843D-97AE-87FF9E7D29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08" y="9072"/>
                <a:ext cx="28" cy="1112"/>
              </a:xfrm>
              <a:custGeom>
                <a:avLst/>
                <a:gdLst>
                  <a:gd name="T0" fmla="*/ 0 w 28"/>
                  <a:gd name="T1" fmla="*/ 1087 h 1112"/>
                  <a:gd name="T2" fmla="*/ 0 w 28"/>
                  <a:gd name="T3" fmla="*/ 753 h 1112"/>
                  <a:gd name="T4" fmla="*/ 28 w 28"/>
                  <a:gd name="T5" fmla="*/ 721 h 1112"/>
                  <a:gd name="T6" fmla="*/ 28 w 28"/>
                  <a:gd name="T7" fmla="*/ 1112 h 1112"/>
                  <a:gd name="T8" fmla="*/ 0 w 28"/>
                  <a:gd name="T9" fmla="*/ 1087 h 1112"/>
                  <a:gd name="T10" fmla="*/ 0 w 28"/>
                  <a:gd name="T11" fmla="*/ 447 h 1112"/>
                  <a:gd name="T12" fmla="*/ 0 w 28"/>
                  <a:gd name="T13" fmla="*/ 0 h 1112"/>
                  <a:gd name="T14" fmla="*/ 28 w 28"/>
                  <a:gd name="T15" fmla="*/ 0 h 1112"/>
                  <a:gd name="T16" fmla="*/ 28 w 28"/>
                  <a:gd name="T17" fmla="*/ 447 h 1112"/>
                  <a:gd name="T18" fmla="*/ 0 w 28"/>
                  <a:gd name="T19" fmla="*/ 447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12">
                    <a:moveTo>
                      <a:pt x="0" y="1087"/>
                    </a:moveTo>
                    <a:lnTo>
                      <a:pt x="0" y="753"/>
                    </a:lnTo>
                    <a:lnTo>
                      <a:pt x="28" y="721"/>
                    </a:lnTo>
                    <a:lnTo>
                      <a:pt x="28" y="1112"/>
                    </a:lnTo>
                    <a:lnTo>
                      <a:pt x="0" y="1087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7" name="Freeform 147">
                <a:extLst>
                  <a:ext uri="{FF2B5EF4-FFF2-40B4-BE49-F238E27FC236}">
                    <a16:creationId xmlns:a16="http://schemas.microsoft.com/office/drawing/2014/main" id="{D8FF09CC-EFB7-A482-4FAD-C3DEB1A428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6" y="9072"/>
                <a:ext cx="24" cy="1140"/>
              </a:xfrm>
              <a:custGeom>
                <a:avLst/>
                <a:gdLst>
                  <a:gd name="T0" fmla="*/ 0 w 24"/>
                  <a:gd name="T1" fmla="*/ 1112 h 1140"/>
                  <a:gd name="T2" fmla="*/ 0 w 24"/>
                  <a:gd name="T3" fmla="*/ 721 h 1140"/>
                  <a:gd name="T4" fmla="*/ 24 w 24"/>
                  <a:gd name="T5" fmla="*/ 689 h 1140"/>
                  <a:gd name="T6" fmla="*/ 24 w 24"/>
                  <a:gd name="T7" fmla="*/ 1140 h 1140"/>
                  <a:gd name="T8" fmla="*/ 0 w 24"/>
                  <a:gd name="T9" fmla="*/ 1112 h 1140"/>
                  <a:gd name="T10" fmla="*/ 0 w 24"/>
                  <a:gd name="T11" fmla="*/ 447 h 1140"/>
                  <a:gd name="T12" fmla="*/ 0 w 24"/>
                  <a:gd name="T13" fmla="*/ 0 h 1140"/>
                  <a:gd name="T14" fmla="*/ 24 w 24"/>
                  <a:gd name="T15" fmla="*/ 0 h 1140"/>
                  <a:gd name="T16" fmla="*/ 24 w 24"/>
                  <a:gd name="T17" fmla="*/ 447 h 1140"/>
                  <a:gd name="T18" fmla="*/ 0 w 24"/>
                  <a:gd name="T19" fmla="*/ 447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40">
                    <a:moveTo>
                      <a:pt x="0" y="1112"/>
                    </a:moveTo>
                    <a:lnTo>
                      <a:pt x="0" y="721"/>
                    </a:lnTo>
                    <a:lnTo>
                      <a:pt x="24" y="689"/>
                    </a:lnTo>
                    <a:lnTo>
                      <a:pt x="24" y="1140"/>
                    </a:lnTo>
                    <a:lnTo>
                      <a:pt x="0" y="111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8" name="Freeform 148">
                <a:extLst>
                  <a:ext uri="{FF2B5EF4-FFF2-40B4-BE49-F238E27FC236}">
                    <a16:creationId xmlns:a16="http://schemas.microsoft.com/office/drawing/2014/main" id="{34F2C982-D5D0-84EE-FB22-922A271801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0" y="9072"/>
                <a:ext cx="28" cy="1164"/>
              </a:xfrm>
              <a:custGeom>
                <a:avLst/>
                <a:gdLst>
                  <a:gd name="T0" fmla="*/ 0 w 28"/>
                  <a:gd name="T1" fmla="*/ 1140 h 1164"/>
                  <a:gd name="T2" fmla="*/ 0 w 28"/>
                  <a:gd name="T3" fmla="*/ 689 h 1164"/>
                  <a:gd name="T4" fmla="*/ 28 w 28"/>
                  <a:gd name="T5" fmla="*/ 656 h 1164"/>
                  <a:gd name="T6" fmla="*/ 28 w 28"/>
                  <a:gd name="T7" fmla="*/ 1164 h 1164"/>
                  <a:gd name="T8" fmla="*/ 0 w 28"/>
                  <a:gd name="T9" fmla="*/ 1140 h 1164"/>
                  <a:gd name="T10" fmla="*/ 0 w 28"/>
                  <a:gd name="T11" fmla="*/ 447 h 1164"/>
                  <a:gd name="T12" fmla="*/ 0 w 28"/>
                  <a:gd name="T13" fmla="*/ 0 h 1164"/>
                  <a:gd name="T14" fmla="*/ 28 w 28"/>
                  <a:gd name="T15" fmla="*/ 0 h 1164"/>
                  <a:gd name="T16" fmla="*/ 28 w 28"/>
                  <a:gd name="T17" fmla="*/ 447 h 1164"/>
                  <a:gd name="T18" fmla="*/ 0 w 28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64">
                    <a:moveTo>
                      <a:pt x="0" y="1140"/>
                    </a:moveTo>
                    <a:lnTo>
                      <a:pt x="0" y="689"/>
                    </a:lnTo>
                    <a:lnTo>
                      <a:pt x="28" y="656"/>
                    </a:lnTo>
                    <a:lnTo>
                      <a:pt x="28" y="1164"/>
                    </a:lnTo>
                    <a:lnTo>
                      <a:pt x="0" y="1140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09" name="Freeform 149">
                <a:extLst>
                  <a:ext uri="{FF2B5EF4-FFF2-40B4-BE49-F238E27FC236}">
                    <a16:creationId xmlns:a16="http://schemas.microsoft.com/office/drawing/2014/main" id="{DCC82F68-B680-9194-D712-92C1F370D2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8" y="9072"/>
                <a:ext cx="28" cy="1192"/>
              </a:xfrm>
              <a:custGeom>
                <a:avLst/>
                <a:gdLst>
                  <a:gd name="T0" fmla="*/ 0 w 28"/>
                  <a:gd name="T1" fmla="*/ 1164 h 1192"/>
                  <a:gd name="T2" fmla="*/ 0 w 28"/>
                  <a:gd name="T3" fmla="*/ 656 h 1192"/>
                  <a:gd name="T4" fmla="*/ 28 w 28"/>
                  <a:gd name="T5" fmla="*/ 624 h 1192"/>
                  <a:gd name="T6" fmla="*/ 28 w 28"/>
                  <a:gd name="T7" fmla="*/ 1192 h 1192"/>
                  <a:gd name="T8" fmla="*/ 0 w 28"/>
                  <a:gd name="T9" fmla="*/ 1164 h 1192"/>
                  <a:gd name="T10" fmla="*/ 0 w 28"/>
                  <a:gd name="T11" fmla="*/ 447 h 1192"/>
                  <a:gd name="T12" fmla="*/ 0 w 28"/>
                  <a:gd name="T13" fmla="*/ 0 h 1192"/>
                  <a:gd name="T14" fmla="*/ 28 w 28"/>
                  <a:gd name="T15" fmla="*/ 0 h 1192"/>
                  <a:gd name="T16" fmla="*/ 28 w 28"/>
                  <a:gd name="T17" fmla="*/ 447 h 1192"/>
                  <a:gd name="T18" fmla="*/ 0 w 28"/>
                  <a:gd name="T19" fmla="*/ 447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2">
                    <a:moveTo>
                      <a:pt x="0" y="1164"/>
                    </a:moveTo>
                    <a:lnTo>
                      <a:pt x="0" y="656"/>
                    </a:lnTo>
                    <a:lnTo>
                      <a:pt x="28" y="624"/>
                    </a:lnTo>
                    <a:lnTo>
                      <a:pt x="28" y="119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0" name="Freeform 150">
                <a:extLst>
                  <a:ext uri="{FF2B5EF4-FFF2-40B4-BE49-F238E27FC236}">
                    <a16:creationId xmlns:a16="http://schemas.microsoft.com/office/drawing/2014/main" id="{3CB444FC-9968-79D9-B048-EB049DFDAF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16" y="9072"/>
                <a:ext cx="24" cy="1216"/>
              </a:xfrm>
              <a:custGeom>
                <a:avLst/>
                <a:gdLst>
                  <a:gd name="T0" fmla="*/ 0 w 24"/>
                  <a:gd name="T1" fmla="*/ 1192 h 1216"/>
                  <a:gd name="T2" fmla="*/ 0 w 24"/>
                  <a:gd name="T3" fmla="*/ 624 h 1216"/>
                  <a:gd name="T4" fmla="*/ 24 w 24"/>
                  <a:gd name="T5" fmla="*/ 592 h 1216"/>
                  <a:gd name="T6" fmla="*/ 24 w 24"/>
                  <a:gd name="T7" fmla="*/ 1216 h 1216"/>
                  <a:gd name="T8" fmla="*/ 0 w 24"/>
                  <a:gd name="T9" fmla="*/ 1192 h 1216"/>
                  <a:gd name="T10" fmla="*/ 0 w 24"/>
                  <a:gd name="T11" fmla="*/ 447 h 1216"/>
                  <a:gd name="T12" fmla="*/ 0 w 24"/>
                  <a:gd name="T13" fmla="*/ 0 h 1216"/>
                  <a:gd name="T14" fmla="*/ 24 w 24"/>
                  <a:gd name="T15" fmla="*/ 0 h 1216"/>
                  <a:gd name="T16" fmla="*/ 24 w 24"/>
                  <a:gd name="T17" fmla="*/ 447 h 1216"/>
                  <a:gd name="T18" fmla="*/ 0 w 24"/>
                  <a:gd name="T19" fmla="*/ 447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216">
                    <a:moveTo>
                      <a:pt x="0" y="1192"/>
                    </a:moveTo>
                    <a:lnTo>
                      <a:pt x="0" y="624"/>
                    </a:lnTo>
                    <a:lnTo>
                      <a:pt x="24" y="592"/>
                    </a:lnTo>
                    <a:lnTo>
                      <a:pt x="24" y="1216"/>
                    </a:lnTo>
                    <a:lnTo>
                      <a:pt x="0" y="119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1" name="Freeform 151">
                <a:extLst>
                  <a:ext uri="{FF2B5EF4-FFF2-40B4-BE49-F238E27FC236}">
                    <a16:creationId xmlns:a16="http://schemas.microsoft.com/office/drawing/2014/main" id="{80AC2C75-EF07-5C9F-FB36-BC292991BE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0" y="9072"/>
                <a:ext cx="29" cy="1237"/>
              </a:xfrm>
              <a:custGeom>
                <a:avLst/>
                <a:gdLst>
                  <a:gd name="T0" fmla="*/ 0 w 29"/>
                  <a:gd name="T1" fmla="*/ 1216 h 1237"/>
                  <a:gd name="T2" fmla="*/ 0 w 29"/>
                  <a:gd name="T3" fmla="*/ 592 h 1237"/>
                  <a:gd name="T4" fmla="*/ 29 w 29"/>
                  <a:gd name="T5" fmla="*/ 560 h 1237"/>
                  <a:gd name="T6" fmla="*/ 29 w 29"/>
                  <a:gd name="T7" fmla="*/ 1232 h 1237"/>
                  <a:gd name="T8" fmla="*/ 25 w 29"/>
                  <a:gd name="T9" fmla="*/ 1237 h 1237"/>
                  <a:gd name="T10" fmla="*/ 0 w 29"/>
                  <a:gd name="T11" fmla="*/ 1216 h 1237"/>
                  <a:gd name="T12" fmla="*/ 0 w 29"/>
                  <a:gd name="T13" fmla="*/ 447 h 1237"/>
                  <a:gd name="T14" fmla="*/ 0 w 29"/>
                  <a:gd name="T15" fmla="*/ 0 h 1237"/>
                  <a:gd name="T16" fmla="*/ 29 w 29"/>
                  <a:gd name="T17" fmla="*/ 0 h 1237"/>
                  <a:gd name="T18" fmla="*/ 29 w 29"/>
                  <a:gd name="T19" fmla="*/ 447 h 1237"/>
                  <a:gd name="T20" fmla="*/ 0 w 29"/>
                  <a:gd name="T21" fmla="*/ 447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1237">
                    <a:moveTo>
                      <a:pt x="0" y="1216"/>
                    </a:moveTo>
                    <a:lnTo>
                      <a:pt x="0" y="592"/>
                    </a:lnTo>
                    <a:lnTo>
                      <a:pt x="29" y="560"/>
                    </a:lnTo>
                    <a:lnTo>
                      <a:pt x="29" y="1232"/>
                    </a:lnTo>
                    <a:lnTo>
                      <a:pt x="25" y="1237"/>
                    </a:lnTo>
                    <a:lnTo>
                      <a:pt x="0" y="121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2" name="Freeform 152">
                <a:extLst>
                  <a:ext uri="{FF2B5EF4-FFF2-40B4-BE49-F238E27FC236}">
                    <a16:creationId xmlns:a16="http://schemas.microsoft.com/office/drawing/2014/main" id="{DA5EF8E6-F826-BAD2-947A-A1C5E9542B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9" y="9072"/>
                <a:ext cx="28" cy="1232"/>
              </a:xfrm>
              <a:custGeom>
                <a:avLst/>
                <a:gdLst>
                  <a:gd name="T0" fmla="*/ 0 w 28"/>
                  <a:gd name="T1" fmla="*/ 1232 h 1232"/>
                  <a:gd name="T2" fmla="*/ 0 w 28"/>
                  <a:gd name="T3" fmla="*/ 560 h 1232"/>
                  <a:gd name="T4" fmla="*/ 28 w 28"/>
                  <a:gd name="T5" fmla="*/ 527 h 1232"/>
                  <a:gd name="T6" fmla="*/ 28 w 28"/>
                  <a:gd name="T7" fmla="*/ 1196 h 1232"/>
                  <a:gd name="T8" fmla="*/ 0 w 28"/>
                  <a:gd name="T9" fmla="*/ 1232 h 1232"/>
                  <a:gd name="T10" fmla="*/ 0 w 28"/>
                  <a:gd name="T11" fmla="*/ 447 h 1232"/>
                  <a:gd name="T12" fmla="*/ 0 w 28"/>
                  <a:gd name="T13" fmla="*/ 0 h 1232"/>
                  <a:gd name="T14" fmla="*/ 28 w 28"/>
                  <a:gd name="T15" fmla="*/ 0 h 1232"/>
                  <a:gd name="T16" fmla="*/ 28 w 28"/>
                  <a:gd name="T17" fmla="*/ 447 h 1232"/>
                  <a:gd name="T18" fmla="*/ 0 w 28"/>
                  <a:gd name="T19" fmla="*/ 447 h 1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232">
                    <a:moveTo>
                      <a:pt x="0" y="1232"/>
                    </a:moveTo>
                    <a:lnTo>
                      <a:pt x="0" y="560"/>
                    </a:lnTo>
                    <a:lnTo>
                      <a:pt x="28" y="527"/>
                    </a:lnTo>
                    <a:lnTo>
                      <a:pt x="28" y="1196"/>
                    </a:lnTo>
                    <a:lnTo>
                      <a:pt x="0" y="123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3" name="Freeform 153">
                <a:extLst>
                  <a:ext uri="{FF2B5EF4-FFF2-40B4-BE49-F238E27FC236}">
                    <a16:creationId xmlns:a16="http://schemas.microsoft.com/office/drawing/2014/main" id="{F317B24F-F530-51F3-E239-DC4833D1E8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97" y="9072"/>
                <a:ext cx="28" cy="1196"/>
              </a:xfrm>
              <a:custGeom>
                <a:avLst/>
                <a:gdLst>
                  <a:gd name="T0" fmla="*/ 0 w 28"/>
                  <a:gd name="T1" fmla="*/ 1196 h 1196"/>
                  <a:gd name="T2" fmla="*/ 0 w 28"/>
                  <a:gd name="T3" fmla="*/ 527 h 1196"/>
                  <a:gd name="T4" fmla="*/ 28 w 28"/>
                  <a:gd name="T5" fmla="*/ 495 h 1196"/>
                  <a:gd name="T6" fmla="*/ 28 w 28"/>
                  <a:gd name="T7" fmla="*/ 1164 h 1196"/>
                  <a:gd name="T8" fmla="*/ 0 w 28"/>
                  <a:gd name="T9" fmla="*/ 1196 h 1196"/>
                  <a:gd name="T10" fmla="*/ 0 w 28"/>
                  <a:gd name="T11" fmla="*/ 447 h 1196"/>
                  <a:gd name="T12" fmla="*/ 0 w 28"/>
                  <a:gd name="T13" fmla="*/ 0 h 1196"/>
                  <a:gd name="T14" fmla="*/ 28 w 28"/>
                  <a:gd name="T15" fmla="*/ 0 h 1196"/>
                  <a:gd name="T16" fmla="*/ 28 w 28"/>
                  <a:gd name="T17" fmla="*/ 447 h 1196"/>
                  <a:gd name="T18" fmla="*/ 0 w 28"/>
                  <a:gd name="T19" fmla="*/ 447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6">
                    <a:moveTo>
                      <a:pt x="0" y="1196"/>
                    </a:moveTo>
                    <a:lnTo>
                      <a:pt x="0" y="527"/>
                    </a:lnTo>
                    <a:lnTo>
                      <a:pt x="28" y="495"/>
                    </a:lnTo>
                    <a:lnTo>
                      <a:pt x="28" y="1164"/>
                    </a:lnTo>
                    <a:lnTo>
                      <a:pt x="0" y="119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4" name="Freeform 154">
                <a:extLst>
                  <a:ext uri="{FF2B5EF4-FFF2-40B4-BE49-F238E27FC236}">
                    <a16:creationId xmlns:a16="http://schemas.microsoft.com/office/drawing/2014/main" id="{E4DD2540-9C49-EFF6-8772-23D3AE7940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25" y="9072"/>
                <a:ext cx="24" cy="1164"/>
              </a:xfrm>
              <a:custGeom>
                <a:avLst/>
                <a:gdLst>
                  <a:gd name="T0" fmla="*/ 0 w 24"/>
                  <a:gd name="T1" fmla="*/ 1164 h 1164"/>
                  <a:gd name="T2" fmla="*/ 0 w 24"/>
                  <a:gd name="T3" fmla="*/ 495 h 1164"/>
                  <a:gd name="T4" fmla="*/ 24 w 24"/>
                  <a:gd name="T5" fmla="*/ 463 h 1164"/>
                  <a:gd name="T6" fmla="*/ 24 w 24"/>
                  <a:gd name="T7" fmla="*/ 1132 h 1164"/>
                  <a:gd name="T8" fmla="*/ 0 w 24"/>
                  <a:gd name="T9" fmla="*/ 1164 h 1164"/>
                  <a:gd name="T10" fmla="*/ 0 w 24"/>
                  <a:gd name="T11" fmla="*/ 447 h 1164"/>
                  <a:gd name="T12" fmla="*/ 0 w 24"/>
                  <a:gd name="T13" fmla="*/ 0 h 1164"/>
                  <a:gd name="T14" fmla="*/ 24 w 24"/>
                  <a:gd name="T15" fmla="*/ 0 h 1164"/>
                  <a:gd name="T16" fmla="*/ 24 w 24"/>
                  <a:gd name="T17" fmla="*/ 447 h 1164"/>
                  <a:gd name="T18" fmla="*/ 0 w 24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64">
                    <a:moveTo>
                      <a:pt x="0" y="1164"/>
                    </a:moveTo>
                    <a:lnTo>
                      <a:pt x="0" y="495"/>
                    </a:lnTo>
                    <a:lnTo>
                      <a:pt x="24" y="463"/>
                    </a:lnTo>
                    <a:lnTo>
                      <a:pt x="24" y="113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5" name="Freeform 155">
                <a:extLst>
                  <a:ext uri="{FF2B5EF4-FFF2-40B4-BE49-F238E27FC236}">
                    <a16:creationId xmlns:a16="http://schemas.microsoft.com/office/drawing/2014/main" id="{E9455BE3-3115-CFBE-7950-442223C2D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9072"/>
                <a:ext cx="29" cy="1132"/>
              </a:xfrm>
              <a:custGeom>
                <a:avLst/>
                <a:gdLst>
                  <a:gd name="T0" fmla="*/ 0 w 29"/>
                  <a:gd name="T1" fmla="*/ 1132 h 1132"/>
                  <a:gd name="T2" fmla="*/ 0 w 29"/>
                  <a:gd name="T3" fmla="*/ 463 h 1132"/>
                  <a:gd name="T4" fmla="*/ 12 w 29"/>
                  <a:gd name="T5" fmla="*/ 447 h 1132"/>
                  <a:gd name="T6" fmla="*/ 0 w 29"/>
                  <a:gd name="T7" fmla="*/ 447 h 1132"/>
                  <a:gd name="T8" fmla="*/ 0 w 29"/>
                  <a:gd name="T9" fmla="*/ 0 h 1132"/>
                  <a:gd name="T10" fmla="*/ 29 w 29"/>
                  <a:gd name="T11" fmla="*/ 0 h 1132"/>
                  <a:gd name="T12" fmla="*/ 29 w 29"/>
                  <a:gd name="T13" fmla="*/ 1100 h 1132"/>
                  <a:gd name="T14" fmla="*/ 0 w 29"/>
                  <a:gd name="T15" fmla="*/ 113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1132">
                    <a:moveTo>
                      <a:pt x="0" y="1132"/>
                    </a:moveTo>
                    <a:lnTo>
                      <a:pt x="0" y="463"/>
                    </a:lnTo>
                    <a:lnTo>
                      <a:pt x="12" y="447"/>
                    </a:lnTo>
                    <a:lnTo>
                      <a:pt x="0" y="44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1100"/>
                    </a:lnTo>
                    <a:lnTo>
                      <a:pt x="0" y="1132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6" name="Freeform 156">
                <a:extLst>
                  <a:ext uri="{FF2B5EF4-FFF2-40B4-BE49-F238E27FC236}">
                    <a16:creationId xmlns:a16="http://schemas.microsoft.com/office/drawing/2014/main" id="{E340ED03-C4AF-6CF8-A2A2-48A73C44D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9072"/>
                <a:ext cx="28" cy="1100"/>
              </a:xfrm>
              <a:custGeom>
                <a:avLst/>
                <a:gdLst>
                  <a:gd name="T0" fmla="*/ 0 w 28"/>
                  <a:gd name="T1" fmla="*/ 1100 h 1100"/>
                  <a:gd name="T2" fmla="*/ 0 w 28"/>
                  <a:gd name="T3" fmla="*/ 0 h 1100"/>
                  <a:gd name="T4" fmla="*/ 28 w 28"/>
                  <a:gd name="T5" fmla="*/ 0 h 1100"/>
                  <a:gd name="T6" fmla="*/ 28 w 28"/>
                  <a:gd name="T7" fmla="*/ 1063 h 1100"/>
                  <a:gd name="T8" fmla="*/ 0 w 28"/>
                  <a:gd name="T9" fmla="*/ 1100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100">
                    <a:moveTo>
                      <a:pt x="0" y="1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063"/>
                    </a:lnTo>
                    <a:lnTo>
                      <a:pt x="0" y="1100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7" name="Freeform 157">
                <a:extLst>
                  <a:ext uri="{FF2B5EF4-FFF2-40B4-BE49-F238E27FC236}">
                    <a16:creationId xmlns:a16="http://schemas.microsoft.com/office/drawing/2014/main" id="{2C65D41B-3D8E-1006-EC02-93BBB77F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6" y="9072"/>
                <a:ext cx="24" cy="1063"/>
              </a:xfrm>
              <a:custGeom>
                <a:avLst/>
                <a:gdLst>
                  <a:gd name="T0" fmla="*/ 0 w 24"/>
                  <a:gd name="T1" fmla="*/ 1063 h 1063"/>
                  <a:gd name="T2" fmla="*/ 0 w 24"/>
                  <a:gd name="T3" fmla="*/ 0 h 1063"/>
                  <a:gd name="T4" fmla="*/ 24 w 24"/>
                  <a:gd name="T5" fmla="*/ 0 h 1063"/>
                  <a:gd name="T6" fmla="*/ 24 w 24"/>
                  <a:gd name="T7" fmla="*/ 1031 h 1063"/>
                  <a:gd name="T8" fmla="*/ 0 w 24"/>
                  <a:gd name="T9" fmla="*/ 1063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063">
                    <a:moveTo>
                      <a:pt x="0" y="106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031"/>
                    </a:lnTo>
                    <a:lnTo>
                      <a:pt x="0" y="1063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8" name="Freeform 158">
                <a:extLst>
                  <a:ext uri="{FF2B5EF4-FFF2-40B4-BE49-F238E27FC236}">
                    <a16:creationId xmlns:a16="http://schemas.microsoft.com/office/drawing/2014/main" id="{BA099987-C29B-8164-2852-18CDCA5D9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0" y="9072"/>
                <a:ext cx="28" cy="1031"/>
              </a:xfrm>
              <a:custGeom>
                <a:avLst/>
                <a:gdLst>
                  <a:gd name="T0" fmla="*/ 0 w 28"/>
                  <a:gd name="T1" fmla="*/ 1031 h 1031"/>
                  <a:gd name="T2" fmla="*/ 0 w 28"/>
                  <a:gd name="T3" fmla="*/ 0 h 1031"/>
                  <a:gd name="T4" fmla="*/ 28 w 28"/>
                  <a:gd name="T5" fmla="*/ 0 h 1031"/>
                  <a:gd name="T6" fmla="*/ 28 w 28"/>
                  <a:gd name="T7" fmla="*/ 999 h 1031"/>
                  <a:gd name="T8" fmla="*/ 0 w 28"/>
                  <a:gd name="T9" fmla="*/ 1031 h 1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31">
                    <a:moveTo>
                      <a:pt x="0" y="1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99"/>
                    </a:lnTo>
                    <a:lnTo>
                      <a:pt x="0" y="1031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19" name="Freeform 159">
                <a:extLst>
                  <a:ext uri="{FF2B5EF4-FFF2-40B4-BE49-F238E27FC236}">
                    <a16:creationId xmlns:a16="http://schemas.microsoft.com/office/drawing/2014/main" id="{68E09906-8655-320C-09C9-98C6B5DA8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9072"/>
                <a:ext cx="28" cy="999"/>
              </a:xfrm>
              <a:custGeom>
                <a:avLst/>
                <a:gdLst>
                  <a:gd name="T0" fmla="*/ 0 w 28"/>
                  <a:gd name="T1" fmla="*/ 999 h 999"/>
                  <a:gd name="T2" fmla="*/ 0 w 28"/>
                  <a:gd name="T3" fmla="*/ 0 h 999"/>
                  <a:gd name="T4" fmla="*/ 28 w 28"/>
                  <a:gd name="T5" fmla="*/ 0 h 999"/>
                  <a:gd name="T6" fmla="*/ 28 w 28"/>
                  <a:gd name="T7" fmla="*/ 967 h 999"/>
                  <a:gd name="T8" fmla="*/ 0 w 28"/>
                  <a:gd name="T9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99">
                    <a:moveTo>
                      <a:pt x="0" y="99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67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0" name="Freeform 160">
                <a:extLst>
                  <a:ext uri="{FF2B5EF4-FFF2-40B4-BE49-F238E27FC236}">
                    <a16:creationId xmlns:a16="http://schemas.microsoft.com/office/drawing/2014/main" id="{60A6C82A-6EC3-5232-B7AF-0D809902E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9072"/>
                <a:ext cx="25" cy="967"/>
              </a:xfrm>
              <a:custGeom>
                <a:avLst/>
                <a:gdLst>
                  <a:gd name="T0" fmla="*/ 0 w 25"/>
                  <a:gd name="T1" fmla="*/ 967 h 967"/>
                  <a:gd name="T2" fmla="*/ 0 w 25"/>
                  <a:gd name="T3" fmla="*/ 0 h 967"/>
                  <a:gd name="T4" fmla="*/ 25 w 25"/>
                  <a:gd name="T5" fmla="*/ 0 h 967"/>
                  <a:gd name="T6" fmla="*/ 25 w 25"/>
                  <a:gd name="T7" fmla="*/ 930 h 967"/>
                  <a:gd name="T8" fmla="*/ 0 w 25"/>
                  <a:gd name="T9" fmla="*/ 967 h 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967">
                    <a:moveTo>
                      <a:pt x="0" y="967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930"/>
                    </a:lnTo>
                    <a:lnTo>
                      <a:pt x="0" y="967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1" name="Freeform 161">
                <a:extLst>
                  <a:ext uri="{FF2B5EF4-FFF2-40B4-BE49-F238E27FC236}">
                    <a16:creationId xmlns:a16="http://schemas.microsoft.com/office/drawing/2014/main" id="{B1F84D2D-2F3E-E9C9-6CA5-9487DA82E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" y="9072"/>
                <a:ext cx="28" cy="930"/>
              </a:xfrm>
              <a:custGeom>
                <a:avLst/>
                <a:gdLst>
                  <a:gd name="T0" fmla="*/ 0 w 28"/>
                  <a:gd name="T1" fmla="*/ 930 h 930"/>
                  <a:gd name="T2" fmla="*/ 0 w 28"/>
                  <a:gd name="T3" fmla="*/ 0 h 930"/>
                  <a:gd name="T4" fmla="*/ 28 w 28"/>
                  <a:gd name="T5" fmla="*/ 0 h 930"/>
                  <a:gd name="T6" fmla="*/ 28 w 28"/>
                  <a:gd name="T7" fmla="*/ 898 h 930"/>
                  <a:gd name="T8" fmla="*/ 0 w 28"/>
                  <a:gd name="T9" fmla="*/ 93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30">
                    <a:moveTo>
                      <a:pt x="0" y="93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98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2" name="Freeform 162">
                <a:extLst>
                  <a:ext uri="{FF2B5EF4-FFF2-40B4-BE49-F238E27FC236}">
                    <a16:creationId xmlns:a16="http://schemas.microsoft.com/office/drawing/2014/main" id="{F0637892-F44B-8942-9D6B-52D4BDBA4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9072"/>
                <a:ext cx="28" cy="898"/>
              </a:xfrm>
              <a:custGeom>
                <a:avLst/>
                <a:gdLst>
                  <a:gd name="T0" fmla="*/ 0 w 28"/>
                  <a:gd name="T1" fmla="*/ 898 h 898"/>
                  <a:gd name="T2" fmla="*/ 0 w 28"/>
                  <a:gd name="T3" fmla="*/ 0 h 898"/>
                  <a:gd name="T4" fmla="*/ 28 w 28"/>
                  <a:gd name="T5" fmla="*/ 0 h 898"/>
                  <a:gd name="T6" fmla="*/ 28 w 28"/>
                  <a:gd name="T7" fmla="*/ 866 h 898"/>
                  <a:gd name="T8" fmla="*/ 0 w 28"/>
                  <a:gd name="T9" fmla="*/ 898 h 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98">
                    <a:moveTo>
                      <a:pt x="0" y="89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66"/>
                    </a:lnTo>
                    <a:lnTo>
                      <a:pt x="0" y="898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3" name="Freeform 163">
                <a:extLst>
                  <a:ext uri="{FF2B5EF4-FFF2-40B4-BE49-F238E27FC236}">
                    <a16:creationId xmlns:a16="http://schemas.microsoft.com/office/drawing/2014/main" id="{BF3ACB84-7AF7-3617-F2B8-52F11D1FC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9072"/>
                <a:ext cx="28" cy="866"/>
              </a:xfrm>
              <a:custGeom>
                <a:avLst/>
                <a:gdLst>
                  <a:gd name="T0" fmla="*/ 0 w 28"/>
                  <a:gd name="T1" fmla="*/ 866 h 866"/>
                  <a:gd name="T2" fmla="*/ 0 w 28"/>
                  <a:gd name="T3" fmla="*/ 0 h 866"/>
                  <a:gd name="T4" fmla="*/ 28 w 28"/>
                  <a:gd name="T5" fmla="*/ 0 h 866"/>
                  <a:gd name="T6" fmla="*/ 28 w 28"/>
                  <a:gd name="T7" fmla="*/ 834 h 866"/>
                  <a:gd name="T8" fmla="*/ 0 w 28"/>
                  <a:gd name="T9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66">
                    <a:moveTo>
                      <a:pt x="0" y="8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34"/>
                    </a:lnTo>
                    <a:lnTo>
                      <a:pt x="0" y="866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4" name="Freeform 164">
                <a:extLst>
                  <a:ext uri="{FF2B5EF4-FFF2-40B4-BE49-F238E27FC236}">
                    <a16:creationId xmlns:a16="http://schemas.microsoft.com/office/drawing/2014/main" id="{46196A16-CF75-20BA-42F5-1B081CF38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9072"/>
                <a:ext cx="24" cy="834"/>
              </a:xfrm>
              <a:custGeom>
                <a:avLst/>
                <a:gdLst>
                  <a:gd name="T0" fmla="*/ 0 w 24"/>
                  <a:gd name="T1" fmla="*/ 834 h 834"/>
                  <a:gd name="T2" fmla="*/ 0 w 24"/>
                  <a:gd name="T3" fmla="*/ 0 h 834"/>
                  <a:gd name="T4" fmla="*/ 24 w 24"/>
                  <a:gd name="T5" fmla="*/ 0 h 834"/>
                  <a:gd name="T6" fmla="*/ 24 w 24"/>
                  <a:gd name="T7" fmla="*/ 797 h 834"/>
                  <a:gd name="T8" fmla="*/ 0 w 24"/>
                  <a:gd name="T9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834">
                    <a:moveTo>
                      <a:pt x="0" y="8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97"/>
                    </a:lnTo>
                    <a:lnTo>
                      <a:pt x="0" y="834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5" name="Freeform 165">
                <a:extLst>
                  <a:ext uri="{FF2B5EF4-FFF2-40B4-BE49-F238E27FC236}">
                    <a16:creationId xmlns:a16="http://schemas.microsoft.com/office/drawing/2014/main" id="{364BCF9A-8E50-379A-CF3C-61932A6AB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9" y="9072"/>
                <a:ext cx="29" cy="797"/>
              </a:xfrm>
              <a:custGeom>
                <a:avLst/>
                <a:gdLst>
                  <a:gd name="T0" fmla="*/ 0 w 29"/>
                  <a:gd name="T1" fmla="*/ 797 h 797"/>
                  <a:gd name="T2" fmla="*/ 0 w 29"/>
                  <a:gd name="T3" fmla="*/ 0 h 797"/>
                  <a:gd name="T4" fmla="*/ 29 w 29"/>
                  <a:gd name="T5" fmla="*/ 0 h 797"/>
                  <a:gd name="T6" fmla="*/ 29 w 29"/>
                  <a:gd name="T7" fmla="*/ 765 h 797"/>
                  <a:gd name="T8" fmla="*/ 0 w 29"/>
                  <a:gd name="T9" fmla="*/ 797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7">
                    <a:moveTo>
                      <a:pt x="0" y="79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765"/>
                    </a:lnTo>
                    <a:lnTo>
                      <a:pt x="0" y="79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6" name="Freeform 166">
                <a:extLst>
                  <a:ext uri="{FF2B5EF4-FFF2-40B4-BE49-F238E27FC236}">
                    <a16:creationId xmlns:a16="http://schemas.microsoft.com/office/drawing/2014/main" id="{0C98BF1B-B679-990E-18B9-765FCDC9B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9072"/>
                <a:ext cx="28" cy="765"/>
              </a:xfrm>
              <a:custGeom>
                <a:avLst/>
                <a:gdLst>
                  <a:gd name="T0" fmla="*/ 0 w 28"/>
                  <a:gd name="T1" fmla="*/ 765 h 765"/>
                  <a:gd name="T2" fmla="*/ 0 w 28"/>
                  <a:gd name="T3" fmla="*/ 0 h 765"/>
                  <a:gd name="T4" fmla="*/ 28 w 28"/>
                  <a:gd name="T5" fmla="*/ 0 h 765"/>
                  <a:gd name="T6" fmla="*/ 28 w 28"/>
                  <a:gd name="T7" fmla="*/ 733 h 765"/>
                  <a:gd name="T8" fmla="*/ 0 w 28"/>
                  <a:gd name="T9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65">
                    <a:moveTo>
                      <a:pt x="0" y="76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733"/>
                    </a:lnTo>
                    <a:lnTo>
                      <a:pt x="0" y="765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7" name="Freeform 167">
                <a:extLst>
                  <a:ext uri="{FF2B5EF4-FFF2-40B4-BE49-F238E27FC236}">
                    <a16:creationId xmlns:a16="http://schemas.microsoft.com/office/drawing/2014/main" id="{E6DEAB82-DE50-F4E2-9A06-BB653C116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" y="9072"/>
                <a:ext cx="24" cy="733"/>
              </a:xfrm>
              <a:custGeom>
                <a:avLst/>
                <a:gdLst>
                  <a:gd name="T0" fmla="*/ 0 w 24"/>
                  <a:gd name="T1" fmla="*/ 733 h 733"/>
                  <a:gd name="T2" fmla="*/ 0 w 24"/>
                  <a:gd name="T3" fmla="*/ 0 h 733"/>
                  <a:gd name="T4" fmla="*/ 24 w 24"/>
                  <a:gd name="T5" fmla="*/ 0 h 733"/>
                  <a:gd name="T6" fmla="*/ 24 w 24"/>
                  <a:gd name="T7" fmla="*/ 701 h 733"/>
                  <a:gd name="T8" fmla="*/ 0 w 24"/>
                  <a:gd name="T9" fmla="*/ 733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733">
                    <a:moveTo>
                      <a:pt x="0" y="73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01"/>
                    </a:lnTo>
                    <a:lnTo>
                      <a:pt x="0" y="73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8" name="Freeform 168">
                <a:extLst>
                  <a:ext uri="{FF2B5EF4-FFF2-40B4-BE49-F238E27FC236}">
                    <a16:creationId xmlns:a16="http://schemas.microsoft.com/office/drawing/2014/main" id="{FCC25965-4977-F007-724D-1A18BA1C0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9072"/>
                <a:ext cx="28" cy="701"/>
              </a:xfrm>
              <a:custGeom>
                <a:avLst/>
                <a:gdLst>
                  <a:gd name="T0" fmla="*/ 0 w 28"/>
                  <a:gd name="T1" fmla="*/ 701 h 701"/>
                  <a:gd name="T2" fmla="*/ 0 w 28"/>
                  <a:gd name="T3" fmla="*/ 0 h 701"/>
                  <a:gd name="T4" fmla="*/ 28 w 28"/>
                  <a:gd name="T5" fmla="*/ 0 h 701"/>
                  <a:gd name="T6" fmla="*/ 28 w 28"/>
                  <a:gd name="T7" fmla="*/ 664 h 701"/>
                  <a:gd name="T8" fmla="*/ 0 w 28"/>
                  <a:gd name="T9" fmla="*/ 701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01">
                    <a:moveTo>
                      <a:pt x="0" y="7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64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29" name="Freeform 169">
                <a:extLst>
                  <a:ext uri="{FF2B5EF4-FFF2-40B4-BE49-F238E27FC236}">
                    <a16:creationId xmlns:a16="http://schemas.microsoft.com/office/drawing/2014/main" id="{00489EAF-4F31-DE0A-8313-0C75232BC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8" y="9072"/>
                <a:ext cx="28" cy="664"/>
              </a:xfrm>
              <a:custGeom>
                <a:avLst/>
                <a:gdLst>
                  <a:gd name="T0" fmla="*/ 0 w 28"/>
                  <a:gd name="T1" fmla="*/ 664 h 664"/>
                  <a:gd name="T2" fmla="*/ 0 w 28"/>
                  <a:gd name="T3" fmla="*/ 0 h 664"/>
                  <a:gd name="T4" fmla="*/ 28 w 28"/>
                  <a:gd name="T5" fmla="*/ 0 h 664"/>
                  <a:gd name="T6" fmla="*/ 28 w 28"/>
                  <a:gd name="T7" fmla="*/ 632 h 664"/>
                  <a:gd name="T8" fmla="*/ 0 w 28"/>
                  <a:gd name="T9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64">
                    <a:moveTo>
                      <a:pt x="0" y="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32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0" name="Freeform 170">
                <a:extLst>
                  <a:ext uri="{FF2B5EF4-FFF2-40B4-BE49-F238E27FC236}">
                    <a16:creationId xmlns:a16="http://schemas.microsoft.com/office/drawing/2014/main" id="{B066C0F3-93D2-666D-D610-1F21B90F0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6" y="9072"/>
                <a:ext cx="29" cy="632"/>
              </a:xfrm>
              <a:custGeom>
                <a:avLst/>
                <a:gdLst>
                  <a:gd name="T0" fmla="*/ 0 w 29"/>
                  <a:gd name="T1" fmla="*/ 632 h 632"/>
                  <a:gd name="T2" fmla="*/ 0 w 29"/>
                  <a:gd name="T3" fmla="*/ 0 h 632"/>
                  <a:gd name="T4" fmla="*/ 29 w 29"/>
                  <a:gd name="T5" fmla="*/ 0 h 632"/>
                  <a:gd name="T6" fmla="*/ 29 w 29"/>
                  <a:gd name="T7" fmla="*/ 600 h 632"/>
                  <a:gd name="T8" fmla="*/ 0 w 29"/>
                  <a:gd name="T9" fmla="*/ 632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632">
                    <a:moveTo>
                      <a:pt x="0" y="6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600"/>
                    </a:lnTo>
                    <a:lnTo>
                      <a:pt x="0" y="632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1" name="Freeform 171">
                <a:extLst>
                  <a:ext uri="{FF2B5EF4-FFF2-40B4-BE49-F238E27FC236}">
                    <a16:creationId xmlns:a16="http://schemas.microsoft.com/office/drawing/2014/main" id="{80F8E5B6-F1D9-8045-7EE7-42B1A3440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5" y="9072"/>
                <a:ext cx="24" cy="600"/>
              </a:xfrm>
              <a:custGeom>
                <a:avLst/>
                <a:gdLst>
                  <a:gd name="T0" fmla="*/ 0 w 24"/>
                  <a:gd name="T1" fmla="*/ 600 h 600"/>
                  <a:gd name="T2" fmla="*/ 0 w 24"/>
                  <a:gd name="T3" fmla="*/ 0 h 600"/>
                  <a:gd name="T4" fmla="*/ 24 w 24"/>
                  <a:gd name="T5" fmla="*/ 0 h 600"/>
                  <a:gd name="T6" fmla="*/ 24 w 24"/>
                  <a:gd name="T7" fmla="*/ 568 h 600"/>
                  <a:gd name="T8" fmla="*/ 0 w 24"/>
                  <a:gd name="T9" fmla="*/ 60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00">
                    <a:moveTo>
                      <a:pt x="0" y="600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568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2" name="Freeform 172">
                <a:extLst>
                  <a:ext uri="{FF2B5EF4-FFF2-40B4-BE49-F238E27FC236}">
                    <a16:creationId xmlns:a16="http://schemas.microsoft.com/office/drawing/2014/main" id="{1E2D554D-AF84-4061-0120-9EB4AFDF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9" y="9072"/>
                <a:ext cx="28" cy="568"/>
              </a:xfrm>
              <a:custGeom>
                <a:avLst/>
                <a:gdLst>
                  <a:gd name="T0" fmla="*/ 0 w 28"/>
                  <a:gd name="T1" fmla="*/ 568 h 568"/>
                  <a:gd name="T2" fmla="*/ 0 w 28"/>
                  <a:gd name="T3" fmla="*/ 0 h 568"/>
                  <a:gd name="T4" fmla="*/ 28 w 28"/>
                  <a:gd name="T5" fmla="*/ 0 h 568"/>
                  <a:gd name="T6" fmla="*/ 28 w 28"/>
                  <a:gd name="T7" fmla="*/ 531 h 568"/>
                  <a:gd name="T8" fmla="*/ 0 w 28"/>
                  <a:gd name="T9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68">
                    <a:moveTo>
                      <a:pt x="0" y="5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531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3" name="Freeform 173">
                <a:extLst>
                  <a:ext uri="{FF2B5EF4-FFF2-40B4-BE49-F238E27FC236}">
                    <a16:creationId xmlns:a16="http://schemas.microsoft.com/office/drawing/2014/main" id="{C2982047-DED9-01E7-B2DD-E37F3FF0D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9072"/>
                <a:ext cx="28" cy="531"/>
              </a:xfrm>
              <a:custGeom>
                <a:avLst/>
                <a:gdLst>
                  <a:gd name="T0" fmla="*/ 0 w 28"/>
                  <a:gd name="T1" fmla="*/ 531 h 531"/>
                  <a:gd name="T2" fmla="*/ 0 w 28"/>
                  <a:gd name="T3" fmla="*/ 0 h 531"/>
                  <a:gd name="T4" fmla="*/ 28 w 28"/>
                  <a:gd name="T5" fmla="*/ 0 h 531"/>
                  <a:gd name="T6" fmla="*/ 28 w 28"/>
                  <a:gd name="T7" fmla="*/ 499 h 531"/>
                  <a:gd name="T8" fmla="*/ 0 w 28"/>
                  <a:gd name="T9" fmla="*/ 531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31">
                    <a:moveTo>
                      <a:pt x="0" y="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99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4" name="Freeform 174">
                <a:extLst>
                  <a:ext uri="{FF2B5EF4-FFF2-40B4-BE49-F238E27FC236}">
                    <a16:creationId xmlns:a16="http://schemas.microsoft.com/office/drawing/2014/main" id="{23A1B45D-64A9-FC6F-E0C9-EE6AE7381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9072"/>
                <a:ext cx="24" cy="499"/>
              </a:xfrm>
              <a:custGeom>
                <a:avLst/>
                <a:gdLst>
                  <a:gd name="T0" fmla="*/ 0 w 24"/>
                  <a:gd name="T1" fmla="*/ 499 h 499"/>
                  <a:gd name="T2" fmla="*/ 0 w 24"/>
                  <a:gd name="T3" fmla="*/ 0 h 499"/>
                  <a:gd name="T4" fmla="*/ 24 w 24"/>
                  <a:gd name="T5" fmla="*/ 0 h 499"/>
                  <a:gd name="T6" fmla="*/ 24 w 24"/>
                  <a:gd name="T7" fmla="*/ 467 h 499"/>
                  <a:gd name="T8" fmla="*/ 0 w 24"/>
                  <a:gd name="T9" fmla="*/ 49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99">
                    <a:moveTo>
                      <a:pt x="0" y="49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67"/>
                    </a:lnTo>
                    <a:lnTo>
                      <a:pt x="0" y="499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5" name="Freeform 175">
                <a:extLst>
                  <a:ext uri="{FF2B5EF4-FFF2-40B4-BE49-F238E27FC236}">
                    <a16:creationId xmlns:a16="http://schemas.microsoft.com/office/drawing/2014/main" id="{B21BAEAF-73EB-8873-A3EA-836AF258F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9072"/>
                <a:ext cx="29" cy="467"/>
              </a:xfrm>
              <a:custGeom>
                <a:avLst/>
                <a:gdLst>
                  <a:gd name="T0" fmla="*/ 0 w 29"/>
                  <a:gd name="T1" fmla="*/ 467 h 467"/>
                  <a:gd name="T2" fmla="*/ 0 w 29"/>
                  <a:gd name="T3" fmla="*/ 0 h 467"/>
                  <a:gd name="T4" fmla="*/ 29 w 29"/>
                  <a:gd name="T5" fmla="*/ 0 h 467"/>
                  <a:gd name="T6" fmla="*/ 29 w 29"/>
                  <a:gd name="T7" fmla="*/ 435 h 467"/>
                  <a:gd name="T8" fmla="*/ 0 w 29"/>
                  <a:gd name="T9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67">
                    <a:moveTo>
                      <a:pt x="0" y="46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35"/>
                    </a:lnTo>
                    <a:lnTo>
                      <a:pt x="0" y="46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6" name="Freeform 176">
                <a:extLst>
                  <a:ext uri="{FF2B5EF4-FFF2-40B4-BE49-F238E27FC236}">
                    <a16:creationId xmlns:a16="http://schemas.microsoft.com/office/drawing/2014/main" id="{D6540F8D-12F6-24E5-9BFA-D9EECF1CF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8" y="9072"/>
                <a:ext cx="28" cy="435"/>
              </a:xfrm>
              <a:custGeom>
                <a:avLst/>
                <a:gdLst>
                  <a:gd name="T0" fmla="*/ 0 w 28"/>
                  <a:gd name="T1" fmla="*/ 435 h 435"/>
                  <a:gd name="T2" fmla="*/ 0 w 28"/>
                  <a:gd name="T3" fmla="*/ 0 h 435"/>
                  <a:gd name="T4" fmla="*/ 28 w 28"/>
                  <a:gd name="T5" fmla="*/ 0 h 435"/>
                  <a:gd name="T6" fmla="*/ 28 w 28"/>
                  <a:gd name="T7" fmla="*/ 398 h 435"/>
                  <a:gd name="T8" fmla="*/ 0 w 28"/>
                  <a:gd name="T9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435">
                    <a:moveTo>
                      <a:pt x="0" y="43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98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7" name="Freeform 177">
                <a:extLst>
                  <a:ext uri="{FF2B5EF4-FFF2-40B4-BE49-F238E27FC236}">
                    <a16:creationId xmlns:a16="http://schemas.microsoft.com/office/drawing/2014/main" id="{A887AF73-C232-0B22-186E-AD73C3926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6" y="9072"/>
                <a:ext cx="24" cy="398"/>
              </a:xfrm>
              <a:custGeom>
                <a:avLst/>
                <a:gdLst>
                  <a:gd name="T0" fmla="*/ 0 w 24"/>
                  <a:gd name="T1" fmla="*/ 398 h 398"/>
                  <a:gd name="T2" fmla="*/ 0 w 24"/>
                  <a:gd name="T3" fmla="*/ 0 h 398"/>
                  <a:gd name="T4" fmla="*/ 24 w 24"/>
                  <a:gd name="T5" fmla="*/ 0 h 398"/>
                  <a:gd name="T6" fmla="*/ 24 w 24"/>
                  <a:gd name="T7" fmla="*/ 366 h 398"/>
                  <a:gd name="T8" fmla="*/ 0 w 24"/>
                  <a:gd name="T9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8">
                    <a:moveTo>
                      <a:pt x="0" y="398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366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8" name="Freeform 178">
                <a:extLst>
                  <a:ext uri="{FF2B5EF4-FFF2-40B4-BE49-F238E27FC236}">
                    <a16:creationId xmlns:a16="http://schemas.microsoft.com/office/drawing/2014/main" id="{5D4132DD-08E0-4EA8-6368-8DFCB59ED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9072"/>
                <a:ext cx="28" cy="366"/>
              </a:xfrm>
              <a:custGeom>
                <a:avLst/>
                <a:gdLst>
                  <a:gd name="T0" fmla="*/ 0 w 28"/>
                  <a:gd name="T1" fmla="*/ 366 h 366"/>
                  <a:gd name="T2" fmla="*/ 0 w 28"/>
                  <a:gd name="T3" fmla="*/ 0 h 366"/>
                  <a:gd name="T4" fmla="*/ 28 w 28"/>
                  <a:gd name="T5" fmla="*/ 0 h 366"/>
                  <a:gd name="T6" fmla="*/ 28 w 28"/>
                  <a:gd name="T7" fmla="*/ 334 h 366"/>
                  <a:gd name="T8" fmla="*/ 0 w 28"/>
                  <a:gd name="T9" fmla="*/ 36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66">
                    <a:moveTo>
                      <a:pt x="0" y="3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34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39" name="Freeform 179">
                <a:extLst>
                  <a:ext uri="{FF2B5EF4-FFF2-40B4-BE49-F238E27FC236}">
                    <a16:creationId xmlns:a16="http://schemas.microsoft.com/office/drawing/2014/main" id="{CE66E751-539D-361C-AF40-5AA5F6F1E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9072"/>
                <a:ext cx="28" cy="334"/>
              </a:xfrm>
              <a:custGeom>
                <a:avLst/>
                <a:gdLst>
                  <a:gd name="T0" fmla="*/ 0 w 28"/>
                  <a:gd name="T1" fmla="*/ 334 h 334"/>
                  <a:gd name="T2" fmla="*/ 0 w 28"/>
                  <a:gd name="T3" fmla="*/ 0 h 334"/>
                  <a:gd name="T4" fmla="*/ 28 w 28"/>
                  <a:gd name="T5" fmla="*/ 0 h 334"/>
                  <a:gd name="T6" fmla="*/ 28 w 28"/>
                  <a:gd name="T7" fmla="*/ 302 h 334"/>
                  <a:gd name="T8" fmla="*/ 0 w 28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4">
                    <a:moveTo>
                      <a:pt x="0" y="33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02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0" name="Freeform 180">
                <a:extLst>
                  <a:ext uri="{FF2B5EF4-FFF2-40B4-BE49-F238E27FC236}">
                    <a16:creationId xmlns:a16="http://schemas.microsoft.com/office/drawing/2014/main" id="{981CC34B-0405-C10F-7322-EC4CCBDF3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" y="9072"/>
                <a:ext cx="29" cy="302"/>
              </a:xfrm>
              <a:custGeom>
                <a:avLst/>
                <a:gdLst>
                  <a:gd name="T0" fmla="*/ 0 w 29"/>
                  <a:gd name="T1" fmla="*/ 302 h 302"/>
                  <a:gd name="T2" fmla="*/ 0 w 29"/>
                  <a:gd name="T3" fmla="*/ 0 h 302"/>
                  <a:gd name="T4" fmla="*/ 29 w 29"/>
                  <a:gd name="T5" fmla="*/ 0 h 302"/>
                  <a:gd name="T6" fmla="*/ 29 w 29"/>
                  <a:gd name="T7" fmla="*/ 265 h 302"/>
                  <a:gd name="T8" fmla="*/ 0 w 29"/>
                  <a:gd name="T9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02">
                    <a:moveTo>
                      <a:pt x="0" y="30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65"/>
                    </a:lnTo>
                    <a:lnTo>
                      <a:pt x="0" y="302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1" name="Freeform 181">
                <a:extLst>
                  <a:ext uri="{FF2B5EF4-FFF2-40B4-BE49-F238E27FC236}">
                    <a16:creationId xmlns:a16="http://schemas.microsoft.com/office/drawing/2014/main" id="{FE0DBC7A-79BF-B06A-1886-DC1D5EE16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5" y="9072"/>
                <a:ext cx="24" cy="265"/>
              </a:xfrm>
              <a:custGeom>
                <a:avLst/>
                <a:gdLst>
                  <a:gd name="T0" fmla="*/ 0 w 24"/>
                  <a:gd name="T1" fmla="*/ 265 h 265"/>
                  <a:gd name="T2" fmla="*/ 0 w 24"/>
                  <a:gd name="T3" fmla="*/ 0 h 265"/>
                  <a:gd name="T4" fmla="*/ 24 w 24"/>
                  <a:gd name="T5" fmla="*/ 0 h 265"/>
                  <a:gd name="T6" fmla="*/ 24 w 24"/>
                  <a:gd name="T7" fmla="*/ 233 h 265"/>
                  <a:gd name="T8" fmla="*/ 0 w 24"/>
                  <a:gd name="T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5">
                    <a:moveTo>
                      <a:pt x="0" y="265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233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2" name="Freeform 182">
                <a:extLst>
                  <a:ext uri="{FF2B5EF4-FFF2-40B4-BE49-F238E27FC236}">
                    <a16:creationId xmlns:a16="http://schemas.microsoft.com/office/drawing/2014/main" id="{AD0E707A-BB4C-FDD8-75D3-B85CFA2C3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9072"/>
                <a:ext cx="28" cy="233"/>
              </a:xfrm>
              <a:custGeom>
                <a:avLst/>
                <a:gdLst>
                  <a:gd name="T0" fmla="*/ 0 w 28"/>
                  <a:gd name="T1" fmla="*/ 233 h 233"/>
                  <a:gd name="T2" fmla="*/ 0 w 28"/>
                  <a:gd name="T3" fmla="*/ 0 h 233"/>
                  <a:gd name="T4" fmla="*/ 28 w 28"/>
                  <a:gd name="T5" fmla="*/ 0 h 233"/>
                  <a:gd name="T6" fmla="*/ 28 w 28"/>
                  <a:gd name="T7" fmla="*/ 201 h 233"/>
                  <a:gd name="T8" fmla="*/ 0 w 28"/>
                  <a:gd name="T9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33">
                    <a:moveTo>
                      <a:pt x="0" y="233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1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3" name="Freeform 183">
                <a:extLst>
                  <a:ext uri="{FF2B5EF4-FFF2-40B4-BE49-F238E27FC236}">
                    <a16:creationId xmlns:a16="http://schemas.microsoft.com/office/drawing/2014/main" id="{95A56471-FAC2-09CB-04BE-5CA1E136D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7" y="9072"/>
                <a:ext cx="28" cy="201"/>
              </a:xfrm>
              <a:custGeom>
                <a:avLst/>
                <a:gdLst>
                  <a:gd name="T0" fmla="*/ 0 w 28"/>
                  <a:gd name="T1" fmla="*/ 201 h 201"/>
                  <a:gd name="T2" fmla="*/ 0 w 28"/>
                  <a:gd name="T3" fmla="*/ 0 h 201"/>
                  <a:gd name="T4" fmla="*/ 28 w 28"/>
                  <a:gd name="T5" fmla="*/ 0 h 201"/>
                  <a:gd name="T6" fmla="*/ 28 w 28"/>
                  <a:gd name="T7" fmla="*/ 169 h 201"/>
                  <a:gd name="T8" fmla="*/ 0 w 28"/>
                  <a:gd name="T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1">
                    <a:moveTo>
                      <a:pt x="0" y="2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9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4" name="Freeform 184">
                <a:extLst>
                  <a:ext uri="{FF2B5EF4-FFF2-40B4-BE49-F238E27FC236}">
                    <a16:creationId xmlns:a16="http://schemas.microsoft.com/office/drawing/2014/main" id="{80B1F83F-ECDD-3309-529D-BC492C9B4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5" y="9072"/>
                <a:ext cx="24" cy="169"/>
              </a:xfrm>
              <a:custGeom>
                <a:avLst/>
                <a:gdLst>
                  <a:gd name="T0" fmla="*/ 0 w 24"/>
                  <a:gd name="T1" fmla="*/ 169 h 169"/>
                  <a:gd name="T2" fmla="*/ 0 w 24"/>
                  <a:gd name="T3" fmla="*/ 0 h 169"/>
                  <a:gd name="T4" fmla="*/ 24 w 24"/>
                  <a:gd name="T5" fmla="*/ 0 h 169"/>
                  <a:gd name="T6" fmla="*/ 24 w 24"/>
                  <a:gd name="T7" fmla="*/ 132 h 169"/>
                  <a:gd name="T8" fmla="*/ 0 w 24"/>
                  <a:gd name="T9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9">
                    <a:moveTo>
                      <a:pt x="0" y="16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32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5" name="Freeform 185">
                <a:extLst>
                  <a:ext uri="{FF2B5EF4-FFF2-40B4-BE49-F238E27FC236}">
                    <a16:creationId xmlns:a16="http://schemas.microsoft.com/office/drawing/2014/main" id="{6062816D-2798-3E97-7A0E-628BED00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9072"/>
                <a:ext cx="29" cy="132"/>
              </a:xfrm>
              <a:custGeom>
                <a:avLst/>
                <a:gdLst>
                  <a:gd name="T0" fmla="*/ 0 w 29"/>
                  <a:gd name="T1" fmla="*/ 132 h 132"/>
                  <a:gd name="T2" fmla="*/ 0 w 29"/>
                  <a:gd name="T3" fmla="*/ 0 h 132"/>
                  <a:gd name="T4" fmla="*/ 29 w 29"/>
                  <a:gd name="T5" fmla="*/ 0 h 132"/>
                  <a:gd name="T6" fmla="*/ 29 w 29"/>
                  <a:gd name="T7" fmla="*/ 100 h 132"/>
                  <a:gd name="T8" fmla="*/ 0 w 29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2">
                    <a:moveTo>
                      <a:pt x="0" y="1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00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6" name="Freeform 186">
                <a:extLst>
                  <a:ext uri="{FF2B5EF4-FFF2-40B4-BE49-F238E27FC236}">
                    <a16:creationId xmlns:a16="http://schemas.microsoft.com/office/drawing/2014/main" id="{80A0B023-CC75-E902-A0DE-C8DED2791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9072"/>
                <a:ext cx="28" cy="100"/>
              </a:xfrm>
              <a:custGeom>
                <a:avLst/>
                <a:gdLst>
                  <a:gd name="T0" fmla="*/ 0 w 28"/>
                  <a:gd name="T1" fmla="*/ 100 h 100"/>
                  <a:gd name="T2" fmla="*/ 0 w 28"/>
                  <a:gd name="T3" fmla="*/ 0 h 100"/>
                  <a:gd name="T4" fmla="*/ 28 w 28"/>
                  <a:gd name="T5" fmla="*/ 0 h 100"/>
                  <a:gd name="T6" fmla="*/ 28 w 28"/>
                  <a:gd name="T7" fmla="*/ 68 h 100"/>
                  <a:gd name="T8" fmla="*/ 0 w 28"/>
                  <a:gd name="T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0">
                    <a:moveTo>
                      <a:pt x="0" y="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8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7" name="Freeform 187">
                <a:extLst>
                  <a:ext uri="{FF2B5EF4-FFF2-40B4-BE49-F238E27FC236}">
                    <a16:creationId xmlns:a16="http://schemas.microsoft.com/office/drawing/2014/main" id="{2547DB7E-C291-592B-A7A1-7467C4F98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9072"/>
                <a:ext cx="28" cy="68"/>
              </a:xfrm>
              <a:custGeom>
                <a:avLst/>
                <a:gdLst>
                  <a:gd name="T0" fmla="*/ 0 w 28"/>
                  <a:gd name="T1" fmla="*/ 68 h 68"/>
                  <a:gd name="T2" fmla="*/ 0 w 28"/>
                  <a:gd name="T3" fmla="*/ 0 h 68"/>
                  <a:gd name="T4" fmla="*/ 28 w 28"/>
                  <a:gd name="T5" fmla="*/ 0 h 68"/>
                  <a:gd name="T6" fmla="*/ 28 w 28"/>
                  <a:gd name="T7" fmla="*/ 36 h 68"/>
                  <a:gd name="T8" fmla="*/ 0 w 2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8">
                    <a:moveTo>
                      <a:pt x="0" y="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8" name="Freeform 188">
                <a:extLst>
                  <a:ext uri="{FF2B5EF4-FFF2-40B4-BE49-F238E27FC236}">
                    <a16:creationId xmlns:a16="http://schemas.microsoft.com/office/drawing/2014/main" id="{2CD21F06-F22C-C9BA-ECE3-6C6873907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4" y="9072"/>
                <a:ext cx="24" cy="36"/>
              </a:xfrm>
              <a:custGeom>
                <a:avLst/>
                <a:gdLst>
                  <a:gd name="T0" fmla="*/ 0 w 24"/>
                  <a:gd name="T1" fmla="*/ 36 h 36"/>
                  <a:gd name="T2" fmla="*/ 0 w 24"/>
                  <a:gd name="T3" fmla="*/ 0 h 36"/>
                  <a:gd name="T4" fmla="*/ 24 w 24"/>
                  <a:gd name="T5" fmla="*/ 0 h 36"/>
                  <a:gd name="T6" fmla="*/ 0 w 24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36">
                    <a:moveTo>
                      <a:pt x="0" y="36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49" name="Freeform 189">
                <a:extLst>
                  <a:ext uri="{FF2B5EF4-FFF2-40B4-BE49-F238E27FC236}">
                    <a16:creationId xmlns:a16="http://schemas.microsoft.com/office/drawing/2014/main" id="{C8CEDB3B-334A-07D1-38FC-AAC42BAF7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0" y="8604"/>
                <a:ext cx="189" cy="472"/>
              </a:xfrm>
              <a:custGeom>
                <a:avLst/>
                <a:gdLst>
                  <a:gd name="T0" fmla="*/ 93 w 189"/>
                  <a:gd name="T1" fmla="*/ 0 h 472"/>
                  <a:gd name="T2" fmla="*/ 0 w 189"/>
                  <a:gd name="T3" fmla="*/ 93 h 472"/>
                  <a:gd name="T4" fmla="*/ 0 w 189"/>
                  <a:gd name="T5" fmla="*/ 472 h 472"/>
                  <a:gd name="T6" fmla="*/ 189 w 189"/>
                  <a:gd name="T7" fmla="*/ 472 h 472"/>
                  <a:gd name="T8" fmla="*/ 189 w 189"/>
                  <a:gd name="T9" fmla="*/ 93 h 472"/>
                  <a:gd name="T10" fmla="*/ 93 w 189"/>
                  <a:gd name="T11" fmla="*/ 189 h 472"/>
                  <a:gd name="T12" fmla="*/ 93 w 189"/>
                  <a:gd name="T13" fmla="*/ 0 h 472"/>
                  <a:gd name="T14" fmla="*/ 0 w 189"/>
                  <a:gd name="T15" fmla="*/ 0 h 472"/>
                  <a:gd name="T16" fmla="*/ 0 w 189"/>
                  <a:gd name="T17" fmla="*/ 93 h 472"/>
                  <a:gd name="T18" fmla="*/ 93 w 189"/>
                  <a:gd name="T19" fmla="*/ 0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72">
                    <a:moveTo>
                      <a:pt x="93" y="0"/>
                    </a:moveTo>
                    <a:lnTo>
                      <a:pt x="0" y="93"/>
                    </a:lnTo>
                    <a:lnTo>
                      <a:pt x="0" y="472"/>
                    </a:lnTo>
                    <a:lnTo>
                      <a:pt x="189" y="472"/>
                    </a:lnTo>
                    <a:lnTo>
                      <a:pt x="189" y="93"/>
                    </a:lnTo>
                    <a:lnTo>
                      <a:pt x="93" y="189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0" name="Freeform 190">
                <a:extLst>
                  <a:ext uri="{FF2B5EF4-FFF2-40B4-BE49-F238E27FC236}">
                    <a16:creationId xmlns:a16="http://schemas.microsoft.com/office/drawing/2014/main" id="{27737A42-B872-5461-F131-0501CFB59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8604"/>
                <a:ext cx="507" cy="189"/>
              </a:xfrm>
              <a:custGeom>
                <a:avLst/>
                <a:gdLst>
                  <a:gd name="T0" fmla="*/ 507 w 507"/>
                  <a:gd name="T1" fmla="*/ 93 h 189"/>
                  <a:gd name="T2" fmla="*/ 415 w 507"/>
                  <a:gd name="T3" fmla="*/ 0 h 189"/>
                  <a:gd name="T4" fmla="*/ 0 w 507"/>
                  <a:gd name="T5" fmla="*/ 0 h 189"/>
                  <a:gd name="T6" fmla="*/ 0 w 507"/>
                  <a:gd name="T7" fmla="*/ 189 h 189"/>
                  <a:gd name="T8" fmla="*/ 415 w 507"/>
                  <a:gd name="T9" fmla="*/ 189 h 189"/>
                  <a:gd name="T10" fmla="*/ 318 w 507"/>
                  <a:gd name="T11" fmla="*/ 93 h 189"/>
                  <a:gd name="T12" fmla="*/ 507 w 507"/>
                  <a:gd name="T13" fmla="*/ 93 h 189"/>
                  <a:gd name="T14" fmla="*/ 507 w 507"/>
                  <a:gd name="T15" fmla="*/ 0 h 189"/>
                  <a:gd name="T16" fmla="*/ 415 w 507"/>
                  <a:gd name="T17" fmla="*/ 0 h 189"/>
                  <a:gd name="T18" fmla="*/ 507 w 50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7" h="189">
                    <a:moveTo>
                      <a:pt x="507" y="93"/>
                    </a:moveTo>
                    <a:lnTo>
                      <a:pt x="415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15" y="189"/>
                    </a:lnTo>
                    <a:lnTo>
                      <a:pt x="318" y="93"/>
                    </a:lnTo>
                    <a:lnTo>
                      <a:pt x="507" y="93"/>
                    </a:lnTo>
                    <a:lnTo>
                      <a:pt x="507" y="0"/>
                    </a:lnTo>
                    <a:lnTo>
                      <a:pt x="415" y="0"/>
                    </a:lnTo>
                    <a:lnTo>
                      <a:pt x="507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1" name="Freeform 191">
                <a:extLst>
                  <a:ext uri="{FF2B5EF4-FFF2-40B4-BE49-F238E27FC236}">
                    <a16:creationId xmlns:a16="http://schemas.microsoft.com/office/drawing/2014/main" id="{349AA46D-6D35-F1D6-CF79-F1CCB3853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8697"/>
                <a:ext cx="189" cy="1898"/>
              </a:xfrm>
              <a:custGeom>
                <a:avLst/>
                <a:gdLst>
                  <a:gd name="T0" fmla="*/ 97 w 189"/>
                  <a:gd name="T1" fmla="*/ 1708 h 1898"/>
                  <a:gd name="T2" fmla="*/ 189 w 189"/>
                  <a:gd name="T3" fmla="*/ 1805 h 1898"/>
                  <a:gd name="T4" fmla="*/ 189 w 189"/>
                  <a:gd name="T5" fmla="*/ 0 h 1898"/>
                  <a:gd name="T6" fmla="*/ 0 w 189"/>
                  <a:gd name="T7" fmla="*/ 0 h 1898"/>
                  <a:gd name="T8" fmla="*/ 0 w 189"/>
                  <a:gd name="T9" fmla="*/ 1805 h 1898"/>
                  <a:gd name="T10" fmla="*/ 97 w 189"/>
                  <a:gd name="T11" fmla="*/ 1898 h 1898"/>
                  <a:gd name="T12" fmla="*/ 0 w 189"/>
                  <a:gd name="T13" fmla="*/ 1805 h 1898"/>
                  <a:gd name="T14" fmla="*/ 0 w 189"/>
                  <a:gd name="T15" fmla="*/ 1898 h 1898"/>
                  <a:gd name="T16" fmla="*/ 97 w 189"/>
                  <a:gd name="T17" fmla="*/ 1898 h 1898"/>
                  <a:gd name="T18" fmla="*/ 97 w 189"/>
                  <a:gd name="T19" fmla="*/ 1708 h 1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98">
                    <a:moveTo>
                      <a:pt x="97" y="1708"/>
                    </a:moveTo>
                    <a:lnTo>
                      <a:pt x="189" y="180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805"/>
                    </a:lnTo>
                    <a:lnTo>
                      <a:pt x="97" y="1898"/>
                    </a:lnTo>
                    <a:lnTo>
                      <a:pt x="0" y="1805"/>
                    </a:lnTo>
                    <a:lnTo>
                      <a:pt x="0" y="1898"/>
                    </a:lnTo>
                    <a:lnTo>
                      <a:pt x="97" y="1898"/>
                    </a:lnTo>
                    <a:lnTo>
                      <a:pt x="97" y="17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2" name="Freeform 192">
                <a:extLst>
                  <a:ext uri="{FF2B5EF4-FFF2-40B4-BE49-F238E27FC236}">
                    <a16:creationId xmlns:a16="http://schemas.microsoft.com/office/drawing/2014/main" id="{800462C3-3775-126C-A7F6-3F3B39446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405"/>
                <a:ext cx="600" cy="190"/>
              </a:xfrm>
              <a:custGeom>
                <a:avLst/>
                <a:gdLst>
                  <a:gd name="T0" fmla="*/ 411 w 600"/>
                  <a:gd name="T1" fmla="*/ 97 h 190"/>
                  <a:gd name="T2" fmla="*/ 503 w 600"/>
                  <a:gd name="T3" fmla="*/ 0 h 190"/>
                  <a:gd name="T4" fmla="*/ 0 w 600"/>
                  <a:gd name="T5" fmla="*/ 0 h 190"/>
                  <a:gd name="T6" fmla="*/ 0 w 600"/>
                  <a:gd name="T7" fmla="*/ 190 h 190"/>
                  <a:gd name="T8" fmla="*/ 503 w 600"/>
                  <a:gd name="T9" fmla="*/ 190 h 190"/>
                  <a:gd name="T10" fmla="*/ 600 w 600"/>
                  <a:gd name="T11" fmla="*/ 97 h 190"/>
                  <a:gd name="T12" fmla="*/ 503 w 600"/>
                  <a:gd name="T13" fmla="*/ 190 h 190"/>
                  <a:gd name="T14" fmla="*/ 600 w 600"/>
                  <a:gd name="T15" fmla="*/ 190 h 190"/>
                  <a:gd name="T16" fmla="*/ 600 w 600"/>
                  <a:gd name="T17" fmla="*/ 97 h 190"/>
                  <a:gd name="T18" fmla="*/ 411 w 600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90">
                    <a:moveTo>
                      <a:pt x="411" y="97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3" y="190"/>
                    </a:lnTo>
                    <a:lnTo>
                      <a:pt x="600" y="97"/>
                    </a:lnTo>
                    <a:lnTo>
                      <a:pt x="503" y="190"/>
                    </a:lnTo>
                    <a:lnTo>
                      <a:pt x="600" y="190"/>
                    </a:lnTo>
                    <a:lnTo>
                      <a:pt x="600" y="97"/>
                    </a:lnTo>
                    <a:lnTo>
                      <a:pt x="411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3" name="Freeform 193">
                <a:extLst>
                  <a:ext uri="{FF2B5EF4-FFF2-40B4-BE49-F238E27FC236}">
                    <a16:creationId xmlns:a16="http://schemas.microsoft.com/office/drawing/2014/main" id="{9EF0FF8D-F4C8-D769-0BC9-EF18E2B8C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7726"/>
                <a:ext cx="189" cy="2776"/>
              </a:xfrm>
              <a:custGeom>
                <a:avLst/>
                <a:gdLst>
                  <a:gd name="T0" fmla="*/ 92 w 189"/>
                  <a:gd name="T1" fmla="*/ 189 h 2776"/>
                  <a:gd name="T2" fmla="*/ 0 w 189"/>
                  <a:gd name="T3" fmla="*/ 92 h 2776"/>
                  <a:gd name="T4" fmla="*/ 0 w 189"/>
                  <a:gd name="T5" fmla="*/ 2776 h 2776"/>
                  <a:gd name="T6" fmla="*/ 189 w 189"/>
                  <a:gd name="T7" fmla="*/ 2776 h 2776"/>
                  <a:gd name="T8" fmla="*/ 189 w 189"/>
                  <a:gd name="T9" fmla="*/ 92 h 2776"/>
                  <a:gd name="T10" fmla="*/ 92 w 189"/>
                  <a:gd name="T11" fmla="*/ 0 h 2776"/>
                  <a:gd name="T12" fmla="*/ 189 w 189"/>
                  <a:gd name="T13" fmla="*/ 92 h 2776"/>
                  <a:gd name="T14" fmla="*/ 189 w 189"/>
                  <a:gd name="T15" fmla="*/ 0 h 2776"/>
                  <a:gd name="T16" fmla="*/ 92 w 189"/>
                  <a:gd name="T17" fmla="*/ 0 h 2776"/>
                  <a:gd name="T18" fmla="*/ 92 w 189"/>
                  <a:gd name="T19" fmla="*/ 189 h 2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76">
                    <a:moveTo>
                      <a:pt x="92" y="189"/>
                    </a:moveTo>
                    <a:lnTo>
                      <a:pt x="0" y="92"/>
                    </a:lnTo>
                    <a:lnTo>
                      <a:pt x="0" y="2776"/>
                    </a:lnTo>
                    <a:lnTo>
                      <a:pt x="189" y="2776"/>
                    </a:lnTo>
                    <a:lnTo>
                      <a:pt x="189" y="92"/>
                    </a:lnTo>
                    <a:lnTo>
                      <a:pt x="92" y="0"/>
                    </a:lnTo>
                    <a:lnTo>
                      <a:pt x="189" y="92"/>
                    </a:lnTo>
                    <a:lnTo>
                      <a:pt x="189" y="0"/>
                    </a:lnTo>
                    <a:lnTo>
                      <a:pt x="92" y="0"/>
                    </a:lnTo>
                    <a:lnTo>
                      <a:pt x="92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4" name="Freeform 194">
                <a:extLst>
                  <a:ext uri="{FF2B5EF4-FFF2-40B4-BE49-F238E27FC236}">
                    <a16:creationId xmlns:a16="http://schemas.microsoft.com/office/drawing/2014/main" id="{52D6294C-B145-9F83-47F6-FA20955B8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726"/>
                <a:ext cx="600" cy="189"/>
              </a:xfrm>
              <a:custGeom>
                <a:avLst/>
                <a:gdLst>
                  <a:gd name="T0" fmla="*/ 189 w 600"/>
                  <a:gd name="T1" fmla="*/ 92 h 189"/>
                  <a:gd name="T2" fmla="*/ 97 w 600"/>
                  <a:gd name="T3" fmla="*/ 189 h 189"/>
                  <a:gd name="T4" fmla="*/ 600 w 600"/>
                  <a:gd name="T5" fmla="*/ 189 h 189"/>
                  <a:gd name="T6" fmla="*/ 600 w 600"/>
                  <a:gd name="T7" fmla="*/ 0 h 189"/>
                  <a:gd name="T8" fmla="*/ 97 w 600"/>
                  <a:gd name="T9" fmla="*/ 0 h 189"/>
                  <a:gd name="T10" fmla="*/ 0 w 600"/>
                  <a:gd name="T11" fmla="*/ 92 h 189"/>
                  <a:gd name="T12" fmla="*/ 97 w 600"/>
                  <a:gd name="T13" fmla="*/ 0 h 189"/>
                  <a:gd name="T14" fmla="*/ 0 w 600"/>
                  <a:gd name="T15" fmla="*/ 0 h 189"/>
                  <a:gd name="T16" fmla="*/ 0 w 600"/>
                  <a:gd name="T17" fmla="*/ 92 h 189"/>
                  <a:gd name="T18" fmla="*/ 189 w 600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0" y="189"/>
                    </a:lnTo>
                    <a:lnTo>
                      <a:pt x="600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5" name="Freeform 195">
                <a:extLst>
                  <a:ext uri="{FF2B5EF4-FFF2-40B4-BE49-F238E27FC236}">
                    <a16:creationId xmlns:a16="http://schemas.microsoft.com/office/drawing/2014/main" id="{FB6CB373-3194-576E-230F-D914A492C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818"/>
                <a:ext cx="189" cy="464"/>
              </a:xfrm>
              <a:custGeom>
                <a:avLst/>
                <a:gdLst>
                  <a:gd name="T0" fmla="*/ 97 w 189"/>
                  <a:gd name="T1" fmla="*/ 464 h 464"/>
                  <a:gd name="T2" fmla="*/ 189 w 189"/>
                  <a:gd name="T3" fmla="*/ 371 h 464"/>
                  <a:gd name="T4" fmla="*/ 189 w 189"/>
                  <a:gd name="T5" fmla="*/ 0 h 464"/>
                  <a:gd name="T6" fmla="*/ 0 w 189"/>
                  <a:gd name="T7" fmla="*/ 0 h 464"/>
                  <a:gd name="T8" fmla="*/ 0 w 189"/>
                  <a:gd name="T9" fmla="*/ 371 h 464"/>
                  <a:gd name="T10" fmla="*/ 97 w 189"/>
                  <a:gd name="T11" fmla="*/ 274 h 464"/>
                  <a:gd name="T12" fmla="*/ 97 w 189"/>
                  <a:gd name="T13" fmla="*/ 464 h 464"/>
                  <a:gd name="T14" fmla="*/ 189 w 189"/>
                  <a:gd name="T15" fmla="*/ 464 h 464"/>
                  <a:gd name="T16" fmla="*/ 189 w 189"/>
                  <a:gd name="T17" fmla="*/ 371 h 464"/>
                  <a:gd name="T18" fmla="*/ 97 w 189"/>
                  <a:gd name="T19" fmla="*/ 464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64">
                    <a:moveTo>
                      <a:pt x="97" y="464"/>
                    </a:moveTo>
                    <a:lnTo>
                      <a:pt x="189" y="371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371"/>
                    </a:lnTo>
                    <a:lnTo>
                      <a:pt x="97" y="274"/>
                    </a:lnTo>
                    <a:lnTo>
                      <a:pt x="97" y="464"/>
                    </a:lnTo>
                    <a:lnTo>
                      <a:pt x="189" y="464"/>
                    </a:lnTo>
                    <a:lnTo>
                      <a:pt x="189" y="371"/>
                    </a:lnTo>
                    <a:lnTo>
                      <a:pt x="97" y="4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6" name="Freeform 196">
                <a:extLst>
                  <a:ext uri="{FF2B5EF4-FFF2-40B4-BE49-F238E27FC236}">
                    <a16:creationId xmlns:a16="http://schemas.microsoft.com/office/drawing/2014/main" id="{F02EAE4C-09D8-648B-65F4-B717F9494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8092"/>
                <a:ext cx="512" cy="190"/>
              </a:xfrm>
              <a:custGeom>
                <a:avLst/>
                <a:gdLst>
                  <a:gd name="T0" fmla="*/ 0 w 512"/>
                  <a:gd name="T1" fmla="*/ 97 h 190"/>
                  <a:gd name="T2" fmla="*/ 97 w 512"/>
                  <a:gd name="T3" fmla="*/ 190 h 190"/>
                  <a:gd name="T4" fmla="*/ 512 w 512"/>
                  <a:gd name="T5" fmla="*/ 190 h 190"/>
                  <a:gd name="T6" fmla="*/ 512 w 512"/>
                  <a:gd name="T7" fmla="*/ 0 h 190"/>
                  <a:gd name="T8" fmla="*/ 97 w 512"/>
                  <a:gd name="T9" fmla="*/ 0 h 190"/>
                  <a:gd name="T10" fmla="*/ 189 w 512"/>
                  <a:gd name="T11" fmla="*/ 97 h 190"/>
                  <a:gd name="T12" fmla="*/ 0 w 512"/>
                  <a:gd name="T13" fmla="*/ 97 h 190"/>
                  <a:gd name="T14" fmla="*/ 0 w 512"/>
                  <a:gd name="T15" fmla="*/ 190 h 190"/>
                  <a:gd name="T16" fmla="*/ 97 w 512"/>
                  <a:gd name="T17" fmla="*/ 190 h 190"/>
                  <a:gd name="T18" fmla="*/ 0 w 512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190">
                    <a:moveTo>
                      <a:pt x="0" y="97"/>
                    </a:moveTo>
                    <a:lnTo>
                      <a:pt x="97" y="190"/>
                    </a:lnTo>
                    <a:lnTo>
                      <a:pt x="512" y="190"/>
                    </a:lnTo>
                    <a:lnTo>
                      <a:pt x="512" y="0"/>
                    </a:lnTo>
                    <a:lnTo>
                      <a:pt x="97" y="0"/>
                    </a:lnTo>
                    <a:lnTo>
                      <a:pt x="189" y="97"/>
                    </a:lnTo>
                    <a:lnTo>
                      <a:pt x="0" y="97"/>
                    </a:lnTo>
                    <a:lnTo>
                      <a:pt x="0" y="190"/>
                    </a:lnTo>
                    <a:lnTo>
                      <a:pt x="97" y="190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7" name="Freeform 197">
                <a:extLst>
                  <a:ext uri="{FF2B5EF4-FFF2-40B4-BE49-F238E27FC236}">
                    <a16:creationId xmlns:a16="http://schemas.microsoft.com/office/drawing/2014/main" id="{250F14A4-B8BC-82A9-D897-E0354F416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7722"/>
                <a:ext cx="193" cy="467"/>
              </a:xfrm>
              <a:custGeom>
                <a:avLst/>
                <a:gdLst>
                  <a:gd name="T0" fmla="*/ 97 w 193"/>
                  <a:gd name="T1" fmla="*/ 189 h 467"/>
                  <a:gd name="T2" fmla="*/ 4 w 193"/>
                  <a:gd name="T3" fmla="*/ 92 h 467"/>
                  <a:gd name="T4" fmla="*/ 0 w 193"/>
                  <a:gd name="T5" fmla="*/ 467 h 467"/>
                  <a:gd name="T6" fmla="*/ 189 w 193"/>
                  <a:gd name="T7" fmla="*/ 467 h 467"/>
                  <a:gd name="T8" fmla="*/ 193 w 193"/>
                  <a:gd name="T9" fmla="*/ 92 h 467"/>
                  <a:gd name="T10" fmla="*/ 97 w 193"/>
                  <a:gd name="T11" fmla="*/ 0 h 467"/>
                  <a:gd name="T12" fmla="*/ 193 w 193"/>
                  <a:gd name="T13" fmla="*/ 92 h 467"/>
                  <a:gd name="T14" fmla="*/ 193 w 193"/>
                  <a:gd name="T15" fmla="*/ 0 h 467"/>
                  <a:gd name="T16" fmla="*/ 97 w 193"/>
                  <a:gd name="T17" fmla="*/ 0 h 467"/>
                  <a:gd name="T18" fmla="*/ 97 w 193"/>
                  <a:gd name="T19" fmla="*/ 189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3" h="467">
                    <a:moveTo>
                      <a:pt x="97" y="189"/>
                    </a:moveTo>
                    <a:lnTo>
                      <a:pt x="4" y="92"/>
                    </a:lnTo>
                    <a:lnTo>
                      <a:pt x="0" y="467"/>
                    </a:lnTo>
                    <a:lnTo>
                      <a:pt x="189" y="467"/>
                    </a:lnTo>
                    <a:lnTo>
                      <a:pt x="193" y="92"/>
                    </a:lnTo>
                    <a:lnTo>
                      <a:pt x="97" y="0"/>
                    </a:lnTo>
                    <a:lnTo>
                      <a:pt x="193" y="92"/>
                    </a:lnTo>
                    <a:lnTo>
                      <a:pt x="193" y="0"/>
                    </a:lnTo>
                    <a:lnTo>
                      <a:pt x="97" y="0"/>
                    </a:lnTo>
                    <a:lnTo>
                      <a:pt x="97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8" name="Freeform 198">
                <a:extLst>
                  <a:ext uri="{FF2B5EF4-FFF2-40B4-BE49-F238E27FC236}">
                    <a16:creationId xmlns:a16="http://schemas.microsoft.com/office/drawing/2014/main" id="{BA5B2440-322B-0AF1-FC53-0E5BB3C99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722"/>
                <a:ext cx="605" cy="189"/>
              </a:xfrm>
              <a:custGeom>
                <a:avLst/>
                <a:gdLst>
                  <a:gd name="T0" fmla="*/ 189 w 605"/>
                  <a:gd name="T1" fmla="*/ 92 h 189"/>
                  <a:gd name="T2" fmla="*/ 97 w 605"/>
                  <a:gd name="T3" fmla="*/ 189 h 189"/>
                  <a:gd name="T4" fmla="*/ 605 w 605"/>
                  <a:gd name="T5" fmla="*/ 189 h 189"/>
                  <a:gd name="T6" fmla="*/ 605 w 605"/>
                  <a:gd name="T7" fmla="*/ 0 h 189"/>
                  <a:gd name="T8" fmla="*/ 97 w 605"/>
                  <a:gd name="T9" fmla="*/ 0 h 189"/>
                  <a:gd name="T10" fmla="*/ 0 w 605"/>
                  <a:gd name="T11" fmla="*/ 92 h 189"/>
                  <a:gd name="T12" fmla="*/ 97 w 605"/>
                  <a:gd name="T13" fmla="*/ 0 h 189"/>
                  <a:gd name="T14" fmla="*/ 0 w 605"/>
                  <a:gd name="T15" fmla="*/ 0 h 189"/>
                  <a:gd name="T16" fmla="*/ 0 w 605"/>
                  <a:gd name="T17" fmla="*/ 92 h 189"/>
                  <a:gd name="T18" fmla="*/ 189 w 605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5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5" y="189"/>
                    </a:lnTo>
                    <a:lnTo>
                      <a:pt x="605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59" name="Freeform 199">
                <a:extLst>
                  <a:ext uri="{FF2B5EF4-FFF2-40B4-BE49-F238E27FC236}">
                    <a16:creationId xmlns:a16="http://schemas.microsoft.com/office/drawing/2014/main" id="{1B478560-57D6-EC2B-E422-7DE2D71D5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814"/>
                <a:ext cx="189" cy="2716"/>
              </a:xfrm>
              <a:custGeom>
                <a:avLst/>
                <a:gdLst>
                  <a:gd name="T0" fmla="*/ 4 w 189"/>
                  <a:gd name="T1" fmla="*/ 2088 h 2716"/>
                  <a:gd name="T2" fmla="*/ 189 w 189"/>
                  <a:gd name="T3" fmla="*/ 2116 h 2716"/>
                  <a:gd name="T4" fmla="*/ 189 w 189"/>
                  <a:gd name="T5" fmla="*/ 0 h 2716"/>
                  <a:gd name="T6" fmla="*/ 0 w 189"/>
                  <a:gd name="T7" fmla="*/ 0 h 2716"/>
                  <a:gd name="T8" fmla="*/ 0 w 189"/>
                  <a:gd name="T9" fmla="*/ 2116 h 2716"/>
                  <a:gd name="T10" fmla="*/ 185 w 189"/>
                  <a:gd name="T11" fmla="*/ 2144 h 2716"/>
                  <a:gd name="T12" fmla="*/ 0 w 189"/>
                  <a:gd name="T13" fmla="*/ 2116 h 2716"/>
                  <a:gd name="T14" fmla="*/ 0 w 189"/>
                  <a:gd name="T15" fmla="*/ 2716 h 2716"/>
                  <a:gd name="T16" fmla="*/ 185 w 189"/>
                  <a:gd name="T17" fmla="*/ 2144 h 2716"/>
                  <a:gd name="T18" fmla="*/ 4 w 189"/>
                  <a:gd name="T19" fmla="*/ 2088 h 2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16">
                    <a:moveTo>
                      <a:pt x="4" y="2088"/>
                    </a:moveTo>
                    <a:lnTo>
                      <a:pt x="189" y="2116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2116"/>
                    </a:lnTo>
                    <a:lnTo>
                      <a:pt x="185" y="2144"/>
                    </a:lnTo>
                    <a:lnTo>
                      <a:pt x="0" y="2116"/>
                    </a:lnTo>
                    <a:lnTo>
                      <a:pt x="0" y="2716"/>
                    </a:lnTo>
                    <a:lnTo>
                      <a:pt x="185" y="2144"/>
                    </a:lnTo>
                    <a:lnTo>
                      <a:pt x="4" y="20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0" name="Freeform 200">
                <a:extLst>
                  <a:ext uri="{FF2B5EF4-FFF2-40B4-BE49-F238E27FC236}">
                    <a16:creationId xmlns:a16="http://schemas.microsoft.com/office/drawing/2014/main" id="{ACAF5031-1923-55F4-3EA4-796030A08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2" y="9011"/>
                <a:ext cx="697" cy="947"/>
              </a:xfrm>
              <a:custGeom>
                <a:avLst/>
                <a:gdLst>
                  <a:gd name="T0" fmla="*/ 508 w 697"/>
                  <a:gd name="T1" fmla="*/ 65 h 947"/>
                  <a:gd name="T2" fmla="*/ 536 w 697"/>
                  <a:gd name="T3" fmla="*/ 0 h 947"/>
                  <a:gd name="T4" fmla="*/ 447 w 697"/>
                  <a:gd name="T5" fmla="*/ 93 h 947"/>
                  <a:gd name="T6" fmla="*/ 363 w 697"/>
                  <a:gd name="T7" fmla="*/ 193 h 947"/>
                  <a:gd name="T8" fmla="*/ 286 w 697"/>
                  <a:gd name="T9" fmla="*/ 298 h 947"/>
                  <a:gd name="T10" fmla="*/ 218 w 697"/>
                  <a:gd name="T11" fmla="*/ 407 h 947"/>
                  <a:gd name="T12" fmla="*/ 153 w 697"/>
                  <a:gd name="T13" fmla="*/ 524 h 947"/>
                  <a:gd name="T14" fmla="*/ 97 w 697"/>
                  <a:gd name="T15" fmla="*/ 641 h 947"/>
                  <a:gd name="T16" fmla="*/ 44 w 697"/>
                  <a:gd name="T17" fmla="*/ 766 h 947"/>
                  <a:gd name="T18" fmla="*/ 0 w 697"/>
                  <a:gd name="T19" fmla="*/ 891 h 947"/>
                  <a:gd name="T20" fmla="*/ 181 w 697"/>
                  <a:gd name="T21" fmla="*/ 947 h 947"/>
                  <a:gd name="T22" fmla="*/ 222 w 697"/>
                  <a:gd name="T23" fmla="*/ 830 h 947"/>
                  <a:gd name="T24" fmla="*/ 266 w 697"/>
                  <a:gd name="T25" fmla="*/ 717 h 947"/>
                  <a:gd name="T26" fmla="*/ 322 w 697"/>
                  <a:gd name="T27" fmla="*/ 608 h 947"/>
                  <a:gd name="T28" fmla="*/ 379 w 697"/>
                  <a:gd name="T29" fmla="*/ 504 h 947"/>
                  <a:gd name="T30" fmla="*/ 443 w 697"/>
                  <a:gd name="T31" fmla="*/ 403 h 947"/>
                  <a:gd name="T32" fmla="*/ 512 w 697"/>
                  <a:gd name="T33" fmla="*/ 310 h 947"/>
                  <a:gd name="T34" fmla="*/ 588 w 697"/>
                  <a:gd name="T35" fmla="*/ 218 h 947"/>
                  <a:gd name="T36" fmla="*/ 669 w 697"/>
                  <a:gd name="T37" fmla="*/ 133 h 947"/>
                  <a:gd name="T38" fmla="*/ 697 w 697"/>
                  <a:gd name="T39" fmla="*/ 65 h 947"/>
                  <a:gd name="T40" fmla="*/ 669 w 697"/>
                  <a:gd name="T41" fmla="*/ 133 h 947"/>
                  <a:gd name="T42" fmla="*/ 697 w 697"/>
                  <a:gd name="T43" fmla="*/ 105 h 947"/>
                  <a:gd name="T44" fmla="*/ 697 w 697"/>
                  <a:gd name="T45" fmla="*/ 65 h 947"/>
                  <a:gd name="T46" fmla="*/ 508 w 697"/>
                  <a:gd name="T47" fmla="*/ 65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7" h="947">
                    <a:moveTo>
                      <a:pt x="508" y="65"/>
                    </a:moveTo>
                    <a:lnTo>
                      <a:pt x="536" y="0"/>
                    </a:lnTo>
                    <a:lnTo>
                      <a:pt x="447" y="93"/>
                    </a:lnTo>
                    <a:lnTo>
                      <a:pt x="363" y="193"/>
                    </a:lnTo>
                    <a:lnTo>
                      <a:pt x="286" y="298"/>
                    </a:lnTo>
                    <a:lnTo>
                      <a:pt x="218" y="407"/>
                    </a:lnTo>
                    <a:lnTo>
                      <a:pt x="153" y="524"/>
                    </a:lnTo>
                    <a:lnTo>
                      <a:pt x="97" y="641"/>
                    </a:lnTo>
                    <a:lnTo>
                      <a:pt x="44" y="766"/>
                    </a:lnTo>
                    <a:lnTo>
                      <a:pt x="0" y="891"/>
                    </a:lnTo>
                    <a:lnTo>
                      <a:pt x="181" y="947"/>
                    </a:lnTo>
                    <a:lnTo>
                      <a:pt x="222" y="830"/>
                    </a:lnTo>
                    <a:lnTo>
                      <a:pt x="266" y="717"/>
                    </a:lnTo>
                    <a:lnTo>
                      <a:pt x="322" y="608"/>
                    </a:lnTo>
                    <a:lnTo>
                      <a:pt x="379" y="504"/>
                    </a:lnTo>
                    <a:lnTo>
                      <a:pt x="443" y="403"/>
                    </a:lnTo>
                    <a:lnTo>
                      <a:pt x="512" y="310"/>
                    </a:lnTo>
                    <a:lnTo>
                      <a:pt x="588" y="218"/>
                    </a:lnTo>
                    <a:lnTo>
                      <a:pt x="669" y="133"/>
                    </a:lnTo>
                    <a:lnTo>
                      <a:pt x="697" y="65"/>
                    </a:lnTo>
                    <a:lnTo>
                      <a:pt x="669" y="133"/>
                    </a:lnTo>
                    <a:lnTo>
                      <a:pt x="697" y="105"/>
                    </a:lnTo>
                    <a:lnTo>
                      <a:pt x="697" y="65"/>
                    </a:lnTo>
                    <a:lnTo>
                      <a:pt x="508" y="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1" name="Freeform 201">
                <a:extLst>
                  <a:ext uri="{FF2B5EF4-FFF2-40B4-BE49-F238E27FC236}">
                    <a16:creationId xmlns:a16="http://schemas.microsoft.com/office/drawing/2014/main" id="{5AE1D471-38A7-72AC-5F19-8D850C109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" y="7814"/>
                <a:ext cx="28" cy="2116"/>
              </a:xfrm>
              <a:custGeom>
                <a:avLst/>
                <a:gdLst>
                  <a:gd name="T0" fmla="*/ 0 w 28"/>
                  <a:gd name="T1" fmla="*/ 2116 h 2116"/>
                  <a:gd name="T2" fmla="*/ 0 w 28"/>
                  <a:gd name="T3" fmla="*/ 0 h 2116"/>
                  <a:gd name="T4" fmla="*/ 28 w 28"/>
                  <a:gd name="T5" fmla="*/ 0 h 2116"/>
                  <a:gd name="T6" fmla="*/ 28 w 28"/>
                  <a:gd name="T7" fmla="*/ 2031 h 2116"/>
                  <a:gd name="T8" fmla="*/ 24 w 28"/>
                  <a:gd name="T9" fmla="*/ 2043 h 2116"/>
                  <a:gd name="T10" fmla="*/ 20 w 28"/>
                  <a:gd name="T11" fmla="*/ 2051 h 2116"/>
                  <a:gd name="T12" fmla="*/ 16 w 28"/>
                  <a:gd name="T13" fmla="*/ 2063 h 2116"/>
                  <a:gd name="T14" fmla="*/ 12 w 28"/>
                  <a:gd name="T15" fmla="*/ 2075 h 2116"/>
                  <a:gd name="T16" fmla="*/ 8 w 28"/>
                  <a:gd name="T17" fmla="*/ 2084 h 2116"/>
                  <a:gd name="T18" fmla="*/ 4 w 28"/>
                  <a:gd name="T19" fmla="*/ 2096 h 2116"/>
                  <a:gd name="T20" fmla="*/ 0 w 28"/>
                  <a:gd name="T21" fmla="*/ 2108 h 2116"/>
                  <a:gd name="T22" fmla="*/ 0 w 28"/>
                  <a:gd name="T23" fmla="*/ 2116 h 2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116">
                    <a:moveTo>
                      <a:pt x="0" y="211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31"/>
                    </a:lnTo>
                    <a:lnTo>
                      <a:pt x="24" y="2043"/>
                    </a:lnTo>
                    <a:lnTo>
                      <a:pt x="20" y="2051"/>
                    </a:lnTo>
                    <a:lnTo>
                      <a:pt x="16" y="2063"/>
                    </a:lnTo>
                    <a:lnTo>
                      <a:pt x="12" y="2075"/>
                    </a:lnTo>
                    <a:lnTo>
                      <a:pt x="8" y="2084"/>
                    </a:lnTo>
                    <a:lnTo>
                      <a:pt x="4" y="2096"/>
                    </a:lnTo>
                    <a:lnTo>
                      <a:pt x="0" y="2108"/>
                    </a:lnTo>
                    <a:lnTo>
                      <a:pt x="0" y="2116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2" name="Freeform 202">
                <a:extLst>
                  <a:ext uri="{FF2B5EF4-FFF2-40B4-BE49-F238E27FC236}">
                    <a16:creationId xmlns:a16="http://schemas.microsoft.com/office/drawing/2014/main" id="{4B1BB073-08BC-AFF0-2052-0BB679B2E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7814"/>
                <a:ext cx="28" cy="2031"/>
              </a:xfrm>
              <a:custGeom>
                <a:avLst/>
                <a:gdLst>
                  <a:gd name="T0" fmla="*/ 0 w 28"/>
                  <a:gd name="T1" fmla="*/ 2031 h 2031"/>
                  <a:gd name="T2" fmla="*/ 0 w 28"/>
                  <a:gd name="T3" fmla="*/ 0 h 2031"/>
                  <a:gd name="T4" fmla="*/ 28 w 28"/>
                  <a:gd name="T5" fmla="*/ 0 h 2031"/>
                  <a:gd name="T6" fmla="*/ 28 w 28"/>
                  <a:gd name="T7" fmla="*/ 1955 h 2031"/>
                  <a:gd name="T8" fmla="*/ 24 w 28"/>
                  <a:gd name="T9" fmla="*/ 1967 h 2031"/>
                  <a:gd name="T10" fmla="*/ 20 w 28"/>
                  <a:gd name="T11" fmla="*/ 1975 h 2031"/>
                  <a:gd name="T12" fmla="*/ 16 w 28"/>
                  <a:gd name="T13" fmla="*/ 1983 h 2031"/>
                  <a:gd name="T14" fmla="*/ 12 w 28"/>
                  <a:gd name="T15" fmla="*/ 1995 h 2031"/>
                  <a:gd name="T16" fmla="*/ 8 w 28"/>
                  <a:gd name="T17" fmla="*/ 2003 h 2031"/>
                  <a:gd name="T18" fmla="*/ 4 w 28"/>
                  <a:gd name="T19" fmla="*/ 2011 h 2031"/>
                  <a:gd name="T20" fmla="*/ 4 w 28"/>
                  <a:gd name="T21" fmla="*/ 2023 h 2031"/>
                  <a:gd name="T22" fmla="*/ 0 w 28"/>
                  <a:gd name="T23" fmla="*/ 2031 h 2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031">
                    <a:moveTo>
                      <a:pt x="0" y="2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955"/>
                    </a:lnTo>
                    <a:lnTo>
                      <a:pt x="24" y="1967"/>
                    </a:lnTo>
                    <a:lnTo>
                      <a:pt x="20" y="1975"/>
                    </a:lnTo>
                    <a:lnTo>
                      <a:pt x="16" y="1983"/>
                    </a:lnTo>
                    <a:lnTo>
                      <a:pt x="12" y="1995"/>
                    </a:lnTo>
                    <a:lnTo>
                      <a:pt x="8" y="2003"/>
                    </a:lnTo>
                    <a:lnTo>
                      <a:pt x="4" y="2011"/>
                    </a:lnTo>
                    <a:lnTo>
                      <a:pt x="4" y="2023"/>
                    </a:lnTo>
                    <a:lnTo>
                      <a:pt x="0" y="2031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3" name="Freeform 203">
                <a:extLst>
                  <a:ext uri="{FF2B5EF4-FFF2-40B4-BE49-F238E27FC236}">
                    <a16:creationId xmlns:a16="http://schemas.microsoft.com/office/drawing/2014/main" id="{CF1BCC47-B03F-E6A9-1A55-BDA1682D0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7814"/>
                <a:ext cx="28" cy="1955"/>
              </a:xfrm>
              <a:custGeom>
                <a:avLst/>
                <a:gdLst>
                  <a:gd name="T0" fmla="*/ 0 w 28"/>
                  <a:gd name="T1" fmla="*/ 1955 h 1955"/>
                  <a:gd name="T2" fmla="*/ 0 w 28"/>
                  <a:gd name="T3" fmla="*/ 0 h 1955"/>
                  <a:gd name="T4" fmla="*/ 28 w 28"/>
                  <a:gd name="T5" fmla="*/ 0 h 1955"/>
                  <a:gd name="T6" fmla="*/ 28 w 28"/>
                  <a:gd name="T7" fmla="*/ 1886 h 1955"/>
                  <a:gd name="T8" fmla="*/ 24 w 28"/>
                  <a:gd name="T9" fmla="*/ 1894 h 1955"/>
                  <a:gd name="T10" fmla="*/ 20 w 28"/>
                  <a:gd name="T11" fmla="*/ 1906 h 1955"/>
                  <a:gd name="T12" fmla="*/ 16 w 28"/>
                  <a:gd name="T13" fmla="*/ 1914 h 1955"/>
                  <a:gd name="T14" fmla="*/ 12 w 28"/>
                  <a:gd name="T15" fmla="*/ 1922 h 1955"/>
                  <a:gd name="T16" fmla="*/ 8 w 28"/>
                  <a:gd name="T17" fmla="*/ 1930 h 1955"/>
                  <a:gd name="T18" fmla="*/ 4 w 28"/>
                  <a:gd name="T19" fmla="*/ 1938 h 1955"/>
                  <a:gd name="T20" fmla="*/ 4 w 28"/>
                  <a:gd name="T21" fmla="*/ 1947 h 1955"/>
                  <a:gd name="T22" fmla="*/ 0 w 28"/>
                  <a:gd name="T23" fmla="*/ 1955 h 1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955">
                    <a:moveTo>
                      <a:pt x="0" y="19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886"/>
                    </a:lnTo>
                    <a:lnTo>
                      <a:pt x="24" y="1894"/>
                    </a:lnTo>
                    <a:lnTo>
                      <a:pt x="20" y="1906"/>
                    </a:lnTo>
                    <a:lnTo>
                      <a:pt x="16" y="1914"/>
                    </a:lnTo>
                    <a:lnTo>
                      <a:pt x="12" y="1922"/>
                    </a:lnTo>
                    <a:lnTo>
                      <a:pt x="8" y="1930"/>
                    </a:lnTo>
                    <a:lnTo>
                      <a:pt x="4" y="1938"/>
                    </a:lnTo>
                    <a:lnTo>
                      <a:pt x="4" y="1947"/>
                    </a:lnTo>
                    <a:lnTo>
                      <a:pt x="0" y="1955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4" name="Freeform 204">
                <a:extLst>
                  <a:ext uri="{FF2B5EF4-FFF2-40B4-BE49-F238E27FC236}">
                    <a16:creationId xmlns:a16="http://schemas.microsoft.com/office/drawing/2014/main" id="{A76B2ECF-ED22-2DE2-EC71-9D9C63ADE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9" y="7814"/>
                <a:ext cx="29" cy="1886"/>
              </a:xfrm>
              <a:custGeom>
                <a:avLst/>
                <a:gdLst>
                  <a:gd name="T0" fmla="*/ 0 w 29"/>
                  <a:gd name="T1" fmla="*/ 1886 h 1886"/>
                  <a:gd name="T2" fmla="*/ 0 w 29"/>
                  <a:gd name="T3" fmla="*/ 0 h 1886"/>
                  <a:gd name="T4" fmla="*/ 29 w 29"/>
                  <a:gd name="T5" fmla="*/ 0 h 1886"/>
                  <a:gd name="T6" fmla="*/ 29 w 29"/>
                  <a:gd name="T7" fmla="*/ 1826 h 1886"/>
                  <a:gd name="T8" fmla="*/ 25 w 29"/>
                  <a:gd name="T9" fmla="*/ 1834 h 1886"/>
                  <a:gd name="T10" fmla="*/ 21 w 29"/>
                  <a:gd name="T11" fmla="*/ 1842 h 1886"/>
                  <a:gd name="T12" fmla="*/ 16 w 29"/>
                  <a:gd name="T13" fmla="*/ 1850 h 1886"/>
                  <a:gd name="T14" fmla="*/ 12 w 29"/>
                  <a:gd name="T15" fmla="*/ 1858 h 1886"/>
                  <a:gd name="T16" fmla="*/ 8 w 29"/>
                  <a:gd name="T17" fmla="*/ 1866 h 1886"/>
                  <a:gd name="T18" fmla="*/ 8 w 29"/>
                  <a:gd name="T19" fmla="*/ 1870 h 1886"/>
                  <a:gd name="T20" fmla="*/ 4 w 29"/>
                  <a:gd name="T21" fmla="*/ 1878 h 1886"/>
                  <a:gd name="T22" fmla="*/ 0 w 29"/>
                  <a:gd name="T23" fmla="*/ 1886 h 1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886">
                    <a:moveTo>
                      <a:pt x="0" y="188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826"/>
                    </a:lnTo>
                    <a:lnTo>
                      <a:pt x="25" y="1834"/>
                    </a:lnTo>
                    <a:lnTo>
                      <a:pt x="21" y="1842"/>
                    </a:lnTo>
                    <a:lnTo>
                      <a:pt x="16" y="1850"/>
                    </a:lnTo>
                    <a:lnTo>
                      <a:pt x="12" y="1858"/>
                    </a:lnTo>
                    <a:lnTo>
                      <a:pt x="8" y="1866"/>
                    </a:lnTo>
                    <a:lnTo>
                      <a:pt x="8" y="1870"/>
                    </a:lnTo>
                    <a:lnTo>
                      <a:pt x="4" y="1878"/>
                    </a:lnTo>
                    <a:lnTo>
                      <a:pt x="0" y="1886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5" name="Freeform 205">
                <a:extLst>
                  <a:ext uri="{FF2B5EF4-FFF2-40B4-BE49-F238E27FC236}">
                    <a16:creationId xmlns:a16="http://schemas.microsoft.com/office/drawing/2014/main" id="{3EC20BA3-F9EF-7F72-A935-2BB3D9F61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" y="7814"/>
                <a:ext cx="28" cy="1826"/>
              </a:xfrm>
              <a:custGeom>
                <a:avLst/>
                <a:gdLst>
                  <a:gd name="T0" fmla="*/ 0 w 28"/>
                  <a:gd name="T1" fmla="*/ 1826 h 1826"/>
                  <a:gd name="T2" fmla="*/ 0 w 28"/>
                  <a:gd name="T3" fmla="*/ 0 h 1826"/>
                  <a:gd name="T4" fmla="*/ 28 w 28"/>
                  <a:gd name="T5" fmla="*/ 0 h 1826"/>
                  <a:gd name="T6" fmla="*/ 28 w 28"/>
                  <a:gd name="T7" fmla="*/ 1769 h 1826"/>
                  <a:gd name="T8" fmla="*/ 24 w 28"/>
                  <a:gd name="T9" fmla="*/ 1773 h 1826"/>
                  <a:gd name="T10" fmla="*/ 20 w 28"/>
                  <a:gd name="T11" fmla="*/ 1781 h 1826"/>
                  <a:gd name="T12" fmla="*/ 16 w 28"/>
                  <a:gd name="T13" fmla="*/ 1789 h 1826"/>
                  <a:gd name="T14" fmla="*/ 12 w 28"/>
                  <a:gd name="T15" fmla="*/ 1797 h 1826"/>
                  <a:gd name="T16" fmla="*/ 12 w 28"/>
                  <a:gd name="T17" fmla="*/ 1805 h 1826"/>
                  <a:gd name="T18" fmla="*/ 8 w 28"/>
                  <a:gd name="T19" fmla="*/ 1810 h 1826"/>
                  <a:gd name="T20" fmla="*/ 4 w 28"/>
                  <a:gd name="T21" fmla="*/ 1818 h 1826"/>
                  <a:gd name="T22" fmla="*/ 0 w 28"/>
                  <a:gd name="T23" fmla="*/ 1826 h 1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826">
                    <a:moveTo>
                      <a:pt x="0" y="182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69"/>
                    </a:lnTo>
                    <a:lnTo>
                      <a:pt x="24" y="1773"/>
                    </a:lnTo>
                    <a:lnTo>
                      <a:pt x="20" y="1781"/>
                    </a:lnTo>
                    <a:lnTo>
                      <a:pt x="16" y="1789"/>
                    </a:lnTo>
                    <a:lnTo>
                      <a:pt x="12" y="1797"/>
                    </a:lnTo>
                    <a:lnTo>
                      <a:pt x="12" y="1805"/>
                    </a:lnTo>
                    <a:lnTo>
                      <a:pt x="8" y="1810"/>
                    </a:lnTo>
                    <a:lnTo>
                      <a:pt x="4" y="1818"/>
                    </a:lnTo>
                    <a:lnTo>
                      <a:pt x="0" y="1826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6" name="Freeform 206">
                <a:extLst>
                  <a:ext uri="{FF2B5EF4-FFF2-40B4-BE49-F238E27FC236}">
                    <a16:creationId xmlns:a16="http://schemas.microsoft.com/office/drawing/2014/main" id="{E8DB5456-66AE-79AB-03C8-497263FE4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7814"/>
                <a:ext cx="28" cy="1769"/>
              </a:xfrm>
              <a:custGeom>
                <a:avLst/>
                <a:gdLst>
                  <a:gd name="T0" fmla="*/ 0 w 28"/>
                  <a:gd name="T1" fmla="*/ 1769 h 1769"/>
                  <a:gd name="T2" fmla="*/ 0 w 28"/>
                  <a:gd name="T3" fmla="*/ 0 h 1769"/>
                  <a:gd name="T4" fmla="*/ 28 w 28"/>
                  <a:gd name="T5" fmla="*/ 0 h 1769"/>
                  <a:gd name="T6" fmla="*/ 28 w 28"/>
                  <a:gd name="T7" fmla="*/ 1717 h 1769"/>
                  <a:gd name="T8" fmla="*/ 24 w 28"/>
                  <a:gd name="T9" fmla="*/ 1721 h 1769"/>
                  <a:gd name="T10" fmla="*/ 20 w 28"/>
                  <a:gd name="T11" fmla="*/ 1729 h 1769"/>
                  <a:gd name="T12" fmla="*/ 16 w 28"/>
                  <a:gd name="T13" fmla="*/ 1733 h 1769"/>
                  <a:gd name="T14" fmla="*/ 16 w 28"/>
                  <a:gd name="T15" fmla="*/ 1741 h 1769"/>
                  <a:gd name="T16" fmla="*/ 12 w 28"/>
                  <a:gd name="T17" fmla="*/ 1749 h 1769"/>
                  <a:gd name="T18" fmla="*/ 8 w 28"/>
                  <a:gd name="T19" fmla="*/ 1753 h 1769"/>
                  <a:gd name="T20" fmla="*/ 4 w 28"/>
                  <a:gd name="T21" fmla="*/ 1761 h 1769"/>
                  <a:gd name="T22" fmla="*/ 0 w 28"/>
                  <a:gd name="T23" fmla="*/ 1769 h 1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69">
                    <a:moveTo>
                      <a:pt x="0" y="176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17"/>
                    </a:lnTo>
                    <a:lnTo>
                      <a:pt x="24" y="1721"/>
                    </a:lnTo>
                    <a:lnTo>
                      <a:pt x="20" y="1729"/>
                    </a:lnTo>
                    <a:lnTo>
                      <a:pt x="16" y="1733"/>
                    </a:lnTo>
                    <a:lnTo>
                      <a:pt x="16" y="1741"/>
                    </a:lnTo>
                    <a:lnTo>
                      <a:pt x="12" y="1749"/>
                    </a:lnTo>
                    <a:lnTo>
                      <a:pt x="8" y="1753"/>
                    </a:lnTo>
                    <a:lnTo>
                      <a:pt x="4" y="1761"/>
                    </a:lnTo>
                    <a:lnTo>
                      <a:pt x="0" y="176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7" name="Freeform 207">
                <a:extLst>
                  <a:ext uri="{FF2B5EF4-FFF2-40B4-BE49-F238E27FC236}">
                    <a16:creationId xmlns:a16="http://schemas.microsoft.com/office/drawing/2014/main" id="{9589A176-0B23-51E1-C35F-2EF95A462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7814"/>
                <a:ext cx="28" cy="1717"/>
              </a:xfrm>
              <a:custGeom>
                <a:avLst/>
                <a:gdLst>
                  <a:gd name="T0" fmla="*/ 0 w 28"/>
                  <a:gd name="T1" fmla="*/ 1717 h 1717"/>
                  <a:gd name="T2" fmla="*/ 0 w 28"/>
                  <a:gd name="T3" fmla="*/ 0 h 1717"/>
                  <a:gd name="T4" fmla="*/ 28 w 28"/>
                  <a:gd name="T5" fmla="*/ 0 h 1717"/>
                  <a:gd name="T6" fmla="*/ 28 w 28"/>
                  <a:gd name="T7" fmla="*/ 1664 h 1717"/>
                  <a:gd name="T8" fmla="*/ 24 w 28"/>
                  <a:gd name="T9" fmla="*/ 1673 h 1717"/>
                  <a:gd name="T10" fmla="*/ 20 w 28"/>
                  <a:gd name="T11" fmla="*/ 1677 h 1717"/>
                  <a:gd name="T12" fmla="*/ 20 w 28"/>
                  <a:gd name="T13" fmla="*/ 1685 h 1717"/>
                  <a:gd name="T14" fmla="*/ 16 w 28"/>
                  <a:gd name="T15" fmla="*/ 1689 h 1717"/>
                  <a:gd name="T16" fmla="*/ 12 w 28"/>
                  <a:gd name="T17" fmla="*/ 1697 h 1717"/>
                  <a:gd name="T18" fmla="*/ 8 w 28"/>
                  <a:gd name="T19" fmla="*/ 1701 h 1717"/>
                  <a:gd name="T20" fmla="*/ 4 w 28"/>
                  <a:gd name="T21" fmla="*/ 1709 h 1717"/>
                  <a:gd name="T22" fmla="*/ 0 w 28"/>
                  <a:gd name="T23" fmla="*/ 1717 h 1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17">
                    <a:moveTo>
                      <a:pt x="0" y="171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64"/>
                    </a:lnTo>
                    <a:lnTo>
                      <a:pt x="24" y="1673"/>
                    </a:lnTo>
                    <a:lnTo>
                      <a:pt x="20" y="1677"/>
                    </a:lnTo>
                    <a:lnTo>
                      <a:pt x="20" y="1685"/>
                    </a:lnTo>
                    <a:lnTo>
                      <a:pt x="16" y="1689"/>
                    </a:lnTo>
                    <a:lnTo>
                      <a:pt x="12" y="1697"/>
                    </a:lnTo>
                    <a:lnTo>
                      <a:pt x="8" y="1701"/>
                    </a:lnTo>
                    <a:lnTo>
                      <a:pt x="4" y="1709"/>
                    </a:lnTo>
                    <a:lnTo>
                      <a:pt x="0" y="171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8" name="Freeform 208">
                <a:extLst>
                  <a:ext uri="{FF2B5EF4-FFF2-40B4-BE49-F238E27FC236}">
                    <a16:creationId xmlns:a16="http://schemas.microsoft.com/office/drawing/2014/main" id="{6A035784-36C0-0E3D-8117-802CE4EEA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7814"/>
                <a:ext cx="28" cy="1664"/>
              </a:xfrm>
              <a:custGeom>
                <a:avLst/>
                <a:gdLst>
                  <a:gd name="T0" fmla="*/ 0 w 28"/>
                  <a:gd name="T1" fmla="*/ 1664 h 1664"/>
                  <a:gd name="T2" fmla="*/ 0 w 28"/>
                  <a:gd name="T3" fmla="*/ 0 h 1664"/>
                  <a:gd name="T4" fmla="*/ 28 w 28"/>
                  <a:gd name="T5" fmla="*/ 0 h 1664"/>
                  <a:gd name="T6" fmla="*/ 28 w 28"/>
                  <a:gd name="T7" fmla="*/ 1616 h 1664"/>
                  <a:gd name="T8" fmla="*/ 24 w 28"/>
                  <a:gd name="T9" fmla="*/ 1624 h 1664"/>
                  <a:gd name="T10" fmla="*/ 24 w 28"/>
                  <a:gd name="T11" fmla="*/ 1628 h 1664"/>
                  <a:gd name="T12" fmla="*/ 20 w 28"/>
                  <a:gd name="T13" fmla="*/ 1636 h 1664"/>
                  <a:gd name="T14" fmla="*/ 16 w 28"/>
                  <a:gd name="T15" fmla="*/ 1640 h 1664"/>
                  <a:gd name="T16" fmla="*/ 12 w 28"/>
                  <a:gd name="T17" fmla="*/ 1648 h 1664"/>
                  <a:gd name="T18" fmla="*/ 8 w 28"/>
                  <a:gd name="T19" fmla="*/ 1652 h 1664"/>
                  <a:gd name="T20" fmla="*/ 4 w 28"/>
                  <a:gd name="T21" fmla="*/ 1660 h 1664"/>
                  <a:gd name="T22" fmla="*/ 0 w 28"/>
                  <a:gd name="T23" fmla="*/ 1664 h 1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664">
                    <a:moveTo>
                      <a:pt x="0" y="1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16"/>
                    </a:lnTo>
                    <a:lnTo>
                      <a:pt x="24" y="1624"/>
                    </a:lnTo>
                    <a:lnTo>
                      <a:pt x="24" y="1628"/>
                    </a:lnTo>
                    <a:lnTo>
                      <a:pt x="20" y="1636"/>
                    </a:lnTo>
                    <a:lnTo>
                      <a:pt x="16" y="1640"/>
                    </a:lnTo>
                    <a:lnTo>
                      <a:pt x="12" y="1648"/>
                    </a:lnTo>
                    <a:lnTo>
                      <a:pt x="8" y="1652"/>
                    </a:lnTo>
                    <a:lnTo>
                      <a:pt x="4" y="1660"/>
                    </a:lnTo>
                    <a:lnTo>
                      <a:pt x="0" y="16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69" name="Freeform 209">
                <a:extLst>
                  <a:ext uri="{FF2B5EF4-FFF2-40B4-BE49-F238E27FC236}">
                    <a16:creationId xmlns:a16="http://schemas.microsoft.com/office/drawing/2014/main" id="{CD6D49C6-FC8A-1F90-8A28-4827ABB63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0" y="7814"/>
                <a:ext cx="29" cy="1616"/>
              </a:xfrm>
              <a:custGeom>
                <a:avLst/>
                <a:gdLst>
                  <a:gd name="T0" fmla="*/ 0 w 29"/>
                  <a:gd name="T1" fmla="*/ 1616 h 1616"/>
                  <a:gd name="T2" fmla="*/ 0 w 29"/>
                  <a:gd name="T3" fmla="*/ 0 h 1616"/>
                  <a:gd name="T4" fmla="*/ 29 w 29"/>
                  <a:gd name="T5" fmla="*/ 0 h 1616"/>
                  <a:gd name="T6" fmla="*/ 29 w 29"/>
                  <a:gd name="T7" fmla="*/ 1572 h 1616"/>
                  <a:gd name="T8" fmla="*/ 29 w 29"/>
                  <a:gd name="T9" fmla="*/ 1580 h 1616"/>
                  <a:gd name="T10" fmla="*/ 25 w 29"/>
                  <a:gd name="T11" fmla="*/ 1584 h 1616"/>
                  <a:gd name="T12" fmla="*/ 21 w 29"/>
                  <a:gd name="T13" fmla="*/ 1592 h 1616"/>
                  <a:gd name="T14" fmla="*/ 17 w 29"/>
                  <a:gd name="T15" fmla="*/ 1596 h 1616"/>
                  <a:gd name="T16" fmla="*/ 12 w 29"/>
                  <a:gd name="T17" fmla="*/ 1600 h 1616"/>
                  <a:gd name="T18" fmla="*/ 8 w 29"/>
                  <a:gd name="T19" fmla="*/ 1608 h 1616"/>
                  <a:gd name="T20" fmla="*/ 4 w 29"/>
                  <a:gd name="T21" fmla="*/ 1612 h 1616"/>
                  <a:gd name="T22" fmla="*/ 0 w 29"/>
                  <a:gd name="T23" fmla="*/ 1616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616">
                    <a:moveTo>
                      <a:pt x="0" y="161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572"/>
                    </a:lnTo>
                    <a:lnTo>
                      <a:pt x="29" y="1580"/>
                    </a:lnTo>
                    <a:lnTo>
                      <a:pt x="25" y="1584"/>
                    </a:lnTo>
                    <a:lnTo>
                      <a:pt x="21" y="1592"/>
                    </a:lnTo>
                    <a:lnTo>
                      <a:pt x="17" y="1596"/>
                    </a:lnTo>
                    <a:lnTo>
                      <a:pt x="12" y="1600"/>
                    </a:lnTo>
                    <a:lnTo>
                      <a:pt x="8" y="1608"/>
                    </a:lnTo>
                    <a:lnTo>
                      <a:pt x="4" y="1612"/>
                    </a:lnTo>
                    <a:lnTo>
                      <a:pt x="0" y="1616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0" name="Freeform 210">
                <a:extLst>
                  <a:ext uri="{FF2B5EF4-FFF2-40B4-BE49-F238E27FC236}">
                    <a16:creationId xmlns:a16="http://schemas.microsoft.com/office/drawing/2014/main" id="{A528A7E2-77EE-52CC-782D-2A587C824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7814"/>
                <a:ext cx="32" cy="1572"/>
              </a:xfrm>
              <a:custGeom>
                <a:avLst/>
                <a:gdLst>
                  <a:gd name="T0" fmla="*/ 0 w 32"/>
                  <a:gd name="T1" fmla="*/ 1572 h 1572"/>
                  <a:gd name="T2" fmla="*/ 0 w 32"/>
                  <a:gd name="T3" fmla="*/ 0 h 1572"/>
                  <a:gd name="T4" fmla="*/ 32 w 32"/>
                  <a:gd name="T5" fmla="*/ 0 h 1572"/>
                  <a:gd name="T6" fmla="*/ 32 w 32"/>
                  <a:gd name="T7" fmla="*/ 1531 h 1572"/>
                  <a:gd name="T8" fmla="*/ 28 w 32"/>
                  <a:gd name="T9" fmla="*/ 1536 h 1572"/>
                  <a:gd name="T10" fmla="*/ 24 w 32"/>
                  <a:gd name="T11" fmla="*/ 1544 h 1572"/>
                  <a:gd name="T12" fmla="*/ 20 w 32"/>
                  <a:gd name="T13" fmla="*/ 1548 h 1572"/>
                  <a:gd name="T14" fmla="*/ 16 w 32"/>
                  <a:gd name="T15" fmla="*/ 1552 h 1572"/>
                  <a:gd name="T16" fmla="*/ 12 w 32"/>
                  <a:gd name="T17" fmla="*/ 1560 h 1572"/>
                  <a:gd name="T18" fmla="*/ 8 w 32"/>
                  <a:gd name="T19" fmla="*/ 1564 h 1572"/>
                  <a:gd name="T20" fmla="*/ 4 w 32"/>
                  <a:gd name="T21" fmla="*/ 1568 h 1572"/>
                  <a:gd name="T22" fmla="*/ 0 w 32"/>
                  <a:gd name="T23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572">
                    <a:moveTo>
                      <a:pt x="0" y="157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531"/>
                    </a:lnTo>
                    <a:lnTo>
                      <a:pt x="28" y="1536"/>
                    </a:lnTo>
                    <a:lnTo>
                      <a:pt x="24" y="1544"/>
                    </a:lnTo>
                    <a:lnTo>
                      <a:pt x="20" y="1548"/>
                    </a:lnTo>
                    <a:lnTo>
                      <a:pt x="16" y="1552"/>
                    </a:lnTo>
                    <a:lnTo>
                      <a:pt x="12" y="1560"/>
                    </a:lnTo>
                    <a:lnTo>
                      <a:pt x="8" y="1564"/>
                    </a:lnTo>
                    <a:lnTo>
                      <a:pt x="4" y="1568"/>
                    </a:lnTo>
                    <a:lnTo>
                      <a:pt x="0" y="1572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1" name="Freeform 211">
                <a:extLst>
                  <a:ext uri="{FF2B5EF4-FFF2-40B4-BE49-F238E27FC236}">
                    <a16:creationId xmlns:a16="http://schemas.microsoft.com/office/drawing/2014/main" id="{BC095EA1-F861-B072-7C15-CA24CA70C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1" y="7814"/>
                <a:ext cx="28" cy="1531"/>
              </a:xfrm>
              <a:custGeom>
                <a:avLst/>
                <a:gdLst>
                  <a:gd name="T0" fmla="*/ 0 w 28"/>
                  <a:gd name="T1" fmla="*/ 1531 h 1531"/>
                  <a:gd name="T2" fmla="*/ 0 w 28"/>
                  <a:gd name="T3" fmla="*/ 0 h 1531"/>
                  <a:gd name="T4" fmla="*/ 28 w 28"/>
                  <a:gd name="T5" fmla="*/ 0 h 1531"/>
                  <a:gd name="T6" fmla="*/ 28 w 28"/>
                  <a:gd name="T7" fmla="*/ 1491 h 1531"/>
                  <a:gd name="T8" fmla="*/ 24 w 28"/>
                  <a:gd name="T9" fmla="*/ 1495 h 1531"/>
                  <a:gd name="T10" fmla="*/ 20 w 28"/>
                  <a:gd name="T11" fmla="*/ 1503 h 1531"/>
                  <a:gd name="T12" fmla="*/ 16 w 28"/>
                  <a:gd name="T13" fmla="*/ 1507 h 1531"/>
                  <a:gd name="T14" fmla="*/ 12 w 28"/>
                  <a:gd name="T15" fmla="*/ 1511 h 1531"/>
                  <a:gd name="T16" fmla="*/ 8 w 28"/>
                  <a:gd name="T17" fmla="*/ 1515 h 1531"/>
                  <a:gd name="T18" fmla="*/ 4 w 28"/>
                  <a:gd name="T19" fmla="*/ 1523 h 1531"/>
                  <a:gd name="T20" fmla="*/ 0 w 28"/>
                  <a:gd name="T21" fmla="*/ 1527 h 1531"/>
                  <a:gd name="T22" fmla="*/ 0 w 28"/>
                  <a:gd name="T23" fmla="*/ 1531 h 1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531">
                    <a:moveTo>
                      <a:pt x="0" y="1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91"/>
                    </a:lnTo>
                    <a:lnTo>
                      <a:pt x="24" y="1495"/>
                    </a:lnTo>
                    <a:lnTo>
                      <a:pt x="20" y="1503"/>
                    </a:lnTo>
                    <a:lnTo>
                      <a:pt x="16" y="1507"/>
                    </a:lnTo>
                    <a:lnTo>
                      <a:pt x="12" y="1511"/>
                    </a:lnTo>
                    <a:lnTo>
                      <a:pt x="8" y="1515"/>
                    </a:lnTo>
                    <a:lnTo>
                      <a:pt x="4" y="1523"/>
                    </a:lnTo>
                    <a:lnTo>
                      <a:pt x="0" y="1527"/>
                    </a:lnTo>
                    <a:lnTo>
                      <a:pt x="0" y="1531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2" name="Freeform 212">
                <a:extLst>
                  <a:ext uri="{FF2B5EF4-FFF2-40B4-BE49-F238E27FC236}">
                    <a16:creationId xmlns:a16="http://schemas.microsoft.com/office/drawing/2014/main" id="{3E0172C9-7231-6525-D4AA-6C16C3D2D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9" y="7814"/>
                <a:ext cx="28" cy="1491"/>
              </a:xfrm>
              <a:custGeom>
                <a:avLst/>
                <a:gdLst>
                  <a:gd name="T0" fmla="*/ 0 w 28"/>
                  <a:gd name="T1" fmla="*/ 1491 h 1491"/>
                  <a:gd name="T2" fmla="*/ 0 w 28"/>
                  <a:gd name="T3" fmla="*/ 0 h 1491"/>
                  <a:gd name="T4" fmla="*/ 28 w 28"/>
                  <a:gd name="T5" fmla="*/ 0 h 1491"/>
                  <a:gd name="T6" fmla="*/ 28 w 28"/>
                  <a:gd name="T7" fmla="*/ 1455 h 1491"/>
                  <a:gd name="T8" fmla="*/ 24 w 28"/>
                  <a:gd name="T9" fmla="*/ 1459 h 1491"/>
                  <a:gd name="T10" fmla="*/ 20 w 28"/>
                  <a:gd name="T11" fmla="*/ 1463 h 1491"/>
                  <a:gd name="T12" fmla="*/ 16 w 28"/>
                  <a:gd name="T13" fmla="*/ 1467 h 1491"/>
                  <a:gd name="T14" fmla="*/ 12 w 28"/>
                  <a:gd name="T15" fmla="*/ 1471 h 1491"/>
                  <a:gd name="T16" fmla="*/ 8 w 28"/>
                  <a:gd name="T17" fmla="*/ 1479 h 1491"/>
                  <a:gd name="T18" fmla="*/ 4 w 28"/>
                  <a:gd name="T19" fmla="*/ 1483 h 1491"/>
                  <a:gd name="T20" fmla="*/ 0 w 28"/>
                  <a:gd name="T21" fmla="*/ 1487 h 1491"/>
                  <a:gd name="T22" fmla="*/ 0 w 28"/>
                  <a:gd name="T23" fmla="*/ 1491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91">
                    <a:moveTo>
                      <a:pt x="0" y="149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55"/>
                    </a:lnTo>
                    <a:lnTo>
                      <a:pt x="24" y="1459"/>
                    </a:lnTo>
                    <a:lnTo>
                      <a:pt x="20" y="1463"/>
                    </a:lnTo>
                    <a:lnTo>
                      <a:pt x="16" y="1467"/>
                    </a:lnTo>
                    <a:lnTo>
                      <a:pt x="12" y="1471"/>
                    </a:lnTo>
                    <a:lnTo>
                      <a:pt x="8" y="1479"/>
                    </a:lnTo>
                    <a:lnTo>
                      <a:pt x="4" y="1483"/>
                    </a:lnTo>
                    <a:lnTo>
                      <a:pt x="0" y="1487"/>
                    </a:lnTo>
                    <a:lnTo>
                      <a:pt x="0" y="1491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3" name="Freeform 213">
                <a:extLst>
                  <a:ext uri="{FF2B5EF4-FFF2-40B4-BE49-F238E27FC236}">
                    <a16:creationId xmlns:a16="http://schemas.microsoft.com/office/drawing/2014/main" id="{1FC966CA-DCF7-4F4A-8CB6-33C876AD6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7814"/>
                <a:ext cx="28" cy="1455"/>
              </a:xfrm>
              <a:custGeom>
                <a:avLst/>
                <a:gdLst>
                  <a:gd name="T0" fmla="*/ 0 w 28"/>
                  <a:gd name="T1" fmla="*/ 1455 h 1455"/>
                  <a:gd name="T2" fmla="*/ 0 w 28"/>
                  <a:gd name="T3" fmla="*/ 0 h 1455"/>
                  <a:gd name="T4" fmla="*/ 28 w 28"/>
                  <a:gd name="T5" fmla="*/ 0 h 1455"/>
                  <a:gd name="T6" fmla="*/ 28 w 28"/>
                  <a:gd name="T7" fmla="*/ 1419 h 1455"/>
                  <a:gd name="T8" fmla="*/ 24 w 28"/>
                  <a:gd name="T9" fmla="*/ 1423 h 1455"/>
                  <a:gd name="T10" fmla="*/ 20 w 28"/>
                  <a:gd name="T11" fmla="*/ 1427 h 1455"/>
                  <a:gd name="T12" fmla="*/ 16 w 28"/>
                  <a:gd name="T13" fmla="*/ 1431 h 1455"/>
                  <a:gd name="T14" fmla="*/ 12 w 28"/>
                  <a:gd name="T15" fmla="*/ 1435 h 1455"/>
                  <a:gd name="T16" fmla="*/ 8 w 28"/>
                  <a:gd name="T17" fmla="*/ 1439 h 1455"/>
                  <a:gd name="T18" fmla="*/ 4 w 28"/>
                  <a:gd name="T19" fmla="*/ 1443 h 1455"/>
                  <a:gd name="T20" fmla="*/ 4 w 28"/>
                  <a:gd name="T21" fmla="*/ 1451 h 1455"/>
                  <a:gd name="T22" fmla="*/ 0 w 28"/>
                  <a:gd name="T23" fmla="*/ 1455 h 1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55">
                    <a:moveTo>
                      <a:pt x="0" y="14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19"/>
                    </a:lnTo>
                    <a:lnTo>
                      <a:pt x="24" y="1423"/>
                    </a:lnTo>
                    <a:lnTo>
                      <a:pt x="20" y="1427"/>
                    </a:lnTo>
                    <a:lnTo>
                      <a:pt x="16" y="1431"/>
                    </a:lnTo>
                    <a:lnTo>
                      <a:pt x="12" y="1435"/>
                    </a:lnTo>
                    <a:lnTo>
                      <a:pt x="8" y="1439"/>
                    </a:lnTo>
                    <a:lnTo>
                      <a:pt x="4" y="1443"/>
                    </a:lnTo>
                    <a:lnTo>
                      <a:pt x="4" y="1451"/>
                    </a:lnTo>
                    <a:lnTo>
                      <a:pt x="0" y="1455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4" name="Freeform 214">
                <a:extLst>
                  <a:ext uri="{FF2B5EF4-FFF2-40B4-BE49-F238E27FC236}">
                    <a16:creationId xmlns:a16="http://schemas.microsoft.com/office/drawing/2014/main" id="{857886DD-8D30-4138-9EAC-AAB0F1F6E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" y="7814"/>
                <a:ext cx="29" cy="1419"/>
              </a:xfrm>
              <a:custGeom>
                <a:avLst/>
                <a:gdLst>
                  <a:gd name="T0" fmla="*/ 0 w 29"/>
                  <a:gd name="T1" fmla="*/ 1419 h 1419"/>
                  <a:gd name="T2" fmla="*/ 0 w 29"/>
                  <a:gd name="T3" fmla="*/ 0 h 1419"/>
                  <a:gd name="T4" fmla="*/ 29 w 29"/>
                  <a:gd name="T5" fmla="*/ 0 h 1419"/>
                  <a:gd name="T6" fmla="*/ 29 w 29"/>
                  <a:gd name="T7" fmla="*/ 1382 h 1419"/>
                  <a:gd name="T8" fmla="*/ 25 w 29"/>
                  <a:gd name="T9" fmla="*/ 1386 h 1419"/>
                  <a:gd name="T10" fmla="*/ 21 w 29"/>
                  <a:gd name="T11" fmla="*/ 1390 h 1419"/>
                  <a:gd name="T12" fmla="*/ 17 w 29"/>
                  <a:gd name="T13" fmla="*/ 1395 h 1419"/>
                  <a:gd name="T14" fmla="*/ 13 w 29"/>
                  <a:gd name="T15" fmla="*/ 1399 h 1419"/>
                  <a:gd name="T16" fmla="*/ 9 w 29"/>
                  <a:gd name="T17" fmla="*/ 1407 h 1419"/>
                  <a:gd name="T18" fmla="*/ 9 w 29"/>
                  <a:gd name="T19" fmla="*/ 1411 h 1419"/>
                  <a:gd name="T20" fmla="*/ 5 w 29"/>
                  <a:gd name="T21" fmla="*/ 1415 h 1419"/>
                  <a:gd name="T22" fmla="*/ 0 w 29"/>
                  <a:gd name="T23" fmla="*/ 1419 h 1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419">
                    <a:moveTo>
                      <a:pt x="0" y="1419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382"/>
                    </a:lnTo>
                    <a:lnTo>
                      <a:pt x="25" y="1386"/>
                    </a:lnTo>
                    <a:lnTo>
                      <a:pt x="21" y="1390"/>
                    </a:lnTo>
                    <a:lnTo>
                      <a:pt x="17" y="1395"/>
                    </a:lnTo>
                    <a:lnTo>
                      <a:pt x="13" y="1399"/>
                    </a:lnTo>
                    <a:lnTo>
                      <a:pt x="9" y="1407"/>
                    </a:lnTo>
                    <a:lnTo>
                      <a:pt x="9" y="1411"/>
                    </a:lnTo>
                    <a:lnTo>
                      <a:pt x="5" y="1415"/>
                    </a:lnTo>
                    <a:lnTo>
                      <a:pt x="0" y="1419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5" name="Freeform 215">
                <a:extLst>
                  <a:ext uri="{FF2B5EF4-FFF2-40B4-BE49-F238E27FC236}">
                    <a16:creationId xmlns:a16="http://schemas.microsoft.com/office/drawing/2014/main" id="{BF630E2E-C61C-FCFA-47FE-9C19D8183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4" y="7814"/>
                <a:ext cx="28" cy="1382"/>
              </a:xfrm>
              <a:custGeom>
                <a:avLst/>
                <a:gdLst>
                  <a:gd name="T0" fmla="*/ 0 w 28"/>
                  <a:gd name="T1" fmla="*/ 1382 h 1382"/>
                  <a:gd name="T2" fmla="*/ 0 w 28"/>
                  <a:gd name="T3" fmla="*/ 0 h 1382"/>
                  <a:gd name="T4" fmla="*/ 28 w 28"/>
                  <a:gd name="T5" fmla="*/ 0 h 1382"/>
                  <a:gd name="T6" fmla="*/ 28 w 28"/>
                  <a:gd name="T7" fmla="*/ 1350 h 1382"/>
                  <a:gd name="T8" fmla="*/ 24 w 28"/>
                  <a:gd name="T9" fmla="*/ 1354 h 1382"/>
                  <a:gd name="T10" fmla="*/ 20 w 28"/>
                  <a:gd name="T11" fmla="*/ 1358 h 1382"/>
                  <a:gd name="T12" fmla="*/ 16 w 28"/>
                  <a:gd name="T13" fmla="*/ 1362 h 1382"/>
                  <a:gd name="T14" fmla="*/ 12 w 28"/>
                  <a:gd name="T15" fmla="*/ 1366 h 1382"/>
                  <a:gd name="T16" fmla="*/ 12 w 28"/>
                  <a:gd name="T17" fmla="*/ 1370 h 1382"/>
                  <a:gd name="T18" fmla="*/ 8 w 28"/>
                  <a:gd name="T19" fmla="*/ 1374 h 1382"/>
                  <a:gd name="T20" fmla="*/ 4 w 28"/>
                  <a:gd name="T21" fmla="*/ 1378 h 1382"/>
                  <a:gd name="T22" fmla="*/ 0 w 28"/>
                  <a:gd name="T23" fmla="*/ 1382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82">
                    <a:moveTo>
                      <a:pt x="0" y="1382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50"/>
                    </a:lnTo>
                    <a:lnTo>
                      <a:pt x="24" y="1354"/>
                    </a:lnTo>
                    <a:lnTo>
                      <a:pt x="20" y="1358"/>
                    </a:lnTo>
                    <a:lnTo>
                      <a:pt x="16" y="1362"/>
                    </a:lnTo>
                    <a:lnTo>
                      <a:pt x="12" y="1366"/>
                    </a:lnTo>
                    <a:lnTo>
                      <a:pt x="12" y="1370"/>
                    </a:lnTo>
                    <a:lnTo>
                      <a:pt x="8" y="1374"/>
                    </a:lnTo>
                    <a:lnTo>
                      <a:pt x="4" y="1378"/>
                    </a:lnTo>
                    <a:lnTo>
                      <a:pt x="0" y="1382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6" name="Freeform 216">
                <a:extLst>
                  <a:ext uri="{FF2B5EF4-FFF2-40B4-BE49-F238E27FC236}">
                    <a16:creationId xmlns:a16="http://schemas.microsoft.com/office/drawing/2014/main" id="{7429F2DE-BE59-6974-AAD0-68E9258A8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2" y="7814"/>
                <a:ext cx="28" cy="1350"/>
              </a:xfrm>
              <a:custGeom>
                <a:avLst/>
                <a:gdLst>
                  <a:gd name="T0" fmla="*/ 0 w 28"/>
                  <a:gd name="T1" fmla="*/ 1350 h 1350"/>
                  <a:gd name="T2" fmla="*/ 0 w 28"/>
                  <a:gd name="T3" fmla="*/ 0 h 1350"/>
                  <a:gd name="T4" fmla="*/ 28 w 28"/>
                  <a:gd name="T5" fmla="*/ 0 h 1350"/>
                  <a:gd name="T6" fmla="*/ 28 w 28"/>
                  <a:gd name="T7" fmla="*/ 1318 h 1350"/>
                  <a:gd name="T8" fmla="*/ 24 w 28"/>
                  <a:gd name="T9" fmla="*/ 1322 h 1350"/>
                  <a:gd name="T10" fmla="*/ 20 w 28"/>
                  <a:gd name="T11" fmla="*/ 1326 h 1350"/>
                  <a:gd name="T12" fmla="*/ 16 w 28"/>
                  <a:gd name="T13" fmla="*/ 1330 h 1350"/>
                  <a:gd name="T14" fmla="*/ 16 w 28"/>
                  <a:gd name="T15" fmla="*/ 1334 h 1350"/>
                  <a:gd name="T16" fmla="*/ 12 w 28"/>
                  <a:gd name="T17" fmla="*/ 1338 h 1350"/>
                  <a:gd name="T18" fmla="*/ 8 w 28"/>
                  <a:gd name="T19" fmla="*/ 1342 h 1350"/>
                  <a:gd name="T20" fmla="*/ 4 w 28"/>
                  <a:gd name="T21" fmla="*/ 1346 h 1350"/>
                  <a:gd name="T22" fmla="*/ 0 w 28"/>
                  <a:gd name="T23" fmla="*/ 1350 h 1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50">
                    <a:moveTo>
                      <a:pt x="0" y="135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18"/>
                    </a:lnTo>
                    <a:lnTo>
                      <a:pt x="24" y="1322"/>
                    </a:lnTo>
                    <a:lnTo>
                      <a:pt x="20" y="1326"/>
                    </a:lnTo>
                    <a:lnTo>
                      <a:pt x="16" y="1330"/>
                    </a:lnTo>
                    <a:lnTo>
                      <a:pt x="16" y="1334"/>
                    </a:lnTo>
                    <a:lnTo>
                      <a:pt x="12" y="1338"/>
                    </a:lnTo>
                    <a:lnTo>
                      <a:pt x="8" y="1342"/>
                    </a:lnTo>
                    <a:lnTo>
                      <a:pt x="4" y="1346"/>
                    </a:lnTo>
                    <a:lnTo>
                      <a:pt x="0" y="1350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7" name="Freeform 217">
                <a:extLst>
                  <a:ext uri="{FF2B5EF4-FFF2-40B4-BE49-F238E27FC236}">
                    <a16:creationId xmlns:a16="http://schemas.microsoft.com/office/drawing/2014/main" id="{D02E6B0A-C231-13C1-B047-7A32385E4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7814"/>
                <a:ext cx="28" cy="1318"/>
              </a:xfrm>
              <a:custGeom>
                <a:avLst/>
                <a:gdLst>
                  <a:gd name="T0" fmla="*/ 0 w 28"/>
                  <a:gd name="T1" fmla="*/ 1318 h 1318"/>
                  <a:gd name="T2" fmla="*/ 0 w 28"/>
                  <a:gd name="T3" fmla="*/ 0 h 1318"/>
                  <a:gd name="T4" fmla="*/ 28 w 28"/>
                  <a:gd name="T5" fmla="*/ 0 h 1318"/>
                  <a:gd name="T6" fmla="*/ 28 w 28"/>
                  <a:gd name="T7" fmla="*/ 1286 h 1318"/>
                  <a:gd name="T8" fmla="*/ 24 w 28"/>
                  <a:gd name="T9" fmla="*/ 1290 h 1318"/>
                  <a:gd name="T10" fmla="*/ 20 w 28"/>
                  <a:gd name="T11" fmla="*/ 1294 h 1318"/>
                  <a:gd name="T12" fmla="*/ 16 w 28"/>
                  <a:gd name="T13" fmla="*/ 1298 h 1318"/>
                  <a:gd name="T14" fmla="*/ 16 w 28"/>
                  <a:gd name="T15" fmla="*/ 1302 h 1318"/>
                  <a:gd name="T16" fmla="*/ 12 w 28"/>
                  <a:gd name="T17" fmla="*/ 1306 h 1318"/>
                  <a:gd name="T18" fmla="*/ 8 w 28"/>
                  <a:gd name="T19" fmla="*/ 1310 h 1318"/>
                  <a:gd name="T20" fmla="*/ 4 w 28"/>
                  <a:gd name="T21" fmla="*/ 1314 h 1318"/>
                  <a:gd name="T22" fmla="*/ 0 w 28"/>
                  <a:gd name="T23" fmla="*/ 1318 h 1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18">
                    <a:moveTo>
                      <a:pt x="0" y="131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286"/>
                    </a:lnTo>
                    <a:lnTo>
                      <a:pt x="24" y="1290"/>
                    </a:lnTo>
                    <a:lnTo>
                      <a:pt x="20" y="1294"/>
                    </a:lnTo>
                    <a:lnTo>
                      <a:pt x="16" y="1298"/>
                    </a:lnTo>
                    <a:lnTo>
                      <a:pt x="16" y="1302"/>
                    </a:lnTo>
                    <a:lnTo>
                      <a:pt x="12" y="1306"/>
                    </a:lnTo>
                    <a:lnTo>
                      <a:pt x="8" y="1310"/>
                    </a:lnTo>
                    <a:lnTo>
                      <a:pt x="4" y="1314"/>
                    </a:lnTo>
                    <a:lnTo>
                      <a:pt x="0" y="1318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8" name="Freeform 218">
                <a:extLst>
                  <a:ext uri="{FF2B5EF4-FFF2-40B4-BE49-F238E27FC236}">
                    <a16:creationId xmlns:a16="http://schemas.microsoft.com/office/drawing/2014/main" id="{E539B58D-EAB0-3B0E-483D-0A4016E2F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8" y="7814"/>
                <a:ext cx="29" cy="1286"/>
              </a:xfrm>
              <a:custGeom>
                <a:avLst/>
                <a:gdLst>
                  <a:gd name="T0" fmla="*/ 0 w 29"/>
                  <a:gd name="T1" fmla="*/ 1286 h 1286"/>
                  <a:gd name="T2" fmla="*/ 0 w 29"/>
                  <a:gd name="T3" fmla="*/ 0 h 1286"/>
                  <a:gd name="T4" fmla="*/ 25 w 29"/>
                  <a:gd name="T5" fmla="*/ 0 h 1286"/>
                  <a:gd name="T6" fmla="*/ 25 w 29"/>
                  <a:gd name="T7" fmla="*/ 375 h 1286"/>
                  <a:gd name="T8" fmla="*/ 29 w 29"/>
                  <a:gd name="T9" fmla="*/ 375 h 1286"/>
                  <a:gd name="T10" fmla="*/ 29 w 29"/>
                  <a:gd name="T11" fmla="*/ 883 h 1286"/>
                  <a:gd name="T12" fmla="*/ 25 w 29"/>
                  <a:gd name="T13" fmla="*/ 883 h 1286"/>
                  <a:gd name="T14" fmla="*/ 25 w 29"/>
                  <a:gd name="T15" fmla="*/ 1262 h 1286"/>
                  <a:gd name="T16" fmla="*/ 20 w 29"/>
                  <a:gd name="T17" fmla="*/ 1266 h 1286"/>
                  <a:gd name="T18" fmla="*/ 20 w 29"/>
                  <a:gd name="T19" fmla="*/ 1270 h 1286"/>
                  <a:gd name="T20" fmla="*/ 16 w 29"/>
                  <a:gd name="T21" fmla="*/ 1274 h 1286"/>
                  <a:gd name="T22" fmla="*/ 12 w 29"/>
                  <a:gd name="T23" fmla="*/ 1274 h 1286"/>
                  <a:gd name="T24" fmla="*/ 8 w 29"/>
                  <a:gd name="T25" fmla="*/ 1278 h 1286"/>
                  <a:gd name="T26" fmla="*/ 8 w 29"/>
                  <a:gd name="T27" fmla="*/ 1282 h 1286"/>
                  <a:gd name="T28" fmla="*/ 4 w 29"/>
                  <a:gd name="T29" fmla="*/ 1286 h 1286"/>
                  <a:gd name="T30" fmla="*/ 0 w 29"/>
                  <a:gd name="T31" fmla="*/ 1286 h 1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" h="1286">
                    <a:moveTo>
                      <a:pt x="0" y="1286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375"/>
                    </a:lnTo>
                    <a:lnTo>
                      <a:pt x="29" y="375"/>
                    </a:lnTo>
                    <a:lnTo>
                      <a:pt x="29" y="883"/>
                    </a:lnTo>
                    <a:lnTo>
                      <a:pt x="25" y="883"/>
                    </a:lnTo>
                    <a:lnTo>
                      <a:pt x="25" y="1262"/>
                    </a:lnTo>
                    <a:lnTo>
                      <a:pt x="20" y="1266"/>
                    </a:lnTo>
                    <a:lnTo>
                      <a:pt x="20" y="1270"/>
                    </a:lnTo>
                    <a:lnTo>
                      <a:pt x="16" y="1274"/>
                    </a:lnTo>
                    <a:lnTo>
                      <a:pt x="12" y="1274"/>
                    </a:lnTo>
                    <a:lnTo>
                      <a:pt x="8" y="1278"/>
                    </a:lnTo>
                    <a:lnTo>
                      <a:pt x="8" y="1282"/>
                    </a:lnTo>
                    <a:lnTo>
                      <a:pt x="4" y="1286"/>
                    </a:lnTo>
                    <a:lnTo>
                      <a:pt x="0" y="1286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79" name="Rectangle 219">
                <a:extLst>
                  <a:ext uri="{FF2B5EF4-FFF2-40B4-BE49-F238E27FC236}">
                    <a16:creationId xmlns:a16="http://schemas.microsoft.com/office/drawing/2014/main" id="{FC7A1D92-DD26-5FB0-0E0B-9D7CBD76F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7" y="8189"/>
                <a:ext cx="28" cy="508"/>
              </a:xfrm>
              <a:prstGeom prst="rect">
                <a:avLst/>
              </a:pr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0" name="Rectangle 220">
                <a:extLst>
                  <a:ext uri="{FF2B5EF4-FFF2-40B4-BE49-F238E27FC236}">
                    <a16:creationId xmlns:a16="http://schemas.microsoft.com/office/drawing/2014/main" id="{7F25E489-9987-C6DB-567C-8A4C9F692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5" y="8189"/>
                <a:ext cx="28" cy="508"/>
              </a:xfrm>
              <a:prstGeom prst="rect">
                <a:avLst/>
              </a:pr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1" name="Rectangle 221">
                <a:extLst>
                  <a:ext uri="{FF2B5EF4-FFF2-40B4-BE49-F238E27FC236}">
                    <a16:creationId xmlns:a16="http://schemas.microsoft.com/office/drawing/2014/main" id="{F3A98447-BE68-7533-35D5-342A9E68F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3" y="8189"/>
                <a:ext cx="32" cy="508"/>
              </a:xfrm>
              <a:prstGeom prst="rect">
                <a:avLst/>
              </a:pr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2" name="Rectangle 222">
                <a:extLst>
                  <a:ext uri="{FF2B5EF4-FFF2-40B4-BE49-F238E27FC236}">
                    <a16:creationId xmlns:a16="http://schemas.microsoft.com/office/drawing/2014/main" id="{F8F83C7B-B21B-43ED-45E2-C56DCD424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5" y="8189"/>
                <a:ext cx="28" cy="508"/>
              </a:xfrm>
              <a:prstGeom prst="rect">
                <a:avLst/>
              </a:pr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3" name="Rectangle 223">
                <a:extLst>
                  <a:ext uri="{FF2B5EF4-FFF2-40B4-BE49-F238E27FC236}">
                    <a16:creationId xmlns:a16="http://schemas.microsoft.com/office/drawing/2014/main" id="{97CDE6C1-324B-A90A-31F7-F6CA84DC4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3" y="8189"/>
                <a:ext cx="29" cy="508"/>
              </a:xfrm>
              <a:prstGeom prst="rect">
                <a:avLst/>
              </a:pr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4" name="Rectangle 224">
                <a:extLst>
                  <a:ext uri="{FF2B5EF4-FFF2-40B4-BE49-F238E27FC236}">
                    <a16:creationId xmlns:a16="http://schemas.microsoft.com/office/drawing/2014/main" id="{0DF2370E-F350-7337-296F-33C92382C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8189"/>
                <a:ext cx="28" cy="508"/>
              </a:xfrm>
              <a:prstGeom prst="rect">
                <a:avLst/>
              </a:pr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5" name="Rectangle 225">
                <a:extLst>
                  <a:ext uri="{FF2B5EF4-FFF2-40B4-BE49-F238E27FC236}">
                    <a16:creationId xmlns:a16="http://schemas.microsoft.com/office/drawing/2014/main" id="{F982C3DA-7D80-BD23-27F4-1C4C40B5A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8189"/>
                <a:ext cx="28" cy="508"/>
              </a:xfrm>
              <a:prstGeom prst="rect">
                <a:avLst/>
              </a:pr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6" name="Rectangle 226">
                <a:extLst>
                  <a:ext uri="{FF2B5EF4-FFF2-40B4-BE49-F238E27FC236}">
                    <a16:creationId xmlns:a16="http://schemas.microsoft.com/office/drawing/2014/main" id="{1B4B933F-5D83-0914-5100-514181D8C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8189"/>
                <a:ext cx="28" cy="508"/>
              </a:xfrm>
              <a:prstGeom prst="rect">
                <a:avLst/>
              </a:pr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7" name="Rectangle 227">
                <a:extLst>
                  <a:ext uri="{FF2B5EF4-FFF2-40B4-BE49-F238E27FC236}">
                    <a16:creationId xmlns:a16="http://schemas.microsoft.com/office/drawing/2014/main" id="{C2A70036-E84F-9601-5A86-43257CE03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" y="8189"/>
                <a:ext cx="28" cy="508"/>
              </a:xfrm>
              <a:prstGeom prst="rect">
                <a:avLst/>
              </a:pr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8" name="Rectangle 228">
                <a:extLst>
                  <a:ext uri="{FF2B5EF4-FFF2-40B4-BE49-F238E27FC236}">
                    <a16:creationId xmlns:a16="http://schemas.microsoft.com/office/drawing/2014/main" id="{91FE2D8D-2569-0EAB-0B7A-C8846AA1A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8189"/>
                <a:ext cx="29" cy="508"/>
              </a:xfrm>
              <a:prstGeom prst="rect">
                <a:avLst/>
              </a:pr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89" name="Rectangle 229">
                <a:extLst>
                  <a:ext uri="{FF2B5EF4-FFF2-40B4-BE49-F238E27FC236}">
                    <a16:creationId xmlns:a16="http://schemas.microsoft.com/office/drawing/2014/main" id="{0D693879-3DEA-E15F-4F7E-E8A93BDA5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" y="8189"/>
                <a:ext cx="28" cy="508"/>
              </a:xfrm>
              <a:prstGeom prst="rect">
                <a:avLst/>
              </a:pr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0" name="Rectangle 230">
                <a:extLst>
                  <a:ext uri="{FF2B5EF4-FFF2-40B4-BE49-F238E27FC236}">
                    <a16:creationId xmlns:a16="http://schemas.microsoft.com/office/drawing/2014/main" id="{1D297E91-A6D8-83EA-FE20-2986EE3F7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1" y="8189"/>
                <a:ext cx="28" cy="508"/>
              </a:xfrm>
              <a:prstGeom prst="rect">
                <a:avLst/>
              </a:pr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1" name="Rectangle 231">
                <a:extLst>
                  <a:ext uri="{FF2B5EF4-FFF2-40B4-BE49-F238E27FC236}">
                    <a16:creationId xmlns:a16="http://schemas.microsoft.com/office/drawing/2014/main" id="{BF928792-AA6B-D40E-94A8-2A6E6E0FF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8189"/>
                <a:ext cx="28" cy="508"/>
              </a:xfrm>
              <a:prstGeom prst="rect">
                <a:avLst/>
              </a:pr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2" name="Rectangle 232">
                <a:extLst>
                  <a:ext uri="{FF2B5EF4-FFF2-40B4-BE49-F238E27FC236}">
                    <a16:creationId xmlns:a16="http://schemas.microsoft.com/office/drawing/2014/main" id="{253F6518-7A1F-9CBD-F886-D57429A62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8189"/>
                <a:ext cx="33" cy="508"/>
              </a:xfrm>
              <a:prstGeom prst="rect">
                <a:avLst/>
              </a:pr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3" name="Freeform 233">
                <a:extLst>
                  <a:ext uri="{FF2B5EF4-FFF2-40B4-BE49-F238E27FC236}">
                    <a16:creationId xmlns:a16="http://schemas.microsoft.com/office/drawing/2014/main" id="{0F255B81-135F-0494-CAE7-530202503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0" y="7818"/>
                <a:ext cx="28" cy="2684"/>
              </a:xfrm>
              <a:custGeom>
                <a:avLst/>
                <a:gdLst>
                  <a:gd name="T0" fmla="*/ 0 w 28"/>
                  <a:gd name="T1" fmla="*/ 879 h 2684"/>
                  <a:gd name="T2" fmla="*/ 0 w 28"/>
                  <a:gd name="T3" fmla="*/ 371 h 2684"/>
                  <a:gd name="T4" fmla="*/ 8 w 28"/>
                  <a:gd name="T5" fmla="*/ 371 h 2684"/>
                  <a:gd name="T6" fmla="*/ 8 w 28"/>
                  <a:gd name="T7" fmla="*/ 0 h 2684"/>
                  <a:gd name="T8" fmla="*/ 28 w 28"/>
                  <a:gd name="T9" fmla="*/ 0 h 2684"/>
                  <a:gd name="T10" fmla="*/ 28 w 28"/>
                  <a:gd name="T11" fmla="*/ 2684 h 2684"/>
                  <a:gd name="T12" fmla="*/ 8 w 28"/>
                  <a:gd name="T13" fmla="*/ 2684 h 2684"/>
                  <a:gd name="T14" fmla="*/ 8 w 28"/>
                  <a:gd name="T15" fmla="*/ 879 h 2684"/>
                  <a:gd name="T16" fmla="*/ 0 w 28"/>
                  <a:gd name="T17" fmla="*/ 879 h 2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684">
                    <a:moveTo>
                      <a:pt x="0" y="879"/>
                    </a:moveTo>
                    <a:lnTo>
                      <a:pt x="0" y="371"/>
                    </a:lnTo>
                    <a:lnTo>
                      <a:pt x="8" y="371"/>
                    </a:lnTo>
                    <a:lnTo>
                      <a:pt x="8" y="0"/>
                    </a:lnTo>
                    <a:lnTo>
                      <a:pt x="28" y="0"/>
                    </a:lnTo>
                    <a:lnTo>
                      <a:pt x="28" y="2684"/>
                    </a:lnTo>
                    <a:lnTo>
                      <a:pt x="8" y="2684"/>
                    </a:lnTo>
                    <a:lnTo>
                      <a:pt x="8" y="879"/>
                    </a:lnTo>
                    <a:lnTo>
                      <a:pt x="0" y="879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4" name="Rectangle 234">
                <a:extLst>
                  <a:ext uri="{FF2B5EF4-FFF2-40B4-BE49-F238E27FC236}">
                    <a16:creationId xmlns:a16="http://schemas.microsoft.com/office/drawing/2014/main" id="{D28C82C3-7DB2-9C02-896F-754E0DB7D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7818"/>
                <a:ext cx="28" cy="2684"/>
              </a:xfrm>
              <a:prstGeom prst="rect">
                <a:avLst/>
              </a:pr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5" name="Rectangle 235">
                <a:extLst>
                  <a:ext uri="{FF2B5EF4-FFF2-40B4-BE49-F238E27FC236}">
                    <a16:creationId xmlns:a16="http://schemas.microsoft.com/office/drawing/2014/main" id="{5A937A93-1A28-CF52-F6D3-1B262B0A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6" y="7818"/>
                <a:ext cx="28" cy="2684"/>
              </a:xfrm>
              <a:prstGeom prst="rect">
                <a:avLst/>
              </a:pr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6" name="Rectangle 236">
                <a:extLst>
                  <a:ext uri="{FF2B5EF4-FFF2-40B4-BE49-F238E27FC236}">
                    <a16:creationId xmlns:a16="http://schemas.microsoft.com/office/drawing/2014/main" id="{15B3FCA7-7E47-B98A-DB3C-04E63DE0B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" y="7818"/>
                <a:ext cx="28" cy="2684"/>
              </a:xfrm>
              <a:prstGeom prst="rect">
                <a:avLst/>
              </a:pr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7" name="Rectangle 237">
                <a:extLst>
                  <a:ext uri="{FF2B5EF4-FFF2-40B4-BE49-F238E27FC236}">
                    <a16:creationId xmlns:a16="http://schemas.microsoft.com/office/drawing/2014/main" id="{70716416-7932-42DA-6FAB-A935F146B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7818"/>
                <a:ext cx="29" cy="2684"/>
              </a:xfrm>
              <a:prstGeom prst="rect">
                <a:avLst/>
              </a:pr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8" name="Rectangle 238">
                <a:extLst>
                  <a:ext uri="{FF2B5EF4-FFF2-40B4-BE49-F238E27FC236}">
                    <a16:creationId xmlns:a16="http://schemas.microsoft.com/office/drawing/2014/main" id="{2813C07C-CD5B-1363-01E5-3606953CF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7818"/>
                <a:ext cx="28" cy="2684"/>
              </a:xfrm>
              <a:prstGeom prst="rect">
                <a:avLst/>
              </a:pr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499" name="Rectangle 239">
                <a:extLst>
                  <a:ext uri="{FF2B5EF4-FFF2-40B4-BE49-F238E27FC236}">
                    <a16:creationId xmlns:a16="http://schemas.microsoft.com/office/drawing/2014/main" id="{05C27366-75B8-A5A2-1429-671ED8748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7818"/>
                <a:ext cx="28" cy="2684"/>
              </a:xfrm>
              <a:prstGeom prst="rect">
                <a:avLst/>
              </a:pr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0" name="Rectangle 240">
                <a:extLst>
                  <a:ext uri="{FF2B5EF4-FFF2-40B4-BE49-F238E27FC236}">
                    <a16:creationId xmlns:a16="http://schemas.microsoft.com/office/drawing/2014/main" id="{18EC52FF-C8C1-A71D-6267-1C2433593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7" y="7818"/>
                <a:ext cx="28" cy="2684"/>
              </a:xfrm>
              <a:prstGeom prst="rect">
                <a:avLst/>
              </a:pr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1" name="Rectangle 241">
                <a:extLst>
                  <a:ext uri="{FF2B5EF4-FFF2-40B4-BE49-F238E27FC236}">
                    <a16:creationId xmlns:a16="http://schemas.microsoft.com/office/drawing/2014/main" id="{4C7538C0-2DFB-DCE3-F057-DCA557A44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5" y="7818"/>
                <a:ext cx="28" cy="2684"/>
              </a:xfrm>
              <a:prstGeom prst="rect">
                <a:avLst/>
              </a:pr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2" name="Rectangle 242">
                <a:extLst>
                  <a:ext uri="{FF2B5EF4-FFF2-40B4-BE49-F238E27FC236}">
                    <a16:creationId xmlns:a16="http://schemas.microsoft.com/office/drawing/2014/main" id="{86559631-2B02-B092-D0C0-8E90969C5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3" y="7818"/>
                <a:ext cx="33" cy="2684"/>
              </a:xfrm>
              <a:prstGeom prst="rect">
                <a:avLst/>
              </a:pr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3" name="Rectangle 243">
                <a:extLst>
                  <a:ext uri="{FF2B5EF4-FFF2-40B4-BE49-F238E27FC236}">
                    <a16:creationId xmlns:a16="http://schemas.microsoft.com/office/drawing/2014/main" id="{FBA8D39E-4604-6865-87F5-88F5FAF42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7818"/>
                <a:ext cx="28" cy="2684"/>
              </a:xfrm>
              <a:prstGeom prst="rect">
                <a:avLst/>
              </a:pr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4" name="Rectangle 244">
                <a:extLst>
                  <a:ext uri="{FF2B5EF4-FFF2-40B4-BE49-F238E27FC236}">
                    <a16:creationId xmlns:a16="http://schemas.microsoft.com/office/drawing/2014/main" id="{77BC1D6A-3DBD-F5E6-5948-2FE3C0B02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" y="7818"/>
                <a:ext cx="28" cy="2684"/>
              </a:xfrm>
              <a:prstGeom prst="rect">
                <a:avLst/>
              </a:pr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5" name="Rectangle 245">
                <a:extLst>
                  <a:ext uri="{FF2B5EF4-FFF2-40B4-BE49-F238E27FC236}">
                    <a16:creationId xmlns:a16="http://schemas.microsoft.com/office/drawing/2014/main" id="{2F267743-A5C5-230F-7C8D-FC6037392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7818"/>
                <a:ext cx="28" cy="2684"/>
              </a:xfrm>
              <a:prstGeom prst="rect">
                <a:avLst/>
              </a:pr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6" name="Rectangle 246">
                <a:extLst>
                  <a:ext uri="{FF2B5EF4-FFF2-40B4-BE49-F238E27FC236}">
                    <a16:creationId xmlns:a16="http://schemas.microsoft.com/office/drawing/2014/main" id="{B2638EED-D7B8-9BC9-6DA1-FF75D46F5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0" y="7818"/>
                <a:ext cx="29" cy="2684"/>
              </a:xfrm>
              <a:prstGeom prst="rect">
                <a:avLst/>
              </a:pr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7" name="Rectangle 247">
                <a:extLst>
                  <a:ext uri="{FF2B5EF4-FFF2-40B4-BE49-F238E27FC236}">
                    <a16:creationId xmlns:a16="http://schemas.microsoft.com/office/drawing/2014/main" id="{07104443-9899-D35D-5E6E-029F4270D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7818"/>
                <a:ext cx="28" cy="2684"/>
              </a:xfrm>
              <a:prstGeom prst="rect">
                <a:avLst/>
              </a:pr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8" name="Rectangle 248">
                <a:extLst>
                  <a:ext uri="{FF2B5EF4-FFF2-40B4-BE49-F238E27FC236}">
                    <a16:creationId xmlns:a16="http://schemas.microsoft.com/office/drawing/2014/main" id="{ED5DCC13-5857-ED80-31E7-F3B043D2B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7" y="7818"/>
                <a:ext cx="28" cy="2684"/>
              </a:xfrm>
              <a:prstGeom prst="rect">
                <a:avLst/>
              </a:pr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09" name="Rectangle 249">
                <a:extLst>
                  <a:ext uri="{FF2B5EF4-FFF2-40B4-BE49-F238E27FC236}">
                    <a16:creationId xmlns:a16="http://schemas.microsoft.com/office/drawing/2014/main" id="{311898F0-BE6E-434B-20B9-B5641A38F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" y="7818"/>
                <a:ext cx="28" cy="2684"/>
              </a:xfrm>
              <a:prstGeom prst="rect">
                <a:avLst/>
              </a:pr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0" name="Rectangle 250">
                <a:extLst>
                  <a:ext uri="{FF2B5EF4-FFF2-40B4-BE49-F238E27FC236}">
                    <a16:creationId xmlns:a16="http://schemas.microsoft.com/office/drawing/2014/main" id="{38204EBE-BF3D-97F6-1B21-D76F200A8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3" y="7818"/>
                <a:ext cx="28" cy="2684"/>
              </a:xfrm>
              <a:prstGeom prst="rect">
                <a:avLst/>
              </a:pr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</p:grpSp>
        <p:sp>
          <p:nvSpPr>
            <p:cNvPr id="266" name="Rectangle 251">
              <a:extLst>
                <a:ext uri="{FF2B5EF4-FFF2-40B4-BE49-F238E27FC236}">
                  <a16:creationId xmlns:a16="http://schemas.microsoft.com/office/drawing/2014/main" id="{17C47E54-105D-DFB8-DB8B-0D9EB83A94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0" y="1704"/>
              <a:ext cx="3969" cy="2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</p:spTree>
    <p:extLst>
      <p:ext uri="{BB962C8B-B14F-4D97-AF65-F5344CB8AC3E}">
        <p14:creationId xmlns:p14="http://schemas.microsoft.com/office/powerpoint/2010/main" val="332810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>
            <a:extLst>
              <a:ext uri="{FF2B5EF4-FFF2-40B4-BE49-F238E27FC236}">
                <a16:creationId xmlns:a16="http://schemas.microsoft.com/office/drawing/2014/main" id="{DA2C09B7-B5A0-0C4C-2C66-DB2757825975}"/>
              </a:ext>
            </a:extLst>
          </p:cNvPr>
          <p:cNvGrpSpPr/>
          <p:nvPr/>
        </p:nvGrpSpPr>
        <p:grpSpPr>
          <a:xfrm>
            <a:off x="0" y="0"/>
            <a:ext cx="12191999" cy="6858001"/>
            <a:chOff x="-57423" y="-1"/>
            <a:chExt cx="12191999" cy="6858001"/>
          </a:xfrm>
        </p:grpSpPr>
        <p:sp>
          <p:nvSpPr>
            <p:cNvPr id="21" name="Rectangle 20"/>
            <p:cNvSpPr/>
            <p:nvPr/>
          </p:nvSpPr>
          <p:spPr>
            <a:xfrm>
              <a:off x="-57423" y="-1"/>
              <a:ext cx="12191999" cy="6858001"/>
            </a:xfrm>
            <a:prstGeom prst="rect">
              <a:avLst/>
            </a:prstGeom>
            <a:gradFill>
              <a:gsLst>
                <a:gs pos="0">
                  <a:srgbClr val="CDCDCD">
                    <a:alpha val="88000"/>
                  </a:srgbClr>
                </a:gs>
                <a:gs pos="24000">
                  <a:schemeClr val="bg1">
                    <a:lumMod val="91000"/>
                    <a:lumOff val="9000"/>
                    <a:alpha val="88000"/>
                  </a:schemeClr>
                </a:gs>
                <a:gs pos="95000">
                  <a:schemeClr val="bg1">
                    <a:shade val="100000"/>
                    <a:satMod val="11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61867" y="6256731"/>
              <a:ext cx="317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</a:t>
              </a:r>
              <a:r>
                <a:rPr lang="bg-BG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ЗБНЗОК 2024 Г.</a:t>
              </a:r>
              <a:endParaRPr lang="en-US" sz="1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EB414EF2-061A-D337-3584-CCF42A7464F2}"/>
              </a:ext>
            </a:extLst>
          </p:cNvPr>
          <p:cNvSpPr txBox="1"/>
          <p:nvPr/>
        </p:nvSpPr>
        <p:spPr>
          <a:xfrm>
            <a:off x="843295" y="554936"/>
            <a:ext cx="10774018" cy="9291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g-BG" sz="20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bg-BG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СИМП - 567 208,1 хил. лв. за 2024 г. или с увеличение от 104 865,9 хил. лв. , което представлява ръст от 22,7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%</a:t>
            </a:r>
            <a:r>
              <a:rPr lang="en-US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 ЗБНЗОК за 2023 г. и с тях е планирано:</a:t>
            </a:r>
            <a:endParaRPr lang="bg-BG" b="1" dirty="0" smtClean="0">
              <a:solidFill>
                <a:srgbClr val="000099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 брой от 23,5 млн. специализирани дейности в специализираната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извънболнична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медицинска помощ, съгласно пакета по чл. 2, ал. 1 от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ЗЗО.</a:t>
            </a: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на цените на високоспециализирани медицински дейности, които да са мотивиращи за сключване на договори от изпълнителите в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СИМП 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bg-B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величение </a:t>
            </a:r>
            <a:r>
              <a:rPr lang="bg-B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броя на вторичните прегледи за пакета по психиатрия – 1 първичен и два вторични до два месеца</a:t>
            </a:r>
            <a:r>
              <a:rPr lang="bg-B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Увеличаване на цените на извършените медицински дейности на изпълнителите  СИМП, когато тези дейности са извършени по график на лекаря специалист в разкрити амбулатории в отдалечени и труднодостъпни населени места на ниво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община за сформиране на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многопрофилни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екипи от лекари-специалисти в областите на кардиологични, онкологични и ендокринни заболявания, в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диабет, които ще извършват ранна диагностика, проследяване и обучение в областта на онкологичните заболявания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Със средствата за СИМП се предвижда да се осигури и финансирането на медицински персонал в лечебни заведения, които извършват медицински дейности в отдалечени, труднодостъпни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 smtClean="0"/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sz="20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49" name="Group 5">
            <a:extLst>
              <a:ext uri="{FF2B5EF4-FFF2-40B4-BE49-F238E27FC236}">
                <a16:creationId xmlns:a16="http://schemas.microsoft.com/office/drawing/2014/main" id="{7B203EB0-4FB2-00E0-1EF8-D886155C1936}"/>
              </a:ext>
            </a:extLst>
          </p:cNvPr>
          <p:cNvGrpSpPr>
            <a:grpSpLocks/>
          </p:cNvGrpSpPr>
          <p:nvPr/>
        </p:nvGrpSpPr>
        <p:grpSpPr bwMode="auto">
          <a:xfrm>
            <a:off x="172363" y="207260"/>
            <a:ext cx="965061" cy="662535"/>
            <a:chOff x="2840" y="1704"/>
            <a:chExt cx="3969" cy="2835"/>
          </a:xfrm>
        </p:grpSpPr>
        <p:grpSp>
          <p:nvGrpSpPr>
            <p:cNvPr id="750" name="Group 6">
              <a:extLst>
                <a:ext uri="{FF2B5EF4-FFF2-40B4-BE49-F238E27FC236}">
                  <a16:creationId xmlns:a16="http://schemas.microsoft.com/office/drawing/2014/main" id="{6B8DCA4F-F9F9-1E1B-0B76-BDD94F5FA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29" y="1738"/>
              <a:ext cx="2543" cy="2766"/>
              <a:chOff x="1798" y="7722"/>
              <a:chExt cx="4437" cy="4827"/>
            </a:xfrm>
          </p:grpSpPr>
          <p:sp>
            <p:nvSpPr>
              <p:cNvPr id="752" name="Freeform 7">
                <a:extLst>
                  <a:ext uri="{FF2B5EF4-FFF2-40B4-BE49-F238E27FC236}">
                    <a16:creationId xmlns:a16="http://schemas.microsoft.com/office/drawing/2014/main" id="{55E232F9-0994-39EC-ED2C-B9D64888B5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" y="9902"/>
                <a:ext cx="3990" cy="1337"/>
              </a:xfrm>
              <a:custGeom>
                <a:avLst/>
                <a:gdLst>
                  <a:gd name="T0" fmla="*/ 923 w 3990"/>
                  <a:gd name="T1" fmla="*/ 72 h 1337"/>
                  <a:gd name="T2" fmla="*/ 854 w 3990"/>
                  <a:gd name="T3" fmla="*/ 229 h 1337"/>
                  <a:gd name="T4" fmla="*/ 806 w 3990"/>
                  <a:gd name="T5" fmla="*/ 390 h 1337"/>
                  <a:gd name="T6" fmla="*/ 782 w 3990"/>
                  <a:gd name="T7" fmla="*/ 564 h 1337"/>
                  <a:gd name="T8" fmla="*/ 782 w 3990"/>
                  <a:gd name="T9" fmla="*/ 749 h 1337"/>
                  <a:gd name="T10" fmla="*/ 810 w 3990"/>
                  <a:gd name="T11" fmla="*/ 930 h 1337"/>
                  <a:gd name="T12" fmla="*/ 862 w 3990"/>
                  <a:gd name="T13" fmla="*/ 1104 h 1337"/>
                  <a:gd name="T14" fmla="*/ 943 w 3990"/>
                  <a:gd name="T15" fmla="*/ 1261 h 1337"/>
                  <a:gd name="T16" fmla="*/ 121 w 3990"/>
                  <a:gd name="T17" fmla="*/ 1333 h 1337"/>
                  <a:gd name="T18" fmla="*/ 68 w 3990"/>
                  <a:gd name="T19" fmla="*/ 1168 h 1337"/>
                  <a:gd name="T20" fmla="*/ 32 w 3990"/>
                  <a:gd name="T21" fmla="*/ 1003 h 1337"/>
                  <a:gd name="T22" fmla="*/ 8 w 3990"/>
                  <a:gd name="T23" fmla="*/ 830 h 1337"/>
                  <a:gd name="T24" fmla="*/ 0 w 3990"/>
                  <a:gd name="T25" fmla="*/ 652 h 1337"/>
                  <a:gd name="T26" fmla="*/ 8 w 3990"/>
                  <a:gd name="T27" fmla="*/ 483 h 1337"/>
                  <a:gd name="T28" fmla="*/ 28 w 3990"/>
                  <a:gd name="T29" fmla="*/ 318 h 1337"/>
                  <a:gd name="T30" fmla="*/ 64 w 3990"/>
                  <a:gd name="T31" fmla="*/ 157 h 1337"/>
                  <a:gd name="T32" fmla="*/ 109 w 3990"/>
                  <a:gd name="T33" fmla="*/ 0 h 1337"/>
                  <a:gd name="T34" fmla="*/ 3873 w 3990"/>
                  <a:gd name="T35" fmla="*/ 1333 h 1337"/>
                  <a:gd name="T36" fmla="*/ 3921 w 3990"/>
                  <a:gd name="T37" fmla="*/ 1172 h 1337"/>
                  <a:gd name="T38" fmla="*/ 3961 w 3990"/>
                  <a:gd name="T39" fmla="*/ 1003 h 1337"/>
                  <a:gd name="T40" fmla="*/ 3982 w 3990"/>
                  <a:gd name="T41" fmla="*/ 830 h 1337"/>
                  <a:gd name="T42" fmla="*/ 3990 w 3990"/>
                  <a:gd name="T43" fmla="*/ 652 h 1337"/>
                  <a:gd name="T44" fmla="*/ 3982 w 3990"/>
                  <a:gd name="T45" fmla="*/ 483 h 1337"/>
                  <a:gd name="T46" fmla="*/ 3961 w 3990"/>
                  <a:gd name="T47" fmla="*/ 318 h 1337"/>
                  <a:gd name="T48" fmla="*/ 3929 w 3990"/>
                  <a:gd name="T49" fmla="*/ 157 h 1337"/>
                  <a:gd name="T50" fmla="*/ 3881 w 3990"/>
                  <a:gd name="T51" fmla="*/ 0 h 1337"/>
                  <a:gd name="T52" fmla="*/ 3063 w 3990"/>
                  <a:gd name="T53" fmla="*/ 72 h 1337"/>
                  <a:gd name="T54" fmla="*/ 3135 w 3990"/>
                  <a:gd name="T55" fmla="*/ 225 h 1337"/>
                  <a:gd name="T56" fmla="*/ 3184 w 3990"/>
                  <a:gd name="T57" fmla="*/ 390 h 1337"/>
                  <a:gd name="T58" fmla="*/ 3208 w 3990"/>
                  <a:gd name="T59" fmla="*/ 564 h 1337"/>
                  <a:gd name="T60" fmla="*/ 3208 w 3990"/>
                  <a:gd name="T61" fmla="*/ 745 h 1337"/>
                  <a:gd name="T62" fmla="*/ 3180 w 3990"/>
                  <a:gd name="T63" fmla="*/ 930 h 1337"/>
                  <a:gd name="T64" fmla="*/ 3127 w 3990"/>
                  <a:gd name="T65" fmla="*/ 1100 h 1337"/>
                  <a:gd name="T66" fmla="*/ 3047 w 3990"/>
                  <a:gd name="T67" fmla="*/ 1261 h 1337"/>
                  <a:gd name="T68" fmla="*/ 3873 w 3990"/>
                  <a:gd name="T69" fmla="*/ 1333 h 1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90" h="1337">
                    <a:moveTo>
                      <a:pt x="967" y="0"/>
                    </a:moveTo>
                    <a:lnTo>
                      <a:pt x="923" y="72"/>
                    </a:lnTo>
                    <a:lnTo>
                      <a:pt x="886" y="149"/>
                    </a:lnTo>
                    <a:lnTo>
                      <a:pt x="854" y="229"/>
                    </a:lnTo>
                    <a:lnTo>
                      <a:pt x="826" y="310"/>
                    </a:lnTo>
                    <a:lnTo>
                      <a:pt x="806" y="390"/>
                    </a:lnTo>
                    <a:lnTo>
                      <a:pt x="790" y="475"/>
                    </a:lnTo>
                    <a:lnTo>
                      <a:pt x="782" y="564"/>
                    </a:lnTo>
                    <a:lnTo>
                      <a:pt x="778" y="652"/>
                    </a:lnTo>
                    <a:lnTo>
                      <a:pt x="782" y="749"/>
                    </a:lnTo>
                    <a:lnTo>
                      <a:pt x="790" y="838"/>
                    </a:lnTo>
                    <a:lnTo>
                      <a:pt x="810" y="930"/>
                    </a:lnTo>
                    <a:lnTo>
                      <a:pt x="834" y="1019"/>
                    </a:lnTo>
                    <a:lnTo>
                      <a:pt x="862" y="1104"/>
                    </a:lnTo>
                    <a:lnTo>
                      <a:pt x="899" y="1184"/>
                    </a:lnTo>
                    <a:lnTo>
                      <a:pt x="943" y="1261"/>
                    </a:lnTo>
                    <a:lnTo>
                      <a:pt x="987" y="1337"/>
                    </a:lnTo>
                    <a:lnTo>
                      <a:pt x="121" y="1333"/>
                    </a:lnTo>
                    <a:lnTo>
                      <a:pt x="93" y="1253"/>
                    </a:lnTo>
                    <a:lnTo>
                      <a:pt x="68" y="1168"/>
                    </a:lnTo>
                    <a:lnTo>
                      <a:pt x="48" y="1087"/>
                    </a:lnTo>
                    <a:lnTo>
                      <a:pt x="32" y="1003"/>
                    </a:lnTo>
                    <a:lnTo>
                      <a:pt x="16" y="918"/>
                    </a:lnTo>
                    <a:lnTo>
                      <a:pt x="8" y="830"/>
                    </a:lnTo>
                    <a:lnTo>
                      <a:pt x="0" y="741"/>
                    </a:lnTo>
                    <a:lnTo>
                      <a:pt x="0" y="652"/>
                    </a:lnTo>
                    <a:lnTo>
                      <a:pt x="0" y="568"/>
                    </a:lnTo>
                    <a:lnTo>
                      <a:pt x="8" y="483"/>
                    </a:lnTo>
                    <a:lnTo>
                      <a:pt x="16" y="398"/>
                    </a:lnTo>
                    <a:lnTo>
                      <a:pt x="28" y="318"/>
                    </a:lnTo>
                    <a:lnTo>
                      <a:pt x="44" y="237"/>
                    </a:lnTo>
                    <a:lnTo>
                      <a:pt x="64" y="157"/>
                    </a:lnTo>
                    <a:lnTo>
                      <a:pt x="84" y="76"/>
                    </a:lnTo>
                    <a:lnTo>
                      <a:pt x="109" y="0"/>
                    </a:lnTo>
                    <a:lnTo>
                      <a:pt x="967" y="0"/>
                    </a:lnTo>
                    <a:close/>
                    <a:moveTo>
                      <a:pt x="3873" y="1333"/>
                    </a:moveTo>
                    <a:lnTo>
                      <a:pt x="3897" y="1253"/>
                    </a:lnTo>
                    <a:lnTo>
                      <a:pt x="3921" y="1172"/>
                    </a:lnTo>
                    <a:lnTo>
                      <a:pt x="3941" y="1087"/>
                    </a:lnTo>
                    <a:lnTo>
                      <a:pt x="3961" y="1003"/>
                    </a:lnTo>
                    <a:lnTo>
                      <a:pt x="3973" y="918"/>
                    </a:lnTo>
                    <a:lnTo>
                      <a:pt x="3982" y="830"/>
                    </a:lnTo>
                    <a:lnTo>
                      <a:pt x="3990" y="741"/>
                    </a:lnTo>
                    <a:lnTo>
                      <a:pt x="3990" y="652"/>
                    </a:lnTo>
                    <a:lnTo>
                      <a:pt x="3990" y="568"/>
                    </a:lnTo>
                    <a:lnTo>
                      <a:pt x="3982" y="483"/>
                    </a:lnTo>
                    <a:lnTo>
                      <a:pt x="3973" y="398"/>
                    </a:lnTo>
                    <a:lnTo>
                      <a:pt x="3961" y="318"/>
                    </a:lnTo>
                    <a:lnTo>
                      <a:pt x="3945" y="237"/>
                    </a:lnTo>
                    <a:lnTo>
                      <a:pt x="3929" y="157"/>
                    </a:lnTo>
                    <a:lnTo>
                      <a:pt x="3905" y="76"/>
                    </a:lnTo>
                    <a:lnTo>
                      <a:pt x="3881" y="0"/>
                    </a:lnTo>
                    <a:lnTo>
                      <a:pt x="3022" y="0"/>
                    </a:lnTo>
                    <a:lnTo>
                      <a:pt x="3063" y="72"/>
                    </a:lnTo>
                    <a:lnTo>
                      <a:pt x="3103" y="149"/>
                    </a:lnTo>
                    <a:lnTo>
                      <a:pt x="3135" y="225"/>
                    </a:lnTo>
                    <a:lnTo>
                      <a:pt x="3163" y="306"/>
                    </a:lnTo>
                    <a:lnTo>
                      <a:pt x="3184" y="390"/>
                    </a:lnTo>
                    <a:lnTo>
                      <a:pt x="3200" y="475"/>
                    </a:lnTo>
                    <a:lnTo>
                      <a:pt x="3208" y="564"/>
                    </a:lnTo>
                    <a:lnTo>
                      <a:pt x="3212" y="652"/>
                    </a:lnTo>
                    <a:lnTo>
                      <a:pt x="3208" y="745"/>
                    </a:lnTo>
                    <a:lnTo>
                      <a:pt x="3200" y="838"/>
                    </a:lnTo>
                    <a:lnTo>
                      <a:pt x="3180" y="930"/>
                    </a:lnTo>
                    <a:lnTo>
                      <a:pt x="3155" y="1015"/>
                    </a:lnTo>
                    <a:lnTo>
                      <a:pt x="3127" y="1100"/>
                    </a:lnTo>
                    <a:lnTo>
                      <a:pt x="3091" y="1180"/>
                    </a:lnTo>
                    <a:lnTo>
                      <a:pt x="3047" y="1261"/>
                    </a:lnTo>
                    <a:lnTo>
                      <a:pt x="2998" y="1333"/>
                    </a:lnTo>
                    <a:lnTo>
                      <a:pt x="3873" y="1333"/>
                    </a:lnTo>
                    <a:close/>
                  </a:path>
                </a:pathLst>
              </a:custGeom>
              <a:solidFill>
                <a:srgbClr val="00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53" name="Freeform 8">
                <a:extLst>
                  <a:ext uri="{FF2B5EF4-FFF2-40B4-BE49-F238E27FC236}">
                    <a16:creationId xmlns:a16="http://schemas.microsoft.com/office/drawing/2014/main" id="{1068695C-8B6B-E880-142F-7EB9E470B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11235"/>
                <a:ext cx="3748" cy="1314"/>
              </a:xfrm>
              <a:custGeom>
                <a:avLst/>
                <a:gdLst>
                  <a:gd name="T0" fmla="*/ 911 w 3748"/>
                  <a:gd name="T1" fmla="*/ 61 h 1314"/>
                  <a:gd name="T2" fmla="*/ 1007 w 3748"/>
                  <a:gd name="T3" fmla="*/ 169 h 1314"/>
                  <a:gd name="T4" fmla="*/ 1116 w 3748"/>
                  <a:gd name="T5" fmla="*/ 270 h 1314"/>
                  <a:gd name="T6" fmla="*/ 1233 w 3748"/>
                  <a:gd name="T7" fmla="*/ 355 h 1314"/>
                  <a:gd name="T8" fmla="*/ 1362 w 3748"/>
                  <a:gd name="T9" fmla="*/ 423 h 1314"/>
                  <a:gd name="T10" fmla="*/ 1499 w 3748"/>
                  <a:gd name="T11" fmla="*/ 480 h 1314"/>
                  <a:gd name="T12" fmla="*/ 1644 w 3748"/>
                  <a:gd name="T13" fmla="*/ 516 h 1314"/>
                  <a:gd name="T14" fmla="*/ 1797 w 3748"/>
                  <a:gd name="T15" fmla="*/ 536 h 1314"/>
                  <a:gd name="T16" fmla="*/ 1950 w 3748"/>
                  <a:gd name="T17" fmla="*/ 536 h 1314"/>
                  <a:gd name="T18" fmla="*/ 2103 w 3748"/>
                  <a:gd name="T19" fmla="*/ 516 h 1314"/>
                  <a:gd name="T20" fmla="*/ 2248 w 3748"/>
                  <a:gd name="T21" fmla="*/ 480 h 1314"/>
                  <a:gd name="T22" fmla="*/ 2386 w 3748"/>
                  <a:gd name="T23" fmla="*/ 423 h 1314"/>
                  <a:gd name="T24" fmla="*/ 2514 w 3748"/>
                  <a:gd name="T25" fmla="*/ 355 h 1314"/>
                  <a:gd name="T26" fmla="*/ 2631 w 3748"/>
                  <a:gd name="T27" fmla="*/ 270 h 1314"/>
                  <a:gd name="T28" fmla="*/ 2740 w 3748"/>
                  <a:gd name="T29" fmla="*/ 174 h 1314"/>
                  <a:gd name="T30" fmla="*/ 2837 w 3748"/>
                  <a:gd name="T31" fmla="*/ 61 h 1314"/>
                  <a:gd name="T32" fmla="*/ 3748 w 3748"/>
                  <a:gd name="T33" fmla="*/ 4 h 1314"/>
                  <a:gd name="T34" fmla="*/ 3691 w 3748"/>
                  <a:gd name="T35" fmla="*/ 145 h 1314"/>
                  <a:gd name="T36" fmla="*/ 3623 w 3748"/>
                  <a:gd name="T37" fmla="*/ 278 h 1314"/>
                  <a:gd name="T38" fmla="*/ 3542 w 3748"/>
                  <a:gd name="T39" fmla="*/ 407 h 1314"/>
                  <a:gd name="T40" fmla="*/ 3458 w 3748"/>
                  <a:gd name="T41" fmla="*/ 532 h 1314"/>
                  <a:gd name="T42" fmla="*/ 3361 w 3748"/>
                  <a:gd name="T43" fmla="*/ 645 h 1314"/>
                  <a:gd name="T44" fmla="*/ 3256 w 3748"/>
                  <a:gd name="T45" fmla="*/ 754 h 1314"/>
                  <a:gd name="T46" fmla="*/ 3147 w 3748"/>
                  <a:gd name="T47" fmla="*/ 854 h 1314"/>
                  <a:gd name="T48" fmla="*/ 3026 w 3748"/>
                  <a:gd name="T49" fmla="*/ 947 h 1314"/>
                  <a:gd name="T50" fmla="*/ 2901 w 3748"/>
                  <a:gd name="T51" fmla="*/ 1028 h 1314"/>
                  <a:gd name="T52" fmla="*/ 2768 w 3748"/>
                  <a:gd name="T53" fmla="*/ 1100 h 1314"/>
                  <a:gd name="T54" fmla="*/ 2631 w 3748"/>
                  <a:gd name="T55" fmla="*/ 1165 h 1314"/>
                  <a:gd name="T56" fmla="*/ 2490 w 3748"/>
                  <a:gd name="T57" fmla="*/ 1217 h 1314"/>
                  <a:gd name="T58" fmla="*/ 2341 w 3748"/>
                  <a:gd name="T59" fmla="*/ 1261 h 1314"/>
                  <a:gd name="T60" fmla="*/ 2188 w 3748"/>
                  <a:gd name="T61" fmla="*/ 1290 h 1314"/>
                  <a:gd name="T62" fmla="*/ 2035 w 3748"/>
                  <a:gd name="T63" fmla="*/ 1310 h 1314"/>
                  <a:gd name="T64" fmla="*/ 1874 w 3748"/>
                  <a:gd name="T65" fmla="*/ 1314 h 1314"/>
                  <a:gd name="T66" fmla="*/ 1712 w 3748"/>
                  <a:gd name="T67" fmla="*/ 1310 h 1314"/>
                  <a:gd name="T68" fmla="*/ 1559 w 3748"/>
                  <a:gd name="T69" fmla="*/ 1290 h 1314"/>
                  <a:gd name="T70" fmla="*/ 1406 w 3748"/>
                  <a:gd name="T71" fmla="*/ 1261 h 1314"/>
                  <a:gd name="T72" fmla="*/ 1257 w 3748"/>
                  <a:gd name="T73" fmla="*/ 1217 h 1314"/>
                  <a:gd name="T74" fmla="*/ 1116 w 3748"/>
                  <a:gd name="T75" fmla="*/ 1165 h 1314"/>
                  <a:gd name="T76" fmla="*/ 975 w 3748"/>
                  <a:gd name="T77" fmla="*/ 1100 h 1314"/>
                  <a:gd name="T78" fmla="*/ 846 w 3748"/>
                  <a:gd name="T79" fmla="*/ 1028 h 1314"/>
                  <a:gd name="T80" fmla="*/ 717 w 3748"/>
                  <a:gd name="T81" fmla="*/ 943 h 1314"/>
                  <a:gd name="T82" fmla="*/ 600 w 3748"/>
                  <a:gd name="T83" fmla="*/ 854 h 1314"/>
                  <a:gd name="T84" fmla="*/ 487 w 3748"/>
                  <a:gd name="T85" fmla="*/ 754 h 1314"/>
                  <a:gd name="T86" fmla="*/ 383 w 3748"/>
                  <a:gd name="T87" fmla="*/ 645 h 1314"/>
                  <a:gd name="T88" fmla="*/ 290 w 3748"/>
                  <a:gd name="T89" fmla="*/ 528 h 1314"/>
                  <a:gd name="T90" fmla="*/ 201 w 3748"/>
                  <a:gd name="T91" fmla="*/ 407 h 1314"/>
                  <a:gd name="T92" fmla="*/ 125 w 3748"/>
                  <a:gd name="T93" fmla="*/ 278 h 1314"/>
                  <a:gd name="T94" fmla="*/ 56 w 3748"/>
                  <a:gd name="T95" fmla="*/ 141 h 1314"/>
                  <a:gd name="T96" fmla="*/ 0 w 3748"/>
                  <a:gd name="T97" fmla="*/ 0 h 1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48" h="1314">
                    <a:moveTo>
                      <a:pt x="866" y="0"/>
                    </a:moveTo>
                    <a:lnTo>
                      <a:pt x="911" y="61"/>
                    </a:lnTo>
                    <a:lnTo>
                      <a:pt x="955" y="117"/>
                    </a:lnTo>
                    <a:lnTo>
                      <a:pt x="1007" y="169"/>
                    </a:lnTo>
                    <a:lnTo>
                      <a:pt x="1060" y="222"/>
                    </a:lnTo>
                    <a:lnTo>
                      <a:pt x="1116" y="270"/>
                    </a:lnTo>
                    <a:lnTo>
                      <a:pt x="1172" y="310"/>
                    </a:lnTo>
                    <a:lnTo>
                      <a:pt x="1233" y="355"/>
                    </a:lnTo>
                    <a:lnTo>
                      <a:pt x="1297" y="391"/>
                    </a:lnTo>
                    <a:lnTo>
                      <a:pt x="1362" y="423"/>
                    </a:lnTo>
                    <a:lnTo>
                      <a:pt x="1430" y="452"/>
                    </a:lnTo>
                    <a:lnTo>
                      <a:pt x="1499" y="480"/>
                    </a:lnTo>
                    <a:lnTo>
                      <a:pt x="1571" y="500"/>
                    </a:lnTo>
                    <a:lnTo>
                      <a:pt x="1644" y="516"/>
                    </a:lnTo>
                    <a:lnTo>
                      <a:pt x="1721" y="528"/>
                    </a:lnTo>
                    <a:lnTo>
                      <a:pt x="1797" y="536"/>
                    </a:lnTo>
                    <a:lnTo>
                      <a:pt x="1874" y="536"/>
                    </a:lnTo>
                    <a:lnTo>
                      <a:pt x="1950" y="536"/>
                    </a:lnTo>
                    <a:lnTo>
                      <a:pt x="2027" y="528"/>
                    </a:lnTo>
                    <a:lnTo>
                      <a:pt x="2103" y="516"/>
                    </a:lnTo>
                    <a:lnTo>
                      <a:pt x="2176" y="500"/>
                    </a:lnTo>
                    <a:lnTo>
                      <a:pt x="2248" y="480"/>
                    </a:lnTo>
                    <a:lnTo>
                      <a:pt x="2317" y="452"/>
                    </a:lnTo>
                    <a:lnTo>
                      <a:pt x="2386" y="423"/>
                    </a:lnTo>
                    <a:lnTo>
                      <a:pt x="2450" y="391"/>
                    </a:lnTo>
                    <a:lnTo>
                      <a:pt x="2514" y="355"/>
                    </a:lnTo>
                    <a:lnTo>
                      <a:pt x="2575" y="315"/>
                    </a:lnTo>
                    <a:lnTo>
                      <a:pt x="2631" y="270"/>
                    </a:lnTo>
                    <a:lnTo>
                      <a:pt x="2688" y="222"/>
                    </a:lnTo>
                    <a:lnTo>
                      <a:pt x="2740" y="174"/>
                    </a:lnTo>
                    <a:lnTo>
                      <a:pt x="2789" y="117"/>
                    </a:lnTo>
                    <a:lnTo>
                      <a:pt x="2837" y="61"/>
                    </a:lnTo>
                    <a:lnTo>
                      <a:pt x="2877" y="4"/>
                    </a:lnTo>
                    <a:lnTo>
                      <a:pt x="3748" y="4"/>
                    </a:lnTo>
                    <a:lnTo>
                      <a:pt x="3719" y="73"/>
                    </a:lnTo>
                    <a:lnTo>
                      <a:pt x="3691" y="145"/>
                    </a:lnTo>
                    <a:lnTo>
                      <a:pt x="3655" y="214"/>
                    </a:lnTo>
                    <a:lnTo>
                      <a:pt x="3623" y="278"/>
                    </a:lnTo>
                    <a:lnTo>
                      <a:pt x="3582" y="343"/>
                    </a:lnTo>
                    <a:lnTo>
                      <a:pt x="3542" y="407"/>
                    </a:lnTo>
                    <a:lnTo>
                      <a:pt x="3502" y="472"/>
                    </a:lnTo>
                    <a:lnTo>
                      <a:pt x="3458" y="532"/>
                    </a:lnTo>
                    <a:lnTo>
                      <a:pt x="3409" y="589"/>
                    </a:lnTo>
                    <a:lnTo>
                      <a:pt x="3361" y="645"/>
                    </a:lnTo>
                    <a:lnTo>
                      <a:pt x="3312" y="701"/>
                    </a:lnTo>
                    <a:lnTo>
                      <a:pt x="3256" y="754"/>
                    </a:lnTo>
                    <a:lnTo>
                      <a:pt x="3204" y="806"/>
                    </a:lnTo>
                    <a:lnTo>
                      <a:pt x="3147" y="854"/>
                    </a:lnTo>
                    <a:lnTo>
                      <a:pt x="3087" y="903"/>
                    </a:lnTo>
                    <a:lnTo>
                      <a:pt x="3026" y="947"/>
                    </a:lnTo>
                    <a:lnTo>
                      <a:pt x="2966" y="987"/>
                    </a:lnTo>
                    <a:lnTo>
                      <a:pt x="2901" y="1028"/>
                    </a:lnTo>
                    <a:lnTo>
                      <a:pt x="2837" y="1068"/>
                    </a:lnTo>
                    <a:lnTo>
                      <a:pt x="2768" y="1100"/>
                    </a:lnTo>
                    <a:lnTo>
                      <a:pt x="2704" y="1137"/>
                    </a:lnTo>
                    <a:lnTo>
                      <a:pt x="2631" y="1165"/>
                    </a:lnTo>
                    <a:lnTo>
                      <a:pt x="2563" y="1193"/>
                    </a:lnTo>
                    <a:lnTo>
                      <a:pt x="2490" y="1217"/>
                    </a:lnTo>
                    <a:lnTo>
                      <a:pt x="2418" y="1241"/>
                    </a:lnTo>
                    <a:lnTo>
                      <a:pt x="2341" y="1261"/>
                    </a:lnTo>
                    <a:lnTo>
                      <a:pt x="2265" y="1278"/>
                    </a:lnTo>
                    <a:lnTo>
                      <a:pt x="2188" y="1290"/>
                    </a:lnTo>
                    <a:lnTo>
                      <a:pt x="2111" y="1302"/>
                    </a:lnTo>
                    <a:lnTo>
                      <a:pt x="2035" y="1310"/>
                    </a:lnTo>
                    <a:lnTo>
                      <a:pt x="1954" y="1314"/>
                    </a:lnTo>
                    <a:lnTo>
                      <a:pt x="1874" y="1314"/>
                    </a:lnTo>
                    <a:lnTo>
                      <a:pt x="1793" y="1314"/>
                    </a:lnTo>
                    <a:lnTo>
                      <a:pt x="1712" y="1310"/>
                    </a:lnTo>
                    <a:lnTo>
                      <a:pt x="1636" y="1302"/>
                    </a:lnTo>
                    <a:lnTo>
                      <a:pt x="1559" y="1290"/>
                    </a:lnTo>
                    <a:lnTo>
                      <a:pt x="1483" y="1278"/>
                    </a:lnTo>
                    <a:lnTo>
                      <a:pt x="1406" y="1261"/>
                    </a:lnTo>
                    <a:lnTo>
                      <a:pt x="1330" y="1241"/>
                    </a:lnTo>
                    <a:lnTo>
                      <a:pt x="1257" y="1217"/>
                    </a:lnTo>
                    <a:lnTo>
                      <a:pt x="1185" y="1193"/>
                    </a:lnTo>
                    <a:lnTo>
                      <a:pt x="1116" y="1165"/>
                    </a:lnTo>
                    <a:lnTo>
                      <a:pt x="1044" y="1132"/>
                    </a:lnTo>
                    <a:lnTo>
                      <a:pt x="975" y="1100"/>
                    </a:lnTo>
                    <a:lnTo>
                      <a:pt x="911" y="1064"/>
                    </a:lnTo>
                    <a:lnTo>
                      <a:pt x="846" y="1028"/>
                    </a:lnTo>
                    <a:lnTo>
                      <a:pt x="782" y="987"/>
                    </a:lnTo>
                    <a:lnTo>
                      <a:pt x="717" y="943"/>
                    </a:lnTo>
                    <a:lnTo>
                      <a:pt x="657" y="899"/>
                    </a:lnTo>
                    <a:lnTo>
                      <a:pt x="600" y="854"/>
                    </a:lnTo>
                    <a:lnTo>
                      <a:pt x="544" y="802"/>
                    </a:lnTo>
                    <a:lnTo>
                      <a:pt x="487" y="754"/>
                    </a:lnTo>
                    <a:lnTo>
                      <a:pt x="435" y="701"/>
                    </a:lnTo>
                    <a:lnTo>
                      <a:pt x="383" y="645"/>
                    </a:lnTo>
                    <a:lnTo>
                      <a:pt x="334" y="589"/>
                    </a:lnTo>
                    <a:lnTo>
                      <a:pt x="290" y="528"/>
                    </a:lnTo>
                    <a:lnTo>
                      <a:pt x="246" y="468"/>
                    </a:lnTo>
                    <a:lnTo>
                      <a:pt x="201" y="407"/>
                    </a:lnTo>
                    <a:lnTo>
                      <a:pt x="161" y="343"/>
                    </a:lnTo>
                    <a:lnTo>
                      <a:pt x="125" y="278"/>
                    </a:lnTo>
                    <a:lnTo>
                      <a:pt x="88" y="210"/>
                    </a:lnTo>
                    <a:lnTo>
                      <a:pt x="56" y="141"/>
                    </a:lnTo>
                    <a:lnTo>
                      <a:pt x="28" y="73"/>
                    </a:lnTo>
                    <a:lnTo>
                      <a:pt x="0" y="0"/>
                    </a:lnTo>
                    <a:lnTo>
                      <a:pt x="866" y="0"/>
                    </a:lnTo>
                    <a:close/>
                  </a:path>
                </a:pathLst>
              </a:custGeom>
              <a:solidFill>
                <a:srgbClr val="E5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54" name="Freeform 9">
                <a:extLst>
                  <a:ext uri="{FF2B5EF4-FFF2-40B4-BE49-F238E27FC236}">
                    <a16:creationId xmlns:a16="http://schemas.microsoft.com/office/drawing/2014/main" id="{44119684-E700-E275-34C4-4631F1651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8560"/>
                <a:ext cx="3772" cy="1342"/>
              </a:xfrm>
              <a:custGeom>
                <a:avLst/>
                <a:gdLst>
                  <a:gd name="T0" fmla="*/ 2913 w 3772"/>
                  <a:gd name="T1" fmla="*/ 1342 h 1342"/>
                  <a:gd name="T2" fmla="*/ 2821 w 3772"/>
                  <a:gd name="T3" fmla="*/ 1221 h 1342"/>
                  <a:gd name="T4" fmla="*/ 2720 w 3772"/>
                  <a:gd name="T5" fmla="*/ 1108 h 1342"/>
                  <a:gd name="T6" fmla="*/ 2603 w 3772"/>
                  <a:gd name="T7" fmla="*/ 1011 h 1342"/>
                  <a:gd name="T8" fmla="*/ 2478 w 3772"/>
                  <a:gd name="T9" fmla="*/ 931 h 1342"/>
                  <a:gd name="T10" fmla="*/ 2341 w 3772"/>
                  <a:gd name="T11" fmla="*/ 866 h 1342"/>
                  <a:gd name="T12" fmla="*/ 2196 w 3772"/>
                  <a:gd name="T13" fmla="*/ 818 h 1342"/>
                  <a:gd name="T14" fmla="*/ 2043 w 3772"/>
                  <a:gd name="T15" fmla="*/ 785 h 1342"/>
                  <a:gd name="T16" fmla="*/ 1886 w 3772"/>
                  <a:gd name="T17" fmla="*/ 777 h 1342"/>
                  <a:gd name="T18" fmla="*/ 1729 w 3772"/>
                  <a:gd name="T19" fmla="*/ 785 h 1342"/>
                  <a:gd name="T20" fmla="*/ 1575 w 3772"/>
                  <a:gd name="T21" fmla="*/ 818 h 1342"/>
                  <a:gd name="T22" fmla="*/ 1426 w 3772"/>
                  <a:gd name="T23" fmla="*/ 866 h 1342"/>
                  <a:gd name="T24" fmla="*/ 1289 w 3772"/>
                  <a:gd name="T25" fmla="*/ 935 h 1342"/>
                  <a:gd name="T26" fmla="*/ 1164 w 3772"/>
                  <a:gd name="T27" fmla="*/ 1015 h 1342"/>
                  <a:gd name="T28" fmla="*/ 1047 w 3772"/>
                  <a:gd name="T29" fmla="*/ 1112 h 1342"/>
                  <a:gd name="T30" fmla="*/ 947 w 3772"/>
                  <a:gd name="T31" fmla="*/ 1221 h 1342"/>
                  <a:gd name="T32" fmla="*/ 858 w 3772"/>
                  <a:gd name="T33" fmla="*/ 1342 h 1342"/>
                  <a:gd name="T34" fmla="*/ 28 w 3772"/>
                  <a:gd name="T35" fmla="*/ 1269 h 1342"/>
                  <a:gd name="T36" fmla="*/ 88 w 3772"/>
                  <a:gd name="T37" fmla="*/ 1128 h 1342"/>
                  <a:gd name="T38" fmla="*/ 161 w 3772"/>
                  <a:gd name="T39" fmla="*/ 995 h 1342"/>
                  <a:gd name="T40" fmla="*/ 241 w 3772"/>
                  <a:gd name="T41" fmla="*/ 866 h 1342"/>
                  <a:gd name="T42" fmla="*/ 334 w 3772"/>
                  <a:gd name="T43" fmla="*/ 741 h 1342"/>
                  <a:gd name="T44" fmla="*/ 435 w 3772"/>
                  <a:gd name="T45" fmla="*/ 628 h 1342"/>
                  <a:gd name="T46" fmla="*/ 544 w 3772"/>
                  <a:gd name="T47" fmla="*/ 520 h 1342"/>
                  <a:gd name="T48" fmla="*/ 657 w 3772"/>
                  <a:gd name="T49" fmla="*/ 423 h 1342"/>
                  <a:gd name="T50" fmla="*/ 781 w 3772"/>
                  <a:gd name="T51" fmla="*/ 334 h 1342"/>
                  <a:gd name="T52" fmla="*/ 910 w 3772"/>
                  <a:gd name="T53" fmla="*/ 254 h 1342"/>
                  <a:gd name="T54" fmla="*/ 1047 w 3772"/>
                  <a:gd name="T55" fmla="*/ 185 h 1342"/>
                  <a:gd name="T56" fmla="*/ 1188 w 3772"/>
                  <a:gd name="T57" fmla="*/ 125 h 1342"/>
                  <a:gd name="T58" fmla="*/ 1338 w 3772"/>
                  <a:gd name="T59" fmla="*/ 76 h 1342"/>
                  <a:gd name="T60" fmla="*/ 1491 w 3772"/>
                  <a:gd name="T61" fmla="*/ 40 h 1342"/>
                  <a:gd name="T62" fmla="*/ 1644 w 3772"/>
                  <a:gd name="T63" fmla="*/ 12 h 1342"/>
                  <a:gd name="T64" fmla="*/ 1805 w 3772"/>
                  <a:gd name="T65" fmla="*/ 0 h 1342"/>
                  <a:gd name="T66" fmla="*/ 1966 w 3772"/>
                  <a:gd name="T67" fmla="*/ 0 h 1342"/>
                  <a:gd name="T68" fmla="*/ 2128 w 3772"/>
                  <a:gd name="T69" fmla="*/ 12 h 1342"/>
                  <a:gd name="T70" fmla="*/ 2285 w 3772"/>
                  <a:gd name="T71" fmla="*/ 40 h 1342"/>
                  <a:gd name="T72" fmla="*/ 2434 w 3772"/>
                  <a:gd name="T73" fmla="*/ 76 h 1342"/>
                  <a:gd name="T74" fmla="*/ 2583 w 3772"/>
                  <a:gd name="T75" fmla="*/ 125 h 1342"/>
                  <a:gd name="T76" fmla="*/ 2724 w 3772"/>
                  <a:gd name="T77" fmla="*/ 185 h 1342"/>
                  <a:gd name="T78" fmla="*/ 2861 w 3772"/>
                  <a:gd name="T79" fmla="*/ 254 h 1342"/>
                  <a:gd name="T80" fmla="*/ 2990 w 3772"/>
                  <a:gd name="T81" fmla="*/ 334 h 1342"/>
                  <a:gd name="T82" fmla="*/ 3115 w 3772"/>
                  <a:gd name="T83" fmla="*/ 423 h 1342"/>
                  <a:gd name="T84" fmla="*/ 3228 w 3772"/>
                  <a:gd name="T85" fmla="*/ 520 h 1342"/>
                  <a:gd name="T86" fmla="*/ 3337 w 3772"/>
                  <a:gd name="T87" fmla="*/ 628 h 1342"/>
                  <a:gd name="T88" fmla="*/ 3437 w 3772"/>
                  <a:gd name="T89" fmla="*/ 741 h 1342"/>
                  <a:gd name="T90" fmla="*/ 3530 w 3772"/>
                  <a:gd name="T91" fmla="*/ 866 h 1342"/>
                  <a:gd name="T92" fmla="*/ 3611 w 3772"/>
                  <a:gd name="T93" fmla="*/ 995 h 1342"/>
                  <a:gd name="T94" fmla="*/ 3683 w 3772"/>
                  <a:gd name="T95" fmla="*/ 1128 h 1342"/>
                  <a:gd name="T96" fmla="*/ 3744 w 3772"/>
                  <a:gd name="T97" fmla="*/ 1269 h 1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72" h="1342">
                    <a:moveTo>
                      <a:pt x="3772" y="1342"/>
                    </a:moveTo>
                    <a:lnTo>
                      <a:pt x="2913" y="1342"/>
                    </a:lnTo>
                    <a:lnTo>
                      <a:pt x="2869" y="1277"/>
                    </a:lnTo>
                    <a:lnTo>
                      <a:pt x="2821" y="1221"/>
                    </a:lnTo>
                    <a:lnTo>
                      <a:pt x="2772" y="1164"/>
                    </a:lnTo>
                    <a:lnTo>
                      <a:pt x="2720" y="1108"/>
                    </a:lnTo>
                    <a:lnTo>
                      <a:pt x="2664" y="1059"/>
                    </a:lnTo>
                    <a:lnTo>
                      <a:pt x="2603" y="1011"/>
                    </a:lnTo>
                    <a:lnTo>
                      <a:pt x="2543" y="971"/>
                    </a:lnTo>
                    <a:lnTo>
                      <a:pt x="2478" y="931"/>
                    </a:lnTo>
                    <a:lnTo>
                      <a:pt x="2410" y="898"/>
                    </a:lnTo>
                    <a:lnTo>
                      <a:pt x="2341" y="866"/>
                    </a:lnTo>
                    <a:lnTo>
                      <a:pt x="2269" y="838"/>
                    </a:lnTo>
                    <a:lnTo>
                      <a:pt x="2196" y="818"/>
                    </a:lnTo>
                    <a:lnTo>
                      <a:pt x="2119" y="802"/>
                    </a:lnTo>
                    <a:lnTo>
                      <a:pt x="2043" y="785"/>
                    </a:lnTo>
                    <a:lnTo>
                      <a:pt x="1966" y="777"/>
                    </a:lnTo>
                    <a:lnTo>
                      <a:pt x="1886" y="777"/>
                    </a:lnTo>
                    <a:lnTo>
                      <a:pt x="1805" y="777"/>
                    </a:lnTo>
                    <a:lnTo>
                      <a:pt x="1729" y="785"/>
                    </a:lnTo>
                    <a:lnTo>
                      <a:pt x="1648" y="802"/>
                    </a:lnTo>
                    <a:lnTo>
                      <a:pt x="1575" y="818"/>
                    </a:lnTo>
                    <a:lnTo>
                      <a:pt x="1499" y="838"/>
                    </a:lnTo>
                    <a:lnTo>
                      <a:pt x="1426" y="866"/>
                    </a:lnTo>
                    <a:lnTo>
                      <a:pt x="1358" y="898"/>
                    </a:lnTo>
                    <a:lnTo>
                      <a:pt x="1289" y="935"/>
                    </a:lnTo>
                    <a:lnTo>
                      <a:pt x="1225" y="971"/>
                    </a:lnTo>
                    <a:lnTo>
                      <a:pt x="1164" y="1015"/>
                    </a:lnTo>
                    <a:lnTo>
                      <a:pt x="1104" y="1059"/>
                    </a:lnTo>
                    <a:lnTo>
                      <a:pt x="1047" y="1112"/>
                    </a:lnTo>
                    <a:lnTo>
                      <a:pt x="995" y="1164"/>
                    </a:lnTo>
                    <a:lnTo>
                      <a:pt x="947" y="1221"/>
                    </a:lnTo>
                    <a:lnTo>
                      <a:pt x="898" y="1281"/>
                    </a:lnTo>
                    <a:lnTo>
                      <a:pt x="858" y="1342"/>
                    </a:lnTo>
                    <a:lnTo>
                      <a:pt x="0" y="1342"/>
                    </a:lnTo>
                    <a:lnTo>
                      <a:pt x="28" y="1269"/>
                    </a:lnTo>
                    <a:lnTo>
                      <a:pt x="56" y="1196"/>
                    </a:lnTo>
                    <a:lnTo>
                      <a:pt x="88" y="1128"/>
                    </a:lnTo>
                    <a:lnTo>
                      <a:pt x="125" y="1059"/>
                    </a:lnTo>
                    <a:lnTo>
                      <a:pt x="161" y="995"/>
                    </a:lnTo>
                    <a:lnTo>
                      <a:pt x="201" y="927"/>
                    </a:lnTo>
                    <a:lnTo>
                      <a:pt x="241" y="866"/>
                    </a:lnTo>
                    <a:lnTo>
                      <a:pt x="286" y="802"/>
                    </a:lnTo>
                    <a:lnTo>
                      <a:pt x="334" y="741"/>
                    </a:lnTo>
                    <a:lnTo>
                      <a:pt x="382" y="685"/>
                    </a:lnTo>
                    <a:lnTo>
                      <a:pt x="435" y="628"/>
                    </a:lnTo>
                    <a:lnTo>
                      <a:pt x="487" y="572"/>
                    </a:lnTo>
                    <a:lnTo>
                      <a:pt x="544" y="520"/>
                    </a:lnTo>
                    <a:lnTo>
                      <a:pt x="600" y="471"/>
                    </a:lnTo>
                    <a:lnTo>
                      <a:pt x="657" y="423"/>
                    </a:lnTo>
                    <a:lnTo>
                      <a:pt x="721" y="379"/>
                    </a:lnTo>
                    <a:lnTo>
                      <a:pt x="781" y="334"/>
                    </a:lnTo>
                    <a:lnTo>
                      <a:pt x="846" y="294"/>
                    </a:lnTo>
                    <a:lnTo>
                      <a:pt x="910" y="254"/>
                    </a:lnTo>
                    <a:lnTo>
                      <a:pt x="979" y="217"/>
                    </a:lnTo>
                    <a:lnTo>
                      <a:pt x="1047" y="185"/>
                    </a:lnTo>
                    <a:lnTo>
                      <a:pt x="1120" y="153"/>
                    </a:lnTo>
                    <a:lnTo>
                      <a:pt x="1188" y="125"/>
                    </a:lnTo>
                    <a:lnTo>
                      <a:pt x="1261" y="101"/>
                    </a:lnTo>
                    <a:lnTo>
                      <a:pt x="1338" y="76"/>
                    </a:lnTo>
                    <a:lnTo>
                      <a:pt x="1414" y="56"/>
                    </a:lnTo>
                    <a:lnTo>
                      <a:pt x="1491" y="40"/>
                    </a:lnTo>
                    <a:lnTo>
                      <a:pt x="1567" y="24"/>
                    </a:lnTo>
                    <a:lnTo>
                      <a:pt x="1644" y="12"/>
                    </a:lnTo>
                    <a:lnTo>
                      <a:pt x="1724" y="4"/>
                    </a:lnTo>
                    <a:lnTo>
                      <a:pt x="1805" y="0"/>
                    </a:lnTo>
                    <a:lnTo>
                      <a:pt x="1886" y="0"/>
                    </a:lnTo>
                    <a:lnTo>
                      <a:pt x="1966" y="0"/>
                    </a:lnTo>
                    <a:lnTo>
                      <a:pt x="2047" y="4"/>
                    </a:lnTo>
                    <a:lnTo>
                      <a:pt x="2128" y="12"/>
                    </a:lnTo>
                    <a:lnTo>
                      <a:pt x="2204" y="24"/>
                    </a:lnTo>
                    <a:lnTo>
                      <a:pt x="2285" y="40"/>
                    </a:lnTo>
                    <a:lnTo>
                      <a:pt x="2361" y="56"/>
                    </a:lnTo>
                    <a:lnTo>
                      <a:pt x="2434" y="76"/>
                    </a:lnTo>
                    <a:lnTo>
                      <a:pt x="2510" y="101"/>
                    </a:lnTo>
                    <a:lnTo>
                      <a:pt x="2583" y="125"/>
                    </a:lnTo>
                    <a:lnTo>
                      <a:pt x="2655" y="153"/>
                    </a:lnTo>
                    <a:lnTo>
                      <a:pt x="2724" y="185"/>
                    </a:lnTo>
                    <a:lnTo>
                      <a:pt x="2792" y="217"/>
                    </a:lnTo>
                    <a:lnTo>
                      <a:pt x="2861" y="254"/>
                    </a:lnTo>
                    <a:lnTo>
                      <a:pt x="2925" y="294"/>
                    </a:lnTo>
                    <a:lnTo>
                      <a:pt x="2990" y="334"/>
                    </a:lnTo>
                    <a:lnTo>
                      <a:pt x="3050" y="379"/>
                    </a:lnTo>
                    <a:lnTo>
                      <a:pt x="3115" y="423"/>
                    </a:lnTo>
                    <a:lnTo>
                      <a:pt x="3171" y="471"/>
                    </a:lnTo>
                    <a:lnTo>
                      <a:pt x="3228" y="520"/>
                    </a:lnTo>
                    <a:lnTo>
                      <a:pt x="3284" y="572"/>
                    </a:lnTo>
                    <a:lnTo>
                      <a:pt x="3337" y="628"/>
                    </a:lnTo>
                    <a:lnTo>
                      <a:pt x="3389" y="685"/>
                    </a:lnTo>
                    <a:lnTo>
                      <a:pt x="3437" y="741"/>
                    </a:lnTo>
                    <a:lnTo>
                      <a:pt x="3486" y="802"/>
                    </a:lnTo>
                    <a:lnTo>
                      <a:pt x="3530" y="866"/>
                    </a:lnTo>
                    <a:lnTo>
                      <a:pt x="3570" y="927"/>
                    </a:lnTo>
                    <a:lnTo>
                      <a:pt x="3611" y="995"/>
                    </a:lnTo>
                    <a:lnTo>
                      <a:pt x="3647" y="1059"/>
                    </a:lnTo>
                    <a:lnTo>
                      <a:pt x="3683" y="1128"/>
                    </a:lnTo>
                    <a:lnTo>
                      <a:pt x="3715" y="1196"/>
                    </a:lnTo>
                    <a:lnTo>
                      <a:pt x="3744" y="1269"/>
                    </a:lnTo>
                    <a:lnTo>
                      <a:pt x="3772" y="1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55" name="Freeform 10">
                <a:extLst>
                  <a:ext uri="{FF2B5EF4-FFF2-40B4-BE49-F238E27FC236}">
                    <a16:creationId xmlns:a16="http://schemas.microsoft.com/office/drawing/2014/main" id="{B78C5DC8-29AA-E36B-EBE2-7BF48F1F5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9881"/>
                <a:ext cx="875" cy="37"/>
              </a:xfrm>
              <a:custGeom>
                <a:avLst/>
                <a:gdLst>
                  <a:gd name="T0" fmla="*/ 0 w 875"/>
                  <a:gd name="T1" fmla="*/ 29 h 37"/>
                  <a:gd name="T2" fmla="*/ 16 w 875"/>
                  <a:gd name="T3" fmla="*/ 37 h 37"/>
                  <a:gd name="T4" fmla="*/ 875 w 875"/>
                  <a:gd name="T5" fmla="*/ 37 h 37"/>
                  <a:gd name="T6" fmla="*/ 875 w 875"/>
                  <a:gd name="T7" fmla="*/ 4 h 37"/>
                  <a:gd name="T8" fmla="*/ 16 w 875"/>
                  <a:gd name="T9" fmla="*/ 0 h 37"/>
                  <a:gd name="T10" fmla="*/ 28 w 875"/>
                  <a:gd name="T11" fmla="*/ 8 h 37"/>
                  <a:gd name="T12" fmla="*/ 0 w 875"/>
                  <a:gd name="T13" fmla="*/ 29 h 37"/>
                  <a:gd name="T14" fmla="*/ 4 w 875"/>
                  <a:gd name="T15" fmla="*/ 37 h 37"/>
                  <a:gd name="T16" fmla="*/ 16 w 875"/>
                  <a:gd name="T17" fmla="*/ 37 h 37"/>
                  <a:gd name="T18" fmla="*/ 0 w 875"/>
                  <a:gd name="T19" fmla="*/ 2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5" h="37">
                    <a:moveTo>
                      <a:pt x="0" y="29"/>
                    </a:moveTo>
                    <a:lnTo>
                      <a:pt x="16" y="37"/>
                    </a:lnTo>
                    <a:lnTo>
                      <a:pt x="875" y="37"/>
                    </a:lnTo>
                    <a:lnTo>
                      <a:pt x="875" y="4"/>
                    </a:lnTo>
                    <a:lnTo>
                      <a:pt x="16" y="0"/>
                    </a:lnTo>
                    <a:lnTo>
                      <a:pt x="28" y="8"/>
                    </a:lnTo>
                    <a:lnTo>
                      <a:pt x="0" y="29"/>
                    </a:lnTo>
                    <a:lnTo>
                      <a:pt x="4" y="37"/>
                    </a:lnTo>
                    <a:lnTo>
                      <a:pt x="16" y="3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56" name="Freeform 11">
                <a:extLst>
                  <a:ext uri="{FF2B5EF4-FFF2-40B4-BE49-F238E27FC236}">
                    <a16:creationId xmlns:a16="http://schemas.microsoft.com/office/drawing/2014/main" id="{79D9DBFF-38D5-EA88-4D88-788F3C2E0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9321"/>
                <a:ext cx="1039" cy="589"/>
              </a:xfrm>
              <a:custGeom>
                <a:avLst/>
                <a:gdLst>
                  <a:gd name="T0" fmla="*/ 0 w 1039"/>
                  <a:gd name="T1" fmla="*/ 33 h 589"/>
                  <a:gd name="T2" fmla="*/ 80 w 1039"/>
                  <a:gd name="T3" fmla="*/ 37 h 589"/>
                  <a:gd name="T4" fmla="*/ 157 w 1039"/>
                  <a:gd name="T5" fmla="*/ 45 h 589"/>
                  <a:gd name="T6" fmla="*/ 233 w 1039"/>
                  <a:gd name="T7" fmla="*/ 57 h 589"/>
                  <a:gd name="T8" fmla="*/ 306 w 1039"/>
                  <a:gd name="T9" fmla="*/ 73 h 589"/>
                  <a:gd name="T10" fmla="*/ 379 w 1039"/>
                  <a:gd name="T11" fmla="*/ 93 h 589"/>
                  <a:gd name="T12" fmla="*/ 451 w 1039"/>
                  <a:gd name="T13" fmla="*/ 121 h 589"/>
                  <a:gd name="T14" fmla="*/ 520 w 1039"/>
                  <a:gd name="T15" fmla="*/ 149 h 589"/>
                  <a:gd name="T16" fmla="*/ 584 w 1039"/>
                  <a:gd name="T17" fmla="*/ 186 h 589"/>
                  <a:gd name="T18" fmla="*/ 649 w 1039"/>
                  <a:gd name="T19" fmla="*/ 222 h 589"/>
                  <a:gd name="T20" fmla="*/ 709 w 1039"/>
                  <a:gd name="T21" fmla="*/ 266 h 589"/>
                  <a:gd name="T22" fmla="*/ 765 w 1039"/>
                  <a:gd name="T23" fmla="*/ 311 h 589"/>
                  <a:gd name="T24" fmla="*/ 822 w 1039"/>
                  <a:gd name="T25" fmla="*/ 359 h 589"/>
                  <a:gd name="T26" fmla="*/ 874 w 1039"/>
                  <a:gd name="T27" fmla="*/ 411 h 589"/>
                  <a:gd name="T28" fmla="*/ 923 w 1039"/>
                  <a:gd name="T29" fmla="*/ 468 h 589"/>
                  <a:gd name="T30" fmla="*/ 971 w 1039"/>
                  <a:gd name="T31" fmla="*/ 528 h 589"/>
                  <a:gd name="T32" fmla="*/ 1011 w 1039"/>
                  <a:gd name="T33" fmla="*/ 589 h 589"/>
                  <a:gd name="T34" fmla="*/ 1039 w 1039"/>
                  <a:gd name="T35" fmla="*/ 568 h 589"/>
                  <a:gd name="T36" fmla="*/ 995 w 1039"/>
                  <a:gd name="T37" fmla="*/ 508 h 589"/>
                  <a:gd name="T38" fmla="*/ 951 w 1039"/>
                  <a:gd name="T39" fmla="*/ 448 h 589"/>
                  <a:gd name="T40" fmla="*/ 898 w 1039"/>
                  <a:gd name="T41" fmla="*/ 391 h 589"/>
                  <a:gd name="T42" fmla="*/ 846 w 1039"/>
                  <a:gd name="T43" fmla="*/ 335 h 589"/>
                  <a:gd name="T44" fmla="*/ 790 w 1039"/>
                  <a:gd name="T45" fmla="*/ 286 h 589"/>
                  <a:gd name="T46" fmla="*/ 729 w 1039"/>
                  <a:gd name="T47" fmla="*/ 238 h 589"/>
                  <a:gd name="T48" fmla="*/ 665 w 1039"/>
                  <a:gd name="T49" fmla="*/ 194 h 589"/>
                  <a:gd name="T50" fmla="*/ 600 w 1039"/>
                  <a:gd name="T51" fmla="*/ 157 h 589"/>
                  <a:gd name="T52" fmla="*/ 532 w 1039"/>
                  <a:gd name="T53" fmla="*/ 121 h 589"/>
                  <a:gd name="T54" fmla="*/ 463 w 1039"/>
                  <a:gd name="T55" fmla="*/ 89 h 589"/>
                  <a:gd name="T56" fmla="*/ 391 w 1039"/>
                  <a:gd name="T57" fmla="*/ 61 h 589"/>
                  <a:gd name="T58" fmla="*/ 314 w 1039"/>
                  <a:gd name="T59" fmla="*/ 41 h 589"/>
                  <a:gd name="T60" fmla="*/ 237 w 1039"/>
                  <a:gd name="T61" fmla="*/ 20 h 589"/>
                  <a:gd name="T62" fmla="*/ 161 w 1039"/>
                  <a:gd name="T63" fmla="*/ 8 h 589"/>
                  <a:gd name="T64" fmla="*/ 80 w 1039"/>
                  <a:gd name="T65" fmla="*/ 0 h 589"/>
                  <a:gd name="T66" fmla="*/ 0 w 1039"/>
                  <a:gd name="T67" fmla="*/ 0 h 589"/>
                  <a:gd name="T68" fmla="*/ 0 w 1039"/>
                  <a:gd name="T69" fmla="*/ 33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39" h="589">
                    <a:moveTo>
                      <a:pt x="0" y="33"/>
                    </a:moveTo>
                    <a:lnTo>
                      <a:pt x="80" y="37"/>
                    </a:lnTo>
                    <a:lnTo>
                      <a:pt x="157" y="45"/>
                    </a:lnTo>
                    <a:lnTo>
                      <a:pt x="233" y="57"/>
                    </a:lnTo>
                    <a:lnTo>
                      <a:pt x="306" y="73"/>
                    </a:lnTo>
                    <a:lnTo>
                      <a:pt x="379" y="93"/>
                    </a:lnTo>
                    <a:lnTo>
                      <a:pt x="451" y="121"/>
                    </a:lnTo>
                    <a:lnTo>
                      <a:pt x="520" y="149"/>
                    </a:lnTo>
                    <a:lnTo>
                      <a:pt x="584" y="186"/>
                    </a:lnTo>
                    <a:lnTo>
                      <a:pt x="649" y="222"/>
                    </a:lnTo>
                    <a:lnTo>
                      <a:pt x="709" y="266"/>
                    </a:lnTo>
                    <a:lnTo>
                      <a:pt x="765" y="311"/>
                    </a:lnTo>
                    <a:lnTo>
                      <a:pt x="822" y="359"/>
                    </a:lnTo>
                    <a:lnTo>
                      <a:pt x="874" y="411"/>
                    </a:lnTo>
                    <a:lnTo>
                      <a:pt x="923" y="468"/>
                    </a:lnTo>
                    <a:lnTo>
                      <a:pt x="971" y="528"/>
                    </a:lnTo>
                    <a:lnTo>
                      <a:pt x="1011" y="589"/>
                    </a:lnTo>
                    <a:lnTo>
                      <a:pt x="1039" y="568"/>
                    </a:lnTo>
                    <a:lnTo>
                      <a:pt x="995" y="508"/>
                    </a:lnTo>
                    <a:lnTo>
                      <a:pt x="951" y="448"/>
                    </a:lnTo>
                    <a:lnTo>
                      <a:pt x="898" y="391"/>
                    </a:lnTo>
                    <a:lnTo>
                      <a:pt x="846" y="335"/>
                    </a:lnTo>
                    <a:lnTo>
                      <a:pt x="790" y="286"/>
                    </a:lnTo>
                    <a:lnTo>
                      <a:pt x="729" y="238"/>
                    </a:lnTo>
                    <a:lnTo>
                      <a:pt x="665" y="194"/>
                    </a:lnTo>
                    <a:lnTo>
                      <a:pt x="600" y="157"/>
                    </a:lnTo>
                    <a:lnTo>
                      <a:pt x="532" y="121"/>
                    </a:lnTo>
                    <a:lnTo>
                      <a:pt x="463" y="89"/>
                    </a:lnTo>
                    <a:lnTo>
                      <a:pt x="391" y="61"/>
                    </a:lnTo>
                    <a:lnTo>
                      <a:pt x="314" y="41"/>
                    </a:lnTo>
                    <a:lnTo>
                      <a:pt x="237" y="20"/>
                    </a:lnTo>
                    <a:lnTo>
                      <a:pt x="161" y="8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57" name="Freeform 12">
                <a:extLst>
                  <a:ext uri="{FF2B5EF4-FFF2-40B4-BE49-F238E27FC236}">
                    <a16:creationId xmlns:a16="http://schemas.microsoft.com/office/drawing/2014/main" id="{675ACE13-A77B-8C9A-620D-7309BBDE7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9321"/>
                <a:ext cx="1044" cy="597"/>
              </a:xfrm>
              <a:custGeom>
                <a:avLst/>
                <a:gdLst>
                  <a:gd name="T0" fmla="*/ 16 w 1044"/>
                  <a:gd name="T1" fmla="*/ 597 h 597"/>
                  <a:gd name="T2" fmla="*/ 28 w 1044"/>
                  <a:gd name="T3" fmla="*/ 593 h 597"/>
                  <a:gd name="T4" fmla="*/ 72 w 1044"/>
                  <a:gd name="T5" fmla="*/ 528 h 597"/>
                  <a:gd name="T6" fmla="*/ 117 w 1044"/>
                  <a:gd name="T7" fmla="*/ 472 h 597"/>
                  <a:gd name="T8" fmla="*/ 165 w 1044"/>
                  <a:gd name="T9" fmla="*/ 415 h 597"/>
                  <a:gd name="T10" fmla="*/ 218 w 1044"/>
                  <a:gd name="T11" fmla="*/ 363 h 597"/>
                  <a:gd name="T12" fmla="*/ 274 w 1044"/>
                  <a:gd name="T13" fmla="*/ 315 h 597"/>
                  <a:gd name="T14" fmla="*/ 334 w 1044"/>
                  <a:gd name="T15" fmla="*/ 266 h 597"/>
                  <a:gd name="T16" fmla="*/ 395 w 1044"/>
                  <a:gd name="T17" fmla="*/ 226 h 597"/>
                  <a:gd name="T18" fmla="*/ 459 w 1044"/>
                  <a:gd name="T19" fmla="*/ 186 h 597"/>
                  <a:gd name="T20" fmla="*/ 524 w 1044"/>
                  <a:gd name="T21" fmla="*/ 153 h 597"/>
                  <a:gd name="T22" fmla="*/ 592 w 1044"/>
                  <a:gd name="T23" fmla="*/ 121 h 597"/>
                  <a:gd name="T24" fmla="*/ 665 w 1044"/>
                  <a:gd name="T25" fmla="*/ 93 h 597"/>
                  <a:gd name="T26" fmla="*/ 737 w 1044"/>
                  <a:gd name="T27" fmla="*/ 73 h 597"/>
                  <a:gd name="T28" fmla="*/ 810 w 1044"/>
                  <a:gd name="T29" fmla="*/ 57 h 597"/>
                  <a:gd name="T30" fmla="*/ 887 w 1044"/>
                  <a:gd name="T31" fmla="*/ 45 h 597"/>
                  <a:gd name="T32" fmla="*/ 963 w 1044"/>
                  <a:gd name="T33" fmla="*/ 37 h 597"/>
                  <a:gd name="T34" fmla="*/ 1044 w 1044"/>
                  <a:gd name="T35" fmla="*/ 33 h 597"/>
                  <a:gd name="T36" fmla="*/ 1044 w 1044"/>
                  <a:gd name="T37" fmla="*/ 0 h 597"/>
                  <a:gd name="T38" fmla="*/ 963 w 1044"/>
                  <a:gd name="T39" fmla="*/ 0 h 597"/>
                  <a:gd name="T40" fmla="*/ 882 w 1044"/>
                  <a:gd name="T41" fmla="*/ 8 h 597"/>
                  <a:gd name="T42" fmla="*/ 806 w 1044"/>
                  <a:gd name="T43" fmla="*/ 20 h 597"/>
                  <a:gd name="T44" fmla="*/ 725 w 1044"/>
                  <a:gd name="T45" fmla="*/ 41 h 597"/>
                  <a:gd name="T46" fmla="*/ 653 w 1044"/>
                  <a:gd name="T47" fmla="*/ 61 h 597"/>
                  <a:gd name="T48" fmla="*/ 580 w 1044"/>
                  <a:gd name="T49" fmla="*/ 89 h 597"/>
                  <a:gd name="T50" fmla="*/ 508 w 1044"/>
                  <a:gd name="T51" fmla="*/ 121 h 597"/>
                  <a:gd name="T52" fmla="*/ 439 w 1044"/>
                  <a:gd name="T53" fmla="*/ 157 h 597"/>
                  <a:gd name="T54" fmla="*/ 375 w 1044"/>
                  <a:gd name="T55" fmla="*/ 198 h 597"/>
                  <a:gd name="T56" fmla="*/ 314 w 1044"/>
                  <a:gd name="T57" fmla="*/ 242 h 597"/>
                  <a:gd name="T58" fmla="*/ 254 w 1044"/>
                  <a:gd name="T59" fmla="*/ 286 h 597"/>
                  <a:gd name="T60" fmla="*/ 197 w 1044"/>
                  <a:gd name="T61" fmla="*/ 339 h 597"/>
                  <a:gd name="T62" fmla="*/ 141 w 1044"/>
                  <a:gd name="T63" fmla="*/ 391 h 597"/>
                  <a:gd name="T64" fmla="*/ 93 w 1044"/>
                  <a:gd name="T65" fmla="*/ 448 h 597"/>
                  <a:gd name="T66" fmla="*/ 44 w 1044"/>
                  <a:gd name="T67" fmla="*/ 508 h 597"/>
                  <a:gd name="T68" fmla="*/ 0 w 1044"/>
                  <a:gd name="T69" fmla="*/ 572 h 597"/>
                  <a:gd name="T70" fmla="*/ 16 w 1044"/>
                  <a:gd name="T71" fmla="*/ 564 h 597"/>
                  <a:gd name="T72" fmla="*/ 16 w 1044"/>
                  <a:gd name="T73" fmla="*/ 597 h 597"/>
                  <a:gd name="T74" fmla="*/ 24 w 1044"/>
                  <a:gd name="T75" fmla="*/ 597 h 597"/>
                  <a:gd name="T76" fmla="*/ 28 w 1044"/>
                  <a:gd name="T77" fmla="*/ 593 h 597"/>
                  <a:gd name="T78" fmla="*/ 16 w 1044"/>
                  <a:gd name="T79" fmla="*/ 597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4" h="597">
                    <a:moveTo>
                      <a:pt x="16" y="597"/>
                    </a:moveTo>
                    <a:lnTo>
                      <a:pt x="28" y="593"/>
                    </a:lnTo>
                    <a:lnTo>
                      <a:pt x="72" y="528"/>
                    </a:lnTo>
                    <a:lnTo>
                      <a:pt x="117" y="472"/>
                    </a:lnTo>
                    <a:lnTo>
                      <a:pt x="165" y="415"/>
                    </a:lnTo>
                    <a:lnTo>
                      <a:pt x="218" y="363"/>
                    </a:lnTo>
                    <a:lnTo>
                      <a:pt x="274" y="315"/>
                    </a:lnTo>
                    <a:lnTo>
                      <a:pt x="334" y="266"/>
                    </a:lnTo>
                    <a:lnTo>
                      <a:pt x="395" y="226"/>
                    </a:lnTo>
                    <a:lnTo>
                      <a:pt x="459" y="186"/>
                    </a:lnTo>
                    <a:lnTo>
                      <a:pt x="524" y="153"/>
                    </a:lnTo>
                    <a:lnTo>
                      <a:pt x="592" y="121"/>
                    </a:lnTo>
                    <a:lnTo>
                      <a:pt x="665" y="93"/>
                    </a:lnTo>
                    <a:lnTo>
                      <a:pt x="737" y="73"/>
                    </a:lnTo>
                    <a:lnTo>
                      <a:pt x="810" y="57"/>
                    </a:lnTo>
                    <a:lnTo>
                      <a:pt x="887" y="45"/>
                    </a:lnTo>
                    <a:lnTo>
                      <a:pt x="963" y="37"/>
                    </a:lnTo>
                    <a:lnTo>
                      <a:pt x="1044" y="33"/>
                    </a:lnTo>
                    <a:lnTo>
                      <a:pt x="1044" y="0"/>
                    </a:lnTo>
                    <a:lnTo>
                      <a:pt x="963" y="0"/>
                    </a:lnTo>
                    <a:lnTo>
                      <a:pt x="882" y="8"/>
                    </a:lnTo>
                    <a:lnTo>
                      <a:pt x="806" y="20"/>
                    </a:lnTo>
                    <a:lnTo>
                      <a:pt x="725" y="41"/>
                    </a:lnTo>
                    <a:lnTo>
                      <a:pt x="653" y="61"/>
                    </a:lnTo>
                    <a:lnTo>
                      <a:pt x="580" y="89"/>
                    </a:lnTo>
                    <a:lnTo>
                      <a:pt x="508" y="121"/>
                    </a:lnTo>
                    <a:lnTo>
                      <a:pt x="439" y="157"/>
                    </a:lnTo>
                    <a:lnTo>
                      <a:pt x="375" y="198"/>
                    </a:lnTo>
                    <a:lnTo>
                      <a:pt x="314" y="242"/>
                    </a:lnTo>
                    <a:lnTo>
                      <a:pt x="254" y="286"/>
                    </a:lnTo>
                    <a:lnTo>
                      <a:pt x="197" y="339"/>
                    </a:lnTo>
                    <a:lnTo>
                      <a:pt x="141" y="391"/>
                    </a:lnTo>
                    <a:lnTo>
                      <a:pt x="93" y="448"/>
                    </a:lnTo>
                    <a:lnTo>
                      <a:pt x="44" y="508"/>
                    </a:lnTo>
                    <a:lnTo>
                      <a:pt x="0" y="572"/>
                    </a:lnTo>
                    <a:lnTo>
                      <a:pt x="16" y="564"/>
                    </a:lnTo>
                    <a:lnTo>
                      <a:pt x="16" y="597"/>
                    </a:lnTo>
                    <a:lnTo>
                      <a:pt x="24" y="597"/>
                    </a:lnTo>
                    <a:lnTo>
                      <a:pt x="28" y="593"/>
                    </a:lnTo>
                    <a:lnTo>
                      <a:pt x="16" y="597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58" name="Freeform 13">
                <a:extLst>
                  <a:ext uri="{FF2B5EF4-FFF2-40B4-BE49-F238E27FC236}">
                    <a16:creationId xmlns:a16="http://schemas.microsoft.com/office/drawing/2014/main" id="{0F27D250-55D5-84CD-083B-EBB5F0947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1" y="9885"/>
                <a:ext cx="883" cy="33"/>
              </a:xfrm>
              <a:custGeom>
                <a:avLst/>
                <a:gdLst>
                  <a:gd name="T0" fmla="*/ 9 w 883"/>
                  <a:gd name="T1" fmla="*/ 13 h 33"/>
                  <a:gd name="T2" fmla="*/ 25 w 883"/>
                  <a:gd name="T3" fmla="*/ 33 h 33"/>
                  <a:gd name="T4" fmla="*/ 883 w 883"/>
                  <a:gd name="T5" fmla="*/ 33 h 33"/>
                  <a:gd name="T6" fmla="*/ 883 w 883"/>
                  <a:gd name="T7" fmla="*/ 0 h 33"/>
                  <a:gd name="T8" fmla="*/ 25 w 883"/>
                  <a:gd name="T9" fmla="*/ 0 h 33"/>
                  <a:gd name="T10" fmla="*/ 41 w 883"/>
                  <a:gd name="T11" fmla="*/ 21 h 33"/>
                  <a:gd name="T12" fmla="*/ 9 w 883"/>
                  <a:gd name="T13" fmla="*/ 13 h 33"/>
                  <a:gd name="T14" fmla="*/ 0 w 883"/>
                  <a:gd name="T15" fmla="*/ 33 h 33"/>
                  <a:gd name="T16" fmla="*/ 25 w 883"/>
                  <a:gd name="T17" fmla="*/ 33 h 33"/>
                  <a:gd name="T18" fmla="*/ 9 w 883"/>
                  <a:gd name="T19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3" h="33">
                    <a:moveTo>
                      <a:pt x="9" y="13"/>
                    </a:moveTo>
                    <a:lnTo>
                      <a:pt x="25" y="33"/>
                    </a:lnTo>
                    <a:lnTo>
                      <a:pt x="883" y="33"/>
                    </a:lnTo>
                    <a:lnTo>
                      <a:pt x="883" y="0"/>
                    </a:lnTo>
                    <a:lnTo>
                      <a:pt x="25" y="0"/>
                    </a:lnTo>
                    <a:lnTo>
                      <a:pt x="41" y="21"/>
                    </a:lnTo>
                    <a:lnTo>
                      <a:pt x="9" y="13"/>
                    </a:lnTo>
                    <a:lnTo>
                      <a:pt x="0" y="33"/>
                    </a:lnTo>
                    <a:lnTo>
                      <a:pt x="25" y="3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59" name="Freeform 14">
                <a:extLst>
                  <a:ext uri="{FF2B5EF4-FFF2-40B4-BE49-F238E27FC236}">
                    <a16:creationId xmlns:a16="http://schemas.microsoft.com/office/drawing/2014/main" id="{CC3350ED-560E-F8B0-A555-E6F422DF9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0" y="8544"/>
                <a:ext cx="1902" cy="1362"/>
              </a:xfrm>
              <a:custGeom>
                <a:avLst/>
                <a:gdLst>
                  <a:gd name="T0" fmla="*/ 1821 w 1902"/>
                  <a:gd name="T1" fmla="*/ 0 h 1362"/>
                  <a:gd name="T2" fmla="*/ 1660 w 1902"/>
                  <a:gd name="T3" fmla="*/ 12 h 1362"/>
                  <a:gd name="T4" fmla="*/ 1503 w 1902"/>
                  <a:gd name="T5" fmla="*/ 40 h 1362"/>
                  <a:gd name="T6" fmla="*/ 1350 w 1902"/>
                  <a:gd name="T7" fmla="*/ 76 h 1362"/>
                  <a:gd name="T8" fmla="*/ 1200 w 1902"/>
                  <a:gd name="T9" fmla="*/ 125 h 1362"/>
                  <a:gd name="T10" fmla="*/ 1055 w 1902"/>
                  <a:gd name="T11" fmla="*/ 185 h 1362"/>
                  <a:gd name="T12" fmla="*/ 918 w 1902"/>
                  <a:gd name="T13" fmla="*/ 254 h 1362"/>
                  <a:gd name="T14" fmla="*/ 789 w 1902"/>
                  <a:gd name="T15" fmla="*/ 334 h 1362"/>
                  <a:gd name="T16" fmla="*/ 664 w 1902"/>
                  <a:gd name="T17" fmla="*/ 427 h 1362"/>
                  <a:gd name="T18" fmla="*/ 548 w 1902"/>
                  <a:gd name="T19" fmla="*/ 523 h 1362"/>
                  <a:gd name="T20" fmla="*/ 439 w 1902"/>
                  <a:gd name="T21" fmla="*/ 632 h 1362"/>
                  <a:gd name="T22" fmla="*/ 338 w 1902"/>
                  <a:gd name="T23" fmla="*/ 749 h 1362"/>
                  <a:gd name="T24" fmla="*/ 245 w 1902"/>
                  <a:gd name="T25" fmla="*/ 870 h 1362"/>
                  <a:gd name="T26" fmla="*/ 161 w 1902"/>
                  <a:gd name="T27" fmla="*/ 999 h 1362"/>
                  <a:gd name="T28" fmla="*/ 88 w 1902"/>
                  <a:gd name="T29" fmla="*/ 1136 h 1362"/>
                  <a:gd name="T30" fmla="*/ 28 w 1902"/>
                  <a:gd name="T31" fmla="*/ 1277 h 1362"/>
                  <a:gd name="T32" fmla="*/ 32 w 1902"/>
                  <a:gd name="T33" fmla="*/ 1362 h 1362"/>
                  <a:gd name="T34" fmla="*/ 88 w 1902"/>
                  <a:gd name="T35" fmla="*/ 1221 h 1362"/>
                  <a:gd name="T36" fmla="*/ 157 w 1902"/>
                  <a:gd name="T37" fmla="*/ 1084 h 1362"/>
                  <a:gd name="T38" fmla="*/ 229 w 1902"/>
                  <a:gd name="T39" fmla="*/ 955 h 1362"/>
                  <a:gd name="T40" fmla="*/ 318 w 1902"/>
                  <a:gd name="T41" fmla="*/ 830 h 1362"/>
                  <a:gd name="T42" fmla="*/ 411 w 1902"/>
                  <a:gd name="T43" fmla="*/ 713 h 1362"/>
                  <a:gd name="T44" fmla="*/ 515 w 1902"/>
                  <a:gd name="T45" fmla="*/ 600 h 1362"/>
                  <a:gd name="T46" fmla="*/ 628 w 1902"/>
                  <a:gd name="T47" fmla="*/ 499 h 1362"/>
                  <a:gd name="T48" fmla="*/ 745 w 1902"/>
                  <a:gd name="T49" fmla="*/ 407 h 1362"/>
                  <a:gd name="T50" fmla="*/ 870 w 1902"/>
                  <a:gd name="T51" fmla="*/ 322 h 1362"/>
                  <a:gd name="T52" fmla="*/ 1003 w 1902"/>
                  <a:gd name="T53" fmla="*/ 249 h 1362"/>
                  <a:gd name="T54" fmla="*/ 1140 w 1902"/>
                  <a:gd name="T55" fmla="*/ 185 h 1362"/>
                  <a:gd name="T56" fmla="*/ 1285 w 1902"/>
                  <a:gd name="T57" fmla="*/ 133 h 1362"/>
                  <a:gd name="T58" fmla="*/ 1434 w 1902"/>
                  <a:gd name="T59" fmla="*/ 88 h 1362"/>
                  <a:gd name="T60" fmla="*/ 1583 w 1902"/>
                  <a:gd name="T61" fmla="*/ 56 h 1362"/>
                  <a:gd name="T62" fmla="*/ 1740 w 1902"/>
                  <a:gd name="T63" fmla="*/ 40 h 1362"/>
                  <a:gd name="T64" fmla="*/ 1902 w 1902"/>
                  <a:gd name="T65" fmla="*/ 32 h 1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2" h="1362">
                    <a:moveTo>
                      <a:pt x="1902" y="0"/>
                    </a:moveTo>
                    <a:lnTo>
                      <a:pt x="1821" y="0"/>
                    </a:lnTo>
                    <a:lnTo>
                      <a:pt x="1740" y="4"/>
                    </a:lnTo>
                    <a:lnTo>
                      <a:pt x="1660" y="12"/>
                    </a:lnTo>
                    <a:lnTo>
                      <a:pt x="1579" y="24"/>
                    </a:lnTo>
                    <a:lnTo>
                      <a:pt x="1503" y="40"/>
                    </a:lnTo>
                    <a:lnTo>
                      <a:pt x="1426" y="56"/>
                    </a:lnTo>
                    <a:lnTo>
                      <a:pt x="1350" y="76"/>
                    </a:lnTo>
                    <a:lnTo>
                      <a:pt x="1273" y="100"/>
                    </a:lnTo>
                    <a:lnTo>
                      <a:pt x="1200" y="125"/>
                    </a:lnTo>
                    <a:lnTo>
                      <a:pt x="1128" y="153"/>
                    </a:lnTo>
                    <a:lnTo>
                      <a:pt x="1055" y="185"/>
                    </a:lnTo>
                    <a:lnTo>
                      <a:pt x="987" y="217"/>
                    </a:lnTo>
                    <a:lnTo>
                      <a:pt x="918" y="254"/>
                    </a:lnTo>
                    <a:lnTo>
                      <a:pt x="854" y="294"/>
                    </a:lnTo>
                    <a:lnTo>
                      <a:pt x="789" y="334"/>
                    </a:lnTo>
                    <a:lnTo>
                      <a:pt x="725" y="378"/>
                    </a:lnTo>
                    <a:lnTo>
                      <a:pt x="664" y="427"/>
                    </a:lnTo>
                    <a:lnTo>
                      <a:pt x="604" y="475"/>
                    </a:lnTo>
                    <a:lnTo>
                      <a:pt x="548" y="523"/>
                    </a:lnTo>
                    <a:lnTo>
                      <a:pt x="491" y="576"/>
                    </a:lnTo>
                    <a:lnTo>
                      <a:pt x="439" y="632"/>
                    </a:lnTo>
                    <a:lnTo>
                      <a:pt x="386" y="689"/>
                    </a:lnTo>
                    <a:lnTo>
                      <a:pt x="338" y="749"/>
                    </a:lnTo>
                    <a:lnTo>
                      <a:pt x="290" y="810"/>
                    </a:lnTo>
                    <a:lnTo>
                      <a:pt x="245" y="870"/>
                    </a:lnTo>
                    <a:lnTo>
                      <a:pt x="201" y="934"/>
                    </a:lnTo>
                    <a:lnTo>
                      <a:pt x="161" y="999"/>
                    </a:lnTo>
                    <a:lnTo>
                      <a:pt x="124" y="1067"/>
                    </a:lnTo>
                    <a:lnTo>
                      <a:pt x="88" y="1136"/>
                    </a:lnTo>
                    <a:lnTo>
                      <a:pt x="56" y="1208"/>
                    </a:lnTo>
                    <a:lnTo>
                      <a:pt x="28" y="1277"/>
                    </a:lnTo>
                    <a:lnTo>
                      <a:pt x="0" y="1354"/>
                    </a:lnTo>
                    <a:lnTo>
                      <a:pt x="32" y="1362"/>
                    </a:lnTo>
                    <a:lnTo>
                      <a:pt x="60" y="1293"/>
                    </a:lnTo>
                    <a:lnTo>
                      <a:pt x="88" y="1221"/>
                    </a:lnTo>
                    <a:lnTo>
                      <a:pt x="120" y="1152"/>
                    </a:lnTo>
                    <a:lnTo>
                      <a:pt x="157" y="1084"/>
                    </a:lnTo>
                    <a:lnTo>
                      <a:pt x="193" y="1019"/>
                    </a:lnTo>
                    <a:lnTo>
                      <a:pt x="229" y="955"/>
                    </a:lnTo>
                    <a:lnTo>
                      <a:pt x="274" y="890"/>
                    </a:lnTo>
                    <a:lnTo>
                      <a:pt x="318" y="830"/>
                    </a:lnTo>
                    <a:lnTo>
                      <a:pt x="362" y="769"/>
                    </a:lnTo>
                    <a:lnTo>
                      <a:pt x="411" y="713"/>
                    </a:lnTo>
                    <a:lnTo>
                      <a:pt x="463" y="656"/>
                    </a:lnTo>
                    <a:lnTo>
                      <a:pt x="515" y="600"/>
                    </a:lnTo>
                    <a:lnTo>
                      <a:pt x="568" y="552"/>
                    </a:lnTo>
                    <a:lnTo>
                      <a:pt x="628" y="499"/>
                    </a:lnTo>
                    <a:lnTo>
                      <a:pt x="685" y="451"/>
                    </a:lnTo>
                    <a:lnTo>
                      <a:pt x="745" y="407"/>
                    </a:lnTo>
                    <a:lnTo>
                      <a:pt x="806" y="362"/>
                    </a:lnTo>
                    <a:lnTo>
                      <a:pt x="870" y="322"/>
                    </a:lnTo>
                    <a:lnTo>
                      <a:pt x="934" y="286"/>
                    </a:lnTo>
                    <a:lnTo>
                      <a:pt x="1003" y="249"/>
                    </a:lnTo>
                    <a:lnTo>
                      <a:pt x="1072" y="217"/>
                    </a:lnTo>
                    <a:lnTo>
                      <a:pt x="1140" y="185"/>
                    </a:lnTo>
                    <a:lnTo>
                      <a:pt x="1213" y="157"/>
                    </a:lnTo>
                    <a:lnTo>
                      <a:pt x="1285" y="133"/>
                    </a:lnTo>
                    <a:lnTo>
                      <a:pt x="1358" y="108"/>
                    </a:lnTo>
                    <a:lnTo>
                      <a:pt x="1434" y="88"/>
                    </a:lnTo>
                    <a:lnTo>
                      <a:pt x="1507" y="72"/>
                    </a:lnTo>
                    <a:lnTo>
                      <a:pt x="1583" y="56"/>
                    </a:lnTo>
                    <a:lnTo>
                      <a:pt x="1664" y="48"/>
                    </a:lnTo>
                    <a:lnTo>
                      <a:pt x="1740" y="40"/>
                    </a:lnTo>
                    <a:lnTo>
                      <a:pt x="1821" y="32"/>
                    </a:lnTo>
                    <a:lnTo>
                      <a:pt x="1902" y="32"/>
                    </a:lnTo>
                    <a:lnTo>
                      <a:pt x="190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60" name="Freeform 15">
                <a:extLst>
                  <a:ext uri="{FF2B5EF4-FFF2-40B4-BE49-F238E27FC236}">
                    <a16:creationId xmlns:a16="http://schemas.microsoft.com/office/drawing/2014/main" id="{655E13A4-A701-A470-BF6B-541EC9727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8544"/>
                <a:ext cx="1910" cy="1374"/>
              </a:xfrm>
              <a:custGeom>
                <a:avLst/>
                <a:gdLst>
                  <a:gd name="T0" fmla="*/ 1902 w 1910"/>
                  <a:gd name="T1" fmla="*/ 1354 h 1374"/>
                  <a:gd name="T2" fmla="*/ 1845 w 1910"/>
                  <a:gd name="T3" fmla="*/ 1208 h 1374"/>
                  <a:gd name="T4" fmla="*/ 1777 w 1910"/>
                  <a:gd name="T5" fmla="*/ 1067 h 1374"/>
                  <a:gd name="T6" fmla="*/ 1700 w 1910"/>
                  <a:gd name="T7" fmla="*/ 934 h 1374"/>
                  <a:gd name="T8" fmla="*/ 1612 w 1910"/>
                  <a:gd name="T9" fmla="*/ 810 h 1374"/>
                  <a:gd name="T10" fmla="*/ 1515 w 1910"/>
                  <a:gd name="T11" fmla="*/ 689 h 1374"/>
                  <a:gd name="T12" fmla="*/ 1410 w 1910"/>
                  <a:gd name="T13" fmla="*/ 576 h 1374"/>
                  <a:gd name="T14" fmla="*/ 1297 w 1910"/>
                  <a:gd name="T15" fmla="*/ 475 h 1374"/>
                  <a:gd name="T16" fmla="*/ 1176 w 1910"/>
                  <a:gd name="T17" fmla="*/ 378 h 1374"/>
                  <a:gd name="T18" fmla="*/ 1048 w 1910"/>
                  <a:gd name="T19" fmla="*/ 294 h 1374"/>
                  <a:gd name="T20" fmla="*/ 915 w 1910"/>
                  <a:gd name="T21" fmla="*/ 217 h 1374"/>
                  <a:gd name="T22" fmla="*/ 773 w 1910"/>
                  <a:gd name="T23" fmla="*/ 153 h 1374"/>
                  <a:gd name="T24" fmla="*/ 628 w 1910"/>
                  <a:gd name="T25" fmla="*/ 100 h 1374"/>
                  <a:gd name="T26" fmla="*/ 479 w 1910"/>
                  <a:gd name="T27" fmla="*/ 56 h 1374"/>
                  <a:gd name="T28" fmla="*/ 322 w 1910"/>
                  <a:gd name="T29" fmla="*/ 24 h 1374"/>
                  <a:gd name="T30" fmla="*/ 161 w 1910"/>
                  <a:gd name="T31" fmla="*/ 4 h 1374"/>
                  <a:gd name="T32" fmla="*/ 0 w 1910"/>
                  <a:gd name="T33" fmla="*/ 0 h 1374"/>
                  <a:gd name="T34" fmla="*/ 80 w 1910"/>
                  <a:gd name="T35" fmla="*/ 32 h 1374"/>
                  <a:gd name="T36" fmla="*/ 237 w 1910"/>
                  <a:gd name="T37" fmla="*/ 48 h 1374"/>
                  <a:gd name="T38" fmla="*/ 395 w 1910"/>
                  <a:gd name="T39" fmla="*/ 72 h 1374"/>
                  <a:gd name="T40" fmla="*/ 544 w 1910"/>
                  <a:gd name="T41" fmla="*/ 108 h 1374"/>
                  <a:gd name="T42" fmla="*/ 689 w 1910"/>
                  <a:gd name="T43" fmla="*/ 157 h 1374"/>
                  <a:gd name="T44" fmla="*/ 830 w 1910"/>
                  <a:gd name="T45" fmla="*/ 217 h 1374"/>
                  <a:gd name="T46" fmla="*/ 967 w 1910"/>
                  <a:gd name="T47" fmla="*/ 286 h 1374"/>
                  <a:gd name="T48" fmla="*/ 1096 w 1910"/>
                  <a:gd name="T49" fmla="*/ 362 h 1374"/>
                  <a:gd name="T50" fmla="*/ 1217 w 1910"/>
                  <a:gd name="T51" fmla="*/ 451 h 1374"/>
                  <a:gd name="T52" fmla="*/ 1330 w 1910"/>
                  <a:gd name="T53" fmla="*/ 552 h 1374"/>
                  <a:gd name="T54" fmla="*/ 1438 w 1910"/>
                  <a:gd name="T55" fmla="*/ 656 h 1374"/>
                  <a:gd name="T56" fmla="*/ 1539 w 1910"/>
                  <a:gd name="T57" fmla="*/ 769 h 1374"/>
                  <a:gd name="T58" fmla="*/ 1628 w 1910"/>
                  <a:gd name="T59" fmla="*/ 890 h 1374"/>
                  <a:gd name="T60" fmla="*/ 1708 w 1910"/>
                  <a:gd name="T61" fmla="*/ 1019 h 1374"/>
                  <a:gd name="T62" fmla="*/ 1781 w 1910"/>
                  <a:gd name="T63" fmla="*/ 1152 h 1374"/>
                  <a:gd name="T64" fmla="*/ 1841 w 1910"/>
                  <a:gd name="T65" fmla="*/ 1293 h 1374"/>
                  <a:gd name="T66" fmla="*/ 1886 w 1910"/>
                  <a:gd name="T67" fmla="*/ 1341 h 1374"/>
                  <a:gd name="T68" fmla="*/ 1910 w 1910"/>
                  <a:gd name="T69" fmla="*/ 1374 h 1374"/>
                  <a:gd name="T70" fmla="*/ 1886 w 1910"/>
                  <a:gd name="T71" fmla="*/ 1374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10" h="1374">
                    <a:moveTo>
                      <a:pt x="1886" y="1374"/>
                    </a:moveTo>
                    <a:lnTo>
                      <a:pt x="1902" y="1354"/>
                    </a:lnTo>
                    <a:lnTo>
                      <a:pt x="1874" y="1277"/>
                    </a:lnTo>
                    <a:lnTo>
                      <a:pt x="1845" y="1208"/>
                    </a:lnTo>
                    <a:lnTo>
                      <a:pt x="1813" y="1136"/>
                    </a:lnTo>
                    <a:lnTo>
                      <a:pt x="1777" y="1067"/>
                    </a:lnTo>
                    <a:lnTo>
                      <a:pt x="1741" y="999"/>
                    </a:lnTo>
                    <a:lnTo>
                      <a:pt x="1700" y="934"/>
                    </a:lnTo>
                    <a:lnTo>
                      <a:pt x="1656" y="870"/>
                    </a:lnTo>
                    <a:lnTo>
                      <a:pt x="1612" y="810"/>
                    </a:lnTo>
                    <a:lnTo>
                      <a:pt x="1563" y="749"/>
                    </a:lnTo>
                    <a:lnTo>
                      <a:pt x="1515" y="689"/>
                    </a:lnTo>
                    <a:lnTo>
                      <a:pt x="1463" y="632"/>
                    </a:lnTo>
                    <a:lnTo>
                      <a:pt x="1410" y="576"/>
                    </a:lnTo>
                    <a:lnTo>
                      <a:pt x="1354" y="523"/>
                    </a:lnTo>
                    <a:lnTo>
                      <a:pt x="1297" y="475"/>
                    </a:lnTo>
                    <a:lnTo>
                      <a:pt x="1237" y="427"/>
                    </a:lnTo>
                    <a:lnTo>
                      <a:pt x="1176" y="378"/>
                    </a:lnTo>
                    <a:lnTo>
                      <a:pt x="1112" y="334"/>
                    </a:lnTo>
                    <a:lnTo>
                      <a:pt x="1048" y="294"/>
                    </a:lnTo>
                    <a:lnTo>
                      <a:pt x="983" y="254"/>
                    </a:lnTo>
                    <a:lnTo>
                      <a:pt x="915" y="217"/>
                    </a:lnTo>
                    <a:lnTo>
                      <a:pt x="846" y="185"/>
                    </a:lnTo>
                    <a:lnTo>
                      <a:pt x="773" y="153"/>
                    </a:lnTo>
                    <a:lnTo>
                      <a:pt x="701" y="125"/>
                    </a:lnTo>
                    <a:lnTo>
                      <a:pt x="628" y="100"/>
                    </a:lnTo>
                    <a:lnTo>
                      <a:pt x="552" y="76"/>
                    </a:lnTo>
                    <a:lnTo>
                      <a:pt x="479" y="56"/>
                    </a:lnTo>
                    <a:lnTo>
                      <a:pt x="399" y="40"/>
                    </a:lnTo>
                    <a:lnTo>
                      <a:pt x="322" y="24"/>
                    </a:lnTo>
                    <a:lnTo>
                      <a:pt x="242" y="12"/>
                    </a:lnTo>
                    <a:lnTo>
                      <a:pt x="161" y="4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80" y="32"/>
                    </a:lnTo>
                    <a:lnTo>
                      <a:pt x="161" y="40"/>
                    </a:lnTo>
                    <a:lnTo>
                      <a:pt x="237" y="48"/>
                    </a:lnTo>
                    <a:lnTo>
                      <a:pt x="318" y="56"/>
                    </a:lnTo>
                    <a:lnTo>
                      <a:pt x="395" y="72"/>
                    </a:lnTo>
                    <a:lnTo>
                      <a:pt x="471" y="88"/>
                    </a:lnTo>
                    <a:lnTo>
                      <a:pt x="544" y="108"/>
                    </a:lnTo>
                    <a:lnTo>
                      <a:pt x="616" y="133"/>
                    </a:lnTo>
                    <a:lnTo>
                      <a:pt x="689" y="157"/>
                    </a:lnTo>
                    <a:lnTo>
                      <a:pt x="761" y="185"/>
                    </a:lnTo>
                    <a:lnTo>
                      <a:pt x="830" y="217"/>
                    </a:lnTo>
                    <a:lnTo>
                      <a:pt x="898" y="249"/>
                    </a:lnTo>
                    <a:lnTo>
                      <a:pt x="967" y="286"/>
                    </a:lnTo>
                    <a:lnTo>
                      <a:pt x="1031" y="322"/>
                    </a:lnTo>
                    <a:lnTo>
                      <a:pt x="1096" y="362"/>
                    </a:lnTo>
                    <a:lnTo>
                      <a:pt x="1156" y="407"/>
                    </a:lnTo>
                    <a:lnTo>
                      <a:pt x="1217" y="451"/>
                    </a:lnTo>
                    <a:lnTo>
                      <a:pt x="1273" y="499"/>
                    </a:lnTo>
                    <a:lnTo>
                      <a:pt x="1330" y="552"/>
                    </a:lnTo>
                    <a:lnTo>
                      <a:pt x="1386" y="600"/>
                    </a:lnTo>
                    <a:lnTo>
                      <a:pt x="1438" y="656"/>
                    </a:lnTo>
                    <a:lnTo>
                      <a:pt x="1491" y="713"/>
                    </a:lnTo>
                    <a:lnTo>
                      <a:pt x="1539" y="769"/>
                    </a:lnTo>
                    <a:lnTo>
                      <a:pt x="1584" y="830"/>
                    </a:lnTo>
                    <a:lnTo>
                      <a:pt x="1628" y="890"/>
                    </a:lnTo>
                    <a:lnTo>
                      <a:pt x="1672" y="955"/>
                    </a:lnTo>
                    <a:lnTo>
                      <a:pt x="1708" y="1019"/>
                    </a:lnTo>
                    <a:lnTo>
                      <a:pt x="1745" y="1084"/>
                    </a:lnTo>
                    <a:lnTo>
                      <a:pt x="1781" y="1152"/>
                    </a:lnTo>
                    <a:lnTo>
                      <a:pt x="1813" y="1221"/>
                    </a:lnTo>
                    <a:lnTo>
                      <a:pt x="1841" y="1293"/>
                    </a:lnTo>
                    <a:lnTo>
                      <a:pt x="1870" y="1362"/>
                    </a:lnTo>
                    <a:lnTo>
                      <a:pt x="1886" y="1341"/>
                    </a:lnTo>
                    <a:lnTo>
                      <a:pt x="1886" y="1374"/>
                    </a:lnTo>
                    <a:lnTo>
                      <a:pt x="1910" y="1374"/>
                    </a:lnTo>
                    <a:lnTo>
                      <a:pt x="1902" y="1354"/>
                    </a:lnTo>
                    <a:lnTo>
                      <a:pt x="1886" y="1374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61" name="Freeform 16">
                <a:extLst>
                  <a:ext uri="{FF2B5EF4-FFF2-40B4-BE49-F238E27FC236}">
                    <a16:creationId xmlns:a16="http://schemas.microsoft.com/office/drawing/2014/main" id="{48D41AF3-6B32-CFBA-95B7-69577AC63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9885"/>
                <a:ext cx="443" cy="556"/>
              </a:xfrm>
              <a:custGeom>
                <a:avLst/>
                <a:gdLst>
                  <a:gd name="T0" fmla="*/ 435 w 443"/>
                  <a:gd name="T1" fmla="*/ 69 h 556"/>
                  <a:gd name="T2" fmla="*/ 298 w 443"/>
                  <a:gd name="T3" fmla="*/ 77 h 556"/>
                  <a:gd name="T4" fmla="*/ 0 w 443"/>
                  <a:gd name="T5" fmla="*/ 436 h 556"/>
                  <a:gd name="T6" fmla="*/ 145 w 443"/>
                  <a:gd name="T7" fmla="*/ 556 h 556"/>
                  <a:gd name="T8" fmla="*/ 443 w 443"/>
                  <a:gd name="T9" fmla="*/ 198 h 556"/>
                  <a:gd name="T10" fmla="*/ 306 w 443"/>
                  <a:gd name="T11" fmla="*/ 206 h 556"/>
                  <a:gd name="T12" fmla="*/ 435 w 443"/>
                  <a:gd name="T13" fmla="*/ 69 h 556"/>
                  <a:gd name="T14" fmla="*/ 362 w 443"/>
                  <a:gd name="T15" fmla="*/ 0 h 556"/>
                  <a:gd name="T16" fmla="*/ 298 w 443"/>
                  <a:gd name="T17" fmla="*/ 77 h 556"/>
                  <a:gd name="T18" fmla="*/ 435 w 443"/>
                  <a:gd name="T19" fmla="*/ 69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3" h="556">
                    <a:moveTo>
                      <a:pt x="435" y="69"/>
                    </a:moveTo>
                    <a:lnTo>
                      <a:pt x="298" y="77"/>
                    </a:lnTo>
                    <a:lnTo>
                      <a:pt x="0" y="436"/>
                    </a:lnTo>
                    <a:lnTo>
                      <a:pt x="145" y="556"/>
                    </a:lnTo>
                    <a:lnTo>
                      <a:pt x="443" y="198"/>
                    </a:lnTo>
                    <a:lnTo>
                      <a:pt x="306" y="206"/>
                    </a:lnTo>
                    <a:lnTo>
                      <a:pt x="435" y="69"/>
                    </a:lnTo>
                    <a:lnTo>
                      <a:pt x="362" y="0"/>
                    </a:lnTo>
                    <a:lnTo>
                      <a:pt x="298" y="77"/>
                    </a:lnTo>
                    <a:lnTo>
                      <a:pt x="435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62" name="Freeform 17">
                <a:extLst>
                  <a:ext uri="{FF2B5EF4-FFF2-40B4-BE49-F238E27FC236}">
                    <a16:creationId xmlns:a16="http://schemas.microsoft.com/office/drawing/2014/main" id="{E4AE72C8-33C1-3093-DF51-8C4404BC3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5" y="9954"/>
                <a:ext cx="995" cy="911"/>
              </a:xfrm>
              <a:custGeom>
                <a:avLst/>
                <a:gdLst>
                  <a:gd name="T0" fmla="*/ 983 w 995"/>
                  <a:gd name="T1" fmla="*/ 862 h 911"/>
                  <a:gd name="T2" fmla="*/ 955 w 995"/>
                  <a:gd name="T3" fmla="*/ 770 h 911"/>
                  <a:gd name="T4" fmla="*/ 129 w 995"/>
                  <a:gd name="T5" fmla="*/ 0 h 911"/>
                  <a:gd name="T6" fmla="*/ 0 w 995"/>
                  <a:gd name="T7" fmla="*/ 137 h 911"/>
                  <a:gd name="T8" fmla="*/ 826 w 995"/>
                  <a:gd name="T9" fmla="*/ 911 h 911"/>
                  <a:gd name="T10" fmla="*/ 802 w 995"/>
                  <a:gd name="T11" fmla="*/ 818 h 911"/>
                  <a:gd name="T12" fmla="*/ 983 w 995"/>
                  <a:gd name="T13" fmla="*/ 862 h 911"/>
                  <a:gd name="T14" fmla="*/ 995 w 995"/>
                  <a:gd name="T15" fmla="*/ 810 h 911"/>
                  <a:gd name="T16" fmla="*/ 955 w 995"/>
                  <a:gd name="T17" fmla="*/ 770 h 911"/>
                  <a:gd name="T18" fmla="*/ 983 w 995"/>
                  <a:gd name="T19" fmla="*/ 862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95" h="911">
                    <a:moveTo>
                      <a:pt x="983" y="862"/>
                    </a:moveTo>
                    <a:lnTo>
                      <a:pt x="955" y="770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826" y="911"/>
                    </a:lnTo>
                    <a:lnTo>
                      <a:pt x="802" y="818"/>
                    </a:lnTo>
                    <a:lnTo>
                      <a:pt x="983" y="862"/>
                    </a:lnTo>
                    <a:lnTo>
                      <a:pt x="995" y="810"/>
                    </a:lnTo>
                    <a:lnTo>
                      <a:pt x="955" y="770"/>
                    </a:lnTo>
                    <a:lnTo>
                      <a:pt x="983" y="8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63" name="Freeform 18">
                <a:extLst>
                  <a:ext uri="{FF2B5EF4-FFF2-40B4-BE49-F238E27FC236}">
                    <a16:creationId xmlns:a16="http://schemas.microsoft.com/office/drawing/2014/main" id="{9F575CF1-76FC-C2FD-FD4E-8465F49C4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772"/>
                <a:ext cx="1156" cy="963"/>
              </a:xfrm>
              <a:custGeom>
                <a:avLst/>
                <a:gdLst>
                  <a:gd name="T0" fmla="*/ 0 w 1156"/>
                  <a:gd name="T1" fmla="*/ 963 h 963"/>
                  <a:gd name="T2" fmla="*/ 52 w 1156"/>
                  <a:gd name="T3" fmla="*/ 963 h 963"/>
                  <a:gd name="T4" fmla="*/ 104 w 1156"/>
                  <a:gd name="T5" fmla="*/ 959 h 963"/>
                  <a:gd name="T6" fmla="*/ 157 w 1156"/>
                  <a:gd name="T7" fmla="*/ 955 h 963"/>
                  <a:gd name="T8" fmla="*/ 209 w 1156"/>
                  <a:gd name="T9" fmla="*/ 947 h 963"/>
                  <a:gd name="T10" fmla="*/ 306 w 1156"/>
                  <a:gd name="T11" fmla="*/ 923 h 963"/>
                  <a:gd name="T12" fmla="*/ 403 w 1156"/>
                  <a:gd name="T13" fmla="*/ 894 h 963"/>
                  <a:gd name="T14" fmla="*/ 495 w 1156"/>
                  <a:gd name="T15" fmla="*/ 854 h 963"/>
                  <a:gd name="T16" fmla="*/ 584 w 1156"/>
                  <a:gd name="T17" fmla="*/ 810 h 963"/>
                  <a:gd name="T18" fmla="*/ 665 w 1156"/>
                  <a:gd name="T19" fmla="*/ 757 h 963"/>
                  <a:gd name="T20" fmla="*/ 745 w 1156"/>
                  <a:gd name="T21" fmla="*/ 697 h 963"/>
                  <a:gd name="T22" fmla="*/ 818 w 1156"/>
                  <a:gd name="T23" fmla="*/ 632 h 963"/>
                  <a:gd name="T24" fmla="*/ 886 w 1156"/>
                  <a:gd name="T25" fmla="*/ 564 h 963"/>
                  <a:gd name="T26" fmla="*/ 951 w 1156"/>
                  <a:gd name="T27" fmla="*/ 487 h 963"/>
                  <a:gd name="T28" fmla="*/ 1003 w 1156"/>
                  <a:gd name="T29" fmla="*/ 407 h 963"/>
                  <a:gd name="T30" fmla="*/ 1056 w 1156"/>
                  <a:gd name="T31" fmla="*/ 322 h 963"/>
                  <a:gd name="T32" fmla="*/ 1096 w 1156"/>
                  <a:gd name="T33" fmla="*/ 234 h 963"/>
                  <a:gd name="T34" fmla="*/ 1132 w 1156"/>
                  <a:gd name="T35" fmla="*/ 141 h 963"/>
                  <a:gd name="T36" fmla="*/ 1156 w 1156"/>
                  <a:gd name="T37" fmla="*/ 44 h 963"/>
                  <a:gd name="T38" fmla="*/ 975 w 1156"/>
                  <a:gd name="T39" fmla="*/ 0 h 963"/>
                  <a:gd name="T40" fmla="*/ 951 w 1156"/>
                  <a:gd name="T41" fmla="*/ 80 h 963"/>
                  <a:gd name="T42" fmla="*/ 923 w 1156"/>
                  <a:gd name="T43" fmla="*/ 161 h 963"/>
                  <a:gd name="T44" fmla="*/ 886 w 1156"/>
                  <a:gd name="T45" fmla="*/ 234 h 963"/>
                  <a:gd name="T46" fmla="*/ 846 w 1156"/>
                  <a:gd name="T47" fmla="*/ 306 h 963"/>
                  <a:gd name="T48" fmla="*/ 798 w 1156"/>
                  <a:gd name="T49" fmla="*/ 375 h 963"/>
                  <a:gd name="T50" fmla="*/ 745 w 1156"/>
                  <a:gd name="T51" fmla="*/ 439 h 963"/>
                  <a:gd name="T52" fmla="*/ 689 w 1156"/>
                  <a:gd name="T53" fmla="*/ 495 h 963"/>
                  <a:gd name="T54" fmla="*/ 624 w 1156"/>
                  <a:gd name="T55" fmla="*/ 552 h 963"/>
                  <a:gd name="T56" fmla="*/ 560 w 1156"/>
                  <a:gd name="T57" fmla="*/ 600 h 963"/>
                  <a:gd name="T58" fmla="*/ 487 w 1156"/>
                  <a:gd name="T59" fmla="*/ 645 h 963"/>
                  <a:gd name="T60" fmla="*/ 415 w 1156"/>
                  <a:gd name="T61" fmla="*/ 685 h 963"/>
                  <a:gd name="T62" fmla="*/ 338 w 1156"/>
                  <a:gd name="T63" fmla="*/ 713 h 963"/>
                  <a:gd name="T64" fmla="*/ 258 w 1156"/>
                  <a:gd name="T65" fmla="*/ 741 h 963"/>
                  <a:gd name="T66" fmla="*/ 173 w 1156"/>
                  <a:gd name="T67" fmla="*/ 757 h 963"/>
                  <a:gd name="T68" fmla="*/ 133 w 1156"/>
                  <a:gd name="T69" fmla="*/ 765 h 963"/>
                  <a:gd name="T70" fmla="*/ 88 w 1156"/>
                  <a:gd name="T71" fmla="*/ 769 h 963"/>
                  <a:gd name="T72" fmla="*/ 44 w 1156"/>
                  <a:gd name="T73" fmla="*/ 773 h 963"/>
                  <a:gd name="T74" fmla="*/ 0 w 1156"/>
                  <a:gd name="T75" fmla="*/ 773 h 963"/>
                  <a:gd name="T76" fmla="*/ 0 w 1156"/>
                  <a:gd name="T77" fmla="*/ 963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56" h="963">
                    <a:moveTo>
                      <a:pt x="0" y="963"/>
                    </a:moveTo>
                    <a:lnTo>
                      <a:pt x="52" y="963"/>
                    </a:lnTo>
                    <a:lnTo>
                      <a:pt x="104" y="959"/>
                    </a:lnTo>
                    <a:lnTo>
                      <a:pt x="157" y="955"/>
                    </a:lnTo>
                    <a:lnTo>
                      <a:pt x="209" y="947"/>
                    </a:lnTo>
                    <a:lnTo>
                      <a:pt x="306" y="923"/>
                    </a:lnTo>
                    <a:lnTo>
                      <a:pt x="403" y="894"/>
                    </a:lnTo>
                    <a:lnTo>
                      <a:pt x="495" y="854"/>
                    </a:lnTo>
                    <a:lnTo>
                      <a:pt x="584" y="810"/>
                    </a:lnTo>
                    <a:lnTo>
                      <a:pt x="665" y="757"/>
                    </a:lnTo>
                    <a:lnTo>
                      <a:pt x="745" y="697"/>
                    </a:lnTo>
                    <a:lnTo>
                      <a:pt x="818" y="632"/>
                    </a:lnTo>
                    <a:lnTo>
                      <a:pt x="886" y="564"/>
                    </a:lnTo>
                    <a:lnTo>
                      <a:pt x="951" y="487"/>
                    </a:lnTo>
                    <a:lnTo>
                      <a:pt x="1003" y="407"/>
                    </a:lnTo>
                    <a:lnTo>
                      <a:pt x="1056" y="322"/>
                    </a:lnTo>
                    <a:lnTo>
                      <a:pt x="1096" y="234"/>
                    </a:lnTo>
                    <a:lnTo>
                      <a:pt x="1132" y="141"/>
                    </a:lnTo>
                    <a:lnTo>
                      <a:pt x="1156" y="44"/>
                    </a:lnTo>
                    <a:lnTo>
                      <a:pt x="975" y="0"/>
                    </a:lnTo>
                    <a:lnTo>
                      <a:pt x="951" y="80"/>
                    </a:lnTo>
                    <a:lnTo>
                      <a:pt x="923" y="161"/>
                    </a:lnTo>
                    <a:lnTo>
                      <a:pt x="886" y="234"/>
                    </a:lnTo>
                    <a:lnTo>
                      <a:pt x="846" y="306"/>
                    </a:lnTo>
                    <a:lnTo>
                      <a:pt x="798" y="375"/>
                    </a:lnTo>
                    <a:lnTo>
                      <a:pt x="745" y="439"/>
                    </a:lnTo>
                    <a:lnTo>
                      <a:pt x="689" y="495"/>
                    </a:lnTo>
                    <a:lnTo>
                      <a:pt x="624" y="552"/>
                    </a:lnTo>
                    <a:lnTo>
                      <a:pt x="560" y="600"/>
                    </a:lnTo>
                    <a:lnTo>
                      <a:pt x="487" y="645"/>
                    </a:lnTo>
                    <a:lnTo>
                      <a:pt x="415" y="685"/>
                    </a:lnTo>
                    <a:lnTo>
                      <a:pt x="338" y="713"/>
                    </a:lnTo>
                    <a:lnTo>
                      <a:pt x="258" y="741"/>
                    </a:lnTo>
                    <a:lnTo>
                      <a:pt x="173" y="757"/>
                    </a:lnTo>
                    <a:lnTo>
                      <a:pt x="133" y="765"/>
                    </a:lnTo>
                    <a:lnTo>
                      <a:pt x="88" y="769"/>
                    </a:lnTo>
                    <a:lnTo>
                      <a:pt x="44" y="773"/>
                    </a:lnTo>
                    <a:lnTo>
                      <a:pt x="0" y="773"/>
                    </a:lnTo>
                    <a:lnTo>
                      <a:pt x="0" y="9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64" name="Freeform 19">
                <a:extLst>
                  <a:ext uri="{FF2B5EF4-FFF2-40B4-BE49-F238E27FC236}">
                    <a16:creationId xmlns:a16="http://schemas.microsoft.com/office/drawing/2014/main" id="{8F9785EA-F988-0090-AD3F-D9A4D8AA5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7" y="10506"/>
                <a:ext cx="1185" cy="1229"/>
              </a:xfrm>
              <a:custGeom>
                <a:avLst/>
                <a:gdLst>
                  <a:gd name="T0" fmla="*/ 4 w 1185"/>
                  <a:gd name="T1" fmla="*/ 101 h 1229"/>
                  <a:gd name="T2" fmla="*/ 16 w 1185"/>
                  <a:gd name="T3" fmla="*/ 213 h 1229"/>
                  <a:gd name="T4" fmla="*/ 40 w 1185"/>
                  <a:gd name="T5" fmla="*/ 326 h 1229"/>
                  <a:gd name="T6" fmla="*/ 72 w 1185"/>
                  <a:gd name="T7" fmla="*/ 435 h 1229"/>
                  <a:gd name="T8" fmla="*/ 117 w 1185"/>
                  <a:gd name="T9" fmla="*/ 540 h 1229"/>
                  <a:gd name="T10" fmla="*/ 169 w 1185"/>
                  <a:gd name="T11" fmla="*/ 637 h 1229"/>
                  <a:gd name="T12" fmla="*/ 230 w 1185"/>
                  <a:gd name="T13" fmla="*/ 729 h 1229"/>
                  <a:gd name="T14" fmla="*/ 298 w 1185"/>
                  <a:gd name="T15" fmla="*/ 818 h 1229"/>
                  <a:gd name="T16" fmla="*/ 371 w 1185"/>
                  <a:gd name="T17" fmla="*/ 898 h 1229"/>
                  <a:gd name="T18" fmla="*/ 455 w 1185"/>
                  <a:gd name="T19" fmla="*/ 971 h 1229"/>
                  <a:gd name="T20" fmla="*/ 544 w 1185"/>
                  <a:gd name="T21" fmla="*/ 1035 h 1229"/>
                  <a:gd name="T22" fmla="*/ 641 w 1185"/>
                  <a:gd name="T23" fmla="*/ 1092 h 1229"/>
                  <a:gd name="T24" fmla="*/ 741 w 1185"/>
                  <a:gd name="T25" fmla="*/ 1140 h 1229"/>
                  <a:gd name="T26" fmla="*/ 846 w 1185"/>
                  <a:gd name="T27" fmla="*/ 1176 h 1229"/>
                  <a:gd name="T28" fmla="*/ 955 w 1185"/>
                  <a:gd name="T29" fmla="*/ 1205 h 1229"/>
                  <a:gd name="T30" fmla="*/ 1068 w 1185"/>
                  <a:gd name="T31" fmla="*/ 1225 h 1229"/>
                  <a:gd name="T32" fmla="*/ 1185 w 1185"/>
                  <a:gd name="T33" fmla="*/ 1229 h 1229"/>
                  <a:gd name="T34" fmla="*/ 1136 w 1185"/>
                  <a:gd name="T35" fmla="*/ 1039 h 1229"/>
                  <a:gd name="T36" fmla="*/ 1040 w 1185"/>
                  <a:gd name="T37" fmla="*/ 1027 h 1229"/>
                  <a:gd name="T38" fmla="*/ 947 w 1185"/>
                  <a:gd name="T39" fmla="*/ 1011 h 1229"/>
                  <a:gd name="T40" fmla="*/ 854 w 1185"/>
                  <a:gd name="T41" fmla="*/ 983 h 1229"/>
                  <a:gd name="T42" fmla="*/ 770 w 1185"/>
                  <a:gd name="T43" fmla="*/ 947 h 1229"/>
                  <a:gd name="T44" fmla="*/ 689 w 1185"/>
                  <a:gd name="T45" fmla="*/ 903 h 1229"/>
                  <a:gd name="T46" fmla="*/ 608 w 1185"/>
                  <a:gd name="T47" fmla="*/ 850 h 1229"/>
                  <a:gd name="T48" fmla="*/ 540 w 1185"/>
                  <a:gd name="T49" fmla="*/ 794 h 1229"/>
                  <a:gd name="T50" fmla="*/ 471 w 1185"/>
                  <a:gd name="T51" fmla="*/ 729 h 1229"/>
                  <a:gd name="T52" fmla="*/ 411 w 1185"/>
                  <a:gd name="T53" fmla="*/ 657 h 1229"/>
                  <a:gd name="T54" fmla="*/ 355 w 1185"/>
                  <a:gd name="T55" fmla="*/ 580 h 1229"/>
                  <a:gd name="T56" fmla="*/ 310 w 1185"/>
                  <a:gd name="T57" fmla="*/ 500 h 1229"/>
                  <a:gd name="T58" fmla="*/ 270 w 1185"/>
                  <a:gd name="T59" fmla="*/ 415 h 1229"/>
                  <a:gd name="T60" fmla="*/ 238 w 1185"/>
                  <a:gd name="T61" fmla="*/ 326 h 1229"/>
                  <a:gd name="T62" fmla="*/ 213 w 1185"/>
                  <a:gd name="T63" fmla="*/ 234 h 1229"/>
                  <a:gd name="T64" fmla="*/ 197 w 1185"/>
                  <a:gd name="T65" fmla="*/ 137 h 1229"/>
                  <a:gd name="T66" fmla="*/ 101 w 1185"/>
                  <a:gd name="T67" fmla="*/ 189 h 1229"/>
                  <a:gd name="T68" fmla="*/ 0 w 1185"/>
                  <a:gd name="T69" fmla="*/ 0 h 1229"/>
                  <a:gd name="T70" fmla="*/ 101 w 1185"/>
                  <a:gd name="T71" fmla="*/ 0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85" h="1229">
                    <a:moveTo>
                      <a:pt x="101" y="0"/>
                    </a:moveTo>
                    <a:lnTo>
                      <a:pt x="4" y="101"/>
                    </a:lnTo>
                    <a:lnTo>
                      <a:pt x="12" y="157"/>
                    </a:lnTo>
                    <a:lnTo>
                      <a:pt x="16" y="213"/>
                    </a:lnTo>
                    <a:lnTo>
                      <a:pt x="28" y="270"/>
                    </a:lnTo>
                    <a:lnTo>
                      <a:pt x="40" y="326"/>
                    </a:lnTo>
                    <a:lnTo>
                      <a:pt x="56" y="383"/>
                    </a:lnTo>
                    <a:lnTo>
                      <a:pt x="72" y="435"/>
                    </a:lnTo>
                    <a:lnTo>
                      <a:pt x="93" y="487"/>
                    </a:lnTo>
                    <a:lnTo>
                      <a:pt x="117" y="540"/>
                    </a:lnTo>
                    <a:lnTo>
                      <a:pt x="141" y="588"/>
                    </a:lnTo>
                    <a:lnTo>
                      <a:pt x="169" y="637"/>
                    </a:lnTo>
                    <a:lnTo>
                      <a:pt x="197" y="685"/>
                    </a:lnTo>
                    <a:lnTo>
                      <a:pt x="230" y="729"/>
                    </a:lnTo>
                    <a:lnTo>
                      <a:pt x="262" y="774"/>
                    </a:lnTo>
                    <a:lnTo>
                      <a:pt x="298" y="818"/>
                    </a:lnTo>
                    <a:lnTo>
                      <a:pt x="334" y="858"/>
                    </a:lnTo>
                    <a:lnTo>
                      <a:pt x="371" y="898"/>
                    </a:lnTo>
                    <a:lnTo>
                      <a:pt x="411" y="935"/>
                    </a:lnTo>
                    <a:lnTo>
                      <a:pt x="455" y="971"/>
                    </a:lnTo>
                    <a:lnTo>
                      <a:pt x="500" y="1003"/>
                    </a:lnTo>
                    <a:lnTo>
                      <a:pt x="544" y="1035"/>
                    </a:lnTo>
                    <a:lnTo>
                      <a:pt x="592" y="1064"/>
                    </a:lnTo>
                    <a:lnTo>
                      <a:pt x="641" y="1092"/>
                    </a:lnTo>
                    <a:lnTo>
                      <a:pt x="689" y="1116"/>
                    </a:lnTo>
                    <a:lnTo>
                      <a:pt x="741" y="1140"/>
                    </a:lnTo>
                    <a:lnTo>
                      <a:pt x="790" y="1160"/>
                    </a:lnTo>
                    <a:lnTo>
                      <a:pt x="846" y="1176"/>
                    </a:lnTo>
                    <a:lnTo>
                      <a:pt x="899" y="1193"/>
                    </a:lnTo>
                    <a:lnTo>
                      <a:pt x="955" y="1205"/>
                    </a:lnTo>
                    <a:lnTo>
                      <a:pt x="1011" y="1217"/>
                    </a:lnTo>
                    <a:lnTo>
                      <a:pt x="1068" y="1225"/>
                    </a:lnTo>
                    <a:lnTo>
                      <a:pt x="1128" y="1229"/>
                    </a:lnTo>
                    <a:lnTo>
                      <a:pt x="1185" y="1229"/>
                    </a:lnTo>
                    <a:lnTo>
                      <a:pt x="1185" y="1039"/>
                    </a:lnTo>
                    <a:lnTo>
                      <a:pt x="1136" y="1039"/>
                    </a:lnTo>
                    <a:lnTo>
                      <a:pt x="1088" y="1035"/>
                    </a:lnTo>
                    <a:lnTo>
                      <a:pt x="1040" y="1027"/>
                    </a:lnTo>
                    <a:lnTo>
                      <a:pt x="991" y="1019"/>
                    </a:lnTo>
                    <a:lnTo>
                      <a:pt x="947" y="1011"/>
                    </a:lnTo>
                    <a:lnTo>
                      <a:pt x="903" y="999"/>
                    </a:lnTo>
                    <a:lnTo>
                      <a:pt x="854" y="983"/>
                    </a:lnTo>
                    <a:lnTo>
                      <a:pt x="814" y="967"/>
                    </a:lnTo>
                    <a:lnTo>
                      <a:pt x="770" y="947"/>
                    </a:lnTo>
                    <a:lnTo>
                      <a:pt x="729" y="927"/>
                    </a:lnTo>
                    <a:lnTo>
                      <a:pt x="689" y="903"/>
                    </a:lnTo>
                    <a:lnTo>
                      <a:pt x="649" y="878"/>
                    </a:lnTo>
                    <a:lnTo>
                      <a:pt x="608" y="850"/>
                    </a:lnTo>
                    <a:lnTo>
                      <a:pt x="572" y="822"/>
                    </a:lnTo>
                    <a:lnTo>
                      <a:pt x="540" y="794"/>
                    </a:lnTo>
                    <a:lnTo>
                      <a:pt x="504" y="761"/>
                    </a:lnTo>
                    <a:lnTo>
                      <a:pt x="471" y="729"/>
                    </a:lnTo>
                    <a:lnTo>
                      <a:pt x="439" y="693"/>
                    </a:lnTo>
                    <a:lnTo>
                      <a:pt x="411" y="657"/>
                    </a:lnTo>
                    <a:lnTo>
                      <a:pt x="383" y="620"/>
                    </a:lnTo>
                    <a:lnTo>
                      <a:pt x="355" y="580"/>
                    </a:lnTo>
                    <a:lnTo>
                      <a:pt x="330" y="544"/>
                    </a:lnTo>
                    <a:lnTo>
                      <a:pt x="310" y="500"/>
                    </a:lnTo>
                    <a:lnTo>
                      <a:pt x="286" y="459"/>
                    </a:lnTo>
                    <a:lnTo>
                      <a:pt x="270" y="415"/>
                    </a:lnTo>
                    <a:lnTo>
                      <a:pt x="254" y="371"/>
                    </a:lnTo>
                    <a:lnTo>
                      <a:pt x="238" y="326"/>
                    </a:lnTo>
                    <a:lnTo>
                      <a:pt x="226" y="282"/>
                    </a:lnTo>
                    <a:lnTo>
                      <a:pt x="213" y="234"/>
                    </a:lnTo>
                    <a:lnTo>
                      <a:pt x="205" y="185"/>
                    </a:lnTo>
                    <a:lnTo>
                      <a:pt x="197" y="137"/>
                    </a:lnTo>
                    <a:lnTo>
                      <a:pt x="193" y="89"/>
                    </a:lnTo>
                    <a:lnTo>
                      <a:pt x="101" y="189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4" y="101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65" name="Freeform 20">
                <a:extLst>
                  <a:ext uri="{FF2B5EF4-FFF2-40B4-BE49-F238E27FC236}">
                    <a16:creationId xmlns:a16="http://schemas.microsoft.com/office/drawing/2014/main" id="{83889D50-CD8E-37EC-7EEC-FD6910983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06"/>
                <a:ext cx="600" cy="189"/>
              </a:xfrm>
              <a:custGeom>
                <a:avLst/>
                <a:gdLst>
                  <a:gd name="T0" fmla="*/ 600 w 600"/>
                  <a:gd name="T1" fmla="*/ 85 h 189"/>
                  <a:gd name="T2" fmla="*/ 503 w 600"/>
                  <a:gd name="T3" fmla="*/ 0 h 189"/>
                  <a:gd name="T4" fmla="*/ 0 w 600"/>
                  <a:gd name="T5" fmla="*/ 0 h 189"/>
                  <a:gd name="T6" fmla="*/ 0 w 600"/>
                  <a:gd name="T7" fmla="*/ 189 h 189"/>
                  <a:gd name="T8" fmla="*/ 503 w 600"/>
                  <a:gd name="T9" fmla="*/ 189 h 189"/>
                  <a:gd name="T10" fmla="*/ 411 w 600"/>
                  <a:gd name="T11" fmla="*/ 105 h 189"/>
                  <a:gd name="T12" fmla="*/ 600 w 600"/>
                  <a:gd name="T13" fmla="*/ 85 h 189"/>
                  <a:gd name="T14" fmla="*/ 592 w 600"/>
                  <a:gd name="T15" fmla="*/ 0 h 189"/>
                  <a:gd name="T16" fmla="*/ 503 w 600"/>
                  <a:gd name="T17" fmla="*/ 0 h 189"/>
                  <a:gd name="T18" fmla="*/ 600 w 600"/>
                  <a:gd name="T19" fmla="*/ 8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600" y="85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03" y="189"/>
                    </a:lnTo>
                    <a:lnTo>
                      <a:pt x="411" y="105"/>
                    </a:lnTo>
                    <a:lnTo>
                      <a:pt x="600" y="85"/>
                    </a:lnTo>
                    <a:lnTo>
                      <a:pt x="592" y="0"/>
                    </a:lnTo>
                    <a:lnTo>
                      <a:pt x="503" y="0"/>
                    </a:lnTo>
                    <a:lnTo>
                      <a:pt x="600" y="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66" name="Freeform 21">
                <a:extLst>
                  <a:ext uri="{FF2B5EF4-FFF2-40B4-BE49-F238E27FC236}">
                    <a16:creationId xmlns:a16="http://schemas.microsoft.com/office/drawing/2014/main" id="{6E0A8D4A-96A4-CD9B-CFC6-CFAB616E4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0591"/>
                <a:ext cx="673" cy="644"/>
              </a:xfrm>
              <a:custGeom>
                <a:avLst/>
                <a:gdLst>
                  <a:gd name="T0" fmla="*/ 673 w 673"/>
                  <a:gd name="T1" fmla="*/ 455 h 644"/>
                  <a:gd name="T2" fmla="*/ 624 w 673"/>
                  <a:gd name="T3" fmla="*/ 451 h 644"/>
                  <a:gd name="T4" fmla="*/ 580 w 673"/>
                  <a:gd name="T5" fmla="*/ 443 h 644"/>
                  <a:gd name="T6" fmla="*/ 536 w 673"/>
                  <a:gd name="T7" fmla="*/ 435 h 644"/>
                  <a:gd name="T8" fmla="*/ 495 w 673"/>
                  <a:gd name="T9" fmla="*/ 419 h 644"/>
                  <a:gd name="T10" fmla="*/ 455 w 673"/>
                  <a:gd name="T11" fmla="*/ 398 h 644"/>
                  <a:gd name="T12" fmla="*/ 415 w 673"/>
                  <a:gd name="T13" fmla="*/ 378 h 644"/>
                  <a:gd name="T14" fmla="*/ 379 w 673"/>
                  <a:gd name="T15" fmla="*/ 350 h 644"/>
                  <a:gd name="T16" fmla="*/ 346 w 673"/>
                  <a:gd name="T17" fmla="*/ 322 h 644"/>
                  <a:gd name="T18" fmla="*/ 314 w 673"/>
                  <a:gd name="T19" fmla="*/ 290 h 644"/>
                  <a:gd name="T20" fmla="*/ 286 w 673"/>
                  <a:gd name="T21" fmla="*/ 253 h 644"/>
                  <a:gd name="T22" fmla="*/ 262 w 673"/>
                  <a:gd name="T23" fmla="*/ 217 h 644"/>
                  <a:gd name="T24" fmla="*/ 237 w 673"/>
                  <a:gd name="T25" fmla="*/ 177 h 644"/>
                  <a:gd name="T26" fmla="*/ 221 w 673"/>
                  <a:gd name="T27" fmla="*/ 137 h 644"/>
                  <a:gd name="T28" fmla="*/ 205 w 673"/>
                  <a:gd name="T29" fmla="*/ 92 h 644"/>
                  <a:gd name="T30" fmla="*/ 193 w 673"/>
                  <a:gd name="T31" fmla="*/ 48 h 644"/>
                  <a:gd name="T32" fmla="*/ 189 w 673"/>
                  <a:gd name="T33" fmla="*/ 0 h 644"/>
                  <a:gd name="T34" fmla="*/ 0 w 673"/>
                  <a:gd name="T35" fmla="*/ 20 h 644"/>
                  <a:gd name="T36" fmla="*/ 8 w 673"/>
                  <a:gd name="T37" fmla="*/ 84 h 644"/>
                  <a:gd name="T38" fmla="*/ 24 w 673"/>
                  <a:gd name="T39" fmla="*/ 145 h 644"/>
                  <a:gd name="T40" fmla="*/ 44 w 673"/>
                  <a:gd name="T41" fmla="*/ 205 h 644"/>
                  <a:gd name="T42" fmla="*/ 68 w 673"/>
                  <a:gd name="T43" fmla="*/ 261 h 644"/>
                  <a:gd name="T44" fmla="*/ 96 w 673"/>
                  <a:gd name="T45" fmla="*/ 318 h 644"/>
                  <a:gd name="T46" fmla="*/ 133 w 673"/>
                  <a:gd name="T47" fmla="*/ 366 h 644"/>
                  <a:gd name="T48" fmla="*/ 173 w 673"/>
                  <a:gd name="T49" fmla="*/ 415 h 644"/>
                  <a:gd name="T50" fmla="*/ 213 w 673"/>
                  <a:gd name="T51" fmla="*/ 459 h 644"/>
                  <a:gd name="T52" fmla="*/ 262 w 673"/>
                  <a:gd name="T53" fmla="*/ 499 h 644"/>
                  <a:gd name="T54" fmla="*/ 314 w 673"/>
                  <a:gd name="T55" fmla="*/ 535 h 644"/>
                  <a:gd name="T56" fmla="*/ 366 w 673"/>
                  <a:gd name="T57" fmla="*/ 568 h 644"/>
                  <a:gd name="T58" fmla="*/ 423 w 673"/>
                  <a:gd name="T59" fmla="*/ 592 h 644"/>
                  <a:gd name="T60" fmla="*/ 483 w 673"/>
                  <a:gd name="T61" fmla="*/ 616 h 644"/>
                  <a:gd name="T62" fmla="*/ 544 w 673"/>
                  <a:gd name="T63" fmla="*/ 628 h 644"/>
                  <a:gd name="T64" fmla="*/ 608 w 673"/>
                  <a:gd name="T65" fmla="*/ 640 h 644"/>
                  <a:gd name="T66" fmla="*/ 673 w 673"/>
                  <a:gd name="T67" fmla="*/ 644 h 644"/>
                  <a:gd name="T68" fmla="*/ 673 w 673"/>
                  <a:gd name="T69" fmla="*/ 455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73" h="644">
                    <a:moveTo>
                      <a:pt x="673" y="455"/>
                    </a:moveTo>
                    <a:lnTo>
                      <a:pt x="624" y="451"/>
                    </a:lnTo>
                    <a:lnTo>
                      <a:pt x="580" y="443"/>
                    </a:lnTo>
                    <a:lnTo>
                      <a:pt x="536" y="435"/>
                    </a:lnTo>
                    <a:lnTo>
                      <a:pt x="495" y="419"/>
                    </a:lnTo>
                    <a:lnTo>
                      <a:pt x="455" y="398"/>
                    </a:lnTo>
                    <a:lnTo>
                      <a:pt x="415" y="378"/>
                    </a:lnTo>
                    <a:lnTo>
                      <a:pt x="379" y="350"/>
                    </a:lnTo>
                    <a:lnTo>
                      <a:pt x="346" y="322"/>
                    </a:lnTo>
                    <a:lnTo>
                      <a:pt x="314" y="290"/>
                    </a:lnTo>
                    <a:lnTo>
                      <a:pt x="286" y="253"/>
                    </a:lnTo>
                    <a:lnTo>
                      <a:pt x="262" y="217"/>
                    </a:lnTo>
                    <a:lnTo>
                      <a:pt x="237" y="177"/>
                    </a:lnTo>
                    <a:lnTo>
                      <a:pt x="221" y="137"/>
                    </a:lnTo>
                    <a:lnTo>
                      <a:pt x="205" y="92"/>
                    </a:lnTo>
                    <a:lnTo>
                      <a:pt x="193" y="48"/>
                    </a:lnTo>
                    <a:lnTo>
                      <a:pt x="189" y="0"/>
                    </a:lnTo>
                    <a:lnTo>
                      <a:pt x="0" y="20"/>
                    </a:lnTo>
                    <a:lnTo>
                      <a:pt x="8" y="84"/>
                    </a:lnTo>
                    <a:lnTo>
                      <a:pt x="24" y="145"/>
                    </a:lnTo>
                    <a:lnTo>
                      <a:pt x="44" y="205"/>
                    </a:lnTo>
                    <a:lnTo>
                      <a:pt x="68" y="261"/>
                    </a:lnTo>
                    <a:lnTo>
                      <a:pt x="96" y="318"/>
                    </a:lnTo>
                    <a:lnTo>
                      <a:pt x="133" y="366"/>
                    </a:lnTo>
                    <a:lnTo>
                      <a:pt x="173" y="415"/>
                    </a:lnTo>
                    <a:lnTo>
                      <a:pt x="213" y="459"/>
                    </a:lnTo>
                    <a:lnTo>
                      <a:pt x="262" y="499"/>
                    </a:lnTo>
                    <a:lnTo>
                      <a:pt x="314" y="535"/>
                    </a:lnTo>
                    <a:lnTo>
                      <a:pt x="366" y="568"/>
                    </a:lnTo>
                    <a:lnTo>
                      <a:pt x="423" y="592"/>
                    </a:lnTo>
                    <a:lnTo>
                      <a:pt x="483" y="616"/>
                    </a:lnTo>
                    <a:lnTo>
                      <a:pt x="544" y="628"/>
                    </a:lnTo>
                    <a:lnTo>
                      <a:pt x="608" y="640"/>
                    </a:lnTo>
                    <a:lnTo>
                      <a:pt x="673" y="644"/>
                    </a:lnTo>
                    <a:lnTo>
                      <a:pt x="673" y="4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67" name="Freeform 22">
                <a:extLst>
                  <a:ext uri="{FF2B5EF4-FFF2-40B4-BE49-F238E27FC236}">
                    <a16:creationId xmlns:a16="http://schemas.microsoft.com/office/drawing/2014/main" id="{0A978A73-BAC1-6253-5565-DEA8F0B9C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824"/>
                <a:ext cx="600" cy="411"/>
              </a:xfrm>
              <a:custGeom>
                <a:avLst/>
                <a:gdLst>
                  <a:gd name="T0" fmla="*/ 407 w 600"/>
                  <a:gd name="T1" fmla="*/ 137 h 411"/>
                  <a:gd name="T2" fmla="*/ 395 w 600"/>
                  <a:gd name="T3" fmla="*/ 12 h 411"/>
                  <a:gd name="T4" fmla="*/ 362 w 600"/>
                  <a:gd name="T5" fmla="*/ 57 h 411"/>
                  <a:gd name="T6" fmla="*/ 318 w 600"/>
                  <a:gd name="T7" fmla="*/ 97 h 411"/>
                  <a:gd name="T8" fmla="*/ 274 w 600"/>
                  <a:gd name="T9" fmla="*/ 133 h 411"/>
                  <a:gd name="T10" fmla="*/ 225 w 600"/>
                  <a:gd name="T11" fmla="*/ 165 h 411"/>
                  <a:gd name="T12" fmla="*/ 173 w 600"/>
                  <a:gd name="T13" fmla="*/ 190 h 411"/>
                  <a:gd name="T14" fmla="*/ 117 w 600"/>
                  <a:gd name="T15" fmla="*/ 206 h 411"/>
                  <a:gd name="T16" fmla="*/ 88 w 600"/>
                  <a:gd name="T17" fmla="*/ 210 h 411"/>
                  <a:gd name="T18" fmla="*/ 60 w 600"/>
                  <a:gd name="T19" fmla="*/ 218 h 411"/>
                  <a:gd name="T20" fmla="*/ 32 w 600"/>
                  <a:gd name="T21" fmla="*/ 218 h 411"/>
                  <a:gd name="T22" fmla="*/ 0 w 600"/>
                  <a:gd name="T23" fmla="*/ 222 h 411"/>
                  <a:gd name="T24" fmla="*/ 0 w 600"/>
                  <a:gd name="T25" fmla="*/ 411 h 411"/>
                  <a:gd name="T26" fmla="*/ 40 w 600"/>
                  <a:gd name="T27" fmla="*/ 407 h 411"/>
                  <a:gd name="T28" fmla="*/ 84 w 600"/>
                  <a:gd name="T29" fmla="*/ 403 h 411"/>
                  <a:gd name="T30" fmla="*/ 125 w 600"/>
                  <a:gd name="T31" fmla="*/ 399 h 411"/>
                  <a:gd name="T32" fmla="*/ 169 w 600"/>
                  <a:gd name="T33" fmla="*/ 387 h 411"/>
                  <a:gd name="T34" fmla="*/ 242 w 600"/>
                  <a:gd name="T35" fmla="*/ 363 h 411"/>
                  <a:gd name="T36" fmla="*/ 314 w 600"/>
                  <a:gd name="T37" fmla="*/ 331 h 411"/>
                  <a:gd name="T38" fmla="*/ 383 w 600"/>
                  <a:gd name="T39" fmla="*/ 290 h 411"/>
                  <a:gd name="T40" fmla="*/ 447 w 600"/>
                  <a:gd name="T41" fmla="*/ 238 h 411"/>
                  <a:gd name="T42" fmla="*/ 503 w 600"/>
                  <a:gd name="T43" fmla="*/ 186 h 411"/>
                  <a:gd name="T44" fmla="*/ 552 w 600"/>
                  <a:gd name="T45" fmla="*/ 121 h 411"/>
                  <a:gd name="T46" fmla="*/ 540 w 600"/>
                  <a:gd name="T47" fmla="*/ 0 h 411"/>
                  <a:gd name="T48" fmla="*/ 552 w 600"/>
                  <a:gd name="T49" fmla="*/ 121 h 411"/>
                  <a:gd name="T50" fmla="*/ 600 w 600"/>
                  <a:gd name="T51" fmla="*/ 53 h 411"/>
                  <a:gd name="T52" fmla="*/ 540 w 600"/>
                  <a:gd name="T53" fmla="*/ 0 h 411"/>
                  <a:gd name="T54" fmla="*/ 407 w 600"/>
                  <a:gd name="T55" fmla="*/ 13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00" h="411">
                    <a:moveTo>
                      <a:pt x="407" y="137"/>
                    </a:moveTo>
                    <a:lnTo>
                      <a:pt x="395" y="12"/>
                    </a:lnTo>
                    <a:lnTo>
                      <a:pt x="362" y="57"/>
                    </a:lnTo>
                    <a:lnTo>
                      <a:pt x="318" y="97"/>
                    </a:lnTo>
                    <a:lnTo>
                      <a:pt x="274" y="133"/>
                    </a:lnTo>
                    <a:lnTo>
                      <a:pt x="225" y="165"/>
                    </a:lnTo>
                    <a:lnTo>
                      <a:pt x="173" y="190"/>
                    </a:lnTo>
                    <a:lnTo>
                      <a:pt x="117" y="206"/>
                    </a:lnTo>
                    <a:lnTo>
                      <a:pt x="88" y="210"/>
                    </a:lnTo>
                    <a:lnTo>
                      <a:pt x="60" y="218"/>
                    </a:lnTo>
                    <a:lnTo>
                      <a:pt x="32" y="218"/>
                    </a:lnTo>
                    <a:lnTo>
                      <a:pt x="0" y="222"/>
                    </a:lnTo>
                    <a:lnTo>
                      <a:pt x="0" y="411"/>
                    </a:lnTo>
                    <a:lnTo>
                      <a:pt x="40" y="407"/>
                    </a:lnTo>
                    <a:lnTo>
                      <a:pt x="84" y="403"/>
                    </a:lnTo>
                    <a:lnTo>
                      <a:pt x="125" y="399"/>
                    </a:lnTo>
                    <a:lnTo>
                      <a:pt x="169" y="387"/>
                    </a:lnTo>
                    <a:lnTo>
                      <a:pt x="242" y="363"/>
                    </a:lnTo>
                    <a:lnTo>
                      <a:pt x="314" y="331"/>
                    </a:lnTo>
                    <a:lnTo>
                      <a:pt x="383" y="290"/>
                    </a:lnTo>
                    <a:lnTo>
                      <a:pt x="447" y="238"/>
                    </a:lnTo>
                    <a:lnTo>
                      <a:pt x="503" y="186"/>
                    </a:lnTo>
                    <a:lnTo>
                      <a:pt x="552" y="121"/>
                    </a:lnTo>
                    <a:lnTo>
                      <a:pt x="540" y="0"/>
                    </a:lnTo>
                    <a:lnTo>
                      <a:pt x="552" y="121"/>
                    </a:lnTo>
                    <a:lnTo>
                      <a:pt x="600" y="53"/>
                    </a:lnTo>
                    <a:lnTo>
                      <a:pt x="540" y="0"/>
                    </a:lnTo>
                    <a:lnTo>
                      <a:pt x="407" y="1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68" name="Freeform 23">
                <a:extLst>
                  <a:ext uri="{FF2B5EF4-FFF2-40B4-BE49-F238E27FC236}">
                    <a16:creationId xmlns:a16="http://schemas.microsoft.com/office/drawing/2014/main" id="{C090601D-82CC-9AC7-BC7C-826A65171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2" y="10313"/>
                <a:ext cx="730" cy="648"/>
              </a:xfrm>
              <a:custGeom>
                <a:avLst/>
                <a:gdLst>
                  <a:gd name="T0" fmla="*/ 57 w 730"/>
                  <a:gd name="T1" fmla="*/ 8 h 648"/>
                  <a:gd name="T2" fmla="*/ 65 w 730"/>
                  <a:gd name="T3" fmla="*/ 137 h 648"/>
                  <a:gd name="T4" fmla="*/ 597 w 730"/>
                  <a:gd name="T5" fmla="*/ 648 h 648"/>
                  <a:gd name="T6" fmla="*/ 730 w 730"/>
                  <a:gd name="T7" fmla="*/ 511 h 648"/>
                  <a:gd name="T8" fmla="*/ 194 w 730"/>
                  <a:gd name="T9" fmla="*/ 0 h 648"/>
                  <a:gd name="T10" fmla="*/ 202 w 730"/>
                  <a:gd name="T11" fmla="*/ 128 h 648"/>
                  <a:gd name="T12" fmla="*/ 57 w 730"/>
                  <a:gd name="T13" fmla="*/ 8 h 648"/>
                  <a:gd name="T14" fmla="*/ 0 w 730"/>
                  <a:gd name="T15" fmla="*/ 76 h 648"/>
                  <a:gd name="T16" fmla="*/ 65 w 730"/>
                  <a:gd name="T17" fmla="*/ 137 h 648"/>
                  <a:gd name="T18" fmla="*/ 57 w 730"/>
                  <a:gd name="T19" fmla="*/ 8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0" h="648">
                    <a:moveTo>
                      <a:pt x="57" y="8"/>
                    </a:moveTo>
                    <a:lnTo>
                      <a:pt x="65" y="137"/>
                    </a:lnTo>
                    <a:lnTo>
                      <a:pt x="597" y="648"/>
                    </a:lnTo>
                    <a:lnTo>
                      <a:pt x="730" y="511"/>
                    </a:lnTo>
                    <a:lnTo>
                      <a:pt x="194" y="0"/>
                    </a:lnTo>
                    <a:lnTo>
                      <a:pt x="202" y="128"/>
                    </a:lnTo>
                    <a:lnTo>
                      <a:pt x="57" y="8"/>
                    </a:lnTo>
                    <a:lnTo>
                      <a:pt x="0" y="76"/>
                    </a:lnTo>
                    <a:lnTo>
                      <a:pt x="65" y="137"/>
                    </a:lnTo>
                    <a:lnTo>
                      <a:pt x="57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69" name="Freeform 24">
                <a:extLst>
                  <a:ext uri="{FF2B5EF4-FFF2-40B4-BE49-F238E27FC236}">
                    <a16:creationId xmlns:a16="http://schemas.microsoft.com/office/drawing/2014/main" id="{B7A565A5-77D8-3125-0CE2-C84172E4E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99"/>
                <a:ext cx="44" cy="249"/>
              </a:xfrm>
              <a:custGeom>
                <a:avLst/>
                <a:gdLst>
                  <a:gd name="T0" fmla="*/ 44 w 44"/>
                  <a:gd name="T1" fmla="*/ 0 h 249"/>
                  <a:gd name="T2" fmla="*/ 44 w 44"/>
                  <a:gd name="T3" fmla="*/ 249 h 249"/>
                  <a:gd name="T4" fmla="*/ 32 w 44"/>
                  <a:gd name="T5" fmla="*/ 221 h 249"/>
                  <a:gd name="T6" fmla="*/ 28 w 44"/>
                  <a:gd name="T7" fmla="*/ 189 h 249"/>
                  <a:gd name="T8" fmla="*/ 20 w 44"/>
                  <a:gd name="T9" fmla="*/ 161 h 249"/>
                  <a:gd name="T10" fmla="*/ 12 w 44"/>
                  <a:gd name="T11" fmla="*/ 129 h 249"/>
                  <a:gd name="T12" fmla="*/ 8 w 44"/>
                  <a:gd name="T13" fmla="*/ 96 h 249"/>
                  <a:gd name="T14" fmla="*/ 4 w 44"/>
                  <a:gd name="T15" fmla="*/ 64 h 249"/>
                  <a:gd name="T16" fmla="*/ 0 w 44"/>
                  <a:gd name="T17" fmla="*/ 32 h 249"/>
                  <a:gd name="T18" fmla="*/ 0 w 44"/>
                  <a:gd name="T19" fmla="*/ 0 h 249"/>
                  <a:gd name="T20" fmla="*/ 44 w 44"/>
                  <a:gd name="T21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249">
                    <a:moveTo>
                      <a:pt x="44" y="0"/>
                    </a:moveTo>
                    <a:lnTo>
                      <a:pt x="44" y="249"/>
                    </a:lnTo>
                    <a:lnTo>
                      <a:pt x="32" y="221"/>
                    </a:lnTo>
                    <a:lnTo>
                      <a:pt x="28" y="189"/>
                    </a:lnTo>
                    <a:lnTo>
                      <a:pt x="20" y="161"/>
                    </a:lnTo>
                    <a:lnTo>
                      <a:pt x="12" y="129"/>
                    </a:lnTo>
                    <a:lnTo>
                      <a:pt x="8" y="96"/>
                    </a:lnTo>
                    <a:lnTo>
                      <a:pt x="4" y="64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70" name="Freeform 25">
                <a:extLst>
                  <a:ext uri="{FF2B5EF4-FFF2-40B4-BE49-F238E27FC236}">
                    <a16:creationId xmlns:a16="http://schemas.microsoft.com/office/drawing/2014/main" id="{BB44FEEC-C1BA-8F24-BDB6-22DB684E7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0599"/>
                <a:ext cx="40" cy="370"/>
              </a:xfrm>
              <a:custGeom>
                <a:avLst/>
                <a:gdLst>
                  <a:gd name="T0" fmla="*/ 0 w 40"/>
                  <a:gd name="T1" fmla="*/ 249 h 370"/>
                  <a:gd name="T2" fmla="*/ 0 w 40"/>
                  <a:gd name="T3" fmla="*/ 0 h 370"/>
                  <a:gd name="T4" fmla="*/ 40 w 40"/>
                  <a:gd name="T5" fmla="*/ 0 h 370"/>
                  <a:gd name="T6" fmla="*/ 40 w 40"/>
                  <a:gd name="T7" fmla="*/ 370 h 370"/>
                  <a:gd name="T8" fmla="*/ 36 w 40"/>
                  <a:gd name="T9" fmla="*/ 354 h 370"/>
                  <a:gd name="T10" fmla="*/ 28 w 40"/>
                  <a:gd name="T11" fmla="*/ 342 h 370"/>
                  <a:gd name="T12" fmla="*/ 24 w 40"/>
                  <a:gd name="T13" fmla="*/ 326 h 370"/>
                  <a:gd name="T14" fmla="*/ 16 w 40"/>
                  <a:gd name="T15" fmla="*/ 310 h 370"/>
                  <a:gd name="T16" fmla="*/ 12 w 40"/>
                  <a:gd name="T17" fmla="*/ 294 h 370"/>
                  <a:gd name="T18" fmla="*/ 8 w 40"/>
                  <a:gd name="T19" fmla="*/ 282 h 370"/>
                  <a:gd name="T20" fmla="*/ 4 w 40"/>
                  <a:gd name="T21" fmla="*/ 266 h 370"/>
                  <a:gd name="T22" fmla="*/ 0 w 40"/>
                  <a:gd name="T23" fmla="*/ 249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370">
                    <a:moveTo>
                      <a:pt x="0" y="249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370"/>
                    </a:lnTo>
                    <a:lnTo>
                      <a:pt x="36" y="354"/>
                    </a:lnTo>
                    <a:lnTo>
                      <a:pt x="28" y="342"/>
                    </a:lnTo>
                    <a:lnTo>
                      <a:pt x="24" y="326"/>
                    </a:lnTo>
                    <a:lnTo>
                      <a:pt x="16" y="310"/>
                    </a:lnTo>
                    <a:lnTo>
                      <a:pt x="12" y="294"/>
                    </a:lnTo>
                    <a:lnTo>
                      <a:pt x="8" y="282"/>
                    </a:lnTo>
                    <a:lnTo>
                      <a:pt x="4" y="26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71" name="Freeform 26">
                <a:extLst>
                  <a:ext uri="{FF2B5EF4-FFF2-40B4-BE49-F238E27FC236}">
                    <a16:creationId xmlns:a16="http://schemas.microsoft.com/office/drawing/2014/main" id="{7341119A-30E9-BCF9-ED83-1A6836F37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0599"/>
                <a:ext cx="45" cy="459"/>
              </a:xfrm>
              <a:custGeom>
                <a:avLst/>
                <a:gdLst>
                  <a:gd name="T0" fmla="*/ 0 w 45"/>
                  <a:gd name="T1" fmla="*/ 370 h 459"/>
                  <a:gd name="T2" fmla="*/ 0 w 45"/>
                  <a:gd name="T3" fmla="*/ 0 h 459"/>
                  <a:gd name="T4" fmla="*/ 45 w 45"/>
                  <a:gd name="T5" fmla="*/ 0 h 459"/>
                  <a:gd name="T6" fmla="*/ 45 w 45"/>
                  <a:gd name="T7" fmla="*/ 459 h 459"/>
                  <a:gd name="T8" fmla="*/ 37 w 45"/>
                  <a:gd name="T9" fmla="*/ 447 h 459"/>
                  <a:gd name="T10" fmla="*/ 32 w 45"/>
                  <a:gd name="T11" fmla="*/ 439 h 459"/>
                  <a:gd name="T12" fmla="*/ 28 w 45"/>
                  <a:gd name="T13" fmla="*/ 427 h 459"/>
                  <a:gd name="T14" fmla="*/ 20 w 45"/>
                  <a:gd name="T15" fmla="*/ 415 h 459"/>
                  <a:gd name="T16" fmla="*/ 16 w 45"/>
                  <a:gd name="T17" fmla="*/ 403 h 459"/>
                  <a:gd name="T18" fmla="*/ 12 w 45"/>
                  <a:gd name="T19" fmla="*/ 394 h 459"/>
                  <a:gd name="T20" fmla="*/ 4 w 45"/>
                  <a:gd name="T21" fmla="*/ 382 h 459"/>
                  <a:gd name="T22" fmla="*/ 0 w 45"/>
                  <a:gd name="T23" fmla="*/ 37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459">
                    <a:moveTo>
                      <a:pt x="0" y="37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459"/>
                    </a:lnTo>
                    <a:lnTo>
                      <a:pt x="37" y="447"/>
                    </a:lnTo>
                    <a:lnTo>
                      <a:pt x="32" y="439"/>
                    </a:lnTo>
                    <a:lnTo>
                      <a:pt x="28" y="427"/>
                    </a:lnTo>
                    <a:lnTo>
                      <a:pt x="20" y="415"/>
                    </a:lnTo>
                    <a:lnTo>
                      <a:pt x="16" y="403"/>
                    </a:lnTo>
                    <a:lnTo>
                      <a:pt x="12" y="394"/>
                    </a:lnTo>
                    <a:lnTo>
                      <a:pt x="4" y="382"/>
                    </a:lnTo>
                    <a:lnTo>
                      <a:pt x="0" y="370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72" name="Freeform 27">
                <a:extLst>
                  <a:ext uri="{FF2B5EF4-FFF2-40B4-BE49-F238E27FC236}">
                    <a16:creationId xmlns:a16="http://schemas.microsoft.com/office/drawing/2014/main" id="{4C1C93C3-5169-FFF0-D3F4-FC0BD99B3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0599"/>
                <a:ext cx="44" cy="531"/>
              </a:xfrm>
              <a:custGeom>
                <a:avLst/>
                <a:gdLst>
                  <a:gd name="T0" fmla="*/ 0 w 44"/>
                  <a:gd name="T1" fmla="*/ 459 h 531"/>
                  <a:gd name="T2" fmla="*/ 0 w 44"/>
                  <a:gd name="T3" fmla="*/ 0 h 531"/>
                  <a:gd name="T4" fmla="*/ 44 w 44"/>
                  <a:gd name="T5" fmla="*/ 0 h 531"/>
                  <a:gd name="T6" fmla="*/ 44 w 44"/>
                  <a:gd name="T7" fmla="*/ 531 h 531"/>
                  <a:gd name="T8" fmla="*/ 36 w 44"/>
                  <a:gd name="T9" fmla="*/ 523 h 531"/>
                  <a:gd name="T10" fmla="*/ 32 w 44"/>
                  <a:gd name="T11" fmla="*/ 515 h 531"/>
                  <a:gd name="T12" fmla="*/ 24 w 44"/>
                  <a:gd name="T13" fmla="*/ 507 h 531"/>
                  <a:gd name="T14" fmla="*/ 20 w 44"/>
                  <a:gd name="T15" fmla="*/ 495 h 531"/>
                  <a:gd name="T16" fmla="*/ 16 w 44"/>
                  <a:gd name="T17" fmla="*/ 487 h 531"/>
                  <a:gd name="T18" fmla="*/ 8 w 44"/>
                  <a:gd name="T19" fmla="*/ 479 h 531"/>
                  <a:gd name="T20" fmla="*/ 4 w 44"/>
                  <a:gd name="T21" fmla="*/ 471 h 531"/>
                  <a:gd name="T22" fmla="*/ 0 w 44"/>
                  <a:gd name="T23" fmla="*/ 459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531">
                    <a:moveTo>
                      <a:pt x="0" y="459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531"/>
                    </a:lnTo>
                    <a:lnTo>
                      <a:pt x="36" y="523"/>
                    </a:lnTo>
                    <a:lnTo>
                      <a:pt x="32" y="515"/>
                    </a:lnTo>
                    <a:lnTo>
                      <a:pt x="24" y="507"/>
                    </a:lnTo>
                    <a:lnTo>
                      <a:pt x="20" y="495"/>
                    </a:lnTo>
                    <a:lnTo>
                      <a:pt x="16" y="487"/>
                    </a:lnTo>
                    <a:lnTo>
                      <a:pt x="8" y="479"/>
                    </a:lnTo>
                    <a:lnTo>
                      <a:pt x="4" y="471"/>
                    </a:lnTo>
                    <a:lnTo>
                      <a:pt x="0" y="45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73" name="Freeform 28">
                <a:extLst>
                  <a:ext uri="{FF2B5EF4-FFF2-40B4-BE49-F238E27FC236}">
                    <a16:creationId xmlns:a16="http://schemas.microsoft.com/office/drawing/2014/main" id="{8ADAF1B0-F57E-A4D1-4A71-A39F6B626F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10599"/>
                <a:ext cx="40" cy="596"/>
              </a:xfrm>
              <a:custGeom>
                <a:avLst/>
                <a:gdLst>
                  <a:gd name="T0" fmla="*/ 0 w 40"/>
                  <a:gd name="T1" fmla="*/ 531 h 596"/>
                  <a:gd name="T2" fmla="*/ 0 w 40"/>
                  <a:gd name="T3" fmla="*/ 0 h 596"/>
                  <a:gd name="T4" fmla="*/ 40 w 40"/>
                  <a:gd name="T5" fmla="*/ 0 h 596"/>
                  <a:gd name="T6" fmla="*/ 40 w 40"/>
                  <a:gd name="T7" fmla="*/ 596 h 596"/>
                  <a:gd name="T8" fmla="*/ 36 w 40"/>
                  <a:gd name="T9" fmla="*/ 588 h 596"/>
                  <a:gd name="T10" fmla="*/ 28 w 40"/>
                  <a:gd name="T11" fmla="*/ 580 h 596"/>
                  <a:gd name="T12" fmla="*/ 24 w 40"/>
                  <a:gd name="T13" fmla="*/ 572 h 596"/>
                  <a:gd name="T14" fmla="*/ 20 w 40"/>
                  <a:gd name="T15" fmla="*/ 564 h 596"/>
                  <a:gd name="T16" fmla="*/ 12 w 40"/>
                  <a:gd name="T17" fmla="*/ 556 h 596"/>
                  <a:gd name="T18" fmla="*/ 8 w 40"/>
                  <a:gd name="T19" fmla="*/ 548 h 596"/>
                  <a:gd name="T20" fmla="*/ 4 w 40"/>
                  <a:gd name="T21" fmla="*/ 540 h 596"/>
                  <a:gd name="T22" fmla="*/ 0 w 40"/>
                  <a:gd name="T23" fmla="*/ 531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596">
                    <a:moveTo>
                      <a:pt x="0" y="53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596"/>
                    </a:lnTo>
                    <a:lnTo>
                      <a:pt x="36" y="588"/>
                    </a:lnTo>
                    <a:lnTo>
                      <a:pt x="28" y="580"/>
                    </a:lnTo>
                    <a:lnTo>
                      <a:pt x="24" y="572"/>
                    </a:lnTo>
                    <a:lnTo>
                      <a:pt x="20" y="564"/>
                    </a:lnTo>
                    <a:lnTo>
                      <a:pt x="12" y="556"/>
                    </a:lnTo>
                    <a:lnTo>
                      <a:pt x="8" y="548"/>
                    </a:lnTo>
                    <a:lnTo>
                      <a:pt x="4" y="540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74" name="Freeform 29">
                <a:extLst>
                  <a:ext uri="{FF2B5EF4-FFF2-40B4-BE49-F238E27FC236}">
                    <a16:creationId xmlns:a16="http://schemas.microsoft.com/office/drawing/2014/main" id="{3B2C6147-373B-EF72-26BB-383AEDB27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0599"/>
                <a:ext cx="45" cy="652"/>
              </a:xfrm>
              <a:custGeom>
                <a:avLst/>
                <a:gdLst>
                  <a:gd name="T0" fmla="*/ 0 w 45"/>
                  <a:gd name="T1" fmla="*/ 596 h 652"/>
                  <a:gd name="T2" fmla="*/ 0 w 45"/>
                  <a:gd name="T3" fmla="*/ 0 h 652"/>
                  <a:gd name="T4" fmla="*/ 45 w 45"/>
                  <a:gd name="T5" fmla="*/ 0 h 652"/>
                  <a:gd name="T6" fmla="*/ 45 w 45"/>
                  <a:gd name="T7" fmla="*/ 652 h 652"/>
                  <a:gd name="T8" fmla="*/ 36 w 45"/>
                  <a:gd name="T9" fmla="*/ 644 h 652"/>
                  <a:gd name="T10" fmla="*/ 32 w 45"/>
                  <a:gd name="T11" fmla="*/ 636 h 652"/>
                  <a:gd name="T12" fmla="*/ 28 w 45"/>
                  <a:gd name="T13" fmla="*/ 632 h 652"/>
                  <a:gd name="T14" fmla="*/ 20 w 45"/>
                  <a:gd name="T15" fmla="*/ 624 h 652"/>
                  <a:gd name="T16" fmla="*/ 16 w 45"/>
                  <a:gd name="T17" fmla="*/ 616 h 652"/>
                  <a:gd name="T18" fmla="*/ 12 w 45"/>
                  <a:gd name="T19" fmla="*/ 612 h 652"/>
                  <a:gd name="T20" fmla="*/ 4 w 45"/>
                  <a:gd name="T21" fmla="*/ 604 h 652"/>
                  <a:gd name="T22" fmla="*/ 0 w 45"/>
                  <a:gd name="T23" fmla="*/ 59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652">
                    <a:moveTo>
                      <a:pt x="0" y="596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652"/>
                    </a:lnTo>
                    <a:lnTo>
                      <a:pt x="36" y="644"/>
                    </a:lnTo>
                    <a:lnTo>
                      <a:pt x="32" y="636"/>
                    </a:lnTo>
                    <a:lnTo>
                      <a:pt x="28" y="632"/>
                    </a:lnTo>
                    <a:lnTo>
                      <a:pt x="20" y="624"/>
                    </a:lnTo>
                    <a:lnTo>
                      <a:pt x="16" y="616"/>
                    </a:lnTo>
                    <a:lnTo>
                      <a:pt x="12" y="612"/>
                    </a:lnTo>
                    <a:lnTo>
                      <a:pt x="4" y="604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75" name="Freeform 30">
                <a:extLst>
                  <a:ext uri="{FF2B5EF4-FFF2-40B4-BE49-F238E27FC236}">
                    <a16:creationId xmlns:a16="http://schemas.microsoft.com/office/drawing/2014/main" id="{D3A8EE76-07A6-C7E8-F9C3-0D38686BD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0599"/>
                <a:ext cx="44" cy="701"/>
              </a:xfrm>
              <a:custGeom>
                <a:avLst/>
                <a:gdLst>
                  <a:gd name="T0" fmla="*/ 0 w 44"/>
                  <a:gd name="T1" fmla="*/ 652 h 701"/>
                  <a:gd name="T2" fmla="*/ 0 w 44"/>
                  <a:gd name="T3" fmla="*/ 0 h 701"/>
                  <a:gd name="T4" fmla="*/ 44 w 44"/>
                  <a:gd name="T5" fmla="*/ 0 h 701"/>
                  <a:gd name="T6" fmla="*/ 44 w 44"/>
                  <a:gd name="T7" fmla="*/ 701 h 701"/>
                  <a:gd name="T8" fmla="*/ 36 w 44"/>
                  <a:gd name="T9" fmla="*/ 693 h 701"/>
                  <a:gd name="T10" fmla="*/ 32 w 44"/>
                  <a:gd name="T11" fmla="*/ 689 h 701"/>
                  <a:gd name="T12" fmla="*/ 24 w 44"/>
                  <a:gd name="T13" fmla="*/ 681 h 701"/>
                  <a:gd name="T14" fmla="*/ 20 w 44"/>
                  <a:gd name="T15" fmla="*/ 677 h 701"/>
                  <a:gd name="T16" fmla="*/ 16 w 44"/>
                  <a:gd name="T17" fmla="*/ 668 h 701"/>
                  <a:gd name="T18" fmla="*/ 8 w 44"/>
                  <a:gd name="T19" fmla="*/ 664 h 701"/>
                  <a:gd name="T20" fmla="*/ 4 w 44"/>
                  <a:gd name="T21" fmla="*/ 656 h 701"/>
                  <a:gd name="T22" fmla="*/ 0 w 44"/>
                  <a:gd name="T23" fmla="*/ 652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01">
                    <a:moveTo>
                      <a:pt x="0" y="652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01"/>
                    </a:lnTo>
                    <a:lnTo>
                      <a:pt x="36" y="693"/>
                    </a:lnTo>
                    <a:lnTo>
                      <a:pt x="32" y="689"/>
                    </a:lnTo>
                    <a:lnTo>
                      <a:pt x="24" y="681"/>
                    </a:lnTo>
                    <a:lnTo>
                      <a:pt x="20" y="677"/>
                    </a:lnTo>
                    <a:lnTo>
                      <a:pt x="16" y="668"/>
                    </a:lnTo>
                    <a:lnTo>
                      <a:pt x="8" y="664"/>
                    </a:lnTo>
                    <a:lnTo>
                      <a:pt x="4" y="656"/>
                    </a:lnTo>
                    <a:lnTo>
                      <a:pt x="0" y="65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76" name="Freeform 31">
                <a:extLst>
                  <a:ext uri="{FF2B5EF4-FFF2-40B4-BE49-F238E27FC236}">
                    <a16:creationId xmlns:a16="http://schemas.microsoft.com/office/drawing/2014/main" id="{207F49DC-4D5B-D1DE-9E77-213A3B300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0599"/>
                <a:ext cx="40" cy="741"/>
              </a:xfrm>
              <a:custGeom>
                <a:avLst/>
                <a:gdLst>
                  <a:gd name="T0" fmla="*/ 0 w 40"/>
                  <a:gd name="T1" fmla="*/ 701 h 741"/>
                  <a:gd name="T2" fmla="*/ 0 w 40"/>
                  <a:gd name="T3" fmla="*/ 0 h 741"/>
                  <a:gd name="T4" fmla="*/ 40 w 40"/>
                  <a:gd name="T5" fmla="*/ 0 h 741"/>
                  <a:gd name="T6" fmla="*/ 40 w 40"/>
                  <a:gd name="T7" fmla="*/ 741 h 741"/>
                  <a:gd name="T8" fmla="*/ 36 w 40"/>
                  <a:gd name="T9" fmla="*/ 737 h 741"/>
                  <a:gd name="T10" fmla="*/ 28 w 40"/>
                  <a:gd name="T11" fmla="*/ 733 h 741"/>
                  <a:gd name="T12" fmla="*/ 24 w 40"/>
                  <a:gd name="T13" fmla="*/ 725 h 741"/>
                  <a:gd name="T14" fmla="*/ 20 w 40"/>
                  <a:gd name="T15" fmla="*/ 721 h 741"/>
                  <a:gd name="T16" fmla="*/ 12 w 40"/>
                  <a:gd name="T17" fmla="*/ 717 h 741"/>
                  <a:gd name="T18" fmla="*/ 8 w 40"/>
                  <a:gd name="T19" fmla="*/ 709 h 741"/>
                  <a:gd name="T20" fmla="*/ 4 w 40"/>
                  <a:gd name="T21" fmla="*/ 705 h 741"/>
                  <a:gd name="T22" fmla="*/ 0 w 40"/>
                  <a:gd name="T23" fmla="*/ 701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741">
                    <a:moveTo>
                      <a:pt x="0" y="70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741"/>
                    </a:lnTo>
                    <a:lnTo>
                      <a:pt x="36" y="737"/>
                    </a:lnTo>
                    <a:lnTo>
                      <a:pt x="28" y="733"/>
                    </a:lnTo>
                    <a:lnTo>
                      <a:pt x="24" y="725"/>
                    </a:lnTo>
                    <a:lnTo>
                      <a:pt x="20" y="721"/>
                    </a:lnTo>
                    <a:lnTo>
                      <a:pt x="12" y="717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77" name="Freeform 32">
                <a:extLst>
                  <a:ext uri="{FF2B5EF4-FFF2-40B4-BE49-F238E27FC236}">
                    <a16:creationId xmlns:a16="http://schemas.microsoft.com/office/drawing/2014/main" id="{0BE33C52-9A80-A9DD-957E-DC7D024D6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" y="10599"/>
                <a:ext cx="44" cy="781"/>
              </a:xfrm>
              <a:custGeom>
                <a:avLst/>
                <a:gdLst>
                  <a:gd name="T0" fmla="*/ 0 w 44"/>
                  <a:gd name="T1" fmla="*/ 741 h 781"/>
                  <a:gd name="T2" fmla="*/ 0 w 44"/>
                  <a:gd name="T3" fmla="*/ 0 h 781"/>
                  <a:gd name="T4" fmla="*/ 44 w 44"/>
                  <a:gd name="T5" fmla="*/ 0 h 781"/>
                  <a:gd name="T6" fmla="*/ 44 w 44"/>
                  <a:gd name="T7" fmla="*/ 781 h 781"/>
                  <a:gd name="T8" fmla="*/ 40 w 44"/>
                  <a:gd name="T9" fmla="*/ 777 h 781"/>
                  <a:gd name="T10" fmla="*/ 32 w 44"/>
                  <a:gd name="T11" fmla="*/ 773 h 781"/>
                  <a:gd name="T12" fmla="*/ 28 w 44"/>
                  <a:gd name="T13" fmla="*/ 765 h 781"/>
                  <a:gd name="T14" fmla="*/ 20 w 44"/>
                  <a:gd name="T15" fmla="*/ 761 h 781"/>
                  <a:gd name="T16" fmla="*/ 16 w 44"/>
                  <a:gd name="T17" fmla="*/ 757 h 781"/>
                  <a:gd name="T18" fmla="*/ 12 w 44"/>
                  <a:gd name="T19" fmla="*/ 753 h 781"/>
                  <a:gd name="T20" fmla="*/ 8 w 44"/>
                  <a:gd name="T21" fmla="*/ 749 h 781"/>
                  <a:gd name="T22" fmla="*/ 0 w 44"/>
                  <a:gd name="T23" fmla="*/ 741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81">
                    <a:moveTo>
                      <a:pt x="0" y="741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81"/>
                    </a:lnTo>
                    <a:lnTo>
                      <a:pt x="40" y="777"/>
                    </a:lnTo>
                    <a:lnTo>
                      <a:pt x="32" y="773"/>
                    </a:lnTo>
                    <a:lnTo>
                      <a:pt x="28" y="765"/>
                    </a:lnTo>
                    <a:lnTo>
                      <a:pt x="20" y="761"/>
                    </a:lnTo>
                    <a:lnTo>
                      <a:pt x="16" y="757"/>
                    </a:lnTo>
                    <a:lnTo>
                      <a:pt x="12" y="753"/>
                    </a:lnTo>
                    <a:lnTo>
                      <a:pt x="8" y="749"/>
                    </a:lnTo>
                    <a:lnTo>
                      <a:pt x="0" y="741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78" name="Freeform 33">
                <a:extLst>
                  <a:ext uri="{FF2B5EF4-FFF2-40B4-BE49-F238E27FC236}">
                    <a16:creationId xmlns:a16="http://schemas.microsoft.com/office/drawing/2014/main" id="{1533EC1F-46E9-524A-D0DC-1934394A1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" y="10599"/>
                <a:ext cx="45" cy="818"/>
              </a:xfrm>
              <a:custGeom>
                <a:avLst/>
                <a:gdLst>
                  <a:gd name="T0" fmla="*/ 0 w 45"/>
                  <a:gd name="T1" fmla="*/ 781 h 818"/>
                  <a:gd name="T2" fmla="*/ 0 w 45"/>
                  <a:gd name="T3" fmla="*/ 0 h 818"/>
                  <a:gd name="T4" fmla="*/ 45 w 45"/>
                  <a:gd name="T5" fmla="*/ 0 h 818"/>
                  <a:gd name="T6" fmla="*/ 45 w 45"/>
                  <a:gd name="T7" fmla="*/ 818 h 818"/>
                  <a:gd name="T8" fmla="*/ 37 w 45"/>
                  <a:gd name="T9" fmla="*/ 814 h 818"/>
                  <a:gd name="T10" fmla="*/ 33 w 45"/>
                  <a:gd name="T11" fmla="*/ 810 h 818"/>
                  <a:gd name="T12" fmla="*/ 29 w 45"/>
                  <a:gd name="T13" fmla="*/ 805 h 818"/>
                  <a:gd name="T14" fmla="*/ 21 w 45"/>
                  <a:gd name="T15" fmla="*/ 797 h 818"/>
                  <a:gd name="T16" fmla="*/ 17 w 45"/>
                  <a:gd name="T17" fmla="*/ 793 h 818"/>
                  <a:gd name="T18" fmla="*/ 13 w 45"/>
                  <a:gd name="T19" fmla="*/ 789 h 818"/>
                  <a:gd name="T20" fmla="*/ 5 w 45"/>
                  <a:gd name="T21" fmla="*/ 785 h 818"/>
                  <a:gd name="T22" fmla="*/ 0 w 45"/>
                  <a:gd name="T23" fmla="*/ 781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818">
                    <a:moveTo>
                      <a:pt x="0" y="781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818"/>
                    </a:lnTo>
                    <a:lnTo>
                      <a:pt x="37" y="814"/>
                    </a:lnTo>
                    <a:lnTo>
                      <a:pt x="33" y="810"/>
                    </a:lnTo>
                    <a:lnTo>
                      <a:pt x="29" y="805"/>
                    </a:lnTo>
                    <a:lnTo>
                      <a:pt x="21" y="797"/>
                    </a:lnTo>
                    <a:lnTo>
                      <a:pt x="17" y="793"/>
                    </a:lnTo>
                    <a:lnTo>
                      <a:pt x="13" y="789"/>
                    </a:lnTo>
                    <a:lnTo>
                      <a:pt x="5" y="785"/>
                    </a:lnTo>
                    <a:lnTo>
                      <a:pt x="0" y="781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79" name="Freeform 34">
                <a:extLst>
                  <a:ext uri="{FF2B5EF4-FFF2-40B4-BE49-F238E27FC236}">
                    <a16:creationId xmlns:a16="http://schemas.microsoft.com/office/drawing/2014/main" id="{19D13634-F426-D140-8ABA-1647912DF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9" y="10599"/>
                <a:ext cx="40" cy="850"/>
              </a:xfrm>
              <a:custGeom>
                <a:avLst/>
                <a:gdLst>
                  <a:gd name="T0" fmla="*/ 0 w 40"/>
                  <a:gd name="T1" fmla="*/ 818 h 850"/>
                  <a:gd name="T2" fmla="*/ 0 w 40"/>
                  <a:gd name="T3" fmla="*/ 0 h 850"/>
                  <a:gd name="T4" fmla="*/ 40 w 40"/>
                  <a:gd name="T5" fmla="*/ 0 h 850"/>
                  <a:gd name="T6" fmla="*/ 40 w 40"/>
                  <a:gd name="T7" fmla="*/ 850 h 850"/>
                  <a:gd name="T8" fmla="*/ 36 w 40"/>
                  <a:gd name="T9" fmla="*/ 846 h 850"/>
                  <a:gd name="T10" fmla="*/ 32 w 40"/>
                  <a:gd name="T11" fmla="*/ 842 h 850"/>
                  <a:gd name="T12" fmla="*/ 24 w 40"/>
                  <a:gd name="T13" fmla="*/ 838 h 850"/>
                  <a:gd name="T14" fmla="*/ 20 w 40"/>
                  <a:gd name="T15" fmla="*/ 834 h 850"/>
                  <a:gd name="T16" fmla="*/ 16 w 40"/>
                  <a:gd name="T17" fmla="*/ 830 h 850"/>
                  <a:gd name="T18" fmla="*/ 8 w 40"/>
                  <a:gd name="T19" fmla="*/ 826 h 850"/>
                  <a:gd name="T20" fmla="*/ 4 w 40"/>
                  <a:gd name="T21" fmla="*/ 822 h 850"/>
                  <a:gd name="T22" fmla="*/ 0 w 40"/>
                  <a:gd name="T23" fmla="*/ 818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850">
                    <a:moveTo>
                      <a:pt x="0" y="818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850"/>
                    </a:lnTo>
                    <a:lnTo>
                      <a:pt x="36" y="846"/>
                    </a:lnTo>
                    <a:lnTo>
                      <a:pt x="32" y="842"/>
                    </a:lnTo>
                    <a:lnTo>
                      <a:pt x="24" y="838"/>
                    </a:lnTo>
                    <a:lnTo>
                      <a:pt x="20" y="834"/>
                    </a:lnTo>
                    <a:lnTo>
                      <a:pt x="16" y="830"/>
                    </a:lnTo>
                    <a:lnTo>
                      <a:pt x="8" y="826"/>
                    </a:lnTo>
                    <a:lnTo>
                      <a:pt x="4" y="822"/>
                    </a:lnTo>
                    <a:lnTo>
                      <a:pt x="0" y="818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80" name="Freeform 35">
                <a:extLst>
                  <a:ext uri="{FF2B5EF4-FFF2-40B4-BE49-F238E27FC236}">
                    <a16:creationId xmlns:a16="http://schemas.microsoft.com/office/drawing/2014/main" id="{4026232B-A359-7D1D-F88A-D0C04FB65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9" y="10599"/>
                <a:ext cx="44" cy="878"/>
              </a:xfrm>
              <a:custGeom>
                <a:avLst/>
                <a:gdLst>
                  <a:gd name="T0" fmla="*/ 0 w 44"/>
                  <a:gd name="T1" fmla="*/ 850 h 878"/>
                  <a:gd name="T2" fmla="*/ 0 w 44"/>
                  <a:gd name="T3" fmla="*/ 0 h 878"/>
                  <a:gd name="T4" fmla="*/ 32 w 44"/>
                  <a:gd name="T5" fmla="*/ 0 h 878"/>
                  <a:gd name="T6" fmla="*/ 36 w 44"/>
                  <a:gd name="T7" fmla="*/ 12 h 878"/>
                  <a:gd name="T8" fmla="*/ 36 w 44"/>
                  <a:gd name="T9" fmla="*/ 20 h 878"/>
                  <a:gd name="T10" fmla="*/ 36 w 44"/>
                  <a:gd name="T11" fmla="*/ 28 h 878"/>
                  <a:gd name="T12" fmla="*/ 36 w 44"/>
                  <a:gd name="T13" fmla="*/ 36 h 878"/>
                  <a:gd name="T14" fmla="*/ 40 w 44"/>
                  <a:gd name="T15" fmla="*/ 44 h 878"/>
                  <a:gd name="T16" fmla="*/ 40 w 44"/>
                  <a:gd name="T17" fmla="*/ 52 h 878"/>
                  <a:gd name="T18" fmla="*/ 40 w 44"/>
                  <a:gd name="T19" fmla="*/ 64 h 878"/>
                  <a:gd name="T20" fmla="*/ 44 w 44"/>
                  <a:gd name="T21" fmla="*/ 72 h 878"/>
                  <a:gd name="T22" fmla="*/ 44 w 44"/>
                  <a:gd name="T23" fmla="*/ 878 h 878"/>
                  <a:gd name="T24" fmla="*/ 40 w 44"/>
                  <a:gd name="T25" fmla="*/ 874 h 878"/>
                  <a:gd name="T26" fmla="*/ 32 w 44"/>
                  <a:gd name="T27" fmla="*/ 870 h 878"/>
                  <a:gd name="T28" fmla="*/ 28 w 44"/>
                  <a:gd name="T29" fmla="*/ 866 h 878"/>
                  <a:gd name="T30" fmla="*/ 24 w 44"/>
                  <a:gd name="T31" fmla="*/ 862 h 878"/>
                  <a:gd name="T32" fmla="*/ 16 w 44"/>
                  <a:gd name="T33" fmla="*/ 858 h 878"/>
                  <a:gd name="T34" fmla="*/ 12 w 44"/>
                  <a:gd name="T35" fmla="*/ 854 h 878"/>
                  <a:gd name="T36" fmla="*/ 8 w 44"/>
                  <a:gd name="T37" fmla="*/ 850 h 878"/>
                  <a:gd name="T38" fmla="*/ 0 w 44"/>
                  <a:gd name="T39" fmla="*/ 850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4" h="878">
                    <a:moveTo>
                      <a:pt x="0" y="8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6" y="12"/>
                    </a:lnTo>
                    <a:lnTo>
                      <a:pt x="36" y="20"/>
                    </a:lnTo>
                    <a:lnTo>
                      <a:pt x="36" y="28"/>
                    </a:lnTo>
                    <a:lnTo>
                      <a:pt x="36" y="36"/>
                    </a:lnTo>
                    <a:lnTo>
                      <a:pt x="40" y="44"/>
                    </a:lnTo>
                    <a:lnTo>
                      <a:pt x="40" y="52"/>
                    </a:lnTo>
                    <a:lnTo>
                      <a:pt x="40" y="64"/>
                    </a:lnTo>
                    <a:lnTo>
                      <a:pt x="44" y="72"/>
                    </a:lnTo>
                    <a:lnTo>
                      <a:pt x="44" y="878"/>
                    </a:lnTo>
                    <a:lnTo>
                      <a:pt x="40" y="874"/>
                    </a:lnTo>
                    <a:lnTo>
                      <a:pt x="32" y="870"/>
                    </a:lnTo>
                    <a:lnTo>
                      <a:pt x="28" y="866"/>
                    </a:lnTo>
                    <a:lnTo>
                      <a:pt x="24" y="862"/>
                    </a:lnTo>
                    <a:lnTo>
                      <a:pt x="16" y="858"/>
                    </a:lnTo>
                    <a:lnTo>
                      <a:pt x="12" y="854"/>
                    </a:lnTo>
                    <a:lnTo>
                      <a:pt x="8" y="850"/>
                    </a:lnTo>
                    <a:lnTo>
                      <a:pt x="0" y="850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81" name="Freeform 36">
                <a:extLst>
                  <a:ext uri="{FF2B5EF4-FFF2-40B4-BE49-F238E27FC236}">
                    <a16:creationId xmlns:a16="http://schemas.microsoft.com/office/drawing/2014/main" id="{39BEC802-E332-4F48-1E5D-8C9D60DC7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10671"/>
                <a:ext cx="45" cy="830"/>
              </a:xfrm>
              <a:custGeom>
                <a:avLst/>
                <a:gdLst>
                  <a:gd name="T0" fmla="*/ 0 w 45"/>
                  <a:gd name="T1" fmla="*/ 806 h 830"/>
                  <a:gd name="T2" fmla="*/ 0 w 45"/>
                  <a:gd name="T3" fmla="*/ 0 h 830"/>
                  <a:gd name="T4" fmla="*/ 4 w 45"/>
                  <a:gd name="T5" fmla="*/ 16 h 830"/>
                  <a:gd name="T6" fmla="*/ 9 w 45"/>
                  <a:gd name="T7" fmla="*/ 32 h 830"/>
                  <a:gd name="T8" fmla="*/ 13 w 45"/>
                  <a:gd name="T9" fmla="*/ 48 h 830"/>
                  <a:gd name="T10" fmla="*/ 17 w 45"/>
                  <a:gd name="T11" fmla="*/ 65 h 830"/>
                  <a:gd name="T12" fmla="*/ 25 w 45"/>
                  <a:gd name="T13" fmla="*/ 81 h 830"/>
                  <a:gd name="T14" fmla="*/ 29 w 45"/>
                  <a:gd name="T15" fmla="*/ 97 h 830"/>
                  <a:gd name="T16" fmla="*/ 37 w 45"/>
                  <a:gd name="T17" fmla="*/ 113 h 830"/>
                  <a:gd name="T18" fmla="*/ 45 w 45"/>
                  <a:gd name="T19" fmla="*/ 129 h 830"/>
                  <a:gd name="T20" fmla="*/ 45 w 45"/>
                  <a:gd name="T21" fmla="*/ 830 h 830"/>
                  <a:gd name="T22" fmla="*/ 37 w 45"/>
                  <a:gd name="T23" fmla="*/ 826 h 830"/>
                  <a:gd name="T24" fmla="*/ 33 w 45"/>
                  <a:gd name="T25" fmla="*/ 826 h 830"/>
                  <a:gd name="T26" fmla="*/ 29 w 45"/>
                  <a:gd name="T27" fmla="*/ 822 h 830"/>
                  <a:gd name="T28" fmla="*/ 21 w 45"/>
                  <a:gd name="T29" fmla="*/ 818 h 830"/>
                  <a:gd name="T30" fmla="*/ 17 w 45"/>
                  <a:gd name="T31" fmla="*/ 814 h 830"/>
                  <a:gd name="T32" fmla="*/ 13 w 45"/>
                  <a:gd name="T33" fmla="*/ 810 h 830"/>
                  <a:gd name="T34" fmla="*/ 4 w 45"/>
                  <a:gd name="T35" fmla="*/ 806 h 830"/>
                  <a:gd name="T36" fmla="*/ 0 w 45"/>
                  <a:gd name="T37" fmla="*/ 806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830">
                    <a:moveTo>
                      <a:pt x="0" y="806"/>
                    </a:moveTo>
                    <a:lnTo>
                      <a:pt x="0" y="0"/>
                    </a:lnTo>
                    <a:lnTo>
                      <a:pt x="4" y="16"/>
                    </a:lnTo>
                    <a:lnTo>
                      <a:pt x="9" y="32"/>
                    </a:lnTo>
                    <a:lnTo>
                      <a:pt x="13" y="48"/>
                    </a:lnTo>
                    <a:lnTo>
                      <a:pt x="17" y="65"/>
                    </a:lnTo>
                    <a:lnTo>
                      <a:pt x="25" y="81"/>
                    </a:lnTo>
                    <a:lnTo>
                      <a:pt x="29" y="97"/>
                    </a:lnTo>
                    <a:lnTo>
                      <a:pt x="37" y="113"/>
                    </a:lnTo>
                    <a:lnTo>
                      <a:pt x="45" y="129"/>
                    </a:lnTo>
                    <a:lnTo>
                      <a:pt x="45" y="830"/>
                    </a:lnTo>
                    <a:lnTo>
                      <a:pt x="37" y="826"/>
                    </a:lnTo>
                    <a:lnTo>
                      <a:pt x="33" y="826"/>
                    </a:lnTo>
                    <a:lnTo>
                      <a:pt x="29" y="822"/>
                    </a:lnTo>
                    <a:lnTo>
                      <a:pt x="21" y="818"/>
                    </a:lnTo>
                    <a:lnTo>
                      <a:pt x="17" y="814"/>
                    </a:lnTo>
                    <a:lnTo>
                      <a:pt x="13" y="810"/>
                    </a:lnTo>
                    <a:lnTo>
                      <a:pt x="4" y="806"/>
                    </a:lnTo>
                    <a:lnTo>
                      <a:pt x="0" y="806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82" name="Freeform 37">
                <a:extLst>
                  <a:ext uri="{FF2B5EF4-FFF2-40B4-BE49-F238E27FC236}">
                    <a16:creationId xmlns:a16="http://schemas.microsoft.com/office/drawing/2014/main" id="{A5763CAC-3488-C44E-9AF8-9AD21110A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0800"/>
                <a:ext cx="40" cy="725"/>
              </a:xfrm>
              <a:custGeom>
                <a:avLst/>
                <a:gdLst>
                  <a:gd name="T0" fmla="*/ 0 w 40"/>
                  <a:gd name="T1" fmla="*/ 701 h 725"/>
                  <a:gd name="T2" fmla="*/ 0 w 40"/>
                  <a:gd name="T3" fmla="*/ 0 h 725"/>
                  <a:gd name="T4" fmla="*/ 4 w 40"/>
                  <a:gd name="T5" fmla="*/ 8 h 725"/>
                  <a:gd name="T6" fmla="*/ 8 w 40"/>
                  <a:gd name="T7" fmla="*/ 16 h 725"/>
                  <a:gd name="T8" fmla="*/ 12 w 40"/>
                  <a:gd name="T9" fmla="*/ 28 h 725"/>
                  <a:gd name="T10" fmla="*/ 20 w 40"/>
                  <a:gd name="T11" fmla="*/ 36 h 725"/>
                  <a:gd name="T12" fmla="*/ 24 w 40"/>
                  <a:gd name="T13" fmla="*/ 48 h 725"/>
                  <a:gd name="T14" fmla="*/ 28 w 40"/>
                  <a:gd name="T15" fmla="*/ 56 h 725"/>
                  <a:gd name="T16" fmla="*/ 36 w 40"/>
                  <a:gd name="T17" fmla="*/ 65 h 725"/>
                  <a:gd name="T18" fmla="*/ 40 w 40"/>
                  <a:gd name="T19" fmla="*/ 77 h 725"/>
                  <a:gd name="T20" fmla="*/ 40 w 40"/>
                  <a:gd name="T21" fmla="*/ 725 h 725"/>
                  <a:gd name="T22" fmla="*/ 36 w 40"/>
                  <a:gd name="T23" fmla="*/ 721 h 725"/>
                  <a:gd name="T24" fmla="*/ 32 w 40"/>
                  <a:gd name="T25" fmla="*/ 717 h 725"/>
                  <a:gd name="T26" fmla="*/ 24 w 40"/>
                  <a:gd name="T27" fmla="*/ 717 h 725"/>
                  <a:gd name="T28" fmla="*/ 20 w 40"/>
                  <a:gd name="T29" fmla="*/ 713 h 725"/>
                  <a:gd name="T30" fmla="*/ 16 w 40"/>
                  <a:gd name="T31" fmla="*/ 709 h 725"/>
                  <a:gd name="T32" fmla="*/ 8 w 40"/>
                  <a:gd name="T33" fmla="*/ 709 h 725"/>
                  <a:gd name="T34" fmla="*/ 4 w 40"/>
                  <a:gd name="T35" fmla="*/ 705 h 725"/>
                  <a:gd name="T36" fmla="*/ 0 w 40"/>
                  <a:gd name="T37" fmla="*/ 701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725">
                    <a:moveTo>
                      <a:pt x="0" y="701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8" y="16"/>
                    </a:lnTo>
                    <a:lnTo>
                      <a:pt x="12" y="28"/>
                    </a:lnTo>
                    <a:lnTo>
                      <a:pt x="20" y="36"/>
                    </a:lnTo>
                    <a:lnTo>
                      <a:pt x="24" y="48"/>
                    </a:lnTo>
                    <a:lnTo>
                      <a:pt x="28" y="56"/>
                    </a:lnTo>
                    <a:lnTo>
                      <a:pt x="36" y="65"/>
                    </a:lnTo>
                    <a:lnTo>
                      <a:pt x="40" y="77"/>
                    </a:lnTo>
                    <a:lnTo>
                      <a:pt x="40" y="725"/>
                    </a:lnTo>
                    <a:lnTo>
                      <a:pt x="36" y="721"/>
                    </a:lnTo>
                    <a:lnTo>
                      <a:pt x="32" y="717"/>
                    </a:lnTo>
                    <a:lnTo>
                      <a:pt x="24" y="717"/>
                    </a:lnTo>
                    <a:lnTo>
                      <a:pt x="20" y="713"/>
                    </a:lnTo>
                    <a:lnTo>
                      <a:pt x="16" y="709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83" name="Freeform 38">
                <a:extLst>
                  <a:ext uri="{FF2B5EF4-FFF2-40B4-BE49-F238E27FC236}">
                    <a16:creationId xmlns:a16="http://schemas.microsoft.com/office/drawing/2014/main" id="{985A6B56-A5B4-EF4C-A22C-36D6C82AB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0877"/>
                <a:ext cx="44" cy="668"/>
              </a:xfrm>
              <a:custGeom>
                <a:avLst/>
                <a:gdLst>
                  <a:gd name="T0" fmla="*/ 0 w 44"/>
                  <a:gd name="T1" fmla="*/ 648 h 668"/>
                  <a:gd name="T2" fmla="*/ 0 w 44"/>
                  <a:gd name="T3" fmla="*/ 0 h 668"/>
                  <a:gd name="T4" fmla="*/ 4 w 44"/>
                  <a:gd name="T5" fmla="*/ 4 h 668"/>
                  <a:gd name="T6" fmla="*/ 12 w 44"/>
                  <a:gd name="T7" fmla="*/ 12 h 668"/>
                  <a:gd name="T8" fmla="*/ 16 w 44"/>
                  <a:gd name="T9" fmla="*/ 20 h 668"/>
                  <a:gd name="T10" fmla="*/ 20 w 44"/>
                  <a:gd name="T11" fmla="*/ 28 h 668"/>
                  <a:gd name="T12" fmla="*/ 28 w 44"/>
                  <a:gd name="T13" fmla="*/ 36 h 668"/>
                  <a:gd name="T14" fmla="*/ 32 w 44"/>
                  <a:gd name="T15" fmla="*/ 40 h 668"/>
                  <a:gd name="T16" fmla="*/ 36 w 44"/>
                  <a:gd name="T17" fmla="*/ 48 h 668"/>
                  <a:gd name="T18" fmla="*/ 44 w 44"/>
                  <a:gd name="T19" fmla="*/ 56 h 668"/>
                  <a:gd name="T20" fmla="*/ 44 w 44"/>
                  <a:gd name="T21" fmla="*/ 668 h 668"/>
                  <a:gd name="T22" fmla="*/ 40 w 44"/>
                  <a:gd name="T23" fmla="*/ 664 h 668"/>
                  <a:gd name="T24" fmla="*/ 32 w 44"/>
                  <a:gd name="T25" fmla="*/ 664 h 668"/>
                  <a:gd name="T26" fmla="*/ 28 w 44"/>
                  <a:gd name="T27" fmla="*/ 660 h 668"/>
                  <a:gd name="T28" fmla="*/ 24 w 44"/>
                  <a:gd name="T29" fmla="*/ 656 h 668"/>
                  <a:gd name="T30" fmla="*/ 16 w 44"/>
                  <a:gd name="T31" fmla="*/ 656 h 668"/>
                  <a:gd name="T32" fmla="*/ 12 w 44"/>
                  <a:gd name="T33" fmla="*/ 652 h 668"/>
                  <a:gd name="T34" fmla="*/ 8 w 44"/>
                  <a:gd name="T35" fmla="*/ 648 h 668"/>
                  <a:gd name="T36" fmla="*/ 0 w 44"/>
                  <a:gd name="T37" fmla="*/ 648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668">
                    <a:moveTo>
                      <a:pt x="0" y="6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12"/>
                    </a:lnTo>
                    <a:lnTo>
                      <a:pt x="16" y="20"/>
                    </a:lnTo>
                    <a:lnTo>
                      <a:pt x="20" y="28"/>
                    </a:lnTo>
                    <a:lnTo>
                      <a:pt x="28" y="36"/>
                    </a:lnTo>
                    <a:lnTo>
                      <a:pt x="32" y="40"/>
                    </a:lnTo>
                    <a:lnTo>
                      <a:pt x="36" y="48"/>
                    </a:lnTo>
                    <a:lnTo>
                      <a:pt x="44" y="56"/>
                    </a:lnTo>
                    <a:lnTo>
                      <a:pt x="44" y="668"/>
                    </a:lnTo>
                    <a:lnTo>
                      <a:pt x="40" y="664"/>
                    </a:lnTo>
                    <a:lnTo>
                      <a:pt x="32" y="664"/>
                    </a:lnTo>
                    <a:lnTo>
                      <a:pt x="28" y="660"/>
                    </a:lnTo>
                    <a:lnTo>
                      <a:pt x="24" y="656"/>
                    </a:lnTo>
                    <a:lnTo>
                      <a:pt x="16" y="656"/>
                    </a:lnTo>
                    <a:lnTo>
                      <a:pt x="12" y="652"/>
                    </a:lnTo>
                    <a:lnTo>
                      <a:pt x="8" y="648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84" name="Freeform 39">
                <a:extLst>
                  <a:ext uri="{FF2B5EF4-FFF2-40B4-BE49-F238E27FC236}">
                    <a16:creationId xmlns:a16="http://schemas.microsoft.com/office/drawing/2014/main" id="{E3EFDBC2-2801-FEE5-11CB-9D15B608F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10933"/>
                <a:ext cx="45" cy="633"/>
              </a:xfrm>
              <a:custGeom>
                <a:avLst/>
                <a:gdLst>
                  <a:gd name="T0" fmla="*/ 0 w 45"/>
                  <a:gd name="T1" fmla="*/ 612 h 633"/>
                  <a:gd name="T2" fmla="*/ 0 w 45"/>
                  <a:gd name="T3" fmla="*/ 0 h 633"/>
                  <a:gd name="T4" fmla="*/ 4 w 45"/>
                  <a:gd name="T5" fmla="*/ 4 h 633"/>
                  <a:gd name="T6" fmla="*/ 8 w 45"/>
                  <a:gd name="T7" fmla="*/ 12 h 633"/>
                  <a:gd name="T8" fmla="*/ 17 w 45"/>
                  <a:gd name="T9" fmla="*/ 16 h 633"/>
                  <a:gd name="T10" fmla="*/ 21 w 45"/>
                  <a:gd name="T11" fmla="*/ 24 h 633"/>
                  <a:gd name="T12" fmla="*/ 25 w 45"/>
                  <a:gd name="T13" fmla="*/ 28 h 633"/>
                  <a:gd name="T14" fmla="*/ 33 w 45"/>
                  <a:gd name="T15" fmla="*/ 32 h 633"/>
                  <a:gd name="T16" fmla="*/ 37 w 45"/>
                  <a:gd name="T17" fmla="*/ 40 h 633"/>
                  <a:gd name="T18" fmla="*/ 45 w 45"/>
                  <a:gd name="T19" fmla="*/ 44 h 633"/>
                  <a:gd name="T20" fmla="*/ 45 w 45"/>
                  <a:gd name="T21" fmla="*/ 633 h 633"/>
                  <a:gd name="T22" fmla="*/ 37 w 45"/>
                  <a:gd name="T23" fmla="*/ 629 h 633"/>
                  <a:gd name="T24" fmla="*/ 33 w 45"/>
                  <a:gd name="T25" fmla="*/ 625 h 633"/>
                  <a:gd name="T26" fmla="*/ 29 w 45"/>
                  <a:gd name="T27" fmla="*/ 625 h 633"/>
                  <a:gd name="T28" fmla="*/ 21 w 45"/>
                  <a:gd name="T29" fmla="*/ 621 h 633"/>
                  <a:gd name="T30" fmla="*/ 17 w 45"/>
                  <a:gd name="T31" fmla="*/ 621 h 633"/>
                  <a:gd name="T32" fmla="*/ 13 w 45"/>
                  <a:gd name="T33" fmla="*/ 617 h 633"/>
                  <a:gd name="T34" fmla="*/ 4 w 45"/>
                  <a:gd name="T35" fmla="*/ 617 h 633"/>
                  <a:gd name="T36" fmla="*/ 0 w 45"/>
                  <a:gd name="T37" fmla="*/ 612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633">
                    <a:moveTo>
                      <a:pt x="0" y="612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7" y="16"/>
                    </a:lnTo>
                    <a:lnTo>
                      <a:pt x="21" y="24"/>
                    </a:lnTo>
                    <a:lnTo>
                      <a:pt x="25" y="28"/>
                    </a:lnTo>
                    <a:lnTo>
                      <a:pt x="33" y="32"/>
                    </a:lnTo>
                    <a:lnTo>
                      <a:pt x="37" y="40"/>
                    </a:lnTo>
                    <a:lnTo>
                      <a:pt x="45" y="44"/>
                    </a:lnTo>
                    <a:lnTo>
                      <a:pt x="45" y="633"/>
                    </a:lnTo>
                    <a:lnTo>
                      <a:pt x="37" y="629"/>
                    </a:lnTo>
                    <a:lnTo>
                      <a:pt x="33" y="625"/>
                    </a:lnTo>
                    <a:lnTo>
                      <a:pt x="29" y="625"/>
                    </a:lnTo>
                    <a:lnTo>
                      <a:pt x="21" y="621"/>
                    </a:lnTo>
                    <a:lnTo>
                      <a:pt x="17" y="621"/>
                    </a:lnTo>
                    <a:lnTo>
                      <a:pt x="13" y="617"/>
                    </a:lnTo>
                    <a:lnTo>
                      <a:pt x="4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85" name="Freeform 40">
                <a:extLst>
                  <a:ext uri="{FF2B5EF4-FFF2-40B4-BE49-F238E27FC236}">
                    <a16:creationId xmlns:a16="http://schemas.microsoft.com/office/drawing/2014/main" id="{BD79AFB7-90F4-6026-0637-68AC21CA1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7" y="10977"/>
                <a:ext cx="40" cy="605"/>
              </a:xfrm>
              <a:custGeom>
                <a:avLst/>
                <a:gdLst>
                  <a:gd name="T0" fmla="*/ 0 w 40"/>
                  <a:gd name="T1" fmla="*/ 589 h 605"/>
                  <a:gd name="T2" fmla="*/ 0 w 40"/>
                  <a:gd name="T3" fmla="*/ 0 h 605"/>
                  <a:gd name="T4" fmla="*/ 4 w 40"/>
                  <a:gd name="T5" fmla="*/ 4 h 605"/>
                  <a:gd name="T6" fmla="*/ 8 w 40"/>
                  <a:gd name="T7" fmla="*/ 12 h 605"/>
                  <a:gd name="T8" fmla="*/ 12 w 40"/>
                  <a:gd name="T9" fmla="*/ 16 h 605"/>
                  <a:gd name="T10" fmla="*/ 20 w 40"/>
                  <a:gd name="T11" fmla="*/ 21 h 605"/>
                  <a:gd name="T12" fmla="*/ 24 w 40"/>
                  <a:gd name="T13" fmla="*/ 25 h 605"/>
                  <a:gd name="T14" fmla="*/ 32 w 40"/>
                  <a:gd name="T15" fmla="*/ 29 h 605"/>
                  <a:gd name="T16" fmla="*/ 36 w 40"/>
                  <a:gd name="T17" fmla="*/ 33 h 605"/>
                  <a:gd name="T18" fmla="*/ 40 w 40"/>
                  <a:gd name="T19" fmla="*/ 37 h 605"/>
                  <a:gd name="T20" fmla="*/ 40 w 40"/>
                  <a:gd name="T21" fmla="*/ 605 h 605"/>
                  <a:gd name="T22" fmla="*/ 36 w 40"/>
                  <a:gd name="T23" fmla="*/ 601 h 605"/>
                  <a:gd name="T24" fmla="*/ 32 w 40"/>
                  <a:gd name="T25" fmla="*/ 601 h 605"/>
                  <a:gd name="T26" fmla="*/ 24 w 40"/>
                  <a:gd name="T27" fmla="*/ 597 h 605"/>
                  <a:gd name="T28" fmla="*/ 20 w 40"/>
                  <a:gd name="T29" fmla="*/ 597 h 605"/>
                  <a:gd name="T30" fmla="*/ 16 w 40"/>
                  <a:gd name="T31" fmla="*/ 593 h 605"/>
                  <a:gd name="T32" fmla="*/ 8 w 40"/>
                  <a:gd name="T33" fmla="*/ 593 h 605"/>
                  <a:gd name="T34" fmla="*/ 4 w 40"/>
                  <a:gd name="T35" fmla="*/ 589 h 605"/>
                  <a:gd name="T36" fmla="*/ 0 w 40"/>
                  <a:gd name="T37" fmla="*/ 589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605">
                    <a:moveTo>
                      <a:pt x="0" y="589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2" y="16"/>
                    </a:lnTo>
                    <a:lnTo>
                      <a:pt x="20" y="21"/>
                    </a:lnTo>
                    <a:lnTo>
                      <a:pt x="24" y="25"/>
                    </a:lnTo>
                    <a:lnTo>
                      <a:pt x="32" y="29"/>
                    </a:lnTo>
                    <a:lnTo>
                      <a:pt x="36" y="33"/>
                    </a:lnTo>
                    <a:lnTo>
                      <a:pt x="40" y="37"/>
                    </a:lnTo>
                    <a:lnTo>
                      <a:pt x="40" y="605"/>
                    </a:lnTo>
                    <a:lnTo>
                      <a:pt x="36" y="601"/>
                    </a:lnTo>
                    <a:lnTo>
                      <a:pt x="32" y="601"/>
                    </a:lnTo>
                    <a:lnTo>
                      <a:pt x="24" y="597"/>
                    </a:lnTo>
                    <a:lnTo>
                      <a:pt x="20" y="597"/>
                    </a:lnTo>
                    <a:lnTo>
                      <a:pt x="16" y="593"/>
                    </a:lnTo>
                    <a:lnTo>
                      <a:pt x="8" y="593"/>
                    </a:lnTo>
                    <a:lnTo>
                      <a:pt x="4" y="589"/>
                    </a:lnTo>
                    <a:lnTo>
                      <a:pt x="0" y="589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86" name="Freeform 41">
                <a:extLst>
                  <a:ext uri="{FF2B5EF4-FFF2-40B4-BE49-F238E27FC236}">
                    <a16:creationId xmlns:a16="http://schemas.microsoft.com/office/drawing/2014/main" id="{BD391B73-FAA7-879E-7067-CF8582EFBB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11014"/>
                <a:ext cx="44" cy="580"/>
              </a:xfrm>
              <a:custGeom>
                <a:avLst/>
                <a:gdLst>
                  <a:gd name="T0" fmla="*/ 0 w 44"/>
                  <a:gd name="T1" fmla="*/ 568 h 580"/>
                  <a:gd name="T2" fmla="*/ 0 w 44"/>
                  <a:gd name="T3" fmla="*/ 0 h 580"/>
                  <a:gd name="T4" fmla="*/ 8 w 44"/>
                  <a:gd name="T5" fmla="*/ 4 h 580"/>
                  <a:gd name="T6" fmla="*/ 12 w 44"/>
                  <a:gd name="T7" fmla="*/ 8 h 580"/>
                  <a:gd name="T8" fmla="*/ 16 w 44"/>
                  <a:gd name="T9" fmla="*/ 12 h 580"/>
                  <a:gd name="T10" fmla="*/ 24 w 44"/>
                  <a:gd name="T11" fmla="*/ 16 h 580"/>
                  <a:gd name="T12" fmla="*/ 28 w 44"/>
                  <a:gd name="T13" fmla="*/ 20 h 580"/>
                  <a:gd name="T14" fmla="*/ 32 w 44"/>
                  <a:gd name="T15" fmla="*/ 24 h 580"/>
                  <a:gd name="T16" fmla="*/ 40 w 44"/>
                  <a:gd name="T17" fmla="*/ 28 h 580"/>
                  <a:gd name="T18" fmla="*/ 44 w 44"/>
                  <a:gd name="T19" fmla="*/ 32 h 580"/>
                  <a:gd name="T20" fmla="*/ 44 w 44"/>
                  <a:gd name="T21" fmla="*/ 580 h 580"/>
                  <a:gd name="T22" fmla="*/ 40 w 44"/>
                  <a:gd name="T23" fmla="*/ 580 h 580"/>
                  <a:gd name="T24" fmla="*/ 32 w 44"/>
                  <a:gd name="T25" fmla="*/ 576 h 580"/>
                  <a:gd name="T26" fmla="*/ 28 w 44"/>
                  <a:gd name="T27" fmla="*/ 576 h 580"/>
                  <a:gd name="T28" fmla="*/ 24 w 44"/>
                  <a:gd name="T29" fmla="*/ 572 h 580"/>
                  <a:gd name="T30" fmla="*/ 16 w 44"/>
                  <a:gd name="T31" fmla="*/ 572 h 580"/>
                  <a:gd name="T32" fmla="*/ 12 w 44"/>
                  <a:gd name="T33" fmla="*/ 572 h 580"/>
                  <a:gd name="T34" fmla="*/ 8 w 44"/>
                  <a:gd name="T35" fmla="*/ 568 h 580"/>
                  <a:gd name="T36" fmla="*/ 0 w 44"/>
                  <a:gd name="T37" fmla="*/ 568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80">
                    <a:moveTo>
                      <a:pt x="0" y="568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12" y="8"/>
                    </a:lnTo>
                    <a:lnTo>
                      <a:pt x="16" y="12"/>
                    </a:lnTo>
                    <a:lnTo>
                      <a:pt x="24" y="16"/>
                    </a:lnTo>
                    <a:lnTo>
                      <a:pt x="28" y="20"/>
                    </a:lnTo>
                    <a:lnTo>
                      <a:pt x="32" y="24"/>
                    </a:lnTo>
                    <a:lnTo>
                      <a:pt x="40" y="28"/>
                    </a:lnTo>
                    <a:lnTo>
                      <a:pt x="44" y="32"/>
                    </a:lnTo>
                    <a:lnTo>
                      <a:pt x="44" y="580"/>
                    </a:lnTo>
                    <a:lnTo>
                      <a:pt x="40" y="580"/>
                    </a:lnTo>
                    <a:lnTo>
                      <a:pt x="32" y="576"/>
                    </a:lnTo>
                    <a:lnTo>
                      <a:pt x="28" y="576"/>
                    </a:lnTo>
                    <a:lnTo>
                      <a:pt x="24" y="572"/>
                    </a:lnTo>
                    <a:lnTo>
                      <a:pt x="16" y="572"/>
                    </a:lnTo>
                    <a:lnTo>
                      <a:pt x="12" y="572"/>
                    </a:lnTo>
                    <a:lnTo>
                      <a:pt x="8" y="568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87" name="Freeform 42">
                <a:extLst>
                  <a:ext uri="{FF2B5EF4-FFF2-40B4-BE49-F238E27FC236}">
                    <a16:creationId xmlns:a16="http://schemas.microsoft.com/office/drawing/2014/main" id="{0EF46D57-F1D8-7ACC-1E29-4D0D39A5E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11046"/>
                <a:ext cx="45" cy="560"/>
              </a:xfrm>
              <a:custGeom>
                <a:avLst/>
                <a:gdLst>
                  <a:gd name="T0" fmla="*/ 0 w 45"/>
                  <a:gd name="T1" fmla="*/ 548 h 560"/>
                  <a:gd name="T2" fmla="*/ 0 w 45"/>
                  <a:gd name="T3" fmla="*/ 0 h 560"/>
                  <a:gd name="T4" fmla="*/ 4 w 45"/>
                  <a:gd name="T5" fmla="*/ 4 h 560"/>
                  <a:gd name="T6" fmla="*/ 12 w 45"/>
                  <a:gd name="T7" fmla="*/ 8 h 560"/>
                  <a:gd name="T8" fmla="*/ 17 w 45"/>
                  <a:gd name="T9" fmla="*/ 12 h 560"/>
                  <a:gd name="T10" fmla="*/ 21 w 45"/>
                  <a:gd name="T11" fmla="*/ 12 h 560"/>
                  <a:gd name="T12" fmla="*/ 29 w 45"/>
                  <a:gd name="T13" fmla="*/ 16 h 560"/>
                  <a:gd name="T14" fmla="*/ 33 w 45"/>
                  <a:gd name="T15" fmla="*/ 20 h 560"/>
                  <a:gd name="T16" fmla="*/ 37 w 45"/>
                  <a:gd name="T17" fmla="*/ 24 h 560"/>
                  <a:gd name="T18" fmla="*/ 45 w 45"/>
                  <a:gd name="T19" fmla="*/ 24 h 560"/>
                  <a:gd name="T20" fmla="*/ 45 w 45"/>
                  <a:gd name="T21" fmla="*/ 560 h 560"/>
                  <a:gd name="T22" fmla="*/ 37 w 45"/>
                  <a:gd name="T23" fmla="*/ 560 h 560"/>
                  <a:gd name="T24" fmla="*/ 33 w 45"/>
                  <a:gd name="T25" fmla="*/ 556 h 560"/>
                  <a:gd name="T26" fmla="*/ 29 w 45"/>
                  <a:gd name="T27" fmla="*/ 556 h 560"/>
                  <a:gd name="T28" fmla="*/ 21 w 45"/>
                  <a:gd name="T29" fmla="*/ 556 h 560"/>
                  <a:gd name="T30" fmla="*/ 17 w 45"/>
                  <a:gd name="T31" fmla="*/ 552 h 560"/>
                  <a:gd name="T32" fmla="*/ 12 w 45"/>
                  <a:gd name="T33" fmla="*/ 552 h 560"/>
                  <a:gd name="T34" fmla="*/ 4 w 45"/>
                  <a:gd name="T35" fmla="*/ 552 h 560"/>
                  <a:gd name="T36" fmla="*/ 0 w 45"/>
                  <a:gd name="T37" fmla="*/ 54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60">
                    <a:moveTo>
                      <a:pt x="0" y="5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8"/>
                    </a:lnTo>
                    <a:lnTo>
                      <a:pt x="17" y="12"/>
                    </a:lnTo>
                    <a:lnTo>
                      <a:pt x="21" y="12"/>
                    </a:lnTo>
                    <a:lnTo>
                      <a:pt x="29" y="16"/>
                    </a:lnTo>
                    <a:lnTo>
                      <a:pt x="33" y="20"/>
                    </a:lnTo>
                    <a:lnTo>
                      <a:pt x="37" y="24"/>
                    </a:lnTo>
                    <a:lnTo>
                      <a:pt x="45" y="24"/>
                    </a:lnTo>
                    <a:lnTo>
                      <a:pt x="45" y="560"/>
                    </a:lnTo>
                    <a:lnTo>
                      <a:pt x="37" y="560"/>
                    </a:lnTo>
                    <a:lnTo>
                      <a:pt x="33" y="556"/>
                    </a:lnTo>
                    <a:lnTo>
                      <a:pt x="29" y="556"/>
                    </a:lnTo>
                    <a:lnTo>
                      <a:pt x="21" y="556"/>
                    </a:lnTo>
                    <a:lnTo>
                      <a:pt x="17" y="552"/>
                    </a:lnTo>
                    <a:lnTo>
                      <a:pt x="12" y="552"/>
                    </a:lnTo>
                    <a:lnTo>
                      <a:pt x="4" y="552"/>
                    </a:lnTo>
                    <a:lnTo>
                      <a:pt x="0" y="548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88" name="Freeform 43">
                <a:extLst>
                  <a:ext uri="{FF2B5EF4-FFF2-40B4-BE49-F238E27FC236}">
                    <a16:creationId xmlns:a16="http://schemas.microsoft.com/office/drawing/2014/main" id="{DC7C85E9-4D39-5CA9-2FF3-564254534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1070"/>
                <a:ext cx="40" cy="548"/>
              </a:xfrm>
              <a:custGeom>
                <a:avLst/>
                <a:gdLst>
                  <a:gd name="T0" fmla="*/ 0 w 40"/>
                  <a:gd name="T1" fmla="*/ 536 h 548"/>
                  <a:gd name="T2" fmla="*/ 0 w 40"/>
                  <a:gd name="T3" fmla="*/ 0 h 548"/>
                  <a:gd name="T4" fmla="*/ 4 w 40"/>
                  <a:gd name="T5" fmla="*/ 4 h 548"/>
                  <a:gd name="T6" fmla="*/ 8 w 40"/>
                  <a:gd name="T7" fmla="*/ 8 h 548"/>
                  <a:gd name="T8" fmla="*/ 16 w 40"/>
                  <a:gd name="T9" fmla="*/ 8 h 548"/>
                  <a:gd name="T10" fmla="*/ 20 w 40"/>
                  <a:gd name="T11" fmla="*/ 12 h 548"/>
                  <a:gd name="T12" fmla="*/ 24 w 40"/>
                  <a:gd name="T13" fmla="*/ 16 h 548"/>
                  <a:gd name="T14" fmla="*/ 32 w 40"/>
                  <a:gd name="T15" fmla="*/ 16 h 548"/>
                  <a:gd name="T16" fmla="*/ 36 w 40"/>
                  <a:gd name="T17" fmla="*/ 20 h 548"/>
                  <a:gd name="T18" fmla="*/ 40 w 40"/>
                  <a:gd name="T19" fmla="*/ 24 h 548"/>
                  <a:gd name="T20" fmla="*/ 40 w 40"/>
                  <a:gd name="T21" fmla="*/ 548 h 548"/>
                  <a:gd name="T22" fmla="*/ 36 w 40"/>
                  <a:gd name="T23" fmla="*/ 544 h 548"/>
                  <a:gd name="T24" fmla="*/ 32 w 40"/>
                  <a:gd name="T25" fmla="*/ 544 h 548"/>
                  <a:gd name="T26" fmla="*/ 24 w 40"/>
                  <a:gd name="T27" fmla="*/ 544 h 548"/>
                  <a:gd name="T28" fmla="*/ 20 w 40"/>
                  <a:gd name="T29" fmla="*/ 540 h 548"/>
                  <a:gd name="T30" fmla="*/ 16 w 40"/>
                  <a:gd name="T31" fmla="*/ 540 h 548"/>
                  <a:gd name="T32" fmla="*/ 8 w 40"/>
                  <a:gd name="T33" fmla="*/ 540 h 548"/>
                  <a:gd name="T34" fmla="*/ 4 w 40"/>
                  <a:gd name="T35" fmla="*/ 536 h 548"/>
                  <a:gd name="T36" fmla="*/ 0 w 40"/>
                  <a:gd name="T37" fmla="*/ 536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48">
                    <a:moveTo>
                      <a:pt x="0" y="536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8"/>
                    </a:lnTo>
                    <a:lnTo>
                      <a:pt x="16" y="8"/>
                    </a:lnTo>
                    <a:lnTo>
                      <a:pt x="20" y="12"/>
                    </a:lnTo>
                    <a:lnTo>
                      <a:pt x="24" y="16"/>
                    </a:lnTo>
                    <a:lnTo>
                      <a:pt x="32" y="16"/>
                    </a:lnTo>
                    <a:lnTo>
                      <a:pt x="36" y="20"/>
                    </a:lnTo>
                    <a:lnTo>
                      <a:pt x="40" y="24"/>
                    </a:lnTo>
                    <a:lnTo>
                      <a:pt x="40" y="548"/>
                    </a:lnTo>
                    <a:lnTo>
                      <a:pt x="36" y="544"/>
                    </a:lnTo>
                    <a:lnTo>
                      <a:pt x="32" y="544"/>
                    </a:lnTo>
                    <a:lnTo>
                      <a:pt x="24" y="544"/>
                    </a:lnTo>
                    <a:lnTo>
                      <a:pt x="20" y="540"/>
                    </a:lnTo>
                    <a:lnTo>
                      <a:pt x="16" y="540"/>
                    </a:lnTo>
                    <a:lnTo>
                      <a:pt x="8" y="540"/>
                    </a:lnTo>
                    <a:lnTo>
                      <a:pt x="4" y="53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89" name="Freeform 44">
                <a:extLst>
                  <a:ext uri="{FF2B5EF4-FFF2-40B4-BE49-F238E27FC236}">
                    <a16:creationId xmlns:a16="http://schemas.microsoft.com/office/drawing/2014/main" id="{4156DA17-4296-3968-E88E-132AE5DAD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" y="11094"/>
                <a:ext cx="44" cy="532"/>
              </a:xfrm>
              <a:custGeom>
                <a:avLst/>
                <a:gdLst>
                  <a:gd name="T0" fmla="*/ 0 w 44"/>
                  <a:gd name="T1" fmla="*/ 524 h 532"/>
                  <a:gd name="T2" fmla="*/ 0 w 44"/>
                  <a:gd name="T3" fmla="*/ 0 h 532"/>
                  <a:gd name="T4" fmla="*/ 8 w 44"/>
                  <a:gd name="T5" fmla="*/ 0 h 532"/>
                  <a:gd name="T6" fmla="*/ 12 w 44"/>
                  <a:gd name="T7" fmla="*/ 4 h 532"/>
                  <a:gd name="T8" fmla="*/ 16 w 44"/>
                  <a:gd name="T9" fmla="*/ 4 h 532"/>
                  <a:gd name="T10" fmla="*/ 24 w 44"/>
                  <a:gd name="T11" fmla="*/ 8 h 532"/>
                  <a:gd name="T12" fmla="*/ 28 w 44"/>
                  <a:gd name="T13" fmla="*/ 8 h 532"/>
                  <a:gd name="T14" fmla="*/ 32 w 44"/>
                  <a:gd name="T15" fmla="*/ 12 h 532"/>
                  <a:gd name="T16" fmla="*/ 40 w 44"/>
                  <a:gd name="T17" fmla="*/ 12 h 532"/>
                  <a:gd name="T18" fmla="*/ 44 w 44"/>
                  <a:gd name="T19" fmla="*/ 16 h 532"/>
                  <a:gd name="T20" fmla="*/ 44 w 44"/>
                  <a:gd name="T21" fmla="*/ 532 h 532"/>
                  <a:gd name="T22" fmla="*/ 40 w 44"/>
                  <a:gd name="T23" fmla="*/ 532 h 532"/>
                  <a:gd name="T24" fmla="*/ 32 w 44"/>
                  <a:gd name="T25" fmla="*/ 528 h 532"/>
                  <a:gd name="T26" fmla="*/ 28 w 44"/>
                  <a:gd name="T27" fmla="*/ 528 h 532"/>
                  <a:gd name="T28" fmla="*/ 24 w 44"/>
                  <a:gd name="T29" fmla="*/ 528 h 532"/>
                  <a:gd name="T30" fmla="*/ 16 w 44"/>
                  <a:gd name="T31" fmla="*/ 528 h 532"/>
                  <a:gd name="T32" fmla="*/ 12 w 44"/>
                  <a:gd name="T33" fmla="*/ 524 h 532"/>
                  <a:gd name="T34" fmla="*/ 8 w 44"/>
                  <a:gd name="T35" fmla="*/ 524 h 532"/>
                  <a:gd name="T36" fmla="*/ 0 w 44"/>
                  <a:gd name="T37" fmla="*/ 524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32">
                    <a:moveTo>
                      <a:pt x="0" y="524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4" y="8"/>
                    </a:lnTo>
                    <a:lnTo>
                      <a:pt x="28" y="8"/>
                    </a:lnTo>
                    <a:lnTo>
                      <a:pt x="32" y="12"/>
                    </a:lnTo>
                    <a:lnTo>
                      <a:pt x="40" y="12"/>
                    </a:lnTo>
                    <a:lnTo>
                      <a:pt x="44" y="16"/>
                    </a:lnTo>
                    <a:lnTo>
                      <a:pt x="44" y="532"/>
                    </a:lnTo>
                    <a:lnTo>
                      <a:pt x="40" y="532"/>
                    </a:lnTo>
                    <a:lnTo>
                      <a:pt x="32" y="528"/>
                    </a:lnTo>
                    <a:lnTo>
                      <a:pt x="28" y="528"/>
                    </a:lnTo>
                    <a:lnTo>
                      <a:pt x="24" y="528"/>
                    </a:lnTo>
                    <a:lnTo>
                      <a:pt x="16" y="528"/>
                    </a:lnTo>
                    <a:lnTo>
                      <a:pt x="12" y="524"/>
                    </a:lnTo>
                    <a:lnTo>
                      <a:pt x="8" y="524"/>
                    </a:lnTo>
                    <a:lnTo>
                      <a:pt x="0" y="524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90" name="Freeform 45">
                <a:extLst>
                  <a:ext uri="{FF2B5EF4-FFF2-40B4-BE49-F238E27FC236}">
                    <a16:creationId xmlns:a16="http://schemas.microsoft.com/office/drawing/2014/main" id="{94E27FA1-16F0-92F5-BB99-4D716E8E2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0" y="11110"/>
                <a:ext cx="45" cy="520"/>
              </a:xfrm>
              <a:custGeom>
                <a:avLst/>
                <a:gdLst>
                  <a:gd name="T0" fmla="*/ 0 w 45"/>
                  <a:gd name="T1" fmla="*/ 516 h 520"/>
                  <a:gd name="T2" fmla="*/ 0 w 45"/>
                  <a:gd name="T3" fmla="*/ 0 h 520"/>
                  <a:gd name="T4" fmla="*/ 4 w 45"/>
                  <a:gd name="T5" fmla="*/ 0 h 520"/>
                  <a:gd name="T6" fmla="*/ 12 w 45"/>
                  <a:gd name="T7" fmla="*/ 4 h 520"/>
                  <a:gd name="T8" fmla="*/ 16 w 45"/>
                  <a:gd name="T9" fmla="*/ 4 h 520"/>
                  <a:gd name="T10" fmla="*/ 20 w 45"/>
                  <a:gd name="T11" fmla="*/ 4 h 520"/>
                  <a:gd name="T12" fmla="*/ 29 w 45"/>
                  <a:gd name="T13" fmla="*/ 8 h 520"/>
                  <a:gd name="T14" fmla="*/ 33 w 45"/>
                  <a:gd name="T15" fmla="*/ 8 h 520"/>
                  <a:gd name="T16" fmla="*/ 37 w 45"/>
                  <a:gd name="T17" fmla="*/ 8 h 520"/>
                  <a:gd name="T18" fmla="*/ 45 w 45"/>
                  <a:gd name="T19" fmla="*/ 12 h 520"/>
                  <a:gd name="T20" fmla="*/ 45 w 45"/>
                  <a:gd name="T21" fmla="*/ 520 h 520"/>
                  <a:gd name="T22" fmla="*/ 37 w 45"/>
                  <a:gd name="T23" fmla="*/ 520 h 520"/>
                  <a:gd name="T24" fmla="*/ 33 w 45"/>
                  <a:gd name="T25" fmla="*/ 520 h 520"/>
                  <a:gd name="T26" fmla="*/ 29 w 45"/>
                  <a:gd name="T27" fmla="*/ 520 h 520"/>
                  <a:gd name="T28" fmla="*/ 20 w 45"/>
                  <a:gd name="T29" fmla="*/ 520 h 520"/>
                  <a:gd name="T30" fmla="*/ 16 w 45"/>
                  <a:gd name="T31" fmla="*/ 516 h 520"/>
                  <a:gd name="T32" fmla="*/ 12 w 45"/>
                  <a:gd name="T33" fmla="*/ 516 h 520"/>
                  <a:gd name="T34" fmla="*/ 4 w 45"/>
                  <a:gd name="T35" fmla="*/ 516 h 520"/>
                  <a:gd name="T36" fmla="*/ 0 w 45"/>
                  <a:gd name="T37" fmla="*/ 516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20">
                    <a:moveTo>
                      <a:pt x="0" y="516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9" y="8"/>
                    </a:lnTo>
                    <a:lnTo>
                      <a:pt x="33" y="8"/>
                    </a:lnTo>
                    <a:lnTo>
                      <a:pt x="37" y="8"/>
                    </a:lnTo>
                    <a:lnTo>
                      <a:pt x="45" y="12"/>
                    </a:lnTo>
                    <a:lnTo>
                      <a:pt x="45" y="520"/>
                    </a:lnTo>
                    <a:lnTo>
                      <a:pt x="37" y="520"/>
                    </a:lnTo>
                    <a:lnTo>
                      <a:pt x="33" y="520"/>
                    </a:lnTo>
                    <a:lnTo>
                      <a:pt x="29" y="520"/>
                    </a:lnTo>
                    <a:lnTo>
                      <a:pt x="20" y="520"/>
                    </a:lnTo>
                    <a:lnTo>
                      <a:pt x="16" y="516"/>
                    </a:lnTo>
                    <a:lnTo>
                      <a:pt x="12" y="516"/>
                    </a:lnTo>
                    <a:lnTo>
                      <a:pt x="4" y="516"/>
                    </a:lnTo>
                    <a:lnTo>
                      <a:pt x="0" y="516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91" name="Freeform 46">
                <a:extLst>
                  <a:ext uri="{FF2B5EF4-FFF2-40B4-BE49-F238E27FC236}">
                    <a16:creationId xmlns:a16="http://schemas.microsoft.com/office/drawing/2014/main" id="{100B888F-45C3-80AD-B045-B76C9CDEF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11122"/>
                <a:ext cx="40" cy="516"/>
              </a:xfrm>
              <a:custGeom>
                <a:avLst/>
                <a:gdLst>
                  <a:gd name="T0" fmla="*/ 0 w 40"/>
                  <a:gd name="T1" fmla="*/ 508 h 516"/>
                  <a:gd name="T2" fmla="*/ 0 w 40"/>
                  <a:gd name="T3" fmla="*/ 0 h 516"/>
                  <a:gd name="T4" fmla="*/ 4 w 40"/>
                  <a:gd name="T5" fmla="*/ 0 h 516"/>
                  <a:gd name="T6" fmla="*/ 8 w 40"/>
                  <a:gd name="T7" fmla="*/ 0 h 516"/>
                  <a:gd name="T8" fmla="*/ 16 w 40"/>
                  <a:gd name="T9" fmla="*/ 4 h 516"/>
                  <a:gd name="T10" fmla="*/ 20 w 40"/>
                  <a:gd name="T11" fmla="*/ 4 h 516"/>
                  <a:gd name="T12" fmla="*/ 24 w 40"/>
                  <a:gd name="T13" fmla="*/ 4 h 516"/>
                  <a:gd name="T14" fmla="*/ 32 w 40"/>
                  <a:gd name="T15" fmla="*/ 8 h 516"/>
                  <a:gd name="T16" fmla="*/ 36 w 40"/>
                  <a:gd name="T17" fmla="*/ 8 h 516"/>
                  <a:gd name="T18" fmla="*/ 40 w 40"/>
                  <a:gd name="T19" fmla="*/ 8 h 516"/>
                  <a:gd name="T20" fmla="*/ 40 w 40"/>
                  <a:gd name="T21" fmla="*/ 516 h 516"/>
                  <a:gd name="T22" fmla="*/ 36 w 40"/>
                  <a:gd name="T23" fmla="*/ 512 h 516"/>
                  <a:gd name="T24" fmla="*/ 32 w 40"/>
                  <a:gd name="T25" fmla="*/ 512 h 516"/>
                  <a:gd name="T26" fmla="*/ 24 w 40"/>
                  <a:gd name="T27" fmla="*/ 512 h 516"/>
                  <a:gd name="T28" fmla="*/ 20 w 40"/>
                  <a:gd name="T29" fmla="*/ 512 h 516"/>
                  <a:gd name="T30" fmla="*/ 16 w 40"/>
                  <a:gd name="T31" fmla="*/ 512 h 516"/>
                  <a:gd name="T32" fmla="*/ 8 w 40"/>
                  <a:gd name="T33" fmla="*/ 512 h 516"/>
                  <a:gd name="T34" fmla="*/ 4 w 40"/>
                  <a:gd name="T35" fmla="*/ 512 h 516"/>
                  <a:gd name="T36" fmla="*/ 0 w 40"/>
                  <a:gd name="T37" fmla="*/ 508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16">
                    <a:moveTo>
                      <a:pt x="0" y="508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32" y="8"/>
                    </a:lnTo>
                    <a:lnTo>
                      <a:pt x="36" y="8"/>
                    </a:lnTo>
                    <a:lnTo>
                      <a:pt x="40" y="8"/>
                    </a:lnTo>
                    <a:lnTo>
                      <a:pt x="40" y="516"/>
                    </a:lnTo>
                    <a:lnTo>
                      <a:pt x="36" y="512"/>
                    </a:lnTo>
                    <a:lnTo>
                      <a:pt x="32" y="512"/>
                    </a:lnTo>
                    <a:lnTo>
                      <a:pt x="24" y="512"/>
                    </a:lnTo>
                    <a:lnTo>
                      <a:pt x="20" y="512"/>
                    </a:lnTo>
                    <a:lnTo>
                      <a:pt x="16" y="512"/>
                    </a:lnTo>
                    <a:lnTo>
                      <a:pt x="8" y="512"/>
                    </a:lnTo>
                    <a:lnTo>
                      <a:pt x="4" y="512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92" name="Freeform 47">
                <a:extLst>
                  <a:ext uri="{FF2B5EF4-FFF2-40B4-BE49-F238E27FC236}">
                    <a16:creationId xmlns:a16="http://schemas.microsoft.com/office/drawing/2014/main" id="{C294B559-3946-EB33-EA93-FF68BCC9AC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5" y="10373"/>
                <a:ext cx="44" cy="1265"/>
              </a:xfrm>
              <a:custGeom>
                <a:avLst/>
                <a:gdLst>
                  <a:gd name="T0" fmla="*/ 0 w 44"/>
                  <a:gd name="T1" fmla="*/ 1265 h 1265"/>
                  <a:gd name="T2" fmla="*/ 0 w 44"/>
                  <a:gd name="T3" fmla="*/ 757 h 1265"/>
                  <a:gd name="T4" fmla="*/ 8 w 44"/>
                  <a:gd name="T5" fmla="*/ 757 h 1265"/>
                  <a:gd name="T6" fmla="*/ 12 w 44"/>
                  <a:gd name="T7" fmla="*/ 757 h 1265"/>
                  <a:gd name="T8" fmla="*/ 16 w 44"/>
                  <a:gd name="T9" fmla="*/ 762 h 1265"/>
                  <a:gd name="T10" fmla="*/ 24 w 44"/>
                  <a:gd name="T11" fmla="*/ 762 h 1265"/>
                  <a:gd name="T12" fmla="*/ 28 w 44"/>
                  <a:gd name="T13" fmla="*/ 762 h 1265"/>
                  <a:gd name="T14" fmla="*/ 32 w 44"/>
                  <a:gd name="T15" fmla="*/ 762 h 1265"/>
                  <a:gd name="T16" fmla="*/ 40 w 44"/>
                  <a:gd name="T17" fmla="*/ 762 h 1265"/>
                  <a:gd name="T18" fmla="*/ 44 w 44"/>
                  <a:gd name="T19" fmla="*/ 762 h 1265"/>
                  <a:gd name="T20" fmla="*/ 44 w 44"/>
                  <a:gd name="T21" fmla="*/ 1265 h 1265"/>
                  <a:gd name="T22" fmla="*/ 40 w 44"/>
                  <a:gd name="T23" fmla="*/ 1265 h 1265"/>
                  <a:gd name="T24" fmla="*/ 32 w 44"/>
                  <a:gd name="T25" fmla="*/ 1265 h 1265"/>
                  <a:gd name="T26" fmla="*/ 28 w 44"/>
                  <a:gd name="T27" fmla="*/ 1265 h 1265"/>
                  <a:gd name="T28" fmla="*/ 24 w 44"/>
                  <a:gd name="T29" fmla="*/ 1265 h 1265"/>
                  <a:gd name="T30" fmla="*/ 16 w 44"/>
                  <a:gd name="T31" fmla="*/ 1265 h 1265"/>
                  <a:gd name="T32" fmla="*/ 12 w 44"/>
                  <a:gd name="T33" fmla="*/ 1265 h 1265"/>
                  <a:gd name="T34" fmla="*/ 8 w 44"/>
                  <a:gd name="T35" fmla="*/ 1265 h 1265"/>
                  <a:gd name="T36" fmla="*/ 0 w 44"/>
                  <a:gd name="T37" fmla="*/ 1265 h 1265"/>
                  <a:gd name="T38" fmla="*/ 44 w 44"/>
                  <a:gd name="T39" fmla="*/ 0 h 1265"/>
                  <a:gd name="T40" fmla="*/ 44 w 44"/>
                  <a:gd name="T41" fmla="*/ 16 h 1265"/>
                  <a:gd name="T42" fmla="*/ 36 w 44"/>
                  <a:gd name="T43" fmla="*/ 8 h 1265"/>
                  <a:gd name="T44" fmla="*/ 44 w 44"/>
                  <a:gd name="T45" fmla="*/ 0 h 1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" h="1265">
                    <a:moveTo>
                      <a:pt x="0" y="1265"/>
                    </a:moveTo>
                    <a:lnTo>
                      <a:pt x="0" y="757"/>
                    </a:lnTo>
                    <a:lnTo>
                      <a:pt x="8" y="757"/>
                    </a:lnTo>
                    <a:lnTo>
                      <a:pt x="12" y="757"/>
                    </a:lnTo>
                    <a:lnTo>
                      <a:pt x="16" y="762"/>
                    </a:lnTo>
                    <a:lnTo>
                      <a:pt x="24" y="762"/>
                    </a:lnTo>
                    <a:lnTo>
                      <a:pt x="28" y="762"/>
                    </a:lnTo>
                    <a:lnTo>
                      <a:pt x="32" y="762"/>
                    </a:lnTo>
                    <a:lnTo>
                      <a:pt x="40" y="762"/>
                    </a:lnTo>
                    <a:lnTo>
                      <a:pt x="44" y="762"/>
                    </a:lnTo>
                    <a:lnTo>
                      <a:pt x="44" y="1265"/>
                    </a:lnTo>
                    <a:lnTo>
                      <a:pt x="40" y="1265"/>
                    </a:lnTo>
                    <a:lnTo>
                      <a:pt x="32" y="1265"/>
                    </a:lnTo>
                    <a:lnTo>
                      <a:pt x="28" y="1265"/>
                    </a:lnTo>
                    <a:lnTo>
                      <a:pt x="24" y="1265"/>
                    </a:lnTo>
                    <a:lnTo>
                      <a:pt x="16" y="1265"/>
                    </a:lnTo>
                    <a:lnTo>
                      <a:pt x="12" y="1265"/>
                    </a:lnTo>
                    <a:lnTo>
                      <a:pt x="8" y="1265"/>
                    </a:lnTo>
                    <a:lnTo>
                      <a:pt x="0" y="1265"/>
                    </a:lnTo>
                    <a:close/>
                    <a:moveTo>
                      <a:pt x="44" y="0"/>
                    </a:moveTo>
                    <a:lnTo>
                      <a:pt x="44" y="16"/>
                    </a:lnTo>
                    <a:lnTo>
                      <a:pt x="36" y="8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93" name="Freeform 48">
                <a:extLst>
                  <a:ext uri="{FF2B5EF4-FFF2-40B4-BE49-F238E27FC236}">
                    <a16:creationId xmlns:a16="http://schemas.microsoft.com/office/drawing/2014/main" id="{72EBB7E2-D6F2-0CED-3237-FEAD213B64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9" y="10321"/>
                <a:ext cx="45" cy="1321"/>
              </a:xfrm>
              <a:custGeom>
                <a:avLst/>
                <a:gdLst>
                  <a:gd name="T0" fmla="*/ 0 w 45"/>
                  <a:gd name="T1" fmla="*/ 1317 h 1321"/>
                  <a:gd name="T2" fmla="*/ 0 w 45"/>
                  <a:gd name="T3" fmla="*/ 814 h 1321"/>
                  <a:gd name="T4" fmla="*/ 4 w 45"/>
                  <a:gd name="T5" fmla="*/ 818 h 1321"/>
                  <a:gd name="T6" fmla="*/ 12 w 45"/>
                  <a:gd name="T7" fmla="*/ 818 h 1321"/>
                  <a:gd name="T8" fmla="*/ 16 w 45"/>
                  <a:gd name="T9" fmla="*/ 818 h 1321"/>
                  <a:gd name="T10" fmla="*/ 20 w 45"/>
                  <a:gd name="T11" fmla="*/ 818 h 1321"/>
                  <a:gd name="T12" fmla="*/ 29 w 45"/>
                  <a:gd name="T13" fmla="*/ 818 h 1321"/>
                  <a:gd name="T14" fmla="*/ 33 w 45"/>
                  <a:gd name="T15" fmla="*/ 818 h 1321"/>
                  <a:gd name="T16" fmla="*/ 37 w 45"/>
                  <a:gd name="T17" fmla="*/ 818 h 1321"/>
                  <a:gd name="T18" fmla="*/ 45 w 45"/>
                  <a:gd name="T19" fmla="*/ 818 h 1321"/>
                  <a:gd name="T20" fmla="*/ 45 w 45"/>
                  <a:gd name="T21" fmla="*/ 1321 h 1321"/>
                  <a:gd name="T22" fmla="*/ 37 w 45"/>
                  <a:gd name="T23" fmla="*/ 1321 h 1321"/>
                  <a:gd name="T24" fmla="*/ 33 w 45"/>
                  <a:gd name="T25" fmla="*/ 1321 h 1321"/>
                  <a:gd name="T26" fmla="*/ 29 w 45"/>
                  <a:gd name="T27" fmla="*/ 1321 h 1321"/>
                  <a:gd name="T28" fmla="*/ 20 w 45"/>
                  <a:gd name="T29" fmla="*/ 1321 h 1321"/>
                  <a:gd name="T30" fmla="*/ 16 w 45"/>
                  <a:gd name="T31" fmla="*/ 1317 h 1321"/>
                  <a:gd name="T32" fmla="*/ 12 w 45"/>
                  <a:gd name="T33" fmla="*/ 1317 h 1321"/>
                  <a:gd name="T34" fmla="*/ 4 w 45"/>
                  <a:gd name="T35" fmla="*/ 1317 h 1321"/>
                  <a:gd name="T36" fmla="*/ 0 w 45"/>
                  <a:gd name="T37" fmla="*/ 1317 h 1321"/>
                  <a:gd name="T38" fmla="*/ 0 w 45"/>
                  <a:gd name="T39" fmla="*/ 68 h 1321"/>
                  <a:gd name="T40" fmla="*/ 0 w 45"/>
                  <a:gd name="T41" fmla="*/ 52 h 1321"/>
                  <a:gd name="T42" fmla="*/ 45 w 45"/>
                  <a:gd name="T43" fmla="*/ 0 h 1321"/>
                  <a:gd name="T44" fmla="*/ 45 w 45"/>
                  <a:gd name="T45" fmla="*/ 108 h 1321"/>
                  <a:gd name="T46" fmla="*/ 0 w 45"/>
                  <a:gd name="T47" fmla="*/ 6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321">
                    <a:moveTo>
                      <a:pt x="0" y="1317"/>
                    </a:moveTo>
                    <a:lnTo>
                      <a:pt x="0" y="814"/>
                    </a:lnTo>
                    <a:lnTo>
                      <a:pt x="4" y="818"/>
                    </a:lnTo>
                    <a:lnTo>
                      <a:pt x="12" y="818"/>
                    </a:lnTo>
                    <a:lnTo>
                      <a:pt x="16" y="818"/>
                    </a:lnTo>
                    <a:lnTo>
                      <a:pt x="20" y="818"/>
                    </a:lnTo>
                    <a:lnTo>
                      <a:pt x="29" y="818"/>
                    </a:lnTo>
                    <a:lnTo>
                      <a:pt x="33" y="818"/>
                    </a:lnTo>
                    <a:lnTo>
                      <a:pt x="37" y="818"/>
                    </a:lnTo>
                    <a:lnTo>
                      <a:pt x="45" y="818"/>
                    </a:lnTo>
                    <a:lnTo>
                      <a:pt x="45" y="1321"/>
                    </a:lnTo>
                    <a:lnTo>
                      <a:pt x="37" y="1321"/>
                    </a:lnTo>
                    <a:lnTo>
                      <a:pt x="33" y="1321"/>
                    </a:lnTo>
                    <a:lnTo>
                      <a:pt x="29" y="1321"/>
                    </a:lnTo>
                    <a:lnTo>
                      <a:pt x="20" y="1321"/>
                    </a:lnTo>
                    <a:lnTo>
                      <a:pt x="16" y="1317"/>
                    </a:lnTo>
                    <a:lnTo>
                      <a:pt x="12" y="1317"/>
                    </a:lnTo>
                    <a:lnTo>
                      <a:pt x="4" y="1317"/>
                    </a:lnTo>
                    <a:lnTo>
                      <a:pt x="0" y="1317"/>
                    </a:lnTo>
                    <a:close/>
                    <a:moveTo>
                      <a:pt x="0" y="68"/>
                    </a:moveTo>
                    <a:lnTo>
                      <a:pt x="0" y="52"/>
                    </a:lnTo>
                    <a:lnTo>
                      <a:pt x="45" y="0"/>
                    </a:lnTo>
                    <a:lnTo>
                      <a:pt x="45" y="10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94" name="Freeform 49">
                <a:extLst>
                  <a:ext uri="{FF2B5EF4-FFF2-40B4-BE49-F238E27FC236}">
                    <a16:creationId xmlns:a16="http://schemas.microsoft.com/office/drawing/2014/main" id="{6E6C650F-485E-ACC6-B803-1446FD5306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4" y="10268"/>
                <a:ext cx="40" cy="1374"/>
              </a:xfrm>
              <a:custGeom>
                <a:avLst/>
                <a:gdLst>
                  <a:gd name="T0" fmla="*/ 0 w 40"/>
                  <a:gd name="T1" fmla="*/ 1374 h 1374"/>
                  <a:gd name="T2" fmla="*/ 0 w 40"/>
                  <a:gd name="T3" fmla="*/ 871 h 1374"/>
                  <a:gd name="T4" fmla="*/ 0 w 40"/>
                  <a:gd name="T5" fmla="*/ 871 h 1374"/>
                  <a:gd name="T6" fmla="*/ 0 w 40"/>
                  <a:gd name="T7" fmla="*/ 871 h 1374"/>
                  <a:gd name="T8" fmla="*/ 4 w 40"/>
                  <a:gd name="T9" fmla="*/ 871 h 1374"/>
                  <a:gd name="T10" fmla="*/ 4 w 40"/>
                  <a:gd name="T11" fmla="*/ 871 h 1374"/>
                  <a:gd name="T12" fmla="*/ 4 w 40"/>
                  <a:gd name="T13" fmla="*/ 871 h 1374"/>
                  <a:gd name="T14" fmla="*/ 4 w 40"/>
                  <a:gd name="T15" fmla="*/ 871 h 1374"/>
                  <a:gd name="T16" fmla="*/ 8 w 40"/>
                  <a:gd name="T17" fmla="*/ 871 h 1374"/>
                  <a:gd name="T18" fmla="*/ 8 w 40"/>
                  <a:gd name="T19" fmla="*/ 871 h 1374"/>
                  <a:gd name="T20" fmla="*/ 12 w 40"/>
                  <a:gd name="T21" fmla="*/ 871 h 1374"/>
                  <a:gd name="T22" fmla="*/ 16 w 40"/>
                  <a:gd name="T23" fmla="*/ 871 h 1374"/>
                  <a:gd name="T24" fmla="*/ 20 w 40"/>
                  <a:gd name="T25" fmla="*/ 871 h 1374"/>
                  <a:gd name="T26" fmla="*/ 24 w 40"/>
                  <a:gd name="T27" fmla="*/ 871 h 1374"/>
                  <a:gd name="T28" fmla="*/ 28 w 40"/>
                  <a:gd name="T29" fmla="*/ 871 h 1374"/>
                  <a:gd name="T30" fmla="*/ 32 w 40"/>
                  <a:gd name="T31" fmla="*/ 871 h 1374"/>
                  <a:gd name="T32" fmla="*/ 36 w 40"/>
                  <a:gd name="T33" fmla="*/ 871 h 1374"/>
                  <a:gd name="T34" fmla="*/ 40 w 40"/>
                  <a:gd name="T35" fmla="*/ 871 h 1374"/>
                  <a:gd name="T36" fmla="*/ 40 w 40"/>
                  <a:gd name="T37" fmla="*/ 1374 h 1374"/>
                  <a:gd name="T38" fmla="*/ 36 w 40"/>
                  <a:gd name="T39" fmla="*/ 1374 h 1374"/>
                  <a:gd name="T40" fmla="*/ 32 w 40"/>
                  <a:gd name="T41" fmla="*/ 1374 h 1374"/>
                  <a:gd name="T42" fmla="*/ 28 w 40"/>
                  <a:gd name="T43" fmla="*/ 1374 h 1374"/>
                  <a:gd name="T44" fmla="*/ 24 w 40"/>
                  <a:gd name="T45" fmla="*/ 1374 h 1374"/>
                  <a:gd name="T46" fmla="*/ 20 w 40"/>
                  <a:gd name="T47" fmla="*/ 1374 h 1374"/>
                  <a:gd name="T48" fmla="*/ 16 w 40"/>
                  <a:gd name="T49" fmla="*/ 1374 h 1374"/>
                  <a:gd name="T50" fmla="*/ 12 w 40"/>
                  <a:gd name="T51" fmla="*/ 1374 h 1374"/>
                  <a:gd name="T52" fmla="*/ 8 w 40"/>
                  <a:gd name="T53" fmla="*/ 1374 h 1374"/>
                  <a:gd name="T54" fmla="*/ 8 w 40"/>
                  <a:gd name="T55" fmla="*/ 1374 h 1374"/>
                  <a:gd name="T56" fmla="*/ 4 w 40"/>
                  <a:gd name="T57" fmla="*/ 1374 h 1374"/>
                  <a:gd name="T58" fmla="*/ 4 w 40"/>
                  <a:gd name="T59" fmla="*/ 1374 h 1374"/>
                  <a:gd name="T60" fmla="*/ 4 w 40"/>
                  <a:gd name="T61" fmla="*/ 1374 h 1374"/>
                  <a:gd name="T62" fmla="*/ 4 w 40"/>
                  <a:gd name="T63" fmla="*/ 1374 h 1374"/>
                  <a:gd name="T64" fmla="*/ 0 w 40"/>
                  <a:gd name="T65" fmla="*/ 1374 h 1374"/>
                  <a:gd name="T66" fmla="*/ 0 w 40"/>
                  <a:gd name="T67" fmla="*/ 1374 h 1374"/>
                  <a:gd name="T68" fmla="*/ 0 w 40"/>
                  <a:gd name="T69" fmla="*/ 1374 h 1374"/>
                  <a:gd name="T70" fmla="*/ 0 w 40"/>
                  <a:gd name="T71" fmla="*/ 161 h 1374"/>
                  <a:gd name="T72" fmla="*/ 0 w 40"/>
                  <a:gd name="T73" fmla="*/ 53 h 1374"/>
                  <a:gd name="T74" fmla="*/ 40 w 40"/>
                  <a:gd name="T75" fmla="*/ 0 h 1374"/>
                  <a:gd name="T76" fmla="*/ 40 w 40"/>
                  <a:gd name="T77" fmla="*/ 202 h 1374"/>
                  <a:gd name="T78" fmla="*/ 0 w 40"/>
                  <a:gd name="T79" fmla="*/ 161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0" h="1374">
                    <a:moveTo>
                      <a:pt x="0" y="1374"/>
                    </a:moveTo>
                    <a:lnTo>
                      <a:pt x="0" y="871"/>
                    </a:lnTo>
                    <a:lnTo>
                      <a:pt x="0" y="871"/>
                    </a:lnTo>
                    <a:lnTo>
                      <a:pt x="0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8" y="871"/>
                    </a:lnTo>
                    <a:lnTo>
                      <a:pt x="8" y="871"/>
                    </a:lnTo>
                    <a:lnTo>
                      <a:pt x="12" y="871"/>
                    </a:lnTo>
                    <a:lnTo>
                      <a:pt x="16" y="871"/>
                    </a:lnTo>
                    <a:lnTo>
                      <a:pt x="20" y="871"/>
                    </a:lnTo>
                    <a:lnTo>
                      <a:pt x="24" y="871"/>
                    </a:lnTo>
                    <a:lnTo>
                      <a:pt x="28" y="871"/>
                    </a:lnTo>
                    <a:lnTo>
                      <a:pt x="32" y="871"/>
                    </a:lnTo>
                    <a:lnTo>
                      <a:pt x="36" y="871"/>
                    </a:lnTo>
                    <a:lnTo>
                      <a:pt x="40" y="871"/>
                    </a:lnTo>
                    <a:lnTo>
                      <a:pt x="40" y="1374"/>
                    </a:lnTo>
                    <a:lnTo>
                      <a:pt x="36" y="1374"/>
                    </a:lnTo>
                    <a:lnTo>
                      <a:pt x="32" y="1374"/>
                    </a:lnTo>
                    <a:lnTo>
                      <a:pt x="28" y="1374"/>
                    </a:lnTo>
                    <a:lnTo>
                      <a:pt x="24" y="1374"/>
                    </a:lnTo>
                    <a:lnTo>
                      <a:pt x="20" y="1374"/>
                    </a:lnTo>
                    <a:lnTo>
                      <a:pt x="16" y="1374"/>
                    </a:lnTo>
                    <a:lnTo>
                      <a:pt x="12" y="1374"/>
                    </a:lnTo>
                    <a:lnTo>
                      <a:pt x="8" y="1374"/>
                    </a:lnTo>
                    <a:lnTo>
                      <a:pt x="8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0" y="1374"/>
                    </a:lnTo>
                    <a:lnTo>
                      <a:pt x="0" y="1374"/>
                    </a:lnTo>
                    <a:lnTo>
                      <a:pt x="0" y="1374"/>
                    </a:lnTo>
                    <a:close/>
                    <a:moveTo>
                      <a:pt x="0" y="161"/>
                    </a:moveTo>
                    <a:lnTo>
                      <a:pt x="0" y="53"/>
                    </a:lnTo>
                    <a:lnTo>
                      <a:pt x="40" y="0"/>
                    </a:lnTo>
                    <a:lnTo>
                      <a:pt x="40" y="202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95" name="Freeform 50">
                <a:extLst>
                  <a:ext uri="{FF2B5EF4-FFF2-40B4-BE49-F238E27FC236}">
                    <a16:creationId xmlns:a16="http://schemas.microsoft.com/office/drawing/2014/main" id="{ADFF7DD9-2B6C-BCAA-F684-938A945AD1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4" y="10216"/>
                <a:ext cx="44" cy="1426"/>
              </a:xfrm>
              <a:custGeom>
                <a:avLst/>
                <a:gdLst>
                  <a:gd name="T0" fmla="*/ 0 w 44"/>
                  <a:gd name="T1" fmla="*/ 1426 h 1426"/>
                  <a:gd name="T2" fmla="*/ 0 w 44"/>
                  <a:gd name="T3" fmla="*/ 923 h 1426"/>
                  <a:gd name="T4" fmla="*/ 8 w 44"/>
                  <a:gd name="T5" fmla="*/ 923 h 1426"/>
                  <a:gd name="T6" fmla="*/ 12 w 44"/>
                  <a:gd name="T7" fmla="*/ 923 h 1426"/>
                  <a:gd name="T8" fmla="*/ 16 w 44"/>
                  <a:gd name="T9" fmla="*/ 923 h 1426"/>
                  <a:gd name="T10" fmla="*/ 24 w 44"/>
                  <a:gd name="T11" fmla="*/ 919 h 1426"/>
                  <a:gd name="T12" fmla="*/ 28 w 44"/>
                  <a:gd name="T13" fmla="*/ 919 h 1426"/>
                  <a:gd name="T14" fmla="*/ 32 w 44"/>
                  <a:gd name="T15" fmla="*/ 919 h 1426"/>
                  <a:gd name="T16" fmla="*/ 40 w 44"/>
                  <a:gd name="T17" fmla="*/ 919 h 1426"/>
                  <a:gd name="T18" fmla="*/ 44 w 44"/>
                  <a:gd name="T19" fmla="*/ 919 h 1426"/>
                  <a:gd name="T20" fmla="*/ 44 w 44"/>
                  <a:gd name="T21" fmla="*/ 1422 h 1426"/>
                  <a:gd name="T22" fmla="*/ 40 w 44"/>
                  <a:gd name="T23" fmla="*/ 1422 h 1426"/>
                  <a:gd name="T24" fmla="*/ 32 w 44"/>
                  <a:gd name="T25" fmla="*/ 1422 h 1426"/>
                  <a:gd name="T26" fmla="*/ 28 w 44"/>
                  <a:gd name="T27" fmla="*/ 1422 h 1426"/>
                  <a:gd name="T28" fmla="*/ 24 w 44"/>
                  <a:gd name="T29" fmla="*/ 1422 h 1426"/>
                  <a:gd name="T30" fmla="*/ 16 w 44"/>
                  <a:gd name="T31" fmla="*/ 1422 h 1426"/>
                  <a:gd name="T32" fmla="*/ 12 w 44"/>
                  <a:gd name="T33" fmla="*/ 1422 h 1426"/>
                  <a:gd name="T34" fmla="*/ 8 w 44"/>
                  <a:gd name="T35" fmla="*/ 1422 h 1426"/>
                  <a:gd name="T36" fmla="*/ 0 w 44"/>
                  <a:gd name="T37" fmla="*/ 1426 h 1426"/>
                  <a:gd name="T38" fmla="*/ 0 w 44"/>
                  <a:gd name="T39" fmla="*/ 254 h 1426"/>
                  <a:gd name="T40" fmla="*/ 0 w 44"/>
                  <a:gd name="T41" fmla="*/ 52 h 1426"/>
                  <a:gd name="T42" fmla="*/ 44 w 44"/>
                  <a:gd name="T43" fmla="*/ 0 h 1426"/>
                  <a:gd name="T44" fmla="*/ 44 w 44"/>
                  <a:gd name="T45" fmla="*/ 294 h 1426"/>
                  <a:gd name="T46" fmla="*/ 0 w 44"/>
                  <a:gd name="T47" fmla="*/ 254 h 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426">
                    <a:moveTo>
                      <a:pt x="0" y="1426"/>
                    </a:moveTo>
                    <a:lnTo>
                      <a:pt x="0" y="923"/>
                    </a:lnTo>
                    <a:lnTo>
                      <a:pt x="8" y="923"/>
                    </a:lnTo>
                    <a:lnTo>
                      <a:pt x="12" y="923"/>
                    </a:lnTo>
                    <a:lnTo>
                      <a:pt x="16" y="923"/>
                    </a:lnTo>
                    <a:lnTo>
                      <a:pt x="24" y="919"/>
                    </a:lnTo>
                    <a:lnTo>
                      <a:pt x="28" y="919"/>
                    </a:lnTo>
                    <a:lnTo>
                      <a:pt x="32" y="919"/>
                    </a:lnTo>
                    <a:lnTo>
                      <a:pt x="40" y="919"/>
                    </a:lnTo>
                    <a:lnTo>
                      <a:pt x="44" y="919"/>
                    </a:lnTo>
                    <a:lnTo>
                      <a:pt x="44" y="1422"/>
                    </a:lnTo>
                    <a:lnTo>
                      <a:pt x="40" y="1422"/>
                    </a:lnTo>
                    <a:lnTo>
                      <a:pt x="32" y="1422"/>
                    </a:lnTo>
                    <a:lnTo>
                      <a:pt x="28" y="1422"/>
                    </a:lnTo>
                    <a:lnTo>
                      <a:pt x="24" y="1422"/>
                    </a:lnTo>
                    <a:lnTo>
                      <a:pt x="16" y="1422"/>
                    </a:lnTo>
                    <a:lnTo>
                      <a:pt x="12" y="1422"/>
                    </a:lnTo>
                    <a:lnTo>
                      <a:pt x="8" y="1422"/>
                    </a:lnTo>
                    <a:lnTo>
                      <a:pt x="0" y="1426"/>
                    </a:lnTo>
                    <a:close/>
                    <a:moveTo>
                      <a:pt x="0" y="254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294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96" name="Freeform 51">
                <a:extLst>
                  <a:ext uri="{FF2B5EF4-FFF2-40B4-BE49-F238E27FC236}">
                    <a16:creationId xmlns:a16="http://schemas.microsoft.com/office/drawing/2014/main" id="{63D42AC4-4859-50D3-E33D-9EF27DAB0E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78" y="10163"/>
                <a:ext cx="45" cy="1475"/>
              </a:xfrm>
              <a:custGeom>
                <a:avLst/>
                <a:gdLst>
                  <a:gd name="T0" fmla="*/ 0 w 45"/>
                  <a:gd name="T1" fmla="*/ 1475 h 1475"/>
                  <a:gd name="T2" fmla="*/ 0 w 45"/>
                  <a:gd name="T3" fmla="*/ 972 h 1475"/>
                  <a:gd name="T4" fmla="*/ 4 w 45"/>
                  <a:gd name="T5" fmla="*/ 972 h 1475"/>
                  <a:gd name="T6" fmla="*/ 12 w 45"/>
                  <a:gd name="T7" fmla="*/ 967 h 1475"/>
                  <a:gd name="T8" fmla="*/ 16 w 45"/>
                  <a:gd name="T9" fmla="*/ 967 h 1475"/>
                  <a:gd name="T10" fmla="*/ 20 w 45"/>
                  <a:gd name="T11" fmla="*/ 967 h 1475"/>
                  <a:gd name="T12" fmla="*/ 28 w 45"/>
                  <a:gd name="T13" fmla="*/ 967 h 1475"/>
                  <a:gd name="T14" fmla="*/ 33 w 45"/>
                  <a:gd name="T15" fmla="*/ 967 h 1475"/>
                  <a:gd name="T16" fmla="*/ 37 w 45"/>
                  <a:gd name="T17" fmla="*/ 963 h 1475"/>
                  <a:gd name="T18" fmla="*/ 45 w 45"/>
                  <a:gd name="T19" fmla="*/ 963 h 1475"/>
                  <a:gd name="T20" fmla="*/ 45 w 45"/>
                  <a:gd name="T21" fmla="*/ 1471 h 1475"/>
                  <a:gd name="T22" fmla="*/ 37 w 45"/>
                  <a:gd name="T23" fmla="*/ 1471 h 1475"/>
                  <a:gd name="T24" fmla="*/ 33 w 45"/>
                  <a:gd name="T25" fmla="*/ 1471 h 1475"/>
                  <a:gd name="T26" fmla="*/ 28 w 45"/>
                  <a:gd name="T27" fmla="*/ 1471 h 1475"/>
                  <a:gd name="T28" fmla="*/ 20 w 45"/>
                  <a:gd name="T29" fmla="*/ 1475 h 1475"/>
                  <a:gd name="T30" fmla="*/ 16 w 45"/>
                  <a:gd name="T31" fmla="*/ 1475 h 1475"/>
                  <a:gd name="T32" fmla="*/ 12 w 45"/>
                  <a:gd name="T33" fmla="*/ 1475 h 1475"/>
                  <a:gd name="T34" fmla="*/ 4 w 45"/>
                  <a:gd name="T35" fmla="*/ 1475 h 1475"/>
                  <a:gd name="T36" fmla="*/ 0 w 45"/>
                  <a:gd name="T37" fmla="*/ 1475 h 1475"/>
                  <a:gd name="T38" fmla="*/ 0 w 45"/>
                  <a:gd name="T39" fmla="*/ 347 h 1475"/>
                  <a:gd name="T40" fmla="*/ 0 w 45"/>
                  <a:gd name="T41" fmla="*/ 53 h 1475"/>
                  <a:gd name="T42" fmla="*/ 45 w 45"/>
                  <a:gd name="T43" fmla="*/ 0 h 1475"/>
                  <a:gd name="T44" fmla="*/ 45 w 45"/>
                  <a:gd name="T45" fmla="*/ 391 h 1475"/>
                  <a:gd name="T46" fmla="*/ 0 w 45"/>
                  <a:gd name="T47" fmla="*/ 347 h 1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5">
                    <a:moveTo>
                      <a:pt x="0" y="1475"/>
                    </a:moveTo>
                    <a:lnTo>
                      <a:pt x="0" y="972"/>
                    </a:lnTo>
                    <a:lnTo>
                      <a:pt x="4" y="972"/>
                    </a:lnTo>
                    <a:lnTo>
                      <a:pt x="12" y="967"/>
                    </a:lnTo>
                    <a:lnTo>
                      <a:pt x="16" y="967"/>
                    </a:lnTo>
                    <a:lnTo>
                      <a:pt x="20" y="967"/>
                    </a:lnTo>
                    <a:lnTo>
                      <a:pt x="28" y="967"/>
                    </a:lnTo>
                    <a:lnTo>
                      <a:pt x="33" y="967"/>
                    </a:lnTo>
                    <a:lnTo>
                      <a:pt x="37" y="963"/>
                    </a:lnTo>
                    <a:lnTo>
                      <a:pt x="45" y="963"/>
                    </a:lnTo>
                    <a:lnTo>
                      <a:pt x="45" y="1471"/>
                    </a:lnTo>
                    <a:lnTo>
                      <a:pt x="37" y="1471"/>
                    </a:lnTo>
                    <a:lnTo>
                      <a:pt x="33" y="1471"/>
                    </a:lnTo>
                    <a:lnTo>
                      <a:pt x="28" y="1471"/>
                    </a:lnTo>
                    <a:lnTo>
                      <a:pt x="20" y="1475"/>
                    </a:lnTo>
                    <a:lnTo>
                      <a:pt x="16" y="1475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5"/>
                    </a:lnTo>
                    <a:close/>
                    <a:moveTo>
                      <a:pt x="0" y="347"/>
                    </a:moveTo>
                    <a:lnTo>
                      <a:pt x="0" y="53"/>
                    </a:lnTo>
                    <a:lnTo>
                      <a:pt x="45" y="0"/>
                    </a:lnTo>
                    <a:lnTo>
                      <a:pt x="45" y="391"/>
                    </a:lnTo>
                    <a:lnTo>
                      <a:pt x="0" y="347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97" name="Freeform 52">
                <a:extLst>
                  <a:ext uri="{FF2B5EF4-FFF2-40B4-BE49-F238E27FC236}">
                    <a16:creationId xmlns:a16="http://schemas.microsoft.com/office/drawing/2014/main" id="{759CC513-C60E-DB55-793F-80FF94C8C3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23" y="10111"/>
                <a:ext cx="40" cy="1523"/>
              </a:xfrm>
              <a:custGeom>
                <a:avLst/>
                <a:gdLst>
                  <a:gd name="T0" fmla="*/ 0 w 40"/>
                  <a:gd name="T1" fmla="*/ 1523 h 1523"/>
                  <a:gd name="T2" fmla="*/ 0 w 40"/>
                  <a:gd name="T3" fmla="*/ 1015 h 1523"/>
                  <a:gd name="T4" fmla="*/ 4 w 40"/>
                  <a:gd name="T5" fmla="*/ 1015 h 1523"/>
                  <a:gd name="T6" fmla="*/ 8 w 40"/>
                  <a:gd name="T7" fmla="*/ 1011 h 1523"/>
                  <a:gd name="T8" fmla="*/ 16 w 40"/>
                  <a:gd name="T9" fmla="*/ 1011 h 1523"/>
                  <a:gd name="T10" fmla="*/ 20 w 40"/>
                  <a:gd name="T11" fmla="*/ 1011 h 1523"/>
                  <a:gd name="T12" fmla="*/ 24 w 40"/>
                  <a:gd name="T13" fmla="*/ 1007 h 1523"/>
                  <a:gd name="T14" fmla="*/ 32 w 40"/>
                  <a:gd name="T15" fmla="*/ 1007 h 1523"/>
                  <a:gd name="T16" fmla="*/ 36 w 40"/>
                  <a:gd name="T17" fmla="*/ 1007 h 1523"/>
                  <a:gd name="T18" fmla="*/ 40 w 40"/>
                  <a:gd name="T19" fmla="*/ 1003 h 1523"/>
                  <a:gd name="T20" fmla="*/ 40 w 40"/>
                  <a:gd name="T21" fmla="*/ 1519 h 1523"/>
                  <a:gd name="T22" fmla="*/ 36 w 40"/>
                  <a:gd name="T23" fmla="*/ 1519 h 1523"/>
                  <a:gd name="T24" fmla="*/ 32 w 40"/>
                  <a:gd name="T25" fmla="*/ 1519 h 1523"/>
                  <a:gd name="T26" fmla="*/ 24 w 40"/>
                  <a:gd name="T27" fmla="*/ 1519 h 1523"/>
                  <a:gd name="T28" fmla="*/ 20 w 40"/>
                  <a:gd name="T29" fmla="*/ 1519 h 1523"/>
                  <a:gd name="T30" fmla="*/ 16 w 40"/>
                  <a:gd name="T31" fmla="*/ 1523 h 1523"/>
                  <a:gd name="T32" fmla="*/ 8 w 40"/>
                  <a:gd name="T33" fmla="*/ 1523 h 1523"/>
                  <a:gd name="T34" fmla="*/ 4 w 40"/>
                  <a:gd name="T35" fmla="*/ 1523 h 1523"/>
                  <a:gd name="T36" fmla="*/ 0 w 40"/>
                  <a:gd name="T37" fmla="*/ 1523 h 1523"/>
                  <a:gd name="T38" fmla="*/ 0 w 40"/>
                  <a:gd name="T39" fmla="*/ 443 h 1523"/>
                  <a:gd name="T40" fmla="*/ 0 w 40"/>
                  <a:gd name="T41" fmla="*/ 52 h 1523"/>
                  <a:gd name="T42" fmla="*/ 40 w 40"/>
                  <a:gd name="T43" fmla="*/ 0 h 1523"/>
                  <a:gd name="T44" fmla="*/ 40 w 40"/>
                  <a:gd name="T45" fmla="*/ 484 h 1523"/>
                  <a:gd name="T46" fmla="*/ 0 w 40"/>
                  <a:gd name="T47" fmla="*/ 443 h 1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23">
                    <a:moveTo>
                      <a:pt x="0" y="1523"/>
                    </a:moveTo>
                    <a:lnTo>
                      <a:pt x="0" y="1015"/>
                    </a:lnTo>
                    <a:lnTo>
                      <a:pt x="4" y="1015"/>
                    </a:lnTo>
                    <a:lnTo>
                      <a:pt x="8" y="1011"/>
                    </a:lnTo>
                    <a:lnTo>
                      <a:pt x="16" y="1011"/>
                    </a:lnTo>
                    <a:lnTo>
                      <a:pt x="20" y="1011"/>
                    </a:lnTo>
                    <a:lnTo>
                      <a:pt x="24" y="1007"/>
                    </a:lnTo>
                    <a:lnTo>
                      <a:pt x="32" y="1007"/>
                    </a:lnTo>
                    <a:lnTo>
                      <a:pt x="36" y="1007"/>
                    </a:lnTo>
                    <a:lnTo>
                      <a:pt x="40" y="1003"/>
                    </a:lnTo>
                    <a:lnTo>
                      <a:pt x="40" y="1519"/>
                    </a:lnTo>
                    <a:lnTo>
                      <a:pt x="36" y="1519"/>
                    </a:lnTo>
                    <a:lnTo>
                      <a:pt x="32" y="1519"/>
                    </a:lnTo>
                    <a:lnTo>
                      <a:pt x="24" y="1519"/>
                    </a:lnTo>
                    <a:lnTo>
                      <a:pt x="20" y="1519"/>
                    </a:lnTo>
                    <a:lnTo>
                      <a:pt x="16" y="1523"/>
                    </a:lnTo>
                    <a:lnTo>
                      <a:pt x="8" y="1523"/>
                    </a:lnTo>
                    <a:lnTo>
                      <a:pt x="4" y="1523"/>
                    </a:lnTo>
                    <a:lnTo>
                      <a:pt x="0" y="1523"/>
                    </a:lnTo>
                    <a:close/>
                    <a:moveTo>
                      <a:pt x="0" y="443"/>
                    </a:moveTo>
                    <a:lnTo>
                      <a:pt x="0" y="52"/>
                    </a:lnTo>
                    <a:lnTo>
                      <a:pt x="40" y="0"/>
                    </a:lnTo>
                    <a:lnTo>
                      <a:pt x="40" y="484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98" name="Freeform 53">
                <a:extLst>
                  <a:ext uri="{FF2B5EF4-FFF2-40B4-BE49-F238E27FC236}">
                    <a16:creationId xmlns:a16="http://schemas.microsoft.com/office/drawing/2014/main" id="{A4BDE197-2089-94B1-397C-26C3D57067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63" y="10059"/>
                <a:ext cx="44" cy="1571"/>
              </a:xfrm>
              <a:custGeom>
                <a:avLst/>
                <a:gdLst>
                  <a:gd name="T0" fmla="*/ 0 w 44"/>
                  <a:gd name="T1" fmla="*/ 1571 h 1571"/>
                  <a:gd name="T2" fmla="*/ 0 w 44"/>
                  <a:gd name="T3" fmla="*/ 1055 h 1571"/>
                  <a:gd name="T4" fmla="*/ 8 w 44"/>
                  <a:gd name="T5" fmla="*/ 1055 h 1571"/>
                  <a:gd name="T6" fmla="*/ 12 w 44"/>
                  <a:gd name="T7" fmla="*/ 1051 h 1571"/>
                  <a:gd name="T8" fmla="*/ 16 w 44"/>
                  <a:gd name="T9" fmla="*/ 1051 h 1571"/>
                  <a:gd name="T10" fmla="*/ 24 w 44"/>
                  <a:gd name="T11" fmla="*/ 1051 h 1571"/>
                  <a:gd name="T12" fmla="*/ 28 w 44"/>
                  <a:gd name="T13" fmla="*/ 1047 h 1571"/>
                  <a:gd name="T14" fmla="*/ 32 w 44"/>
                  <a:gd name="T15" fmla="*/ 1047 h 1571"/>
                  <a:gd name="T16" fmla="*/ 40 w 44"/>
                  <a:gd name="T17" fmla="*/ 1043 h 1571"/>
                  <a:gd name="T18" fmla="*/ 44 w 44"/>
                  <a:gd name="T19" fmla="*/ 1043 h 1571"/>
                  <a:gd name="T20" fmla="*/ 44 w 44"/>
                  <a:gd name="T21" fmla="*/ 1563 h 1571"/>
                  <a:gd name="T22" fmla="*/ 40 w 44"/>
                  <a:gd name="T23" fmla="*/ 1563 h 1571"/>
                  <a:gd name="T24" fmla="*/ 32 w 44"/>
                  <a:gd name="T25" fmla="*/ 1563 h 1571"/>
                  <a:gd name="T26" fmla="*/ 28 w 44"/>
                  <a:gd name="T27" fmla="*/ 1567 h 1571"/>
                  <a:gd name="T28" fmla="*/ 24 w 44"/>
                  <a:gd name="T29" fmla="*/ 1567 h 1571"/>
                  <a:gd name="T30" fmla="*/ 16 w 44"/>
                  <a:gd name="T31" fmla="*/ 1567 h 1571"/>
                  <a:gd name="T32" fmla="*/ 12 w 44"/>
                  <a:gd name="T33" fmla="*/ 1567 h 1571"/>
                  <a:gd name="T34" fmla="*/ 8 w 44"/>
                  <a:gd name="T35" fmla="*/ 1567 h 1571"/>
                  <a:gd name="T36" fmla="*/ 0 w 44"/>
                  <a:gd name="T37" fmla="*/ 1571 h 1571"/>
                  <a:gd name="T38" fmla="*/ 0 w 44"/>
                  <a:gd name="T39" fmla="*/ 536 h 1571"/>
                  <a:gd name="T40" fmla="*/ 0 w 44"/>
                  <a:gd name="T41" fmla="*/ 52 h 1571"/>
                  <a:gd name="T42" fmla="*/ 44 w 44"/>
                  <a:gd name="T43" fmla="*/ 0 h 1571"/>
                  <a:gd name="T44" fmla="*/ 44 w 44"/>
                  <a:gd name="T45" fmla="*/ 576 h 1571"/>
                  <a:gd name="T46" fmla="*/ 0 w 44"/>
                  <a:gd name="T47" fmla="*/ 536 h 1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71">
                    <a:moveTo>
                      <a:pt x="0" y="1571"/>
                    </a:moveTo>
                    <a:lnTo>
                      <a:pt x="0" y="1055"/>
                    </a:lnTo>
                    <a:lnTo>
                      <a:pt x="8" y="1055"/>
                    </a:lnTo>
                    <a:lnTo>
                      <a:pt x="12" y="1051"/>
                    </a:lnTo>
                    <a:lnTo>
                      <a:pt x="16" y="1051"/>
                    </a:lnTo>
                    <a:lnTo>
                      <a:pt x="24" y="1051"/>
                    </a:lnTo>
                    <a:lnTo>
                      <a:pt x="28" y="1047"/>
                    </a:lnTo>
                    <a:lnTo>
                      <a:pt x="32" y="1047"/>
                    </a:lnTo>
                    <a:lnTo>
                      <a:pt x="40" y="1043"/>
                    </a:lnTo>
                    <a:lnTo>
                      <a:pt x="44" y="1043"/>
                    </a:lnTo>
                    <a:lnTo>
                      <a:pt x="44" y="1563"/>
                    </a:lnTo>
                    <a:lnTo>
                      <a:pt x="40" y="1563"/>
                    </a:lnTo>
                    <a:lnTo>
                      <a:pt x="32" y="1563"/>
                    </a:lnTo>
                    <a:lnTo>
                      <a:pt x="28" y="1567"/>
                    </a:lnTo>
                    <a:lnTo>
                      <a:pt x="24" y="1567"/>
                    </a:lnTo>
                    <a:lnTo>
                      <a:pt x="16" y="1567"/>
                    </a:lnTo>
                    <a:lnTo>
                      <a:pt x="12" y="1567"/>
                    </a:lnTo>
                    <a:lnTo>
                      <a:pt x="8" y="1567"/>
                    </a:lnTo>
                    <a:lnTo>
                      <a:pt x="0" y="1571"/>
                    </a:lnTo>
                    <a:close/>
                    <a:moveTo>
                      <a:pt x="0" y="536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57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99" name="Freeform 54">
                <a:extLst>
                  <a:ext uri="{FF2B5EF4-FFF2-40B4-BE49-F238E27FC236}">
                    <a16:creationId xmlns:a16="http://schemas.microsoft.com/office/drawing/2014/main" id="{B4B0A682-6E85-3045-406A-C77570DE58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07" y="10022"/>
                <a:ext cx="45" cy="1600"/>
              </a:xfrm>
              <a:custGeom>
                <a:avLst/>
                <a:gdLst>
                  <a:gd name="T0" fmla="*/ 0 w 45"/>
                  <a:gd name="T1" fmla="*/ 1600 h 1600"/>
                  <a:gd name="T2" fmla="*/ 0 w 45"/>
                  <a:gd name="T3" fmla="*/ 1080 h 1600"/>
                  <a:gd name="T4" fmla="*/ 4 w 45"/>
                  <a:gd name="T5" fmla="*/ 1076 h 1600"/>
                  <a:gd name="T6" fmla="*/ 12 w 45"/>
                  <a:gd name="T7" fmla="*/ 1076 h 1600"/>
                  <a:gd name="T8" fmla="*/ 16 w 45"/>
                  <a:gd name="T9" fmla="*/ 1072 h 1600"/>
                  <a:gd name="T10" fmla="*/ 20 w 45"/>
                  <a:gd name="T11" fmla="*/ 1072 h 1600"/>
                  <a:gd name="T12" fmla="*/ 28 w 45"/>
                  <a:gd name="T13" fmla="*/ 1068 h 1600"/>
                  <a:gd name="T14" fmla="*/ 32 w 45"/>
                  <a:gd name="T15" fmla="*/ 1064 h 1600"/>
                  <a:gd name="T16" fmla="*/ 37 w 45"/>
                  <a:gd name="T17" fmla="*/ 1064 h 1600"/>
                  <a:gd name="T18" fmla="*/ 45 w 45"/>
                  <a:gd name="T19" fmla="*/ 1060 h 1600"/>
                  <a:gd name="T20" fmla="*/ 45 w 45"/>
                  <a:gd name="T21" fmla="*/ 1592 h 1600"/>
                  <a:gd name="T22" fmla="*/ 37 w 45"/>
                  <a:gd name="T23" fmla="*/ 1592 h 1600"/>
                  <a:gd name="T24" fmla="*/ 32 w 45"/>
                  <a:gd name="T25" fmla="*/ 1592 h 1600"/>
                  <a:gd name="T26" fmla="*/ 28 w 45"/>
                  <a:gd name="T27" fmla="*/ 1592 h 1600"/>
                  <a:gd name="T28" fmla="*/ 20 w 45"/>
                  <a:gd name="T29" fmla="*/ 1596 h 1600"/>
                  <a:gd name="T30" fmla="*/ 16 w 45"/>
                  <a:gd name="T31" fmla="*/ 1596 h 1600"/>
                  <a:gd name="T32" fmla="*/ 12 w 45"/>
                  <a:gd name="T33" fmla="*/ 1596 h 1600"/>
                  <a:gd name="T34" fmla="*/ 4 w 45"/>
                  <a:gd name="T35" fmla="*/ 1600 h 1600"/>
                  <a:gd name="T36" fmla="*/ 0 w 45"/>
                  <a:gd name="T37" fmla="*/ 1600 h 1600"/>
                  <a:gd name="T38" fmla="*/ 0 w 45"/>
                  <a:gd name="T39" fmla="*/ 613 h 1600"/>
                  <a:gd name="T40" fmla="*/ 0 w 45"/>
                  <a:gd name="T41" fmla="*/ 37 h 1600"/>
                  <a:gd name="T42" fmla="*/ 32 w 45"/>
                  <a:gd name="T43" fmla="*/ 0 h 1600"/>
                  <a:gd name="T44" fmla="*/ 45 w 45"/>
                  <a:gd name="T45" fmla="*/ 13 h 1600"/>
                  <a:gd name="T46" fmla="*/ 45 w 45"/>
                  <a:gd name="T47" fmla="*/ 653 h 1600"/>
                  <a:gd name="T48" fmla="*/ 0 w 45"/>
                  <a:gd name="T49" fmla="*/ 613 h 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1600">
                    <a:moveTo>
                      <a:pt x="0" y="1600"/>
                    </a:moveTo>
                    <a:lnTo>
                      <a:pt x="0" y="1080"/>
                    </a:lnTo>
                    <a:lnTo>
                      <a:pt x="4" y="1076"/>
                    </a:lnTo>
                    <a:lnTo>
                      <a:pt x="12" y="1076"/>
                    </a:lnTo>
                    <a:lnTo>
                      <a:pt x="16" y="1072"/>
                    </a:lnTo>
                    <a:lnTo>
                      <a:pt x="20" y="1072"/>
                    </a:lnTo>
                    <a:lnTo>
                      <a:pt x="28" y="1068"/>
                    </a:lnTo>
                    <a:lnTo>
                      <a:pt x="32" y="1064"/>
                    </a:lnTo>
                    <a:lnTo>
                      <a:pt x="37" y="1064"/>
                    </a:lnTo>
                    <a:lnTo>
                      <a:pt x="45" y="1060"/>
                    </a:lnTo>
                    <a:lnTo>
                      <a:pt x="45" y="1592"/>
                    </a:lnTo>
                    <a:lnTo>
                      <a:pt x="37" y="1592"/>
                    </a:lnTo>
                    <a:lnTo>
                      <a:pt x="32" y="1592"/>
                    </a:lnTo>
                    <a:lnTo>
                      <a:pt x="28" y="1592"/>
                    </a:lnTo>
                    <a:lnTo>
                      <a:pt x="20" y="1596"/>
                    </a:lnTo>
                    <a:lnTo>
                      <a:pt x="16" y="1596"/>
                    </a:lnTo>
                    <a:lnTo>
                      <a:pt x="12" y="1596"/>
                    </a:lnTo>
                    <a:lnTo>
                      <a:pt x="4" y="1600"/>
                    </a:lnTo>
                    <a:lnTo>
                      <a:pt x="0" y="1600"/>
                    </a:lnTo>
                    <a:close/>
                    <a:moveTo>
                      <a:pt x="0" y="613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45" y="13"/>
                    </a:lnTo>
                    <a:lnTo>
                      <a:pt x="45" y="653"/>
                    </a:lnTo>
                    <a:lnTo>
                      <a:pt x="0" y="613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00" name="Freeform 55">
                <a:extLst>
                  <a:ext uri="{FF2B5EF4-FFF2-40B4-BE49-F238E27FC236}">
                    <a16:creationId xmlns:a16="http://schemas.microsoft.com/office/drawing/2014/main" id="{4B5CF226-19BD-8830-6769-98917246D8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52" y="10035"/>
                <a:ext cx="40" cy="1579"/>
              </a:xfrm>
              <a:custGeom>
                <a:avLst/>
                <a:gdLst>
                  <a:gd name="T0" fmla="*/ 0 w 40"/>
                  <a:gd name="T1" fmla="*/ 1579 h 1579"/>
                  <a:gd name="T2" fmla="*/ 0 w 40"/>
                  <a:gd name="T3" fmla="*/ 1047 h 1579"/>
                  <a:gd name="T4" fmla="*/ 4 w 40"/>
                  <a:gd name="T5" fmla="*/ 1043 h 1579"/>
                  <a:gd name="T6" fmla="*/ 8 w 40"/>
                  <a:gd name="T7" fmla="*/ 1043 h 1579"/>
                  <a:gd name="T8" fmla="*/ 16 w 40"/>
                  <a:gd name="T9" fmla="*/ 1039 h 1579"/>
                  <a:gd name="T10" fmla="*/ 20 w 40"/>
                  <a:gd name="T11" fmla="*/ 1035 h 1579"/>
                  <a:gd name="T12" fmla="*/ 24 w 40"/>
                  <a:gd name="T13" fmla="*/ 1035 h 1579"/>
                  <a:gd name="T14" fmla="*/ 32 w 40"/>
                  <a:gd name="T15" fmla="*/ 1031 h 1579"/>
                  <a:gd name="T16" fmla="*/ 36 w 40"/>
                  <a:gd name="T17" fmla="*/ 1027 h 1579"/>
                  <a:gd name="T18" fmla="*/ 40 w 40"/>
                  <a:gd name="T19" fmla="*/ 1023 h 1579"/>
                  <a:gd name="T20" fmla="*/ 40 w 40"/>
                  <a:gd name="T21" fmla="*/ 1567 h 1579"/>
                  <a:gd name="T22" fmla="*/ 36 w 40"/>
                  <a:gd name="T23" fmla="*/ 1567 h 1579"/>
                  <a:gd name="T24" fmla="*/ 32 w 40"/>
                  <a:gd name="T25" fmla="*/ 1567 h 1579"/>
                  <a:gd name="T26" fmla="*/ 24 w 40"/>
                  <a:gd name="T27" fmla="*/ 1571 h 1579"/>
                  <a:gd name="T28" fmla="*/ 20 w 40"/>
                  <a:gd name="T29" fmla="*/ 1571 h 1579"/>
                  <a:gd name="T30" fmla="*/ 16 w 40"/>
                  <a:gd name="T31" fmla="*/ 1575 h 1579"/>
                  <a:gd name="T32" fmla="*/ 8 w 40"/>
                  <a:gd name="T33" fmla="*/ 1575 h 1579"/>
                  <a:gd name="T34" fmla="*/ 4 w 40"/>
                  <a:gd name="T35" fmla="*/ 1575 h 1579"/>
                  <a:gd name="T36" fmla="*/ 0 w 40"/>
                  <a:gd name="T37" fmla="*/ 1579 h 1579"/>
                  <a:gd name="T38" fmla="*/ 0 w 40"/>
                  <a:gd name="T39" fmla="*/ 640 h 1579"/>
                  <a:gd name="T40" fmla="*/ 0 w 40"/>
                  <a:gd name="T41" fmla="*/ 0 h 1579"/>
                  <a:gd name="T42" fmla="*/ 40 w 40"/>
                  <a:gd name="T43" fmla="*/ 40 h 1579"/>
                  <a:gd name="T44" fmla="*/ 40 w 40"/>
                  <a:gd name="T45" fmla="*/ 680 h 1579"/>
                  <a:gd name="T46" fmla="*/ 0 w 40"/>
                  <a:gd name="T47" fmla="*/ 640 h 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79">
                    <a:moveTo>
                      <a:pt x="0" y="1579"/>
                    </a:moveTo>
                    <a:lnTo>
                      <a:pt x="0" y="1047"/>
                    </a:lnTo>
                    <a:lnTo>
                      <a:pt x="4" y="1043"/>
                    </a:lnTo>
                    <a:lnTo>
                      <a:pt x="8" y="1043"/>
                    </a:lnTo>
                    <a:lnTo>
                      <a:pt x="16" y="1039"/>
                    </a:lnTo>
                    <a:lnTo>
                      <a:pt x="20" y="1035"/>
                    </a:lnTo>
                    <a:lnTo>
                      <a:pt x="24" y="1035"/>
                    </a:lnTo>
                    <a:lnTo>
                      <a:pt x="32" y="1031"/>
                    </a:lnTo>
                    <a:lnTo>
                      <a:pt x="36" y="1027"/>
                    </a:lnTo>
                    <a:lnTo>
                      <a:pt x="40" y="1023"/>
                    </a:lnTo>
                    <a:lnTo>
                      <a:pt x="40" y="1567"/>
                    </a:lnTo>
                    <a:lnTo>
                      <a:pt x="36" y="1567"/>
                    </a:lnTo>
                    <a:lnTo>
                      <a:pt x="32" y="1567"/>
                    </a:lnTo>
                    <a:lnTo>
                      <a:pt x="24" y="1571"/>
                    </a:lnTo>
                    <a:lnTo>
                      <a:pt x="20" y="1571"/>
                    </a:lnTo>
                    <a:lnTo>
                      <a:pt x="16" y="1575"/>
                    </a:lnTo>
                    <a:lnTo>
                      <a:pt x="8" y="1575"/>
                    </a:lnTo>
                    <a:lnTo>
                      <a:pt x="4" y="1575"/>
                    </a:lnTo>
                    <a:lnTo>
                      <a:pt x="0" y="1579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0" y="40"/>
                    </a:lnTo>
                    <a:lnTo>
                      <a:pt x="40" y="680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01" name="Freeform 56">
                <a:extLst>
                  <a:ext uri="{FF2B5EF4-FFF2-40B4-BE49-F238E27FC236}">
                    <a16:creationId xmlns:a16="http://schemas.microsoft.com/office/drawing/2014/main" id="{12A2A0D6-5C5F-9ED4-BE2A-7CAF36774B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2" y="10075"/>
                <a:ext cx="44" cy="1527"/>
              </a:xfrm>
              <a:custGeom>
                <a:avLst/>
                <a:gdLst>
                  <a:gd name="T0" fmla="*/ 0 w 44"/>
                  <a:gd name="T1" fmla="*/ 1527 h 1527"/>
                  <a:gd name="T2" fmla="*/ 0 w 44"/>
                  <a:gd name="T3" fmla="*/ 983 h 1527"/>
                  <a:gd name="T4" fmla="*/ 8 w 44"/>
                  <a:gd name="T5" fmla="*/ 983 h 1527"/>
                  <a:gd name="T6" fmla="*/ 12 w 44"/>
                  <a:gd name="T7" fmla="*/ 979 h 1527"/>
                  <a:gd name="T8" fmla="*/ 16 w 44"/>
                  <a:gd name="T9" fmla="*/ 975 h 1527"/>
                  <a:gd name="T10" fmla="*/ 24 w 44"/>
                  <a:gd name="T11" fmla="*/ 971 h 1527"/>
                  <a:gd name="T12" fmla="*/ 28 w 44"/>
                  <a:gd name="T13" fmla="*/ 967 h 1527"/>
                  <a:gd name="T14" fmla="*/ 32 w 44"/>
                  <a:gd name="T15" fmla="*/ 963 h 1527"/>
                  <a:gd name="T16" fmla="*/ 40 w 44"/>
                  <a:gd name="T17" fmla="*/ 959 h 1527"/>
                  <a:gd name="T18" fmla="*/ 44 w 44"/>
                  <a:gd name="T19" fmla="*/ 959 h 1527"/>
                  <a:gd name="T20" fmla="*/ 44 w 44"/>
                  <a:gd name="T21" fmla="*/ 1515 h 1527"/>
                  <a:gd name="T22" fmla="*/ 40 w 44"/>
                  <a:gd name="T23" fmla="*/ 1515 h 1527"/>
                  <a:gd name="T24" fmla="*/ 32 w 44"/>
                  <a:gd name="T25" fmla="*/ 1515 h 1527"/>
                  <a:gd name="T26" fmla="*/ 28 w 44"/>
                  <a:gd name="T27" fmla="*/ 1519 h 1527"/>
                  <a:gd name="T28" fmla="*/ 24 w 44"/>
                  <a:gd name="T29" fmla="*/ 1519 h 1527"/>
                  <a:gd name="T30" fmla="*/ 16 w 44"/>
                  <a:gd name="T31" fmla="*/ 1523 h 1527"/>
                  <a:gd name="T32" fmla="*/ 12 w 44"/>
                  <a:gd name="T33" fmla="*/ 1523 h 1527"/>
                  <a:gd name="T34" fmla="*/ 8 w 44"/>
                  <a:gd name="T35" fmla="*/ 1523 h 1527"/>
                  <a:gd name="T36" fmla="*/ 0 w 44"/>
                  <a:gd name="T37" fmla="*/ 1527 h 1527"/>
                  <a:gd name="T38" fmla="*/ 0 w 44"/>
                  <a:gd name="T39" fmla="*/ 640 h 1527"/>
                  <a:gd name="T40" fmla="*/ 0 w 44"/>
                  <a:gd name="T41" fmla="*/ 0 h 1527"/>
                  <a:gd name="T42" fmla="*/ 44 w 44"/>
                  <a:gd name="T43" fmla="*/ 36 h 1527"/>
                  <a:gd name="T44" fmla="*/ 44 w 44"/>
                  <a:gd name="T45" fmla="*/ 685 h 1527"/>
                  <a:gd name="T46" fmla="*/ 0 w 44"/>
                  <a:gd name="T47" fmla="*/ 640 h 1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27">
                    <a:moveTo>
                      <a:pt x="0" y="1527"/>
                    </a:moveTo>
                    <a:lnTo>
                      <a:pt x="0" y="983"/>
                    </a:lnTo>
                    <a:lnTo>
                      <a:pt x="8" y="983"/>
                    </a:lnTo>
                    <a:lnTo>
                      <a:pt x="12" y="979"/>
                    </a:lnTo>
                    <a:lnTo>
                      <a:pt x="16" y="975"/>
                    </a:lnTo>
                    <a:lnTo>
                      <a:pt x="24" y="971"/>
                    </a:lnTo>
                    <a:lnTo>
                      <a:pt x="28" y="967"/>
                    </a:lnTo>
                    <a:lnTo>
                      <a:pt x="32" y="963"/>
                    </a:lnTo>
                    <a:lnTo>
                      <a:pt x="40" y="959"/>
                    </a:lnTo>
                    <a:lnTo>
                      <a:pt x="44" y="959"/>
                    </a:lnTo>
                    <a:lnTo>
                      <a:pt x="44" y="1515"/>
                    </a:lnTo>
                    <a:lnTo>
                      <a:pt x="40" y="1515"/>
                    </a:lnTo>
                    <a:lnTo>
                      <a:pt x="32" y="1515"/>
                    </a:lnTo>
                    <a:lnTo>
                      <a:pt x="28" y="1519"/>
                    </a:lnTo>
                    <a:lnTo>
                      <a:pt x="24" y="1519"/>
                    </a:lnTo>
                    <a:lnTo>
                      <a:pt x="16" y="1523"/>
                    </a:lnTo>
                    <a:lnTo>
                      <a:pt x="12" y="1523"/>
                    </a:lnTo>
                    <a:lnTo>
                      <a:pt x="8" y="1523"/>
                    </a:lnTo>
                    <a:lnTo>
                      <a:pt x="0" y="1527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4" y="36"/>
                    </a:lnTo>
                    <a:lnTo>
                      <a:pt x="44" y="685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02" name="Freeform 57">
                <a:extLst>
                  <a:ext uri="{FF2B5EF4-FFF2-40B4-BE49-F238E27FC236}">
                    <a16:creationId xmlns:a16="http://schemas.microsoft.com/office/drawing/2014/main" id="{3DA27C80-DFA3-E968-9539-F0A63500ED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36" y="10111"/>
                <a:ext cx="45" cy="1479"/>
              </a:xfrm>
              <a:custGeom>
                <a:avLst/>
                <a:gdLst>
                  <a:gd name="T0" fmla="*/ 0 w 45"/>
                  <a:gd name="T1" fmla="*/ 1479 h 1479"/>
                  <a:gd name="T2" fmla="*/ 0 w 45"/>
                  <a:gd name="T3" fmla="*/ 923 h 1479"/>
                  <a:gd name="T4" fmla="*/ 4 w 45"/>
                  <a:gd name="T5" fmla="*/ 919 h 1479"/>
                  <a:gd name="T6" fmla="*/ 12 w 45"/>
                  <a:gd name="T7" fmla="*/ 915 h 1479"/>
                  <a:gd name="T8" fmla="*/ 16 w 45"/>
                  <a:gd name="T9" fmla="*/ 907 h 1479"/>
                  <a:gd name="T10" fmla="*/ 20 w 45"/>
                  <a:gd name="T11" fmla="*/ 903 h 1479"/>
                  <a:gd name="T12" fmla="*/ 28 w 45"/>
                  <a:gd name="T13" fmla="*/ 899 h 1479"/>
                  <a:gd name="T14" fmla="*/ 32 w 45"/>
                  <a:gd name="T15" fmla="*/ 895 h 1479"/>
                  <a:gd name="T16" fmla="*/ 36 w 45"/>
                  <a:gd name="T17" fmla="*/ 891 h 1479"/>
                  <a:gd name="T18" fmla="*/ 45 w 45"/>
                  <a:gd name="T19" fmla="*/ 887 h 1479"/>
                  <a:gd name="T20" fmla="*/ 45 w 45"/>
                  <a:gd name="T21" fmla="*/ 1463 h 1479"/>
                  <a:gd name="T22" fmla="*/ 36 w 45"/>
                  <a:gd name="T23" fmla="*/ 1463 h 1479"/>
                  <a:gd name="T24" fmla="*/ 32 w 45"/>
                  <a:gd name="T25" fmla="*/ 1467 h 1479"/>
                  <a:gd name="T26" fmla="*/ 28 w 45"/>
                  <a:gd name="T27" fmla="*/ 1467 h 1479"/>
                  <a:gd name="T28" fmla="*/ 20 w 45"/>
                  <a:gd name="T29" fmla="*/ 1471 h 1479"/>
                  <a:gd name="T30" fmla="*/ 16 w 45"/>
                  <a:gd name="T31" fmla="*/ 1471 h 1479"/>
                  <a:gd name="T32" fmla="*/ 12 w 45"/>
                  <a:gd name="T33" fmla="*/ 1475 h 1479"/>
                  <a:gd name="T34" fmla="*/ 4 w 45"/>
                  <a:gd name="T35" fmla="*/ 1475 h 1479"/>
                  <a:gd name="T36" fmla="*/ 0 w 45"/>
                  <a:gd name="T37" fmla="*/ 1479 h 1479"/>
                  <a:gd name="T38" fmla="*/ 0 w 45"/>
                  <a:gd name="T39" fmla="*/ 649 h 1479"/>
                  <a:gd name="T40" fmla="*/ 0 w 45"/>
                  <a:gd name="T41" fmla="*/ 0 h 1479"/>
                  <a:gd name="T42" fmla="*/ 45 w 45"/>
                  <a:gd name="T43" fmla="*/ 40 h 1479"/>
                  <a:gd name="T44" fmla="*/ 45 w 45"/>
                  <a:gd name="T45" fmla="*/ 689 h 1479"/>
                  <a:gd name="T46" fmla="*/ 0 w 45"/>
                  <a:gd name="T47" fmla="*/ 649 h 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9">
                    <a:moveTo>
                      <a:pt x="0" y="1479"/>
                    </a:moveTo>
                    <a:lnTo>
                      <a:pt x="0" y="923"/>
                    </a:lnTo>
                    <a:lnTo>
                      <a:pt x="4" y="919"/>
                    </a:lnTo>
                    <a:lnTo>
                      <a:pt x="12" y="915"/>
                    </a:lnTo>
                    <a:lnTo>
                      <a:pt x="16" y="907"/>
                    </a:lnTo>
                    <a:lnTo>
                      <a:pt x="20" y="903"/>
                    </a:lnTo>
                    <a:lnTo>
                      <a:pt x="28" y="899"/>
                    </a:lnTo>
                    <a:lnTo>
                      <a:pt x="32" y="895"/>
                    </a:lnTo>
                    <a:lnTo>
                      <a:pt x="36" y="891"/>
                    </a:lnTo>
                    <a:lnTo>
                      <a:pt x="45" y="887"/>
                    </a:lnTo>
                    <a:lnTo>
                      <a:pt x="45" y="1463"/>
                    </a:lnTo>
                    <a:lnTo>
                      <a:pt x="36" y="1463"/>
                    </a:lnTo>
                    <a:lnTo>
                      <a:pt x="32" y="1467"/>
                    </a:lnTo>
                    <a:lnTo>
                      <a:pt x="28" y="1467"/>
                    </a:lnTo>
                    <a:lnTo>
                      <a:pt x="20" y="1471"/>
                    </a:lnTo>
                    <a:lnTo>
                      <a:pt x="16" y="1471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9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5" y="40"/>
                    </a:lnTo>
                    <a:lnTo>
                      <a:pt x="45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03" name="Freeform 58">
                <a:extLst>
                  <a:ext uri="{FF2B5EF4-FFF2-40B4-BE49-F238E27FC236}">
                    <a16:creationId xmlns:a16="http://schemas.microsoft.com/office/drawing/2014/main" id="{4525D9E0-AD90-F1F7-4C7D-DD23236724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81" y="10151"/>
                <a:ext cx="40" cy="1423"/>
              </a:xfrm>
              <a:custGeom>
                <a:avLst/>
                <a:gdLst>
                  <a:gd name="T0" fmla="*/ 0 w 40"/>
                  <a:gd name="T1" fmla="*/ 1423 h 1423"/>
                  <a:gd name="T2" fmla="*/ 0 w 40"/>
                  <a:gd name="T3" fmla="*/ 847 h 1423"/>
                  <a:gd name="T4" fmla="*/ 4 w 40"/>
                  <a:gd name="T5" fmla="*/ 842 h 1423"/>
                  <a:gd name="T6" fmla="*/ 8 w 40"/>
                  <a:gd name="T7" fmla="*/ 838 h 1423"/>
                  <a:gd name="T8" fmla="*/ 16 w 40"/>
                  <a:gd name="T9" fmla="*/ 830 h 1423"/>
                  <a:gd name="T10" fmla="*/ 20 w 40"/>
                  <a:gd name="T11" fmla="*/ 826 h 1423"/>
                  <a:gd name="T12" fmla="*/ 24 w 40"/>
                  <a:gd name="T13" fmla="*/ 822 h 1423"/>
                  <a:gd name="T14" fmla="*/ 32 w 40"/>
                  <a:gd name="T15" fmla="*/ 818 h 1423"/>
                  <a:gd name="T16" fmla="*/ 36 w 40"/>
                  <a:gd name="T17" fmla="*/ 810 h 1423"/>
                  <a:gd name="T18" fmla="*/ 40 w 40"/>
                  <a:gd name="T19" fmla="*/ 806 h 1423"/>
                  <a:gd name="T20" fmla="*/ 40 w 40"/>
                  <a:gd name="T21" fmla="*/ 1407 h 1423"/>
                  <a:gd name="T22" fmla="*/ 36 w 40"/>
                  <a:gd name="T23" fmla="*/ 1407 h 1423"/>
                  <a:gd name="T24" fmla="*/ 32 w 40"/>
                  <a:gd name="T25" fmla="*/ 1411 h 1423"/>
                  <a:gd name="T26" fmla="*/ 24 w 40"/>
                  <a:gd name="T27" fmla="*/ 1411 h 1423"/>
                  <a:gd name="T28" fmla="*/ 20 w 40"/>
                  <a:gd name="T29" fmla="*/ 1415 h 1423"/>
                  <a:gd name="T30" fmla="*/ 16 w 40"/>
                  <a:gd name="T31" fmla="*/ 1415 h 1423"/>
                  <a:gd name="T32" fmla="*/ 8 w 40"/>
                  <a:gd name="T33" fmla="*/ 1419 h 1423"/>
                  <a:gd name="T34" fmla="*/ 4 w 40"/>
                  <a:gd name="T35" fmla="*/ 1419 h 1423"/>
                  <a:gd name="T36" fmla="*/ 0 w 40"/>
                  <a:gd name="T37" fmla="*/ 1423 h 1423"/>
                  <a:gd name="T38" fmla="*/ 0 w 40"/>
                  <a:gd name="T39" fmla="*/ 649 h 1423"/>
                  <a:gd name="T40" fmla="*/ 0 w 40"/>
                  <a:gd name="T41" fmla="*/ 0 h 1423"/>
                  <a:gd name="T42" fmla="*/ 40 w 40"/>
                  <a:gd name="T43" fmla="*/ 41 h 1423"/>
                  <a:gd name="T44" fmla="*/ 40 w 40"/>
                  <a:gd name="T45" fmla="*/ 689 h 1423"/>
                  <a:gd name="T46" fmla="*/ 0 w 40"/>
                  <a:gd name="T47" fmla="*/ 649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423">
                    <a:moveTo>
                      <a:pt x="0" y="1423"/>
                    </a:moveTo>
                    <a:lnTo>
                      <a:pt x="0" y="847"/>
                    </a:lnTo>
                    <a:lnTo>
                      <a:pt x="4" y="842"/>
                    </a:lnTo>
                    <a:lnTo>
                      <a:pt x="8" y="838"/>
                    </a:lnTo>
                    <a:lnTo>
                      <a:pt x="16" y="830"/>
                    </a:lnTo>
                    <a:lnTo>
                      <a:pt x="20" y="826"/>
                    </a:lnTo>
                    <a:lnTo>
                      <a:pt x="24" y="822"/>
                    </a:lnTo>
                    <a:lnTo>
                      <a:pt x="32" y="818"/>
                    </a:lnTo>
                    <a:lnTo>
                      <a:pt x="36" y="810"/>
                    </a:lnTo>
                    <a:lnTo>
                      <a:pt x="40" y="806"/>
                    </a:lnTo>
                    <a:lnTo>
                      <a:pt x="40" y="1407"/>
                    </a:lnTo>
                    <a:lnTo>
                      <a:pt x="36" y="1407"/>
                    </a:lnTo>
                    <a:lnTo>
                      <a:pt x="32" y="1411"/>
                    </a:lnTo>
                    <a:lnTo>
                      <a:pt x="24" y="1411"/>
                    </a:lnTo>
                    <a:lnTo>
                      <a:pt x="20" y="1415"/>
                    </a:lnTo>
                    <a:lnTo>
                      <a:pt x="16" y="1415"/>
                    </a:lnTo>
                    <a:lnTo>
                      <a:pt x="8" y="1419"/>
                    </a:lnTo>
                    <a:lnTo>
                      <a:pt x="4" y="1419"/>
                    </a:lnTo>
                    <a:lnTo>
                      <a:pt x="0" y="1423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0" y="41"/>
                    </a:lnTo>
                    <a:lnTo>
                      <a:pt x="40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04" name="Freeform 59">
                <a:extLst>
                  <a:ext uri="{FF2B5EF4-FFF2-40B4-BE49-F238E27FC236}">
                    <a16:creationId xmlns:a16="http://schemas.microsoft.com/office/drawing/2014/main" id="{C566B8E8-7C47-F0B5-E802-8C7F062F48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21" y="10192"/>
                <a:ext cx="44" cy="1366"/>
              </a:xfrm>
              <a:custGeom>
                <a:avLst/>
                <a:gdLst>
                  <a:gd name="T0" fmla="*/ 0 w 44"/>
                  <a:gd name="T1" fmla="*/ 1366 h 1366"/>
                  <a:gd name="T2" fmla="*/ 0 w 44"/>
                  <a:gd name="T3" fmla="*/ 765 h 1366"/>
                  <a:gd name="T4" fmla="*/ 8 w 44"/>
                  <a:gd name="T5" fmla="*/ 757 h 1366"/>
                  <a:gd name="T6" fmla="*/ 12 w 44"/>
                  <a:gd name="T7" fmla="*/ 753 h 1366"/>
                  <a:gd name="T8" fmla="*/ 20 w 44"/>
                  <a:gd name="T9" fmla="*/ 745 h 1366"/>
                  <a:gd name="T10" fmla="*/ 24 w 44"/>
                  <a:gd name="T11" fmla="*/ 741 h 1366"/>
                  <a:gd name="T12" fmla="*/ 28 w 44"/>
                  <a:gd name="T13" fmla="*/ 733 h 1366"/>
                  <a:gd name="T14" fmla="*/ 36 w 44"/>
                  <a:gd name="T15" fmla="*/ 725 h 1366"/>
                  <a:gd name="T16" fmla="*/ 40 w 44"/>
                  <a:gd name="T17" fmla="*/ 721 h 1366"/>
                  <a:gd name="T18" fmla="*/ 44 w 44"/>
                  <a:gd name="T19" fmla="*/ 713 h 1366"/>
                  <a:gd name="T20" fmla="*/ 44 w 44"/>
                  <a:gd name="T21" fmla="*/ 1345 h 1366"/>
                  <a:gd name="T22" fmla="*/ 40 w 44"/>
                  <a:gd name="T23" fmla="*/ 1345 h 1366"/>
                  <a:gd name="T24" fmla="*/ 32 w 44"/>
                  <a:gd name="T25" fmla="*/ 1349 h 1366"/>
                  <a:gd name="T26" fmla="*/ 28 w 44"/>
                  <a:gd name="T27" fmla="*/ 1353 h 1366"/>
                  <a:gd name="T28" fmla="*/ 24 w 44"/>
                  <a:gd name="T29" fmla="*/ 1353 h 1366"/>
                  <a:gd name="T30" fmla="*/ 16 w 44"/>
                  <a:gd name="T31" fmla="*/ 1358 h 1366"/>
                  <a:gd name="T32" fmla="*/ 12 w 44"/>
                  <a:gd name="T33" fmla="*/ 1358 h 1366"/>
                  <a:gd name="T34" fmla="*/ 8 w 44"/>
                  <a:gd name="T35" fmla="*/ 1362 h 1366"/>
                  <a:gd name="T36" fmla="*/ 0 w 44"/>
                  <a:gd name="T37" fmla="*/ 1366 h 1366"/>
                  <a:gd name="T38" fmla="*/ 0 w 44"/>
                  <a:gd name="T39" fmla="*/ 648 h 1366"/>
                  <a:gd name="T40" fmla="*/ 0 w 44"/>
                  <a:gd name="T41" fmla="*/ 0 h 1366"/>
                  <a:gd name="T42" fmla="*/ 44 w 44"/>
                  <a:gd name="T43" fmla="*/ 40 h 1366"/>
                  <a:gd name="T44" fmla="*/ 44 w 44"/>
                  <a:gd name="T45" fmla="*/ 689 h 1366"/>
                  <a:gd name="T46" fmla="*/ 0 w 44"/>
                  <a:gd name="T47" fmla="*/ 648 h 1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366">
                    <a:moveTo>
                      <a:pt x="0" y="1366"/>
                    </a:moveTo>
                    <a:lnTo>
                      <a:pt x="0" y="765"/>
                    </a:lnTo>
                    <a:lnTo>
                      <a:pt x="8" y="757"/>
                    </a:lnTo>
                    <a:lnTo>
                      <a:pt x="12" y="753"/>
                    </a:lnTo>
                    <a:lnTo>
                      <a:pt x="20" y="745"/>
                    </a:lnTo>
                    <a:lnTo>
                      <a:pt x="24" y="741"/>
                    </a:lnTo>
                    <a:lnTo>
                      <a:pt x="28" y="733"/>
                    </a:lnTo>
                    <a:lnTo>
                      <a:pt x="36" y="725"/>
                    </a:lnTo>
                    <a:lnTo>
                      <a:pt x="40" y="721"/>
                    </a:lnTo>
                    <a:lnTo>
                      <a:pt x="44" y="713"/>
                    </a:lnTo>
                    <a:lnTo>
                      <a:pt x="44" y="1345"/>
                    </a:lnTo>
                    <a:lnTo>
                      <a:pt x="40" y="1345"/>
                    </a:lnTo>
                    <a:lnTo>
                      <a:pt x="32" y="1349"/>
                    </a:lnTo>
                    <a:lnTo>
                      <a:pt x="28" y="1353"/>
                    </a:lnTo>
                    <a:lnTo>
                      <a:pt x="24" y="1353"/>
                    </a:lnTo>
                    <a:lnTo>
                      <a:pt x="16" y="1358"/>
                    </a:lnTo>
                    <a:lnTo>
                      <a:pt x="12" y="1358"/>
                    </a:lnTo>
                    <a:lnTo>
                      <a:pt x="8" y="1362"/>
                    </a:lnTo>
                    <a:lnTo>
                      <a:pt x="0" y="1366"/>
                    </a:lnTo>
                    <a:close/>
                    <a:moveTo>
                      <a:pt x="0" y="648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689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05" name="Freeform 60">
                <a:extLst>
                  <a:ext uri="{FF2B5EF4-FFF2-40B4-BE49-F238E27FC236}">
                    <a16:creationId xmlns:a16="http://schemas.microsoft.com/office/drawing/2014/main" id="{473DCA32-3271-4B7F-EDAC-E69092CE4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10232"/>
                <a:ext cx="44" cy="1305"/>
              </a:xfrm>
              <a:custGeom>
                <a:avLst/>
                <a:gdLst>
                  <a:gd name="T0" fmla="*/ 0 w 44"/>
                  <a:gd name="T1" fmla="*/ 1305 h 1305"/>
                  <a:gd name="T2" fmla="*/ 0 w 44"/>
                  <a:gd name="T3" fmla="*/ 673 h 1305"/>
                  <a:gd name="T4" fmla="*/ 0 w 44"/>
                  <a:gd name="T5" fmla="*/ 673 h 1305"/>
                  <a:gd name="T6" fmla="*/ 4 w 44"/>
                  <a:gd name="T7" fmla="*/ 669 h 1305"/>
                  <a:gd name="T8" fmla="*/ 4 w 44"/>
                  <a:gd name="T9" fmla="*/ 669 h 1305"/>
                  <a:gd name="T10" fmla="*/ 4 w 44"/>
                  <a:gd name="T11" fmla="*/ 665 h 1305"/>
                  <a:gd name="T12" fmla="*/ 8 w 44"/>
                  <a:gd name="T13" fmla="*/ 665 h 1305"/>
                  <a:gd name="T14" fmla="*/ 8 w 44"/>
                  <a:gd name="T15" fmla="*/ 661 h 1305"/>
                  <a:gd name="T16" fmla="*/ 8 w 44"/>
                  <a:gd name="T17" fmla="*/ 661 h 1305"/>
                  <a:gd name="T18" fmla="*/ 12 w 44"/>
                  <a:gd name="T19" fmla="*/ 661 h 1305"/>
                  <a:gd name="T20" fmla="*/ 0 w 44"/>
                  <a:gd name="T21" fmla="*/ 649 h 1305"/>
                  <a:gd name="T22" fmla="*/ 0 w 44"/>
                  <a:gd name="T23" fmla="*/ 0 h 1305"/>
                  <a:gd name="T24" fmla="*/ 44 w 44"/>
                  <a:gd name="T25" fmla="*/ 40 h 1305"/>
                  <a:gd name="T26" fmla="*/ 44 w 44"/>
                  <a:gd name="T27" fmla="*/ 1281 h 1305"/>
                  <a:gd name="T28" fmla="*/ 36 w 44"/>
                  <a:gd name="T29" fmla="*/ 1285 h 1305"/>
                  <a:gd name="T30" fmla="*/ 32 w 44"/>
                  <a:gd name="T31" fmla="*/ 1289 h 1305"/>
                  <a:gd name="T32" fmla="*/ 28 w 44"/>
                  <a:gd name="T33" fmla="*/ 1293 h 1305"/>
                  <a:gd name="T34" fmla="*/ 20 w 44"/>
                  <a:gd name="T35" fmla="*/ 1293 h 1305"/>
                  <a:gd name="T36" fmla="*/ 16 w 44"/>
                  <a:gd name="T37" fmla="*/ 1297 h 1305"/>
                  <a:gd name="T38" fmla="*/ 12 w 44"/>
                  <a:gd name="T39" fmla="*/ 1301 h 1305"/>
                  <a:gd name="T40" fmla="*/ 4 w 44"/>
                  <a:gd name="T41" fmla="*/ 1301 h 1305"/>
                  <a:gd name="T42" fmla="*/ 0 w 44"/>
                  <a:gd name="T43" fmla="*/ 1305 h 1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1305">
                    <a:moveTo>
                      <a:pt x="0" y="1305"/>
                    </a:moveTo>
                    <a:lnTo>
                      <a:pt x="0" y="673"/>
                    </a:lnTo>
                    <a:lnTo>
                      <a:pt x="0" y="673"/>
                    </a:lnTo>
                    <a:lnTo>
                      <a:pt x="4" y="669"/>
                    </a:lnTo>
                    <a:lnTo>
                      <a:pt x="4" y="669"/>
                    </a:lnTo>
                    <a:lnTo>
                      <a:pt x="4" y="665"/>
                    </a:lnTo>
                    <a:lnTo>
                      <a:pt x="8" y="665"/>
                    </a:lnTo>
                    <a:lnTo>
                      <a:pt x="8" y="661"/>
                    </a:lnTo>
                    <a:lnTo>
                      <a:pt x="8" y="661"/>
                    </a:lnTo>
                    <a:lnTo>
                      <a:pt x="12" y="661"/>
                    </a:lnTo>
                    <a:lnTo>
                      <a:pt x="0" y="649"/>
                    </a:lnTo>
                    <a:lnTo>
                      <a:pt x="0" y="0"/>
                    </a:lnTo>
                    <a:lnTo>
                      <a:pt x="44" y="40"/>
                    </a:lnTo>
                    <a:lnTo>
                      <a:pt x="44" y="1281"/>
                    </a:lnTo>
                    <a:lnTo>
                      <a:pt x="36" y="1285"/>
                    </a:lnTo>
                    <a:lnTo>
                      <a:pt x="32" y="1289"/>
                    </a:lnTo>
                    <a:lnTo>
                      <a:pt x="28" y="1293"/>
                    </a:lnTo>
                    <a:lnTo>
                      <a:pt x="20" y="1293"/>
                    </a:lnTo>
                    <a:lnTo>
                      <a:pt x="16" y="1297"/>
                    </a:lnTo>
                    <a:lnTo>
                      <a:pt x="12" y="1301"/>
                    </a:lnTo>
                    <a:lnTo>
                      <a:pt x="4" y="1301"/>
                    </a:lnTo>
                    <a:lnTo>
                      <a:pt x="0" y="1305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06" name="Freeform 61">
                <a:extLst>
                  <a:ext uri="{FF2B5EF4-FFF2-40B4-BE49-F238E27FC236}">
                    <a16:creationId xmlns:a16="http://schemas.microsoft.com/office/drawing/2014/main" id="{8A522889-D356-B484-13F8-173C12F1D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9" y="10272"/>
                <a:ext cx="41" cy="1241"/>
              </a:xfrm>
              <a:custGeom>
                <a:avLst/>
                <a:gdLst>
                  <a:gd name="T0" fmla="*/ 0 w 41"/>
                  <a:gd name="T1" fmla="*/ 1241 h 1241"/>
                  <a:gd name="T2" fmla="*/ 0 w 41"/>
                  <a:gd name="T3" fmla="*/ 0 h 1241"/>
                  <a:gd name="T4" fmla="*/ 41 w 41"/>
                  <a:gd name="T5" fmla="*/ 41 h 1241"/>
                  <a:gd name="T6" fmla="*/ 41 w 41"/>
                  <a:gd name="T7" fmla="*/ 1221 h 1241"/>
                  <a:gd name="T8" fmla="*/ 37 w 41"/>
                  <a:gd name="T9" fmla="*/ 1221 h 1241"/>
                  <a:gd name="T10" fmla="*/ 33 w 41"/>
                  <a:gd name="T11" fmla="*/ 1225 h 1241"/>
                  <a:gd name="T12" fmla="*/ 25 w 41"/>
                  <a:gd name="T13" fmla="*/ 1229 h 1241"/>
                  <a:gd name="T14" fmla="*/ 21 w 41"/>
                  <a:gd name="T15" fmla="*/ 1233 h 1241"/>
                  <a:gd name="T16" fmla="*/ 17 w 41"/>
                  <a:gd name="T17" fmla="*/ 1233 h 1241"/>
                  <a:gd name="T18" fmla="*/ 9 w 41"/>
                  <a:gd name="T19" fmla="*/ 1237 h 1241"/>
                  <a:gd name="T20" fmla="*/ 5 w 41"/>
                  <a:gd name="T21" fmla="*/ 1241 h 1241"/>
                  <a:gd name="T22" fmla="*/ 0 w 41"/>
                  <a:gd name="T23" fmla="*/ 1241 h 1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241">
                    <a:moveTo>
                      <a:pt x="0" y="1241"/>
                    </a:moveTo>
                    <a:lnTo>
                      <a:pt x="0" y="0"/>
                    </a:lnTo>
                    <a:lnTo>
                      <a:pt x="41" y="41"/>
                    </a:lnTo>
                    <a:lnTo>
                      <a:pt x="41" y="1221"/>
                    </a:lnTo>
                    <a:lnTo>
                      <a:pt x="37" y="1221"/>
                    </a:lnTo>
                    <a:lnTo>
                      <a:pt x="33" y="1225"/>
                    </a:lnTo>
                    <a:lnTo>
                      <a:pt x="25" y="1229"/>
                    </a:lnTo>
                    <a:lnTo>
                      <a:pt x="21" y="1233"/>
                    </a:lnTo>
                    <a:lnTo>
                      <a:pt x="17" y="1233"/>
                    </a:lnTo>
                    <a:lnTo>
                      <a:pt x="9" y="1237"/>
                    </a:lnTo>
                    <a:lnTo>
                      <a:pt x="5" y="1241"/>
                    </a:lnTo>
                    <a:lnTo>
                      <a:pt x="0" y="1241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07" name="Freeform 62">
                <a:extLst>
                  <a:ext uri="{FF2B5EF4-FFF2-40B4-BE49-F238E27FC236}">
                    <a16:creationId xmlns:a16="http://schemas.microsoft.com/office/drawing/2014/main" id="{E2FD2A03-BF5A-0DAE-2BC9-B1BFAC713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10313"/>
                <a:ext cx="44" cy="1180"/>
              </a:xfrm>
              <a:custGeom>
                <a:avLst/>
                <a:gdLst>
                  <a:gd name="T0" fmla="*/ 0 w 44"/>
                  <a:gd name="T1" fmla="*/ 1180 h 1180"/>
                  <a:gd name="T2" fmla="*/ 0 w 44"/>
                  <a:gd name="T3" fmla="*/ 0 h 1180"/>
                  <a:gd name="T4" fmla="*/ 44 w 44"/>
                  <a:gd name="T5" fmla="*/ 40 h 1180"/>
                  <a:gd name="T6" fmla="*/ 44 w 44"/>
                  <a:gd name="T7" fmla="*/ 1152 h 1180"/>
                  <a:gd name="T8" fmla="*/ 40 w 44"/>
                  <a:gd name="T9" fmla="*/ 1156 h 1180"/>
                  <a:gd name="T10" fmla="*/ 32 w 44"/>
                  <a:gd name="T11" fmla="*/ 1160 h 1180"/>
                  <a:gd name="T12" fmla="*/ 28 w 44"/>
                  <a:gd name="T13" fmla="*/ 1160 h 1180"/>
                  <a:gd name="T14" fmla="*/ 24 w 44"/>
                  <a:gd name="T15" fmla="*/ 1164 h 1180"/>
                  <a:gd name="T16" fmla="*/ 16 w 44"/>
                  <a:gd name="T17" fmla="*/ 1168 h 1180"/>
                  <a:gd name="T18" fmla="*/ 12 w 44"/>
                  <a:gd name="T19" fmla="*/ 1172 h 1180"/>
                  <a:gd name="T20" fmla="*/ 8 w 44"/>
                  <a:gd name="T21" fmla="*/ 1176 h 1180"/>
                  <a:gd name="T22" fmla="*/ 0 w 44"/>
                  <a:gd name="T23" fmla="*/ 118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80">
                    <a:moveTo>
                      <a:pt x="0" y="1180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152"/>
                    </a:lnTo>
                    <a:lnTo>
                      <a:pt x="40" y="1156"/>
                    </a:lnTo>
                    <a:lnTo>
                      <a:pt x="32" y="1160"/>
                    </a:lnTo>
                    <a:lnTo>
                      <a:pt x="28" y="1160"/>
                    </a:lnTo>
                    <a:lnTo>
                      <a:pt x="24" y="1164"/>
                    </a:lnTo>
                    <a:lnTo>
                      <a:pt x="16" y="1168"/>
                    </a:lnTo>
                    <a:lnTo>
                      <a:pt x="12" y="1172"/>
                    </a:lnTo>
                    <a:lnTo>
                      <a:pt x="8" y="1176"/>
                    </a:lnTo>
                    <a:lnTo>
                      <a:pt x="0" y="1180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08" name="Freeform 63">
                <a:extLst>
                  <a:ext uri="{FF2B5EF4-FFF2-40B4-BE49-F238E27FC236}">
                    <a16:creationId xmlns:a16="http://schemas.microsoft.com/office/drawing/2014/main" id="{5B2A5101-C5BB-BCC6-9DF2-BDB20DDC3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0353"/>
                <a:ext cx="44" cy="1112"/>
              </a:xfrm>
              <a:custGeom>
                <a:avLst/>
                <a:gdLst>
                  <a:gd name="T0" fmla="*/ 0 w 44"/>
                  <a:gd name="T1" fmla="*/ 1112 h 1112"/>
                  <a:gd name="T2" fmla="*/ 0 w 44"/>
                  <a:gd name="T3" fmla="*/ 0 h 1112"/>
                  <a:gd name="T4" fmla="*/ 44 w 44"/>
                  <a:gd name="T5" fmla="*/ 40 h 1112"/>
                  <a:gd name="T6" fmla="*/ 44 w 44"/>
                  <a:gd name="T7" fmla="*/ 1084 h 1112"/>
                  <a:gd name="T8" fmla="*/ 36 w 44"/>
                  <a:gd name="T9" fmla="*/ 1088 h 1112"/>
                  <a:gd name="T10" fmla="*/ 32 w 44"/>
                  <a:gd name="T11" fmla="*/ 1092 h 1112"/>
                  <a:gd name="T12" fmla="*/ 28 w 44"/>
                  <a:gd name="T13" fmla="*/ 1092 h 1112"/>
                  <a:gd name="T14" fmla="*/ 20 w 44"/>
                  <a:gd name="T15" fmla="*/ 1096 h 1112"/>
                  <a:gd name="T16" fmla="*/ 16 w 44"/>
                  <a:gd name="T17" fmla="*/ 1100 h 1112"/>
                  <a:gd name="T18" fmla="*/ 12 w 44"/>
                  <a:gd name="T19" fmla="*/ 1104 h 1112"/>
                  <a:gd name="T20" fmla="*/ 4 w 44"/>
                  <a:gd name="T21" fmla="*/ 1108 h 1112"/>
                  <a:gd name="T22" fmla="*/ 0 w 44"/>
                  <a:gd name="T23" fmla="*/ 1112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12">
                    <a:moveTo>
                      <a:pt x="0" y="1112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084"/>
                    </a:lnTo>
                    <a:lnTo>
                      <a:pt x="36" y="1088"/>
                    </a:lnTo>
                    <a:lnTo>
                      <a:pt x="32" y="1092"/>
                    </a:lnTo>
                    <a:lnTo>
                      <a:pt x="28" y="1092"/>
                    </a:lnTo>
                    <a:lnTo>
                      <a:pt x="20" y="1096"/>
                    </a:lnTo>
                    <a:lnTo>
                      <a:pt x="16" y="1100"/>
                    </a:lnTo>
                    <a:lnTo>
                      <a:pt x="12" y="1104"/>
                    </a:lnTo>
                    <a:lnTo>
                      <a:pt x="4" y="1108"/>
                    </a:lnTo>
                    <a:lnTo>
                      <a:pt x="0" y="1112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09" name="Freeform 64">
                <a:extLst>
                  <a:ext uri="{FF2B5EF4-FFF2-40B4-BE49-F238E27FC236}">
                    <a16:creationId xmlns:a16="http://schemas.microsoft.com/office/drawing/2014/main" id="{59729976-C8E7-3E5C-A7D9-9BCF7FDC83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0393"/>
                <a:ext cx="41" cy="1044"/>
              </a:xfrm>
              <a:custGeom>
                <a:avLst/>
                <a:gdLst>
                  <a:gd name="T0" fmla="*/ 0 w 41"/>
                  <a:gd name="T1" fmla="*/ 1044 h 1044"/>
                  <a:gd name="T2" fmla="*/ 0 w 41"/>
                  <a:gd name="T3" fmla="*/ 0 h 1044"/>
                  <a:gd name="T4" fmla="*/ 41 w 41"/>
                  <a:gd name="T5" fmla="*/ 40 h 1044"/>
                  <a:gd name="T6" fmla="*/ 41 w 41"/>
                  <a:gd name="T7" fmla="*/ 1011 h 1044"/>
                  <a:gd name="T8" fmla="*/ 37 w 41"/>
                  <a:gd name="T9" fmla="*/ 1016 h 1044"/>
                  <a:gd name="T10" fmla="*/ 33 w 41"/>
                  <a:gd name="T11" fmla="*/ 1020 h 1044"/>
                  <a:gd name="T12" fmla="*/ 25 w 41"/>
                  <a:gd name="T13" fmla="*/ 1024 h 1044"/>
                  <a:gd name="T14" fmla="*/ 21 w 41"/>
                  <a:gd name="T15" fmla="*/ 1028 h 1044"/>
                  <a:gd name="T16" fmla="*/ 17 w 41"/>
                  <a:gd name="T17" fmla="*/ 1032 h 1044"/>
                  <a:gd name="T18" fmla="*/ 9 w 41"/>
                  <a:gd name="T19" fmla="*/ 1036 h 1044"/>
                  <a:gd name="T20" fmla="*/ 4 w 41"/>
                  <a:gd name="T21" fmla="*/ 1040 h 1044"/>
                  <a:gd name="T22" fmla="*/ 0 w 41"/>
                  <a:gd name="T23" fmla="*/ 1044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044">
                    <a:moveTo>
                      <a:pt x="0" y="104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1011"/>
                    </a:lnTo>
                    <a:lnTo>
                      <a:pt x="37" y="1016"/>
                    </a:lnTo>
                    <a:lnTo>
                      <a:pt x="33" y="1020"/>
                    </a:lnTo>
                    <a:lnTo>
                      <a:pt x="25" y="1024"/>
                    </a:lnTo>
                    <a:lnTo>
                      <a:pt x="21" y="1028"/>
                    </a:lnTo>
                    <a:lnTo>
                      <a:pt x="17" y="1032"/>
                    </a:lnTo>
                    <a:lnTo>
                      <a:pt x="9" y="1036"/>
                    </a:lnTo>
                    <a:lnTo>
                      <a:pt x="4" y="1040"/>
                    </a:lnTo>
                    <a:lnTo>
                      <a:pt x="0" y="104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10" name="Freeform 65">
                <a:extLst>
                  <a:ext uri="{FF2B5EF4-FFF2-40B4-BE49-F238E27FC236}">
                    <a16:creationId xmlns:a16="http://schemas.microsoft.com/office/drawing/2014/main" id="{1CD1C6A4-CBAB-B519-019E-E5E8E4957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10433"/>
                <a:ext cx="44" cy="971"/>
              </a:xfrm>
              <a:custGeom>
                <a:avLst/>
                <a:gdLst>
                  <a:gd name="T0" fmla="*/ 0 w 44"/>
                  <a:gd name="T1" fmla="*/ 971 h 971"/>
                  <a:gd name="T2" fmla="*/ 0 w 44"/>
                  <a:gd name="T3" fmla="*/ 0 h 971"/>
                  <a:gd name="T4" fmla="*/ 44 w 44"/>
                  <a:gd name="T5" fmla="*/ 41 h 971"/>
                  <a:gd name="T6" fmla="*/ 44 w 44"/>
                  <a:gd name="T7" fmla="*/ 935 h 971"/>
                  <a:gd name="T8" fmla="*/ 40 w 44"/>
                  <a:gd name="T9" fmla="*/ 939 h 971"/>
                  <a:gd name="T10" fmla="*/ 32 w 44"/>
                  <a:gd name="T11" fmla="*/ 943 h 971"/>
                  <a:gd name="T12" fmla="*/ 28 w 44"/>
                  <a:gd name="T13" fmla="*/ 947 h 971"/>
                  <a:gd name="T14" fmla="*/ 24 w 44"/>
                  <a:gd name="T15" fmla="*/ 951 h 971"/>
                  <a:gd name="T16" fmla="*/ 16 w 44"/>
                  <a:gd name="T17" fmla="*/ 955 h 971"/>
                  <a:gd name="T18" fmla="*/ 12 w 44"/>
                  <a:gd name="T19" fmla="*/ 959 h 971"/>
                  <a:gd name="T20" fmla="*/ 8 w 44"/>
                  <a:gd name="T21" fmla="*/ 963 h 971"/>
                  <a:gd name="T22" fmla="*/ 0 w 44"/>
                  <a:gd name="T23" fmla="*/ 971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971">
                    <a:moveTo>
                      <a:pt x="0" y="971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935"/>
                    </a:lnTo>
                    <a:lnTo>
                      <a:pt x="40" y="939"/>
                    </a:lnTo>
                    <a:lnTo>
                      <a:pt x="32" y="943"/>
                    </a:lnTo>
                    <a:lnTo>
                      <a:pt x="28" y="947"/>
                    </a:lnTo>
                    <a:lnTo>
                      <a:pt x="24" y="951"/>
                    </a:lnTo>
                    <a:lnTo>
                      <a:pt x="16" y="955"/>
                    </a:lnTo>
                    <a:lnTo>
                      <a:pt x="12" y="959"/>
                    </a:lnTo>
                    <a:lnTo>
                      <a:pt x="8" y="963"/>
                    </a:lnTo>
                    <a:lnTo>
                      <a:pt x="0" y="971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11" name="Freeform 66">
                <a:extLst>
                  <a:ext uri="{FF2B5EF4-FFF2-40B4-BE49-F238E27FC236}">
                    <a16:creationId xmlns:a16="http://schemas.microsoft.com/office/drawing/2014/main" id="{8363AD4F-5E0F-73FA-3F17-762A8A9DC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10474"/>
                <a:ext cx="44" cy="894"/>
              </a:xfrm>
              <a:custGeom>
                <a:avLst/>
                <a:gdLst>
                  <a:gd name="T0" fmla="*/ 0 w 44"/>
                  <a:gd name="T1" fmla="*/ 894 h 894"/>
                  <a:gd name="T2" fmla="*/ 0 w 44"/>
                  <a:gd name="T3" fmla="*/ 0 h 894"/>
                  <a:gd name="T4" fmla="*/ 44 w 44"/>
                  <a:gd name="T5" fmla="*/ 40 h 894"/>
                  <a:gd name="T6" fmla="*/ 44 w 44"/>
                  <a:gd name="T7" fmla="*/ 854 h 894"/>
                  <a:gd name="T8" fmla="*/ 36 w 44"/>
                  <a:gd name="T9" fmla="*/ 858 h 894"/>
                  <a:gd name="T10" fmla="*/ 32 w 44"/>
                  <a:gd name="T11" fmla="*/ 862 h 894"/>
                  <a:gd name="T12" fmla="*/ 28 w 44"/>
                  <a:gd name="T13" fmla="*/ 870 h 894"/>
                  <a:gd name="T14" fmla="*/ 20 w 44"/>
                  <a:gd name="T15" fmla="*/ 874 h 894"/>
                  <a:gd name="T16" fmla="*/ 16 w 44"/>
                  <a:gd name="T17" fmla="*/ 878 h 894"/>
                  <a:gd name="T18" fmla="*/ 12 w 44"/>
                  <a:gd name="T19" fmla="*/ 882 h 894"/>
                  <a:gd name="T20" fmla="*/ 4 w 44"/>
                  <a:gd name="T21" fmla="*/ 886 h 894"/>
                  <a:gd name="T22" fmla="*/ 0 w 44"/>
                  <a:gd name="T23" fmla="*/ 894 h 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894">
                    <a:moveTo>
                      <a:pt x="0" y="894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854"/>
                    </a:lnTo>
                    <a:lnTo>
                      <a:pt x="36" y="858"/>
                    </a:lnTo>
                    <a:lnTo>
                      <a:pt x="32" y="862"/>
                    </a:lnTo>
                    <a:lnTo>
                      <a:pt x="28" y="870"/>
                    </a:lnTo>
                    <a:lnTo>
                      <a:pt x="20" y="874"/>
                    </a:lnTo>
                    <a:lnTo>
                      <a:pt x="16" y="878"/>
                    </a:lnTo>
                    <a:lnTo>
                      <a:pt x="12" y="882"/>
                    </a:lnTo>
                    <a:lnTo>
                      <a:pt x="4" y="886"/>
                    </a:lnTo>
                    <a:lnTo>
                      <a:pt x="0" y="89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12" name="Freeform 67">
                <a:extLst>
                  <a:ext uri="{FF2B5EF4-FFF2-40B4-BE49-F238E27FC236}">
                    <a16:creationId xmlns:a16="http://schemas.microsoft.com/office/drawing/2014/main" id="{48A8E0ED-61F3-60EA-79E2-6387271B0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0514"/>
                <a:ext cx="41" cy="814"/>
              </a:xfrm>
              <a:custGeom>
                <a:avLst/>
                <a:gdLst>
                  <a:gd name="T0" fmla="*/ 0 w 41"/>
                  <a:gd name="T1" fmla="*/ 814 h 814"/>
                  <a:gd name="T2" fmla="*/ 0 w 41"/>
                  <a:gd name="T3" fmla="*/ 0 h 814"/>
                  <a:gd name="T4" fmla="*/ 41 w 41"/>
                  <a:gd name="T5" fmla="*/ 40 h 814"/>
                  <a:gd name="T6" fmla="*/ 41 w 41"/>
                  <a:gd name="T7" fmla="*/ 770 h 814"/>
                  <a:gd name="T8" fmla="*/ 37 w 41"/>
                  <a:gd name="T9" fmla="*/ 774 h 814"/>
                  <a:gd name="T10" fmla="*/ 33 w 41"/>
                  <a:gd name="T11" fmla="*/ 778 h 814"/>
                  <a:gd name="T12" fmla="*/ 25 w 41"/>
                  <a:gd name="T13" fmla="*/ 786 h 814"/>
                  <a:gd name="T14" fmla="*/ 21 w 41"/>
                  <a:gd name="T15" fmla="*/ 790 h 814"/>
                  <a:gd name="T16" fmla="*/ 17 w 41"/>
                  <a:gd name="T17" fmla="*/ 798 h 814"/>
                  <a:gd name="T18" fmla="*/ 8 w 41"/>
                  <a:gd name="T19" fmla="*/ 802 h 814"/>
                  <a:gd name="T20" fmla="*/ 4 w 41"/>
                  <a:gd name="T21" fmla="*/ 806 h 814"/>
                  <a:gd name="T22" fmla="*/ 0 w 41"/>
                  <a:gd name="T23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814">
                    <a:moveTo>
                      <a:pt x="0" y="81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770"/>
                    </a:lnTo>
                    <a:lnTo>
                      <a:pt x="37" y="774"/>
                    </a:lnTo>
                    <a:lnTo>
                      <a:pt x="33" y="778"/>
                    </a:lnTo>
                    <a:lnTo>
                      <a:pt x="25" y="786"/>
                    </a:lnTo>
                    <a:lnTo>
                      <a:pt x="21" y="790"/>
                    </a:lnTo>
                    <a:lnTo>
                      <a:pt x="17" y="798"/>
                    </a:lnTo>
                    <a:lnTo>
                      <a:pt x="8" y="802"/>
                    </a:lnTo>
                    <a:lnTo>
                      <a:pt x="4" y="806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13" name="Freeform 68">
                <a:extLst>
                  <a:ext uri="{FF2B5EF4-FFF2-40B4-BE49-F238E27FC236}">
                    <a16:creationId xmlns:a16="http://schemas.microsoft.com/office/drawing/2014/main" id="{AAD333FB-A36F-35A3-2E7F-DED6E7F28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8" y="10554"/>
                <a:ext cx="44" cy="730"/>
              </a:xfrm>
              <a:custGeom>
                <a:avLst/>
                <a:gdLst>
                  <a:gd name="T0" fmla="*/ 0 w 44"/>
                  <a:gd name="T1" fmla="*/ 730 h 730"/>
                  <a:gd name="T2" fmla="*/ 0 w 44"/>
                  <a:gd name="T3" fmla="*/ 0 h 730"/>
                  <a:gd name="T4" fmla="*/ 44 w 44"/>
                  <a:gd name="T5" fmla="*/ 41 h 730"/>
                  <a:gd name="T6" fmla="*/ 44 w 44"/>
                  <a:gd name="T7" fmla="*/ 677 h 730"/>
                  <a:gd name="T8" fmla="*/ 40 w 44"/>
                  <a:gd name="T9" fmla="*/ 685 h 730"/>
                  <a:gd name="T10" fmla="*/ 32 w 44"/>
                  <a:gd name="T11" fmla="*/ 689 h 730"/>
                  <a:gd name="T12" fmla="*/ 28 w 44"/>
                  <a:gd name="T13" fmla="*/ 697 h 730"/>
                  <a:gd name="T14" fmla="*/ 24 w 44"/>
                  <a:gd name="T15" fmla="*/ 705 h 730"/>
                  <a:gd name="T16" fmla="*/ 16 w 44"/>
                  <a:gd name="T17" fmla="*/ 709 h 730"/>
                  <a:gd name="T18" fmla="*/ 12 w 44"/>
                  <a:gd name="T19" fmla="*/ 718 h 730"/>
                  <a:gd name="T20" fmla="*/ 8 w 44"/>
                  <a:gd name="T21" fmla="*/ 722 h 730"/>
                  <a:gd name="T22" fmla="*/ 0 w 44"/>
                  <a:gd name="T23" fmla="*/ 730 h 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30">
                    <a:moveTo>
                      <a:pt x="0" y="730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677"/>
                    </a:lnTo>
                    <a:lnTo>
                      <a:pt x="40" y="685"/>
                    </a:lnTo>
                    <a:lnTo>
                      <a:pt x="32" y="689"/>
                    </a:lnTo>
                    <a:lnTo>
                      <a:pt x="28" y="697"/>
                    </a:lnTo>
                    <a:lnTo>
                      <a:pt x="24" y="705"/>
                    </a:lnTo>
                    <a:lnTo>
                      <a:pt x="16" y="709"/>
                    </a:lnTo>
                    <a:lnTo>
                      <a:pt x="12" y="718"/>
                    </a:lnTo>
                    <a:lnTo>
                      <a:pt x="8" y="722"/>
                    </a:lnTo>
                    <a:lnTo>
                      <a:pt x="0" y="730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14" name="Freeform 69">
                <a:extLst>
                  <a:ext uri="{FF2B5EF4-FFF2-40B4-BE49-F238E27FC236}">
                    <a16:creationId xmlns:a16="http://schemas.microsoft.com/office/drawing/2014/main" id="{4F1A96B0-5356-D510-3408-697A5C56D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10595"/>
                <a:ext cx="44" cy="636"/>
              </a:xfrm>
              <a:custGeom>
                <a:avLst/>
                <a:gdLst>
                  <a:gd name="T0" fmla="*/ 0 w 44"/>
                  <a:gd name="T1" fmla="*/ 636 h 636"/>
                  <a:gd name="T2" fmla="*/ 0 w 44"/>
                  <a:gd name="T3" fmla="*/ 0 h 636"/>
                  <a:gd name="T4" fmla="*/ 44 w 44"/>
                  <a:gd name="T5" fmla="*/ 40 h 636"/>
                  <a:gd name="T6" fmla="*/ 44 w 44"/>
                  <a:gd name="T7" fmla="*/ 580 h 636"/>
                  <a:gd name="T8" fmla="*/ 36 w 44"/>
                  <a:gd name="T9" fmla="*/ 588 h 636"/>
                  <a:gd name="T10" fmla="*/ 32 w 44"/>
                  <a:gd name="T11" fmla="*/ 596 h 636"/>
                  <a:gd name="T12" fmla="*/ 28 w 44"/>
                  <a:gd name="T13" fmla="*/ 604 h 636"/>
                  <a:gd name="T14" fmla="*/ 24 w 44"/>
                  <a:gd name="T15" fmla="*/ 608 h 636"/>
                  <a:gd name="T16" fmla="*/ 16 w 44"/>
                  <a:gd name="T17" fmla="*/ 616 h 636"/>
                  <a:gd name="T18" fmla="*/ 12 w 44"/>
                  <a:gd name="T19" fmla="*/ 624 h 636"/>
                  <a:gd name="T20" fmla="*/ 4 w 44"/>
                  <a:gd name="T21" fmla="*/ 632 h 636"/>
                  <a:gd name="T22" fmla="*/ 0 w 44"/>
                  <a:gd name="T23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636">
                    <a:moveTo>
                      <a:pt x="0" y="636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580"/>
                    </a:lnTo>
                    <a:lnTo>
                      <a:pt x="36" y="588"/>
                    </a:lnTo>
                    <a:lnTo>
                      <a:pt x="32" y="596"/>
                    </a:lnTo>
                    <a:lnTo>
                      <a:pt x="28" y="604"/>
                    </a:lnTo>
                    <a:lnTo>
                      <a:pt x="24" y="608"/>
                    </a:lnTo>
                    <a:lnTo>
                      <a:pt x="16" y="616"/>
                    </a:lnTo>
                    <a:lnTo>
                      <a:pt x="12" y="624"/>
                    </a:lnTo>
                    <a:lnTo>
                      <a:pt x="4" y="632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15" name="Freeform 70">
                <a:extLst>
                  <a:ext uri="{FF2B5EF4-FFF2-40B4-BE49-F238E27FC236}">
                    <a16:creationId xmlns:a16="http://schemas.microsoft.com/office/drawing/2014/main" id="{AC73CA07-2507-2FA8-FACA-1E4CEF53F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6" y="10635"/>
                <a:ext cx="41" cy="540"/>
              </a:xfrm>
              <a:custGeom>
                <a:avLst/>
                <a:gdLst>
                  <a:gd name="T0" fmla="*/ 0 w 41"/>
                  <a:gd name="T1" fmla="*/ 540 h 540"/>
                  <a:gd name="T2" fmla="*/ 0 w 41"/>
                  <a:gd name="T3" fmla="*/ 0 h 540"/>
                  <a:gd name="T4" fmla="*/ 41 w 41"/>
                  <a:gd name="T5" fmla="*/ 40 h 540"/>
                  <a:gd name="T6" fmla="*/ 41 w 41"/>
                  <a:gd name="T7" fmla="*/ 475 h 540"/>
                  <a:gd name="T8" fmla="*/ 37 w 41"/>
                  <a:gd name="T9" fmla="*/ 483 h 540"/>
                  <a:gd name="T10" fmla="*/ 33 w 41"/>
                  <a:gd name="T11" fmla="*/ 491 h 540"/>
                  <a:gd name="T12" fmla="*/ 29 w 41"/>
                  <a:gd name="T13" fmla="*/ 500 h 540"/>
                  <a:gd name="T14" fmla="*/ 21 w 41"/>
                  <a:gd name="T15" fmla="*/ 508 h 540"/>
                  <a:gd name="T16" fmla="*/ 16 w 41"/>
                  <a:gd name="T17" fmla="*/ 516 h 540"/>
                  <a:gd name="T18" fmla="*/ 12 w 41"/>
                  <a:gd name="T19" fmla="*/ 524 h 540"/>
                  <a:gd name="T20" fmla="*/ 4 w 41"/>
                  <a:gd name="T21" fmla="*/ 532 h 540"/>
                  <a:gd name="T22" fmla="*/ 0 w 41"/>
                  <a:gd name="T23" fmla="*/ 54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540">
                    <a:moveTo>
                      <a:pt x="0" y="540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475"/>
                    </a:lnTo>
                    <a:lnTo>
                      <a:pt x="37" y="483"/>
                    </a:lnTo>
                    <a:lnTo>
                      <a:pt x="33" y="491"/>
                    </a:lnTo>
                    <a:lnTo>
                      <a:pt x="29" y="500"/>
                    </a:lnTo>
                    <a:lnTo>
                      <a:pt x="21" y="508"/>
                    </a:lnTo>
                    <a:lnTo>
                      <a:pt x="16" y="516"/>
                    </a:lnTo>
                    <a:lnTo>
                      <a:pt x="12" y="524"/>
                    </a:lnTo>
                    <a:lnTo>
                      <a:pt x="4" y="532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16" name="Freeform 71">
                <a:extLst>
                  <a:ext uri="{FF2B5EF4-FFF2-40B4-BE49-F238E27FC236}">
                    <a16:creationId xmlns:a16="http://schemas.microsoft.com/office/drawing/2014/main" id="{C20F266E-BAAB-9B1D-FE78-55E0D477B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7" y="10675"/>
                <a:ext cx="44" cy="435"/>
              </a:xfrm>
              <a:custGeom>
                <a:avLst/>
                <a:gdLst>
                  <a:gd name="T0" fmla="*/ 0 w 44"/>
                  <a:gd name="T1" fmla="*/ 435 h 435"/>
                  <a:gd name="T2" fmla="*/ 0 w 44"/>
                  <a:gd name="T3" fmla="*/ 0 h 435"/>
                  <a:gd name="T4" fmla="*/ 44 w 44"/>
                  <a:gd name="T5" fmla="*/ 40 h 435"/>
                  <a:gd name="T6" fmla="*/ 44 w 44"/>
                  <a:gd name="T7" fmla="*/ 359 h 435"/>
                  <a:gd name="T8" fmla="*/ 40 w 44"/>
                  <a:gd name="T9" fmla="*/ 367 h 435"/>
                  <a:gd name="T10" fmla="*/ 36 w 44"/>
                  <a:gd name="T11" fmla="*/ 379 h 435"/>
                  <a:gd name="T12" fmla="*/ 28 w 44"/>
                  <a:gd name="T13" fmla="*/ 387 h 435"/>
                  <a:gd name="T14" fmla="*/ 24 w 44"/>
                  <a:gd name="T15" fmla="*/ 395 h 435"/>
                  <a:gd name="T16" fmla="*/ 20 w 44"/>
                  <a:gd name="T17" fmla="*/ 407 h 435"/>
                  <a:gd name="T18" fmla="*/ 12 w 44"/>
                  <a:gd name="T19" fmla="*/ 415 h 435"/>
                  <a:gd name="T20" fmla="*/ 8 w 44"/>
                  <a:gd name="T21" fmla="*/ 427 h 435"/>
                  <a:gd name="T22" fmla="*/ 0 w 44"/>
                  <a:gd name="T23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435">
                    <a:moveTo>
                      <a:pt x="0" y="435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359"/>
                    </a:lnTo>
                    <a:lnTo>
                      <a:pt x="40" y="367"/>
                    </a:lnTo>
                    <a:lnTo>
                      <a:pt x="36" y="379"/>
                    </a:lnTo>
                    <a:lnTo>
                      <a:pt x="28" y="387"/>
                    </a:lnTo>
                    <a:lnTo>
                      <a:pt x="24" y="395"/>
                    </a:lnTo>
                    <a:lnTo>
                      <a:pt x="20" y="407"/>
                    </a:lnTo>
                    <a:lnTo>
                      <a:pt x="12" y="415"/>
                    </a:lnTo>
                    <a:lnTo>
                      <a:pt x="8" y="427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17" name="Freeform 72">
                <a:extLst>
                  <a:ext uri="{FF2B5EF4-FFF2-40B4-BE49-F238E27FC236}">
                    <a16:creationId xmlns:a16="http://schemas.microsoft.com/office/drawing/2014/main" id="{6D25F199-CC59-6A63-D3A0-40A2F1614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10715"/>
                <a:ext cx="44" cy="319"/>
              </a:xfrm>
              <a:custGeom>
                <a:avLst/>
                <a:gdLst>
                  <a:gd name="T0" fmla="*/ 0 w 44"/>
                  <a:gd name="T1" fmla="*/ 319 h 319"/>
                  <a:gd name="T2" fmla="*/ 0 w 44"/>
                  <a:gd name="T3" fmla="*/ 0 h 319"/>
                  <a:gd name="T4" fmla="*/ 44 w 44"/>
                  <a:gd name="T5" fmla="*/ 41 h 319"/>
                  <a:gd name="T6" fmla="*/ 44 w 44"/>
                  <a:gd name="T7" fmla="*/ 218 h 319"/>
                  <a:gd name="T8" fmla="*/ 40 w 44"/>
                  <a:gd name="T9" fmla="*/ 230 h 319"/>
                  <a:gd name="T10" fmla="*/ 32 w 44"/>
                  <a:gd name="T11" fmla="*/ 246 h 319"/>
                  <a:gd name="T12" fmla="*/ 28 w 44"/>
                  <a:gd name="T13" fmla="*/ 258 h 319"/>
                  <a:gd name="T14" fmla="*/ 24 w 44"/>
                  <a:gd name="T15" fmla="*/ 270 h 319"/>
                  <a:gd name="T16" fmla="*/ 16 w 44"/>
                  <a:gd name="T17" fmla="*/ 283 h 319"/>
                  <a:gd name="T18" fmla="*/ 12 w 44"/>
                  <a:gd name="T19" fmla="*/ 295 h 319"/>
                  <a:gd name="T20" fmla="*/ 8 w 44"/>
                  <a:gd name="T21" fmla="*/ 307 h 319"/>
                  <a:gd name="T22" fmla="*/ 0 w 44"/>
                  <a:gd name="T23" fmla="*/ 319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319">
                    <a:moveTo>
                      <a:pt x="0" y="319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218"/>
                    </a:lnTo>
                    <a:lnTo>
                      <a:pt x="40" y="230"/>
                    </a:lnTo>
                    <a:lnTo>
                      <a:pt x="32" y="246"/>
                    </a:lnTo>
                    <a:lnTo>
                      <a:pt x="28" y="258"/>
                    </a:lnTo>
                    <a:lnTo>
                      <a:pt x="24" y="270"/>
                    </a:lnTo>
                    <a:lnTo>
                      <a:pt x="16" y="283"/>
                    </a:lnTo>
                    <a:lnTo>
                      <a:pt x="12" y="295"/>
                    </a:lnTo>
                    <a:lnTo>
                      <a:pt x="8" y="307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18" name="Freeform 73">
                <a:extLst>
                  <a:ext uri="{FF2B5EF4-FFF2-40B4-BE49-F238E27FC236}">
                    <a16:creationId xmlns:a16="http://schemas.microsoft.com/office/drawing/2014/main" id="{D7BB06AD-C674-8ACC-BABF-983001A6F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" y="10756"/>
                <a:ext cx="41" cy="177"/>
              </a:xfrm>
              <a:custGeom>
                <a:avLst/>
                <a:gdLst>
                  <a:gd name="T0" fmla="*/ 0 w 41"/>
                  <a:gd name="T1" fmla="*/ 177 h 177"/>
                  <a:gd name="T2" fmla="*/ 0 w 41"/>
                  <a:gd name="T3" fmla="*/ 0 h 177"/>
                  <a:gd name="T4" fmla="*/ 41 w 41"/>
                  <a:gd name="T5" fmla="*/ 40 h 177"/>
                  <a:gd name="T6" fmla="*/ 37 w 41"/>
                  <a:gd name="T7" fmla="*/ 56 h 177"/>
                  <a:gd name="T8" fmla="*/ 33 w 41"/>
                  <a:gd name="T9" fmla="*/ 72 h 177"/>
                  <a:gd name="T10" fmla="*/ 29 w 41"/>
                  <a:gd name="T11" fmla="*/ 92 h 177"/>
                  <a:gd name="T12" fmla="*/ 25 w 41"/>
                  <a:gd name="T13" fmla="*/ 109 h 177"/>
                  <a:gd name="T14" fmla="*/ 16 w 41"/>
                  <a:gd name="T15" fmla="*/ 129 h 177"/>
                  <a:gd name="T16" fmla="*/ 12 w 41"/>
                  <a:gd name="T17" fmla="*/ 145 h 177"/>
                  <a:gd name="T18" fmla="*/ 4 w 41"/>
                  <a:gd name="T19" fmla="*/ 161 h 177"/>
                  <a:gd name="T20" fmla="*/ 0 w 41"/>
                  <a:gd name="T2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177">
                    <a:moveTo>
                      <a:pt x="0" y="177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37" y="56"/>
                    </a:lnTo>
                    <a:lnTo>
                      <a:pt x="33" y="72"/>
                    </a:lnTo>
                    <a:lnTo>
                      <a:pt x="29" y="92"/>
                    </a:lnTo>
                    <a:lnTo>
                      <a:pt x="25" y="109"/>
                    </a:lnTo>
                    <a:lnTo>
                      <a:pt x="16" y="129"/>
                    </a:lnTo>
                    <a:lnTo>
                      <a:pt x="12" y="145"/>
                    </a:lnTo>
                    <a:lnTo>
                      <a:pt x="4" y="161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19" name="Freeform 74">
                <a:extLst>
                  <a:ext uri="{FF2B5EF4-FFF2-40B4-BE49-F238E27FC236}">
                    <a16:creationId xmlns:a16="http://schemas.microsoft.com/office/drawing/2014/main" id="{8CCCFFB4-CC5A-6AF9-25F8-CB9C9EC3A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6" y="8979"/>
                <a:ext cx="709" cy="189"/>
              </a:xfrm>
              <a:custGeom>
                <a:avLst/>
                <a:gdLst>
                  <a:gd name="T0" fmla="*/ 584 w 709"/>
                  <a:gd name="T1" fmla="*/ 157 h 189"/>
                  <a:gd name="T2" fmla="*/ 512 w 709"/>
                  <a:gd name="T3" fmla="*/ 0 h 189"/>
                  <a:gd name="T4" fmla="*/ 0 w 709"/>
                  <a:gd name="T5" fmla="*/ 0 h 189"/>
                  <a:gd name="T6" fmla="*/ 0 w 709"/>
                  <a:gd name="T7" fmla="*/ 189 h 189"/>
                  <a:gd name="T8" fmla="*/ 512 w 709"/>
                  <a:gd name="T9" fmla="*/ 189 h 189"/>
                  <a:gd name="T10" fmla="*/ 439 w 709"/>
                  <a:gd name="T11" fmla="*/ 36 h 189"/>
                  <a:gd name="T12" fmla="*/ 584 w 709"/>
                  <a:gd name="T13" fmla="*/ 157 h 189"/>
                  <a:gd name="T14" fmla="*/ 709 w 709"/>
                  <a:gd name="T15" fmla="*/ 0 h 189"/>
                  <a:gd name="T16" fmla="*/ 512 w 709"/>
                  <a:gd name="T17" fmla="*/ 0 h 189"/>
                  <a:gd name="T18" fmla="*/ 584 w 70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9" h="189">
                    <a:moveTo>
                      <a:pt x="584" y="157"/>
                    </a:moveTo>
                    <a:lnTo>
                      <a:pt x="512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12" y="189"/>
                    </a:lnTo>
                    <a:lnTo>
                      <a:pt x="439" y="36"/>
                    </a:lnTo>
                    <a:lnTo>
                      <a:pt x="584" y="157"/>
                    </a:lnTo>
                    <a:lnTo>
                      <a:pt x="709" y="0"/>
                    </a:lnTo>
                    <a:lnTo>
                      <a:pt x="512" y="0"/>
                    </a:lnTo>
                    <a:lnTo>
                      <a:pt x="584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20" name="Freeform 75">
                <a:extLst>
                  <a:ext uri="{FF2B5EF4-FFF2-40B4-BE49-F238E27FC236}">
                    <a16:creationId xmlns:a16="http://schemas.microsoft.com/office/drawing/2014/main" id="{88AC451C-0CD6-9C8F-1873-051DD2D9C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6" y="9015"/>
                <a:ext cx="1124" cy="1245"/>
              </a:xfrm>
              <a:custGeom>
                <a:avLst/>
                <a:gdLst>
                  <a:gd name="T0" fmla="*/ 197 w 1124"/>
                  <a:gd name="T1" fmla="*/ 1108 h 1245"/>
                  <a:gd name="T2" fmla="*/ 201 w 1124"/>
                  <a:gd name="T3" fmla="*/ 1237 h 1245"/>
                  <a:gd name="T4" fmla="*/ 1124 w 1124"/>
                  <a:gd name="T5" fmla="*/ 121 h 1245"/>
                  <a:gd name="T6" fmla="*/ 979 w 1124"/>
                  <a:gd name="T7" fmla="*/ 0 h 1245"/>
                  <a:gd name="T8" fmla="*/ 56 w 1124"/>
                  <a:gd name="T9" fmla="*/ 1116 h 1245"/>
                  <a:gd name="T10" fmla="*/ 64 w 1124"/>
                  <a:gd name="T11" fmla="*/ 1245 h 1245"/>
                  <a:gd name="T12" fmla="*/ 56 w 1124"/>
                  <a:gd name="T13" fmla="*/ 1116 h 1245"/>
                  <a:gd name="T14" fmla="*/ 0 w 1124"/>
                  <a:gd name="T15" fmla="*/ 1185 h 1245"/>
                  <a:gd name="T16" fmla="*/ 64 w 1124"/>
                  <a:gd name="T17" fmla="*/ 1245 h 1245"/>
                  <a:gd name="T18" fmla="*/ 197 w 1124"/>
                  <a:gd name="T19" fmla="*/ 1108 h 1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24" h="1245">
                    <a:moveTo>
                      <a:pt x="197" y="1108"/>
                    </a:moveTo>
                    <a:lnTo>
                      <a:pt x="201" y="1237"/>
                    </a:lnTo>
                    <a:lnTo>
                      <a:pt x="1124" y="121"/>
                    </a:lnTo>
                    <a:lnTo>
                      <a:pt x="979" y="0"/>
                    </a:lnTo>
                    <a:lnTo>
                      <a:pt x="56" y="1116"/>
                    </a:lnTo>
                    <a:lnTo>
                      <a:pt x="64" y="1245"/>
                    </a:lnTo>
                    <a:lnTo>
                      <a:pt x="56" y="1116"/>
                    </a:lnTo>
                    <a:lnTo>
                      <a:pt x="0" y="1185"/>
                    </a:lnTo>
                    <a:lnTo>
                      <a:pt x="64" y="1245"/>
                    </a:lnTo>
                    <a:lnTo>
                      <a:pt x="197" y="1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21" name="Freeform 76">
                <a:extLst>
                  <a:ext uri="{FF2B5EF4-FFF2-40B4-BE49-F238E27FC236}">
                    <a16:creationId xmlns:a16="http://schemas.microsoft.com/office/drawing/2014/main" id="{601F4FFE-6F42-2F82-38FD-F26894A78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" y="10123"/>
                <a:ext cx="1080" cy="1016"/>
              </a:xfrm>
              <a:custGeom>
                <a:avLst/>
                <a:gdLst>
                  <a:gd name="T0" fmla="*/ 1080 w 1080"/>
                  <a:gd name="T1" fmla="*/ 947 h 1016"/>
                  <a:gd name="T2" fmla="*/ 1052 w 1080"/>
                  <a:gd name="T3" fmla="*/ 879 h 1016"/>
                  <a:gd name="T4" fmla="*/ 133 w 1080"/>
                  <a:gd name="T5" fmla="*/ 0 h 1016"/>
                  <a:gd name="T6" fmla="*/ 0 w 1080"/>
                  <a:gd name="T7" fmla="*/ 137 h 1016"/>
                  <a:gd name="T8" fmla="*/ 923 w 1080"/>
                  <a:gd name="T9" fmla="*/ 1016 h 1016"/>
                  <a:gd name="T10" fmla="*/ 891 w 1080"/>
                  <a:gd name="T11" fmla="*/ 947 h 1016"/>
                  <a:gd name="T12" fmla="*/ 1080 w 1080"/>
                  <a:gd name="T13" fmla="*/ 947 h 1016"/>
                  <a:gd name="T14" fmla="*/ 1080 w 1080"/>
                  <a:gd name="T15" fmla="*/ 907 h 1016"/>
                  <a:gd name="T16" fmla="*/ 1052 w 1080"/>
                  <a:gd name="T17" fmla="*/ 879 h 1016"/>
                  <a:gd name="T18" fmla="*/ 1080 w 1080"/>
                  <a:gd name="T19" fmla="*/ 947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0" h="1016">
                    <a:moveTo>
                      <a:pt x="1080" y="947"/>
                    </a:moveTo>
                    <a:lnTo>
                      <a:pt x="1052" y="879"/>
                    </a:lnTo>
                    <a:lnTo>
                      <a:pt x="133" y="0"/>
                    </a:lnTo>
                    <a:lnTo>
                      <a:pt x="0" y="137"/>
                    </a:lnTo>
                    <a:lnTo>
                      <a:pt x="923" y="1016"/>
                    </a:lnTo>
                    <a:lnTo>
                      <a:pt x="891" y="947"/>
                    </a:lnTo>
                    <a:lnTo>
                      <a:pt x="1080" y="947"/>
                    </a:lnTo>
                    <a:lnTo>
                      <a:pt x="1080" y="907"/>
                    </a:lnTo>
                    <a:lnTo>
                      <a:pt x="1052" y="879"/>
                    </a:lnTo>
                    <a:lnTo>
                      <a:pt x="1080" y="9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22" name="Freeform 77">
                <a:extLst>
                  <a:ext uri="{FF2B5EF4-FFF2-40B4-BE49-F238E27FC236}">
                    <a16:creationId xmlns:a16="http://schemas.microsoft.com/office/drawing/2014/main" id="{47F05A95-D20E-B9E7-08FD-26364DE31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" y="11070"/>
                <a:ext cx="189" cy="814"/>
              </a:xfrm>
              <a:custGeom>
                <a:avLst/>
                <a:gdLst>
                  <a:gd name="T0" fmla="*/ 32 w 189"/>
                  <a:gd name="T1" fmla="*/ 661 h 814"/>
                  <a:gd name="T2" fmla="*/ 189 w 189"/>
                  <a:gd name="T3" fmla="*/ 592 h 814"/>
                  <a:gd name="T4" fmla="*/ 189 w 189"/>
                  <a:gd name="T5" fmla="*/ 0 h 814"/>
                  <a:gd name="T6" fmla="*/ 0 w 189"/>
                  <a:gd name="T7" fmla="*/ 0 h 814"/>
                  <a:gd name="T8" fmla="*/ 0 w 189"/>
                  <a:gd name="T9" fmla="*/ 592 h 814"/>
                  <a:gd name="T10" fmla="*/ 161 w 189"/>
                  <a:gd name="T11" fmla="*/ 524 h 814"/>
                  <a:gd name="T12" fmla="*/ 32 w 189"/>
                  <a:gd name="T13" fmla="*/ 661 h 814"/>
                  <a:gd name="T14" fmla="*/ 189 w 189"/>
                  <a:gd name="T15" fmla="*/ 814 h 814"/>
                  <a:gd name="T16" fmla="*/ 189 w 189"/>
                  <a:gd name="T17" fmla="*/ 592 h 814"/>
                  <a:gd name="T18" fmla="*/ 32 w 189"/>
                  <a:gd name="T19" fmla="*/ 661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814">
                    <a:moveTo>
                      <a:pt x="32" y="661"/>
                    </a:moveTo>
                    <a:lnTo>
                      <a:pt x="189" y="592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592"/>
                    </a:lnTo>
                    <a:lnTo>
                      <a:pt x="161" y="524"/>
                    </a:lnTo>
                    <a:lnTo>
                      <a:pt x="32" y="661"/>
                    </a:lnTo>
                    <a:lnTo>
                      <a:pt x="189" y="814"/>
                    </a:lnTo>
                    <a:lnTo>
                      <a:pt x="189" y="592"/>
                    </a:lnTo>
                    <a:lnTo>
                      <a:pt x="32" y="6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23" name="Freeform 78">
                <a:extLst>
                  <a:ext uri="{FF2B5EF4-FFF2-40B4-BE49-F238E27FC236}">
                    <a16:creationId xmlns:a16="http://schemas.microsoft.com/office/drawing/2014/main" id="{12B57608-A224-B108-A76D-C4AE32711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10075"/>
                <a:ext cx="1765" cy="1656"/>
              </a:xfrm>
              <a:custGeom>
                <a:avLst/>
                <a:gdLst>
                  <a:gd name="T0" fmla="*/ 0 w 1765"/>
                  <a:gd name="T1" fmla="*/ 68 h 1656"/>
                  <a:gd name="T2" fmla="*/ 32 w 1765"/>
                  <a:gd name="T3" fmla="*/ 137 h 1656"/>
                  <a:gd name="T4" fmla="*/ 1636 w 1765"/>
                  <a:gd name="T5" fmla="*/ 1656 h 1656"/>
                  <a:gd name="T6" fmla="*/ 1765 w 1765"/>
                  <a:gd name="T7" fmla="*/ 1519 h 1656"/>
                  <a:gd name="T8" fmla="*/ 161 w 1765"/>
                  <a:gd name="T9" fmla="*/ 0 h 1656"/>
                  <a:gd name="T10" fmla="*/ 189 w 1765"/>
                  <a:gd name="T11" fmla="*/ 68 h 1656"/>
                  <a:gd name="T12" fmla="*/ 0 w 1765"/>
                  <a:gd name="T13" fmla="*/ 68 h 1656"/>
                  <a:gd name="T14" fmla="*/ 0 w 1765"/>
                  <a:gd name="T15" fmla="*/ 109 h 1656"/>
                  <a:gd name="T16" fmla="*/ 32 w 1765"/>
                  <a:gd name="T17" fmla="*/ 137 h 1656"/>
                  <a:gd name="T18" fmla="*/ 0 w 1765"/>
                  <a:gd name="T19" fmla="*/ 68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5" h="1656">
                    <a:moveTo>
                      <a:pt x="0" y="68"/>
                    </a:moveTo>
                    <a:lnTo>
                      <a:pt x="32" y="137"/>
                    </a:lnTo>
                    <a:lnTo>
                      <a:pt x="1636" y="1656"/>
                    </a:lnTo>
                    <a:lnTo>
                      <a:pt x="1765" y="1519"/>
                    </a:lnTo>
                    <a:lnTo>
                      <a:pt x="161" y="0"/>
                    </a:lnTo>
                    <a:lnTo>
                      <a:pt x="189" y="68"/>
                    </a:lnTo>
                    <a:lnTo>
                      <a:pt x="0" y="68"/>
                    </a:lnTo>
                    <a:lnTo>
                      <a:pt x="0" y="109"/>
                    </a:lnTo>
                    <a:lnTo>
                      <a:pt x="32" y="137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24" name="Freeform 79">
                <a:extLst>
                  <a:ext uri="{FF2B5EF4-FFF2-40B4-BE49-F238E27FC236}">
                    <a16:creationId xmlns:a16="http://schemas.microsoft.com/office/drawing/2014/main" id="{2CEB65E5-4073-864C-CEFE-D00B92383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8096"/>
                <a:ext cx="189" cy="2047"/>
              </a:xfrm>
              <a:custGeom>
                <a:avLst/>
                <a:gdLst>
                  <a:gd name="T0" fmla="*/ 97 w 189"/>
                  <a:gd name="T1" fmla="*/ 0 h 2047"/>
                  <a:gd name="T2" fmla="*/ 0 w 189"/>
                  <a:gd name="T3" fmla="*/ 97 h 2047"/>
                  <a:gd name="T4" fmla="*/ 0 w 189"/>
                  <a:gd name="T5" fmla="*/ 2047 h 2047"/>
                  <a:gd name="T6" fmla="*/ 189 w 189"/>
                  <a:gd name="T7" fmla="*/ 2047 h 2047"/>
                  <a:gd name="T8" fmla="*/ 189 w 189"/>
                  <a:gd name="T9" fmla="*/ 97 h 2047"/>
                  <a:gd name="T10" fmla="*/ 97 w 189"/>
                  <a:gd name="T11" fmla="*/ 190 h 2047"/>
                  <a:gd name="T12" fmla="*/ 97 w 189"/>
                  <a:gd name="T13" fmla="*/ 0 h 2047"/>
                  <a:gd name="T14" fmla="*/ 0 w 189"/>
                  <a:gd name="T15" fmla="*/ 0 h 2047"/>
                  <a:gd name="T16" fmla="*/ 0 w 189"/>
                  <a:gd name="T17" fmla="*/ 97 h 2047"/>
                  <a:gd name="T18" fmla="*/ 97 w 189"/>
                  <a:gd name="T19" fmla="*/ 0 h 2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047">
                    <a:moveTo>
                      <a:pt x="97" y="0"/>
                    </a:moveTo>
                    <a:lnTo>
                      <a:pt x="0" y="97"/>
                    </a:lnTo>
                    <a:lnTo>
                      <a:pt x="0" y="2047"/>
                    </a:lnTo>
                    <a:lnTo>
                      <a:pt x="189" y="2047"/>
                    </a:lnTo>
                    <a:lnTo>
                      <a:pt x="189" y="97"/>
                    </a:lnTo>
                    <a:lnTo>
                      <a:pt x="97" y="190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7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25" name="Freeform 80">
                <a:extLst>
                  <a:ext uri="{FF2B5EF4-FFF2-40B4-BE49-F238E27FC236}">
                    <a16:creationId xmlns:a16="http://schemas.microsoft.com/office/drawing/2014/main" id="{8D2F86E2-5496-8F54-764C-770D36789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096"/>
                <a:ext cx="604" cy="190"/>
              </a:xfrm>
              <a:custGeom>
                <a:avLst/>
                <a:gdLst>
                  <a:gd name="T0" fmla="*/ 604 w 604"/>
                  <a:gd name="T1" fmla="*/ 97 h 190"/>
                  <a:gd name="T2" fmla="*/ 507 w 604"/>
                  <a:gd name="T3" fmla="*/ 0 h 190"/>
                  <a:gd name="T4" fmla="*/ 0 w 604"/>
                  <a:gd name="T5" fmla="*/ 0 h 190"/>
                  <a:gd name="T6" fmla="*/ 0 w 604"/>
                  <a:gd name="T7" fmla="*/ 190 h 190"/>
                  <a:gd name="T8" fmla="*/ 507 w 604"/>
                  <a:gd name="T9" fmla="*/ 190 h 190"/>
                  <a:gd name="T10" fmla="*/ 415 w 604"/>
                  <a:gd name="T11" fmla="*/ 97 h 190"/>
                  <a:gd name="T12" fmla="*/ 604 w 604"/>
                  <a:gd name="T13" fmla="*/ 97 h 190"/>
                  <a:gd name="T14" fmla="*/ 604 w 604"/>
                  <a:gd name="T15" fmla="*/ 0 h 190"/>
                  <a:gd name="T16" fmla="*/ 507 w 604"/>
                  <a:gd name="T17" fmla="*/ 0 h 190"/>
                  <a:gd name="T18" fmla="*/ 604 w 604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4" h="190">
                    <a:moveTo>
                      <a:pt x="604" y="97"/>
                    </a:moveTo>
                    <a:lnTo>
                      <a:pt x="507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7" y="190"/>
                    </a:lnTo>
                    <a:lnTo>
                      <a:pt x="415" y="97"/>
                    </a:lnTo>
                    <a:lnTo>
                      <a:pt x="604" y="97"/>
                    </a:lnTo>
                    <a:lnTo>
                      <a:pt x="604" y="0"/>
                    </a:lnTo>
                    <a:lnTo>
                      <a:pt x="507" y="0"/>
                    </a:lnTo>
                    <a:lnTo>
                      <a:pt x="604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26" name="Freeform 81">
                <a:extLst>
                  <a:ext uri="{FF2B5EF4-FFF2-40B4-BE49-F238E27FC236}">
                    <a16:creationId xmlns:a16="http://schemas.microsoft.com/office/drawing/2014/main" id="{94727B6B-953C-A937-6969-1A7C83FAC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189" cy="1805"/>
              </a:xfrm>
              <a:custGeom>
                <a:avLst/>
                <a:gdLst>
                  <a:gd name="T0" fmla="*/ 20 w 189"/>
                  <a:gd name="T1" fmla="*/ 1491 h 1805"/>
                  <a:gd name="T2" fmla="*/ 189 w 189"/>
                  <a:gd name="T3" fmla="*/ 1555 h 1805"/>
                  <a:gd name="T4" fmla="*/ 189 w 189"/>
                  <a:gd name="T5" fmla="*/ 0 h 1805"/>
                  <a:gd name="T6" fmla="*/ 0 w 189"/>
                  <a:gd name="T7" fmla="*/ 0 h 1805"/>
                  <a:gd name="T8" fmla="*/ 0 w 189"/>
                  <a:gd name="T9" fmla="*/ 1555 h 1805"/>
                  <a:gd name="T10" fmla="*/ 165 w 189"/>
                  <a:gd name="T11" fmla="*/ 1616 h 1805"/>
                  <a:gd name="T12" fmla="*/ 0 w 189"/>
                  <a:gd name="T13" fmla="*/ 1555 h 1805"/>
                  <a:gd name="T14" fmla="*/ 0 w 189"/>
                  <a:gd name="T15" fmla="*/ 1805 h 1805"/>
                  <a:gd name="T16" fmla="*/ 165 w 189"/>
                  <a:gd name="T17" fmla="*/ 1616 h 1805"/>
                  <a:gd name="T18" fmla="*/ 20 w 189"/>
                  <a:gd name="T19" fmla="*/ 1491 h 1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05">
                    <a:moveTo>
                      <a:pt x="20" y="1491"/>
                    </a:moveTo>
                    <a:lnTo>
                      <a:pt x="189" y="155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555"/>
                    </a:lnTo>
                    <a:lnTo>
                      <a:pt x="165" y="1616"/>
                    </a:lnTo>
                    <a:lnTo>
                      <a:pt x="0" y="1555"/>
                    </a:lnTo>
                    <a:lnTo>
                      <a:pt x="0" y="1805"/>
                    </a:lnTo>
                    <a:lnTo>
                      <a:pt x="165" y="1616"/>
                    </a:lnTo>
                    <a:lnTo>
                      <a:pt x="20" y="14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27" name="Freeform 82">
                <a:extLst>
                  <a:ext uri="{FF2B5EF4-FFF2-40B4-BE49-F238E27FC236}">
                    <a16:creationId xmlns:a16="http://schemas.microsoft.com/office/drawing/2014/main" id="{B0628AD8-BB94-3C94-9552-923CC2361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9" y="8979"/>
                <a:ext cx="729" cy="830"/>
              </a:xfrm>
              <a:custGeom>
                <a:avLst/>
                <a:gdLst>
                  <a:gd name="T0" fmla="*/ 657 w 729"/>
                  <a:gd name="T1" fmla="*/ 0 h 830"/>
                  <a:gd name="T2" fmla="*/ 584 w 729"/>
                  <a:gd name="T3" fmla="*/ 32 h 830"/>
                  <a:gd name="T4" fmla="*/ 0 w 729"/>
                  <a:gd name="T5" fmla="*/ 705 h 830"/>
                  <a:gd name="T6" fmla="*/ 145 w 729"/>
                  <a:gd name="T7" fmla="*/ 830 h 830"/>
                  <a:gd name="T8" fmla="*/ 729 w 729"/>
                  <a:gd name="T9" fmla="*/ 157 h 830"/>
                  <a:gd name="T10" fmla="*/ 657 w 729"/>
                  <a:gd name="T11" fmla="*/ 189 h 830"/>
                  <a:gd name="T12" fmla="*/ 657 w 729"/>
                  <a:gd name="T13" fmla="*/ 0 h 830"/>
                  <a:gd name="T14" fmla="*/ 612 w 729"/>
                  <a:gd name="T15" fmla="*/ 0 h 830"/>
                  <a:gd name="T16" fmla="*/ 584 w 729"/>
                  <a:gd name="T17" fmla="*/ 32 h 830"/>
                  <a:gd name="T18" fmla="*/ 657 w 729"/>
                  <a:gd name="T19" fmla="*/ 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9" h="830">
                    <a:moveTo>
                      <a:pt x="657" y="0"/>
                    </a:moveTo>
                    <a:lnTo>
                      <a:pt x="584" y="32"/>
                    </a:lnTo>
                    <a:lnTo>
                      <a:pt x="0" y="705"/>
                    </a:lnTo>
                    <a:lnTo>
                      <a:pt x="145" y="830"/>
                    </a:lnTo>
                    <a:lnTo>
                      <a:pt x="729" y="157"/>
                    </a:lnTo>
                    <a:lnTo>
                      <a:pt x="657" y="189"/>
                    </a:lnTo>
                    <a:lnTo>
                      <a:pt x="657" y="0"/>
                    </a:lnTo>
                    <a:lnTo>
                      <a:pt x="612" y="0"/>
                    </a:lnTo>
                    <a:lnTo>
                      <a:pt x="584" y="32"/>
                    </a:lnTo>
                    <a:lnTo>
                      <a:pt x="6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28" name="Freeform 83">
                <a:extLst>
                  <a:ext uri="{FF2B5EF4-FFF2-40B4-BE49-F238E27FC236}">
                    <a16:creationId xmlns:a16="http://schemas.microsoft.com/office/drawing/2014/main" id="{CB167D09-BB1C-11A6-8DAF-C7A1764A8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193"/>
                <a:ext cx="32" cy="1979"/>
              </a:xfrm>
              <a:custGeom>
                <a:avLst/>
                <a:gdLst>
                  <a:gd name="T0" fmla="*/ 0 w 32"/>
                  <a:gd name="T1" fmla="*/ 1950 h 1979"/>
                  <a:gd name="T2" fmla="*/ 0 w 32"/>
                  <a:gd name="T3" fmla="*/ 0 h 1979"/>
                  <a:gd name="T4" fmla="*/ 32 w 32"/>
                  <a:gd name="T5" fmla="*/ 0 h 1979"/>
                  <a:gd name="T6" fmla="*/ 32 w 32"/>
                  <a:gd name="T7" fmla="*/ 1979 h 1979"/>
                  <a:gd name="T8" fmla="*/ 0 w 32"/>
                  <a:gd name="T9" fmla="*/ 1950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79">
                    <a:moveTo>
                      <a:pt x="0" y="19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79"/>
                    </a:lnTo>
                    <a:lnTo>
                      <a:pt x="0" y="195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29" name="Freeform 84">
                <a:extLst>
                  <a:ext uri="{FF2B5EF4-FFF2-40B4-BE49-F238E27FC236}">
                    <a16:creationId xmlns:a16="http://schemas.microsoft.com/office/drawing/2014/main" id="{81BEEDA4-A4E8-721B-188B-99CD0CE99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6" y="8193"/>
                <a:ext cx="32" cy="2011"/>
              </a:xfrm>
              <a:custGeom>
                <a:avLst/>
                <a:gdLst>
                  <a:gd name="T0" fmla="*/ 0 w 32"/>
                  <a:gd name="T1" fmla="*/ 1979 h 2011"/>
                  <a:gd name="T2" fmla="*/ 0 w 32"/>
                  <a:gd name="T3" fmla="*/ 0 h 2011"/>
                  <a:gd name="T4" fmla="*/ 32 w 32"/>
                  <a:gd name="T5" fmla="*/ 0 h 2011"/>
                  <a:gd name="T6" fmla="*/ 32 w 32"/>
                  <a:gd name="T7" fmla="*/ 2011 h 2011"/>
                  <a:gd name="T8" fmla="*/ 0 w 32"/>
                  <a:gd name="T9" fmla="*/ 1979 h 2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11">
                    <a:moveTo>
                      <a:pt x="0" y="197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11"/>
                    </a:lnTo>
                    <a:lnTo>
                      <a:pt x="0" y="197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30" name="Freeform 85">
                <a:extLst>
                  <a:ext uri="{FF2B5EF4-FFF2-40B4-BE49-F238E27FC236}">
                    <a16:creationId xmlns:a16="http://schemas.microsoft.com/office/drawing/2014/main" id="{90BAC788-577D-1863-EA46-9F516933A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8193"/>
                <a:ext cx="32" cy="2039"/>
              </a:xfrm>
              <a:custGeom>
                <a:avLst/>
                <a:gdLst>
                  <a:gd name="T0" fmla="*/ 0 w 32"/>
                  <a:gd name="T1" fmla="*/ 2011 h 2039"/>
                  <a:gd name="T2" fmla="*/ 0 w 32"/>
                  <a:gd name="T3" fmla="*/ 0 h 2039"/>
                  <a:gd name="T4" fmla="*/ 32 w 32"/>
                  <a:gd name="T5" fmla="*/ 0 h 2039"/>
                  <a:gd name="T6" fmla="*/ 32 w 32"/>
                  <a:gd name="T7" fmla="*/ 2039 h 2039"/>
                  <a:gd name="T8" fmla="*/ 0 w 32"/>
                  <a:gd name="T9" fmla="*/ 2011 h 2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39">
                    <a:moveTo>
                      <a:pt x="0" y="201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39"/>
                    </a:lnTo>
                    <a:lnTo>
                      <a:pt x="0" y="2011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31" name="Freeform 86">
                <a:extLst>
                  <a:ext uri="{FF2B5EF4-FFF2-40B4-BE49-F238E27FC236}">
                    <a16:creationId xmlns:a16="http://schemas.microsoft.com/office/drawing/2014/main" id="{7A02D4B7-7E46-1821-D318-FC26D11B4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0" y="8193"/>
                <a:ext cx="33" cy="2071"/>
              </a:xfrm>
              <a:custGeom>
                <a:avLst/>
                <a:gdLst>
                  <a:gd name="T0" fmla="*/ 0 w 33"/>
                  <a:gd name="T1" fmla="*/ 2039 h 2071"/>
                  <a:gd name="T2" fmla="*/ 0 w 33"/>
                  <a:gd name="T3" fmla="*/ 0 h 2071"/>
                  <a:gd name="T4" fmla="*/ 33 w 33"/>
                  <a:gd name="T5" fmla="*/ 0 h 2071"/>
                  <a:gd name="T6" fmla="*/ 33 w 33"/>
                  <a:gd name="T7" fmla="*/ 2071 h 2071"/>
                  <a:gd name="T8" fmla="*/ 0 w 33"/>
                  <a:gd name="T9" fmla="*/ 2039 h 2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71">
                    <a:moveTo>
                      <a:pt x="0" y="2039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071"/>
                    </a:lnTo>
                    <a:lnTo>
                      <a:pt x="0" y="203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32" name="Freeform 87">
                <a:extLst>
                  <a:ext uri="{FF2B5EF4-FFF2-40B4-BE49-F238E27FC236}">
                    <a16:creationId xmlns:a16="http://schemas.microsoft.com/office/drawing/2014/main" id="{16C043F2-17B2-D0CB-5411-C4A68DD4C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3" y="8193"/>
                <a:ext cx="32" cy="2099"/>
              </a:xfrm>
              <a:custGeom>
                <a:avLst/>
                <a:gdLst>
                  <a:gd name="T0" fmla="*/ 0 w 32"/>
                  <a:gd name="T1" fmla="*/ 2071 h 2099"/>
                  <a:gd name="T2" fmla="*/ 0 w 32"/>
                  <a:gd name="T3" fmla="*/ 0 h 2099"/>
                  <a:gd name="T4" fmla="*/ 32 w 32"/>
                  <a:gd name="T5" fmla="*/ 0 h 2099"/>
                  <a:gd name="T6" fmla="*/ 32 w 32"/>
                  <a:gd name="T7" fmla="*/ 2099 h 2099"/>
                  <a:gd name="T8" fmla="*/ 0 w 32"/>
                  <a:gd name="T9" fmla="*/ 2071 h 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99">
                    <a:moveTo>
                      <a:pt x="0" y="20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99"/>
                    </a:lnTo>
                    <a:lnTo>
                      <a:pt x="0" y="207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33" name="Freeform 88">
                <a:extLst>
                  <a:ext uri="{FF2B5EF4-FFF2-40B4-BE49-F238E27FC236}">
                    <a16:creationId xmlns:a16="http://schemas.microsoft.com/office/drawing/2014/main" id="{CEBA5C05-ABB5-E143-1996-10F7FA434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8193"/>
                <a:ext cx="32" cy="2132"/>
              </a:xfrm>
              <a:custGeom>
                <a:avLst/>
                <a:gdLst>
                  <a:gd name="T0" fmla="*/ 0 w 32"/>
                  <a:gd name="T1" fmla="*/ 2099 h 2132"/>
                  <a:gd name="T2" fmla="*/ 0 w 32"/>
                  <a:gd name="T3" fmla="*/ 0 h 2132"/>
                  <a:gd name="T4" fmla="*/ 32 w 32"/>
                  <a:gd name="T5" fmla="*/ 0 h 2132"/>
                  <a:gd name="T6" fmla="*/ 32 w 32"/>
                  <a:gd name="T7" fmla="*/ 2132 h 2132"/>
                  <a:gd name="T8" fmla="*/ 0 w 32"/>
                  <a:gd name="T9" fmla="*/ 2099 h 2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32">
                    <a:moveTo>
                      <a:pt x="0" y="209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32"/>
                    </a:lnTo>
                    <a:lnTo>
                      <a:pt x="0" y="209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34" name="Freeform 89">
                <a:extLst>
                  <a:ext uri="{FF2B5EF4-FFF2-40B4-BE49-F238E27FC236}">
                    <a16:creationId xmlns:a16="http://schemas.microsoft.com/office/drawing/2014/main" id="{52E147FF-DE2E-0F48-FB1F-968A0E46E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8193"/>
                <a:ext cx="32" cy="2164"/>
              </a:xfrm>
              <a:custGeom>
                <a:avLst/>
                <a:gdLst>
                  <a:gd name="T0" fmla="*/ 0 w 32"/>
                  <a:gd name="T1" fmla="*/ 2132 h 2164"/>
                  <a:gd name="T2" fmla="*/ 0 w 32"/>
                  <a:gd name="T3" fmla="*/ 0 h 2164"/>
                  <a:gd name="T4" fmla="*/ 32 w 32"/>
                  <a:gd name="T5" fmla="*/ 0 h 2164"/>
                  <a:gd name="T6" fmla="*/ 32 w 32"/>
                  <a:gd name="T7" fmla="*/ 2164 h 2164"/>
                  <a:gd name="T8" fmla="*/ 0 w 32"/>
                  <a:gd name="T9" fmla="*/ 2132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64">
                    <a:moveTo>
                      <a:pt x="0" y="213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64"/>
                    </a:lnTo>
                    <a:lnTo>
                      <a:pt x="0" y="213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35" name="Freeform 90">
                <a:extLst>
                  <a:ext uri="{FF2B5EF4-FFF2-40B4-BE49-F238E27FC236}">
                    <a16:creationId xmlns:a16="http://schemas.microsoft.com/office/drawing/2014/main" id="{1FAC4BB6-E2B2-FC03-9ECE-111B5C223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8193"/>
                <a:ext cx="29" cy="2192"/>
              </a:xfrm>
              <a:custGeom>
                <a:avLst/>
                <a:gdLst>
                  <a:gd name="T0" fmla="*/ 0 w 29"/>
                  <a:gd name="T1" fmla="*/ 2164 h 2192"/>
                  <a:gd name="T2" fmla="*/ 0 w 29"/>
                  <a:gd name="T3" fmla="*/ 0 h 2192"/>
                  <a:gd name="T4" fmla="*/ 29 w 29"/>
                  <a:gd name="T5" fmla="*/ 0 h 2192"/>
                  <a:gd name="T6" fmla="*/ 29 w 29"/>
                  <a:gd name="T7" fmla="*/ 2192 h 2192"/>
                  <a:gd name="T8" fmla="*/ 0 w 29"/>
                  <a:gd name="T9" fmla="*/ 2164 h 2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192">
                    <a:moveTo>
                      <a:pt x="0" y="2164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192"/>
                    </a:lnTo>
                    <a:lnTo>
                      <a:pt x="0" y="21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36" name="Freeform 91">
                <a:extLst>
                  <a:ext uri="{FF2B5EF4-FFF2-40B4-BE49-F238E27FC236}">
                    <a16:creationId xmlns:a16="http://schemas.microsoft.com/office/drawing/2014/main" id="{8A59535E-01BA-EFDC-163B-C18FFAFE2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8193"/>
                <a:ext cx="32" cy="2224"/>
              </a:xfrm>
              <a:custGeom>
                <a:avLst/>
                <a:gdLst>
                  <a:gd name="T0" fmla="*/ 0 w 32"/>
                  <a:gd name="T1" fmla="*/ 2192 h 2224"/>
                  <a:gd name="T2" fmla="*/ 0 w 32"/>
                  <a:gd name="T3" fmla="*/ 0 h 2224"/>
                  <a:gd name="T4" fmla="*/ 32 w 32"/>
                  <a:gd name="T5" fmla="*/ 0 h 2224"/>
                  <a:gd name="T6" fmla="*/ 32 w 32"/>
                  <a:gd name="T7" fmla="*/ 2224 h 2224"/>
                  <a:gd name="T8" fmla="*/ 0 w 32"/>
                  <a:gd name="T9" fmla="*/ 2192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24">
                    <a:moveTo>
                      <a:pt x="0" y="219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24"/>
                    </a:lnTo>
                    <a:lnTo>
                      <a:pt x="0" y="2192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37" name="Freeform 92">
                <a:extLst>
                  <a:ext uri="{FF2B5EF4-FFF2-40B4-BE49-F238E27FC236}">
                    <a16:creationId xmlns:a16="http://schemas.microsoft.com/office/drawing/2014/main" id="{2915B555-B2D6-FC47-13AC-CF30D2460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0" y="8193"/>
                <a:ext cx="32" cy="2252"/>
              </a:xfrm>
              <a:custGeom>
                <a:avLst/>
                <a:gdLst>
                  <a:gd name="T0" fmla="*/ 0 w 32"/>
                  <a:gd name="T1" fmla="*/ 2224 h 2252"/>
                  <a:gd name="T2" fmla="*/ 0 w 32"/>
                  <a:gd name="T3" fmla="*/ 0 h 2252"/>
                  <a:gd name="T4" fmla="*/ 32 w 32"/>
                  <a:gd name="T5" fmla="*/ 0 h 2252"/>
                  <a:gd name="T6" fmla="*/ 32 w 32"/>
                  <a:gd name="T7" fmla="*/ 2252 h 2252"/>
                  <a:gd name="T8" fmla="*/ 0 w 32"/>
                  <a:gd name="T9" fmla="*/ 2224 h 2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52">
                    <a:moveTo>
                      <a:pt x="0" y="2224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52"/>
                    </a:lnTo>
                    <a:lnTo>
                      <a:pt x="0" y="2224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38" name="Freeform 93">
                <a:extLst>
                  <a:ext uri="{FF2B5EF4-FFF2-40B4-BE49-F238E27FC236}">
                    <a16:creationId xmlns:a16="http://schemas.microsoft.com/office/drawing/2014/main" id="{7AE5C5F9-511A-91B0-1C7B-665C43DE4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8193"/>
                <a:ext cx="32" cy="2285"/>
              </a:xfrm>
              <a:custGeom>
                <a:avLst/>
                <a:gdLst>
                  <a:gd name="T0" fmla="*/ 0 w 32"/>
                  <a:gd name="T1" fmla="*/ 2252 h 2285"/>
                  <a:gd name="T2" fmla="*/ 0 w 32"/>
                  <a:gd name="T3" fmla="*/ 0 h 2285"/>
                  <a:gd name="T4" fmla="*/ 32 w 32"/>
                  <a:gd name="T5" fmla="*/ 0 h 2285"/>
                  <a:gd name="T6" fmla="*/ 32 w 32"/>
                  <a:gd name="T7" fmla="*/ 2285 h 2285"/>
                  <a:gd name="T8" fmla="*/ 0 w 32"/>
                  <a:gd name="T9" fmla="*/ 2252 h 2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85">
                    <a:moveTo>
                      <a:pt x="0" y="225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85"/>
                    </a:lnTo>
                    <a:lnTo>
                      <a:pt x="0" y="2252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39" name="Freeform 94">
                <a:extLst>
                  <a:ext uri="{FF2B5EF4-FFF2-40B4-BE49-F238E27FC236}">
                    <a16:creationId xmlns:a16="http://schemas.microsoft.com/office/drawing/2014/main" id="{C38D366B-993B-DB09-38D1-090E0744D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4" y="8193"/>
                <a:ext cx="33" cy="2313"/>
              </a:xfrm>
              <a:custGeom>
                <a:avLst/>
                <a:gdLst>
                  <a:gd name="T0" fmla="*/ 0 w 33"/>
                  <a:gd name="T1" fmla="*/ 2285 h 2313"/>
                  <a:gd name="T2" fmla="*/ 0 w 33"/>
                  <a:gd name="T3" fmla="*/ 0 h 2313"/>
                  <a:gd name="T4" fmla="*/ 33 w 33"/>
                  <a:gd name="T5" fmla="*/ 0 h 2313"/>
                  <a:gd name="T6" fmla="*/ 33 w 33"/>
                  <a:gd name="T7" fmla="*/ 2313 h 2313"/>
                  <a:gd name="T8" fmla="*/ 0 w 33"/>
                  <a:gd name="T9" fmla="*/ 2285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13">
                    <a:moveTo>
                      <a:pt x="0" y="2285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313"/>
                    </a:lnTo>
                    <a:lnTo>
                      <a:pt x="0" y="2285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40" name="Freeform 95">
                <a:extLst>
                  <a:ext uri="{FF2B5EF4-FFF2-40B4-BE49-F238E27FC236}">
                    <a16:creationId xmlns:a16="http://schemas.microsoft.com/office/drawing/2014/main" id="{28E508E7-9C0B-2CB7-912A-73CDB7D77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7" y="8193"/>
                <a:ext cx="32" cy="2345"/>
              </a:xfrm>
              <a:custGeom>
                <a:avLst/>
                <a:gdLst>
                  <a:gd name="T0" fmla="*/ 0 w 32"/>
                  <a:gd name="T1" fmla="*/ 2313 h 2345"/>
                  <a:gd name="T2" fmla="*/ 0 w 32"/>
                  <a:gd name="T3" fmla="*/ 0 h 2345"/>
                  <a:gd name="T4" fmla="*/ 32 w 32"/>
                  <a:gd name="T5" fmla="*/ 0 h 2345"/>
                  <a:gd name="T6" fmla="*/ 32 w 32"/>
                  <a:gd name="T7" fmla="*/ 2345 h 2345"/>
                  <a:gd name="T8" fmla="*/ 0 w 32"/>
                  <a:gd name="T9" fmla="*/ 2313 h 2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45">
                    <a:moveTo>
                      <a:pt x="0" y="231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45"/>
                    </a:lnTo>
                    <a:lnTo>
                      <a:pt x="0" y="2313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41" name="Freeform 96">
                <a:extLst>
                  <a:ext uri="{FF2B5EF4-FFF2-40B4-BE49-F238E27FC236}">
                    <a16:creationId xmlns:a16="http://schemas.microsoft.com/office/drawing/2014/main" id="{9B66FF63-386C-BD43-3E62-8C67FFE86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32" cy="2373"/>
              </a:xfrm>
              <a:custGeom>
                <a:avLst/>
                <a:gdLst>
                  <a:gd name="T0" fmla="*/ 0 w 32"/>
                  <a:gd name="T1" fmla="*/ 2345 h 2373"/>
                  <a:gd name="T2" fmla="*/ 0 w 32"/>
                  <a:gd name="T3" fmla="*/ 0 h 2373"/>
                  <a:gd name="T4" fmla="*/ 32 w 32"/>
                  <a:gd name="T5" fmla="*/ 0 h 2373"/>
                  <a:gd name="T6" fmla="*/ 32 w 32"/>
                  <a:gd name="T7" fmla="*/ 2373 h 2373"/>
                  <a:gd name="T8" fmla="*/ 0 w 32"/>
                  <a:gd name="T9" fmla="*/ 2345 h 2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73">
                    <a:moveTo>
                      <a:pt x="0" y="2345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73"/>
                    </a:lnTo>
                    <a:lnTo>
                      <a:pt x="0" y="2345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42" name="Freeform 97">
                <a:extLst>
                  <a:ext uri="{FF2B5EF4-FFF2-40B4-BE49-F238E27FC236}">
                    <a16:creationId xmlns:a16="http://schemas.microsoft.com/office/drawing/2014/main" id="{28CA3B54-255A-D0AA-D12A-A27EC7B04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8193"/>
                <a:ext cx="32" cy="2406"/>
              </a:xfrm>
              <a:custGeom>
                <a:avLst/>
                <a:gdLst>
                  <a:gd name="T0" fmla="*/ 0 w 32"/>
                  <a:gd name="T1" fmla="*/ 2373 h 2406"/>
                  <a:gd name="T2" fmla="*/ 0 w 32"/>
                  <a:gd name="T3" fmla="*/ 0 h 2406"/>
                  <a:gd name="T4" fmla="*/ 32 w 32"/>
                  <a:gd name="T5" fmla="*/ 0 h 2406"/>
                  <a:gd name="T6" fmla="*/ 32 w 32"/>
                  <a:gd name="T7" fmla="*/ 2406 h 2406"/>
                  <a:gd name="T8" fmla="*/ 0 w 32"/>
                  <a:gd name="T9" fmla="*/ 2373 h 2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406">
                    <a:moveTo>
                      <a:pt x="0" y="237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406"/>
                    </a:lnTo>
                    <a:lnTo>
                      <a:pt x="0" y="2373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43" name="Freeform 98">
                <a:extLst>
                  <a:ext uri="{FF2B5EF4-FFF2-40B4-BE49-F238E27FC236}">
                    <a16:creationId xmlns:a16="http://schemas.microsoft.com/office/drawing/2014/main" id="{4D46D09C-DD23-94A5-4DA6-37ECAA63A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8193"/>
                <a:ext cx="32" cy="2438"/>
              </a:xfrm>
              <a:custGeom>
                <a:avLst/>
                <a:gdLst>
                  <a:gd name="T0" fmla="*/ 0 w 32"/>
                  <a:gd name="T1" fmla="*/ 2406 h 2438"/>
                  <a:gd name="T2" fmla="*/ 0 w 32"/>
                  <a:gd name="T3" fmla="*/ 0 h 2438"/>
                  <a:gd name="T4" fmla="*/ 28 w 32"/>
                  <a:gd name="T5" fmla="*/ 0 h 2438"/>
                  <a:gd name="T6" fmla="*/ 28 w 32"/>
                  <a:gd name="T7" fmla="*/ 1555 h 2438"/>
                  <a:gd name="T8" fmla="*/ 32 w 32"/>
                  <a:gd name="T9" fmla="*/ 1551 h 2438"/>
                  <a:gd name="T10" fmla="*/ 32 w 32"/>
                  <a:gd name="T11" fmla="*/ 2438 h 2438"/>
                  <a:gd name="T12" fmla="*/ 0 w 32"/>
                  <a:gd name="T13" fmla="*/ 2406 h 2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438">
                    <a:moveTo>
                      <a:pt x="0" y="240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555"/>
                    </a:lnTo>
                    <a:lnTo>
                      <a:pt x="32" y="1551"/>
                    </a:lnTo>
                    <a:lnTo>
                      <a:pt x="32" y="2438"/>
                    </a:lnTo>
                    <a:lnTo>
                      <a:pt x="0" y="2406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44" name="Freeform 99">
                <a:extLst>
                  <a:ext uri="{FF2B5EF4-FFF2-40B4-BE49-F238E27FC236}">
                    <a16:creationId xmlns:a16="http://schemas.microsoft.com/office/drawing/2014/main" id="{959CF71C-93B7-C615-377E-7FAD85C0F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" y="9704"/>
                <a:ext cx="33" cy="955"/>
              </a:xfrm>
              <a:custGeom>
                <a:avLst/>
                <a:gdLst>
                  <a:gd name="T0" fmla="*/ 0 w 33"/>
                  <a:gd name="T1" fmla="*/ 927 h 955"/>
                  <a:gd name="T2" fmla="*/ 0 w 33"/>
                  <a:gd name="T3" fmla="*/ 40 h 955"/>
                  <a:gd name="T4" fmla="*/ 33 w 33"/>
                  <a:gd name="T5" fmla="*/ 0 h 955"/>
                  <a:gd name="T6" fmla="*/ 33 w 33"/>
                  <a:gd name="T7" fmla="*/ 955 h 955"/>
                  <a:gd name="T8" fmla="*/ 0 w 33"/>
                  <a:gd name="T9" fmla="*/ 927 h 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955">
                    <a:moveTo>
                      <a:pt x="0" y="927"/>
                    </a:moveTo>
                    <a:lnTo>
                      <a:pt x="0" y="40"/>
                    </a:lnTo>
                    <a:lnTo>
                      <a:pt x="33" y="0"/>
                    </a:lnTo>
                    <a:lnTo>
                      <a:pt x="33" y="955"/>
                    </a:lnTo>
                    <a:lnTo>
                      <a:pt x="0" y="927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45" name="Freeform 100">
                <a:extLst>
                  <a:ext uri="{FF2B5EF4-FFF2-40B4-BE49-F238E27FC236}">
                    <a16:creationId xmlns:a16="http://schemas.microsoft.com/office/drawing/2014/main" id="{14455BAC-CC77-75E3-C0BA-CE4C57CC1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8" y="9668"/>
                <a:ext cx="32" cy="1023"/>
              </a:xfrm>
              <a:custGeom>
                <a:avLst/>
                <a:gdLst>
                  <a:gd name="T0" fmla="*/ 0 w 32"/>
                  <a:gd name="T1" fmla="*/ 991 h 1023"/>
                  <a:gd name="T2" fmla="*/ 0 w 32"/>
                  <a:gd name="T3" fmla="*/ 36 h 1023"/>
                  <a:gd name="T4" fmla="*/ 32 w 32"/>
                  <a:gd name="T5" fmla="*/ 0 h 1023"/>
                  <a:gd name="T6" fmla="*/ 32 w 32"/>
                  <a:gd name="T7" fmla="*/ 1023 h 1023"/>
                  <a:gd name="T8" fmla="*/ 0 w 32"/>
                  <a:gd name="T9" fmla="*/ 99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23">
                    <a:moveTo>
                      <a:pt x="0" y="99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23"/>
                    </a:lnTo>
                    <a:lnTo>
                      <a:pt x="0" y="991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46" name="Freeform 101">
                <a:extLst>
                  <a:ext uri="{FF2B5EF4-FFF2-40B4-BE49-F238E27FC236}">
                    <a16:creationId xmlns:a16="http://schemas.microsoft.com/office/drawing/2014/main" id="{9F314771-AAAC-809E-63EE-12B3167F4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0" y="9632"/>
                <a:ext cx="32" cy="1087"/>
              </a:xfrm>
              <a:custGeom>
                <a:avLst/>
                <a:gdLst>
                  <a:gd name="T0" fmla="*/ 0 w 32"/>
                  <a:gd name="T1" fmla="*/ 1059 h 1087"/>
                  <a:gd name="T2" fmla="*/ 0 w 32"/>
                  <a:gd name="T3" fmla="*/ 36 h 1087"/>
                  <a:gd name="T4" fmla="*/ 32 w 32"/>
                  <a:gd name="T5" fmla="*/ 0 h 1087"/>
                  <a:gd name="T6" fmla="*/ 32 w 32"/>
                  <a:gd name="T7" fmla="*/ 1087 h 1087"/>
                  <a:gd name="T8" fmla="*/ 0 w 32"/>
                  <a:gd name="T9" fmla="*/ 1059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87">
                    <a:moveTo>
                      <a:pt x="0" y="1059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87"/>
                    </a:lnTo>
                    <a:lnTo>
                      <a:pt x="0" y="1059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47" name="Freeform 102">
                <a:extLst>
                  <a:ext uri="{FF2B5EF4-FFF2-40B4-BE49-F238E27FC236}">
                    <a16:creationId xmlns:a16="http://schemas.microsoft.com/office/drawing/2014/main" id="{B8DA1605-E400-35C5-F10D-52E81296C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9595"/>
                <a:ext cx="32" cy="1157"/>
              </a:xfrm>
              <a:custGeom>
                <a:avLst/>
                <a:gdLst>
                  <a:gd name="T0" fmla="*/ 0 w 32"/>
                  <a:gd name="T1" fmla="*/ 1124 h 1157"/>
                  <a:gd name="T2" fmla="*/ 0 w 32"/>
                  <a:gd name="T3" fmla="*/ 37 h 1157"/>
                  <a:gd name="T4" fmla="*/ 32 w 32"/>
                  <a:gd name="T5" fmla="*/ 0 h 1157"/>
                  <a:gd name="T6" fmla="*/ 32 w 32"/>
                  <a:gd name="T7" fmla="*/ 1157 h 1157"/>
                  <a:gd name="T8" fmla="*/ 0 w 32"/>
                  <a:gd name="T9" fmla="*/ 1124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157">
                    <a:moveTo>
                      <a:pt x="0" y="1124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1157"/>
                    </a:lnTo>
                    <a:lnTo>
                      <a:pt x="0" y="1124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48" name="Freeform 103">
                <a:extLst>
                  <a:ext uri="{FF2B5EF4-FFF2-40B4-BE49-F238E27FC236}">
                    <a16:creationId xmlns:a16="http://schemas.microsoft.com/office/drawing/2014/main" id="{98D0D67F-7542-B44E-3ABA-1F60CEA77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4" y="9559"/>
                <a:ext cx="33" cy="1221"/>
              </a:xfrm>
              <a:custGeom>
                <a:avLst/>
                <a:gdLst>
                  <a:gd name="T0" fmla="*/ 0 w 33"/>
                  <a:gd name="T1" fmla="*/ 1193 h 1221"/>
                  <a:gd name="T2" fmla="*/ 0 w 33"/>
                  <a:gd name="T3" fmla="*/ 36 h 1221"/>
                  <a:gd name="T4" fmla="*/ 33 w 33"/>
                  <a:gd name="T5" fmla="*/ 0 h 1221"/>
                  <a:gd name="T6" fmla="*/ 33 w 33"/>
                  <a:gd name="T7" fmla="*/ 1221 h 1221"/>
                  <a:gd name="T8" fmla="*/ 0 w 33"/>
                  <a:gd name="T9" fmla="*/ 1193 h 1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221">
                    <a:moveTo>
                      <a:pt x="0" y="119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1221"/>
                    </a:lnTo>
                    <a:lnTo>
                      <a:pt x="0" y="1193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49" name="Freeform 104">
                <a:extLst>
                  <a:ext uri="{FF2B5EF4-FFF2-40B4-BE49-F238E27FC236}">
                    <a16:creationId xmlns:a16="http://schemas.microsoft.com/office/drawing/2014/main" id="{F11B40AE-A5C4-CB8D-2ACB-F2030381F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7" y="9519"/>
                <a:ext cx="32" cy="1293"/>
              </a:xfrm>
              <a:custGeom>
                <a:avLst/>
                <a:gdLst>
                  <a:gd name="T0" fmla="*/ 0 w 32"/>
                  <a:gd name="T1" fmla="*/ 1261 h 1293"/>
                  <a:gd name="T2" fmla="*/ 0 w 32"/>
                  <a:gd name="T3" fmla="*/ 40 h 1293"/>
                  <a:gd name="T4" fmla="*/ 32 w 32"/>
                  <a:gd name="T5" fmla="*/ 0 h 1293"/>
                  <a:gd name="T6" fmla="*/ 32 w 32"/>
                  <a:gd name="T7" fmla="*/ 648 h 1293"/>
                  <a:gd name="T8" fmla="*/ 8 w 32"/>
                  <a:gd name="T9" fmla="*/ 673 h 1293"/>
                  <a:gd name="T10" fmla="*/ 32 w 32"/>
                  <a:gd name="T11" fmla="*/ 697 h 1293"/>
                  <a:gd name="T12" fmla="*/ 32 w 32"/>
                  <a:gd name="T13" fmla="*/ 1293 h 1293"/>
                  <a:gd name="T14" fmla="*/ 0 w 32"/>
                  <a:gd name="T15" fmla="*/ 1261 h 1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293">
                    <a:moveTo>
                      <a:pt x="0" y="1261"/>
                    </a:moveTo>
                    <a:lnTo>
                      <a:pt x="0" y="40"/>
                    </a:lnTo>
                    <a:lnTo>
                      <a:pt x="32" y="0"/>
                    </a:lnTo>
                    <a:lnTo>
                      <a:pt x="32" y="648"/>
                    </a:lnTo>
                    <a:lnTo>
                      <a:pt x="8" y="673"/>
                    </a:lnTo>
                    <a:lnTo>
                      <a:pt x="32" y="697"/>
                    </a:lnTo>
                    <a:lnTo>
                      <a:pt x="32" y="1293"/>
                    </a:lnTo>
                    <a:lnTo>
                      <a:pt x="0" y="1261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50" name="Freeform 105">
                <a:extLst>
                  <a:ext uri="{FF2B5EF4-FFF2-40B4-BE49-F238E27FC236}">
                    <a16:creationId xmlns:a16="http://schemas.microsoft.com/office/drawing/2014/main" id="{A10E07F1-A15C-110B-CF3D-B80A51D0B0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9" y="9482"/>
                <a:ext cx="32" cy="1358"/>
              </a:xfrm>
              <a:custGeom>
                <a:avLst/>
                <a:gdLst>
                  <a:gd name="T0" fmla="*/ 0 w 32"/>
                  <a:gd name="T1" fmla="*/ 1330 h 1358"/>
                  <a:gd name="T2" fmla="*/ 0 w 32"/>
                  <a:gd name="T3" fmla="*/ 734 h 1358"/>
                  <a:gd name="T4" fmla="*/ 32 w 32"/>
                  <a:gd name="T5" fmla="*/ 762 h 1358"/>
                  <a:gd name="T6" fmla="*/ 32 w 32"/>
                  <a:gd name="T7" fmla="*/ 1358 h 1358"/>
                  <a:gd name="T8" fmla="*/ 0 w 32"/>
                  <a:gd name="T9" fmla="*/ 1330 h 1358"/>
                  <a:gd name="T10" fmla="*/ 0 w 32"/>
                  <a:gd name="T11" fmla="*/ 685 h 1358"/>
                  <a:gd name="T12" fmla="*/ 0 w 32"/>
                  <a:gd name="T13" fmla="*/ 37 h 1358"/>
                  <a:gd name="T14" fmla="*/ 32 w 32"/>
                  <a:gd name="T15" fmla="*/ 0 h 1358"/>
                  <a:gd name="T16" fmla="*/ 32 w 32"/>
                  <a:gd name="T17" fmla="*/ 645 h 1358"/>
                  <a:gd name="T18" fmla="*/ 0 w 32"/>
                  <a:gd name="T19" fmla="*/ 685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358">
                    <a:moveTo>
                      <a:pt x="0" y="1330"/>
                    </a:moveTo>
                    <a:lnTo>
                      <a:pt x="0" y="734"/>
                    </a:lnTo>
                    <a:lnTo>
                      <a:pt x="32" y="762"/>
                    </a:lnTo>
                    <a:lnTo>
                      <a:pt x="32" y="1358"/>
                    </a:lnTo>
                    <a:lnTo>
                      <a:pt x="0" y="1330"/>
                    </a:lnTo>
                    <a:close/>
                    <a:moveTo>
                      <a:pt x="0" y="685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645"/>
                    </a:lnTo>
                    <a:lnTo>
                      <a:pt x="0" y="685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51" name="Freeform 106">
                <a:extLst>
                  <a:ext uri="{FF2B5EF4-FFF2-40B4-BE49-F238E27FC236}">
                    <a16:creationId xmlns:a16="http://schemas.microsoft.com/office/drawing/2014/main" id="{CB1F66D6-AFF1-30C4-30F4-0B68B5631C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1" y="9446"/>
                <a:ext cx="32" cy="1427"/>
              </a:xfrm>
              <a:custGeom>
                <a:avLst/>
                <a:gdLst>
                  <a:gd name="T0" fmla="*/ 0 w 32"/>
                  <a:gd name="T1" fmla="*/ 1394 h 1427"/>
                  <a:gd name="T2" fmla="*/ 0 w 32"/>
                  <a:gd name="T3" fmla="*/ 798 h 1427"/>
                  <a:gd name="T4" fmla="*/ 32 w 32"/>
                  <a:gd name="T5" fmla="*/ 830 h 1427"/>
                  <a:gd name="T6" fmla="*/ 32 w 32"/>
                  <a:gd name="T7" fmla="*/ 1427 h 1427"/>
                  <a:gd name="T8" fmla="*/ 0 w 32"/>
                  <a:gd name="T9" fmla="*/ 1394 h 1427"/>
                  <a:gd name="T10" fmla="*/ 0 w 32"/>
                  <a:gd name="T11" fmla="*/ 681 h 1427"/>
                  <a:gd name="T12" fmla="*/ 0 w 32"/>
                  <a:gd name="T13" fmla="*/ 36 h 1427"/>
                  <a:gd name="T14" fmla="*/ 32 w 32"/>
                  <a:gd name="T15" fmla="*/ 0 h 1427"/>
                  <a:gd name="T16" fmla="*/ 32 w 32"/>
                  <a:gd name="T17" fmla="*/ 641 h 1427"/>
                  <a:gd name="T18" fmla="*/ 0 w 32"/>
                  <a:gd name="T19" fmla="*/ 681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427">
                    <a:moveTo>
                      <a:pt x="0" y="1394"/>
                    </a:moveTo>
                    <a:lnTo>
                      <a:pt x="0" y="798"/>
                    </a:lnTo>
                    <a:lnTo>
                      <a:pt x="32" y="830"/>
                    </a:lnTo>
                    <a:lnTo>
                      <a:pt x="32" y="1427"/>
                    </a:lnTo>
                    <a:lnTo>
                      <a:pt x="0" y="1394"/>
                    </a:lnTo>
                    <a:close/>
                    <a:moveTo>
                      <a:pt x="0" y="68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41"/>
                    </a:lnTo>
                    <a:lnTo>
                      <a:pt x="0" y="681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52" name="Freeform 107">
                <a:extLst>
                  <a:ext uri="{FF2B5EF4-FFF2-40B4-BE49-F238E27FC236}">
                    <a16:creationId xmlns:a16="http://schemas.microsoft.com/office/drawing/2014/main" id="{12FC83B0-9DAD-E803-C862-BD92433522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3" y="9410"/>
                <a:ext cx="33" cy="1495"/>
              </a:xfrm>
              <a:custGeom>
                <a:avLst/>
                <a:gdLst>
                  <a:gd name="T0" fmla="*/ 0 w 33"/>
                  <a:gd name="T1" fmla="*/ 1463 h 1495"/>
                  <a:gd name="T2" fmla="*/ 0 w 33"/>
                  <a:gd name="T3" fmla="*/ 866 h 1495"/>
                  <a:gd name="T4" fmla="*/ 33 w 33"/>
                  <a:gd name="T5" fmla="*/ 894 h 1495"/>
                  <a:gd name="T6" fmla="*/ 33 w 33"/>
                  <a:gd name="T7" fmla="*/ 1495 h 1495"/>
                  <a:gd name="T8" fmla="*/ 0 w 33"/>
                  <a:gd name="T9" fmla="*/ 1463 h 1495"/>
                  <a:gd name="T10" fmla="*/ 0 w 33"/>
                  <a:gd name="T11" fmla="*/ 677 h 1495"/>
                  <a:gd name="T12" fmla="*/ 0 w 33"/>
                  <a:gd name="T13" fmla="*/ 36 h 1495"/>
                  <a:gd name="T14" fmla="*/ 33 w 33"/>
                  <a:gd name="T15" fmla="*/ 0 h 1495"/>
                  <a:gd name="T16" fmla="*/ 33 w 33"/>
                  <a:gd name="T17" fmla="*/ 641 h 1495"/>
                  <a:gd name="T18" fmla="*/ 0 w 33"/>
                  <a:gd name="T19" fmla="*/ 677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495">
                    <a:moveTo>
                      <a:pt x="0" y="1463"/>
                    </a:moveTo>
                    <a:lnTo>
                      <a:pt x="0" y="866"/>
                    </a:lnTo>
                    <a:lnTo>
                      <a:pt x="33" y="894"/>
                    </a:lnTo>
                    <a:lnTo>
                      <a:pt x="33" y="1495"/>
                    </a:lnTo>
                    <a:lnTo>
                      <a:pt x="0" y="1463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41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53" name="Freeform 108">
                <a:extLst>
                  <a:ext uri="{FF2B5EF4-FFF2-40B4-BE49-F238E27FC236}">
                    <a16:creationId xmlns:a16="http://schemas.microsoft.com/office/drawing/2014/main" id="{803A2CCF-8FAC-FA84-A9EF-FE70C9171B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6" y="9374"/>
                <a:ext cx="32" cy="1559"/>
              </a:xfrm>
              <a:custGeom>
                <a:avLst/>
                <a:gdLst>
                  <a:gd name="T0" fmla="*/ 0 w 32"/>
                  <a:gd name="T1" fmla="*/ 1531 h 1559"/>
                  <a:gd name="T2" fmla="*/ 0 w 32"/>
                  <a:gd name="T3" fmla="*/ 930 h 1559"/>
                  <a:gd name="T4" fmla="*/ 32 w 32"/>
                  <a:gd name="T5" fmla="*/ 963 h 1559"/>
                  <a:gd name="T6" fmla="*/ 32 w 32"/>
                  <a:gd name="T7" fmla="*/ 1559 h 1559"/>
                  <a:gd name="T8" fmla="*/ 0 w 32"/>
                  <a:gd name="T9" fmla="*/ 1531 h 1559"/>
                  <a:gd name="T10" fmla="*/ 0 w 32"/>
                  <a:gd name="T11" fmla="*/ 677 h 1559"/>
                  <a:gd name="T12" fmla="*/ 0 w 32"/>
                  <a:gd name="T13" fmla="*/ 36 h 1559"/>
                  <a:gd name="T14" fmla="*/ 32 w 32"/>
                  <a:gd name="T15" fmla="*/ 0 h 1559"/>
                  <a:gd name="T16" fmla="*/ 32 w 32"/>
                  <a:gd name="T17" fmla="*/ 636 h 1559"/>
                  <a:gd name="T18" fmla="*/ 0 w 32"/>
                  <a:gd name="T19" fmla="*/ 677 h 1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559">
                    <a:moveTo>
                      <a:pt x="0" y="1531"/>
                    </a:moveTo>
                    <a:lnTo>
                      <a:pt x="0" y="930"/>
                    </a:lnTo>
                    <a:lnTo>
                      <a:pt x="32" y="963"/>
                    </a:lnTo>
                    <a:lnTo>
                      <a:pt x="32" y="1559"/>
                    </a:lnTo>
                    <a:lnTo>
                      <a:pt x="0" y="1531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6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54" name="Freeform 109">
                <a:extLst>
                  <a:ext uri="{FF2B5EF4-FFF2-40B4-BE49-F238E27FC236}">
                    <a16:creationId xmlns:a16="http://schemas.microsoft.com/office/drawing/2014/main" id="{4E9D4D2B-C738-98FD-B93F-7FFFBE94AB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68" y="9333"/>
                <a:ext cx="32" cy="1632"/>
              </a:xfrm>
              <a:custGeom>
                <a:avLst/>
                <a:gdLst>
                  <a:gd name="T0" fmla="*/ 0 w 32"/>
                  <a:gd name="T1" fmla="*/ 1600 h 1632"/>
                  <a:gd name="T2" fmla="*/ 0 w 32"/>
                  <a:gd name="T3" fmla="*/ 1004 h 1632"/>
                  <a:gd name="T4" fmla="*/ 32 w 32"/>
                  <a:gd name="T5" fmla="*/ 1036 h 1632"/>
                  <a:gd name="T6" fmla="*/ 32 w 32"/>
                  <a:gd name="T7" fmla="*/ 1632 h 1632"/>
                  <a:gd name="T8" fmla="*/ 0 w 32"/>
                  <a:gd name="T9" fmla="*/ 1600 h 1632"/>
                  <a:gd name="T10" fmla="*/ 0 w 32"/>
                  <a:gd name="T11" fmla="*/ 677 h 1632"/>
                  <a:gd name="T12" fmla="*/ 0 w 32"/>
                  <a:gd name="T13" fmla="*/ 41 h 1632"/>
                  <a:gd name="T14" fmla="*/ 32 w 32"/>
                  <a:gd name="T15" fmla="*/ 0 h 1632"/>
                  <a:gd name="T16" fmla="*/ 32 w 32"/>
                  <a:gd name="T17" fmla="*/ 637 h 1632"/>
                  <a:gd name="T18" fmla="*/ 0 w 32"/>
                  <a:gd name="T19" fmla="*/ 677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32">
                    <a:moveTo>
                      <a:pt x="0" y="1600"/>
                    </a:moveTo>
                    <a:lnTo>
                      <a:pt x="0" y="1004"/>
                    </a:lnTo>
                    <a:lnTo>
                      <a:pt x="32" y="1036"/>
                    </a:lnTo>
                    <a:lnTo>
                      <a:pt x="32" y="1632"/>
                    </a:lnTo>
                    <a:lnTo>
                      <a:pt x="0" y="1600"/>
                    </a:lnTo>
                    <a:close/>
                    <a:moveTo>
                      <a:pt x="0" y="677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55" name="Freeform 110">
                <a:extLst>
                  <a:ext uri="{FF2B5EF4-FFF2-40B4-BE49-F238E27FC236}">
                    <a16:creationId xmlns:a16="http://schemas.microsoft.com/office/drawing/2014/main" id="{35B7383E-0038-AF86-B377-9FDDA24416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00" y="9297"/>
                <a:ext cx="32" cy="1696"/>
              </a:xfrm>
              <a:custGeom>
                <a:avLst/>
                <a:gdLst>
                  <a:gd name="T0" fmla="*/ 0 w 32"/>
                  <a:gd name="T1" fmla="*/ 1668 h 1696"/>
                  <a:gd name="T2" fmla="*/ 0 w 32"/>
                  <a:gd name="T3" fmla="*/ 1072 h 1696"/>
                  <a:gd name="T4" fmla="*/ 32 w 32"/>
                  <a:gd name="T5" fmla="*/ 1100 h 1696"/>
                  <a:gd name="T6" fmla="*/ 32 w 32"/>
                  <a:gd name="T7" fmla="*/ 1696 h 1696"/>
                  <a:gd name="T8" fmla="*/ 0 w 32"/>
                  <a:gd name="T9" fmla="*/ 1668 h 1696"/>
                  <a:gd name="T10" fmla="*/ 0 w 32"/>
                  <a:gd name="T11" fmla="*/ 673 h 1696"/>
                  <a:gd name="T12" fmla="*/ 0 w 32"/>
                  <a:gd name="T13" fmla="*/ 36 h 1696"/>
                  <a:gd name="T14" fmla="*/ 32 w 32"/>
                  <a:gd name="T15" fmla="*/ 0 h 1696"/>
                  <a:gd name="T16" fmla="*/ 32 w 32"/>
                  <a:gd name="T17" fmla="*/ 637 h 1696"/>
                  <a:gd name="T18" fmla="*/ 0 w 32"/>
                  <a:gd name="T19" fmla="*/ 67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96">
                    <a:moveTo>
                      <a:pt x="0" y="1668"/>
                    </a:moveTo>
                    <a:lnTo>
                      <a:pt x="0" y="1072"/>
                    </a:lnTo>
                    <a:lnTo>
                      <a:pt x="32" y="1100"/>
                    </a:lnTo>
                    <a:lnTo>
                      <a:pt x="32" y="1696"/>
                    </a:lnTo>
                    <a:lnTo>
                      <a:pt x="0" y="1668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56" name="Freeform 111">
                <a:extLst>
                  <a:ext uri="{FF2B5EF4-FFF2-40B4-BE49-F238E27FC236}">
                    <a16:creationId xmlns:a16="http://schemas.microsoft.com/office/drawing/2014/main" id="{A2EFCE7C-80FD-9E10-DBE9-EB12141C61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32" y="9261"/>
                <a:ext cx="33" cy="1765"/>
              </a:xfrm>
              <a:custGeom>
                <a:avLst/>
                <a:gdLst>
                  <a:gd name="T0" fmla="*/ 0 w 33"/>
                  <a:gd name="T1" fmla="*/ 1732 h 1765"/>
                  <a:gd name="T2" fmla="*/ 0 w 33"/>
                  <a:gd name="T3" fmla="*/ 1136 h 1765"/>
                  <a:gd name="T4" fmla="*/ 33 w 33"/>
                  <a:gd name="T5" fmla="*/ 1168 h 1765"/>
                  <a:gd name="T6" fmla="*/ 33 w 33"/>
                  <a:gd name="T7" fmla="*/ 1765 h 1765"/>
                  <a:gd name="T8" fmla="*/ 0 w 33"/>
                  <a:gd name="T9" fmla="*/ 1732 h 1765"/>
                  <a:gd name="T10" fmla="*/ 0 w 33"/>
                  <a:gd name="T11" fmla="*/ 673 h 1765"/>
                  <a:gd name="T12" fmla="*/ 0 w 33"/>
                  <a:gd name="T13" fmla="*/ 36 h 1765"/>
                  <a:gd name="T14" fmla="*/ 33 w 33"/>
                  <a:gd name="T15" fmla="*/ 0 h 1765"/>
                  <a:gd name="T16" fmla="*/ 33 w 33"/>
                  <a:gd name="T17" fmla="*/ 632 h 1765"/>
                  <a:gd name="T18" fmla="*/ 0 w 33"/>
                  <a:gd name="T19" fmla="*/ 673 h 1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765">
                    <a:moveTo>
                      <a:pt x="0" y="1732"/>
                    </a:moveTo>
                    <a:lnTo>
                      <a:pt x="0" y="1136"/>
                    </a:lnTo>
                    <a:lnTo>
                      <a:pt x="33" y="1168"/>
                    </a:lnTo>
                    <a:lnTo>
                      <a:pt x="33" y="1765"/>
                    </a:lnTo>
                    <a:lnTo>
                      <a:pt x="0" y="1732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32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57" name="Freeform 112">
                <a:extLst>
                  <a:ext uri="{FF2B5EF4-FFF2-40B4-BE49-F238E27FC236}">
                    <a16:creationId xmlns:a16="http://schemas.microsoft.com/office/drawing/2014/main" id="{6AEE64C0-51A7-A3D4-763E-028DE705BB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5" y="9225"/>
                <a:ext cx="32" cy="1829"/>
              </a:xfrm>
              <a:custGeom>
                <a:avLst/>
                <a:gdLst>
                  <a:gd name="T0" fmla="*/ 0 w 32"/>
                  <a:gd name="T1" fmla="*/ 1801 h 1829"/>
                  <a:gd name="T2" fmla="*/ 0 w 32"/>
                  <a:gd name="T3" fmla="*/ 1204 h 1829"/>
                  <a:gd name="T4" fmla="*/ 32 w 32"/>
                  <a:gd name="T5" fmla="*/ 1233 h 1829"/>
                  <a:gd name="T6" fmla="*/ 32 w 32"/>
                  <a:gd name="T7" fmla="*/ 1829 h 1829"/>
                  <a:gd name="T8" fmla="*/ 0 w 32"/>
                  <a:gd name="T9" fmla="*/ 1801 h 1829"/>
                  <a:gd name="T10" fmla="*/ 0 w 32"/>
                  <a:gd name="T11" fmla="*/ 668 h 1829"/>
                  <a:gd name="T12" fmla="*/ 0 w 32"/>
                  <a:gd name="T13" fmla="*/ 36 h 1829"/>
                  <a:gd name="T14" fmla="*/ 32 w 32"/>
                  <a:gd name="T15" fmla="*/ 0 h 1829"/>
                  <a:gd name="T16" fmla="*/ 32 w 32"/>
                  <a:gd name="T17" fmla="*/ 628 h 1829"/>
                  <a:gd name="T18" fmla="*/ 0 w 32"/>
                  <a:gd name="T19" fmla="*/ 668 h 1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29">
                    <a:moveTo>
                      <a:pt x="0" y="1801"/>
                    </a:moveTo>
                    <a:lnTo>
                      <a:pt x="0" y="1204"/>
                    </a:lnTo>
                    <a:lnTo>
                      <a:pt x="32" y="1233"/>
                    </a:lnTo>
                    <a:lnTo>
                      <a:pt x="32" y="1829"/>
                    </a:lnTo>
                    <a:lnTo>
                      <a:pt x="0" y="1801"/>
                    </a:lnTo>
                    <a:close/>
                    <a:moveTo>
                      <a:pt x="0" y="668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8"/>
                    </a:lnTo>
                    <a:lnTo>
                      <a:pt x="0" y="668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58" name="Freeform 113">
                <a:extLst>
                  <a:ext uri="{FF2B5EF4-FFF2-40B4-BE49-F238E27FC236}">
                    <a16:creationId xmlns:a16="http://schemas.microsoft.com/office/drawing/2014/main" id="{D6783EFA-1B3B-7D69-93BE-913FFB21FD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97" y="9184"/>
                <a:ext cx="32" cy="1902"/>
              </a:xfrm>
              <a:custGeom>
                <a:avLst/>
                <a:gdLst>
                  <a:gd name="T0" fmla="*/ 0 w 32"/>
                  <a:gd name="T1" fmla="*/ 1870 h 1902"/>
                  <a:gd name="T2" fmla="*/ 0 w 32"/>
                  <a:gd name="T3" fmla="*/ 1274 h 1902"/>
                  <a:gd name="T4" fmla="*/ 32 w 32"/>
                  <a:gd name="T5" fmla="*/ 1306 h 1902"/>
                  <a:gd name="T6" fmla="*/ 32 w 32"/>
                  <a:gd name="T7" fmla="*/ 1902 h 1902"/>
                  <a:gd name="T8" fmla="*/ 0 w 32"/>
                  <a:gd name="T9" fmla="*/ 1870 h 1902"/>
                  <a:gd name="T10" fmla="*/ 0 w 32"/>
                  <a:gd name="T11" fmla="*/ 669 h 1902"/>
                  <a:gd name="T12" fmla="*/ 0 w 32"/>
                  <a:gd name="T13" fmla="*/ 41 h 1902"/>
                  <a:gd name="T14" fmla="*/ 32 w 32"/>
                  <a:gd name="T15" fmla="*/ 0 h 1902"/>
                  <a:gd name="T16" fmla="*/ 32 w 32"/>
                  <a:gd name="T17" fmla="*/ 633 h 1902"/>
                  <a:gd name="T18" fmla="*/ 0 w 32"/>
                  <a:gd name="T19" fmla="*/ 669 h 1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902">
                    <a:moveTo>
                      <a:pt x="0" y="1870"/>
                    </a:moveTo>
                    <a:lnTo>
                      <a:pt x="0" y="1274"/>
                    </a:lnTo>
                    <a:lnTo>
                      <a:pt x="32" y="1306"/>
                    </a:lnTo>
                    <a:lnTo>
                      <a:pt x="32" y="1902"/>
                    </a:lnTo>
                    <a:lnTo>
                      <a:pt x="0" y="1870"/>
                    </a:lnTo>
                    <a:close/>
                    <a:moveTo>
                      <a:pt x="0" y="669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3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59" name="Freeform 114">
                <a:extLst>
                  <a:ext uri="{FF2B5EF4-FFF2-40B4-BE49-F238E27FC236}">
                    <a16:creationId xmlns:a16="http://schemas.microsoft.com/office/drawing/2014/main" id="{3CD752EB-8FB4-8274-020B-ED6E4E1B62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29" y="9148"/>
                <a:ext cx="28" cy="1966"/>
              </a:xfrm>
              <a:custGeom>
                <a:avLst/>
                <a:gdLst>
                  <a:gd name="T0" fmla="*/ 0 w 28"/>
                  <a:gd name="T1" fmla="*/ 1938 h 1966"/>
                  <a:gd name="T2" fmla="*/ 0 w 28"/>
                  <a:gd name="T3" fmla="*/ 1342 h 1966"/>
                  <a:gd name="T4" fmla="*/ 28 w 28"/>
                  <a:gd name="T5" fmla="*/ 1374 h 1966"/>
                  <a:gd name="T6" fmla="*/ 28 w 28"/>
                  <a:gd name="T7" fmla="*/ 1966 h 1966"/>
                  <a:gd name="T8" fmla="*/ 0 w 28"/>
                  <a:gd name="T9" fmla="*/ 1938 h 1966"/>
                  <a:gd name="T10" fmla="*/ 0 w 28"/>
                  <a:gd name="T11" fmla="*/ 669 h 1966"/>
                  <a:gd name="T12" fmla="*/ 0 w 28"/>
                  <a:gd name="T13" fmla="*/ 36 h 1966"/>
                  <a:gd name="T14" fmla="*/ 28 w 28"/>
                  <a:gd name="T15" fmla="*/ 0 h 1966"/>
                  <a:gd name="T16" fmla="*/ 28 w 28"/>
                  <a:gd name="T17" fmla="*/ 629 h 1966"/>
                  <a:gd name="T18" fmla="*/ 0 w 28"/>
                  <a:gd name="T19" fmla="*/ 669 h 1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966">
                    <a:moveTo>
                      <a:pt x="0" y="1938"/>
                    </a:moveTo>
                    <a:lnTo>
                      <a:pt x="0" y="1342"/>
                    </a:lnTo>
                    <a:lnTo>
                      <a:pt x="28" y="1374"/>
                    </a:lnTo>
                    <a:lnTo>
                      <a:pt x="28" y="1966"/>
                    </a:lnTo>
                    <a:lnTo>
                      <a:pt x="0" y="1938"/>
                    </a:lnTo>
                    <a:close/>
                    <a:moveTo>
                      <a:pt x="0" y="669"/>
                    </a:moveTo>
                    <a:lnTo>
                      <a:pt x="0" y="36"/>
                    </a:lnTo>
                    <a:lnTo>
                      <a:pt x="28" y="0"/>
                    </a:lnTo>
                    <a:lnTo>
                      <a:pt x="28" y="629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60" name="Freeform 115">
                <a:extLst>
                  <a:ext uri="{FF2B5EF4-FFF2-40B4-BE49-F238E27FC236}">
                    <a16:creationId xmlns:a16="http://schemas.microsoft.com/office/drawing/2014/main" id="{DB57B36C-F0CD-AC0C-D057-86E755501B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57" y="9112"/>
                <a:ext cx="33" cy="2035"/>
              </a:xfrm>
              <a:custGeom>
                <a:avLst/>
                <a:gdLst>
                  <a:gd name="T0" fmla="*/ 0 w 33"/>
                  <a:gd name="T1" fmla="*/ 2002 h 2035"/>
                  <a:gd name="T2" fmla="*/ 0 w 33"/>
                  <a:gd name="T3" fmla="*/ 1410 h 2035"/>
                  <a:gd name="T4" fmla="*/ 33 w 33"/>
                  <a:gd name="T5" fmla="*/ 1438 h 2035"/>
                  <a:gd name="T6" fmla="*/ 33 w 33"/>
                  <a:gd name="T7" fmla="*/ 2035 h 2035"/>
                  <a:gd name="T8" fmla="*/ 0 w 33"/>
                  <a:gd name="T9" fmla="*/ 2002 h 2035"/>
                  <a:gd name="T10" fmla="*/ 0 w 33"/>
                  <a:gd name="T11" fmla="*/ 665 h 2035"/>
                  <a:gd name="T12" fmla="*/ 0 w 33"/>
                  <a:gd name="T13" fmla="*/ 36 h 2035"/>
                  <a:gd name="T14" fmla="*/ 33 w 33"/>
                  <a:gd name="T15" fmla="*/ 0 h 2035"/>
                  <a:gd name="T16" fmla="*/ 33 w 33"/>
                  <a:gd name="T17" fmla="*/ 624 h 2035"/>
                  <a:gd name="T18" fmla="*/ 0 w 33"/>
                  <a:gd name="T19" fmla="*/ 665 h 2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035">
                    <a:moveTo>
                      <a:pt x="0" y="2002"/>
                    </a:moveTo>
                    <a:lnTo>
                      <a:pt x="0" y="1410"/>
                    </a:lnTo>
                    <a:lnTo>
                      <a:pt x="33" y="1438"/>
                    </a:lnTo>
                    <a:lnTo>
                      <a:pt x="33" y="2035"/>
                    </a:lnTo>
                    <a:lnTo>
                      <a:pt x="0" y="2002"/>
                    </a:lnTo>
                    <a:close/>
                    <a:moveTo>
                      <a:pt x="0" y="665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24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61" name="Freeform 116">
                <a:extLst>
                  <a:ext uri="{FF2B5EF4-FFF2-40B4-BE49-F238E27FC236}">
                    <a16:creationId xmlns:a16="http://schemas.microsoft.com/office/drawing/2014/main" id="{813B040D-1B46-FE7D-0A09-DFBB4898E9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90" y="9076"/>
                <a:ext cx="32" cy="2103"/>
              </a:xfrm>
              <a:custGeom>
                <a:avLst/>
                <a:gdLst>
                  <a:gd name="T0" fmla="*/ 0 w 32"/>
                  <a:gd name="T1" fmla="*/ 2071 h 2103"/>
                  <a:gd name="T2" fmla="*/ 0 w 32"/>
                  <a:gd name="T3" fmla="*/ 1474 h 2103"/>
                  <a:gd name="T4" fmla="*/ 32 w 32"/>
                  <a:gd name="T5" fmla="*/ 1506 h 2103"/>
                  <a:gd name="T6" fmla="*/ 32 w 32"/>
                  <a:gd name="T7" fmla="*/ 2103 h 2103"/>
                  <a:gd name="T8" fmla="*/ 0 w 32"/>
                  <a:gd name="T9" fmla="*/ 2071 h 2103"/>
                  <a:gd name="T10" fmla="*/ 0 w 32"/>
                  <a:gd name="T11" fmla="*/ 660 h 2103"/>
                  <a:gd name="T12" fmla="*/ 0 w 32"/>
                  <a:gd name="T13" fmla="*/ 36 h 2103"/>
                  <a:gd name="T14" fmla="*/ 32 w 32"/>
                  <a:gd name="T15" fmla="*/ 0 h 2103"/>
                  <a:gd name="T16" fmla="*/ 32 w 32"/>
                  <a:gd name="T17" fmla="*/ 620 h 2103"/>
                  <a:gd name="T18" fmla="*/ 0 w 32"/>
                  <a:gd name="T19" fmla="*/ 660 h 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03">
                    <a:moveTo>
                      <a:pt x="0" y="2071"/>
                    </a:moveTo>
                    <a:lnTo>
                      <a:pt x="0" y="1474"/>
                    </a:lnTo>
                    <a:lnTo>
                      <a:pt x="32" y="1506"/>
                    </a:lnTo>
                    <a:lnTo>
                      <a:pt x="32" y="2103"/>
                    </a:lnTo>
                    <a:lnTo>
                      <a:pt x="0" y="2071"/>
                    </a:lnTo>
                    <a:close/>
                    <a:moveTo>
                      <a:pt x="0" y="660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0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62" name="Freeform 117">
                <a:extLst>
                  <a:ext uri="{FF2B5EF4-FFF2-40B4-BE49-F238E27FC236}">
                    <a16:creationId xmlns:a16="http://schemas.microsoft.com/office/drawing/2014/main" id="{D2B1DC93-EFA4-3655-E72E-7CFF9A4279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2" y="9072"/>
                <a:ext cx="32" cy="2135"/>
              </a:xfrm>
              <a:custGeom>
                <a:avLst/>
                <a:gdLst>
                  <a:gd name="T0" fmla="*/ 0 w 32"/>
                  <a:gd name="T1" fmla="*/ 2107 h 2135"/>
                  <a:gd name="T2" fmla="*/ 0 w 32"/>
                  <a:gd name="T3" fmla="*/ 1510 h 2135"/>
                  <a:gd name="T4" fmla="*/ 32 w 32"/>
                  <a:gd name="T5" fmla="*/ 1539 h 2135"/>
                  <a:gd name="T6" fmla="*/ 32 w 32"/>
                  <a:gd name="T7" fmla="*/ 2135 h 2135"/>
                  <a:gd name="T8" fmla="*/ 0 w 32"/>
                  <a:gd name="T9" fmla="*/ 2107 h 2135"/>
                  <a:gd name="T10" fmla="*/ 0 w 32"/>
                  <a:gd name="T11" fmla="*/ 624 h 2135"/>
                  <a:gd name="T12" fmla="*/ 0 w 32"/>
                  <a:gd name="T13" fmla="*/ 4 h 2135"/>
                  <a:gd name="T14" fmla="*/ 4 w 32"/>
                  <a:gd name="T15" fmla="*/ 0 h 2135"/>
                  <a:gd name="T16" fmla="*/ 32 w 32"/>
                  <a:gd name="T17" fmla="*/ 0 h 2135"/>
                  <a:gd name="T18" fmla="*/ 32 w 32"/>
                  <a:gd name="T19" fmla="*/ 588 h 2135"/>
                  <a:gd name="T20" fmla="*/ 0 w 32"/>
                  <a:gd name="T21" fmla="*/ 624 h 2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2135">
                    <a:moveTo>
                      <a:pt x="0" y="2107"/>
                    </a:moveTo>
                    <a:lnTo>
                      <a:pt x="0" y="1510"/>
                    </a:lnTo>
                    <a:lnTo>
                      <a:pt x="32" y="1539"/>
                    </a:lnTo>
                    <a:lnTo>
                      <a:pt x="32" y="2135"/>
                    </a:lnTo>
                    <a:lnTo>
                      <a:pt x="0" y="2107"/>
                    </a:lnTo>
                    <a:close/>
                    <a:moveTo>
                      <a:pt x="0" y="62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2" y="588"/>
                    </a:lnTo>
                    <a:lnTo>
                      <a:pt x="0" y="624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63" name="Freeform 118">
                <a:extLst>
                  <a:ext uri="{FF2B5EF4-FFF2-40B4-BE49-F238E27FC236}">
                    <a16:creationId xmlns:a16="http://schemas.microsoft.com/office/drawing/2014/main" id="{7BA7637A-664F-27A5-0467-A9558ABF19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54" y="9072"/>
                <a:ext cx="32" cy="2167"/>
              </a:xfrm>
              <a:custGeom>
                <a:avLst/>
                <a:gdLst>
                  <a:gd name="T0" fmla="*/ 0 w 32"/>
                  <a:gd name="T1" fmla="*/ 2135 h 2167"/>
                  <a:gd name="T2" fmla="*/ 0 w 32"/>
                  <a:gd name="T3" fmla="*/ 1539 h 2167"/>
                  <a:gd name="T4" fmla="*/ 32 w 32"/>
                  <a:gd name="T5" fmla="*/ 1571 h 2167"/>
                  <a:gd name="T6" fmla="*/ 32 w 32"/>
                  <a:gd name="T7" fmla="*/ 2167 h 2167"/>
                  <a:gd name="T8" fmla="*/ 0 w 32"/>
                  <a:gd name="T9" fmla="*/ 2135 h 2167"/>
                  <a:gd name="T10" fmla="*/ 0 w 32"/>
                  <a:gd name="T11" fmla="*/ 588 h 2167"/>
                  <a:gd name="T12" fmla="*/ 0 w 32"/>
                  <a:gd name="T13" fmla="*/ 0 h 2167"/>
                  <a:gd name="T14" fmla="*/ 32 w 32"/>
                  <a:gd name="T15" fmla="*/ 0 h 2167"/>
                  <a:gd name="T16" fmla="*/ 32 w 32"/>
                  <a:gd name="T17" fmla="*/ 547 h 2167"/>
                  <a:gd name="T18" fmla="*/ 0 w 32"/>
                  <a:gd name="T19" fmla="*/ 588 h 2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67">
                    <a:moveTo>
                      <a:pt x="0" y="2135"/>
                    </a:moveTo>
                    <a:lnTo>
                      <a:pt x="0" y="1539"/>
                    </a:lnTo>
                    <a:lnTo>
                      <a:pt x="32" y="1571"/>
                    </a:lnTo>
                    <a:lnTo>
                      <a:pt x="32" y="2167"/>
                    </a:lnTo>
                    <a:lnTo>
                      <a:pt x="0" y="2135"/>
                    </a:lnTo>
                    <a:close/>
                    <a:moveTo>
                      <a:pt x="0" y="588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547"/>
                    </a:lnTo>
                    <a:lnTo>
                      <a:pt x="0" y="58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64" name="Freeform 119">
                <a:extLst>
                  <a:ext uri="{FF2B5EF4-FFF2-40B4-BE49-F238E27FC236}">
                    <a16:creationId xmlns:a16="http://schemas.microsoft.com/office/drawing/2014/main" id="{5270BAF9-2EEE-EB31-8F8D-FE6DE1B325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86" y="9072"/>
                <a:ext cx="33" cy="2195"/>
              </a:xfrm>
              <a:custGeom>
                <a:avLst/>
                <a:gdLst>
                  <a:gd name="T0" fmla="*/ 0 w 33"/>
                  <a:gd name="T1" fmla="*/ 2167 h 2195"/>
                  <a:gd name="T2" fmla="*/ 0 w 33"/>
                  <a:gd name="T3" fmla="*/ 1571 h 2195"/>
                  <a:gd name="T4" fmla="*/ 33 w 33"/>
                  <a:gd name="T5" fmla="*/ 1603 h 2195"/>
                  <a:gd name="T6" fmla="*/ 33 w 33"/>
                  <a:gd name="T7" fmla="*/ 2195 h 2195"/>
                  <a:gd name="T8" fmla="*/ 0 w 33"/>
                  <a:gd name="T9" fmla="*/ 2167 h 2195"/>
                  <a:gd name="T10" fmla="*/ 0 w 33"/>
                  <a:gd name="T11" fmla="*/ 547 h 2195"/>
                  <a:gd name="T12" fmla="*/ 0 w 33"/>
                  <a:gd name="T13" fmla="*/ 0 h 2195"/>
                  <a:gd name="T14" fmla="*/ 33 w 33"/>
                  <a:gd name="T15" fmla="*/ 0 h 2195"/>
                  <a:gd name="T16" fmla="*/ 33 w 33"/>
                  <a:gd name="T17" fmla="*/ 507 h 2195"/>
                  <a:gd name="T18" fmla="*/ 0 w 33"/>
                  <a:gd name="T19" fmla="*/ 547 h 2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195">
                    <a:moveTo>
                      <a:pt x="0" y="2167"/>
                    </a:moveTo>
                    <a:lnTo>
                      <a:pt x="0" y="1571"/>
                    </a:lnTo>
                    <a:lnTo>
                      <a:pt x="33" y="1603"/>
                    </a:lnTo>
                    <a:lnTo>
                      <a:pt x="33" y="2195"/>
                    </a:lnTo>
                    <a:lnTo>
                      <a:pt x="0" y="2167"/>
                    </a:lnTo>
                    <a:close/>
                    <a:moveTo>
                      <a:pt x="0" y="547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507"/>
                    </a:lnTo>
                    <a:lnTo>
                      <a:pt x="0" y="54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65" name="Freeform 120">
                <a:extLst>
                  <a:ext uri="{FF2B5EF4-FFF2-40B4-BE49-F238E27FC236}">
                    <a16:creationId xmlns:a16="http://schemas.microsoft.com/office/drawing/2014/main" id="{DF07A2D9-77C3-52B9-0CEE-A967393E1C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19" y="9072"/>
                <a:ext cx="32" cy="2228"/>
              </a:xfrm>
              <a:custGeom>
                <a:avLst/>
                <a:gdLst>
                  <a:gd name="T0" fmla="*/ 0 w 32"/>
                  <a:gd name="T1" fmla="*/ 2195 h 2228"/>
                  <a:gd name="T2" fmla="*/ 0 w 32"/>
                  <a:gd name="T3" fmla="*/ 1603 h 2228"/>
                  <a:gd name="T4" fmla="*/ 32 w 32"/>
                  <a:gd name="T5" fmla="*/ 1631 h 2228"/>
                  <a:gd name="T6" fmla="*/ 32 w 32"/>
                  <a:gd name="T7" fmla="*/ 2228 h 2228"/>
                  <a:gd name="T8" fmla="*/ 0 w 32"/>
                  <a:gd name="T9" fmla="*/ 2195 h 2228"/>
                  <a:gd name="T10" fmla="*/ 0 w 32"/>
                  <a:gd name="T11" fmla="*/ 507 h 2228"/>
                  <a:gd name="T12" fmla="*/ 0 w 32"/>
                  <a:gd name="T13" fmla="*/ 0 h 2228"/>
                  <a:gd name="T14" fmla="*/ 32 w 32"/>
                  <a:gd name="T15" fmla="*/ 0 h 2228"/>
                  <a:gd name="T16" fmla="*/ 32 w 32"/>
                  <a:gd name="T17" fmla="*/ 471 h 2228"/>
                  <a:gd name="T18" fmla="*/ 0 w 32"/>
                  <a:gd name="T19" fmla="*/ 507 h 2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28">
                    <a:moveTo>
                      <a:pt x="0" y="2195"/>
                    </a:moveTo>
                    <a:lnTo>
                      <a:pt x="0" y="1603"/>
                    </a:lnTo>
                    <a:lnTo>
                      <a:pt x="32" y="1631"/>
                    </a:lnTo>
                    <a:lnTo>
                      <a:pt x="32" y="2228"/>
                    </a:lnTo>
                    <a:lnTo>
                      <a:pt x="0" y="2195"/>
                    </a:lnTo>
                    <a:close/>
                    <a:moveTo>
                      <a:pt x="0" y="507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71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66" name="Freeform 121">
                <a:extLst>
                  <a:ext uri="{FF2B5EF4-FFF2-40B4-BE49-F238E27FC236}">
                    <a16:creationId xmlns:a16="http://schemas.microsoft.com/office/drawing/2014/main" id="{CF27AEBA-2AD9-3210-6246-AF9D808B36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1" y="9072"/>
                <a:ext cx="32" cy="2256"/>
              </a:xfrm>
              <a:custGeom>
                <a:avLst/>
                <a:gdLst>
                  <a:gd name="T0" fmla="*/ 0 w 32"/>
                  <a:gd name="T1" fmla="*/ 2228 h 2256"/>
                  <a:gd name="T2" fmla="*/ 0 w 32"/>
                  <a:gd name="T3" fmla="*/ 1631 h 2256"/>
                  <a:gd name="T4" fmla="*/ 32 w 32"/>
                  <a:gd name="T5" fmla="*/ 1664 h 2256"/>
                  <a:gd name="T6" fmla="*/ 32 w 32"/>
                  <a:gd name="T7" fmla="*/ 2256 h 2256"/>
                  <a:gd name="T8" fmla="*/ 0 w 32"/>
                  <a:gd name="T9" fmla="*/ 2228 h 2256"/>
                  <a:gd name="T10" fmla="*/ 0 w 32"/>
                  <a:gd name="T11" fmla="*/ 471 h 2256"/>
                  <a:gd name="T12" fmla="*/ 0 w 32"/>
                  <a:gd name="T13" fmla="*/ 0 h 2256"/>
                  <a:gd name="T14" fmla="*/ 32 w 32"/>
                  <a:gd name="T15" fmla="*/ 0 h 2256"/>
                  <a:gd name="T16" fmla="*/ 32 w 32"/>
                  <a:gd name="T17" fmla="*/ 431 h 2256"/>
                  <a:gd name="T18" fmla="*/ 0 w 32"/>
                  <a:gd name="T19" fmla="*/ 471 h 2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56">
                    <a:moveTo>
                      <a:pt x="0" y="2228"/>
                    </a:moveTo>
                    <a:lnTo>
                      <a:pt x="0" y="1631"/>
                    </a:lnTo>
                    <a:lnTo>
                      <a:pt x="32" y="1664"/>
                    </a:lnTo>
                    <a:lnTo>
                      <a:pt x="32" y="2256"/>
                    </a:lnTo>
                    <a:lnTo>
                      <a:pt x="0" y="2228"/>
                    </a:lnTo>
                    <a:close/>
                    <a:moveTo>
                      <a:pt x="0" y="4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31"/>
                    </a:lnTo>
                    <a:lnTo>
                      <a:pt x="0" y="471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67" name="Freeform 122">
                <a:extLst>
                  <a:ext uri="{FF2B5EF4-FFF2-40B4-BE49-F238E27FC236}">
                    <a16:creationId xmlns:a16="http://schemas.microsoft.com/office/drawing/2014/main" id="{ADDFAC6F-050A-7A93-6266-E30D13CF2C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83" y="9072"/>
                <a:ext cx="32" cy="2288"/>
              </a:xfrm>
              <a:custGeom>
                <a:avLst/>
                <a:gdLst>
                  <a:gd name="T0" fmla="*/ 0 w 32"/>
                  <a:gd name="T1" fmla="*/ 2256 h 2288"/>
                  <a:gd name="T2" fmla="*/ 0 w 32"/>
                  <a:gd name="T3" fmla="*/ 1664 h 2288"/>
                  <a:gd name="T4" fmla="*/ 32 w 32"/>
                  <a:gd name="T5" fmla="*/ 1692 h 2288"/>
                  <a:gd name="T6" fmla="*/ 32 w 32"/>
                  <a:gd name="T7" fmla="*/ 2288 h 2288"/>
                  <a:gd name="T8" fmla="*/ 0 w 32"/>
                  <a:gd name="T9" fmla="*/ 2256 h 2288"/>
                  <a:gd name="T10" fmla="*/ 0 w 32"/>
                  <a:gd name="T11" fmla="*/ 431 h 2288"/>
                  <a:gd name="T12" fmla="*/ 0 w 32"/>
                  <a:gd name="T13" fmla="*/ 0 h 2288"/>
                  <a:gd name="T14" fmla="*/ 32 w 32"/>
                  <a:gd name="T15" fmla="*/ 0 h 2288"/>
                  <a:gd name="T16" fmla="*/ 32 w 32"/>
                  <a:gd name="T17" fmla="*/ 390 h 2288"/>
                  <a:gd name="T18" fmla="*/ 0 w 32"/>
                  <a:gd name="T19" fmla="*/ 431 h 2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88">
                    <a:moveTo>
                      <a:pt x="0" y="2256"/>
                    </a:moveTo>
                    <a:lnTo>
                      <a:pt x="0" y="1664"/>
                    </a:lnTo>
                    <a:lnTo>
                      <a:pt x="32" y="1692"/>
                    </a:lnTo>
                    <a:lnTo>
                      <a:pt x="32" y="2288"/>
                    </a:lnTo>
                    <a:lnTo>
                      <a:pt x="0" y="2256"/>
                    </a:lnTo>
                    <a:close/>
                    <a:moveTo>
                      <a:pt x="0" y="43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90"/>
                    </a:lnTo>
                    <a:lnTo>
                      <a:pt x="0" y="431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68" name="Freeform 123">
                <a:extLst>
                  <a:ext uri="{FF2B5EF4-FFF2-40B4-BE49-F238E27FC236}">
                    <a16:creationId xmlns:a16="http://schemas.microsoft.com/office/drawing/2014/main" id="{D9C2807C-AD59-AC4B-1286-E37E78A0BF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15" y="9072"/>
                <a:ext cx="32" cy="2316"/>
              </a:xfrm>
              <a:custGeom>
                <a:avLst/>
                <a:gdLst>
                  <a:gd name="T0" fmla="*/ 0 w 32"/>
                  <a:gd name="T1" fmla="*/ 2288 h 2316"/>
                  <a:gd name="T2" fmla="*/ 0 w 32"/>
                  <a:gd name="T3" fmla="*/ 1692 h 2316"/>
                  <a:gd name="T4" fmla="*/ 32 w 32"/>
                  <a:gd name="T5" fmla="*/ 1724 h 2316"/>
                  <a:gd name="T6" fmla="*/ 32 w 32"/>
                  <a:gd name="T7" fmla="*/ 2316 h 2316"/>
                  <a:gd name="T8" fmla="*/ 0 w 32"/>
                  <a:gd name="T9" fmla="*/ 2288 h 2316"/>
                  <a:gd name="T10" fmla="*/ 0 w 32"/>
                  <a:gd name="T11" fmla="*/ 390 h 2316"/>
                  <a:gd name="T12" fmla="*/ 0 w 32"/>
                  <a:gd name="T13" fmla="*/ 0 h 2316"/>
                  <a:gd name="T14" fmla="*/ 32 w 32"/>
                  <a:gd name="T15" fmla="*/ 0 h 2316"/>
                  <a:gd name="T16" fmla="*/ 32 w 32"/>
                  <a:gd name="T17" fmla="*/ 354 h 2316"/>
                  <a:gd name="T18" fmla="*/ 0 w 32"/>
                  <a:gd name="T19" fmla="*/ 39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16">
                    <a:moveTo>
                      <a:pt x="0" y="2288"/>
                    </a:moveTo>
                    <a:lnTo>
                      <a:pt x="0" y="1692"/>
                    </a:lnTo>
                    <a:lnTo>
                      <a:pt x="32" y="1724"/>
                    </a:lnTo>
                    <a:lnTo>
                      <a:pt x="32" y="2316"/>
                    </a:lnTo>
                    <a:lnTo>
                      <a:pt x="0" y="2288"/>
                    </a:lnTo>
                    <a:close/>
                    <a:moveTo>
                      <a:pt x="0" y="39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54"/>
                    </a:lnTo>
                    <a:lnTo>
                      <a:pt x="0" y="390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69" name="Freeform 124">
                <a:extLst>
                  <a:ext uri="{FF2B5EF4-FFF2-40B4-BE49-F238E27FC236}">
                    <a16:creationId xmlns:a16="http://schemas.microsoft.com/office/drawing/2014/main" id="{0640A535-2C0F-E455-DB7D-87C515518D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47" y="9072"/>
                <a:ext cx="33" cy="2349"/>
              </a:xfrm>
              <a:custGeom>
                <a:avLst/>
                <a:gdLst>
                  <a:gd name="T0" fmla="*/ 0 w 33"/>
                  <a:gd name="T1" fmla="*/ 2316 h 2349"/>
                  <a:gd name="T2" fmla="*/ 0 w 33"/>
                  <a:gd name="T3" fmla="*/ 1724 h 2349"/>
                  <a:gd name="T4" fmla="*/ 33 w 33"/>
                  <a:gd name="T5" fmla="*/ 1756 h 2349"/>
                  <a:gd name="T6" fmla="*/ 33 w 33"/>
                  <a:gd name="T7" fmla="*/ 2349 h 2349"/>
                  <a:gd name="T8" fmla="*/ 0 w 33"/>
                  <a:gd name="T9" fmla="*/ 2316 h 2349"/>
                  <a:gd name="T10" fmla="*/ 0 w 33"/>
                  <a:gd name="T11" fmla="*/ 354 h 2349"/>
                  <a:gd name="T12" fmla="*/ 0 w 33"/>
                  <a:gd name="T13" fmla="*/ 0 h 2349"/>
                  <a:gd name="T14" fmla="*/ 33 w 33"/>
                  <a:gd name="T15" fmla="*/ 0 h 2349"/>
                  <a:gd name="T16" fmla="*/ 33 w 33"/>
                  <a:gd name="T17" fmla="*/ 314 h 2349"/>
                  <a:gd name="T18" fmla="*/ 0 w 33"/>
                  <a:gd name="T19" fmla="*/ 354 h 2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349">
                    <a:moveTo>
                      <a:pt x="0" y="2316"/>
                    </a:moveTo>
                    <a:lnTo>
                      <a:pt x="0" y="1724"/>
                    </a:lnTo>
                    <a:lnTo>
                      <a:pt x="33" y="1756"/>
                    </a:lnTo>
                    <a:lnTo>
                      <a:pt x="33" y="2349"/>
                    </a:lnTo>
                    <a:lnTo>
                      <a:pt x="0" y="2316"/>
                    </a:lnTo>
                    <a:close/>
                    <a:moveTo>
                      <a:pt x="0" y="354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314"/>
                    </a:lnTo>
                    <a:lnTo>
                      <a:pt x="0" y="354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70" name="Freeform 125">
                <a:extLst>
                  <a:ext uri="{FF2B5EF4-FFF2-40B4-BE49-F238E27FC236}">
                    <a16:creationId xmlns:a16="http://schemas.microsoft.com/office/drawing/2014/main" id="{E4B255B7-3284-CD48-43FE-3AAB2C9433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80" y="9072"/>
                <a:ext cx="32" cy="2377"/>
              </a:xfrm>
              <a:custGeom>
                <a:avLst/>
                <a:gdLst>
                  <a:gd name="T0" fmla="*/ 0 w 32"/>
                  <a:gd name="T1" fmla="*/ 2349 h 2377"/>
                  <a:gd name="T2" fmla="*/ 0 w 32"/>
                  <a:gd name="T3" fmla="*/ 1756 h 2377"/>
                  <a:gd name="T4" fmla="*/ 32 w 32"/>
                  <a:gd name="T5" fmla="*/ 1784 h 2377"/>
                  <a:gd name="T6" fmla="*/ 32 w 32"/>
                  <a:gd name="T7" fmla="*/ 2377 h 2377"/>
                  <a:gd name="T8" fmla="*/ 0 w 32"/>
                  <a:gd name="T9" fmla="*/ 2349 h 2377"/>
                  <a:gd name="T10" fmla="*/ 0 w 32"/>
                  <a:gd name="T11" fmla="*/ 314 h 2377"/>
                  <a:gd name="T12" fmla="*/ 0 w 32"/>
                  <a:gd name="T13" fmla="*/ 0 h 2377"/>
                  <a:gd name="T14" fmla="*/ 32 w 32"/>
                  <a:gd name="T15" fmla="*/ 4 h 2377"/>
                  <a:gd name="T16" fmla="*/ 32 w 32"/>
                  <a:gd name="T17" fmla="*/ 273 h 2377"/>
                  <a:gd name="T18" fmla="*/ 0 w 32"/>
                  <a:gd name="T19" fmla="*/ 314 h 2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77">
                    <a:moveTo>
                      <a:pt x="0" y="2349"/>
                    </a:moveTo>
                    <a:lnTo>
                      <a:pt x="0" y="1756"/>
                    </a:lnTo>
                    <a:lnTo>
                      <a:pt x="32" y="1784"/>
                    </a:lnTo>
                    <a:lnTo>
                      <a:pt x="32" y="2377"/>
                    </a:lnTo>
                    <a:lnTo>
                      <a:pt x="0" y="2349"/>
                    </a:lnTo>
                    <a:close/>
                    <a:moveTo>
                      <a:pt x="0" y="314"/>
                    </a:moveTo>
                    <a:lnTo>
                      <a:pt x="0" y="0"/>
                    </a:lnTo>
                    <a:lnTo>
                      <a:pt x="32" y="4"/>
                    </a:lnTo>
                    <a:lnTo>
                      <a:pt x="32" y="273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71" name="Freeform 126">
                <a:extLst>
                  <a:ext uri="{FF2B5EF4-FFF2-40B4-BE49-F238E27FC236}">
                    <a16:creationId xmlns:a16="http://schemas.microsoft.com/office/drawing/2014/main" id="{09CCECB4-3C8F-1500-2535-42B6053C18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2" y="9076"/>
                <a:ext cx="32" cy="2405"/>
              </a:xfrm>
              <a:custGeom>
                <a:avLst/>
                <a:gdLst>
                  <a:gd name="T0" fmla="*/ 0 w 32"/>
                  <a:gd name="T1" fmla="*/ 2373 h 2405"/>
                  <a:gd name="T2" fmla="*/ 0 w 32"/>
                  <a:gd name="T3" fmla="*/ 1780 h 2405"/>
                  <a:gd name="T4" fmla="*/ 32 w 32"/>
                  <a:gd name="T5" fmla="*/ 1813 h 2405"/>
                  <a:gd name="T6" fmla="*/ 32 w 32"/>
                  <a:gd name="T7" fmla="*/ 2405 h 2405"/>
                  <a:gd name="T8" fmla="*/ 0 w 32"/>
                  <a:gd name="T9" fmla="*/ 2373 h 2405"/>
                  <a:gd name="T10" fmla="*/ 0 w 32"/>
                  <a:gd name="T11" fmla="*/ 269 h 2405"/>
                  <a:gd name="T12" fmla="*/ 0 w 32"/>
                  <a:gd name="T13" fmla="*/ 0 h 2405"/>
                  <a:gd name="T14" fmla="*/ 32 w 32"/>
                  <a:gd name="T15" fmla="*/ 0 h 2405"/>
                  <a:gd name="T16" fmla="*/ 32 w 32"/>
                  <a:gd name="T17" fmla="*/ 233 h 2405"/>
                  <a:gd name="T18" fmla="*/ 0 w 32"/>
                  <a:gd name="T19" fmla="*/ 269 h 2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05">
                    <a:moveTo>
                      <a:pt x="0" y="2373"/>
                    </a:moveTo>
                    <a:lnTo>
                      <a:pt x="0" y="1780"/>
                    </a:lnTo>
                    <a:lnTo>
                      <a:pt x="32" y="1813"/>
                    </a:lnTo>
                    <a:lnTo>
                      <a:pt x="32" y="2405"/>
                    </a:lnTo>
                    <a:lnTo>
                      <a:pt x="0" y="2373"/>
                    </a:lnTo>
                    <a:close/>
                    <a:moveTo>
                      <a:pt x="0" y="26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3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72" name="Freeform 127">
                <a:extLst>
                  <a:ext uri="{FF2B5EF4-FFF2-40B4-BE49-F238E27FC236}">
                    <a16:creationId xmlns:a16="http://schemas.microsoft.com/office/drawing/2014/main" id="{5BA0C0F1-EC5B-4B9F-D4EE-4F4083BBC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44" y="9076"/>
                <a:ext cx="32" cy="2437"/>
              </a:xfrm>
              <a:custGeom>
                <a:avLst/>
                <a:gdLst>
                  <a:gd name="T0" fmla="*/ 0 w 32"/>
                  <a:gd name="T1" fmla="*/ 2405 h 2437"/>
                  <a:gd name="T2" fmla="*/ 0 w 32"/>
                  <a:gd name="T3" fmla="*/ 1813 h 2437"/>
                  <a:gd name="T4" fmla="*/ 32 w 32"/>
                  <a:gd name="T5" fmla="*/ 1841 h 2437"/>
                  <a:gd name="T6" fmla="*/ 32 w 32"/>
                  <a:gd name="T7" fmla="*/ 2437 h 2437"/>
                  <a:gd name="T8" fmla="*/ 0 w 32"/>
                  <a:gd name="T9" fmla="*/ 2405 h 2437"/>
                  <a:gd name="T10" fmla="*/ 0 w 32"/>
                  <a:gd name="T11" fmla="*/ 233 h 2437"/>
                  <a:gd name="T12" fmla="*/ 0 w 32"/>
                  <a:gd name="T13" fmla="*/ 0 h 2437"/>
                  <a:gd name="T14" fmla="*/ 32 w 32"/>
                  <a:gd name="T15" fmla="*/ 0 h 2437"/>
                  <a:gd name="T16" fmla="*/ 32 w 32"/>
                  <a:gd name="T17" fmla="*/ 193 h 2437"/>
                  <a:gd name="T18" fmla="*/ 0 w 32"/>
                  <a:gd name="T19" fmla="*/ 233 h 2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37">
                    <a:moveTo>
                      <a:pt x="0" y="2405"/>
                    </a:moveTo>
                    <a:lnTo>
                      <a:pt x="0" y="1813"/>
                    </a:lnTo>
                    <a:lnTo>
                      <a:pt x="32" y="1841"/>
                    </a:lnTo>
                    <a:lnTo>
                      <a:pt x="32" y="2437"/>
                    </a:lnTo>
                    <a:lnTo>
                      <a:pt x="0" y="2405"/>
                    </a:lnTo>
                    <a:close/>
                    <a:moveTo>
                      <a:pt x="0" y="23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3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73" name="Freeform 128">
                <a:extLst>
                  <a:ext uri="{FF2B5EF4-FFF2-40B4-BE49-F238E27FC236}">
                    <a16:creationId xmlns:a16="http://schemas.microsoft.com/office/drawing/2014/main" id="{0A400117-C908-B875-193F-AFC37E587B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76" y="9076"/>
                <a:ext cx="33" cy="2465"/>
              </a:xfrm>
              <a:custGeom>
                <a:avLst/>
                <a:gdLst>
                  <a:gd name="T0" fmla="*/ 0 w 33"/>
                  <a:gd name="T1" fmla="*/ 2437 h 2465"/>
                  <a:gd name="T2" fmla="*/ 0 w 33"/>
                  <a:gd name="T3" fmla="*/ 1841 h 2465"/>
                  <a:gd name="T4" fmla="*/ 33 w 33"/>
                  <a:gd name="T5" fmla="*/ 1873 h 2465"/>
                  <a:gd name="T6" fmla="*/ 33 w 33"/>
                  <a:gd name="T7" fmla="*/ 2465 h 2465"/>
                  <a:gd name="T8" fmla="*/ 0 w 33"/>
                  <a:gd name="T9" fmla="*/ 2437 h 2465"/>
                  <a:gd name="T10" fmla="*/ 0 w 33"/>
                  <a:gd name="T11" fmla="*/ 193 h 2465"/>
                  <a:gd name="T12" fmla="*/ 0 w 33"/>
                  <a:gd name="T13" fmla="*/ 0 h 2465"/>
                  <a:gd name="T14" fmla="*/ 33 w 33"/>
                  <a:gd name="T15" fmla="*/ 0 h 2465"/>
                  <a:gd name="T16" fmla="*/ 33 w 33"/>
                  <a:gd name="T17" fmla="*/ 153 h 2465"/>
                  <a:gd name="T18" fmla="*/ 0 w 33"/>
                  <a:gd name="T19" fmla="*/ 193 h 2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465">
                    <a:moveTo>
                      <a:pt x="0" y="2437"/>
                    </a:moveTo>
                    <a:lnTo>
                      <a:pt x="0" y="1841"/>
                    </a:lnTo>
                    <a:lnTo>
                      <a:pt x="33" y="1873"/>
                    </a:lnTo>
                    <a:lnTo>
                      <a:pt x="33" y="2465"/>
                    </a:lnTo>
                    <a:lnTo>
                      <a:pt x="0" y="2437"/>
                    </a:lnTo>
                    <a:close/>
                    <a:moveTo>
                      <a:pt x="0" y="193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153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74" name="Freeform 129">
                <a:extLst>
                  <a:ext uri="{FF2B5EF4-FFF2-40B4-BE49-F238E27FC236}">
                    <a16:creationId xmlns:a16="http://schemas.microsoft.com/office/drawing/2014/main" id="{484E0765-B478-DE2E-6C35-6AAE9518A8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9" y="9076"/>
                <a:ext cx="32" cy="2498"/>
              </a:xfrm>
              <a:custGeom>
                <a:avLst/>
                <a:gdLst>
                  <a:gd name="T0" fmla="*/ 0 w 32"/>
                  <a:gd name="T1" fmla="*/ 2465 h 2498"/>
                  <a:gd name="T2" fmla="*/ 0 w 32"/>
                  <a:gd name="T3" fmla="*/ 1873 h 2498"/>
                  <a:gd name="T4" fmla="*/ 32 w 32"/>
                  <a:gd name="T5" fmla="*/ 1901 h 2498"/>
                  <a:gd name="T6" fmla="*/ 32 w 32"/>
                  <a:gd name="T7" fmla="*/ 2498 h 2498"/>
                  <a:gd name="T8" fmla="*/ 0 w 32"/>
                  <a:gd name="T9" fmla="*/ 2465 h 2498"/>
                  <a:gd name="T10" fmla="*/ 0 w 32"/>
                  <a:gd name="T11" fmla="*/ 153 h 2498"/>
                  <a:gd name="T12" fmla="*/ 0 w 32"/>
                  <a:gd name="T13" fmla="*/ 0 h 2498"/>
                  <a:gd name="T14" fmla="*/ 32 w 32"/>
                  <a:gd name="T15" fmla="*/ 0 h 2498"/>
                  <a:gd name="T16" fmla="*/ 32 w 32"/>
                  <a:gd name="T17" fmla="*/ 116 h 2498"/>
                  <a:gd name="T18" fmla="*/ 0 w 32"/>
                  <a:gd name="T19" fmla="*/ 153 h 2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98">
                    <a:moveTo>
                      <a:pt x="0" y="2465"/>
                    </a:moveTo>
                    <a:lnTo>
                      <a:pt x="0" y="1873"/>
                    </a:lnTo>
                    <a:lnTo>
                      <a:pt x="32" y="1901"/>
                    </a:lnTo>
                    <a:lnTo>
                      <a:pt x="32" y="2498"/>
                    </a:lnTo>
                    <a:lnTo>
                      <a:pt x="0" y="2465"/>
                    </a:lnTo>
                    <a:close/>
                    <a:moveTo>
                      <a:pt x="0" y="15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16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75" name="Freeform 130">
                <a:extLst>
                  <a:ext uri="{FF2B5EF4-FFF2-40B4-BE49-F238E27FC236}">
                    <a16:creationId xmlns:a16="http://schemas.microsoft.com/office/drawing/2014/main" id="{73554328-DCBA-AA5F-5D68-1D71757736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1" y="9076"/>
                <a:ext cx="32" cy="2526"/>
              </a:xfrm>
              <a:custGeom>
                <a:avLst/>
                <a:gdLst>
                  <a:gd name="T0" fmla="*/ 0 w 32"/>
                  <a:gd name="T1" fmla="*/ 2498 h 2526"/>
                  <a:gd name="T2" fmla="*/ 0 w 32"/>
                  <a:gd name="T3" fmla="*/ 1901 h 2526"/>
                  <a:gd name="T4" fmla="*/ 32 w 32"/>
                  <a:gd name="T5" fmla="*/ 1934 h 2526"/>
                  <a:gd name="T6" fmla="*/ 32 w 32"/>
                  <a:gd name="T7" fmla="*/ 2526 h 2526"/>
                  <a:gd name="T8" fmla="*/ 0 w 32"/>
                  <a:gd name="T9" fmla="*/ 2498 h 2526"/>
                  <a:gd name="T10" fmla="*/ 0 w 32"/>
                  <a:gd name="T11" fmla="*/ 116 h 2526"/>
                  <a:gd name="T12" fmla="*/ 0 w 32"/>
                  <a:gd name="T13" fmla="*/ 0 h 2526"/>
                  <a:gd name="T14" fmla="*/ 32 w 32"/>
                  <a:gd name="T15" fmla="*/ 0 h 2526"/>
                  <a:gd name="T16" fmla="*/ 32 w 32"/>
                  <a:gd name="T17" fmla="*/ 76 h 2526"/>
                  <a:gd name="T18" fmla="*/ 0 w 32"/>
                  <a:gd name="T19" fmla="*/ 116 h 2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26">
                    <a:moveTo>
                      <a:pt x="0" y="2498"/>
                    </a:moveTo>
                    <a:lnTo>
                      <a:pt x="0" y="1901"/>
                    </a:lnTo>
                    <a:lnTo>
                      <a:pt x="32" y="1934"/>
                    </a:lnTo>
                    <a:lnTo>
                      <a:pt x="32" y="2526"/>
                    </a:lnTo>
                    <a:lnTo>
                      <a:pt x="0" y="2498"/>
                    </a:lnTo>
                    <a:close/>
                    <a:moveTo>
                      <a:pt x="0" y="11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7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76" name="Freeform 131">
                <a:extLst>
                  <a:ext uri="{FF2B5EF4-FFF2-40B4-BE49-F238E27FC236}">
                    <a16:creationId xmlns:a16="http://schemas.microsoft.com/office/drawing/2014/main" id="{8FE715D5-ECB5-9BAC-7A4F-0C8FC48458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73" y="9076"/>
                <a:ext cx="32" cy="2558"/>
              </a:xfrm>
              <a:custGeom>
                <a:avLst/>
                <a:gdLst>
                  <a:gd name="T0" fmla="*/ 0 w 32"/>
                  <a:gd name="T1" fmla="*/ 2526 h 2558"/>
                  <a:gd name="T2" fmla="*/ 0 w 32"/>
                  <a:gd name="T3" fmla="*/ 1934 h 2558"/>
                  <a:gd name="T4" fmla="*/ 32 w 32"/>
                  <a:gd name="T5" fmla="*/ 1966 h 2558"/>
                  <a:gd name="T6" fmla="*/ 32 w 32"/>
                  <a:gd name="T7" fmla="*/ 2558 h 2558"/>
                  <a:gd name="T8" fmla="*/ 0 w 32"/>
                  <a:gd name="T9" fmla="*/ 2526 h 2558"/>
                  <a:gd name="T10" fmla="*/ 0 w 32"/>
                  <a:gd name="T11" fmla="*/ 76 h 2558"/>
                  <a:gd name="T12" fmla="*/ 0 w 32"/>
                  <a:gd name="T13" fmla="*/ 0 h 2558"/>
                  <a:gd name="T14" fmla="*/ 32 w 32"/>
                  <a:gd name="T15" fmla="*/ 0 h 2558"/>
                  <a:gd name="T16" fmla="*/ 32 w 32"/>
                  <a:gd name="T17" fmla="*/ 36 h 2558"/>
                  <a:gd name="T18" fmla="*/ 0 w 32"/>
                  <a:gd name="T19" fmla="*/ 76 h 2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58">
                    <a:moveTo>
                      <a:pt x="0" y="2526"/>
                    </a:moveTo>
                    <a:lnTo>
                      <a:pt x="0" y="1934"/>
                    </a:lnTo>
                    <a:lnTo>
                      <a:pt x="32" y="1966"/>
                    </a:lnTo>
                    <a:lnTo>
                      <a:pt x="32" y="2558"/>
                    </a:lnTo>
                    <a:lnTo>
                      <a:pt x="0" y="2526"/>
                    </a:lnTo>
                    <a:close/>
                    <a:moveTo>
                      <a:pt x="0" y="7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77" name="Freeform 132">
                <a:extLst>
                  <a:ext uri="{FF2B5EF4-FFF2-40B4-BE49-F238E27FC236}">
                    <a16:creationId xmlns:a16="http://schemas.microsoft.com/office/drawing/2014/main" id="{4A1D3544-7741-32C4-4AA5-3ED327245D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05" y="9076"/>
                <a:ext cx="33" cy="2586"/>
              </a:xfrm>
              <a:custGeom>
                <a:avLst/>
                <a:gdLst>
                  <a:gd name="T0" fmla="*/ 0 w 33"/>
                  <a:gd name="T1" fmla="*/ 2558 h 2586"/>
                  <a:gd name="T2" fmla="*/ 0 w 33"/>
                  <a:gd name="T3" fmla="*/ 1966 h 2586"/>
                  <a:gd name="T4" fmla="*/ 33 w 33"/>
                  <a:gd name="T5" fmla="*/ 1994 h 2586"/>
                  <a:gd name="T6" fmla="*/ 33 w 33"/>
                  <a:gd name="T7" fmla="*/ 2586 h 2586"/>
                  <a:gd name="T8" fmla="*/ 0 w 33"/>
                  <a:gd name="T9" fmla="*/ 2558 h 2586"/>
                  <a:gd name="T10" fmla="*/ 0 w 33"/>
                  <a:gd name="T11" fmla="*/ 36 h 2586"/>
                  <a:gd name="T12" fmla="*/ 0 w 33"/>
                  <a:gd name="T13" fmla="*/ 0 h 2586"/>
                  <a:gd name="T14" fmla="*/ 33 w 33"/>
                  <a:gd name="T15" fmla="*/ 0 h 2586"/>
                  <a:gd name="T16" fmla="*/ 0 w 33"/>
                  <a:gd name="T17" fmla="*/ 36 h 2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586">
                    <a:moveTo>
                      <a:pt x="0" y="2558"/>
                    </a:moveTo>
                    <a:lnTo>
                      <a:pt x="0" y="1966"/>
                    </a:lnTo>
                    <a:lnTo>
                      <a:pt x="33" y="1994"/>
                    </a:lnTo>
                    <a:lnTo>
                      <a:pt x="33" y="2586"/>
                    </a:lnTo>
                    <a:lnTo>
                      <a:pt x="0" y="2558"/>
                    </a:lnTo>
                    <a:close/>
                    <a:moveTo>
                      <a:pt x="0" y="36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78" name="Freeform 133">
                <a:extLst>
                  <a:ext uri="{FF2B5EF4-FFF2-40B4-BE49-F238E27FC236}">
                    <a16:creationId xmlns:a16="http://schemas.microsoft.com/office/drawing/2014/main" id="{73321305-8E3E-75B9-5DA6-C64D1F7FF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8979"/>
                <a:ext cx="1447" cy="189"/>
              </a:xfrm>
              <a:custGeom>
                <a:avLst/>
                <a:gdLst>
                  <a:gd name="T0" fmla="*/ 194 w 1447"/>
                  <a:gd name="T1" fmla="*/ 93 h 189"/>
                  <a:gd name="T2" fmla="*/ 97 w 1447"/>
                  <a:gd name="T3" fmla="*/ 189 h 189"/>
                  <a:gd name="T4" fmla="*/ 1447 w 1447"/>
                  <a:gd name="T5" fmla="*/ 189 h 189"/>
                  <a:gd name="T6" fmla="*/ 1447 w 1447"/>
                  <a:gd name="T7" fmla="*/ 0 h 189"/>
                  <a:gd name="T8" fmla="*/ 97 w 1447"/>
                  <a:gd name="T9" fmla="*/ 0 h 189"/>
                  <a:gd name="T10" fmla="*/ 0 w 1447"/>
                  <a:gd name="T11" fmla="*/ 93 h 189"/>
                  <a:gd name="T12" fmla="*/ 97 w 1447"/>
                  <a:gd name="T13" fmla="*/ 0 h 189"/>
                  <a:gd name="T14" fmla="*/ 0 w 1447"/>
                  <a:gd name="T15" fmla="*/ 0 h 189"/>
                  <a:gd name="T16" fmla="*/ 0 w 1447"/>
                  <a:gd name="T17" fmla="*/ 93 h 189"/>
                  <a:gd name="T18" fmla="*/ 194 w 144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7" h="189">
                    <a:moveTo>
                      <a:pt x="194" y="93"/>
                    </a:moveTo>
                    <a:lnTo>
                      <a:pt x="97" y="189"/>
                    </a:lnTo>
                    <a:lnTo>
                      <a:pt x="1447" y="189"/>
                    </a:lnTo>
                    <a:lnTo>
                      <a:pt x="1447" y="0"/>
                    </a:lnTo>
                    <a:lnTo>
                      <a:pt x="97" y="0"/>
                    </a:lnTo>
                    <a:lnTo>
                      <a:pt x="0" y="93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194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79" name="Freeform 134">
                <a:extLst>
                  <a:ext uri="{FF2B5EF4-FFF2-40B4-BE49-F238E27FC236}">
                    <a16:creationId xmlns:a16="http://schemas.microsoft.com/office/drawing/2014/main" id="{1146DCE7-DCE7-3ED8-245C-519E22048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072"/>
                <a:ext cx="194" cy="543"/>
              </a:xfrm>
              <a:custGeom>
                <a:avLst/>
                <a:gdLst>
                  <a:gd name="T0" fmla="*/ 97 w 194"/>
                  <a:gd name="T1" fmla="*/ 354 h 543"/>
                  <a:gd name="T2" fmla="*/ 194 w 194"/>
                  <a:gd name="T3" fmla="*/ 447 h 543"/>
                  <a:gd name="T4" fmla="*/ 194 w 194"/>
                  <a:gd name="T5" fmla="*/ 0 h 543"/>
                  <a:gd name="T6" fmla="*/ 0 w 194"/>
                  <a:gd name="T7" fmla="*/ 0 h 543"/>
                  <a:gd name="T8" fmla="*/ 0 w 194"/>
                  <a:gd name="T9" fmla="*/ 447 h 543"/>
                  <a:gd name="T10" fmla="*/ 97 w 194"/>
                  <a:gd name="T11" fmla="*/ 543 h 543"/>
                  <a:gd name="T12" fmla="*/ 0 w 194"/>
                  <a:gd name="T13" fmla="*/ 447 h 543"/>
                  <a:gd name="T14" fmla="*/ 0 w 194"/>
                  <a:gd name="T15" fmla="*/ 543 h 543"/>
                  <a:gd name="T16" fmla="*/ 97 w 194"/>
                  <a:gd name="T17" fmla="*/ 543 h 543"/>
                  <a:gd name="T18" fmla="*/ 97 w 194"/>
                  <a:gd name="T19" fmla="*/ 354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4" h="543">
                    <a:moveTo>
                      <a:pt x="97" y="354"/>
                    </a:moveTo>
                    <a:lnTo>
                      <a:pt x="194" y="447"/>
                    </a:lnTo>
                    <a:lnTo>
                      <a:pt x="194" y="0"/>
                    </a:lnTo>
                    <a:lnTo>
                      <a:pt x="0" y="0"/>
                    </a:lnTo>
                    <a:lnTo>
                      <a:pt x="0" y="447"/>
                    </a:lnTo>
                    <a:lnTo>
                      <a:pt x="97" y="543"/>
                    </a:lnTo>
                    <a:lnTo>
                      <a:pt x="0" y="447"/>
                    </a:lnTo>
                    <a:lnTo>
                      <a:pt x="0" y="543"/>
                    </a:lnTo>
                    <a:lnTo>
                      <a:pt x="97" y="543"/>
                    </a:lnTo>
                    <a:lnTo>
                      <a:pt x="97" y="3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80" name="Freeform 135">
                <a:extLst>
                  <a:ext uri="{FF2B5EF4-FFF2-40B4-BE49-F238E27FC236}">
                    <a16:creationId xmlns:a16="http://schemas.microsoft.com/office/drawing/2014/main" id="{F774C437-6B82-17CB-FDE9-751CD8805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9426"/>
                <a:ext cx="649" cy="189"/>
              </a:xfrm>
              <a:custGeom>
                <a:avLst/>
                <a:gdLst>
                  <a:gd name="T0" fmla="*/ 516 w 649"/>
                  <a:gd name="T1" fmla="*/ 157 h 189"/>
                  <a:gd name="T2" fmla="*/ 443 w 649"/>
                  <a:gd name="T3" fmla="*/ 0 h 189"/>
                  <a:gd name="T4" fmla="*/ 0 w 649"/>
                  <a:gd name="T5" fmla="*/ 0 h 189"/>
                  <a:gd name="T6" fmla="*/ 0 w 649"/>
                  <a:gd name="T7" fmla="*/ 189 h 189"/>
                  <a:gd name="T8" fmla="*/ 443 w 649"/>
                  <a:gd name="T9" fmla="*/ 189 h 189"/>
                  <a:gd name="T10" fmla="*/ 371 w 649"/>
                  <a:gd name="T11" fmla="*/ 32 h 189"/>
                  <a:gd name="T12" fmla="*/ 516 w 649"/>
                  <a:gd name="T13" fmla="*/ 157 h 189"/>
                  <a:gd name="T14" fmla="*/ 649 w 649"/>
                  <a:gd name="T15" fmla="*/ 0 h 189"/>
                  <a:gd name="T16" fmla="*/ 443 w 649"/>
                  <a:gd name="T17" fmla="*/ 0 h 189"/>
                  <a:gd name="T18" fmla="*/ 516 w 64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9" h="189">
                    <a:moveTo>
                      <a:pt x="516" y="157"/>
                    </a:moveTo>
                    <a:lnTo>
                      <a:pt x="44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43" y="189"/>
                    </a:lnTo>
                    <a:lnTo>
                      <a:pt x="371" y="32"/>
                    </a:lnTo>
                    <a:lnTo>
                      <a:pt x="516" y="157"/>
                    </a:lnTo>
                    <a:lnTo>
                      <a:pt x="649" y="0"/>
                    </a:lnTo>
                    <a:lnTo>
                      <a:pt x="443" y="0"/>
                    </a:lnTo>
                    <a:lnTo>
                      <a:pt x="516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81" name="Freeform 136">
                <a:extLst>
                  <a:ext uri="{FF2B5EF4-FFF2-40B4-BE49-F238E27FC236}">
                    <a16:creationId xmlns:a16="http://schemas.microsoft.com/office/drawing/2014/main" id="{24DD5F9B-2615-98B3-8710-ADF58F221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458"/>
                <a:ext cx="613" cy="621"/>
              </a:xfrm>
              <a:custGeom>
                <a:avLst/>
                <a:gdLst>
                  <a:gd name="T0" fmla="*/ 194 w 613"/>
                  <a:gd name="T1" fmla="*/ 484 h 621"/>
                  <a:gd name="T2" fmla="*/ 202 w 613"/>
                  <a:gd name="T3" fmla="*/ 613 h 621"/>
                  <a:gd name="T4" fmla="*/ 613 w 613"/>
                  <a:gd name="T5" fmla="*/ 125 h 621"/>
                  <a:gd name="T6" fmla="*/ 468 w 613"/>
                  <a:gd name="T7" fmla="*/ 0 h 621"/>
                  <a:gd name="T8" fmla="*/ 57 w 613"/>
                  <a:gd name="T9" fmla="*/ 492 h 621"/>
                  <a:gd name="T10" fmla="*/ 65 w 613"/>
                  <a:gd name="T11" fmla="*/ 621 h 621"/>
                  <a:gd name="T12" fmla="*/ 57 w 613"/>
                  <a:gd name="T13" fmla="*/ 492 h 621"/>
                  <a:gd name="T14" fmla="*/ 0 w 613"/>
                  <a:gd name="T15" fmla="*/ 556 h 621"/>
                  <a:gd name="T16" fmla="*/ 65 w 613"/>
                  <a:gd name="T17" fmla="*/ 621 h 621"/>
                  <a:gd name="T18" fmla="*/ 194 w 613"/>
                  <a:gd name="T19" fmla="*/ 484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3" h="621">
                    <a:moveTo>
                      <a:pt x="194" y="484"/>
                    </a:moveTo>
                    <a:lnTo>
                      <a:pt x="202" y="613"/>
                    </a:lnTo>
                    <a:lnTo>
                      <a:pt x="613" y="125"/>
                    </a:lnTo>
                    <a:lnTo>
                      <a:pt x="468" y="0"/>
                    </a:lnTo>
                    <a:lnTo>
                      <a:pt x="57" y="492"/>
                    </a:lnTo>
                    <a:lnTo>
                      <a:pt x="65" y="621"/>
                    </a:lnTo>
                    <a:lnTo>
                      <a:pt x="57" y="492"/>
                    </a:lnTo>
                    <a:lnTo>
                      <a:pt x="0" y="556"/>
                    </a:lnTo>
                    <a:lnTo>
                      <a:pt x="65" y="621"/>
                    </a:lnTo>
                    <a:lnTo>
                      <a:pt x="194" y="4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82" name="Freeform 137">
                <a:extLst>
                  <a:ext uri="{FF2B5EF4-FFF2-40B4-BE49-F238E27FC236}">
                    <a16:creationId xmlns:a16="http://schemas.microsoft.com/office/drawing/2014/main" id="{26B62891-F7E1-9DFB-9E4A-3AB4F5571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9942"/>
                <a:ext cx="451" cy="508"/>
              </a:xfrm>
              <a:custGeom>
                <a:avLst/>
                <a:gdLst>
                  <a:gd name="T0" fmla="*/ 306 w 451"/>
                  <a:gd name="T1" fmla="*/ 306 h 508"/>
                  <a:gd name="T2" fmla="*/ 443 w 451"/>
                  <a:gd name="T3" fmla="*/ 298 h 508"/>
                  <a:gd name="T4" fmla="*/ 129 w 451"/>
                  <a:gd name="T5" fmla="*/ 0 h 508"/>
                  <a:gd name="T6" fmla="*/ 0 w 451"/>
                  <a:gd name="T7" fmla="*/ 137 h 508"/>
                  <a:gd name="T8" fmla="*/ 314 w 451"/>
                  <a:gd name="T9" fmla="*/ 435 h 508"/>
                  <a:gd name="T10" fmla="*/ 451 w 451"/>
                  <a:gd name="T11" fmla="*/ 427 h 508"/>
                  <a:gd name="T12" fmla="*/ 314 w 451"/>
                  <a:gd name="T13" fmla="*/ 435 h 508"/>
                  <a:gd name="T14" fmla="*/ 387 w 451"/>
                  <a:gd name="T15" fmla="*/ 508 h 508"/>
                  <a:gd name="T16" fmla="*/ 451 w 451"/>
                  <a:gd name="T17" fmla="*/ 427 h 508"/>
                  <a:gd name="T18" fmla="*/ 306 w 451"/>
                  <a:gd name="T19" fmla="*/ 306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1" h="508">
                    <a:moveTo>
                      <a:pt x="306" y="306"/>
                    </a:moveTo>
                    <a:lnTo>
                      <a:pt x="443" y="298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314" y="435"/>
                    </a:lnTo>
                    <a:lnTo>
                      <a:pt x="451" y="427"/>
                    </a:lnTo>
                    <a:lnTo>
                      <a:pt x="314" y="435"/>
                    </a:lnTo>
                    <a:lnTo>
                      <a:pt x="387" y="508"/>
                    </a:lnTo>
                    <a:lnTo>
                      <a:pt x="451" y="427"/>
                    </a:lnTo>
                    <a:lnTo>
                      <a:pt x="306" y="3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83" name="Freeform 138">
                <a:extLst>
                  <a:ext uri="{FF2B5EF4-FFF2-40B4-BE49-F238E27FC236}">
                    <a16:creationId xmlns:a16="http://schemas.microsoft.com/office/drawing/2014/main" id="{F981A282-1F8A-CFBE-CDBA-2522BD3C1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8979"/>
                <a:ext cx="1274" cy="1390"/>
              </a:xfrm>
              <a:custGeom>
                <a:avLst/>
                <a:gdLst>
                  <a:gd name="T0" fmla="*/ 1076 w 1274"/>
                  <a:gd name="T1" fmla="*/ 189 h 1390"/>
                  <a:gd name="T2" fmla="*/ 1004 w 1274"/>
                  <a:gd name="T3" fmla="*/ 36 h 1390"/>
                  <a:gd name="T4" fmla="*/ 0 w 1274"/>
                  <a:gd name="T5" fmla="*/ 1269 h 1390"/>
                  <a:gd name="T6" fmla="*/ 145 w 1274"/>
                  <a:gd name="T7" fmla="*/ 1390 h 1390"/>
                  <a:gd name="T8" fmla="*/ 1149 w 1274"/>
                  <a:gd name="T9" fmla="*/ 153 h 1390"/>
                  <a:gd name="T10" fmla="*/ 1076 w 1274"/>
                  <a:gd name="T11" fmla="*/ 0 h 1390"/>
                  <a:gd name="T12" fmla="*/ 1149 w 1274"/>
                  <a:gd name="T13" fmla="*/ 153 h 1390"/>
                  <a:gd name="T14" fmla="*/ 1274 w 1274"/>
                  <a:gd name="T15" fmla="*/ 0 h 1390"/>
                  <a:gd name="T16" fmla="*/ 1076 w 1274"/>
                  <a:gd name="T17" fmla="*/ 0 h 1390"/>
                  <a:gd name="T18" fmla="*/ 1076 w 1274"/>
                  <a:gd name="T19" fmla="*/ 189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4" h="1390">
                    <a:moveTo>
                      <a:pt x="1076" y="189"/>
                    </a:moveTo>
                    <a:lnTo>
                      <a:pt x="1004" y="36"/>
                    </a:lnTo>
                    <a:lnTo>
                      <a:pt x="0" y="1269"/>
                    </a:lnTo>
                    <a:lnTo>
                      <a:pt x="145" y="1390"/>
                    </a:lnTo>
                    <a:lnTo>
                      <a:pt x="1149" y="153"/>
                    </a:lnTo>
                    <a:lnTo>
                      <a:pt x="1076" y="0"/>
                    </a:lnTo>
                    <a:lnTo>
                      <a:pt x="1149" y="153"/>
                    </a:lnTo>
                    <a:lnTo>
                      <a:pt x="1274" y="0"/>
                    </a:lnTo>
                    <a:lnTo>
                      <a:pt x="1076" y="0"/>
                    </a:lnTo>
                    <a:lnTo>
                      <a:pt x="1076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84" name="Rectangle 139">
                <a:extLst>
                  <a:ext uri="{FF2B5EF4-FFF2-40B4-BE49-F238E27FC236}">
                    <a16:creationId xmlns:a16="http://schemas.microsoft.com/office/drawing/2014/main" id="{96F9314A-6F3A-0735-3A7B-55CA05456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" y="9072"/>
                <a:ext cx="28" cy="44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85" name="Freeform 140">
                <a:extLst>
                  <a:ext uri="{FF2B5EF4-FFF2-40B4-BE49-F238E27FC236}">
                    <a16:creationId xmlns:a16="http://schemas.microsoft.com/office/drawing/2014/main" id="{4E6AB785-BB29-A119-060F-6700B96E50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46" y="9072"/>
                <a:ext cx="24" cy="958"/>
              </a:xfrm>
              <a:custGeom>
                <a:avLst/>
                <a:gdLst>
                  <a:gd name="T0" fmla="*/ 0 w 24"/>
                  <a:gd name="T1" fmla="*/ 447 h 958"/>
                  <a:gd name="T2" fmla="*/ 0 w 24"/>
                  <a:gd name="T3" fmla="*/ 0 h 958"/>
                  <a:gd name="T4" fmla="*/ 24 w 24"/>
                  <a:gd name="T5" fmla="*/ 0 h 958"/>
                  <a:gd name="T6" fmla="*/ 24 w 24"/>
                  <a:gd name="T7" fmla="*/ 447 h 958"/>
                  <a:gd name="T8" fmla="*/ 0 w 24"/>
                  <a:gd name="T9" fmla="*/ 447 h 958"/>
                  <a:gd name="T10" fmla="*/ 24 w 24"/>
                  <a:gd name="T11" fmla="*/ 910 h 958"/>
                  <a:gd name="T12" fmla="*/ 24 w 24"/>
                  <a:gd name="T13" fmla="*/ 958 h 958"/>
                  <a:gd name="T14" fmla="*/ 4 w 24"/>
                  <a:gd name="T15" fmla="*/ 938 h 958"/>
                  <a:gd name="T16" fmla="*/ 24 w 24"/>
                  <a:gd name="T17" fmla="*/ 910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958"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  <a:moveTo>
                      <a:pt x="24" y="910"/>
                    </a:moveTo>
                    <a:lnTo>
                      <a:pt x="24" y="958"/>
                    </a:lnTo>
                    <a:lnTo>
                      <a:pt x="4" y="938"/>
                    </a:lnTo>
                    <a:lnTo>
                      <a:pt x="24" y="910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86" name="Freeform 141">
                <a:extLst>
                  <a:ext uri="{FF2B5EF4-FFF2-40B4-BE49-F238E27FC236}">
                    <a16:creationId xmlns:a16="http://schemas.microsoft.com/office/drawing/2014/main" id="{0AAB14EB-EBD8-137F-5CD7-FCB0BAAFC6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0" y="9072"/>
                <a:ext cx="29" cy="983"/>
              </a:xfrm>
              <a:custGeom>
                <a:avLst/>
                <a:gdLst>
                  <a:gd name="T0" fmla="*/ 0 w 29"/>
                  <a:gd name="T1" fmla="*/ 958 h 983"/>
                  <a:gd name="T2" fmla="*/ 0 w 29"/>
                  <a:gd name="T3" fmla="*/ 910 h 983"/>
                  <a:gd name="T4" fmla="*/ 29 w 29"/>
                  <a:gd name="T5" fmla="*/ 878 h 983"/>
                  <a:gd name="T6" fmla="*/ 29 w 29"/>
                  <a:gd name="T7" fmla="*/ 983 h 983"/>
                  <a:gd name="T8" fmla="*/ 0 w 29"/>
                  <a:gd name="T9" fmla="*/ 958 h 983"/>
                  <a:gd name="T10" fmla="*/ 0 w 29"/>
                  <a:gd name="T11" fmla="*/ 447 h 983"/>
                  <a:gd name="T12" fmla="*/ 0 w 29"/>
                  <a:gd name="T13" fmla="*/ 0 h 983"/>
                  <a:gd name="T14" fmla="*/ 29 w 29"/>
                  <a:gd name="T15" fmla="*/ 0 h 983"/>
                  <a:gd name="T16" fmla="*/ 29 w 29"/>
                  <a:gd name="T17" fmla="*/ 447 h 983"/>
                  <a:gd name="T18" fmla="*/ 0 w 29"/>
                  <a:gd name="T19" fmla="*/ 447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983">
                    <a:moveTo>
                      <a:pt x="0" y="958"/>
                    </a:moveTo>
                    <a:lnTo>
                      <a:pt x="0" y="910"/>
                    </a:lnTo>
                    <a:lnTo>
                      <a:pt x="29" y="878"/>
                    </a:lnTo>
                    <a:lnTo>
                      <a:pt x="29" y="983"/>
                    </a:lnTo>
                    <a:lnTo>
                      <a:pt x="0" y="958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87" name="Freeform 142">
                <a:extLst>
                  <a:ext uri="{FF2B5EF4-FFF2-40B4-BE49-F238E27FC236}">
                    <a16:creationId xmlns:a16="http://schemas.microsoft.com/office/drawing/2014/main" id="{4FD2C828-F06D-76DC-27ED-E91CBEDEA3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9" y="9072"/>
                <a:ext cx="28" cy="1011"/>
              </a:xfrm>
              <a:custGeom>
                <a:avLst/>
                <a:gdLst>
                  <a:gd name="T0" fmla="*/ 0 w 28"/>
                  <a:gd name="T1" fmla="*/ 983 h 1011"/>
                  <a:gd name="T2" fmla="*/ 0 w 28"/>
                  <a:gd name="T3" fmla="*/ 878 h 1011"/>
                  <a:gd name="T4" fmla="*/ 28 w 28"/>
                  <a:gd name="T5" fmla="*/ 850 h 1011"/>
                  <a:gd name="T6" fmla="*/ 28 w 28"/>
                  <a:gd name="T7" fmla="*/ 1011 h 1011"/>
                  <a:gd name="T8" fmla="*/ 0 w 28"/>
                  <a:gd name="T9" fmla="*/ 983 h 1011"/>
                  <a:gd name="T10" fmla="*/ 0 w 28"/>
                  <a:gd name="T11" fmla="*/ 447 h 1011"/>
                  <a:gd name="T12" fmla="*/ 0 w 28"/>
                  <a:gd name="T13" fmla="*/ 0 h 1011"/>
                  <a:gd name="T14" fmla="*/ 28 w 28"/>
                  <a:gd name="T15" fmla="*/ 0 h 1011"/>
                  <a:gd name="T16" fmla="*/ 28 w 28"/>
                  <a:gd name="T17" fmla="*/ 447 h 1011"/>
                  <a:gd name="T18" fmla="*/ 0 w 28"/>
                  <a:gd name="T19" fmla="*/ 447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11">
                    <a:moveTo>
                      <a:pt x="0" y="983"/>
                    </a:moveTo>
                    <a:lnTo>
                      <a:pt x="0" y="878"/>
                    </a:lnTo>
                    <a:lnTo>
                      <a:pt x="28" y="850"/>
                    </a:lnTo>
                    <a:lnTo>
                      <a:pt x="28" y="1011"/>
                    </a:lnTo>
                    <a:lnTo>
                      <a:pt x="0" y="983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88" name="Freeform 143">
                <a:extLst>
                  <a:ext uri="{FF2B5EF4-FFF2-40B4-BE49-F238E27FC236}">
                    <a16:creationId xmlns:a16="http://schemas.microsoft.com/office/drawing/2014/main" id="{E20120B7-E340-9848-11B3-28C6005E5E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27" y="9072"/>
                <a:ext cx="28" cy="1035"/>
              </a:xfrm>
              <a:custGeom>
                <a:avLst/>
                <a:gdLst>
                  <a:gd name="T0" fmla="*/ 0 w 28"/>
                  <a:gd name="T1" fmla="*/ 1011 h 1035"/>
                  <a:gd name="T2" fmla="*/ 0 w 28"/>
                  <a:gd name="T3" fmla="*/ 850 h 1035"/>
                  <a:gd name="T4" fmla="*/ 28 w 28"/>
                  <a:gd name="T5" fmla="*/ 817 h 1035"/>
                  <a:gd name="T6" fmla="*/ 28 w 28"/>
                  <a:gd name="T7" fmla="*/ 1035 h 1035"/>
                  <a:gd name="T8" fmla="*/ 0 w 28"/>
                  <a:gd name="T9" fmla="*/ 1011 h 1035"/>
                  <a:gd name="T10" fmla="*/ 0 w 28"/>
                  <a:gd name="T11" fmla="*/ 447 h 1035"/>
                  <a:gd name="T12" fmla="*/ 0 w 28"/>
                  <a:gd name="T13" fmla="*/ 0 h 1035"/>
                  <a:gd name="T14" fmla="*/ 28 w 28"/>
                  <a:gd name="T15" fmla="*/ 0 h 1035"/>
                  <a:gd name="T16" fmla="*/ 28 w 28"/>
                  <a:gd name="T17" fmla="*/ 447 h 1035"/>
                  <a:gd name="T18" fmla="*/ 0 w 28"/>
                  <a:gd name="T19" fmla="*/ 447 h 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35">
                    <a:moveTo>
                      <a:pt x="0" y="1011"/>
                    </a:moveTo>
                    <a:lnTo>
                      <a:pt x="0" y="850"/>
                    </a:lnTo>
                    <a:lnTo>
                      <a:pt x="28" y="817"/>
                    </a:lnTo>
                    <a:lnTo>
                      <a:pt x="28" y="1035"/>
                    </a:lnTo>
                    <a:lnTo>
                      <a:pt x="0" y="1011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89" name="Freeform 144">
                <a:extLst>
                  <a:ext uri="{FF2B5EF4-FFF2-40B4-BE49-F238E27FC236}">
                    <a16:creationId xmlns:a16="http://schemas.microsoft.com/office/drawing/2014/main" id="{3A0D7164-F0B2-D0A7-AC0F-5D564DD5EE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5" y="9072"/>
                <a:ext cx="24" cy="1059"/>
              </a:xfrm>
              <a:custGeom>
                <a:avLst/>
                <a:gdLst>
                  <a:gd name="T0" fmla="*/ 0 w 24"/>
                  <a:gd name="T1" fmla="*/ 1035 h 1059"/>
                  <a:gd name="T2" fmla="*/ 0 w 24"/>
                  <a:gd name="T3" fmla="*/ 817 h 1059"/>
                  <a:gd name="T4" fmla="*/ 24 w 24"/>
                  <a:gd name="T5" fmla="*/ 785 h 1059"/>
                  <a:gd name="T6" fmla="*/ 24 w 24"/>
                  <a:gd name="T7" fmla="*/ 1059 h 1059"/>
                  <a:gd name="T8" fmla="*/ 0 w 24"/>
                  <a:gd name="T9" fmla="*/ 1035 h 1059"/>
                  <a:gd name="T10" fmla="*/ 0 w 24"/>
                  <a:gd name="T11" fmla="*/ 447 h 1059"/>
                  <a:gd name="T12" fmla="*/ 0 w 24"/>
                  <a:gd name="T13" fmla="*/ 0 h 1059"/>
                  <a:gd name="T14" fmla="*/ 24 w 24"/>
                  <a:gd name="T15" fmla="*/ 0 h 1059"/>
                  <a:gd name="T16" fmla="*/ 24 w 24"/>
                  <a:gd name="T17" fmla="*/ 447 h 1059"/>
                  <a:gd name="T18" fmla="*/ 0 w 24"/>
                  <a:gd name="T19" fmla="*/ 447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059">
                    <a:moveTo>
                      <a:pt x="0" y="1035"/>
                    </a:moveTo>
                    <a:lnTo>
                      <a:pt x="0" y="817"/>
                    </a:lnTo>
                    <a:lnTo>
                      <a:pt x="24" y="785"/>
                    </a:lnTo>
                    <a:lnTo>
                      <a:pt x="24" y="1059"/>
                    </a:lnTo>
                    <a:lnTo>
                      <a:pt x="0" y="1035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90" name="Freeform 145">
                <a:extLst>
                  <a:ext uri="{FF2B5EF4-FFF2-40B4-BE49-F238E27FC236}">
                    <a16:creationId xmlns:a16="http://schemas.microsoft.com/office/drawing/2014/main" id="{E57239A2-A5C2-38A4-2114-47A8609638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9" y="9072"/>
                <a:ext cx="29" cy="1087"/>
              </a:xfrm>
              <a:custGeom>
                <a:avLst/>
                <a:gdLst>
                  <a:gd name="T0" fmla="*/ 0 w 29"/>
                  <a:gd name="T1" fmla="*/ 1059 h 1087"/>
                  <a:gd name="T2" fmla="*/ 0 w 29"/>
                  <a:gd name="T3" fmla="*/ 785 h 1087"/>
                  <a:gd name="T4" fmla="*/ 29 w 29"/>
                  <a:gd name="T5" fmla="*/ 753 h 1087"/>
                  <a:gd name="T6" fmla="*/ 29 w 29"/>
                  <a:gd name="T7" fmla="*/ 1087 h 1087"/>
                  <a:gd name="T8" fmla="*/ 0 w 29"/>
                  <a:gd name="T9" fmla="*/ 1059 h 1087"/>
                  <a:gd name="T10" fmla="*/ 0 w 29"/>
                  <a:gd name="T11" fmla="*/ 447 h 1087"/>
                  <a:gd name="T12" fmla="*/ 0 w 29"/>
                  <a:gd name="T13" fmla="*/ 0 h 1087"/>
                  <a:gd name="T14" fmla="*/ 29 w 29"/>
                  <a:gd name="T15" fmla="*/ 0 h 1087"/>
                  <a:gd name="T16" fmla="*/ 29 w 29"/>
                  <a:gd name="T17" fmla="*/ 447 h 1087"/>
                  <a:gd name="T18" fmla="*/ 0 w 29"/>
                  <a:gd name="T19" fmla="*/ 447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1087">
                    <a:moveTo>
                      <a:pt x="0" y="1059"/>
                    </a:moveTo>
                    <a:lnTo>
                      <a:pt x="0" y="785"/>
                    </a:lnTo>
                    <a:lnTo>
                      <a:pt x="29" y="753"/>
                    </a:lnTo>
                    <a:lnTo>
                      <a:pt x="29" y="1087"/>
                    </a:lnTo>
                    <a:lnTo>
                      <a:pt x="0" y="1059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91" name="Freeform 146">
                <a:extLst>
                  <a:ext uri="{FF2B5EF4-FFF2-40B4-BE49-F238E27FC236}">
                    <a16:creationId xmlns:a16="http://schemas.microsoft.com/office/drawing/2014/main" id="{9F601448-F4F3-843D-97AE-87FF9E7D29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08" y="9072"/>
                <a:ext cx="28" cy="1112"/>
              </a:xfrm>
              <a:custGeom>
                <a:avLst/>
                <a:gdLst>
                  <a:gd name="T0" fmla="*/ 0 w 28"/>
                  <a:gd name="T1" fmla="*/ 1087 h 1112"/>
                  <a:gd name="T2" fmla="*/ 0 w 28"/>
                  <a:gd name="T3" fmla="*/ 753 h 1112"/>
                  <a:gd name="T4" fmla="*/ 28 w 28"/>
                  <a:gd name="T5" fmla="*/ 721 h 1112"/>
                  <a:gd name="T6" fmla="*/ 28 w 28"/>
                  <a:gd name="T7" fmla="*/ 1112 h 1112"/>
                  <a:gd name="T8" fmla="*/ 0 w 28"/>
                  <a:gd name="T9" fmla="*/ 1087 h 1112"/>
                  <a:gd name="T10" fmla="*/ 0 w 28"/>
                  <a:gd name="T11" fmla="*/ 447 h 1112"/>
                  <a:gd name="T12" fmla="*/ 0 w 28"/>
                  <a:gd name="T13" fmla="*/ 0 h 1112"/>
                  <a:gd name="T14" fmla="*/ 28 w 28"/>
                  <a:gd name="T15" fmla="*/ 0 h 1112"/>
                  <a:gd name="T16" fmla="*/ 28 w 28"/>
                  <a:gd name="T17" fmla="*/ 447 h 1112"/>
                  <a:gd name="T18" fmla="*/ 0 w 28"/>
                  <a:gd name="T19" fmla="*/ 447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12">
                    <a:moveTo>
                      <a:pt x="0" y="1087"/>
                    </a:moveTo>
                    <a:lnTo>
                      <a:pt x="0" y="753"/>
                    </a:lnTo>
                    <a:lnTo>
                      <a:pt x="28" y="721"/>
                    </a:lnTo>
                    <a:lnTo>
                      <a:pt x="28" y="1112"/>
                    </a:lnTo>
                    <a:lnTo>
                      <a:pt x="0" y="1087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92" name="Freeform 147">
                <a:extLst>
                  <a:ext uri="{FF2B5EF4-FFF2-40B4-BE49-F238E27FC236}">
                    <a16:creationId xmlns:a16="http://schemas.microsoft.com/office/drawing/2014/main" id="{D8FF09CC-EFB7-A482-4FAD-C3DEB1A428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6" y="9072"/>
                <a:ext cx="24" cy="1140"/>
              </a:xfrm>
              <a:custGeom>
                <a:avLst/>
                <a:gdLst>
                  <a:gd name="T0" fmla="*/ 0 w 24"/>
                  <a:gd name="T1" fmla="*/ 1112 h 1140"/>
                  <a:gd name="T2" fmla="*/ 0 w 24"/>
                  <a:gd name="T3" fmla="*/ 721 h 1140"/>
                  <a:gd name="T4" fmla="*/ 24 w 24"/>
                  <a:gd name="T5" fmla="*/ 689 h 1140"/>
                  <a:gd name="T6" fmla="*/ 24 w 24"/>
                  <a:gd name="T7" fmla="*/ 1140 h 1140"/>
                  <a:gd name="T8" fmla="*/ 0 w 24"/>
                  <a:gd name="T9" fmla="*/ 1112 h 1140"/>
                  <a:gd name="T10" fmla="*/ 0 w 24"/>
                  <a:gd name="T11" fmla="*/ 447 h 1140"/>
                  <a:gd name="T12" fmla="*/ 0 w 24"/>
                  <a:gd name="T13" fmla="*/ 0 h 1140"/>
                  <a:gd name="T14" fmla="*/ 24 w 24"/>
                  <a:gd name="T15" fmla="*/ 0 h 1140"/>
                  <a:gd name="T16" fmla="*/ 24 w 24"/>
                  <a:gd name="T17" fmla="*/ 447 h 1140"/>
                  <a:gd name="T18" fmla="*/ 0 w 24"/>
                  <a:gd name="T19" fmla="*/ 447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40">
                    <a:moveTo>
                      <a:pt x="0" y="1112"/>
                    </a:moveTo>
                    <a:lnTo>
                      <a:pt x="0" y="721"/>
                    </a:lnTo>
                    <a:lnTo>
                      <a:pt x="24" y="689"/>
                    </a:lnTo>
                    <a:lnTo>
                      <a:pt x="24" y="1140"/>
                    </a:lnTo>
                    <a:lnTo>
                      <a:pt x="0" y="111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93" name="Freeform 148">
                <a:extLst>
                  <a:ext uri="{FF2B5EF4-FFF2-40B4-BE49-F238E27FC236}">
                    <a16:creationId xmlns:a16="http://schemas.microsoft.com/office/drawing/2014/main" id="{34F2C982-D5D0-84EE-FB22-922A271801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0" y="9072"/>
                <a:ext cx="28" cy="1164"/>
              </a:xfrm>
              <a:custGeom>
                <a:avLst/>
                <a:gdLst>
                  <a:gd name="T0" fmla="*/ 0 w 28"/>
                  <a:gd name="T1" fmla="*/ 1140 h 1164"/>
                  <a:gd name="T2" fmla="*/ 0 w 28"/>
                  <a:gd name="T3" fmla="*/ 689 h 1164"/>
                  <a:gd name="T4" fmla="*/ 28 w 28"/>
                  <a:gd name="T5" fmla="*/ 656 h 1164"/>
                  <a:gd name="T6" fmla="*/ 28 w 28"/>
                  <a:gd name="T7" fmla="*/ 1164 h 1164"/>
                  <a:gd name="T8" fmla="*/ 0 w 28"/>
                  <a:gd name="T9" fmla="*/ 1140 h 1164"/>
                  <a:gd name="T10" fmla="*/ 0 w 28"/>
                  <a:gd name="T11" fmla="*/ 447 h 1164"/>
                  <a:gd name="T12" fmla="*/ 0 w 28"/>
                  <a:gd name="T13" fmla="*/ 0 h 1164"/>
                  <a:gd name="T14" fmla="*/ 28 w 28"/>
                  <a:gd name="T15" fmla="*/ 0 h 1164"/>
                  <a:gd name="T16" fmla="*/ 28 w 28"/>
                  <a:gd name="T17" fmla="*/ 447 h 1164"/>
                  <a:gd name="T18" fmla="*/ 0 w 28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64">
                    <a:moveTo>
                      <a:pt x="0" y="1140"/>
                    </a:moveTo>
                    <a:lnTo>
                      <a:pt x="0" y="689"/>
                    </a:lnTo>
                    <a:lnTo>
                      <a:pt x="28" y="656"/>
                    </a:lnTo>
                    <a:lnTo>
                      <a:pt x="28" y="1164"/>
                    </a:lnTo>
                    <a:lnTo>
                      <a:pt x="0" y="1140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94" name="Freeform 149">
                <a:extLst>
                  <a:ext uri="{FF2B5EF4-FFF2-40B4-BE49-F238E27FC236}">
                    <a16:creationId xmlns:a16="http://schemas.microsoft.com/office/drawing/2014/main" id="{DCC82F68-B680-9194-D712-92C1F370D2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8" y="9072"/>
                <a:ext cx="28" cy="1192"/>
              </a:xfrm>
              <a:custGeom>
                <a:avLst/>
                <a:gdLst>
                  <a:gd name="T0" fmla="*/ 0 w 28"/>
                  <a:gd name="T1" fmla="*/ 1164 h 1192"/>
                  <a:gd name="T2" fmla="*/ 0 w 28"/>
                  <a:gd name="T3" fmla="*/ 656 h 1192"/>
                  <a:gd name="T4" fmla="*/ 28 w 28"/>
                  <a:gd name="T5" fmla="*/ 624 h 1192"/>
                  <a:gd name="T6" fmla="*/ 28 w 28"/>
                  <a:gd name="T7" fmla="*/ 1192 h 1192"/>
                  <a:gd name="T8" fmla="*/ 0 w 28"/>
                  <a:gd name="T9" fmla="*/ 1164 h 1192"/>
                  <a:gd name="T10" fmla="*/ 0 w 28"/>
                  <a:gd name="T11" fmla="*/ 447 h 1192"/>
                  <a:gd name="T12" fmla="*/ 0 w 28"/>
                  <a:gd name="T13" fmla="*/ 0 h 1192"/>
                  <a:gd name="T14" fmla="*/ 28 w 28"/>
                  <a:gd name="T15" fmla="*/ 0 h 1192"/>
                  <a:gd name="T16" fmla="*/ 28 w 28"/>
                  <a:gd name="T17" fmla="*/ 447 h 1192"/>
                  <a:gd name="T18" fmla="*/ 0 w 28"/>
                  <a:gd name="T19" fmla="*/ 447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2">
                    <a:moveTo>
                      <a:pt x="0" y="1164"/>
                    </a:moveTo>
                    <a:lnTo>
                      <a:pt x="0" y="656"/>
                    </a:lnTo>
                    <a:lnTo>
                      <a:pt x="28" y="624"/>
                    </a:lnTo>
                    <a:lnTo>
                      <a:pt x="28" y="119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95" name="Freeform 150">
                <a:extLst>
                  <a:ext uri="{FF2B5EF4-FFF2-40B4-BE49-F238E27FC236}">
                    <a16:creationId xmlns:a16="http://schemas.microsoft.com/office/drawing/2014/main" id="{3CB444FC-9968-79D9-B048-EB049DFDAF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16" y="9072"/>
                <a:ext cx="24" cy="1216"/>
              </a:xfrm>
              <a:custGeom>
                <a:avLst/>
                <a:gdLst>
                  <a:gd name="T0" fmla="*/ 0 w 24"/>
                  <a:gd name="T1" fmla="*/ 1192 h 1216"/>
                  <a:gd name="T2" fmla="*/ 0 w 24"/>
                  <a:gd name="T3" fmla="*/ 624 h 1216"/>
                  <a:gd name="T4" fmla="*/ 24 w 24"/>
                  <a:gd name="T5" fmla="*/ 592 h 1216"/>
                  <a:gd name="T6" fmla="*/ 24 w 24"/>
                  <a:gd name="T7" fmla="*/ 1216 h 1216"/>
                  <a:gd name="T8" fmla="*/ 0 w 24"/>
                  <a:gd name="T9" fmla="*/ 1192 h 1216"/>
                  <a:gd name="T10" fmla="*/ 0 w 24"/>
                  <a:gd name="T11" fmla="*/ 447 h 1216"/>
                  <a:gd name="T12" fmla="*/ 0 w 24"/>
                  <a:gd name="T13" fmla="*/ 0 h 1216"/>
                  <a:gd name="T14" fmla="*/ 24 w 24"/>
                  <a:gd name="T15" fmla="*/ 0 h 1216"/>
                  <a:gd name="T16" fmla="*/ 24 w 24"/>
                  <a:gd name="T17" fmla="*/ 447 h 1216"/>
                  <a:gd name="T18" fmla="*/ 0 w 24"/>
                  <a:gd name="T19" fmla="*/ 447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216">
                    <a:moveTo>
                      <a:pt x="0" y="1192"/>
                    </a:moveTo>
                    <a:lnTo>
                      <a:pt x="0" y="624"/>
                    </a:lnTo>
                    <a:lnTo>
                      <a:pt x="24" y="592"/>
                    </a:lnTo>
                    <a:lnTo>
                      <a:pt x="24" y="1216"/>
                    </a:lnTo>
                    <a:lnTo>
                      <a:pt x="0" y="119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96" name="Freeform 151">
                <a:extLst>
                  <a:ext uri="{FF2B5EF4-FFF2-40B4-BE49-F238E27FC236}">
                    <a16:creationId xmlns:a16="http://schemas.microsoft.com/office/drawing/2014/main" id="{80AC2C75-EF07-5C9F-FB36-BC292991BE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0" y="9072"/>
                <a:ext cx="29" cy="1237"/>
              </a:xfrm>
              <a:custGeom>
                <a:avLst/>
                <a:gdLst>
                  <a:gd name="T0" fmla="*/ 0 w 29"/>
                  <a:gd name="T1" fmla="*/ 1216 h 1237"/>
                  <a:gd name="T2" fmla="*/ 0 w 29"/>
                  <a:gd name="T3" fmla="*/ 592 h 1237"/>
                  <a:gd name="T4" fmla="*/ 29 w 29"/>
                  <a:gd name="T5" fmla="*/ 560 h 1237"/>
                  <a:gd name="T6" fmla="*/ 29 w 29"/>
                  <a:gd name="T7" fmla="*/ 1232 h 1237"/>
                  <a:gd name="T8" fmla="*/ 25 w 29"/>
                  <a:gd name="T9" fmla="*/ 1237 h 1237"/>
                  <a:gd name="T10" fmla="*/ 0 w 29"/>
                  <a:gd name="T11" fmla="*/ 1216 h 1237"/>
                  <a:gd name="T12" fmla="*/ 0 w 29"/>
                  <a:gd name="T13" fmla="*/ 447 h 1237"/>
                  <a:gd name="T14" fmla="*/ 0 w 29"/>
                  <a:gd name="T15" fmla="*/ 0 h 1237"/>
                  <a:gd name="T16" fmla="*/ 29 w 29"/>
                  <a:gd name="T17" fmla="*/ 0 h 1237"/>
                  <a:gd name="T18" fmla="*/ 29 w 29"/>
                  <a:gd name="T19" fmla="*/ 447 h 1237"/>
                  <a:gd name="T20" fmla="*/ 0 w 29"/>
                  <a:gd name="T21" fmla="*/ 447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1237">
                    <a:moveTo>
                      <a:pt x="0" y="1216"/>
                    </a:moveTo>
                    <a:lnTo>
                      <a:pt x="0" y="592"/>
                    </a:lnTo>
                    <a:lnTo>
                      <a:pt x="29" y="560"/>
                    </a:lnTo>
                    <a:lnTo>
                      <a:pt x="29" y="1232"/>
                    </a:lnTo>
                    <a:lnTo>
                      <a:pt x="25" y="1237"/>
                    </a:lnTo>
                    <a:lnTo>
                      <a:pt x="0" y="121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97" name="Freeform 152">
                <a:extLst>
                  <a:ext uri="{FF2B5EF4-FFF2-40B4-BE49-F238E27FC236}">
                    <a16:creationId xmlns:a16="http://schemas.microsoft.com/office/drawing/2014/main" id="{DA5EF8E6-F826-BAD2-947A-A1C5E9542B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9" y="9072"/>
                <a:ext cx="28" cy="1232"/>
              </a:xfrm>
              <a:custGeom>
                <a:avLst/>
                <a:gdLst>
                  <a:gd name="T0" fmla="*/ 0 w 28"/>
                  <a:gd name="T1" fmla="*/ 1232 h 1232"/>
                  <a:gd name="T2" fmla="*/ 0 w 28"/>
                  <a:gd name="T3" fmla="*/ 560 h 1232"/>
                  <a:gd name="T4" fmla="*/ 28 w 28"/>
                  <a:gd name="T5" fmla="*/ 527 h 1232"/>
                  <a:gd name="T6" fmla="*/ 28 w 28"/>
                  <a:gd name="T7" fmla="*/ 1196 h 1232"/>
                  <a:gd name="T8" fmla="*/ 0 w 28"/>
                  <a:gd name="T9" fmla="*/ 1232 h 1232"/>
                  <a:gd name="T10" fmla="*/ 0 w 28"/>
                  <a:gd name="T11" fmla="*/ 447 h 1232"/>
                  <a:gd name="T12" fmla="*/ 0 w 28"/>
                  <a:gd name="T13" fmla="*/ 0 h 1232"/>
                  <a:gd name="T14" fmla="*/ 28 w 28"/>
                  <a:gd name="T15" fmla="*/ 0 h 1232"/>
                  <a:gd name="T16" fmla="*/ 28 w 28"/>
                  <a:gd name="T17" fmla="*/ 447 h 1232"/>
                  <a:gd name="T18" fmla="*/ 0 w 28"/>
                  <a:gd name="T19" fmla="*/ 447 h 1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232">
                    <a:moveTo>
                      <a:pt x="0" y="1232"/>
                    </a:moveTo>
                    <a:lnTo>
                      <a:pt x="0" y="560"/>
                    </a:lnTo>
                    <a:lnTo>
                      <a:pt x="28" y="527"/>
                    </a:lnTo>
                    <a:lnTo>
                      <a:pt x="28" y="1196"/>
                    </a:lnTo>
                    <a:lnTo>
                      <a:pt x="0" y="123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98" name="Freeform 153">
                <a:extLst>
                  <a:ext uri="{FF2B5EF4-FFF2-40B4-BE49-F238E27FC236}">
                    <a16:creationId xmlns:a16="http://schemas.microsoft.com/office/drawing/2014/main" id="{F317B24F-F530-51F3-E239-DC4833D1E8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97" y="9072"/>
                <a:ext cx="28" cy="1196"/>
              </a:xfrm>
              <a:custGeom>
                <a:avLst/>
                <a:gdLst>
                  <a:gd name="T0" fmla="*/ 0 w 28"/>
                  <a:gd name="T1" fmla="*/ 1196 h 1196"/>
                  <a:gd name="T2" fmla="*/ 0 w 28"/>
                  <a:gd name="T3" fmla="*/ 527 h 1196"/>
                  <a:gd name="T4" fmla="*/ 28 w 28"/>
                  <a:gd name="T5" fmla="*/ 495 h 1196"/>
                  <a:gd name="T6" fmla="*/ 28 w 28"/>
                  <a:gd name="T7" fmla="*/ 1164 h 1196"/>
                  <a:gd name="T8" fmla="*/ 0 w 28"/>
                  <a:gd name="T9" fmla="*/ 1196 h 1196"/>
                  <a:gd name="T10" fmla="*/ 0 w 28"/>
                  <a:gd name="T11" fmla="*/ 447 h 1196"/>
                  <a:gd name="T12" fmla="*/ 0 w 28"/>
                  <a:gd name="T13" fmla="*/ 0 h 1196"/>
                  <a:gd name="T14" fmla="*/ 28 w 28"/>
                  <a:gd name="T15" fmla="*/ 0 h 1196"/>
                  <a:gd name="T16" fmla="*/ 28 w 28"/>
                  <a:gd name="T17" fmla="*/ 447 h 1196"/>
                  <a:gd name="T18" fmla="*/ 0 w 28"/>
                  <a:gd name="T19" fmla="*/ 447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6">
                    <a:moveTo>
                      <a:pt x="0" y="1196"/>
                    </a:moveTo>
                    <a:lnTo>
                      <a:pt x="0" y="527"/>
                    </a:lnTo>
                    <a:lnTo>
                      <a:pt x="28" y="495"/>
                    </a:lnTo>
                    <a:lnTo>
                      <a:pt x="28" y="1164"/>
                    </a:lnTo>
                    <a:lnTo>
                      <a:pt x="0" y="119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899" name="Freeform 154">
                <a:extLst>
                  <a:ext uri="{FF2B5EF4-FFF2-40B4-BE49-F238E27FC236}">
                    <a16:creationId xmlns:a16="http://schemas.microsoft.com/office/drawing/2014/main" id="{E4DD2540-9C49-EFF6-8772-23D3AE7940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25" y="9072"/>
                <a:ext cx="24" cy="1164"/>
              </a:xfrm>
              <a:custGeom>
                <a:avLst/>
                <a:gdLst>
                  <a:gd name="T0" fmla="*/ 0 w 24"/>
                  <a:gd name="T1" fmla="*/ 1164 h 1164"/>
                  <a:gd name="T2" fmla="*/ 0 w 24"/>
                  <a:gd name="T3" fmla="*/ 495 h 1164"/>
                  <a:gd name="T4" fmla="*/ 24 w 24"/>
                  <a:gd name="T5" fmla="*/ 463 h 1164"/>
                  <a:gd name="T6" fmla="*/ 24 w 24"/>
                  <a:gd name="T7" fmla="*/ 1132 h 1164"/>
                  <a:gd name="T8" fmla="*/ 0 w 24"/>
                  <a:gd name="T9" fmla="*/ 1164 h 1164"/>
                  <a:gd name="T10" fmla="*/ 0 w 24"/>
                  <a:gd name="T11" fmla="*/ 447 h 1164"/>
                  <a:gd name="T12" fmla="*/ 0 w 24"/>
                  <a:gd name="T13" fmla="*/ 0 h 1164"/>
                  <a:gd name="T14" fmla="*/ 24 w 24"/>
                  <a:gd name="T15" fmla="*/ 0 h 1164"/>
                  <a:gd name="T16" fmla="*/ 24 w 24"/>
                  <a:gd name="T17" fmla="*/ 447 h 1164"/>
                  <a:gd name="T18" fmla="*/ 0 w 24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64">
                    <a:moveTo>
                      <a:pt x="0" y="1164"/>
                    </a:moveTo>
                    <a:lnTo>
                      <a:pt x="0" y="495"/>
                    </a:lnTo>
                    <a:lnTo>
                      <a:pt x="24" y="463"/>
                    </a:lnTo>
                    <a:lnTo>
                      <a:pt x="24" y="113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00" name="Freeform 155">
                <a:extLst>
                  <a:ext uri="{FF2B5EF4-FFF2-40B4-BE49-F238E27FC236}">
                    <a16:creationId xmlns:a16="http://schemas.microsoft.com/office/drawing/2014/main" id="{E9455BE3-3115-CFBE-7950-442223C2D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9072"/>
                <a:ext cx="29" cy="1132"/>
              </a:xfrm>
              <a:custGeom>
                <a:avLst/>
                <a:gdLst>
                  <a:gd name="T0" fmla="*/ 0 w 29"/>
                  <a:gd name="T1" fmla="*/ 1132 h 1132"/>
                  <a:gd name="T2" fmla="*/ 0 w 29"/>
                  <a:gd name="T3" fmla="*/ 463 h 1132"/>
                  <a:gd name="T4" fmla="*/ 12 w 29"/>
                  <a:gd name="T5" fmla="*/ 447 h 1132"/>
                  <a:gd name="T6" fmla="*/ 0 w 29"/>
                  <a:gd name="T7" fmla="*/ 447 h 1132"/>
                  <a:gd name="T8" fmla="*/ 0 w 29"/>
                  <a:gd name="T9" fmla="*/ 0 h 1132"/>
                  <a:gd name="T10" fmla="*/ 29 w 29"/>
                  <a:gd name="T11" fmla="*/ 0 h 1132"/>
                  <a:gd name="T12" fmla="*/ 29 w 29"/>
                  <a:gd name="T13" fmla="*/ 1100 h 1132"/>
                  <a:gd name="T14" fmla="*/ 0 w 29"/>
                  <a:gd name="T15" fmla="*/ 113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1132">
                    <a:moveTo>
                      <a:pt x="0" y="1132"/>
                    </a:moveTo>
                    <a:lnTo>
                      <a:pt x="0" y="463"/>
                    </a:lnTo>
                    <a:lnTo>
                      <a:pt x="12" y="447"/>
                    </a:lnTo>
                    <a:lnTo>
                      <a:pt x="0" y="44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1100"/>
                    </a:lnTo>
                    <a:lnTo>
                      <a:pt x="0" y="1132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01" name="Freeform 156">
                <a:extLst>
                  <a:ext uri="{FF2B5EF4-FFF2-40B4-BE49-F238E27FC236}">
                    <a16:creationId xmlns:a16="http://schemas.microsoft.com/office/drawing/2014/main" id="{E340ED03-C4AF-6CF8-A2A2-48A73C44D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9072"/>
                <a:ext cx="28" cy="1100"/>
              </a:xfrm>
              <a:custGeom>
                <a:avLst/>
                <a:gdLst>
                  <a:gd name="T0" fmla="*/ 0 w 28"/>
                  <a:gd name="T1" fmla="*/ 1100 h 1100"/>
                  <a:gd name="T2" fmla="*/ 0 w 28"/>
                  <a:gd name="T3" fmla="*/ 0 h 1100"/>
                  <a:gd name="T4" fmla="*/ 28 w 28"/>
                  <a:gd name="T5" fmla="*/ 0 h 1100"/>
                  <a:gd name="T6" fmla="*/ 28 w 28"/>
                  <a:gd name="T7" fmla="*/ 1063 h 1100"/>
                  <a:gd name="T8" fmla="*/ 0 w 28"/>
                  <a:gd name="T9" fmla="*/ 1100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100">
                    <a:moveTo>
                      <a:pt x="0" y="1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063"/>
                    </a:lnTo>
                    <a:lnTo>
                      <a:pt x="0" y="1100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02" name="Freeform 157">
                <a:extLst>
                  <a:ext uri="{FF2B5EF4-FFF2-40B4-BE49-F238E27FC236}">
                    <a16:creationId xmlns:a16="http://schemas.microsoft.com/office/drawing/2014/main" id="{2C65D41B-3D8E-1006-EC02-93BBB77F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6" y="9072"/>
                <a:ext cx="24" cy="1063"/>
              </a:xfrm>
              <a:custGeom>
                <a:avLst/>
                <a:gdLst>
                  <a:gd name="T0" fmla="*/ 0 w 24"/>
                  <a:gd name="T1" fmla="*/ 1063 h 1063"/>
                  <a:gd name="T2" fmla="*/ 0 w 24"/>
                  <a:gd name="T3" fmla="*/ 0 h 1063"/>
                  <a:gd name="T4" fmla="*/ 24 w 24"/>
                  <a:gd name="T5" fmla="*/ 0 h 1063"/>
                  <a:gd name="T6" fmla="*/ 24 w 24"/>
                  <a:gd name="T7" fmla="*/ 1031 h 1063"/>
                  <a:gd name="T8" fmla="*/ 0 w 24"/>
                  <a:gd name="T9" fmla="*/ 1063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063">
                    <a:moveTo>
                      <a:pt x="0" y="106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031"/>
                    </a:lnTo>
                    <a:lnTo>
                      <a:pt x="0" y="1063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03" name="Freeform 158">
                <a:extLst>
                  <a:ext uri="{FF2B5EF4-FFF2-40B4-BE49-F238E27FC236}">
                    <a16:creationId xmlns:a16="http://schemas.microsoft.com/office/drawing/2014/main" id="{BA099987-C29B-8164-2852-18CDCA5D9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0" y="9072"/>
                <a:ext cx="28" cy="1031"/>
              </a:xfrm>
              <a:custGeom>
                <a:avLst/>
                <a:gdLst>
                  <a:gd name="T0" fmla="*/ 0 w 28"/>
                  <a:gd name="T1" fmla="*/ 1031 h 1031"/>
                  <a:gd name="T2" fmla="*/ 0 w 28"/>
                  <a:gd name="T3" fmla="*/ 0 h 1031"/>
                  <a:gd name="T4" fmla="*/ 28 w 28"/>
                  <a:gd name="T5" fmla="*/ 0 h 1031"/>
                  <a:gd name="T6" fmla="*/ 28 w 28"/>
                  <a:gd name="T7" fmla="*/ 999 h 1031"/>
                  <a:gd name="T8" fmla="*/ 0 w 28"/>
                  <a:gd name="T9" fmla="*/ 1031 h 1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31">
                    <a:moveTo>
                      <a:pt x="0" y="1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99"/>
                    </a:lnTo>
                    <a:lnTo>
                      <a:pt x="0" y="1031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04" name="Freeform 159">
                <a:extLst>
                  <a:ext uri="{FF2B5EF4-FFF2-40B4-BE49-F238E27FC236}">
                    <a16:creationId xmlns:a16="http://schemas.microsoft.com/office/drawing/2014/main" id="{68E09906-8655-320C-09C9-98C6B5DA8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9072"/>
                <a:ext cx="28" cy="999"/>
              </a:xfrm>
              <a:custGeom>
                <a:avLst/>
                <a:gdLst>
                  <a:gd name="T0" fmla="*/ 0 w 28"/>
                  <a:gd name="T1" fmla="*/ 999 h 999"/>
                  <a:gd name="T2" fmla="*/ 0 w 28"/>
                  <a:gd name="T3" fmla="*/ 0 h 999"/>
                  <a:gd name="T4" fmla="*/ 28 w 28"/>
                  <a:gd name="T5" fmla="*/ 0 h 999"/>
                  <a:gd name="T6" fmla="*/ 28 w 28"/>
                  <a:gd name="T7" fmla="*/ 967 h 999"/>
                  <a:gd name="T8" fmla="*/ 0 w 28"/>
                  <a:gd name="T9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99">
                    <a:moveTo>
                      <a:pt x="0" y="99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67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05" name="Freeform 160">
                <a:extLst>
                  <a:ext uri="{FF2B5EF4-FFF2-40B4-BE49-F238E27FC236}">
                    <a16:creationId xmlns:a16="http://schemas.microsoft.com/office/drawing/2014/main" id="{60A6C82A-6EC3-5232-B7AF-0D809902E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9072"/>
                <a:ext cx="25" cy="967"/>
              </a:xfrm>
              <a:custGeom>
                <a:avLst/>
                <a:gdLst>
                  <a:gd name="T0" fmla="*/ 0 w 25"/>
                  <a:gd name="T1" fmla="*/ 967 h 967"/>
                  <a:gd name="T2" fmla="*/ 0 w 25"/>
                  <a:gd name="T3" fmla="*/ 0 h 967"/>
                  <a:gd name="T4" fmla="*/ 25 w 25"/>
                  <a:gd name="T5" fmla="*/ 0 h 967"/>
                  <a:gd name="T6" fmla="*/ 25 w 25"/>
                  <a:gd name="T7" fmla="*/ 930 h 967"/>
                  <a:gd name="T8" fmla="*/ 0 w 25"/>
                  <a:gd name="T9" fmla="*/ 967 h 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967">
                    <a:moveTo>
                      <a:pt x="0" y="967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930"/>
                    </a:lnTo>
                    <a:lnTo>
                      <a:pt x="0" y="967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06" name="Freeform 161">
                <a:extLst>
                  <a:ext uri="{FF2B5EF4-FFF2-40B4-BE49-F238E27FC236}">
                    <a16:creationId xmlns:a16="http://schemas.microsoft.com/office/drawing/2014/main" id="{B1F84D2D-2F3E-E9C9-6CA5-9487DA82E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" y="9072"/>
                <a:ext cx="28" cy="930"/>
              </a:xfrm>
              <a:custGeom>
                <a:avLst/>
                <a:gdLst>
                  <a:gd name="T0" fmla="*/ 0 w 28"/>
                  <a:gd name="T1" fmla="*/ 930 h 930"/>
                  <a:gd name="T2" fmla="*/ 0 w 28"/>
                  <a:gd name="T3" fmla="*/ 0 h 930"/>
                  <a:gd name="T4" fmla="*/ 28 w 28"/>
                  <a:gd name="T5" fmla="*/ 0 h 930"/>
                  <a:gd name="T6" fmla="*/ 28 w 28"/>
                  <a:gd name="T7" fmla="*/ 898 h 930"/>
                  <a:gd name="T8" fmla="*/ 0 w 28"/>
                  <a:gd name="T9" fmla="*/ 93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30">
                    <a:moveTo>
                      <a:pt x="0" y="93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98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07" name="Freeform 162">
                <a:extLst>
                  <a:ext uri="{FF2B5EF4-FFF2-40B4-BE49-F238E27FC236}">
                    <a16:creationId xmlns:a16="http://schemas.microsoft.com/office/drawing/2014/main" id="{F0637892-F44B-8942-9D6B-52D4BDBA4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9072"/>
                <a:ext cx="28" cy="898"/>
              </a:xfrm>
              <a:custGeom>
                <a:avLst/>
                <a:gdLst>
                  <a:gd name="T0" fmla="*/ 0 w 28"/>
                  <a:gd name="T1" fmla="*/ 898 h 898"/>
                  <a:gd name="T2" fmla="*/ 0 w 28"/>
                  <a:gd name="T3" fmla="*/ 0 h 898"/>
                  <a:gd name="T4" fmla="*/ 28 w 28"/>
                  <a:gd name="T5" fmla="*/ 0 h 898"/>
                  <a:gd name="T6" fmla="*/ 28 w 28"/>
                  <a:gd name="T7" fmla="*/ 866 h 898"/>
                  <a:gd name="T8" fmla="*/ 0 w 28"/>
                  <a:gd name="T9" fmla="*/ 898 h 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98">
                    <a:moveTo>
                      <a:pt x="0" y="89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66"/>
                    </a:lnTo>
                    <a:lnTo>
                      <a:pt x="0" y="898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08" name="Freeform 163">
                <a:extLst>
                  <a:ext uri="{FF2B5EF4-FFF2-40B4-BE49-F238E27FC236}">
                    <a16:creationId xmlns:a16="http://schemas.microsoft.com/office/drawing/2014/main" id="{BF3ACB84-7AF7-3617-F2B8-52F11D1FC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9072"/>
                <a:ext cx="28" cy="866"/>
              </a:xfrm>
              <a:custGeom>
                <a:avLst/>
                <a:gdLst>
                  <a:gd name="T0" fmla="*/ 0 w 28"/>
                  <a:gd name="T1" fmla="*/ 866 h 866"/>
                  <a:gd name="T2" fmla="*/ 0 w 28"/>
                  <a:gd name="T3" fmla="*/ 0 h 866"/>
                  <a:gd name="T4" fmla="*/ 28 w 28"/>
                  <a:gd name="T5" fmla="*/ 0 h 866"/>
                  <a:gd name="T6" fmla="*/ 28 w 28"/>
                  <a:gd name="T7" fmla="*/ 834 h 866"/>
                  <a:gd name="T8" fmla="*/ 0 w 28"/>
                  <a:gd name="T9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66">
                    <a:moveTo>
                      <a:pt x="0" y="8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34"/>
                    </a:lnTo>
                    <a:lnTo>
                      <a:pt x="0" y="866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09" name="Freeform 164">
                <a:extLst>
                  <a:ext uri="{FF2B5EF4-FFF2-40B4-BE49-F238E27FC236}">
                    <a16:creationId xmlns:a16="http://schemas.microsoft.com/office/drawing/2014/main" id="{46196A16-CF75-20BA-42F5-1B081CF38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9072"/>
                <a:ext cx="24" cy="834"/>
              </a:xfrm>
              <a:custGeom>
                <a:avLst/>
                <a:gdLst>
                  <a:gd name="T0" fmla="*/ 0 w 24"/>
                  <a:gd name="T1" fmla="*/ 834 h 834"/>
                  <a:gd name="T2" fmla="*/ 0 w 24"/>
                  <a:gd name="T3" fmla="*/ 0 h 834"/>
                  <a:gd name="T4" fmla="*/ 24 w 24"/>
                  <a:gd name="T5" fmla="*/ 0 h 834"/>
                  <a:gd name="T6" fmla="*/ 24 w 24"/>
                  <a:gd name="T7" fmla="*/ 797 h 834"/>
                  <a:gd name="T8" fmla="*/ 0 w 24"/>
                  <a:gd name="T9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834">
                    <a:moveTo>
                      <a:pt x="0" y="8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97"/>
                    </a:lnTo>
                    <a:lnTo>
                      <a:pt x="0" y="834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10" name="Freeform 165">
                <a:extLst>
                  <a:ext uri="{FF2B5EF4-FFF2-40B4-BE49-F238E27FC236}">
                    <a16:creationId xmlns:a16="http://schemas.microsoft.com/office/drawing/2014/main" id="{364BCF9A-8E50-379A-CF3C-61932A6AB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9" y="9072"/>
                <a:ext cx="29" cy="797"/>
              </a:xfrm>
              <a:custGeom>
                <a:avLst/>
                <a:gdLst>
                  <a:gd name="T0" fmla="*/ 0 w 29"/>
                  <a:gd name="T1" fmla="*/ 797 h 797"/>
                  <a:gd name="T2" fmla="*/ 0 w 29"/>
                  <a:gd name="T3" fmla="*/ 0 h 797"/>
                  <a:gd name="T4" fmla="*/ 29 w 29"/>
                  <a:gd name="T5" fmla="*/ 0 h 797"/>
                  <a:gd name="T6" fmla="*/ 29 w 29"/>
                  <a:gd name="T7" fmla="*/ 765 h 797"/>
                  <a:gd name="T8" fmla="*/ 0 w 29"/>
                  <a:gd name="T9" fmla="*/ 797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7">
                    <a:moveTo>
                      <a:pt x="0" y="79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765"/>
                    </a:lnTo>
                    <a:lnTo>
                      <a:pt x="0" y="79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11" name="Freeform 166">
                <a:extLst>
                  <a:ext uri="{FF2B5EF4-FFF2-40B4-BE49-F238E27FC236}">
                    <a16:creationId xmlns:a16="http://schemas.microsoft.com/office/drawing/2014/main" id="{0C98BF1B-B679-990E-18B9-765FCDC9B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9072"/>
                <a:ext cx="28" cy="765"/>
              </a:xfrm>
              <a:custGeom>
                <a:avLst/>
                <a:gdLst>
                  <a:gd name="T0" fmla="*/ 0 w 28"/>
                  <a:gd name="T1" fmla="*/ 765 h 765"/>
                  <a:gd name="T2" fmla="*/ 0 w 28"/>
                  <a:gd name="T3" fmla="*/ 0 h 765"/>
                  <a:gd name="T4" fmla="*/ 28 w 28"/>
                  <a:gd name="T5" fmla="*/ 0 h 765"/>
                  <a:gd name="T6" fmla="*/ 28 w 28"/>
                  <a:gd name="T7" fmla="*/ 733 h 765"/>
                  <a:gd name="T8" fmla="*/ 0 w 28"/>
                  <a:gd name="T9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65">
                    <a:moveTo>
                      <a:pt x="0" y="76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733"/>
                    </a:lnTo>
                    <a:lnTo>
                      <a:pt x="0" y="765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12" name="Freeform 167">
                <a:extLst>
                  <a:ext uri="{FF2B5EF4-FFF2-40B4-BE49-F238E27FC236}">
                    <a16:creationId xmlns:a16="http://schemas.microsoft.com/office/drawing/2014/main" id="{E6DEAB82-DE50-F4E2-9A06-BB653C116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" y="9072"/>
                <a:ext cx="24" cy="733"/>
              </a:xfrm>
              <a:custGeom>
                <a:avLst/>
                <a:gdLst>
                  <a:gd name="T0" fmla="*/ 0 w 24"/>
                  <a:gd name="T1" fmla="*/ 733 h 733"/>
                  <a:gd name="T2" fmla="*/ 0 w 24"/>
                  <a:gd name="T3" fmla="*/ 0 h 733"/>
                  <a:gd name="T4" fmla="*/ 24 w 24"/>
                  <a:gd name="T5" fmla="*/ 0 h 733"/>
                  <a:gd name="T6" fmla="*/ 24 w 24"/>
                  <a:gd name="T7" fmla="*/ 701 h 733"/>
                  <a:gd name="T8" fmla="*/ 0 w 24"/>
                  <a:gd name="T9" fmla="*/ 733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733">
                    <a:moveTo>
                      <a:pt x="0" y="73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01"/>
                    </a:lnTo>
                    <a:lnTo>
                      <a:pt x="0" y="73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13" name="Freeform 168">
                <a:extLst>
                  <a:ext uri="{FF2B5EF4-FFF2-40B4-BE49-F238E27FC236}">
                    <a16:creationId xmlns:a16="http://schemas.microsoft.com/office/drawing/2014/main" id="{FCC25965-4977-F007-724D-1A18BA1C0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9072"/>
                <a:ext cx="28" cy="701"/>
              </a:xfrm>
              <a:custGeom>
                <a:avLst/>
                <a:gdLst>
                  <a:gd name="T0" fmla="*/ 0 w 28"/>
                  <a:gd name="T1" fmla="*/ 701 h 701"/>
                  <a:gd name="T2" fmla="*/ 0 w 28"/>
                  <a:gd name="T3" fmla="*/ 0 h 701"/>
                  <a:gd name="T4" fmla="*/ 28 w 28"/>
                  <a:gd name="T5" fmla="*/ 0 h 701"/>
                  <a:gd name="T6" fmla="*/ 28 w 28"/>
                  <a:gd name="T7" fmla="*/ 664 h 701"/>
                  <a:gd name="T8" fmla="*/ 0 w 28"/>
                  <a:gd name="T9" fmla="*/ 701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01">
                    <a:moveTo>
                      <a:pt x="0" y="7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64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14" name="Freeform 169">
                <a:extLst>
                  <a:ext uri="{FF2B5EF4-FFF2-40B4-BE49-F238E27FC236}">
                    <a16:creationId xmlns:a16="http://schemas.microsoft.com/office/drawing/2014/main" id="{00489EAF-4F31-DE0A-8313-0C75232BC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8" y="9072"/>
                <a:ext cx="28" cy="664"/>
              </a:xfrm>
              <a:custGeom>
                <a:avLst/>
                <a:gdLst>
                  <a:gd name="T0" fmla="*/ 0 w 28"/>
                  <a:gd name="T1" fmla="*/ 664 h 664"/>
                  <a:gd name="T2" fmla="*/ 0 w 28"/>
                  <a:gd name="T3" fmla="*/ 0 h 664"/>
                  <a:gd name="T4" fmla="*/ 28 w 28"/>
                  <a:gd name="T5" fmla="*/ 0 h 664"/>
                  <a:gd name="T6" fmla="*/ 28 w 28"/>
                  <a:gd name="T7" fmla="*/ 632 h 664"/>
                  <a:gd name="T8" fmla="*/ 0 w 28"/>
                  <a:gd name="T9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64">
                    <a:moveTo>
                      <a:pt x="0" y="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32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15" name="Freeform 170">
                <a:extLst>
                  <a:ext uri="{FF2B5EF4-FFF2-40B4-BE49-F238E27FC236}">
                    <a16:creationId xmlns:a16="http://schemas.microsoft.com/office/drawing/2014/main" id="{B066C0F3-93D2-666D-D610-1F21B90F0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6" y="9072"/>
                <a:ext cx="29" cy="632"/>
              </a:xfrm>
              <a:custGeom>
                <a:avLst/>
                <a:gdLst>
                  <a:gd name="T0" fmla="*/ 0 w 29"/>
                  <a:gd name="T1" fmla="*/ 632 h 632"/>
                  <a:gd name="T2" fmla="*/ 0 w 29"/>
                  <a:gd name="T3" fmla="*/ 0 h 632"/>
                  <a:gd name="T4" fmla="*/ 29 w 29"/>
                  <a:gd name="T5" fmla="*/ 0 h 632"/>
                  <a:gd name="T6" fmla="*/ 29 w 29"/>
                  <a:gd name="T7" fmla="*/ 600 h 632"/>
                  <a:gd name="T8" fmla="*/ 0 w 29"/>
                  <a:gd name="T9" fmla="*/ 632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632">
                    <a:moveTo>
                      <a:pt x="0" y="6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600"/>
                    </a:lnTo>
                    <a:lnTo>
                      <a:pt x="0" y="632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16" name="Freeform 171">
                <a:extLst>
                  <a:ext uri="{FF2B5EF4-FFF2-40B4-BE49-F238E27FC236}">
                    <a16:creationId xmlns:a16="http://schemas.microsoft.com/office/drawing/2014/main" id="{80F8E5B6-F1D9-8045-7EE7-42B1A3440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5" y="9072"/>
                <a:ext cx="24" cy="600"/>
              </a:xfrm>
              <a:custGeom>
                <a:avLst/>
                <a:gdLst>
                  <a:gd name="T0" fmla="*/ 0 w 24"/>
                  <a:gd name="T1" fmla="*/ 600 h 600"/>
                  <a:gd name="T2" fmla="*/ 0 w 24"/>
                  <a:gd name="T3" fmla="*/ 0 h 600"/>
                  <a:gd name="T4" fmla="*/ 24 w 24"/>
                  <a:gd name="T5" fmla="*/ 0 h 600"/>
                  <a:gd name="T6" fmla="*/ 24 w 24"/>
                  <a:gd name="T7" fmla="*/ 568 h 600"/>
                  <a:gd name="T8" fmla="*/ 0 w 24"/>
                  <a:gd name="T9" fmla="*/ 60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00">
                    <a:moveTo>
                      <a:pt x="0" y="600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568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17" name="Freeform 172">
                <a:extLst>
                  <a:ext uri="{FF2B5EF4-FFF2-40B4-BE49-F238E27FC236}">
                    <a16:creationId xmlns:a16="http://schemas.microsoft.com/office/drawing/2014/main" id="{1E2D554D-AF84-4061-0120-9EB4AFDF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9" y="9072"/>
                <a:ext cx="28" cy="568"/>
              </a:xfrm>
              <a:custGeom>
                <a:avLst/>
                <a:gdLst>
                  <a:gd name="T0" fmla="*/ 0 w 28"/>
                  <a:gd name="T1" fmla="*/ 568 h 568"/>
                  <a:gd name="T2" fmla="*/ 0 w 28"/>
                  <a:gd name="T3" fmla="*/ 0 h 568"/>
                  <a:gd name="T4" fmla="*/ 28 w 28"/>
                  <a:gd name="T5" fmla="*/ 0 h 568"/>
                  <a:gd name="T6" fmla="*/ 28 w 28"/>
                  <a:gd name="T7" fmla="*/ 531 h 568"/>
                  <a:gd name="T8" fmla="*/ 0 w 28"/>
                  <a:gd name="T9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68">
                    <a:moveTo>
                      <a:pt x="0" y="5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531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18" name="Freeform 173">
                <a:extLst>
                  <a:ext uri="{FF2B5EF4-FFF2-40B4-BE49-F238E27FC236}">
                    <a16:creationId xmlns:a16="http://schemas.microsoft.com/office/drawing/2014/main" id="{C2982047-DED9-01E7-B2DD-E37F3FF0D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9072"/>
                <a:ext cx="28" cy="531"/>
              </a:xfrm>
              <a:custGeom>
                <a:avLst/>
                <a:gdLst>
                  <a:gd name="T0" fmla="*/ 0 w 28"/>
                  <a:gd name="T1" fmla="*/ 531 h 531"/>
                  <a:gd name="T2" fmla="*/ 0 w 28"/>
                  <a:gd name="T3" fmla="*/ 0 h 531"/>
                  <a:gd name="T4" fmla="*/ 28 w 28"/>
                  <a:gd name="T5" fmla="*/ 0 h 531"/>
                  <a:gd name="T6" fmla="*/ 28 w 28"/>
                  <a:gd name="T7" fmla="*/ 499 h 531"/>
                  <a:gd name="T8" fmla="*/ 0 w 28"/>
                  <a:gd name="T9" fmla="*/ 531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31">
                    <a:moveTo>
                      <a:pt x="0" y="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99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19" name="Freeform 174">
                <a:extLst>
                  <a:ext uri="{FF2B5EF4-FFF2-40B4-BE49-F238E27FC236}">
                    <a16:creationId xmlns:a16="http://schemas.microsoft.com/office/drawing/2014/main" id="{23A1B45D-64A9-FC6F-E0C9-EE6AE7381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9072"/>
                <a:ext cx="24" cy="499"/>
              </a:xfrm>
              <a:custGeom>
                <a:avLst/>
                <a:gdLst>
                  <a:gd name="T0" fmla="*/ 0 w 24"/>
                  <a:gd name="T1" fmla="*/ 499 h 499"/>
                  <a:gd name="T2" fmla="*/ 0 w 24"/>
                  <a:gd name="T3" fmla="*/ 0 h 499"/>
                  <a:gd name="T4" fmla="*/ 24 w 24"/>
                  <a:gd name="T5" fmla="*/ 0 h 499"/>
                  <a:gd name="T6" fmla="*/ 24 w 24"/>
                  <a:gd name="T7" fmla="*/ 467 h 499"/>
                  <a:gd name="T8" fmla="*/ 0 w 24"/>
                  <a:gd name="T9" fmla="*/ 49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99">
                    <a:moveTo>
                      <a:pt x="0" y="49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67"/>
                    </a:lnTo>
                    <a:lnTo>
                      <a:pt x="0" y="499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20" name="Freeform 175">
                <a:extLst>
                  <a:ext uri="{FF2B5EF4-FFF2-40B4-BE49-F238E27FC236}">
                    <a16:creationId xmlns:a16="http://schemas.microsoft.com/office/drawing/2014/main" id="{B21BAEAF-73EB-8873-A3EA-836AF258F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9072"/>
                <a:ext cx="29" cy="467"/>
              </a:xfrm>
              <a:custGeom>
                <a:avLst/>
                <a:gdLst>
                  <a:gd name="T0" fmla="*/ 0 w 29"/>
                  <a:gd name="T1" fmla="*/ 467 h 467"/>
                  <a:gd name="T2" fmla="*/ 0 w 29"/>
                  <a:gd name="T3" fmla="*/ 0 h 467"/>
                  <a:gd name="T4" fmla="*/ 29 w 29"/>
                  <a:gd name="T5" fmla="*/ 0 h 467"/>
                  <a:gd name="T6" fmla="*/ 29 w 29"/>
                  <a:gd name="T7" fmla="*/ 435 h 467"/>
                  <a:gd name="T8" fmla="*/ 0 w 29"/>
                  <a:gd name="T9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67">
                    <a:moveTo>
                      <a:pt x="0" y="46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35"/>
                    </a:lnTo>
                    <a:lnTo>
                      <a:pt x="0" y="46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21" name="Freeform 176">
                <a:extLst>
                  <a:ext uri="{FF2B5EF4-FFF2-40B4-BE49-F238E27FC236}">
                    <a16:creationId xmlns:a16="http://schemas.microsoft.com/office/drawing/2014/main" id="{D6540F8D-12F6-24E5-9BFA-D9EECF1CF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8" y="9072"/>
                <a:ext cx="28" cy="435"/>
              </a:xfrm>
              <a:custGeom>
                <a:avLst/>
                <a:gdLst>
                  <a:gd name="T0" fmla="*/ 0 w 28"/>
                  <a:gd name="T1" fmla="*/ 435 h 435"/>
                  <a:gd name="T2" fmla="*/ 0 w 28"/>
                  <a:gd name="T3" fmla="*/ 0 h 435"/>
                  <a:gd name="T4" fmla="*/ 28 w 28"/>
                  <a:gd name="T5" fmla="*/ 0 h 435"/>
                  <a:gd name="T6" fmla="*/ 28 w 28"/>
                  <a:gd name="T7" fmla="*/ 398 h 435"/>
                  <a:gd name="T8" fmla="*/ 0 w 28"/>
                  <a:gd name="T9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435">
                    <a:moveTo>
                      <a:pt x="0" y="43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98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22" name="Freeform 177">
                <a:extLst>
                  <a:ext uri="{FF2B5EF4-FFF2-40B4-BE49-F238E27FC236}">
                    <a16:creationId xmlns:a16="http://schemas.microsoft.com/office/drawing/2014/main" id="{A887AF73-C232-0B22-186E-AD73C3926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6" y="9072"/>
                <a:ext cx="24" cy="398"/>
              </a:xfrm>
              <a:custGeom>
                <a:avLst/>
                <a:gdLst>
                  <a:gd name="T0" fmla="*/ 0 w 24"/>
                  <a:gd name="T1" fmla="*/ 398 h 398"/>
                  <a:gd name="T2" fmla="*/ 0 w 24"/>
                  <a:gd name="T3" fmla="*/ 0 h 398"/>
                  <a:gd name="T4" fmla="*/ 24 w 24"/>
                  <a:gd name="T5" fmla="*/ 0 h 398"/>
                  <a:gd name="T6" fmla="*/ 24 w 24"/>
                  <a:gd name="T7" fmla="*/ 366 h 398"/>
                  <a:gd name="T8" fmla="*/ 0 w 24"/>
                  <a:gd name="T9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8">
                    <a:moveTo>
                      <a:pt x="0" y="398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366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23" name="Freeform 178">
                <a:extLst>
                  <a:ext uri="{FF2B5EF4-FFF2-40B4-BE49-F238E27FC236}">
                    <a16:creationId xmlns:a16="http://schemas.microsoft.com/office/drawing/2014/main" id="{5D4132DD-08E0-4EA8-6368-8DFCB59ED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9072"/>
                <a:ext cx="28" cy="366"/>
              </a:xfrm>
              <a:custGeom>
                <a:avLst/>
                <a:gdLst>
                  <a:gd name="T0" fmla="*/ 0 w 28"/>
                  <a:gd name="T1" fmla="*/ 366 h 366"/>
                  <a:gd name="T2" fmla="*/ 0 w 28"/>
                  <a:gd name="T3" fmla="*/ 0 h 366"/>
                  <a:gd name="T4" fmla="*/ 28 w 28"/>
                  <a:gd name="T5" fmla="*/ 0 h 366"/>
                  <a:gd name="T6" fmla="*/ 28 w 28"/>
                  <a:gd name="T7" fmla="*/ 334 h 366"/>
                  <a:gd name="T8" fmla="*/ 0 w 28"/>
                  <a:gd name="T9" fmla="*/ 36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66">
                    <a:moveTo>
                      <a:pt x="0" y="3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34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24" name="Freeform 179">
                <a:extLst>
                  <a:ext uri="{FF2B5EF4-FFF2-40B4-BE49-F238E27FC236}">
                    <a16:creationId xmlns:a16="http://schemas.microsoft.com/office/drawing/2014/main" id="{CE66E751-539D-361C-AF40-5AA5F6F1E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9072"/>
                <a:ext cx="28" cy="334"/>
              </a:xfrm>
              <a:custGeom>
                <a:avLst/>
                <a:gdLst>
                  <a:gd name="T0" fmla="*/ 0 w 28"/>
                  <a:gd name="T1" fmla="*/ 334 h 334"/>
                  <a:gd name="T2" fmla="*/ 0 w 28"/>
                  <a:gd name="T3" fmla="*/ 0 h 334"/>
                  <a:gd name="T4" fmla="*/ 28 w 28"/>
                  <a:gd name="T5" fmla="*/ 0 h 334"/>
                  <a:gd name="T6" fmla="*/ 28 w 28"/>
                  <a:gd name="T7" fmla="*/ 302 h 334"/>
                  <a:gd name="T8" fmla="*/ 0 w 28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4">
                    <a:moveTo>
                      <a:pt x="0" y="33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02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25" name="Freeform 180">
                <a:extLst>
                  <a:ext uri="{FF2B5EF4-FFF2-40B4-BE49-F238E27FC236}">
                    <a16:creationId xmlns:a16="http://schemas.microsoft.com/office/drawing/2014/main" id="{981CC34B-0405-C10F-7322-EC4CCBDF3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" y="9072"/>
                <a:ext cx="29" cy="302"/>
              </a:xfrm>
              <a:custGeom>
                <a:avLst/>
                <a:gdLst>
                  <a:gd name="T0" fmla="*/ 0 w 29"/>
                  <a:gd name="T1" fmla="*/ 302 h 302"/>
                  <a:gd name="T2" fmla="*/ 0 w 29"/>
                  <a:gd name="T3" fmla="*/ 0 h 302"/>
                  <a:gd name="T4" fmla="*/ 29 w 29"/>
                  <a:gd name="T5" fmla="*/ 0 h 302"/>
                  <a:gd name="T6" fmla="*/ 29 w 29"/>
                  <a:gd name="T7" fmla="*/ 265 h 302"/>
                  <a:gd name="T8" fmla="*/ 0 w 29"/>
                  <a:gd name="T9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02">
                    <a:moveTo>
                      <a:pt x="0" y="30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65"/>
                    </a:lnTo>
                    <a:lnTo>
                      <a:pt x="0" y="302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26" name="Freeform 181">
                <a:extLst>
                  <a:ext uri="{FF2B5EF4-FFF2-40B4-BE49-F238E27FC236}">
                    <a16:creationId xmlns:a16="http://schemas.microsoft.com/office/drawing/2014/main" id="{FE0DBC7A-79BF-B06A-1886-DC1D5EE16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5" y="9072"/>
                <a:ext cx="24" cy="265"/>
              </a:xfrm>
              <a:custGeom>
                <a:avLst/>
                <a:gdLst>
                  <a:gd name="T0" fmla="*/ 0 w 24"/>
                  <a:gd name="T1" fmla="*/ 265 h 265"/>
                  <a:gd name="T2" fmla="*/ 0 w 24"/>
                  <a:gd name="T3" fmla="*/ 0 h 265"/>
                  <a:gd name="T4" fmla="*/ 24 w 24"/>
                  <a:gd name="T5" fmla="*/ 0 h 265"/>
                  <a:gd name="T6" fmla="*/ 24 w 24"/>
                  <a:gd name="T7" fmla="*/ 233 h 265"/>
                  <a:gd name="T8" fmla="*/ 0 w 24"/>
                  <a:gd name="T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5">
                    <a:moveTo>
                      <a:pt x="0" y="265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233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27" name="Freeform 182">
                <a:extLst>
                  <a:ext uri="{FF2B5EF4-FFF2-40B4-BE49-F238E27FC236}">
                    <a16:creationId xmlns:a16="http://schemas.microsoft.com/office/drawing/2014/main" id="{AD0E707A-BB4C-FDD8-75D3-B85CFA2C3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9072"/>
                <a:ext cx="28" cy="233"/>
              </a:xfrm>
              <a:custGeom>
                <a:avLst/>
                <a:gdLst>
                  <a:gd name="T0" fmla="*/ 0 w 28"/>
                  <a:gd name="T1" fmla="*/ 233 h 233"/>
                  <a:gd name="T2" fmla="*/ 0 w 28"/>
                  <a:gd name="T3" fmla="*/ 0 h 233"/>
                  <a:gd name="T4" fmla="*/ 28 w 28"/>
                  <a:gd name="T5" fmla="*/ 0 h 233"/>
                  <a:gd name="T6" fmla="*/ 28 w 28"/>
                  <a:gd name="T7" fmla="*/ 201 h 233"/>
                  <a:gd name="T8" fmla="*/ 0 w 28"/>
                  <a:gd name="T9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33">
                    <a:moveTo>
                      <a:pt x="0" y="233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1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28" name="Freeform 183">
                <a:extLst>
                  <a:ext uri="{FF2B5EF4-FFF2-40B4-BE49-F238E27FC236}">
                    <a16:creationId xmlns:a16="http://schemas.microsoft.com/office/drawing/2014/main" id="{95A56471-FAC2-09CB-04BE-5CA1E136D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7" y="9072"/>
                <a:ext cx="28" cy="201"/>
              </a:xfrm>
              <a:custGeom>
                <a:avLst/>
                <a:gdLst>
                  <a:gd name="T0" fmla="*/ 0 w 28"/>
                  <a:gd name="T1" fmla="*/ 201 h 201"/>
                  <a:gd name="T2" fmla="*/ 0 w 28"/>
                  <a:gd name="T3" fmla="*/ 0 h 201"/>
                  <a:gd name="T4" fmla="*/ 28 w 28"/>
                  <a:gd name="T5" fmla="*/ 0 h 201"/>
                  <a:gd name="T6" fmla="*/ 28 w 28"/>
                  <a:gd name="T7" fmla="*/ 169 h 201"/>
                  <a:gd name="T8" fmla="*/ 0 w 28"/>
                  <a:gd name="T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1">
                    <a:moveTo>
                      <a:pt x="0" y="2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9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29" name="Freeform 184">
                <a:extLst>
                  <a:ext uri="{FF2B5EF4-FFF2-40B4-BE49-F238E27FC236}">
                    <a16:creationId xmlns:a16="http://schemas.microsoft.com/office/drawing/2014/main" id="{80B1F83F-ECDD-3309-529D-BC492C9B4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5" y="9072"/>
                <a:ext cx="24" cy="169"/>
              </a:xfrm>
              <a:custGeom>
                <a:avLst/>
                <a:gdLst>
                  <a:gd name="T0" fmla="*/ 0 w 24"/>
                  <a:gd name="T1" fmla="*/ 169 h 169"/>
                  <a:gd name="T2" fmla="*/ 0 w 24"/>
                  <a:gd name="T3" fmla="*/ 0 h 169"/>
                  <a:gd name="T4" fmla="*/ 24 w 24"/>
                  <a:gd name="T5" fmla="*/ 0 h 169"/>
                  <a:gd name="T6" fmla="*/ 24 w 24"/>
                  <a:gd name="T7" fmla="*/ 132 h 169"/>
                  <a:gd name="T8" fmla="*/ 0 w 24"/>
                  <a:gd name="T9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9">
                    <a:moveTo>
                      <a:pt x="0" y="16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32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30" name="Freeform 185">
                <a:extLst>
                  <a:ext uri="{FF2B5EF4-FFF2-40B4-BE49-F238E27FC236}">
                    <a16:creationId xmlns:a16="http://schemas.microsoft.com/office/drawing/2014/main" id="{6062816D-2798-3E97-7A0E-628BED00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9072"/>
                <a:ext cx="29" cy="132"/>
              </a:xfrm>
              <a:custGeom>
                <a:avLst/>
                <a:gdLst>
                  <a:gd name="T0" fmla="*/ 0 w 29"/>
                  <a:gd name="T1" fmla="*/ 132 h 132"/>
                  <a:gd name="T2" fmla="*/ 0 w 29"/>
                  <a:gd name="T3" fmla="*/ 0 h 132"/>
                  <a:gd name="T4" fmla="*/ 29 w 29"/>
                  <a:gd name="T5" fmla="*/ 0 h 132"/>
                  <a:gd name="T6" fmla="*/ 29 w 29"/>
                  <a:gd name="T7" fmla="*/ 100 h 132"/>
                  <a:gd name="T8" fmla="*/ 0 w 29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2">
                    <a:moveTo>
                      <a:pt x="0" y="1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00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31" name="Freeform 186">
                <a:extLst>
                  <a:ext uri="{FF2B5EF4-FFF2-40B4-BE49-F238E27FC236}">
                    <a16:creationId xmlns:a16="http://schemas.microsoft.com/office/drawing/2014/main" id="{80A0B023-CC75-E902-A0DE-C8DED2791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9072"/>
                <a:ext cx="28" cy="100"/>
              </a:xfrm>
              <a:custGeom>
                <a:avLst/>
                <a:gdLst>
                  <a:gd name="T0" fmla="*/ 0 w 28"/>
                  <a:gd name="T1" fmla="*/ 100 h 100"/>
                  <a:gd name="T2" fmla="*/ 0 w 28"/>
                  <a:gd name="T3" fmla="*/ 0 h 100"/>
                  <a:gd name="T4" fmla="*/ 28 w 28"/>
                  <a:gd name="T5" fmla="*/ 0 h 100"/>
                  <a:gd name="T6" fmla="*/ 28 w 28"/>
                  <a:gd name="T7" fmla="*/ 68 h 100"/>
                  <a:gd name="T8" fmla="*/ 0 w 28"/>
                  <a:gd name="T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0">
                    <a:moveTo>
                      <a:pt x="0" y="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8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32" name="Freeform 187">
                <a:extLst>
                  <a:ext uri="{FF2B5EF4-FFF2-40B4-BE49-F238E27FC236}">
                    <a16:creationId xmlns:a16="http://schemas.microsoft.com/office/drawing/2014/main" id="{2547DB7E-C291-592B-A7A1-7467C4F98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9072"/>
                <a:ext cx="28" cy="68"/>
              </a:xfrm>
              <a:custGeom>
                <a:avLst/>
                <a:gdLst>
                  <a:gd name="T0" fmla="*/ 0 w 28"/>
                  <a:gd name="T1" fmla="*/ 68 h 68"/>
                  <a:gd name="T2" fmla="*/ 0 w 28"/>
                  <a:gd name="T3" fmla="*/ 0 h 68"/>
                  <a:gd name="T4" fmla="*/ 28 w 28"/>
                  <a:gd name="T5" fmla="*/ 0 h 68"/>
                  <a:gd name="T6" fmla="*/ 28 w 28"/>
                  <a:gd name="T7" fmla="*/ 36 h 68"/>
                  <a:gd name="T8" fmla="*/ 0 w 2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8">
                    <a:moveTo>
                      <a:pt x="0" y="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33" name="Freeform 188">
                <a:extLst>
                  <a:ext uri="{FF2B5EF4-FFF2-40B4-BE49-F238E27FC236}">
                    <a16:creationId xmlns:a16="http://schemas.microsoft.com/office/drawing/2014/main" id="{2CD21F06-F22C-C9BA-ECE3-6C6873907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4" y="9072"/>
                <a:ext cx="24" cy="36"/>
              </a:xfrm>
              <a:custGeom>
                <a:avLst/>
                <a:gdLst>
                  <a:gd name="T0" fmla="*/ 0 w 24"/>
                  <a:gd name="T1" fmla="*/ 36 h 36"/>
                  <a:gd name="T2" fmla="*/ 0 w 24"/>
                  <a:gd name="T3" fmla="*/ 0 h 36"/>
                  <a:gd name="T4" fmla="*/ 24 w 24"/>
                  <a:gd name="T5" fmla="*/ 0 h 36"/>
                  <a:gd name="T6" fmla="*/ 0 w 24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36">
                    <a:moveTo>
                      <a:pt x="0" y="36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34" name="Freeform 189">
                <a:extLst>
                  <a:ext uri="{FF2B5EF4-FFF2-40B4-BE49-F238E27FC236}">
                    <a16:creationId xmlns:a16="http://schemas.microsoft.com/office/drawing/2014/main" id="{C8CEDB3B-334A-07D1-38FC-AAC42BAF7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0" y="8604"/>
                <a:ext cx="189" cy="472"/>
              </a:xfrm>
              <a:custGeom>
                <a:avLst/>
                <a:gdLst>
                  <a:gd name="T0" fmla="*/ 93 w 189"/>
                  <a:gd name="T1" fmla="*/ 0 h 472"/>
                  <a:gd name="T2" fmla="*/ 0 w 189"/>
                  <a:gd name="T3" fmla="*/ 93 h 472"/>
                  <a:gd name="T4" fmla="*/ 0 w 189"/>
                  <a:gd name="T5" fmla="*/ 472 h 472"/>
                  <a:gd name="T6" fmla="*/ 189 w 189"/>
                  <a:gd name="T7" fmla="*/ 472 h 472"/>
                  <a:gd name="T8" fmla="*/ 189 w 189"/>
                  <a:gd name="T9" fmla="*/ 93 h 472"/>
                  <a:gd name="T10" fmla="*/ 93 w 189"/>
                  <a:gd name="T11" fmla="*/ 189 h 472"/>
                  <a:gd name="T12" fmla="*/ 93 w 189"/>
                  <a:gd name="T13" fmla="*/ 0 h 472"/>
                  <a:gd name="T14" fmla="*/ 0 w 189"/>
                  <a:gd name="T15" fmla="*/ 0 h 472"/>
                  <a:gd name="T16" fmla="*/ 0 w 189"/>
                  <a:gd name="T17" fmla="*/ 93 h 472"/>
                  <a:gd name="T18" fmla="*/ 93 w 189"/>
                  <a:gd name="T19" fmla="*/ 0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72">
                    <a:moveTo>
                      <a:pt x="93" y="0"/>
                    </a:moveTo>
                    <a:lnTo>
                      <a:pt x="0" y="93"/>
                    </a:lnTo>
                    <a:lnTo>
                      <a:pt x="0" y="472"/>
                    </a:lnTo>
                    <a:lnTo>
                      <a:pt x="189" y="472"/>
                    </a:lnTo>
                    <a:lnTo>
                      <a:pt x="189" y="93"/>
                    </a:lnTo>
                    <a:lnTo>
                      <a:pt x="93" y="189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35" name="Freeform 190">
                <a:extLst>
                  <a:ext uri="{FF2B5EF4-FFF2-40B4-BE49-F238E27FC236}">
                    <a16:creationId xmlns:a16="http://schemas.microsoft.com/office/drawing/2014/main" id="{27737A42-B872-5461-F131-0501CFB59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8604"/>
                <a:ext cx="507" cy="189"/>
              </a:xfrm>
              <a:custGeom>
                <a:avLst/>
                <a:gdLst>
                  <a:gd name="T0" fmla="*/ 507 w 507"/>
                  <a:gd name="T1" fmla="*/ 93 h 189"/>
                  <a:gd name="T2" fmla="*/ 415 w 507"/>
                  <a:gd name="T3" fmla="*/ 0 h 189"/>
                  <a:gd name="T4" fmla="*/ 0 w 507"/>
                  <a:gd name="T5" fmla="*/ 0 h 189"/>
                  <a:gd name="T6" fmla="*/ 0 w 507"/>
                  <a:gd name="T7" fmla="*/ 189 h 189"/>
                  <a:gd name="T8" fmla="*/ 415 w 507"/>
                  <a:gd name="T9" fmla="*/ 189 h 189"/>
                  <a:gd name="T10" fmla="*/ 318 w 507"/>
                  <a:gd name="T11" fmla="*/ 93 h 189"/>
                  <a:gd name="T12" fmla="*/ 507 w 507"/>
                  <a:gd name="T13" fmla="*/ 93 h 189"/>
                  <a:gd name="T14" fmla="*/ 507 w 507"/>
                  <a:gd name="T15" fmla="*/ 0 h 189"/>
                  <a:gd name="T16" fmla="*/ 415 w 507"/>
                  <a:gd name="T17" fmla="*/ 0 h 189"/>
                  <a:gd name="T18" fmla="*/ 507 w 50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7" h="189">
                    <a:moveTo>
                      <a:pt x="507" y="93"/>
                    </a:moveTo>
                    <a:lnTo>
                      <a:pt x="415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15" y="189"/>
                    </a:lnTo>
                    <a:lnTo>
                      <a:pt x="318" y="93"/>
                    </a:lnTo>
                    <a:lnTo>
                      <a:pt x="507" y="93"/>
                    </a:lnTo>
                    <a:lnTo>
                      <a:pt x="507" y="0"/>
                    </a:lnTo>
                    <a:lnTo>
                      <a:pt x="415" y="0"/>
                    </a:lnTo>
                    <a:lnTo>
                      <a:pt x="507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36" name="Freeform 191">
                <a:extLst>
                  <a:ext uri="{FF2B5EF4-FFF2-40B4-BE49-F238E27FC236}">
                    <a16:creationId xmlns:a16="http://schemas.microsoft.com/office/drawing/2014/main" id="{349AA46D-6D35-F1D6-CF79-F1CCB3853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8697"/>
                <a:ext cx="189" cy="1898"/>
              </a:xfrm>
              <a:custGeom>
                <a:avLst/>
                <a:gdLst>
                  <a:gd name="T0" fmla="*/ 97 w 189"/>
                  <a:gd name="T1" fmla="*/ 1708 h 1898"/>
                  <a:gd name="T2" fmla="*/ 189 w 189"/>
                  <a:gd name="T3" fmla="*/ 1805 h 1898"/>
                  <a:gd name="T4" fmla="*/ 189 w 189"/>
                  <a:gd name="T5" fmla="*/ 0 h 1898"/>
                  <a:gd name="T6" fmla="*/ 0 w 189"/>
                  <a:gd name="T7" fmla="*/ 0 h 1898"/>
                  <a:gd name="T8" fmla="*/ 0 w 189"/>
                  <a:gd name="T9" fmla="*/ 1805 h 1898"/>
                  <a:gd name="T10" fmla="*/ 97 w 189"/>
                  <a:gd name="T11" fmla="*/ 1898 h 1898"/>
                  <a:gd name="T12" fmla="*/ 0 w 189"/>
                  <a:gd name="T13" fmla="*/ 1805 h 1898"/>
                  <a:gd name="T14" fmla="*/ 0 w 189"/>
                  <a:gd name="T15" fmla="*/ 1898 h 1898"/>
                  <a:gd name="T16" fmla="*/ 97 w 189"/>
                  <a:gd name="T17" fmla="*/ 1898 h 1898"/>
                  <a:gd name="T18" fmla="*/ 97 w 189"/>
                  <a:gd name="T19" fmla="*/ 1708 h 1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98">
                    <a:moveTo>
                      <a:pt x="97" y="1708"/>
                    </a:moveTo>
                    <a:lnTo>
                      <a:pt x="189" y="180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805"/>
                    </a:lnTo>
                    <a:lnTo>
                      <a:pt x="97" y="1898"/>
                    </a:lnTo>
                    <a:lnTo>
                      <a:pt x="0" y="1805"/>
                    </a:lnTo>
                    <a:lnTo>
                      <a:pt x="0" y="1898"/>
                    </a:lnTo>
                    <a:lnTo>
                      <a:pt x="97" y="1898"/>
                    </a:lnTo>
                    <a:lnTo>
                      <a:pt x="97" y="17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37" name="Freeform 192">
                <a:extLst>
                  <a:ext uri="{FF2B5EF4-FFF2-40B4-BE49-F238E27FC236}">
                    <a16:creationId xmlns:a16="http://schemas.microsoft.com/office/drawing/2014/main" id="{800462C3-3775-126C-A7F6-3F3B39446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405"/>
                <a:ext cx="600" cy="190"/>
              </a:xfrm>
              <a:custGeom>
                <a:avLst/>
                <a:gdLst>
                  <a:gd name="T0" fmla="*/ 411 w 600"/>
                  <a:gd name="T1" fmla="*/ 97 h 190"/>
                  <a:gd name="T2" fmla="*/ 503 w 600"/>
                  <a:gd name="T3" fmla="*/ 0 h 190"/>
                  <a:gd name="T4" fmla="*/ 0 w 600"/>
                  <a:gd name="T5" fmla="*/ 0 h 190"/>
                  <a:gd name="T6" fmla="*/ 0 w 600"/>
                  <a:gd name="T7" fmla="*/ 190 h 190"/>
                  <a:gd name="T8" fmla="*/ 503 w 600"/>
                  <a:gd name="T9" fmla="*/ 190 h 190"/>
                  <a:gd name="T10" fmla="*/ 600 w 600"/>
                  <a:gd name="T11" fmla="*/ 97 h 190"/>
                  <a:gd name="T12" fmla="*/ 503 w 600"/>
                  <a:gd name="T13" fmla="*/ 190 h 190"/>
                  <a:gd name="T14" fmla="*/ 600 w 600"/>
                  <a:gd name="T15" fmla="*/ 190 h 190"/>
                  <a:gd name="T16" fmla="*/ 600 w 600"/>
                  <a:gd name="T17" fmla="*/ 97 h 190"/>
                  <a:gd name="T18" fmla="*/ 411 w 600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90">
                    <a:moveTo>
                      <a:pt x="411" y="97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3" y="190"/>
                    </a:lnTo>
                    <a:lnTo>
                      <a:pt x="600" y="97"/>
                    </a:lnTo>
                    <a:lnTo>
                      <a:pt x="503" y="190"/>
                    </a:lnTo>
                    <a:lnTo>
                      <a:pt x="600" y="190"/>
                    </a:lnTo>
                    <a:lnTo>
                      <a:pt x="600" y="97"/>
                    </a:lnTo>
                    <a:lnTo>
                      <a:pt x="411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38" name="Freeform 193">
                <a:extLst>
                  <a:ext uri="{FF2B5EF4-FFF2-40B4-BE49-F238E27FC236}">
                    <a16:creationId xmlns:a16="http://schemas.microsoft.com/office/drawing/2014/main" id="{9EF0FF8D-F4C8-D769-0BC9-EF18E2B8C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7726"/>
                <a:ext cx="189" cy="2776"/>
              </a:xfrm>
              <a:custGeom>
                <a:avLst/>
                <a:gdLst>
                  <a:gd name="T0" fmla="*/ 92 w 189"/>
                  <a:gd name="T1" fmla="*/ 189 h 2776"/>
                  <a:gd name="T2" fmla="*/ 0 w 189"/>
                  <a:gd name="T3" fmla="*/ 92 h 2776"/>
                  <a:gd name="T4" fmla="*/ 0 w 189"/>
                  <a:gd name="T5" fmla="*/ 2776 h 2776"/>
                  <a:gd name="T6" fmla="*/ 189 w 189"/>
                  <a:gd name="T7" fmla="*/ 2776 h 2776"/>
                  <a:gd name="T8" fmla="*/ 189 w 189"/>
                  <a:gd name="T9" fmla="*/ 92 h 2776"/>
                  <a:gd name="T10" fmla="*/ 92 w 189"/>
                  <a:gd name="T11" fmla="*/ 0 h 2776"/>
                  <a:gd name="T12" fmla="*/ 189 w 189"/>
                  <a:gd name="T13" fmla="*/ 92 h 2776"/>
                  <a:gd name="T14" fmla="*/ 189 w 189"/>
                  <a:gd name="T15" fmla="*/ 0 h 2776"/>
                  <a:gd name="T16" fmla="*/ 92 w 189"/>
                  <a:gd name="T17" fmla="*/ 0 h 2776"/>
                  <a:gd name="T18" fmla="*/ 92 w 189"/>
                  <a:gd name="T19" fmla="*/ 189 h 2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76">
                    <a:moveTo>
                      <a:pt x="92" y="189"/>
                    </a:moveTo>
                    <a:lnTo>
                      <a:pt x="0" y="92"/>
                    </a:lnTo>
                    <a:lnTo>
                      <a:pt x="0" y="2776"/>
                    </a:lnTo>
                    <a:lnTo>
                      <a:pt x="189" y="2776"/>
                    </a:lnTo>
                    <a:lnTo>
                      <a:pt x="189" y="92"/>
                    </a:lnTo>
                    <a:lnTo>
                      <a:pt x="92" y="0"/>
                    </a:lnTo>
                    <a:lnTo>
                      <a:pt x="189" y="92"/>
                    </a:lnTo>
                    <a:lnTo>
                      <a:pt x="189" y="0"/>
                    </a:lnTo>
                    <a:lnTo>
                      <a:pt x="92" y="0"/>
                    </a:lnTo>
                    <a:lnTo>
                      <a:pt x="92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39" name="Freeform 194">
                <a:extLst>
                  <a:ext uri="{FF2B5EF4-FFF2-40B4-BE49-F238E27FC236}">
                    <a16:creationId xmlns:a16="http://schemas.microsoft.com/office/drawing/2014/main" id="{52D6294C-B145-9F83-47F6-FA20955B8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726"/>
                <a:ext cx="600" cy="189"/>
              </a:xfrm>
              <a:custGeom>
                <a:avLst/>
                <a:gdLst>
                  <a:gd name="T0" fmla="*/ 189 w 600"/>
                  <a:gd name="T1" fmla="*/ 92 h 189"/>
                  <a:gd name="T2" fmla="*/ 97 w 600"/>
                  <a:gd name="T3" fmla="*/ 189 h 189"/>
                  <a:gd name="T4" fmla="*/ 600 w 600"/>
                  <a:gd name="T5" fmla="*/ 189 h 189"/>
                  <a:gd name="T6" fmla="*/ 600 w 600"/>
                  <a:gd name="T7" fmla="*/ 0 h 189"/>
                  <a:gd name="T8" fmla="*/ 97 w 600"/>
                  <a:gd name="T9" fmla="*/ 0 h 189"/>
                  <a:gd name="T10" fmla="*/ 0 w 600"/>
                  <a:gd name="T11" fmla="*/ 92 h 189"/>
                  <a:gd name="T12" fmla="*/ 97 w 600"/>
                  <a:gd name="T13" fmla="*/ 0 h 189"/>
                  <a:gd name="T14" fmla="*/ 0 w 600"/>
                  <a:gd name="T15" fmla="*/ 0 h 189"/>
                  <a:gd name="T16" fmla="*/ 0 w 600"/>
                  <a:gd name="T17" fmla="*/ 92 h 189"/>
                  <a:gd name="T18" fmla="*/ 189 w 600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0" y="189"/>
                    </a:lnTo>
                    <a:lnTo>
                      <a:pt x="600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40" name="Freeform 195">
                <a:extLst>
                  <a:ext uri="{FF2B5EF4-FFF2-40B4-BE49-F238E27FC236}">
                    <a16:creationId xmlns:a16="http://schemas.microsoft.com/office/drawing/2014/main" id="{FB6CB373-3194-576E-230F-D914A492C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818"/>
                <a:ext cx="189" cy="464"/>
              </a:xfrm>
              <a:custGeom>
                <a:avLst/>
                <a:gdLst>
                  <a:gd name="T0" fmla="*/ 97 w 189"/>
                  <a:gd name="T1" fmla="*/ 464 h 464"/>
                  <a:gd name="T2" fmla="*/ 189 w 189"/>
                  <a:gd name="T3" fmla="*/ 371 h 464"/>
                  <a:gd name="T4" fmla="*/ 189 w 189"/>
                  <a:gd name="T5" fmla="*/ 0 h 464"/>
                  <a:gd name="T6" fmla="*/ 0 w 189"/>
                  <a:gd name="T7" fmla="*/ 0 h 464"/>
                  <a:gd name="T8" fmla="*/ 0 w 189"/>
                  <a:gd name="T9" fmla="*/ 371 h 464"/>
                  <a:gd name="T10" fmla="*/ 97 w 189"/>
                  <a:gd name="T11" fmla="*/ 274 h 464"/>
                  <a:gd name="T12" fmla="*/ 97 w 189"/>
                  <a:gd name="T13" fmla="*/ 464 h 464"/>
                  <a:gd name="T14" fmla="*/ 189 w 189"/>
                  <a:gd name="T15" fmla="*/ 464 h 464"/>
                  <a:gd name="T16" fmla="*/ 189 w 189"/>
                  <a:gd name="T17" fmla="*/ 371 h 464"/>
                  <a:gd name="T18" fmla="*/ 97 w 189"/>
                  <a:gd name="T19" fmla="*/ 464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64">
                    <a:moveTo>
                      <a:pt x="97" y="464"/>
                    </a:moveTo>
                    <a:lnTo>
                      <a:pt x="189" y="371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371"/>
                    </a:lnTo>
                    <a:lnTo>
                      <a:pt x="97" y="274"/>
                    </a:lnTo>
                    <a:lnTo>
                      <a:pt x="97" y="464"/>
                    </a:lnTo>
                    <a:lnTo>
                      <a:pt x="189" y="464"/>
                    </a:lnTo>
                    <a:lnTo>
                      <a:pt x="189" y="371"/>
                    </a:lnTo>
                    <a:lnTo>
                      <a:pt x="97" y="4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41" name="Freeform 196">
                <a:extLst>
                  <a:ext uri="{FF2B5EF4-FFF2-40B4-BE49-F238E27FC236}">
                    <a16:creationId xmlns:a16="http://schemas.microsoft.com/office/drawing/2014/main" id="{F02EAE4C-09D8-648B-65F4-B717F9494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8092"/>
                <a:ext cx="512" cy="190"/>
              </a:xfrm>
              <a:custGeom>
                <a:avLst/>
                <a:gdLst>
                  <a:gd name="T0" fmla="*/ 0 w 512"/>
                  <a:gd name="T1" fmla="*/ 97 h 190"/>
                  <a:gd name="T2" fmla="*/ 97 w 512"/>
                  <a:gd name="T3" fmla="*/ 190 h 190"/>
                  <a:gd name="T4" fmla="*/ 512 w 512"/>
                  <a:gd name="T5" fmla="*/ 190 h 190"/>
                  <a:gd name="T6" fmla="*/ 512 w 512"/>
                  <a:gd name="T7" fmla="*/ 0 h 190"/>
                  <a:gd name="T8" fmla="*/ 97 w 512"/>
                  <a:gd name="T9" fmla="*/ 0 h 190"/>
                  <a:gd name="T10" fmla="*/ 189 w 512"/>
                  <a:gd name="T11" fmla="*/ 97 h 190"/>
                  <a:gd name="T12" fmla="*/ 0 w 512"/>
                  <a:gd name="T13" fmla="*/ 97 h 190"/>
                  <a:gd name="T14" fmla="*/ 0 w 512"/>
                  <a:gd name="T15" fmla="*/ 190 h 190"/>
                  <a:gd name="T16" fmla="*/ 97 w 512"/>
                  <a:gd name="T17" fmla="*/ 190 h 190"/>
                  <a:gd name="T18" fmla="*/ 0 w 512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190">
                    <a:moveTo>
                      <a:pt x="0" y="97"/>
                    </a:moveTo>
                    <a:lnTo>
                      <a:pt x="97" y="190"/>
                    </a:lnTo>
                    <a:lnTo>
                      <a:pt x="512" y="190"/>
                    </a:lnTo>
                    <a:lnTo>
                      <a:pt x="512" y="0"/>
                    </a:lnTo>
                    <a:lnTo>
                      <a:pt x="97" y="0"/>
                    </a:lnTo>
                    <a:lnTo>
                      <a:pt x="189" y="97"/>
                    </a:lnTo>
                    <a:lnTo>
                      <a:pt x="0" y="97"/>
                    </a:lnTo>
                    <a:lnTo>
                      <a:pt x="0" y="190"/>
                    </a:lnTo>
                    <a:lnTo>
                      <a:pt x="97" y="190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42" name="Freeform 197">
                <a:extLst>
                  <a:ext uri="{FF2B5EF4-FFF2-40B4-BE49-F238E27FC236}">
                    <a16:creationId xmlns:a16="http://schemas.microsoft.com/office/drawing/2014/main" id="{250F14A4-B8BC-82A9-D897-E0354F416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7722"/>
                <a:ext cx="193" cy="467"/>
              </a:xfrm>
              <a:custGeom>
                <a:avLst/>
                <a:gdLst>
                  <a:gd name="T0" fmla="*/ 97 w 193"/>
                  <a:gd name="T1" fmla="*/ 189 h 467"/>
                  <a:gd name="T2" fmla="*/ 4 w 193"/>
                  <a:gd name="T3" fmla="*/ 92 h 467"/>
                  <a:gd name="T4" fmla="*/ 0 w 193"/>
                  <a:gd name="T5" fmla="*/ 467 h 467"/>
                  <a:gd name="T6" fmla="*/ 189 w 193"/>
                  <a:gd name="T7" fmla="*/ 467 h 467"/>
                  <a:gd name="T8" fmla="*/ 193 w 193"/>
                  <a:gd name="T9" fmla="*/ 92 h 467"/>
                  <a:gd name="T10" fmla="*/ 97 w 193"/>
                  <a:gd name="T11" fmla="*/ 0 h 467"/>
                  <a:gd name="T12" fmla="*/ 193 w 193"/>
                  <a:gd name="T13" fmla="*/ 92 h 467"/>
                  <a:gd name="T14" fmla="*/ 193 w 193"/>
                  <a:gd name="T15" fmla="*/ 0 h 467"/>
                  <a:gd name="T16" fmla="*/ 97 w 193"/>
                  <a:gd name="T17" fmla="*/ 0 h 467"/>
                  <a:gd name="T18" fmla="*/ 97 w 193"/>
                  <a:gd name="T19" fmla="*/ 189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3" h="467">
                    <a:moveTo>
                      <a:pt x="97" y="189"/>
                    </a:moveTo>
                    <a:lnTo>
                      <a:pt x="4" y="92"/>
                    </a:lnTo>
                    <a:lnTo>
                      <a:pt x="0" y="467"/>
                    </a:lnTo>
                    <a:lnTo>
                      <a:pt x="189" y="467"/>
                    </a:lnTo>
                    <a:lnTo>
                      <a:pt x="193" y="92"/>
                    </a:lnTo>
                    <a:lnTo>
                      <a:pt x="97" y="0"/>
                    </a:lnTo>
                    <a:lnTo>
                      <a:pt x="193" y="92"/>
                    </a:lnTo>
                    <a:lnTo>
                      <a:pt x="193" y="0"/>
                    </a:lnTo>
                    <a:lnTo>
                      <a:pt x="97" y="0"/>
                    </a:lnTo>
                    <a:lnTo>
                      <a:pt x="97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43" name="Freeform 198">
                <a:extLst>
                  <a:ext uri="{FF2B5EF4-FFF2-40B4-BE49-F238E27FC236}">
                    <a16:creationId xmlns:a16="http://schemas.microsoft.com/office/drawing/2014/main" id="{BA5B2440-322B-0AF1-FC53-0E5BB3C99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722"/>
                <a:ext cx="605" cy="189"/>
              </a:xfrm>
              <a:custGeom>
                <a:avLst/>
                <a:gdLst>
                  <a:gd name="T0" fmla="*/ 189 w 605"/>
                  <a:gd name="T1" fmla="*/ 92 h 189"/>
                  <a:gd name="T2" fmla="*/ 97 w 605"/>
                  <a:gd name="T3" fmla="*/ 189 h 189"/>
                  <a:gd name="T4" fmla="*/ 605 w 605"/>
                  <a:gd name="T5" fmla="*/ 189 h 189"/>
                  <a:gd name="T6" fmla="*/ 605 w 605"/>
                  <a:gd name="T7" fmla="*/ 0 h 189"/>
                  <a:gd name="T8" fmla="*/ 97 w 605"/>
                  <a:gd name="T9" fmla="*/ 0 h 189"/>
                  <a:gd name="T10" fmla="*/ 0 w 605"/>
                  <a:gd name="T11" fmla="*/ 92 h 189"/>
                  <a:gd name="T12" fmla="*/ 97 w 605"/>
                  <a:gd name="T13" fmla="*/ 0 h 189"/>
                  <a:gd name="T14" fmla="*/ 0 w 605"/>
                  <a:gd name="T15" fmla="*/ 0 h 189"/>
                  <a:gd name="T16" fmla="*/ 0 w 605"/>
                  <a:gd name="T17" fmla="*/ 92 h 189"/>
                  <a:gd name="T18" fmla="*/ 189 w 605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5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5" y="189"/>
                    </a:lnTo>
                    <a:lnTo>
                      <a:pt x="605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44" name="Freeform 199">
                <a:extLst>
                  <a:ext uri="{FF2B5EF4-FFF2-40B4-BE49-F238E27FC236}">
                    <a16:creationId xmlns:a16="http://schemas.microsoft.com/office/drawing/2014/main" id="{1B478560-57D6-EC2B-E422-7DE2D71D5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814"/>
                <a:ext cx="189" cy="2716"/>
              </a:xfrm>
              <a:custGeom>
                <a:avLst/>
                <a:gdLst>
                  <a:gd name="T0" fmla="*/ 4 w 189"/>
                  <a:gd name="T1" fmla="*/ 2088 h 2716"/>
                  <a:gd name="T2" fmla="*/ 189 w 189"/>
                  <a:gd name="T3" fmla="*/ 2116 h 2716"/>
                  <a:gd name="T4" fmla="*/ 189 w 189"/>
                  <a:gd name="T5" fmla="*/ 0 h 2716"/>
                  <a:gd name="T6" fmla="*/ 0 w 189"/>
                  <a:gd name="T7" fmla="*/ 0 h 2716"/>
                  <a:gd name="T8" fmla="*/ 0 w 189"/>
                  <a:gd name="T9" fmla="*/ 2116 h 2716"/>
                  <a:gd name="T10" fmla="*/ 185 w 189"/>
                  <a:gd name="T11" fmla="*/ 2144 h 2716"/>
                  <a:gd name="T12" fmla="*/ 0 w 189"/>
                  <a:gd name="T13" fmla="*/ 2116 h 2716"/>
                  <a:gd name="T14" fmla="*/ 0 w 189"/>
                  <a:gd name="T15" fmla="*/ 2716 h 2716"/>
                  <a:gd name="T16" fmla="*/ 185 w 189"/>
                  <a:gd name="T17" fmla="*/ 2144 h 2716"/>
                  <a:gd name="T18" fmla="*/ 4 w 189"/>
                  <a:gd name="T19" fmla="*/ 2088 h 2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16">
                    <a:moveTo>
                      <a:pt x="4" y="2088"/>
                    </a:moveTo>
                    <a:lnTo>
                      <a:pt x="189" y="2116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2116"/>
                    </a:lnTo>
                    <a:lnTo>
                      <a:pt x="185" y="2144"/>
                    </a:lnTo>
                    <a:lnTo>
                      <a:pt x="0" y="2116"/>
                    </a:lnTo>
                    <a:lnTo>
                      <a:pt x="0" y="2716"/>
                    </a:lnTo>
                    <a:lnTo>
                      <a:pt x="185" y="2144"/>
                    </a:lnTo>
                    <a:lnTo>
                      <a:pt x="4" y="20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45" name="Freeform 200">
                <a:extLst>
                  <a:ext uri="{FF2B5EF4-FFF2-40B4-BE49-F238E27FC236}">
                    <a16:creationId xmlns:a16="http://schemas.microsoft.com/office/drawing/2014/main" id="{ACAF5031-1923-55F4-3EA4-796030A08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2" y="9011"/>
                <a:ext cx="697" cy="947"/>
              </a:xfrm>
              <a:custGeom>
                <a:avLst/>
                <a:gdLst>
                  <a:gd name="T0" fmla="*/ 508 w 697"/>
                  <a:gd name="T1" fmla="*/ 65 h 947"/>
                  <a:gd name="T2" fmla="*/ 536 w 697"/>
                  <a:gd name="T3" fmla="*/ 0 h 947"/>
                  <a:gd name="T4" fmla="*/ 447 w 697"/>
                  <a:gd name="T5" fmla="*/ 93 h 947"/>
                  <a:gd name="T6" fmla="*/ 363 w 697"/>
                  <a:gd name="T7" fmla="*/ 193 h 947"/>
                  <a:gd name="T8" fmla="*/ 286 w 697"/>
                  <a:gd name="T9" fmla="*/ 298 h 947"/>
                  <a:gd name="T10" fmla="*/ 218 w 697"/>
                  <a:gd name="T11" fmla="*/ 407 h 947"/>
                  <a:gd name="T12" fmla="*/ 153 w 697"/>
                  <a:gd name="T13" fmla="*/ 524 h 947"/>
                  <a:gd name="T14" fmla="*/ 97 w 697"/>
                  <a:gd name="T15" fmla="*/ 641 h 947"/>
                  <a:gd name="T16" fmla="*/ 44 w 697"/>
                  <a:gd name="T17" fmla="*/ 766 h 947"/>
                  <a:gd name="T18" fmla="*/ 0 w 697"/>
                  <a:gd name="T19" fmla="*/ 891 h 947"/>
                  <a:gd name="T20" fmla="*/ 181 w 697"/>
                  <a:gd name="T21" fmla="*/ 947 h 947"/>
                  <a:gd name="T22" fmla="*/ 222 w 697"/>
                  <a:gd name="T23" fmla="*/ 830 h 947"/>
                  <a:gd name="T24" fmla="*/ 266 w 697"/>
                  <a:gd name="T25" fmla="*/ 717 h 947"/>
                  <a:gd name="T26" fmla="*/ 322 w 697"/>
                  <a:gd name="T27" fmla="*/ 608 h 947"/>
                  <a:gd name="T28" fmla="*/ 379 w 697"/>
                  <a:gd name="T29" fmla="*/ 504 h 947"/>
                  <a:gd name="T30" fmla="*/ 443 w 697"/>
                  <a:gd name="T31" fmla="*/ 403 h 947"/>
                  <a:gd name="T32" fmla="*/ 512 w 697"/>
                  <a:gd name="T33" fmla="*/ 310 h 947"/>
                  <a:gd name="T34" fmla="*/ 588 w 697"/>
                  <a:gd name="T35" fmla="*/ 218 h 947"/>
                  <a:gd name="T36" fmla="*/ 669 w 697"/>
                  <a:gd name="T37" fmla="*/ 133 h 947"/>
                  <a:gd name="T38" fmla="*/ 697 w 697"/>
                  <a:gd name="T39" fmla="*/ 65 h 947"/>
                  <a:gd name="T40" fmla="*/ 669 w 697"/>
                  <a:gd name="T41" fmla="*/ 133 h 947"/>
                  <a:gd name="T42" fmla="*/ 697 w 697"/>
                  <a:gd name="T43" fmla="*/ 105 h 947"/>
                  <a:gd name="T44" fmla="*/ 697 w 697"/>
                  <a:gd name="T45" fmla="*/ 65 h 947"/>
                  <a:gd name="T46" fmla="*/ 508 w 697"/>
                  <a:gd name="T47" fmla="*/ 65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7" h="947">
                    <a:moveTo>
                      <a:pt x="508" y="65"/>
                    </a:moveTo>
                    <a:lnTo>
                      <a:pt x="536" y="0"/>
                    </a:lnTo>
                    <a:lnTo>
                      <a:pt x="447" y="93"/>
                    </a:lnTo>
                    <a:lnTo>
                      <a:pt x="363" y="193"/>
                    </a:lnTo>
                    <a:lnTo>
                      <a:pt x="286" y="298"/>
                    </a:lnTo>
                    <a:lnTo>
                      <a:pt x="218" y="407"/>
                    </a:lnTo>
                    <a:lnTo>
                      <a:pt x="153" y="524"/>
                    </a:lnTo>
                    <a:lnTo>
                      <a:pt x="97" y="641"/>
                    </a:lnTo>
                    <a:lnTo>
                      <a:pt x="44" y="766"/>
                    </a:lnTo>
                    <a:lnTo>
                      <a:pt x="0" y="891"/>
                    </a:lnTo>
                    <a:lnTo>
                      <a:pt x="181" y="947"/>
                    </a:lnTo>
                    <a:lnTo>
                      <a:pt x="222" y="830"/>
                    </a:lnTo>
                    <a:lnTo>
                      <a:pt x="266" y="717"/>
                    </a:lnTo>
                    <a:lnTo>
                      <a:pt x="322" y="608"/>
                    </a:lnTo>
                    <a:lnTo>
                      <a:pt x="379" y="504"/>
                    </a:lnTo>
                    <a:lnTo>
                      <a:pt x="443" y="403"/>
                    </a:lnTo>
                    <a:lnTo>
                      <a:pt x="512" y="310"/>
                    </a:lnTo>
                    <a:lnTo>
                      <a:pt x="588" y="218"/>
                    </a:lnTo>
                    <a:lnTo>
                      <a:pt x="669" y="133"/>
                    </a:lnTo>
                    <a:lnTo>
                      <a:pt x="697" y="65"/>
                    </a:lnTo>
                    <a:lnTo>
                      <a:pt x="669" y="133"/>
                    </a:lnTo>
                    <a:lnTo>
                      <a:pt x="697" y="105"/>
                    </a:lnTo>
                    <a:lnTo>
                      <a:pt x="697" y="65"/>
                    </a:lnTo>
                    <a:lnTo>
                      <a:pt x="508" y="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46" name="Freeform 201">
                <a:extLst>
                  <a:ext uri="{FF2B5EF4-FFF2-40B4-BE49-F238E27FC236}">
                    <a16:creationId xmlns:a16="http://schemas.microsoft.com/office/drawing/2014/main" id="{5AE1D471-38A7-72AC-5F19-8D850C109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" y="7814"/>
                <a:ext cx="28" cy="2116"/>
              </a:xfrm>
              <a:custGeom>
                <a:avLst/>
                <a:gdLst>
                  <a:gd name="T0" fmla="*/ 0 w 28"/>
                  <a:gd name="T1" fmla="*/ 2116 h 2116"/>
                  <a:gd name="T2" fmla="*/ 0 w 28"/>
                  <a:gd name="T3" fmla="*/ 0 h 2116"/>
                  <a:gd name="T4" fmla="*/ 28 w 28"/>
                  <a:gd name="T5" fmla="*/ 0 h 2116"/>
                  <a:gd name="T6" fmla="*/ 28 w 28"/>
                  <a:gd name="T7" fmla="*/ 2031 h 2116"/>
                  <a:gd name="T8" fmla="*/ 24 w 28"/>
                  <a:gd name="T9" fmla="*/ 2043 h 2116"/>
                  <a:gd name="T10" fmla="*/ 20 w 28"/>
                  <a:gd name="T11" fmla="*/ 2051 h 2116"/>
                  <a:gd name="T12" fmla="*/ 16 w 28"/>
                  <a:gd name="T13" fmla="*/ 2063 h 2116"/>
                  <a:gd name="T14" fmla="*/ 12 w 28"/>
                  <a:gd name="T15" fmla="*/ 2075 h 2116"/>
                  <a:gd name="T16" fmla="*/ 8 w 28"/>
                  <a:gd name="T17" fmla="*/ 2084 h 2116"/>
                  <a:gd name="T18" fmla="*/ 4 w 28"/>
                  <a:gd name="T19" fmla="*/ 2096 h 2116"/>
                  <a:gd name="T20" fmla="*/ 0 w 28"/>
                  <a:gd name="T21" fmla="*/ 2108 h 2116"/>
                  <a:gd name="T22" fmla="*/ 0 w 28"/>
                  <a:gd name="T23" fmla="*/ 2116 h 2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116">
                    <a:moveTo>
                      <a:pt x="0" y="211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31"/>
                    </a:lnTo>
                    <a:lnTo>
                      <a:pt x="24" y="2043"/>
                    </a:lnTo>
                    <a:lnTo>
                      <a:pt x="20" y="2051"/>
                    </a:lnTo>
                    <a:lnTo>
                      <a:pt x="16" y="2063"/>
                    </a:lnTo>
                    <a:lnTo>
                      <a:pt x="12" y="2075"/>
                    </a:lnTo>
                    <a:lnTo>
                      <a:pt x="8" y="2084"/>
                    </a:lnTo>
                    <a:lnTo>
                      <a:pt x="4" y="2096"/>
                    </a:lnTo>
                    <a:lnTo>
                      <a:pt x="0" y="2108"/>
                    </a:lnTo>
                    <a:lnTo>
                      <a:pt x="0" y="2116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47" name="Freeform 202">
                <a:extLst>
                  <a:ext uri="{FF2B5EF4-FFF2-40B4-BE49-F238E27FC236}">
                    <a16:creationId xmlns:a16="http://schemas.microsoft.com/office/drawing/2014/main" id="{4B1BB073-08BC-AFF0-2052-0BB679B2E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7814"/>
                <a:ext cx="28" cy="2031"/>
              </a:xfrm>
              <a:custGeom>
                <a:avLst/>
                <a:gdLst>
                  <a:gd name="T0" fmla="*/ 0 w 28"/>
                  <a:gd name="T1" fmla="*/ 2031 h 2031"/>
                  <a:gd name="T2" fmla="*/ 0 w 28"/>
                  <a:gd name="T3" fmla="*/ 0 h 2031"/>
                  <a:gd name="T4" fmla="*/ 28 w 28"/>
                  <a:gd name="T5" fmla="*/ 0 h 2031"/>
                  <a:gd name="T6" fmla="*/ 28 w 28"/>
                  <a:gd name="T7" fmla="*/ 1955 h 2031"/>
                  <a:gd name="T8" fmla="*/ 24 w 28"/>
                  <a:gd name="T9" fmla="*/ 1967 h 2031"/>
                  <a:gd name="T10" fmla="*/ 20 w 28"/>
                  <a:gd name="T11" fmla="*/ 1975 h 2031"/>
                  <a:gd name="T12" fmla="*/ 16 w 28"/>
                  <a:gd name="T13" fmla="*/ 1983 h 2031"/>
                  <a:gd name="T14" fmla="*/ 12 w 28"/>
                  <a:gd name="T15" fmla="*/ 1995 h 2031"/>
                  <a:gd name="T16" fmla="*/ 8 w 28"/>
                  <a:gd name="T17" fmla="*/ 2003 h 2031"/>
                  <a:gd name="T18" fmla="*/ 4 w 28"/>
                  <a:gd name="T19" fmla="*/ 2011 h 2031"/>
                  <a:gd name="T20" fmla="*/ 4 w 28"/>
                  <a:gd name="T21" fmla="*/ 2023 h 2031"/>
                  <a:gd name="T22" fmla="*/ 0 w 28"/>
                  <a:gd name="T23" fmla="*/ 2031 h 2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031">
                    <a:moveTo>
                      <a:pt x="0" y="2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955"/>
                    </a:lnTo>
                    <a:lnTo>
                      <a:pt x="24" y="1967"/>
                    </a:lnTo>
                    <a:lnTo>
                      <a:pt x="20" y="1975"/>
                    </a:lnTo>
                    <a:lnTo>
                      <a:pt x="16" y="1983"/>
                    </a:lnTo>
                    <a:lnTo>
                      <a:pt x="12" y="1995"/>
                    </a:lnTo>
                    <a:lnTo>
                      <a:pt x="8" y="2003"/>
                    </a:lnTo>
                    <a:lnTo>
                      <a:pt x="4" y="2011"/>
                    </a:lnTo>
                    <a:lnTo>
                      <a:pt x="4" y="2023"/>
                    </a:lnTo>
                    <a:lnTo>
                      <a:pt x="0" y="2031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48" name="Freeform 203">
                <a:extLst>
                  <a:ext uri="{FF2B5EF4-FFF2-40B4-BE49-F238E27FC236}">
                    <a16:creationId xmlns:a16="http://schemas.microsoft.com/office/drawing/2014/main" id="{CF1BCC47-B03F-E6A9-1A55-BDA1682D0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7814"/>
                <a:ext cx="28" cy="1955"/>
              </a:xfrm>
              <a:custGeom>
                <a:avLst/>
                <a:gdLst>
                  <a:gd name="T0" fmla="*/ 0 w 28"/>
                  <a:gd name="T1" fmla="*/ 1955 h 1955"/>
                  <a:gd name="T2" fmla="*/ 0 w 28"/>
                  <a:gd name="T3" fmla="*/ 0 h 1955"/>
                  <a:gd name="T4" fmla="*/ 28 w 28"/>
                  <a:gd name="T5" fmla="*/ 0 h 1955"/>
                  <a:gd name="T6" fmla="*/ 28 w 28"/>
                  <a:gd name="T7" fmla="*/ 1886 h 1955"/>
                  <a:gd name="T8" fmla="*/ 24 w 28"/>
                  <a:gd name="T9" fmla="*/ 1894 h 1955"/>
                  <a:gd name="T10" fmla="*/ 20 w 28"/>
                  <a:gd name="T11" fmla="*/ 1906 h 1955"/>
                  <a:gd name="T12" fmla="*/ 16 w 28"/>
                  <a:gd name="T13" fmla="*/ 1914 h 1955"/>
                  <a:gd name="T14" fmla="*/ 12 w 28"/>
                  <a:gd name="T15" fmla="*/ 1922 h 1955"/>
                  <a:gd name="T16" fmla="*/ 8 w 28"/>
                  <a:gd name="T17" fmla="*/ 1930 h 1955"/>
                  <a:gd name="T18" fmla="*/ 4 w 28"/>
                  <a:gd name="T19" fmla="*/ 1938 h 1955"/>
                  <a:gd name="T20" fmla="*/ 4 w 28"/>
                  <a:gd name="T21" fmla="*/ 1947 h 1955"/>
                  <a:gd name="T22" fmla="*/ 0 w 28"/>
                  <a:gd name="T23" fmla="*/ 1955 h 1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955">
                    <a:moveTo>
                      <a:pt x="0" y="19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886"/>
                    </a:lnTo>
                    <a:lnTo>
                      <a:pt x="24" y="1894"/>
                    </a:lnTo>
                    <a:lnTo>
                      <a:pt x="20" y="1906"/>
                    </a:lnTo>
                    <a:lnTo>
                      <a:pt x="16" y="1914"/>
                    </a:lnTo>
                    <a:lnTo>
                      <a:pt x="12" y="1922"/>
                    </a:lnTo>
                    <a:lnTo>
                      <a:pt x="8" y="1930"/>
                    </a:lnTo>
                    <a:lnTo>
                      <a:pt x="4" y="1938"/>
                    </a:lnTo>
                    <a:lnTo>
                      <a:pt x="4" y="1947"/>
                    </a:lnTo>
                    <a:lnTo>
                      <a:pt x="0" y="1955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49" name="Freeform 204">
                <a:extLst>
                  <a:ext uri="{FF2B5EF4-FFF2-40B4-BE49-F238E27FC236}">
                    <a16:creationId xmlns:a16="http://schemas.microsoft.com/office/drawing/2014/main" id="{A76B2ECF-ED22-2DE2-EC71-9D9C63ADE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9" y="7814"/>
                <a:ext cx="29" cy="1886"/>
              </a:xfrm>
              <a:custGeom>
                <a:avLst/>
                <a:gdLst>
                  <a:gd name="T0" fmla="*/ 0 w 29"/>
                  <a:gd name="T1" fmla="*/ 1886 h 1886"/>
                  <a:gd name="T2" fmla="*/ 0 w 29"/>
                  <a:gd name="T3" fmla="*/ 0 h 1886"/>
                  <a:gd name="T4" fmla="*/ 29 w 29"/>
                  <a:gd name="T5" fmla="*/ 0 h 1886"/>
                  <a:gd name="T6" fmla="*/ 29 w 29"/>
                  <a:gd name="T7" fmla="*/ 1826 h 1886"/>
                  <a:gd name="T8" fmla="*/ 25 w 29"/>
                  <a:gd name="T9" fmla="*/ 1834 h 1886"/>
                  <a:gd name="T10" fmla="*/ 21 w 29"/>
                  <a:gd name="T11" fmla="*/ 1842 h 1886"/>
                  <a:gd name="T12" fmla="*/ 16 w 29"/>
                  <a:gd name="T13" fmla="*/ 1850 h 1886"/>
                  <a:gd name="T14" fmla="*/ 12 w 29"/>
                  <a:gd name="T15" fmla="*/ 1858 h 1886"/>
                  <a:gd name="T16" fmla="*/ 8 w 29"/>
                  <a:gd name="T17" fmla="*/ 1866 h 1886"/>
                  <a:gd name="T18" fmla="*/ 8 w 29"/>
                  <a:gd name="T19" fmla="*/ 1870 h 1886"/>
                  <a:gd name="T20" fmla="*/ 4 w 29"/>
                  <a:gd name="T21" fmla="*/ 1878 h 1886"/>
                  <a:gd name="T22" fmla="*/ 0 w 29"/>
                  <a:gd name="T23" fmla="*/ 1886 h 1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886">
                    <a:moveTo>
                      <a:pt x="0" y="188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826"/>
                    </a:lnTo>
                    <a:lnTo>
                      <a:pt x="25" y="1834"/>
                    </a:lnTo>
                    <a:lnTo>
                      <a:pt x="21" y="1842"/>
                    </a:lnTo>
                    <a:lnTo>
                      <a:pt x="16" y="1850"/>
                    </a:lnTo>
                    <a:lnTo>
                      <a:pt x="12" y="1858"/>
                    </a:lnTo>
                    <a:lnTo>
                      <a:pt x="8" y="1866"/>
                    </a:lnTo>
                    <a:lnTo>
                      <a:pt x="8" y="1870"/>
                    </a:lnTo>
                    <a:lnTo>
                      <a:pt x="4" y="1878"/>
                    </a:lnTo>
                    <a:lnTo>
                      <a:pt x="0" y="1886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50" name="Freeform 205">
                <a:extLst>
                  <a:ext uri="{FF2B5EF4-FFF2-40B4-BE49-F238E27FC236}">
                    <a16:creationId xmlns:a16="http://schemas.microsoft.com/office/drawing/2014/main" id="{3EC20BA3-F9EF-7F72-A935-2BB3D9F61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" y="7814"/>
                <a:ext cx="28" cy="1826"/>
              </a:xfrm>
              <a:custGeom>
                <a:avLst/>
                <a:gdLst>
                  <a:gd name="T0" fmla="*/ 0 w 28"/>
                  <a:gd name="T1" fmla="*/ 1826 h 1826"/>
                  <a:gd name="T2" fmla="*/ 0 w 28"/>
                  <a:gd name="T3" fmla="*/ 0 h 1826"/>
                  <a:gd name="T4" fmla="*/ 28 w 28"/>
                  <a:gd name="T5" fmla="*/ 0 h 1826"/>
                  <a:gd name="T6" fmla="*/ 28 w 28"/>
                  <a:gd name="T7" fmla="*/ 1769 h 1826"/>
                  <a:gd name="T8" fmla="*/ 24 w 28"/>
                  <a:gd name="T9" fmla="*/ 1773 h 1826"/>
                  <a:gd name="T10" fmla="*/ 20 w 28"/>
                  <a:gd name="T11" fmla="*/ 1781 h 1826"/>
                  <a:gd name="T12" fmla="*/ 16 w 28"/>
                  <a:gd name="T13" fmla="*/ 1789 h 1826"/>
                  <a:gd name="T14" fmla="*/ 12 w 28"/>
                  <a:gd name="T15" fmla="*/ 1797 h 1826"/>
                  <a:gd name="T16" fmla="*/ 12 w 28"/>
                  <a:gd name="T17" fmla="*/ 1805 h 1826"/>
                  <a:gd name="T18" fmla="*/ 8 w 28"/>
                  <a:gd name="T19" fmla="*/ 1810 h 1826"/>
                  <a:gd name="T20" fmla="*/ 4 w 28"/>
                  <a:gd name="T21" fmla="*/ 1818 h 1826"/>
                  <a:gd name="T22" fmla="*/ 0 w 28"/>
                  <a:gd name="T23" fmla="*/ 1826 h 1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826">
                    <a:moveTo>
                      <a:pt x="0" y="182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69"/>
                    </a:lnTo>
                    <a:lnTo>
                      <a:pt x="24" y="1773"/>
                    </a:lnTo>
                    <a:lnTo>
                      <a:pt x="20" y="1781"/>
                    </a:lnTo>
                    <a:lnTo>
                      <a:pt x="16" y="1789"/>
                    </a:lnTo>
                    <a:lnTo>
                      <a:pt x="12" y="1797"/>
                    </a:lnTo>
                    <a:lnTo>
                      <a:pt x="12" y="1805"/>
                    </a:lnTo>
                    <a:lnTo>
                      <a:pt x="8" y="1810"/>
                    </a:lnTo>
                    <a:lnTo>
                      <a:pt x="4" y="1818"/>
                    </a:lnTo>
                    <a:lnTo>
                      <a:pt x="0" y="1826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51" name="Freeform 206">
                <a:extLst>
                  <a:ext uri="{FF2B5EF4-FFF2-40B4-BE49-F238E27FC236}">
                    <a16:creationId xmlns:a16="http://schemas.microsoft.com/office/drawing/2014/main" id="{E8DB5456-66AE-79AB-03C8-497263FE4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7814"/>
                <a:ext cx="28" cy="1769"/>
              </a:xfrm>
              <a:custGeom>
                <a:avLst/>
                <a:gdLst>
                  <a:gd name="T0" fmla="*/ 0 w 28"/>
                  <a:gd name="T1" fmla="*/ 1769 h 1769"/>
                  <a:gd name="T2" fmla="*/ 0 w 28"/>
                  <a:gd name="T3" fmla="*/ 0 h 1769"/>
                  <a:gd name="T4" fmla="*/ 28 w 28"/>
                  <a:gd name="T5" fmla="*/ 0 h 1769"/>
                  <a:gd name="T6" fmla="*/ 28 w 28"/>
                  <a:gd name="T7" fmla="*/ 1717 h 1769"/>
                  <a:gd name="T8" fmla="*/ 24 w 28"/>
                  <a:gd name="T9" fmla="*/ 1721 h 1769"/>
                  <a:gd name="T10" fmla="*/ 20 w 28"/>
                  <a:gd name="T11" fmla="*/ 1729 h 1769"/>
                  <a:gd name="T12" fmla="*/ 16 w 28"/>
                  <a:gd name="T13" fmla="*/ 1733 h 1769"/>
                  <a:gd name="T14" fmla="*/ 16 w 28"/>
                  <a:gd name="T15" fmla="*/ 1741 h 1769"/>
                  <a:gd name="T16" fmla="*/ 12 w 28"/>
                  <a:gd name="T17" fmla="*/ 1749 h 1769"/>
                  <a:gd name="T18" fmla="*/ 8 w 28"/>
                  <a:gd name="T19" fmla="*/ 1753 h 1769"/>
                  <a:gd name="T20" fmla="*/ 4 w 28"/>
                  <a:gd name="T21" fmla="*/ 1761 h 1769"/>
                  <a:gd name="T22" fmla="*/ 0 w 28"/>
                  <a:gd name="T23" fmla="*/ 1769 h 1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69">
                    <a:moveTo>
                      <a:pt x="0" y="176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17"/>
                    </a:lnTo>
                    <a:lnTo>
                      <a:pt x="24" y="1721"/>
                    </a:lnTo>
                    <a:lnTo>
                      <a:pt x="20" y="1729"/>
                    </a:lnTo>
                    <a:lnTo>
                      <a:pt x="16" y="1733"/>
                    </a:lnTo>
                    <a:lnTo>
                      <a:pt x="16" y="1741"/>
                    </a:lnTo>
                    <a:lnTo>
                      <a:pt x="12" y="1749"/>
                    </a:lnTo>
                    <a:lnTo>
                      <a:pt x="8" y="1753"/>
                    </a:lnTo>
                    <a:lnTo>
                      <a:pt x="4" y="1761"/>
                    </a:lnTo>
                    <a:lnTo>
                      <a:pt x="0" y="176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52" name="Freeform 207">
                <a:extLst>
                  <a:ext uri="{FF2B5EF4-FFF2-40B4-BE49-F238E27FC236}">
                    <a16:creationId xmlns:a16="http://schemas.microsoft.com/office/drawing/2014/main" id="{9589A176-0B23-51E1-C35F-2EF95A462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7814"/>
                <a:ext cx="28" cy="1717"/>
              </a:xfrm>
              <a:custGeom>
                <a:avLst/>
                <a:gdLst>
                  <a:gd name="T0" fmla="*/ 0 w 28"/>
                  <a:gd name="T1" fmla="*/ 1717 h 1717"/>
                  <a:gd name="T2" fmla="*/ 0 w 28"/>
                  <a:gd name="T3" fmla="*/ 0 h 1717"/>
                  <a:gd name="T4" fmla="*/ 28 w 28"/>
                  <a:gd name="T5" fmla="*/ 0 h 1717"/>
                  <a:gd name="T6" fmla="*/ 28 w 28"/>
                  <a:gd name="T7" fmla="*/ 1664 h 1717"/>
                  <a:gd name="T8" fmla="*/ 24 w 28"/>
                  <a:gd name="T9" fmla="*/ 1673 h 1717"/>
                  <a:gd name="T10" fmla="*/ 20 w 28"/>
                  <a:gd name="T11" fmla="*/ 1677 h 1717"/>
                  <a:gd name="T12" fmla="*/ 20 w 28"/>
                  <a:gd name="T13" fmla="*/ 1685 h 1717"/>
                  <a:gd name="T14" fmla="*/ 16 w 28"/>
                  <a:gd name="T15" fmla="*/ 1689 h 1717"/>
                  <a:gd name="T16" fmla="*/ 12 w 28"/>
                  <a:gd name="T17" fmla="*/ 1697 h 1717"/>
                  <a:gd name="T18" fmla="*/ 8 w 28"/>
                  <a:gd name="T19" fmla="*/ 1701 h 1717"/>
                  <a:gd name="T20" fmla="*/ 4 w 28"/>
                  <a:gd name="T21" fmla="*/ 1709 h 1717"/>
                  <a:gd name="T22" fmla="*/ 0 w 28"/>
                  <a:gd name="T23" fmla="*/ 1717 h 1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17">
                    <a:moveTo>
                      <a:pt x="0" y="171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64"/>
                    </a:lnTo>
                    <a:lnTo>
                      <a:pt x="24" y="1673"/>
                    </a:lnTo>
                    <a:lnTo>
                      <a:pt x="20" y="1677"/>
                    </a:lnTo>
                    <a:lnTo>
                      <a:pt x="20" y="1685"/>
                    </a:lnTo>
                    <a:lnTo>
                      <a:pt x="16" y="1689"/>
                    </a:lnTo>
                    <a:lnTo>
                      <a:pt x="12" y="1697"/>
                    </a:lnTo>
                    <a:lnTo>
                      <a:pt x="8" y="1701"/>
                    </a:lnTo>
                    <a:lnTo>
                      <a:pt x="4" y="1709"/>
                    </a:lnTo>
                    <a:lnTo>
                      <a:pt x="0" y="171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53" name="Freeform 208">
                <a:extLst>
                  <a:ext uri="{FF2B5EF4-FFF2-40B4-BE49-F238E27FC236}">
                    <a16:creationId xmlns:a16="http://schemas.microsoft.com/office/drawing/2014/main" id="{6A035784-36C0-0E3D-8117-802CE4EEA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7814"/>
                <a:ext cx="28" cy="1664"/>
              </a:xfrm>
              <a:custGeom>
                <a:avLst/>
                <a:gdLst>
                  <a:gd name="T0" fmla="*/ 0 w 28"/>
                  <a:gd name="T1" fmla="*/ 1664 h 1664"/>
                  <a:gd name="T2" fmla="*/ 0 w 28"/>
                  <a:gd name="T3" fmla="*/ 0 h 1664"/>
                  <a:gd name="T4" fmla="*/ 28 w 28"/>
                  <a:gd name="T5" fmla="*/ 0 h 1664"/>
                  <a:gd name="T6" fmla="*/ 28 w 28"/>
                  <a:gd name="T7" fmla="*/ 1616 h 1664"/>
                  <a:gd name="T8" fmla="*/ 24 w 28"/>
                  <a:gd name="T9" fmla="*/ 1624 h 1664"/>
                  <a:gd name="T10" fmla="*/ 24 w 28"/>
                  <a:gd name="T11" fmla="*/ 1628 h 1664"/>
                  <a:gd name="T12" fmla="*/ 20 w 28"/>
                  <a:gd name="T13" fmla="*/ 1636 h 1664"/>
                  <a:gd name="T14" fmla="*/ 16 w 28"/>
                  <a:gd name="T15" fmla="*/ 1640 h 1664"/>
                  <a:gd name="T16" fmla="*/ 12 w 28"/>
                  <a:gd name="T17" fmla="*/ 1648 h 1664"/>
                  <a:gd name="T18" fmla="*/ 8 w 28"/>
                  <a:gd name="T19" fmla="*/ 1652 h 1664"/>
                  <a:gd name="T20" fmla="*/ 4 w 28"/>
                  <a:gd name="T21" fmla="*/ 1660 h 1664"/>
                  <a:gd name="T22" fmla="*/ 0 w 28"/>
                  <a:gd name="T23" fmla="*/ 1664 h 1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664">
                    <a:moveTo>
                      <a:pt x="0" y="1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16"/>
                    </a:lnTo>
                    <a:lnTo>
                      <a:pt x="24" y="1624"/>
                    </a:lnTo>
                    <a:lnTo>
                      <a:pt x="24" y="1628"/>
                    </a:lnTo>
                    <a:lnTo>
                      <a:pt x="20" y="1636"/>
                    </a:lnTo>
                    <a:lnTo>
                      <a:pt x="16" y="1640"/>
                    </a:lnTo>
                    <a:lnTo>
                      <a:pt x="12" y="1648"/>
                    </a:lnTo>
                    <a:lnTo>
                      <a:pt x="8" y="1652"/>
                    </a:lnTo>
                    <a:lnTo>
                      <a:pt x="4" y="1660"/>
                    </a:lnTo>
                    <a:lnTo>
                      <a:pt x="0" y="16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54" name="Freeform 209">
                <a:extLst>
                  <a:ext uri="{FF2B5EF4-FFF2-40B4-BE49-F238E27FC236}">
                    <a16:creationId xmlns:a16="http://schemas.microsoft.com/office/drawing/2014/main" id="{CD6D49C6-FC8A-1F90-8A28-4827ABB63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0" y="7814"/>
                <a:ext cx="29" cy="1616"/>
              </a:xfrm>
              <a:custGeom>
                <a:avLst/>
                <a:gdLst>
                  <a:gd name="T0" fmla="*/ 0 w 29"/>
                  <a:gd name="T1" fmla="*/ 1616 h 1616"/>
                  <a:gd name="T2" fmla="*/ 0 w 29"/>
                  <a:gd name="T3" fmla="*/ 0 h 1616"/>
                  <a:gd name="T4" fmla="*/ 29 w 29"/>
                  <a:gd name="T5" fmla="*/ 0 h 1616"/>
                  <a:gd name="T6" fmla="*/ 29 w 29"/>
                  <a:gd name="T7" fmla="*/ 1572 h 1616"/>
                  <a:gd name="T8" fmla="*/ 29 w 29"/>
                  <a:gd name="T9" fmla="*/ 1580 h 1616"/>
                  <a:gd name="T10" fmla="*/ 25 w 29"/>
                  <a:gd name="T11" fmla="*/ 1584 h 1616"/>
                  <a:gd name="T12" fmla="*/ 21 w 29"/>
                  <a:gd name="T13" fmla="*/ 1592 h 1616"/>
                  <a:gd name="T14" fmla="*/ 17 w 29"/>
                  <a:gd name="T15" fmla="*/ 1596 h 1616"/>
                  <a:gd name="T16" fmla="*/ 12 w 29"/>
                  <a:gd name="T17" fmla="*/ 1600 h 1616"/>
                  <a:gd name="T18" fmla="*/ 8 w 29"/>
                  <a:gd name="T19" fmla="*/ 1608 h 1616"/>
                  <a:gd name="T20" fmla="*/ 4 w 29"/>
                  <a:gd name="T21" fmla="*/ 1612 h 1616"/>
                  <a:gd name="T22" fmla="*/ 0 w 29"/>
                  <a:gd name="T23" fmla="*/ 1616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616">
                    <a:moveTo>
                      <a:pt x="0" y="161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572"/>
                    </a:lnTo>
                    <a:lnTo>
                      <a:pt x="29" y="1580"/>
                    </a:lnTo>
                    <a:lnTo>
                      <a:pt x="25" y="1584"/>
                    </a:lnTo>
                    <a:lnTo>
                      <a:pt x="21" y="1592"/>
                    </a:lnTo>
                    <a:lnTo>
                      <a:pt x="17" y="1596"/>
                    </a:lnTo>
                    <a:lnTo>
                      <a:pt x="12" y="1600"/>
                    </a:lnTo>
                    <a:lnTo>
                      <a:pt x="8" y="1608"/>
                    </a:lnTo>
                    <a:lnTo>
                      <a:pt x="4" y="1612"/>
                    </a:lnTo>
                    <a:lnTo>
                      <a:pt x="0" y="1616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55" name="Freeform 210">
                <a:extLst>
                  <a:ext uri="{FF2B5EF4-FFF2-40B4-BE49-F238E27FC236}">
                    <a16:creationId xmlns:a16="http://schemas.microsoft.com/office/drawing/2014/main" id="{A528A7E2-77EE-52CC-782D-2A587C824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7814"/>
                <a:ext cx="32" cy="1572"/>
              </a:xfrm>
              <a:custGeom>
                <a:avLst/>
                <a:gdLst>
                  <a:gd name="T0" fmla="*/ 0 w 32"/>
                  <a:gd name="T1" fmla="*/ 1572 h 1572"/>
                  <a:gd name="T2" fmla="*/ 0 w 32"/>
                  <a:gd name="T3" fmla="*/ 0 h 1572"/>
                  <a:gd name="T4" fmla="*/ 32 w 32"/>
                  <a:gd name="T5" fmla="*/ 0 h 1572"/>
                  <a:gd name="T6" fmla="*/ 32 w 32"/>
                  <a:gd name="T7" fmla="*/ 1531 h 1572"/>
                  <a:gd name="T8" fmla="*/ 28 w 32"/>
                  <a:gd name="T9" fmla="*/ 1536 h 1572"/>
                  <a:gd name="T10" fmla="*/ 24 w 32"/>
                  <a:gd name="T11" fmla="*/ 1544 h 1572"/>
                  <a:gd name="T12" fmla="*/ 20 w 32"/>
                  <a:gd name="T13" fmla="*/ 1548 h 1572"/>
                  <a:gd name="T14" fmla="*/ 16 w 32"/>
                  <a:gd name="T15" fmla="*/ 1552 h 1572"/>
                  <a:gd name="T16" fmla="*/ 12 w 32"/>
                  <a:gd name="T17" fmla="*/ 1560 h 1572"/>
                  <a:gd name="T18" fmla="*/ 8 w 32"/>
                  <a:gd name="T19" fmla="*/ 1564 h 1572"/>
                  <a:gd name="T20" fmla="*/ 4 w 32"/>
                  <a:gd name="T21" fmla="*/ 1568 h 1572"/>
                  <a:gd name="T22" fmla="*/ 0 w 32"/>
                  <a:gd name="T23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572">
                    <a:moveTo>
                      <a:pt x="0" y="157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531"/>
                    </a:lnTo>
                    <a:lnTo>
                      <a:pt x="28" y="1536"/>
                    </a:lnTo>
                    <a:lnTo>
                      <a:pt x="24" y="1544"/>
                    </a:lnTo>
                    <a:lnTo>
                      <a:pt x="20" y="1548"/>
                    </a:lnTo>
                    <a:lnTo>
                      <a:pt x="16" y="1552"/>
                    </a:lnTo>
                    <a:lnTo>
                      <a:pt x="12" y="1560"/>
                    </a:lnTo>
                    <a:lnTo>
                      <a:pt x="8" y="1564"/>
                    </a:lnTo>
                    <a:lnTo>
                      <a:pt x="4" y="1568"/>
                    </a:lnTo>
                    <a:lnTo>
                      <a:pt x="0" y="1572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56" name="Freeform 211">
                <a:extLst>
                  <a:ext uri="{FF2B5EF4-FFF2-40B4-BE49-F238E27FC236}">
                    <a16:creationId xmlns:a16="http://schemas.microsoft.com/office/drawing/2014/main" id="{BC095EA1-F861-B072-7C15-CA24CA70C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1" y="7814"/>
                <a:ext cx="28" cy="1531"/>
              </a:xfrm>
              <a:custGeom>
                <a:avLst/>
                <a:gdLst>
                  <a:gd name="T0" fmla="*/ 0 w 28"/>
                  <a:gd name="T1" fmla="*/ 1531 h 1531"/>
                  <a:gd name="T2" fmla="*/ 0 w 28"/>
                  <a:gd name="T3" fmla="*/ 0 h 1531"/>
                  <a:gd name="T4" fmla="*/ 28 w 28"/>
                  <a:gd name="T5" fmla="*/ 0 h 1531"/>
                  <a:gd name="T6" fmla="*/ 28 w 28"/>
                  <a:gd name="T7" fmla="*/ 1491 h 1531"/>
                  <a:gd name="T8" fmla="*/ 24 w 28"/>
                  <a:gd name="T9" fmla="*/ 1495 h 1531"/>
                  <a:gd name="T10" fmla="*/ 20 w 28"/>
                  <a:gd name="T11" fmla="*/ 1503 h 1531"/>
                  <a:gd name="T12" fmla="*/ 16 w 28"/>
                  <a:gd name="T13" fmla="*/ 1507 h 1531"/>
                  <a:gd name="T14" fmla="*/ 12 w 28"/>
                  <a:gd name="T15" fmla="*/ 1511 h 1531"/>
                  <a:gd name="T16" fmla="*/ 8 w 28"/>
                  <a:gd name="T17" fmla="*/ 1515 h 1531"/>
                  <a:gd name="T18" fmla="*/ 4 w 28"/>
                  <a:gd name="T19" fmla="*/ 1523 h 1531"/>
                  <a:gd name="T20" fmla="*/ 0 w 28"/>
                  <a:gd name="T21" fmla="*/ 1527 h 1531"/>
                  <a:gd name="T22" fmla="*/ 0 w 28"/>
                  <a:gd name="T23" fmla="*/ 1531 h 1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531">
                    <a:moveTo>
                      <a:pt x="0" y="1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91"/>
                    </a:lnTo>
                    <a:lnTo>
                      <a:pt x="24" y="1495"/>
                    </a:lnTo>
                    <a:lnTo>
                      <a:pt x="20" y="1503"/>
                    </a:lnTo>
                    <a:lnTo>
                      <a:pt x="16" y="1507"/>
                    </a:lnTo>
                    <a:lnTo>
                      <a:pt x="12" y="1511"/>
                    </a:lnTo>
                    <a:lnTo>
                      <a:pt x="8" y="1515"/>
                    </a:lnTo>
                    <a:lnTo>
                      <a:pt x="4" y="1523"/>
                    </a:lnTo>
                    <a:lnTo>
                      <a:pt x="0" y="1527"/>
                    </a:lnTo>
                    <a:lnTo>
                      <a:pt x="0" y="1531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57" name="Freeform 212">
                <a:extLst>
                  <a:ext uri="{FF2B5EF4-FFF2-40B4-BE49-F238E27FC236}">
                    <a16:creationId xmlns:a16="http://schemas.microsoft.com/office/drawing/2014/main" id="{3E0172C9-7231-6525-D4AA-6C16C3D2D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9" y="7814"/>
                <a:ext cx="28" cy="1491"/>
              </a:xfrm>
              <a:custGeom>
                <a:avLst/>
                <a:gdLst>
                  <a:gd name="T0" fmla="*/ 0 w 28"/>
                  <a:gd name="T1" fmla="*/ 1491 h 1491"/>
                  <a:gd name="T2" fmla="*/ 0 w 28"/>
                  <a:gd name="T3" fmla="*/ 0 h 1491"/>
                  <a:gd name="T4" fmla="*/ 28 w 28"/>
                  <a:gd name="T5" fmla="*/ 0 h 1491"/>
                  <a:gd name="T6" fmla="*/ 28 w 28"/>
                  <a:gd name="T7" fmla="*/ 1455 h 1491"/>
                  <a:gd name="T8" fmla="*/ 24 w 28"/>
                  <a:gd name="T9" fmla="*/ 1459 h 1491"/>
                  <a:gd name="T10" fmla="*/ 20 w 28"/>
                  <a:gd name="T11" fmla="*/ 1463 h 1491"/>
                  <a:gd name="T12" fmla="*/ 16 w 28"/>
                  <a:gd name="T13" fmla="*/ 1467 h 1491"/>
                  <a:gd name="T14" fmla="*/ 12 w 28"/>
                  <a:gd name="T15" fmla="*/ 1471 h 1491"/>
                  <a:gd name="T16" fmla="*/ 8 w 28"/>
                  <a:gd name="T17" fmla="*/ 1479 h 1491"/>
                  <a:gd name="T18" fmla="*/ 4 w 28"/>
                  <a:gd name="T19" fmla="*/ 1483 h 1491"/>
                  <a:gd name="T20" fmla="*/ 0 w 28"/>
                  <a:gd name="T21" fmla="*/ 1487 h 1491"/>
                  <a:gd name="T22" fmla="*/ 0 w 28"/>
                  <a:gd name="T23" fmla="*/ 1491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91">
                    <a:moveTo>
                      <a:pt x="0" y="149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55"/>
                    </a:lnTo>
                    <a:lnTo>
                      <a:pt x="24" y="1459"/>
                    </a:lnTo>
                    <a:lnTo>
                      <a:pt x="20" y="1463"/>
                    </a:lnTo>
                    <a:lnTo>
                      <a:pt x="16" y="1467"/>
                    </a:lnTo>
                    <a:lnTo>
                      <a:pt x="12" y="1471"/>
                    </a:lnTo>
                    <a:lnTo>
                      <a:pt x="8" y="1479"/>
                    </a:lnTo>
                    <a:lnTo>
                      <a:pt x="4" y="1483"/>
                    </a:lnTo>
                    <a:lnTo>
                      <a:pt x="0" y="1487"/>
                    </a:lnTo>
                    <a:lnTo>
                      <a:pt x="0" y="1491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58" name="Freeform 213">
                <a:extLst>
                  <a:ext uri="{FF2B5EF4-FFF2-40B4-BE49-F238E27FC236}">
                    <a16:creationId xmlns:a16="http://schemas.microsoft.com/office/drawing/2014/main" id="{1FC966CA-DCF7-4F4A-8CB6-33C876AD6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7814"/>
                <a:ext cx="28" cy="1455"/>
              </a:xfrm>
              <a:custGeom>
                <a:avLst/>
                <a:gdLst>
                  <a:gd name="T0" fmla="*/ 0 w 28"/>
                  <a:gd name="T1" fmla="*/ 1455 h 1455"/>
                  <a:gd name="T2" fmla="*/ 0 w 28"/>
                  <a:gd name="T3" fmla="*/ 0 h 1455"/>
                  <a:gd name="T4" fmla="*/ 28 w 28"/>
                  <a:gd name="T5" fmla="*/ 0 h 1455"/>
                  <a:gd name="T6" fmla="*/ 28 w 28"/>
                  <a:gd name="T7" fmla="*/ 1419 h 1455"/>
                  <a:gd name="T8" fmla="*/ 24 w 28"/>
                  <a:gd name="T9" fmla="*/ 1423 h 1455"/>
                  <a:gd name="T10" fmla="*/ 20 w 28"/>
                  <a:gd name="T11" fmla="*/ 1427 h 1455"/>
                  <a:gd name="T12" fmla="*/ 16 w 28"/>
                  <a:gd name="T13" fmla="*/ 1431 h 1455"/>
                  <a:gd name="T14" fmla="*/ 12 w 28"/>
                  <a:gd name="T15" fmla="*/ 1435 h 1455"/>
                  <a:gd name="T16" fmla="*/ 8 w 28"/>
                  <a:gd name="T17" fmla="*/ 1439 h 1455"/>
                  <a:gd name="T18" fmla="*/ 4 w 28"/>
                  <a:gd name="T19" fmla="*/ 1443 h 1455"/>
                  <a:gd name="T20" fmla="*/ 4 w 28"/>
                  <a:gd name="T21" fmla="*/ 1451 h 1455"/>
                  <a:gd name="T22" fmla="*/ 0 w 28"/>
                  <a:gd name="T23" fmla="*/ 1455 h 1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55">
                    <a:moveTo>
                      <a:pt x="0" y="14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19"/>
                    </a:lnTo>
                    <a:lnTo>
                      <a:pt x="24" y="1423"/>
                    </a:lnTo>
                    <a:lnTo>
                      <a:pt x="20" y="1427"/>
                    </a:lnTo>
                    <a:lnTo>
                      <a:pt x="16" y="1431"/>
                    </a:lnTo>
                    <a:lnTo>
                      <a:pt x="12" y="1435"/>
                    </a:lnTo>
                    <a:lnTo>
                      <a:pt x="8" y="1439"/>
                    </a:lnTo>
                    <a:lnTo>
                      <a:pt x="4" y="1443"/>
                    </a:lnTo>
                    <a:lnTo>
                      <a:pt x="4" y="1451"/>
                    </a:lnTo>
                    <a:lnTo>
                      <a:pt x="0" y="1455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59" name="Freeform 214">
                <a:extLst>
                  <a:ext uri="{FF2B5EF4-FFF2-40B4-BE49-F238E27FC236}">
                    <a16:creationId xmlns:a16="http://schemas.microsoft.com/office/drawing/2014/main" id="{857886DD-8D30-4138-9EAC-AAB0F1F6E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" y="7814"/>
                <a:ext cx="29" cy="1419"/>
              </a:xfrm>
              <a:custGeom>
                <a:avLst/>
                <a:gdLst>
                  <a:gd name="T0" fmla="*/ 0 w 29"/>
                  <a:gd name="T1" fmla="*/ 1419 h 1419"/>
                  <a:gd name="T2" fmla="*/ 0 w 29"/>
                  <a:gd name="T3" fmla="*/ 0 h 1419"/>
                  <a:gd name="T4" fmla="*/ 29 w 29"/>
                  <a:gd name="T5" fmla="*/ 0 h 1419"/>
                  <a:gd name="T6" fmla="*/ 29 w 29"/>
                  <a:gd name="T7" fmla="*/ 1382 h 1419"/>
                  <a:gd name="T8" fmla="*/ 25 w 29"/>
                  <a:gd name="T9" fmla="*/ 1386 h 1419"/>
                  <a:gd name="T10" fmla="*/ 21 w 29"/>
                  <a:gd name="T11" fmla="*/ 1390 h 1419"/>
                  <a:gd name="T12" fmla="*/ 17 w 29"/>
                  <a:gd name="T13" fmla="*/ 1395 h 1419"/>
                  <a:gd name="T14" fmla="*/ 13 w 29"/>
                  <a:gd name="T15" fmla="*/ 1399 h 1419"/>
                  <a:gd name="T16" fmla="*/ 9 w 29"/>
                  <a:gd name="T17" fmla="*/ 1407 h 1419"/>
                  <a:gd name="T18" fmla="*/ 9 w 29"/>
                  <a:gd name="T19" fmla="*/ 1411 h 1419"/>
                  <a:gd name="T20" fmla="*/ 5 w 29"/>
                  <a:gd name="T21" fmla="*/ 1415 h 1419"/>
                  <a:gd name="T22" fmla="*/ 0 w 29"/>
                  <a:gd name="T23" fmla="*/ 1419 h 1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419">
                    <a:moveTo>
                      <a:pt x="0" y="1419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382"/>
                    </a:lnTo>
                    <a:lnTo>
                      <a:pt x="25" y="1386"/>
                    </a:lnTo>
                    <a:lnTo>
                      <a:pt x="21" y="1390"/>
                    </a:lnTo>
                    <a:lnTo>
                      <a:pt x="17" y="1395"/>
                    </a:lnTo>
                    <a:lnTo>
                      <a:pt x="13" y="1399"/>
                    </a:lnTo>
                    <a:lnTo>
                      <a:pt x="9" y="1407"/>
                    </a:lnTo>
                    <a:lnTo>
                      <a:pt x="9" y="1411"/>
                    </a:lnTo>
                    <a:lnTo>
                      <a:pt x="5" y="1415"/>
                    </a:lnTo>
                    <a:lnTo>
                      <a:pt x="0" y="1419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60" name="Freeform 215">
                <a:extLst>
                  <a:ext uri="{FF2B5EF4-FFF2-40B4-BE49-F238E27FC236}">
                    <a16:creationId xmlns:a16="http://schemas.microsoft.com/office/drawing/2014/main" id="{BF630E2E-C61C-FCFA-47FE-9C19D8183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4" y="7814"/>
                <a:ext cx="28" cy="1382"/>
              </a:xfrm>
              <a:custGeom>
                <a:avLst/>
                <a:gdLst>
                  <a:gd name="T0" fmla="*/ 0 w 28"/>
                  <a:gd name="T1" fmla="*/ 1382 h 1382"/>
                  <a:gd name="T2" fmla="*/ 0 w 28"/>
                  <a:gd name="T3" fmla="*/ 0 h 1382"/>
                  <a:gd name="T4" fmla="*/ 28 w 28"/>
                  <a:gd name="T5" fmla="*/ 0 h 1382"/>
                  <a:gd name="T6" fmla="*/ 28 w 28"/>
                  <a:gd name="T7" fmla="*/ 1350 h 1382"/>
                  <a:gd name="T8" fmla="*/ 24 w 28"/>
                  <a:gd name="T9" fmla="*/ 1354 h 1382"/>
                  <a:gd name="T10" fmla="*/ 20 w 28"/>
                  <a:gd name="T11" fmla="*/ 1358 h 1382"/>
                  <a:gd name="T12" fmla="*/ 16 w 28"/>
                  <a:gd name="T13" fmla="*/ 1362 h 1382"/>
                  <a:gd name="T14" fmla="*/ 12 w 28"/>
                  <a:gd name="T15" fmla="*/ 1366 h 1382"/>
                  <a:gd name="T16" fmla="*/ 12 w 28"/>
                  <a:gd name="T17" fmla="*/ 1370 h 1382"/>
                  <a:gd name="T18" fmla="*/ 8 w 28"/>
                  <a:gd name="T19" fmla="*/ 1374 h 1382"/>
                  <a:gd name="T20" fmla="*/ 4 w 28"/>
                  <a:gd name="T21" fmla="*/ 1378 h 1382"/>
                  <a:gd name="T22" fmla="*/ 0 w 28"/>
                  <a:gd name="T23" fmla="*/ 1382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82">
                    <a:moveTo>
                      <a:pt x="0" y="1382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50"/>
                    </a:lnTo>
                    <a:lnTo>
                      <a:pt x="24" y="1354"/>
                    </a:lnTo>
                    <a:lnTo>
                      <a:pt x="20" y="1358"/>
                    </a:lnTo>
                    <a:lnTo>
                      <a:pt x="16" y="1362"/>
                    </a:lnTo>
                    <a:lnTo>
                      <a:pt x="12" y="1366"/>
                    </a:lnTo>
                    <a:lnTo>
                      <a:pt x="12" y="1370"/>
                    </a:lnTo>
                    <a:lnTo>
                      <a:pt x="8" y="1374"/>
                    </a:lnTo>
                    <a:lnTo>
                      <a:pt x="4" y="1378"/>
                    </a:lnTo>
                    <a:lnTo>
                      <a:pt x="0" y="1382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61" name="Freeform 216">
                <a:extLst>
                  <a:ext uri="{FF2B5EF4-FFF2-40B4-BE49-F238E27FC236}">
                    <a16:creationId xmlns:a16="http://schemas.microsoft.com/office/drawing/2014/main" id="{7429F2DE-BE59-6974-AAD0-68E9258A8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2" y="7814"/>
                <a:ext cx="28" cy="1350"/>
              </a:xfrm>
              <a:custGeom>
                <a:avLst/>
                <a:gdLst>
                  <a:gd name="T0" fmla="*/ 0 w 28"/>
                  <a:gd name="T1" fmla="*/ 1350 h 1350"/>
                  <a:gd name="T2" fmla="*/ 0 w 28"/>
                  <a:gd name="T3" fmla="*/ 0 h 1350"/>
                  <a:gd name="T4" fmla="*/ 28 w 28"/>
                  <a:gd name="T5" fmla="*/ 0 h 1350"/>
                  <a:gd name="T6" fmla="*/ 28 w 28"/>
                  <a:gd name="T7" fmla="*/ 1318 h 1350"/>
                  <a:gd name="T8" fmla="*/ 24 w 28"/>
                  <a:gd name="T9" fmla="*/ 1322 h 1350"/>
                  <a:gd name="T10" fmla="*/ 20 w 28"/>
                  <a:gd name="T11" fmla="*/ 1326 h 1350"/>
                  <a:gd name="T12" fmla="*/ 16 w 28"/>
                  <a:gd name="T13" fmla="*/ 1330 h 1350"/>
                  <a:gd name="T14" fmla="*/ 16 w 28"/>
                  <a:gd name="T15" fmla="*/ 1334 h 1350"/>
                  <a:gd name="T16" fmla="*/ 12 w 28"/>
                  <a:gd name="T17" fmla="*/ 1338 h 1350"/>
                  <a:gd name="T18" fmla="*/ 8 w 28"/>
                  <a:gd name="T19" fmla="*/ 1342 h 1350"/>
                  <a:gd name="T20" fmla="*/ 4 w 28"/>
                  <a:gd name="T21" fmla="*/ 1346 h 1350"/>
                  <a:gd name="T22" fmla="*/ 0 w 28"/>
                  <a:gd name="T23" fmla="*/ 1350 h 1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50">
                    <a:moveTo>
                      <a:pt x="0" y="135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18"/>
                    </a:lnTo>
                    <a:lnTo>
                      <a:pt x="24" y="1322"/>
                    </a:lnTo>
                    <a:lnTo>
                      <a:pt x="20" y="1326"/>
                    </a:lnTo>
                    <a:lnTo>
                      <a:pt x="16" y="1330"/>
                    </a:lnTo>
                    <a:lnTo>
                      <a:pt x="16" y="1334"/>
                    </a:lnTo>
                    <a:lnTo>
                      <a:pt x="12" y="1338"/>
                    </a:lnTo>
                    <a:lnTo>
                      <a:pt x="8" y="1342"/>
                    </a:lnTo>
                    <a:lnTo>
                      <a:pt x="4" y="1346"/>
                    </a:lnTo>
                    <a:lnTo>
                      <a:pt x="0" y="1350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62" name="Freeform 217">
                <a:extLst>
                  <a:ext uri="{FF2B5EF4-FFF2-40B4-BE49-F238E27FC236}">
                    <a16:creationId xmlns:a16="http://schemas.microsoft.com/office/drawing/2014/main" id="{D02E6B0A-C231-13C1-B047-7A32385E4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7814"/>
                <a:ext cx="28" cy="1318"/>
              </a:xfrm>
              <a:custGeom>
                <a:avLst/>
                <a:gdLst>
                  <a:gd name="T0" fmla="*/ 0 w 28"/>
                  <a:gd name="T1" fmla="*/ 1318 h 1318"/>
                  <a:gd name="T2" fmla="*/ 0 w 28"/>
                  <a:gd name="T3" fmla="*/ 0 h 1318"/>
                  <a:gd name="T4" fmla="*/ 28 w 28"/>
                  <a:gd name="T5" fmla="*/ 0 h 1318"/>
                  <a:gd name="T6" fmla="*/ 28 w 28"/>
                  <a:gd name="T7" fmla="*/ 1286 h 1318"/>
                  <a:gd name="T8" fmla="*/ 24 w 28"/>
                  <a:gd name="T9" fmla="*/ 1290 h 1318"/>
                  <a:gd name="T10" fmla="*/ 20 w 28"/>
                  <a:gd name="T11" fmla="*/ 1294 h 1318"/>
                  <a:gd name="T12" fmla="*/ 16 w 28"/>
                  <a:gd name="T13" fmla="*/ 1298 h 1318"/>
                  <a:gd name="T14" fmla="*/ 16 w 28"/>
                  <a:gd name="T15" fmla="*/ 1302 h 1318"/>
                  <a:gd name="T16" fmla="*/ 12 w 28"/>
                  <a:gd name="T17" fmla="*/ 1306 h 1318"/>
                  <a:gd name="T18" fmla="*/ 8 w 28"/>
                  <a:gd name="T19" fmla="*/ 1310 h 1318"/>
                  <a:gd name="T20" fmla="*/ 4 w 28"/>
                  <a:gd name="T21" fmla="*/ 1314 h 1318"/>
                  <a:gd name="T22" fmla="*/ 0 w 28"/>
                  <a:gd name="T23" fmla="*/ 1318 h 1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18">
                    <a:moveTo>
                      <a:pt x="0" y="131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286"/>
                    </a:lnTo>
                    <a:lnTo>
                      <a:pt x="24" y="1290"/>
                    </a:lnTo>
                    <a:lnTo>
                      <a:pt x="20" y="1294"/>
                    </a:lnTo>
                    <a:lnTo>
                      <a:pt x="16" y="1298"/>
                    </a:lnTo>
                    <a:lnTo>
                      <a:pt x="16" y="1302"/>
                    </a:lnTo>
                    <a:lnTo>
                      <a:pt x="12" y="1306"/>
                    </a:lnTo>
                    <a:lnTo>
                      <a:pt x="8" y="1310"/>
                    </a:lnTo>
                    <a:lnTo>
                      <a:pt x="4" y="1314"/>
                    </a:lnTo>
                    <a:lnTo>
                      <a:pt x="0" y="1318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63" name="Freeform 218">
                <a:extLst>
                  <a:ext uri="{FF2B5EF4-FFF2-40B4-BE49-F238E27FC236}">
                    <a16:creationId xmlns:a16="http://schemas.microsoft.com/office/drawing/2014/main" id="{E539B58D-EAB0-3B0E-483D-0A4016E2F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8" y="7814"/>
                <a:ext cx="29" cy="1286"/>
              </a:xfrm>
              <a:custGeom>
                <a:avLst/>
                <a:gdLst>
                  <a:gd name="T0" fmla="*/ 0 w 29"/>
                  <a:gd name="T1" fmla="*/ 1286 h 1286"/>
                  <a:gd name="T2" fmla="*/ 0 w 29"/>
                  <a:gd name="T3" fmla="*/ 0 h 1286"/>
                  <a:gd name="T4" fmla="*/ 25 w 29"/>
                  <a:gd name="T5" fmla="*/ 0 h 1286"/>
                  <a:gd name="T6" fmla="*/ 25 w 29"/>
                  <a:gd name="T7" fmla="*/ 375 h 1286"/>
                  <a:gd name="T8" fmla="*/ 29 w 29"/>
                  <a:gd name="T9" fmla="*/ 375 h 1286"/>
                  <a:gd name="T10" fmla="*/ 29 w 29"/>
                  <a:gd name="T11" fmla="*/ 883 h 1286"/>
                  <a:gd name="T12" fmla="*/ 25 w 29"/>
                  <a:gd name="T13" fmla="*/ 883 h 1286"/>
                  <a:gd name="T14" fmla="*/ 25 w 29"/>
                  <a:gd name="T15" fmla="*/ 1262 h 1286"/>
                  <a:gd name="T16" fmla="*/ 20 w 29"/>
                  <a:gd name="T17" fmla="*/ 1266 h 1286"/>
                  <a:gd name="T18" fmla="*/ 20 w 29"/>
                  <a:gd name="T19" fmla="*/ 1270 h 1286"/>
                  <a:gd name="T20" fmla="*/ 16 w 29"/>
                  <a:gd name="T21" fmla="*/ 1274 h 1286"/>
                  <a:gd name="T22" fmla="*/ 12 w 29"/>
                  <a:gd name="T23" fmla="*/ 1274 h 1286"/>
                  <a:gd name="T24" fmla="*/ 8 w 29"/>
                  <a:gd name="T25" fmla="*/ 1278 h 1286"/>
                  <a:gd name="T26" fmla="*/ 8 w 29"/>
                  <a:gd name="T27" fmla="*/ 1282 h 1286"/>
                  <a:gd name="T28" fmla="*/ 4 w 29"/>
                  <a:gd name="T29" fmla="*/ 1286 h 1286"/>
                  <a:gd name="T30" fmla="*/ 0 w 29"/>
                  <a:gd name="T31" fmla="*/ 1286 h 1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" h="1286">
                    <a:moveTo>
                      <a:pt x="0" y="1286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375"/>
                    </a:lnTo>
                    <a:lnTo>
                      <a:pt x="29" y="375"/>
                    </a:lnTo>
                    <a:lnTo>
                      <a:pt x="29" y="883"/>
                    </a:lnTo>
                    <a:lnTo>
                      <a:pt x="25" y="883"/>
                    </a:lnTo>
                    <a:lnTo>
                      <a:pt x="25" y="1262"/>
                    </a:lnTo>
                    <a:lnTo>
                      <a:pt x="20" y="1266"/>
                    </a:lnTo>
                    <a:lnTo>
                      <a:pt x="20" y="1270"/>
                    </a:lnTo>
                    <a:lnTo>
                      <a:pt x="16" y="1274"/>
                    </a:lnTo>
                    <a:lnTo>
                      <a:pt x="12" y="1274"/>
                    </a:lnTo>
                    <a:lnTo>
                      <a:pt x="8" y="1278"/>
                    </a:lnTo>
                    <a:lnTo>
                      <a:pt x="8" y="1282"/>
                    </a:lnTo>
                    <a:lnTo>
                      <a:pt x="4" y="1286"/>
                    </a:lnTo>
                    <a:lnTo>
                      <a:pt x="0" y="1286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64" name="Rectangle 219">
                <a:extLst>
                  <a:ext uri="{FF2B5EF4-FFF2-40B4-BE49-F238E27FC236}">
                    <a16:creationId xmlns:a16="http://schemas.microsoft.com/office/drawing/2014/main" id="{FC7A1D92-DD26-5FB0-0E0B-9D7CBD76F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7" y="8189"/>
                <a:ext cx="28" cy="508"/>
              </a:xfrm>
              <a:prstGeom prst="rect">
                <a:avLst/>
              </a:pr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65" name="Rectangle 220">
                <a:extLst>
                  <a:ext uri="{FF2B5EF4-FFF2-40B4-BE49-F238E27FC236}">
                    <a16:creationId xmlns:a16="http://schemas.microsoft.com/office/drawing/2014/main" id="{7F25E489-9987-C6DB-567C-8A4C9F692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5" y="8189"/>
                <a:ext cx="28" cy="508"/>
              </a:xfrm>
              <a:prstGeom prst="rect">
                <a:avLst/>
              </a:pr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66" name="Rectangle 221">
                <a:extLst>
                  <a:ext uri="{FF2B5EF4-FFF2-40B4-BE49-F238E27FC236}">
                    <a16:creationId xmlns:a16="http://schemas.microsoft.com/office/drawing/2014/main" id="{F3A98447-BE68-7533-35D5-342A9E68F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3" y="8189"/>
                <a:ext cx="32" cy="508"/>
              </a:xfrm>
              <a:prstGeom prst="rect">
                <a:avLst/>
              </a:pr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67" name="Rectangle 222">
                <a:extLst>
                  <a:ext uri="{FF2B5EF4-FFF2-40B4-BE49-F238E27FC236}">
                    <a16:creationId xmlns:a16="http://schemas.microsoft.com/office/drawing/2014/main" id="{F8F83C7B-B21B-43ED-45E2-C56DCD424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5" y="8189"/>
                <a:ext cx="28" cy="508"/>
              </a:xfrm>
              <a:prstGeom prst="rect">
                <a:avLst/>
              </a:pr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68" name="Rectangle 223">
                <a:extLst>
                  <a:ext uri="{FF2B5EF4-FFF2-40B4-BE49-F238E27FC236}">
                    <a16:creationId xmlns:a16="http://schemas.microsoft.com/office/drawing/2014/main" id="{97CDE6C1-324B-A90A-31F7-F6CA84DC4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3" y="8189"/>
                <a:ext cx="29" cy="508"/>
              </a:xfrm>
              <a:prstGeom prst="rect">
                <a:avLst/>
              </a:pr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69" name="Rectangle 224">
                <a:extLst>
                  <a:ext uri="{FF2B5EF4-FFF2-40B4-BE49-F238E27FC236}">
                    <a16:creationId xmlns:a16="http://schemas.microsoft.com/office/drawing/2014/main" id="{0DF2370E-F350-7337-296F-33C92382C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8189"/>
                <a:ext cx="28" cy="508"/>
              </a:xfrm>
              <a:prstGeom prst="rect">
                <a:avLst/>
              </a:pr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70" name="Rectangle 225">
                <a:extLst>
                  <a:ext uri="{FF2B5EF4-FFF2-40B4-BE49-F238E27FC236}">
                    <a16:creationId xmlns:a16="http://schemas.microsoft.com/office/drawing/2014/main" id="{F982C3DA-7D80-BD23-27F4-1C4C40B5A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8189"/>
                <a:ext cx="28" cy="508"/>
              </a:xfrm>
              <a:prstGeom prst="rect">
                <a:avLst/>
              </a:pr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71" name="Rectangle 226">
                <a:extLst>
                  <a:ext uri="{FF2B5EF4-FFF2-40B4-BE49-F238E27FC236}">
                    <a16:creationId xmlns:a16="http://schemas.microsoft.com/office/drawing/2014/main" id="{1B4B933F-5D83-0914-5100-514181D8C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8189"/>
                <a:ext cx="28" cy="508"/>
              </a:xfrm>
              <a:prstGeom prst="rect">
                <a:avLst/>
              </a:pr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72" name="Rectangle 227">
                <a:extLst>
                  <a:ext uri="{FF2B5EF4-FFF2-40B4-BE49-F238E27FC236}">
                    <a16:creationId xmlns:a16="http://schemas.microsoft.com/office/drawing/2014/main" id="{C2A70036-E84F-9601-5A86-43257CE03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" y="8189"/>
                <a:ext cx="28" cy="508"/>
              </a:xfrm>
              <a:prstGeom prst="rect">
                <a:avLst/>
              </a:pr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73" name="Rectangle 228">
                <a:extLst>
                  <a:ext uri="{FF2B5EF4-FFF2-40B4-BE49-F238E27FC236}">
                    <a16:creationId xmlns:a16="http://schemas.microsoft.com/office/drawing/2014/main" id="{91FE2D8D-2569-0EAB-0B7A-C8846AA1A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8189"/>
                <a:ext cx="29" cy="508"/>
              </a:xfrm>
              <a:prstGeom prst="rect">
                <a:avLst/>
              </a:pr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74" name="Rectangle 229">
                <a:extLst>
                  <a:ext uri="{FF2B5EF4-FFF2-40B4-BE49-F238E27FC236}">
                    <a16:creationId xmlns:a16="http://schemas.microsoft.com/office/drawing/2014/main" id="{0D693879-3DEA-E15F-4F7E-E8A93BDA5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" y="8189"/>
                <a:ext cx="28" cy="508"/>
              </a:xfrm>
              <a:prstGeom prst="rect">
                <a:avLst/>
              </a:pr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75" name="Rectangle 230">
                <a:extLst>
                  <a:ext uri="{FF2B5EF4-FFF2-40B4-BE49-F238E27FC236}">
                    <a16:creationId xmlns:a16="http://schemas.microsoft.com/office/drawing/2014/main" id="{1D297E91-A6D8-83EA-FE20-2986EE3F7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1" y="8189"/>
                <a:ext cx="28" cy="508"/>
              </a:xfrm>
              <a:prstGeom prst="rect">
                <a:avLst/>
              </a:pr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76" name="Rectangle 231">
                <a:extLst>
                  <a:ext uri="{FF2B5EF4-FFF2-40B4-BE49-F238E27FC236}">
                    <a16:creationId xmlns:a16="http://schemas.microsoft.com/office/drawing/2014/main" id="{BF928792-AA6B-D40E-94A8-2A6E6E0FF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8189"/>
                <a:ext cx="28" cy="508"/>
              </a:xfrm>
              <a:prstGeom prst="rect">
                <a:avLst/>
              </a:pr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77" name="Rectangle 232">
                <a:extLst>
                  <a:ext uri="{FF2B5EF4-FFF2-40B4-BE49-F238E27FC236}">
                    <a16:creationId xmlns:a16="http://schemas.microsoft.com/office/drawing/2014/main" id="{253F6518-7A1F-9CBD-F886-D57429A62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8189"/>
                <a:ext cx="33" cy="508"/>
              </a:xfrm>
              <a:prstGeom prst="rect">
                <a:avLst/>
              </a:pr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78" name="Freeform 233">
                <a:extLst>
                  <a:ext uri="{FF2B5EF4-FFF2-40B4-BE49-F238E27FC236}">
                    <a16:creationId xmlns:a16="http://schemas.microsoft.com/office/drawing/2014/main" id="{0F255B81-135F-0494-CAE7-530202503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0" y="7818"/>
                <a:ext cx="28" cy="2684"/>
              </a:xfrm>
              <a:custGeom>
                <a:avLst/>
                <a:gdLst>
                  <a:gd name="T0" fmla="*/ 0 w 28"/>
                  <a:gd name="T1" fmla="*/ 879 h 2684"/>
                  <a:gd name="T2" fmla="*/ 0 w 28"/>
                  <a:gd name="T3" fmla="*/ 371 h 2684"/>
                  <a:gd name="T4" fmla="*/ 8 w 28"/>
                  <a:gd name="T5" fmla="*/ 371 h 2684"/>
                  <a:gd name="T6" fmla="*/ 8 w 28"/>
                  <a:gd name="T7" fmla="*/ 0 h 2684"/>
                  <a:gd name="T8" fmla="*/ 28 w 28"/>
                  <a:gd name="T9" fmla="*/ 0 h 2684"/>
                  <a:gd name="T10" fmla="*/ 28 w 28"/>
                  <a:gd name="T11" fmla="*/ 2684 h 2684"/>
                  <a:gd name="T12" fmla="*/ 8 w 28"/>
                  <a:gd name="T13" fmla="*/ 2684 h 2684"/>
                  <a:gd name="T14" fmla="*/ 8 w 28"/>
                  <a:gd name="T15" fmla="*/ 879 h 2684"/>
                  <a:gd name="T16" fmla="*/ 0 w 28"/>
                  <a:gd name="T17" fmla="*/ 879 h 2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684">
                    <a:moveTo>
                      <a:pt x="0" y="879"/>
                    </a:moveTo>
                    <a:lnTo>
                      <a:pt x="0" y="371"/>
                    </a:lnTo>
                    <a:lnTo>
                      <a:pt x="8" y="371"/>
                    </a:lnTo>
                    <a:lnTo>
                      <a:pt x="8" y="0"/>
                    </a:lnTo>
                    <a:lnTo>
                      <a:pt x="28" y="0"/>
                    </a:lnTo>
                    <a:lnTo>
                      <a:pt x="28" y="2684"/>
                    </a:lnTo>
                    <a:lnTo>
                      <a:pt x="8" y="2684"/>
                    </a:lnTo>
                    <a:lnTo>
                      <a:pt x="8" y="879"/>
                    </a:lnTo>
                    <a:lnTo>
                      <a:pt x="0" y="879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79" name="Rectangle 234">
                <a:extLst>
                  <a:ext uri="{FF2B5EF4-FFF2-40B4-BE49-F238E27FC236}">
                    <a16:creationId xmlns:a16="http://schemas.microsoft.com/office/drawing/2014/main" id="{D28C82C3-7DB2-9C02-896F-754E0DB7D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7818"/>
                <a:ext cx="28" cy="2684"/>
              </a:xfrm>
              <a:prstGeom prst="rect">
                <a:avLst/>
              </a:pr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80" name="Rectangle 235">
                <a:extLst>
                  <a:ext uri="{FF2B5EF4-FFF2-40B4-BE49-F238E27FC236}">
                    <a16:creationId xmlns:a16="http://schemas.microsoft.com/office/drawing/2014/main" id="{5A937A93-1A28-CF52-F6D3-1B262B0A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6" y="7818"/>
                <a:ext cx="28" cy="2684"/>
              </a:xfrm>
              <a:prstGeom prst="rect">
                <a:avLst/>
              </a:pr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81" name="Rectangle 236">
                <a:extLst>
                  <a:ext uri="{FF2B5EF4-FFF2-40B4-BE49-F238E27FC236}">
                    <a16:creationId xmlns:a16="http://schemas.microsoft.com/office/drawing/2014/main" id="{15B3FCA7-7E47-B98A-DB3C-04E63DE0B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" y="7818"/>
                <a:ext cx="28" cy="2684"/>
              </a:xfrm>
              <a:prstGeom prst="rect">
                <a:avLst/>
              </a:pr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82" name="Rectangle 237">
                <a:extLst>
                  <a:ext uri="{FF2B5EF4-FFF2-40B4-BE49-F238E27FC236}">
                    <a16:creationId xmlns:a16="http://schemas.microsoft.com/office/drawing/2014/main" id="{70716416-7932-42DA-6FAB-A935F146B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7818"/>
                <a:ext cx="29" cy="2684"/>
              </a:xfrm>
              <a:prstGeom prst="rect">
                <a:avLst/>
              </a:pr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83" name="Rectangle 238">
                <a:extLst>
                  <a:ext uri="{FF2B5EF4-FFF2-40B4-BE49-F238E27FC236}">
                    <a16:creationId xmlns:a16="http://schemas.microsoft.com/office/drawing/2014/main" id="{2813C07C-CD5B-1363-01E5-3606953CF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7818"/>
                <a:ext cx="28" cy="2684"/>
              </a:xfrm>
              <a:prstGeom prst="rect">
                <a:avLst/>
              </a:pr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84" name="Rectangle 239">
                <a:extLst>
                  <a:ext uri="{FF2B5EF4-FFF2-40B4-BE49-F238E27FC236}">
                    <a16:creationId xmlns:a16="http://schemas.microsoft.com/office/drawing/2014/main" id="{05C27366-75B8-A5A2-1429-671ED8748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7818"/>
                <a:ext cx="28" cy="2684"/>
              </a:xfrm>
              <a:prstGeom prst="rect">
                <a:avLst/>
              </a:pr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85" name="Rectangle 240">
                <a:extLst>
                  <a:ext uri="{FF2B5EF4-FFF2-40B4-BE49-F238E27FC236}">
                    <a16:creationId xmlns:a16="http://schemas.microsoft.com/office/drawing/2014/main" id="{18EC52FF-C8C1-A71D-6267-1C2433593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7" y="7818"/>
                <a:ext cx="28" cy="2684"/>
              </a:xfrm>
              <a:prstGeom prst="rect">
                <a:avLst/>
              </a:pr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86" name="Rectangle 241">
                <a:extLst>
                  <a:ext uri="{FF2B5EF4-FFF2-40B4-BE49-F238E27FC236}">
                    <a16:creationId xmlns:a16="http://schemas.microsoft.com/office/drawing/2014/main" id="{4C7538C0-2DFB-DCE3-F057-DCA557A44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5" y="7818"/>
                <a:ext cx="28" cy="2684"/>
              </a:xfrm>
              <a:prstGeom prst="rect">
                <a:avLst/>
              </a:pr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87" name="Rectangle 242">
                <a:extLst>
                  <a:ext uri="{FF2B5EF4-FFF2-40B4-BE49-F238E27FC236}">
                    <a16:creationId xmlns:a16="http://schemas.microsoft.com/office/drawing/2014/main" id="{86559631-2B02-B092-D0C0-8E90969C5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3" y="7818"/>
                <a:ext cx="33" cy="2684"/>
              </a:xfrm>
              <a:prstGeom prst="rect">
                <a:avLst/>
              </a:pr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88" name="Rectangle 243">
                <a:extLst>
                  <a:ext uri="{FF2B5EF4-FFF2-40B4-BE49-F238E27FC236}">
                    <a16:creationId xmlns:a16="http://schemas.microsoft.com/office/drawing/2014/main" id="{FBA8D39E-4604-6865-87F5-88F5FAF42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7818"/>
                <a:ext cx="28" cy="2684"/>
              </a:xfrm>
              <a:prstGeom prst="rect">
                <a:avLst/>
              </a:pr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89" name="Rectangle 244">
                <a:extLst>
                  <a:ext uri="{FF2B5EF4-FFF2-40B4-BE49-F238E27FC236}">
                    <a16:creationId xmlns:a16="http://schemas.microsoft.com/office/drawing/2014/main" id="{77BC1D6A-3DBD-F5E6-5948-2FE3C0B02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" y="7818"/>
                <a:ext cx="28" cy="2684"/>
              </a:xfrm>
              <a:prstGeom prst="rect">
                <a:avLst/>
              </a:pr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90" name="Rectangle 245">
                <a:extLst>
                  <a:ext uri="{FF2B5EF4-FFF2-40B4-BE49-F238E27FC236}">
                    <a16:creationId xmlns:a16="http://schemas.microsoft.com/office/drawing/2014/main" id="{2F267743-A5C5-230F-7C8D-FC6037392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7818"/>
                <a:ext cx="28" cy="2684"/>
              </a:xfrm>
              <a:prstGeom prst="rect">
                <a:avLst/>
              </a:pr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91" name="Rectangle 246">
                <a:extLst>
                  <a:ext uri="{FF2B5EF4-FFF2-40B4-BE49-F238E27FC236}">
                    <a16:creationId xmlns:a16="http://schemas.microsoft.com/office/drawing/2014/main" id="{B2638EED-D7B8-9BC9-6DA1-FF75D46F5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0" y="7818"/>
                <a:ext cx="29" cy="2684"/>
              </a:xfrm>
              <a:prstGeom prst="rect">
                <a:avLst/>
              </a:pr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92" name="Rectangle 247">
                <a:extLst>
                  <a:ext uri="{FF2B5EF4-FFF2-40B4-BE49-F238E27FC236}">
                    <a16:creationId xmlns:a16="http://schemas.microsoft.com/office/drawing/2014/main" id="{07104443-9899-D35D-5E6E-029F4270D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7818"/>
                <a:ext cx="28" cy="2684"/>
              </a:xfrm>
              <a:prstGeom prst="rect">
                <a:avLst/>
              </a:pr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93" name="Rectangle 248">
                <a:extLst>
                  <a:ext uri="{FF2B5EF4-FFF2-40B4-BE49-F238E27FC236}">
                    <a16:creationId xmlns:a16="http://schemas.microsoft.com/office/drawing/2014/main" id="{ED5DCC13-5857-ED80-31E7-F3B043D2B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7" y="7818"/>
                <a:ext cx="28" cy="2684"/>
              </a:xfrm>
              <a:prstGeom prst="rect">
                <a:avLst/>
              </a:pr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94" name="Rectangle 249">
                <a:extLst>
                  <a:ext uri="{FF2B5EF4-FFF2-40B4-BE49-F238E27FC236}">
                    <a16:creationId xmlns:a16="http://schemas.microsoft.com/office/drawing/2014/main" id="{311898F0-BE6E-434B-20B9-B5641A38F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" y="7818"/>
                <a:ext cx="28" cy="2684"/>
              </a:xfrm>
              <a:prstGeom prst="rect">
                <a:avLst/>
              </a:pr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995" name="Rectangle 250">
                <a:extLst>
                  <a:ext uri="{FF2B5EF4-FFF2-40B4-BE49-F238E27FC236}">
                    <a16:creationId xmlns:a16="http://schemas.microsoft.com/office/drawing/2014/main" id="{38204EBE-BF3D-97F6-1B21-D76F200A8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3" y="7818"/>
                <a:ext cx="28" cy="2684"/>
              </a:xfrm>
              <a:prstGeom prst="rect">
                <a:avLst/>
              </a:pr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</p:grpSp>
        <p:sp>
          <p:nvSpPr>
            <p:cNvPr id="751" name="Rectangle 251">
              <a:extLst>
                <a:ext uri="{FF2B5EF4-FFF2-40B4-BE49-F238E27FC236}">
                  <a16:creationId xmlns:a16="http://schemas.microsoft.com/office/drawing/2014/main" id="{17C47E54-105D-DFB8-DB8B-0D9EB83A94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0" y="1704"/>
              <a:ext cx="3969" cy="2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</p:spTree>
    <p:extLst>
      <p:ext uri="{BB962C8B-B14F-4D97-AF65-F5344CB8AC3E}">
        <p14:creationId xmlns:p14="http://schemas.microsoft.com/office/powerpoint/2010/main" val="397020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>
            <a:extLst>
              <a:ext uri="{FF2B5EF4-FFF2-40B4-BE49-F238E27FC236}">
                <a16:creationId xmlns:a16="http://schemas.microsoft.com/office/drawing/2014/main" id="{DA2C09B7-B5A0-0C4C-2C66-DB2757825975}"/>
              </a:ext>
            </a:extLst>
          </p:cNvPr>
          <p:cNvGrpSpPr/>
          <p:nvPr/>
        </p:nvGrpSpPr>
        <p:grpSpPr>
          <a:xfrm>
            <a:off x="0" y="-1"/>
            <a:ext cx="12191999" cy="6858001"/>
            <a:chOff x="-57423" y="-1"/>
            <a:chExt cx="12191999" cy="6858001"/>
          </a:xfrm>
        </p:grpSpPr>
        <p:sp>
          <p:nvSpPr>
            <p:cNvPr id="21" name="Rectangle 20"/>
            <p:cNvSpPr/>
            <p:nvPr/>
          </p:nvSpPr>
          <p:spPr>
            <a:xfrm>
              <a:off x="-57423" y="-1"/>
              <a:ext cx="12191999" cy="6858001"/>
            </a:xfrm>
            <a:prstGeom prst="rect">
              <a:avLst/>
            </a:prstGeom>
            <a:gradFill>
              <a:gsLst>
                <a:gs pos="0">
                  <a:srgbClr val="CDCDCD">
                    <a:alpha val="88000"/>
                  </a:srgbClr>
                </a:gs>
                <a:gs pos="24000">
                  <a:schemeClr val="bg1">
                    <a:lumMod val="91000"/>
                    <a:lumOff val="9000"/>
                    <a:alpha val="88000"/>
                  </a:schemeClr>
                </a:gs>
                <a:gs pos="95000">
                  <a:schemeClr val="bg1">
                    <a:shade val="100000"/>
                    <a:satMod val="11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61867" y="6256731"/>
              <a:ext cx="317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</a:t>
              </a:r>
              <a:r>
                <a:rPr lang="bg-BG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ЗБНЗОК 2024 Г.</a:t>
              </a:r>
              <a:endParaRPr lang="en-US" sz="1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EB414EF2-061A-D337-3584-CCF42A7464F2}"/>
              </a:ext>
            </a:extLst>
          </p:cNvPr>
          <p:cNvSpPr txBox="1"/>
          <p:nvPr/>
        </p:nvSpPr>
        <p:spPr>
          <a:xfrm>
            <a:off x="843295" y="554936"/>
            <a:ext cx="10825244" cy="11835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g-BG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МДД - 261 845,4 хил. лв. за 2024 г. или с увеличение от 24 559,4 хил. лв., което представлява ръст от 10,4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%</a:t>
            </a:r>
            <a:r>
              <a:rPr lang="en-US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 ЗБНЗОК за 2023 г. и с тях е планирано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8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брой от около 35 млн. броя медико-диагностични изследвания за осигуряване на диагностичния процес и диспансерното наблюдение, съгласно пакета по чл. 2, ал. 1 от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ЗЗО.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8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bg-B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Със </a:t>
            </a:r>
            <a:r>
              <a:rPr lang="bg-B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средствата за МДД може да се разшири обхвата на медицинските дейности при извършване на прегледите по Наредба №8 от 2016 г. за профилактични прегледи и диспансеризация, назначени от ОПЛ за лица над 18-годишна възраст по време на годишния профилактичен преглед</a:t>
            </a:r>
            <a:r>
              <a:rPr lang="bg-B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8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редвижда се включването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пакета и заплащане на специални изследвания - т. н. „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биомаркерна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диагностика“ на онкологични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пациенти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която има оценка на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въздействието 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договаряне на условията за включването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 за заплащане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НЗОК с БЛС, в сертифицирани лаборатории в България с договор с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НЗОК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средствата формирани от ефекта на авансово плащане през 2023 г., съгласно §1, ал.2 от  ЗБНЗОК 2023 г.</a:t>
            </a:r>
          </a:p>
          <a:p>
            <a:pPr marL="285750" indent="-285750" algn="just">
              <a:lnSpc>
                <a:spcPct val="8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 на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финансирането на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дейностите в МДД, назначени и извършени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лекарите-специалисти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график при отсъствие на специалисти в областта в разкрити амбулатории в отдалечени и труднодостъпни населени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места, чрез които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предостави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ранна диагностика, проследяване и обучение в областта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кардиологични, онкологични и ендокринни заболявания, в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диабет.</a:t>
            </a:r>
          </a:p>
          <a:p>
            <a:pPr marL="285750" indent="-285750" algn="just">
              <a:lnSpc>
                <a:spcPct val="8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Със средствата за МДД се предвижда да се осигури финансирането на медицински персонал в лечебни заведения, които извършват медицински дейности в отдалечени, труднодостъпни райони или единствени изпълняват съответната дейност в общината 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bg-BG" dirty="0"/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bg-BG" b="1" dirty="0" smtClean="0"/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bg-BG" u="sng" dirty="0" smtClean="0"/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 smtClean="0"/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sz="20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4" name="Group 5">
            <a:extLst>
              <a:ext uri="{FF2B5EF4-FFF2-40B4-BE49-F238E27FC236}">
                <a16:creationId xmlns:a16="http://schemas.microsoft.com/office/drawing/2014/main" id="{7B203EB0-4FB2-00E0-1EF8-D886155C1936}"/>
              </a:ext>
            </a:extLst>
          </p:cNvPr>
          <p:cNvGrpSpPr>
            <a:grpSpLocks/>
          </p:cNvGrpSpPr>
          <p:nvPr/>
        </p:nvGrpSpPr>
        <p:grpSpPr bwMode="auto">
          <a:xfrm>
            <a:off x="172363" y="207260"/>
            <a:ext cx="965061" cy="662535"/>
            <a:chOff x="2840" y="1704"/>
            <a:chExt cx="3969" cy="2835"/>
          </a:xfrm>
        </p:grpSpPr>
        <p:grpSp>
          <p:nvGrpSpPr>
            <p:cNvPr id="255" name="Group 6">
              <a:extLst>
                <a:ext uri="{FF2B5EF4-FFF2-40B4-BE49-F238E27FC236}">
                  <a16:creationId xmlns:a16="http://schemas.microsoft.com/office/drawing/2014/main" id="{6B8DCA4F-F9F9-1E1B-0B76-BDD94F5FA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29" y="1738"/>
              <a:ext cx="2543" cy="2766"/>
              <a:chOff x="1798" y="7722"/>
              <a:chExt cx="4437" cy="4827"/>
            </a:xfrm>
          </p:grpSpPr>
          <p:sp>
            <p:nvSpPr>
              <p:cNvPr id="257" name="Freeform 7">
                <a:extLst>
                  <a:ext uri="{FF2B5EF4-FFF2-40B4-BE49-F238E27FC236}">
                    <a16:creationId xmlns:a16="http://schemas.microsoft.com/office/drawing/2014/main" id="{55E232F9-0994-39EC-ED2C-B9D64888B5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" y="9902"/>
                <a:ext cx="3990" cy="1337"/>
              </a:xfrm>
              <a:custGeom>
                <a:avLst/>
                <a:gdLst>
                  <a:gd name="T0" fmla="*/ 923 w 3990"/>
                  <a:gd name="T1" fmla="*/ 72 h 1337"/>
                  <a:gd name="T2" fmla="*/ 854 w 3990"/>
                  <a:gd name="T3" fmla="*/ 229 h 1337"/>
                  <a:gd name="T4" fmla="*/ 806 w 3990"/>
                  <a:gd name="T5" fmla="*/ 390 h 1337"/>
                  <a:gd name="T6" fmla="*/ 782 w 3990"/>
                  <a:gd name="T7" fmla="*/ 564 h 1337"/>
                  <a:gd name="T8" fmla="*/ 782 w 3990"/>
                  <a:gd name="T9" fmla="*/ 749 h 1337"/>
                  <a:gd name="T10" fmla="*/ 810 w 3990"/>
                  <a:gd name="T11" fmla="*/ 930 h 1337"/>
                  <a:gd name="T12" fmla="*/ 862 w 3990"/>
                  <a:gd name="T13" fmla="*/ 1104 h 1337"/>
                  <a:gd name="T14" fmla="*/ 943 w 3990"/>
                  <a:gd name="T15" fmla="*/ 1261 h 1337"/>
                  <a:gd name="T16" fmla="*/ 121 w 3990"/>
                  <a:gd name="T17" fmla="*/ 1333 h 1337"/>
                  <a:gd name="T18" fmla="*/ 68 w 3990"/>
                  <a:gd name="T19" fmla="*/ 1168 h 1337"/>
                  <a:gd name="T20" fmla="*/ 32 w 3990"/>
                  <a:gd name="T21" fmla="*/ 1003 h 1337"/>
                  <a:gd name="T22" fmla="*/ 8 w 3990"/>
                  <a:gd name="T23" fmla="*/ 830 h 1337"/>
                  <a:gd name="T24" fmla="*/ 0 w 3990"/>
                  <a:gd name="T25" fmla="*/ 652 h 1337"/>
                  <a:gd name="T26" fmla="*/ 8 w 3990"/>
                  <a:gd name="T27" fmla="*/ 483 h 1337"/>
                  <a:gd name="T28" fmla="*/ 28 w 3990"/>
                  <a:gd name="T29" fmla="*/ 318 h 1337"/>
                  <a:gd name="T30" fmla="*/ 64 w 3990"/>
                  <a:gd name="T31" fmla="*/ 157 h 1337"/>
                  <a:gd name="T32" fmla="*/ 109 w 3990"/>
                  <a:gd name="T33" fmla="*/ 0 h 1337"/>
                  <a:gd name="T34" fmla="*/ 3873 w 3990"/>
                  <a:gd name="T35" fmla="*/ 1333 h 1337"/>
                  <a:gd name="T36" fmla="*/ 3921 w 3990"/>
                  <a:gd name="T37" fmla="*/ 1172 h 1337"/>
                  <a:gd name="T38" fmla="*/ 3961 w 3990"/>
                  <a:gd name="T39" fmla="*/ 1003 h 1337"/>
                  <a:gd name="T40" fmla="*/ 3982 w 3990"/>
                  <a:gd name="T41" fmla="*/ 830 h 1337"/>
                  <a:gd name="T42" fmla="*/ 3990 w 3990"/>
                  <a:gd name="T43" fmla="*/ 652 h 1337"/>
                  <a:gd name="T44" fmla="*/ 3982 w 3990"/>
                  <a:gd name="T45" fmla="*/ 483 h 1337"/>
                  <a:gd name="T46" fmla="*/ 3961 w 3990"/>
                  <a:gd name="T47" fmla="*/ 318 h 1337"/>
                  <a:gd name="T48" fmla="*/ 3929 w 3990"/>
                  <a:gd name="T49" fmla="*/ 157 h 1337"/>
                  <a:gd name="T50" fmla="*/ 3881 w 3990"/>
                  <a:gd name="T51" fmla="*/ 0 h 1337"/>
                  <a:gd name="T52" fmla="*/ 3063 w 3990"/>
                  <a:gd name="T53" fmla="*/ 72 h 1337"/>
                  <a:gd name="T54" fmla="*/ 3135 w 3990"/>
                  <a:gd name="T55" fmla="*/ 225 h 1337"/>
                  <a:gd name="T56" fmla="*/ 3184 w 3990"/>
                  <a:gd name="T57" fmla="*/ 390 h 1337"/>
                  <a:gd name="T58" fmla="*/ 3208 w 3990"/>
                  <a:gd name="T59" fmla="*/ 564 h 1337"/>
                  <a:gd name="T60" fmla="*/ 3208 w 3990"/>
                  <a:gd name="T61" fmla="*/ 745 h 1337"/>
                  <a:gd name="T62" fmla="*/ 3180 w 3990"/>
                  <a:gd name="T63" fmla="*/ 930 h 1337"/>
                  <a:gd name="T64" fmla="*/ 3127 w 3990"/>
                  <a:gd name="T65" fmla="*/ 1100 h 1337"/>
                  <a:gd name="T66" fmla="*/ 3047 w 3990"/>
                  <a:gd name="T67" fmla="*/ 1261 h 1337"/>
                  <a:gd name="T68" fmla="*/ 3873 w 3990"/>
                  <a:gd name="T69" fmla="*/ 1333 h 1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90" h="1337">
                    <a:moveTo>
                      <a:pt x="967" y="0"/>
                    </a:moveTo>
                    <a:lnTo>
                      <a:pt x="923" y="72"/>
                    </a:lnTo>
                    <a:lnTo>
                      <a:pt x="886" y="149"/>
                    </a:lnTo>
                    <a:lnTo>
                      <a:pt x="854" y="229"/>
                    </a:lnTo>
                    <a:lnTo>
                      <a:pt x="826" y="310"/>
                    </a:lnTo>
                    <a:lnTo>
                      <a:pt x="806" y="390"/>
                    </a:lnTo>
                    <a:lnTo>
                      <a:pt x="790" y="475"/>
                    </a:lnTo>
                    <a:lnTo>
                      <a:pt x="782" y="564"/>
                    </a:lnTo>
                    <a:lnTo>
                      <a:pt x="778" y="652"/>
                    </a:lnTo>
                    <a:lnTo>
                      <a:pt x="782" y="749"/>
                    </a:lnTo>
                    <a:lnTo>
                      <a:pt x="790" y="838"/>
                    </a:lnTo>
                    <a:lnTo>
                      <a:pt x="810" y="930"/>
                    </a:lnTo>
                    <a:lnTo>
                      <a:pt x="834" y="1019"/>
                    </a:lnTo>
                    <a:lnTo>
                      <a:pt x="862" y="1104"/>
                    </a:lnTo>
                    <a:lnTo>
                      <a:pt x="899" y="1184"/>
                    </a:lnTo>
                    <a:lnTo>
                      <a:pt x="943" y="1261"/>
                    </a:lnTo>
                    <a:lnTo>
                      <a:pt x="987" y="1337"/>
                    </a:lnTo>
                    <a:lnTo>
                      <a:pt x="121" y="1333"/>
                    </a:lnTo>
                    <a:lnTo>
                      <a:pt x="93" y="1253"/>
                    </a:lnTo>
                    <a:lnTo>
                      <a:pt x="68" y="1168"/>
                    </a:lnTo>
                    <a:lnTo>
                      <a:pt x="48" y="1087"/>
                    </a:lnTo>
                    <a:lnTo>
                      <a:pt x="32" y="1003"/>
                    </a:lnTo>
                    <a:lnTo>
                      <a:pt x="16" y="918"/>
                    </a:lnTo>
                    <a:lnTo>
                      <a:pt x="8" y="830"/>
                    </a:lnTo>
                    <a:lnTo>
                      <a:pt x="0" y="741"/>
                    </a:lnTo>
                    <a:lnTo>
                      <a:pt x="0" y="652"/>
                    </a:lnTo>
                    <a:lnTo>
                      <a:pt x="0" y="568"/>
                    </a:lnTo>
                    <a:lnTo>
                      <a:pt x="8" y="483"/>
                    </a:lnTo>
                    <a:lnTo>
                      <a:pt x="16" y="398"/>
                    </a:lnTo>
                    <a:lnTo>
                      <a:pt x="28" y="318"/>
                    </a:lnTo>
                    <a:lnTo>
                      <a:pt x="44" y="237"/>
                    </a:lnTo>
                    <a:lnTo>
                      <a:pt x="64" y="157"/>
                    </a:lnTo>
                    <a:lnTo>
                      <a:pt x="84" y="76"/>
                    </a:lnTo>
                    <a:lnTo>
                      <a:pt x="109" y="0"/>
                    </a:lnTo>
                    <a:lnTo>
                      <a:pt x="967" y="0"/>
                    </a:lnTo>
                    <a:close/>
                    <a:moveTo>
                      <a:pt x="3873" y="1333"/>
                    </a:moveTo>
                    <a:lnTo>
                      <a:pt x="3897" y="1253"/>
                    </a:lnTo>
                    <a:lnTo>
                      <a:pt x="3921" y="1172"/>
                    </a:lnTo>
                    <a:lnTo>
                      <a:pt x="3941" y="1087"/>
                    </a:lnTo>
                    <a:lnTo>
                      <a:pt x="3961" y="1003"/>
                    </a:lnTo>
                    <a:lnTo>
                      <a:pt x="3973" y="918"/>
                    </a:lnTo>
                    <a:lnTo>
                      <a:pt x="3982" y="830"/>
                    </a:lnTo>
                    <a:lnTo>
                      <a:pt x="3990" y="741"/>
                    </a:lnTo>
                    <a:lnTo>
                      <a:pt x="3990" y="652"/>
                    </a:lnTo>
                    <a:lnTo>
                      <a:pt x="3990" y="568"/>
                    </a:lnTo>
                    <a:lnTo>
                      <a:pt x="3982" y="483"/>
                    </a:lnTo>
                    <a:lnTo>
                      <a:pt x="3973" y="398"/>
                    </a:lnTo>
                    <a:lnTo>
                      <a:pt x="3961" y="318"/>
                    </a:lnTo>
                    <a:lnTo>
                      <a:pt x="3945" y="237"/>
                    </a:lnTo>
                    <a:lnTo>
                      <a:pt x="3929" y="157"/>
                    </a:lnTo>
                    <a:lnTo>
                      <a:pt x="3905" y="76"/>
                    </a:lnTo>
                    <a:lnTo>
                      <a:pt x="3881" y="0"/>
                    </a:lnTo>
                    <a:lnTo>
                      <a:pt x="3022" y="0"/>
                    </a:lnTo>
                    <a:lnTo>
                      <a:pt x="3063" y="72"/>
                    </a:lnTo>
                    <a:lnTo>
                      <a:pt x="3103" y="149"/>
                    </a:lnTo>
                    <a:lnTo>
                      <a:pt x="3135" y="225"/>
                    </a:lnTo>
                    <a:lnTo>
                      <a:pt x="3163" y="306"/>
                    </a:lnTo>
                    <a:lnTo>
                      <a:pt x="3184" y="390"/>
                    </a:lnTo>
                    <a:lnTo>
                      <a:pt x="3200" y="475"/>
                    </a:lnTo>
                    <a:lnTo>
                      <a:pt x="3208" y="564"/>
                    </a:lnTo>
                    <a:lnTo>
                      <a:pt x="3212" y="652"/>
                    </a:lnTo>
                    <a:lnTo>
                      <a:pt x="3208" y="745"/>
                    </a:lnTo>
                    <a:lnTo>
                      <a:pt x="3200" y="838"/>
                    </a:lnTo>
                    <a:lnTo>
                      <a:pt x="3180" y="930"/>
                    </a:lnTo>
                    <a:lnTo>
                      <a:pt x="3155" y="1015"/>
                    </a:lnTo>
                    <a:lnTo>
                      <a:pt x="3127" y="1100"/>
                    </a:lnTo>
                    <a:lnTo>
                      <a:pt x="3091" y="1180"/>
                    </a:lnTo>
                    <a:lnTo>
                      <a:pt x="3047" y="1261"/>
                    </a:lnTo>
                    <a:lnTo>
                      <a:pt x="2998" y="1333"/>
                    </a:lnTo>
                    <a:lnTo>
                      <a:pt x="3873" y="1333"/>
                    </a:lnTo>
                    <a:close/>
                  </a:path>
                </a:pathLst>
              </a:custGeom>
              <a:solidFill>
                <a:srgbClr val="00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8" name="Freeform 8">
                <a:extLst>
                  <a:ext uri="{FF2B5EF4-FFF2-40B4-BE49-F238E27FC236}">
                    <a16:creationId xmlns:a16="http://schemas.microsoft.com/office/drawing/2014/main" id="{1068695C-8B6B-E880-142F-7EB9E470B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11235"/>
                <a:ext cx="3748" cy="1314"/>
              </a:xfrm>
              <a:custGeom>
                <a:avLst/>
                <a:gdLst>
                  <a:gd name="T0" fmla="*/ 911 w 3748"/>
                  <a:gd name="T1" fmla="*/ 61 h 1314"/>
                  <a:gd name="T2" fmla="*/ 1007 w 3748"/>
                  <a:gd name="T3" fmla="*/ 169 h 1314"/>
                  <a:gd name="T4" fmla="*/ 1116 w 3748"/>
                  <a:gd name="T5" fmla="*/ 270 h 1314"/>
                  <a:gd name="T6" fmla="*/ 1233 w 3748"/>
                  <a:gd name="T7" fmla="*/ 355 h 1314"/>
                  <a:gd name="T8" fmla="*/ 1362 w 3748"/>
                  <a:gd name="T9" fmla="*/ 423 h 1314"/>
                  <a:gd name="T10" fmla="*/ 1499 w 3748"/>
                  <a:gd name="T11" fmla="*/ 480 h 1314"/>
                  <a:gd name="T12" fmla="*/ 1644 w 3748"/>
                  <a:gd name="T13" fmla="*/ 516 h 1314"/>
                  <a:gd name="T14" fmla="*/ 1797 w 3748"/>
                  <a:gd name="T15" fmla="*/ 536 h 1314"/>
                  <a:gd name="T16" fmla="*/ 1950 w 3748"/>
                  <a:gd name="T17" fmla="*/ 536 h 1314"/>
                  <a:gd name="T18" fmla="*/ 2103 w 3748"/>
                  <a:gd name="T19" fmla="*/ 516 h 1314"/>
                  <a:gd name="T20" fmla="*/ 2248 w 3748"/>
                  <a:gd name="T21" fmla="*/ 480 h 1314"/>
                  <a:gd name="T22" fmla="*/ 2386 w 3748"/>
                  <a:gd name="T23" fmla="*/ 423 h 1314"/>
                  <a:gd name="T24" fmla="*/ 2514 w 3748"/>
                  <a:gd name="T25" fmla="*/ 355 h 1314"/>
                  <a:gd name="T26" fmla="*/ 2631 w 3748"/>
                  <a:gd name="T27" fmla="*/ 270 h 1314"/>
                  <a:gd name="T28" fmla="*/ 2740 w 3748"/>
                  <a:gd name="T29" fmla="*/ 174 h 1314"/>
                  <a:gd name="T30" fmla="*/ 2837 w 3748"/>
                  <a:gd name="T31" fmla="*/ 61 h 1314"/>
                  <a:gd name="T32" fmla="*/ 3748 w 3748"/>
                  <a:gd name="T33" fmla="*/ 4 h 1314"/>
                  <a:gd name="T34" fmla="*/ 3691 w 3748"/>
                  <a:gd name="T35" fmla="*/ 145 h 1314"/>
                  <a:gd name="T36" fmla="*/ 3623 w 3748"/>
                  <a:gd name="T37" fmla="*/ 278 h 1314"/>
                  <a:gd name="T38" fmla="*/ 3542 w 3748"/>
                  <a:gd name="T39" fmla="*/ 407 h 1314"/>
                  <a:gd name="T40" fmla="*/ 3458 w 3748"/>
                  <a:gd name="T41" fmla="*/ 532 h 1314"/>
                  <a:gd name="T42" fmla="*/ 3361 w 3748"/>
                  <a:gd name="T43" fmla="*/ 645 h 1314"/>
                  <a:gd name="T44" fmla="*/ 3256 w 3748"/>
                  <a:gd name="T45" fmla="*/ 754 h 1314"/>
                  <a:gd name="T46" fmla="*/ 3147 w 3748"/>
                  <a:gd name="T47" fmla="*/ 854 h 1314"/>
                  <a:gd name="T48" fmla="*/ 3026 w 3748"/>
                  <a:gd name="T49" fmla="*/ 947 h 1314"/>
                  <a:gd name="T50" fmla="*/ 2901 w 3748"/>
                  <a:gd name="T51" fmla="*/ 1028 h 1314"/>
                  <a:gd name="T52" fmla="*/ 2768 w 3748"/>
                  <a:gd name="T53" fmla="*/ 1100 h 1314"/>
                  <a:gd name="T54" fmla="*/ 2631 w 3748"/>
                  <a:gd name="T55" fmla="*/ 1165 h 1314"/>
                  <a:gd name="T56" fmla="*/ 2490 w 3748"/>
                  <a:gd name="T57" fmla="*/ 1217 h 1314"/>
                  <a:gd name="T58" fmla="*/ 2341 w 3748"/>
                  <a:gd name="T59" fmla="*/ 1261 h 1314"/>
                  <a:gd name="T60" fmla="*/ 2188 w 3748"/>
                  <a:gd name="T61" fmla="*/ 1290 h 1314"/>
                  <a:gd name="T62" fmla="*/ 2035 w 3748"/>
                  <a:gd name="T63" fmla="*/ 1310 h 1314"/>
                  <a:gd name="T64" fmla="*/ 1874 w 3748"/>
                  <a:gd name="T65" fmla="*/ 1314 h 1314"/>
                  <a:gd name="T66" fmla="*/ 1712 w 3748"/>
                  <a:gd name="T67" fmla="*/ 1310 h 1314"/>
                  <a:gd name="T68" fmla="*/ 1559 w 3748"/>
                  <a:gd name="T69" fmla="*/ 1290 h 1314"/>
                  <a:gd name="T70" fmla="*/ 1406 w 3748"/>
                  <a:gd name="T71" fmla="*/ 1261 h 1314"/>
                  <a:gd name="T72" fmla="*/ 1257 w 3748"/>
                  <a:gd name="T73" fmla="*/ 1217 h 1314"/>
                  <a:gd name="T74" fmla="*/ 1116 w 3748"/>
                  <a:gd name="T75" fmla="*/ 1165 h 1314"/>
                  <a:gd name="T76" fmla="*/ 975 w 3748"/>
                  <a:gd name="T77" fmla="*/ 1100 h 1314"/>
                  <a:gd name="T78" fmla="*/ 846 w 3748"/>
                  <a:gd name="T79" fmla="*/ 1028 h 1314"/>
                  <a:gd name="T80" fmla="*/ 717 w 3748"/>
                  <a:gd name="T81" fmla="*/ 943 h 1314"/>
                  <a:gd name="T82" fmla="*/ 600 w 3748"/>
                  <a:gd name="T83" fmla="*/ 854 h 1314"/>
                  <a:gd name="T84" fmla="*/ 487 w 3748"/>
                  <a:gd name="T85" fmla="*/ 754 h 1314"/>
                  <a:gd name="T86" fmla="*/ 383 w 3748"/>
                  <a:gd name="T87" fmla="*/ 645 h 1314"/>
                  <a:gd name="T88" fmla="*/ 290 w 3748"/>
                  <a:gd name="T89" fmla="*/ 528 h 1314"/>
                  <a:gd name="T90" fmla="*/ 201 w 3748"/>
                  <a:gd name="T91" fmla="*/ 407 h 1314"/>
                  <a:gd name="T92" fmla="*/ 125 w 3748"/>
                  <a:gd name="T93" fmla="*/ 278 h 1314"/>
                  <a:gd name="T94" fmla="*/ 56 w 3748"/>
                  <a:gd name="T95" fmla="*/ 141 h 1314"/>
                  <a:gd name="T96" fmla="*/ 0 w 3748"/>
                  <a:gd name="T97" fmla="*/ 0 h 1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48" h="1314">
                    <a:moveTo>
                      <a:pt x="866" y="0"/>
                    </a:moveTo>
                    <a:lnTo>
                      <a:pt x="911" y="61"/>
                    </a:lnTo>
                    <a:lnTo>
                      <a:pt x="955" y="117"/>
                    </a:lnTo>
                    <a:lnTo>
                      <a:pt x="1007" y="169"/>
                    </a:lnTo>
                    <a:lnTo>
                      <a:pt x="1060" y="222"/>
                    </a:lnTo>
                    <a:lnTo>
                      <a:pt x="1116" y="270"/>
                    </a:lnTo>
                    <a:lnTo>
                      <a:pt x="1172" y="310"/>
                    </a:lnTo>
                    <a:lnTo>
                      <a:pt x="1233" y="355"/>
                    </a:lnTo>
                    <a:lnTo>
                      <a:pt x="1297" y="391"/>
                    </a:lnTo>
                    <a:lnTo>
                      <a:pt x="1362" y="423"/>
                    </a:lnTo>
                    <a:lnTo>
                      <a:pt x="1430" y="452"/>
                    </a:lnTo>
                    <a:lnTo>
                      <a:pt x="1499" y="480"/>
                    </a:lnTo>
                    <a:lnTo>
                      <a:pt x="1571" y="500"/>
                    </a:lnTo>
                    <a:lnTo>
                      <a:pt x="1644" y="516"/>
                    </a:lnTo>
                    <a:lnTo>
                      <a:pt x="1721" y="528"/>
                    </a:lnTo>
                    <a:lnTo>
                      <a:pt x="1797" y="536"/>
                    </a:lnTo>
                    <a:lnTo>
                      <a:pt x="1874" y="536"/>
                    </a:lnTo>
                    <a:lnTo>
                      <a:pt x="1950" y="536"/>
                    </a:lnTo>
                    <a:lnTo>
                      <a:pt x="2027" y="528"/>
                    </a:lnTo>
                    <a:lnTo>
                      <a:pt x="2103" y="516"/>
                    </a:lnTo>
                    <a:lnTo>
                      <a:pt x="2176" y="500"/>
                    </a:lnTo>
                    <a:lnTo>
                      <a:pt x="2248" y="480"/>
                    </a:lnTo>
                    <a:lnTo>
                      <a:pt x="2317" y="452"/>
                    </a:lnTo>
                    <a:lnTo>
                      <a:pt x="2386" y="423"/>
                    </a:lnTo>
                    <a:lnTo>
                      <a:pt x="2450" y="391"/>
                    </a:lnTo>
                    <a:lnTo>
                      <a:pt x="2514" y="355"/>
                    </a:lnTo>
                    <a:lnTo>
                      <a:pt x="2575" y="315"/>
                    </a:lnTo>
                    <a:lnTo>
                      <a:pt x="2631" y="270"/>
                    </a:lnTo>
                    <a:lnTo>
                      <a:pt x="2688" y="222"/>
                    </a:lnTo>
                    <a:lnTo>
                      <a:pt x="2740" y="174"/>
                    </a:lnTo>
                    <a:lnTo>
                      <a:pt x="2789" y="117"/>
                    </a:lnTo>
                    <a:lnTo>
                      <a:pt x="2837" y="61"/>
                    </a:lnTo>
                    <a:lnTo>
                      <a:pt x="2877" y="4"/>
                    </a:lnTo>
                    <a:lnTo>
                      <a:pt x="3748" y="4"/>
                    </a:lnTo>
                    <a:lnTo>
                      <a:pt x="3719" y="73"/>
                    </a:lnTo>
                    <a:lnTo>
                      <a:pt x="3691" y="145"/>
                    </a:lnTo>
                    <a:lnTo>
                      <a:pt x="3655" y="214"/>
                    </a:lnTo>
                    <a:lnTo>
                      <a:pt x="3623" y="278"/>
                    </a:lnTo>
                    <a:lnTo>
                      <a:pt x="3582" y="343"/>
                    </a:lnTo>
                    <a:lnTo>
                      <a:pt x="3542" y="407"/>
                    </a:lnTo>
                    <a:lnTo>
                      <a:pt x="3502" y="472"/>
                    </a:lnTo>
                    <a:lnTo>
                      <a:pt x="3458" y="532"/>
                    </a:lnTo>
                    <a:lnTo>
                      <a:pt x="3409" y="589"/>
                    </a:lnTo>
                    <a:lnTo>
                      <a:pt x="3361" y="645"/>
                    </a:lnTo>
                    <a:lnTo>
                      <a:pt x="3312" y="701"/>
                    </a:lnTo>
                    <a:lnTo>
                      <a:pt x="3256" y="754"/>
                    </a:lnTo>
                    <a:lnTo>
                      <a:pt x="3204" y="806"/>
                    </a:lnTo>
                    <a:lnTo>
                      <a:pt x="3147" y="854"/>
                    </a:lnTo>
                    <a:lnTo>
                      <a:pt x="3087" y="903"/>
                    </a:lnTo>
                    <a:lnTo>
                      <a:pt x="3026" y="947"/>
                    </a:lnTo>
                    <a:lnTo>
                      <a:pt x="2966" y="987"/>
                    </a:lnTo>
                    <a:lnTo>
                      <a:pt x="2901" y="1028"/>
                    </a:lnTo>
                    <a:lnTo>
                      <a:pt x="2837" y="1068"/>
                    </a:lnTo>
                    <a:lnTo>
                      <a:pt x="2768" y="1100"/>
                    </a:lnTo>
                    <a:lnTo>
                      <a:pt x="2704" y="1137"/>
                    </a:lnTo>
                    <a:lnTo>
                      <a:pt x="2631" y="1165"/>
                    </a:lnTo>
                    <a:lnTo>
                      <a:pt x="2563" y="1193"/>
                    </a:lnTo>
                    <a:lnTo>
                      <a:pt x="2490" y="1217"/>
                    </a:lnTo>
                    <a:lnTo>
                      <a:pt x="2418" y="1241"/>
                    </a:lnTo>
                    <a:lnTo>
                      <a:pt x="2341" y="1261"/>
                    </a:lnTo>
                    <a:lnTo>
                      <a:pt x="2265" y="1278"/>
                    </a:lnTo>
                    <a:lnTo>
                      <a:pt x="2188" y="1290"/>
                    </a:lnTo>
                    <a:lnTo>
                      <a:pt x="2111" y="1302"/>
                    </a:lnTo>
                    <a:lnTo>
                      <a:pt x="2035" y="1310"/>
                    </a:lnTo>
                    <a:lnTo>
                      <a:pt x="1954" y="1314"/>
                    </a:lnTo>
                    <a:lnTo>
                      <a:pt x="1874" y="1314"/>
                    </a:lnTo>
                    <a:lnTo>
                      <a:pt x="1793" y="1314"/>
                    </a:lnTo>
                    <a:lnTo>
                      <a:pt x="1712" y="1310"/>
                    </a:lnTo>
                    <a:lnTo>
                      <a:pt x="1636" y="1302"/>
                    </a:lnTo>
                    <a:lnTo>
                      <a:pt x="1559" y="1290"/>
                    </a:lnTo>
                    <a:lnTo>
                      <a:pt x="1483" y="1278"/>
                    </a:lnTo>
                    <a:lnTo>
                      <a:pt x="1406" y="1261"/>
                    </a:lnTo>
                    <a:lnTo>
                      <a:pt x="1330" y="1241"/>
                    </a:lnTo>
                    <a:lnTo>
                      <a:pt x="1257" y="1217"/>
                    </a:lnTo>
                    <a:lnTo>
                      <a:pt x="1185" y="1193"/>
                    </a:lnTo>
                    <a:lnTo>
                      <a:pt x="1116" y="1165"/>
                    </a:lnTo>
                    <a:lnTo>
                      <a:pt x="1044" y="1132"/>
                    </a:lnTo>
                    <a:lnTo>
                      <a:pt x="975" y="1100"/>
                    </a:lnTo>
                    <a:lnTo>
                      <a:pt x="911" y="1064"/>
                    </a:lnTo>
                    <a:lnTo>
                      <a:pt x="846" y="1028"/>
                    </a:lnTo>
                    <a:lnTo>
                      <a:pt x="782" y="987"/>
                    </a:lnTo>
                    <a:lnTo>
                      <a:pt x="717" y="943"/>
                    </a:lnTo>
                    <a:lnTo>
                      <a:pt x="657" y="899"/>
                    </a:lnTo>
                    <a:lnTo>
                      <a:pt x="600" y="854"/>
                    </a:lnTo>
                    <a:lnTo>
                      <a:pt x="544" y="802"/>
                    </a:lnTo>
                    <a:lnTo>
                      <a:pt x="487" y="754"/>
                    </a:lnTo>
                    <a:lnTo>
                      <a:pt x="435" y="701"/>
                    </a:lnTo>
                    <a:lnTo>
                      <a:pt x="383" y="645"/>
                    </a:lnTo>
                    <a:lnTo>
                      <a:pt x="334" y="589"/>
                    </a:lnTo>
                    <a:lnTo>
                      <a:pt x="290" y="528"/>
                    </a:lnTo>
                    <a:lnTo>
                      <a:pt x="246" y="468"/>
                    </a:lnTo>
                    <a:lnTo>
                      <a:pt x="201" y="407"/>
                    </a:lnTo>
                    <a:lnTo>
                      <a:pt x="161" y="343"/>
                    </a:lnTo>
                    <a:lnTo>
                      <a:pt x="125" y="278"/>
                    </a:lnTo>
                    <a:lnTo>
                      <a:pt x="88" y="210"/>
                    </a:lnTo>
                    <a:lnTo>
                      <a:pt x="56" y="141"/>
                    </a:lnTo>
                    <a:lnTo>
                      <a:pt x="28" y="73"/>
                    </a:lnTo>
                    <a:lnTo>
                      <a:pt x="0" y="0"/>
                    </a:lnTo>
                    <a:lnTo>
                      <a:pt x="866" y="0"/>
                    </a:lnTo>
                    <a:close/>
                  </a:path>
                </a:pathLst>
              </a:custGeom>
              <a:solidFill>
                <a:srgbClr val="E5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9" name="Freeform 9">
                <a:extLst>
                  <a:ext uri="{FF2B5EF4-FFF2-40B4-BE49-F238E27FC236}">
                    <a16:creationId xmlns:a16="http://schemas.microsoft.com/office/drawing/2014/main" id="{44119684-E700-E275-34C4-4631F1651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8560"/>
                <a:ext cx="3772" cy="1342"/>
              </a:xfrm>
              <a:custGeom>
                <a:avLst/>
                <a:gdLst>
                  <a:gd name="T0" fmla="*/ 2913 w 3772"/>
                  <a:gd name="T1" fmla="*/ 1342 h 1342"/>
                  <a:gd name="T2" fmla="*/ 2821 w 3772"/>
                  <a:gd name="T3" fmla="*/ 1221 h 1342"/>
                  <a:gd name="T4" fmla="*/ 2720 w 3772"/>
                  <a:gd name="T5" fmla="*/ 1108 h 1342"/>
                  <a:gd name="T6" fmla="*/ 2603 w 3772"/>
                  <a:gd name="T7" fmla="*/ 1011 h 1342"/>
                  <a:gd name="T8" fmla="*/ 2478 w 3772"/>
                  <a:gd name="T9" fmla="*/ 931 h 1342"/>
                  <a:gd name="T10" fmla="*/ 2341 w 3772"/>
                  <a:gd name="T11" fmla="*/ 866 h 1342"/>
                  <a:gd name="T12" fmla="*/ 2196 w 3772"/>
                  <a:gd name="T13" fmla="*/ 818 h 1342"/>
                  <a:gd name="T14" fmla="*/ 2043 w 3772"/>
                  <a:gd name="T15" fmla="*/ 785 h 1342"/>
                  <a:gd name="T16" fmla="*/ 1886 w 3772"/>
                  <a:gd name="T17" fmla="*/ 777 h 1342"/>
                  <a:gd name="T18" fmla="*/ 1729 w 3772"/>
                  <a:gd name="T19" fmla="*/ 785 h 1342"/>
                  <a:gd name="T20" fmla="*/ 1575 w 3772"/>
                  <a:gd name="T21" fmla="*/ 818 h 1342"/>
                  <a:gd name="T22" fmla="*/ 1426 w 3772"/>
                  <a:gd name="T23" fmla="*/ 866 h 1342"/>
                  <a:gd name="T24" fmla="*/ 1289 w 3772"/>
                  <a:gd name="T25" fmla="*/ 935 h 1342"/>
                  <a:gd name="T26" fmla="*/ 1164 w 3772"/>
                  <a:gd name="T27" fmla="*/ 1015 h 1342"/>
                  <a:gd name="T28" fmla="*/ 1047 w 3772"/>
                  <a:gd name="T29" fmla="*/ 1112 h 1342"/>
                  <a:gd name="T30" fmla="*/ 947 w 3772"/>
                  <a:gd name="T31" fmla="*/ 1221 h 1342"/>
                  <a:gd name="T32" fmla="*/ 858 w 3772"/>
                  <a:gd name="T33" fmla="*/ 1342 h 1342"/>
                  <a:gd name="T34" fmla="*/ 28 w 3772"/>
                  <a:gd name="T35" fmla="*/ 1269 h 1342"/>
                  <a:gd name="T36" fmla="*/ 88 w 3772"/>
                  <a:gd name="T37" fmla="*/ 1128 h 1342"/>
                  <a:gd name="T38" fmla="*/ 161 w 3772"/>
                  <a:gd name="T39" fmla="*/ 995 h 1342"/>
                  <a:gd name="T40" fmla="*/ 241 w 3772"/>
                  <a:gd name="T41" fmla="*/ 866 h 1342"/>
                  <a:gd name="T42" fmla="*/ 334 w 3772"/>
                  <a:gd name="T43" fmla="*/ 741 h 1342"/>
                  <a:gd name="T44" fmla="*/ 435 w 3772"/>
                  <a:gd name="T45" fmla="*/ 628 h 1342"/>
                  <a:gd name="T46" fmla="*/ 544 w 3772"/>
                  <a:gd name="T47" fmla="*/ 520 h 1342"/>
                  <a:gd name="T48" fmla="*/ 657 w 3772"/>
                  <a:gd name="T49" fmla="*/ 423 h 1342"/>
                  <a:gd name="T50" fmla="*/ 781 w 3772"/>
                  <a:gd name="T51" fmla="*/ 334 h 1342"/>
                  <a:gd name="T52" fmla="*/ 910 w 3772"/>
                  <a:gd name="T53" fmla="*/ 254 h 1342"/>
                  <a:gd name="T54" fmla="*/ 1047 w 3772"/>
                  <a:gd name="T55" fmla="*/ 185 h 1342"/>
                  <a:gd name="T56" fmla="*/ 1188 w 3772"/>
                  <a:gd name="T57" fmla="*/ 125 h 1342"/>
                  <a:gd name="T58" fmla="*/ 1338 w 3772"/>
                  <a:gd name="T59" fmla="*/ 76 h 1342"/>
                  <a:gd name="T60" fmla="*/ 1491 w 3772"/>
                  <a:gd name="T61" fmla="*/ 40 h 1342"/>
                  <a:gd name="T62" fmla="*/ 1644 w 3772"/>
                  <a:gd name="T63" fmla="*/ 12 h 1342"/>
                  <a:gd name="T64" fmla="*/ 1805 w 3772"/>
                  <a:gd name="T65" fmla="*/ 0 h 1342"/>
                  <a:gd name="T66" fmla="*/ 1966 w 3772"/>
                  <a:gd name="T67" fmla="*/ 0 h 1342"/>
                  <a:gd name="T68" fmla="*/ 2128 w 3772"/>
                  <a:gd name="T69" fmla="*/ 12 h 1342"/>
                  <a:gd name="T70" fmla="*/ 2285 w 3772"/>
                  <a:gd name="T71" fmla="*/ 40 h 1342"/>
                  <a:gd name="T72" fmla="*/ 2434 w 3772"/>
                  <a:gd name="T73" fmla="*/ 76 h 1342"/>
                  <a:gd name="T74" fmla="*/ 2583 w 3772"/>
                  <a:gd name="T75" fmla="*/ 125 h 1342"/>
                  <a:gd name="T76" fmla="*/ 2724 w 3772"/>
                  <a:gd name="T77" fmla="*/ 185 h 1342"/>
                  <a:gd name="T78" fmla="*/ 2861 w 3772"/>
                  <a:gd name="T79" fmla="*/ 254 h 1342"/>
                  <a:gd name="T80" fmla="*/ 2990 w 3772"/>
                  <a:gd name="T81" fmla="*/ 334 h 1342"/>
                  <a:gd name="T82" fmla="*/ 3115 w 3772"/>
                  <a:gd name="T83" fmla="*/ 423 h 1342"/>
                  <a:gd name="T84" fmla="*/ 3228 w 3772"/>
                  <a:gd name="T85" fmla="*/ 520 h 1342"/>
                  <a:gd name="T86" fmla="*/ 3337 w 3772"/>
                  <a:gd name="T87" fmla="*/ 628 h 1342"/>
                  <a:gd name="T88" fmla="*/ 3437 w 3772"/>
                  <a:gd name="T89" fmla="*/ 741 h 1342"/>
                  <a:gd name="T90" fmla="*/ 3530 w 3772"/>
                  <a:gd name="T91" fmla="*/ 866 h 1342"/>
                  <a:gd name="T92" fmla="*/ 3611 w 3772"/>
                  <a:gd name="T93" fmla="*/ 995 h 1342"/>
                  <a:gd name="T94" fmla="*/ 3683 w 3772"/>
                  <a:gd name="T95" fmla="*/ 1128 h 1342"/>
                  <a:gd name="T96" fmla="*/ 3744 w 3772"/>
                  <a:gd name="T97" fmla="*/ 1269 h 1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72" h="1342">
                    <a:moveTo>
                      <a:pt x="3772" y="1342"/>
                    </a:moveTo>
                    <a:lnTo>
                      <a:pt x="2913" y="1342"/>
                    </a:lnTo>
                    <a:lnTo>
                      <a:pt x="2869" y="1277"/>
                    </a:lnTo>
                    <a:lnTo>
                      <a:pt x="2821" y="1221"/>
                    </a:lnTo>
                    <a:lnTo>
                      <a:pt x="2772" y="1164"/>
                    </a:lnTo>
                    <a:lnTo>
                      <a:pt x="2720" y="1108"/>
                    </a:lnTo>
                    <a:lnTo>
                      <a:pt x="2664" y="1059"/>
                    </a:lnTo>
                    <a:lnTo>
                      <a:pt x="2603" y="1011"/>
                    </a:lnTo>
                    <a:lnTo>
                      <a:pt x="2543" y="971"/>
                    </a:lnTo>
                    <a:lnTo>
                      <a:pt x="2478" y="931"/>
                    </a:lnTo>
                    <a:lnTo>
                      <a:pt x="2410" y="898"/>
                    </a:lnTo>
                    <a:lnTo>
                      <a:pt x="2341" y="866"/>
                    </a:lnTo>
                    <a:lnTo>
                      <a:pt x="2269" y="838"/>
                    </a:lnTo>
                    <a:lnTo>
                      <a:pt x="2196" y="818"/>
                    </a:lnTo>
                    <a:lnTo>
                      <a:pt x="2119" y="802"/>
                    </a:lnTo>
                    <a:lnTo>
                      <a:pt x="2043" y="785"/>
                    </a:lnTo>
                    <a:lnTo>
                      <a:pt x="1966" y="777"/>
                    </a:lnTo>
                    <a:lnTo>
                      <a:pt x="1886" y="777"/>
                    </a:lnTo>
                    <a:lnTo>
                      <a:pt x="1805" y="777"/>
                    </a:lnTo>
                    <a:lnTo>
                      <a:pt x="1729" y="785"/>
                    </a:lnTo>
                    <a:lnTo>
                      <a:pt x="1648" y="802"/>
                    </a:lnTo>
                    <a:lnTo>
                      <a:pt x="1575" y="818"/>
                    </a:lnTo>
                    <a:lnTo>
                      <a:pt x="1499" y="838"/>
                    </a:lnTo>
                    <a:lnTo>
                      <a:pt x="1426" y="866"/>
                    </a:lnTo>
                    <a:lnTo>
                      <a:pt x="1358" y="898"/>
                    </a:lnTo>
                    <a:lnTo>
                      <a:pt x="1289" y="935"/>
                    </a:lnTo>
                    <a:lnTo>
                      <a:pt x="1225" y="971"/>
                    </a:lnTo>
                    <a:lnTo>
                      <a:pt x="1164" y="1015"/>
                    </a:lnTo>
                    <a:lnTo>
                      <a:pt x="1104" y="1059"/>
                    </a:lnTo>
                    <a:lnTo>
                      <a:pt x="1047" y="1112"/>
                    </a:lnTo>
                    <a:lnTo>
                      <a:pt x="995" y="1164"/>
                    </a:lnTo>
                    <a:lnTo>
                      <a:pt x="947" y="1221"/>
                    </a:lnTo>
                    <a:lnTo>
                      <a:pt x="898" y="1281"/>
                    </a:lnTo>
                    <a:lnTo>
                      <a:pt x="858" y="1342"/>
                    </a:lnTo>
                    <a:lnTo>
                      <a:pt x="0" y="1342"/>
                    </a:lnTo>
                    <a:lnTo>
                      <a:pt x="28" y="1269"/>
                    </a:lnTo>
                    <a:lnTo>
                      <a:pt x="56" y="1196"/>
                    </a:lnTo>
                    <a:lnTo>
                      <a:pt x="88" y="1128"/>
                    </a:lnTo>
                    <a:lnTo>
                      <a:pt x="125" y="1059"/>
                    </a:lnTo>
                    <a:lnTo>
                      <a:pt x="161" y="995"/>
                    </a:lnTo>
                    <a:lnTo>
                      <a:pt x="201" y="927"/>
                    </a:lnTo>
                    <a:lnTo>
                      <a:pt x="241" y="866"/>
                    </a:lnTo>
                    <a:lnTo>
                      <a:pt x="286" y="802"/>
                    </a:lnTo>
                    <a:lnTo>
                      <a:pt x="334" y="741"/>
                    </a:lnTo>
                    <a:lnTo>
                      <a:pt x="382" y="685"/>
                    </a:lnTo>
                    <a:lnTo>
                      <a:pt x="435" y="628"/>
                    </a:lnTo>
                    <a:lnTo>
                      <a:pt x="487" y="572"/>
                    </a:lnTo>
                    <a:lnTo>
                      <a:pt x="544" y="520"/>
                    </a:lnTo>
                    <a:lnTo>
                      <a:pt x="600" y="471"/>
                    </a:lnTo>
                    <a:lnTo>
                      <a:pt x="657" y="423"/>
                    </a:lnTo>
                    <a:lnTo>
                      <a:pt x="721" y="379"/>
                    </a:lnTo>
                    <a:lnTo>
                      <a:pt x="781" y="334"/>
                    </a:lnTo>
                    <a:lnTo>
                      <a:pt x="846" y="294"/>
                    </a:lnTo>
                    <a:lnTo>
                      <a:pt x="910" y="254"/>
                    </a:lnTo>
                    <a:lnTo>
                      <a:pt x="979" y="217"/>
                    </a:lnTo>
                    <a:lnTo>
                      <a:pt x="1047" y="185"/>
                    </a:lnTo>
                    <a:lnTo>
                      <a:pt x="1120" y="153"/>
                    </a:lnTo>
                    <a:lnTo>
                      <a:pt x="1188" y="125"/>
                    </a:lnTo>
                    <a:lnTo>
                      <a:pt x="1261" y="101"/>
                    </a:lnTo>
                    <a:lnTo>
                      <a:pt x="1338" y="76"/>
                    </a:lnTo>
                    <a:lnTo>
                      <a:pt x="1414" y="56"/>
                    </a:lnTo>
                    <a:lnTo>
                      <a:pt x="1491" y="40"/>
                    </a:lnTo>
                    <a:lnTo>
                      <a:pt x="1567" y="24"/>
                    </a:lnTo>
                    <a:lnTo>
                      <a:pt x="1644" y="12"/>
                    </a:lnTo>
                    <a:lnTo>
                      <a:pt x="1724" y="4"/>
                    </a:lnTo>
                    <a:lnTo>
                      <a:pt x="1805" y="0"/>
                    </a:lnTo>
                    <a:lnTo>
                      <a:pt x="1886" y="0"/>
                    </a:lnTo>
                    <a:lnTo>
                      <a:pt x="1966" y="0"/>
                    </a:lnTo>
                    <a:lnTo>
                      <a:pt x="2047" y="4"/>
                    </a:lnTo>
                    <a:lnTo>
                      <a:pt x="2128" y="12"/>
                    </a:lnTo>
                    <a:lnTo>
                      <a:pt x="2204" y="24"/>
                    </a:lnTo>
                    <a:lnTo>
                      <a:pt x="2285" y="40"/>
                    </a:lnTo>
                    <a:lnTo>
                      <a:pt x="2361" y="56"/>
                    </a:lnTo>
                    <a:lnTo>
                      <a:pt x="2434" y="76"/>
                    </a:lnTo>
                    <a:lnTo>
                      <a:pt x="2510" y="101"/>
                    </a:lnTo>
                    <a:lnTo>
                      <a:pt x="2583" y="125"/>
                    </a:lnTo>
                    <a:lnTo>
                      <a:pt x="2655" y="153"/>
                    </a:lnTo>
                    <a:lnTo>
                      <a:pt x="2724" y="185"/>
                    </a:lnTo>
                    <a:lnTo>
                      <a:pt x="2792" y="217"/>
                    </a:lnTo>
                    <a:lnTo>
                      <a:pt x="2861" y="254"/>
                    </a:lnTo>
                    <a:lnTo>
                      <a:pt x="2925" y="294"/>
                    </a:lnTo>
                    <a:lnTo>
                      <a:pt x="2990" y="334"/>
                    </a:lnTo>
                    <a:lnTo>
                      <a:pt x="3050" y="379"/>
                    </a:lnTo>
                    <a:lnTo>
                      <a:pt x="3115" y="423"/>
                    </a:lnTo>
                    <a:lnTo>
                      <a:pt x="3171" y="471"/>
                    </a:lnTo>
                    <a:lnTo>
                      <a:pt x="3228" y="520"/>
                    </a:lnTo>
                    <a:lnTo>
                      <a:pt x="3284" y="572"/>
                    </a:lnTo>
                    <a:lnTo>
                      <a:pt x="3337" y="628"/>
                    </a:lnTo>
                    <a:lnTo>
                      <a:pt x="3389" y="685"/>
                    </a:lnTo>
                    <a:lnTo>
                      <a:pt x="3437" y="741"/>
                    </a:lnTo>
                    <a:lnTo>
                      <a:pt x="3486" y="802"/>
                    </a:lnTo>
                    <a:lnTo>
                      <a:pt x="3530" y="866"/>
                    </a:lnTo>
                    <a:lnTo>
                      <a:pt x="3570" y="927"/>
                    </a:lnTo>
                    <a:lnTo>
                      <a:pt x="3611" y="995"/>
                    </a:lnTo>
                    <a:lnTo>
                      <a:pt x="3647" y="1059"/>
                    </a:lnTo>
                    <a:lnTo>
                      <a:pt x="3683" y="1128"/>
                    </a:lnTo>
                    <a:lnTo>
                      <a:pt x="3715" y="1196"/>
                    </a:lnTo>
                    <a:lnTo>
                      <a:pt x="3744" y="1269"/>
                    </a:lnTo>
                    <a:lnTo>
                      <a:pt x="3772" y="1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0" name="Freeform 10">
                <a:extLst>
                  <a:ext uri="{FF2B5EF4-FFF2-40B4-BE49-F238E27FC236}">
                    <a16:creationId xmlns:a16="http://schemas.microsoft.com/office/drawing/2014/main" id="{B78C5DC8-29AA-E36B-EBE2-7BF48F1F5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9881"/>
                <a:ext cx="875" cy="37"/>
              </a:xfrm>
              <a:custGeom>
                <a:avLst/>
                <a:gdLst>
                  <a:gd name="T0" fmla="*/ 0 w 875"/>
                  <a:gd name="T1" fmla="*/ 29 h 37"/>
                  <a:gd name="T2" fmla="*/ 16 w 875"/>
                  <a:gd name="T3" fmla="*/ 37 h 37"/>
                  <a:gd name="T4" fmla="*/ 875 w 875"/>
                  <a:gd name="T5" fmla="*/ 37 h 37"/>
                  <a:gd name="T6" fmla="*/ 875 w 875"/>
                  <a:gd name="T7" fmla="*/ 4 h 37"/>
                  <a:gd name="T8" fmla="*/ 16 w 875"/>
                  <a:gd name="T9" fmla="*/ 0 h 37"/>
                  <a:gd name="T10" fmla="*/ 28 w 875"/>
                  <a:gd name="T11" fmla="*/ 8 h 37"/>
                  <a:gd name="T12" fmla="*/ 0 w 875"/>
                  <a:gd name="T13" fmla="*/ 29 h 37"/>
                  <a:gd name="T14" fmla="*/ 4 w 875"/>
                  <a:gd name="T15" fmla="*/ 37 h 37"/>
                  <a:gd name="T16" fmla="*/ 16 w 875"/>
                  <a:gd name="T17" fmla="*/ 37 h 37"/>
                  <a:gd name="T18" fmla="*/ 0 w 875"/>
                  <a:gd name="T19" fmla="*/ 2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5" h="37">
                    <a:moveTo>
                      <a:pt x="0" y="29"/>
                    </a:moveTo>
                    <a:lnTo>
                      <a:pt x="16" y="37"/>
                    </a:lnTo>
                    <a:lnTo>
                      <a:pt x="875" y="37"/>
                    </a:lnTo>
                    <a:lnTo>
                      <a:pt x="875" y="4"/>
                    </a:lnTo>
                    <a:lnTo>
                      <a:pt x="16" y="0"/>
                    </a:lnTo>
                    <a:lnTo>
                      <a:pt x="28" y="8"/>
                    </a:lnTo>
                    <a:lnTo>
                      <a:pt x="0" y="29"/>
                    </a:lnTo>
                    <a:lnTo>
                      <a:pt x="4" y="37"/>
                    </a:lnTo>
                    <a:lnTo>
                      <a:pt x="16" y="3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1" name="Freeform 11">
                <a:extLst>
                  <a:ext uri="{FF2B5EF4-FFF2-40B4-BE49-F238E27FC236}">
                    <a16:creationId xmlns:a16="http://schemas.microsoft.com/office/drawing/2014/main" id="{79D9DBFF-38D5-EA88-4D88-788F3C2E0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9321"/>
                <a:ext cx="1039" cy="589"/>
              </a:xfrm>
              <a:custGeom>
                <a:avLst/>
                <a:gdLst>
                  <a:gd name="T0" fmla="*/ 0 w 1039"/>
                  <a:gd name="T1" fmla="*/ 33 h 589"/>
                  <a:gd name="T2" fmla="*/ 80 w 1039"/>
                  <a:gd name="T3" fmla="*/ 37 h 589"/>
                  <a:gd name="T4" fmla="*/ 157 w 1039"/>
                  <a:gd name="T5" fmla="*/ 45 h 589"/>
                  <a:gd name="T6" fmla="*/ 233 w 1039"/>
                  <a:gd name="T7" fmla="*/ 57 h 589"/>
                  <a:gd name="T8" fmla="*/ 306 w 1039"/>
                  <a:gd name="T9" fmla="*/ 73 h 589"/>
                  <a:gd name="T10" fmla="*/ 379 w 1039"/>
                  <a:gd name="T11" fmla="*/ 93 h 589"/>
                  <a:gd name="T12" fmla="*/ 451 w 1039"/>
                  <a:gd name="T13" fmla="*/ 121 h 589"/>
                  <a:gd name="T14" fmla="*/ 520 w 1039"/>
                  <a:gd name="T15" fmla="*/ 149 h 589"/>
                  <a:gd name="T16" fmla="*/ 584 w 1039"/>
                  <a:gd name="T17" fmla="*/ 186 h 589"/>
                  <a:gd name="T18" fmla="*/ 649 w 1039"/>
                  <a:gd name="T19" fmla="*/ 222 h 589"/>
                  <a:gd name="T20" fmla="*/ 709 w 1039"/>
                  <a:gd name="T21" fmla="*/ 266 h 589"/>
                  <a:gd name="T22" fmla="*/ 765 w 1039"/>
                  <a:gd name="T23" fmla="*/ 311 h 589"/>
                  <a:gd name="T24" fmla="*/ 822 w 1039"/>
                  <a:gd name="T25" fmla="*/ 359 h 589"/>
                  <a:gd name="T26" fmla="*/ 874 w 1039"/>
                  <a:gd name="T27" fmla="*/ 411 h 589"/>
                  <a:gd name="T28" fmla="*/ 923 w 1039"/>
                  <a:gd name="T29" fmla="*/ 468 h 589"/>
                  <a:gd name="T30" fmla="*/ 971 w 1039"/>
                  <a:gd name="T31" fmla="*/ 528 h 589"/>
                  <a:gd name="T32" fmla="*/ 1011 w 1039"/>
                  <a:gd name="T33" fmla="*/ 589 h 589"/>
                  <a:gd name="T34" fmla="*/ 1039 w 1039"/>
                  <a:gd name="T35" fmla="*/ 568 h 589"/>
                  <a:gd name="T36" fmla="*/ 995 w 1039"/>
                  <a:gd name="T37" fmla="*/ 508 h 589"/>
                  <a:gd name="T38" fmla="*/ 951 w 1039"/>
                  <a:gd name="T39" fmla="*/ 448 h 589"/>
                  <a:gd name="T40" fmla="*/ 898 w 1039"/>
                  <a:gd name="T41" fmla="*/ 391 h 589"/>
                  <a:gd name="T42" fmla="*/ 846 w 1039"/>
                  <a:gd name="T43" fmla="*/ 335 h 589"/>
                  <a:gd name="T44" fmla="*/ 790 w 1039"/>
                  <a:gd name="T45" fmla="*/ 286 h 589"/>
                  <a:gd name="T46" fmla="*/ 729 w 1039"/>
                  <a:gd name="T47" fmla="*/ 238 h 589"/>
                  <a:gd name="T48" fmla="*/ 665 w 1039"/>
                  <a:gd name="T49" fmla="*/ 194 h 589"/>
                  <a:gd name="T50" fmla="*/ 600 w 1039"/>
                  <a:gd name="T51" fmla="*/ 157 h 589"/>
                  <a:gd name="T52" fmla="*/ 532 w 1039"/>
                  <a:gd name="T53" fmla="*/ 121 h 589"/>
                  <a:gd name="T54" fmla="*/ 463 w 1039"/>
                  <a:gd name="T55" fmla="*/ 89 h 589"/>
                  <a:gd name="T56" fmla="*/ 391 w 1039"/>
                  <a:gd name="T57" fmla="*/ 61 h 589"/>
                  <a:gd name="T58" fmla="*/ 314 w 1039"/>
                  <a:gd name="T59" fmla="*/ 41 h 589"/>
                  <a:gd name="T60" fmla="*/ 237 w 1039"/>
                  <a:gd name="T61" fmla="*/ 20 h 589"/>
                  <a:gd name="T62" fmla="*/ 161 w 1039"/>
                  <a:gd name="T63" fmla="*/ 8 h 589"/>
                  <a:gd name="T64" fmla="*/ 80 w 1039"/>
                  <a:gd name="T65" fmla="*/ 0 h 589"/>
                  <a:gd name="T66" fmla="*/ 0 w 1039"/>
                  <a:gd name="T67" fmla="*/ 0 h 589"/>
                  <a:gd name="T68" fmla="*/ 0 w 1039"/>
                  <a:gd name="T69" fmla="*/ 33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39" h="589">
                    <a:moveTo>
                      <a:pt x="0" y="33"/>
                    </a:moveTo>
                    <a:lnTo>
                      <a:pt x="80" y="37"/>
                    </a:lnTo>
                    <a:lnTo>
                      <a:pt x="157" y="45"/>
                    </a:lnTo>
                    <a:lnTo>
                      <a:pt x="233" y="57"/>
                    </a:lnTo>
                    <a:lnTo>
                      <a:pt x="306" y="73"/>
                    </a:lnTo>
                    <a:lnTo>
                      <a:pt x="379" y="93"/>
                    </a:lnTo>
                    <a:lnTo>
                      <a:pt x="451" y="121"/>
                    </a:lnTo>
                    <a:lnTo>
                      <a:pt x="520" y="149"/>
                    </a:lnTo>
                    <a:lnTo>
                      <a:pt x="584" y="186"/>
                    </a:lnTo>
                    <a:lnTo>
                      <a:pt x="649" y="222"/>
                    </a:lnTo>
                    <a:lnTo>
                      <a:pt x="709" y="266"/>
                    </a:lnTo>
                    <a:lnTo>
                      <a:pt x="765" y="311"/>
                    </a:lnTo>
                    <a:lnTo>
                      <a:pt x="822" y="359"/>
                    </a:lnTo>
                    <a:lnTo>
                      <a:pt x="874" y="411"/>
                    </a:lnTo>
                    <a:lnTo>
                      <a:pt x="923" y="468"/>
                    </a:lnTo>
                    <a:lnTo>
                      <a:pt x="971" y="528"/>
                    </a:lnTo>
                    <a:lnTo>
                      <a:pt x="1011" y="589"/>
                    </a:lnTo>
                    <a:lnTo>
                      <a:pt x="1039" y="568"/>
                    </a:lnTo>
                    <a:lnTo>
                      <a:pt x="995" y="508"/>
                    </a:lnTo>
                    <a:lnTo>
                      <a:pt x="951" y="448"/>
                    </a:lnTo>
                    <a:lnTo>
                      <a:pt x="898" y="391"/>
                    </a:lnTo>
                    <a:lnTo>
                      <a:pt x="846" y="335"/>
                    </a:lnTo>
                    <a:lnTo>
                      <a:pt x="790" y="286"/>
                    </a:lnTo>
                    <a:lnTo>
                      <a:pt x="729" y="238"/>
                    </a:lnTo>
                    <a:lnTo>
                      <a:pt x="665" y="194"/>
                    </a:lnTo>
                    <a:lnTo>
                      <a:pt x="600" y="157"/>
                    </a:lnTo>
                    <a:lnTo>
                      <a:pt x="532" y="121"/>
                    </a:lnTo>
                    <a:lnTo>
                      <a:pt x="463" y="89"/>
                    </a:lnTo>
                    <a:lnTo>
                      <a:pt x="391" y="61"/>
                    </a:lnTo>
                    <a:lnTo>
                      <a:pt x="314" y="41"/>
                    </a:lnTo>
                    <a:lnTo>
                      <a:pt x="237" y="20"/>
                    </a:lnTo>
                    <a:lnTo>
                      <a:pt x="161" y="8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2" name="Freeform 12">
                <a:extLst>
                  <a:ext uri="{FF2B5EF4-FFF2-40B4-BE49-F238E27FC236}">
                    <a16:creationId xmlns:a16="http://schemas.microsoft.com/office/drawing/2014/main" id="{675ACE13-A77B-8C9A-620D-7309BBDE7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9321"/>
                <a:ext cx="1044" cy="597"/>
              </a:xfrm>
              <a:custGeom>
                <a:avLst/>
                <a:gdLst>
                  <a:gd name="T0" fmla="*/ 16 w 1044"/>
                  <a:gd name="T1" fmla="*/ 597 h 597"/>
                  <a:gd name="T2" fmla="*/ 28 w 1044"/>
                  <a:gd name="T3" fmla="*/ 593 h 597"/>
                  <a:gd name="T4" fmla="*/ 72 w 1044"/>
                  <a:gd name="T5" fmla="*/ 528 h 597"/>
                  <a:gd name="T6" fmla="*/ 117 w 1044"/>
                  <a:gd name="T7" fmla="*/ 472 h 597"/>
                  <a:gd name="T8" fmla="*/ 165 w 1044"/>
                  <a:gd name="T9" fmla="*/ 415 h 597"/>
                  <a:gd name="T10" fmla="*/ 218 w 1044"/>
                  <a:gd name="T11" fmla="*/ 363 h 597"/>
                  <a:gd name="T12" fmla="*/ 274 w 1044"/>
                  <a:gd name="T13" fmla="*/ 315 h 597"/>
                  <a:gd name="T14" fmla="*/ 334 w 1044"/>
                  <a:gd name="T15" fmla="*/ 266 h 597"/>
                  <a:gd name="T16" fmla="*/ 395 w 1044"/>
                  <a:gd name="T17" fmla="*/ 226 h 597"/>
                  <a:gd name="T18" fmla="*/ 459 w 1044"/>
                  <a:gd name="T19" fmla="*/ 186 h 597"/>
                  <a:gd name="T20" fmla="*/ 524 w 1044"/>
                  <a:gd name="T21" fmla="*/ 153 h 597"/>
                  <a:gd name="T22" fmla="*/ 592 w 1044"/>
                  <a:gd name="T23" fmla="*/ 121 h 597"/>
                  <a:gd name="T24" fmla="*/ 665 w 1044"/>
                  <a:gd name="T25" fmla="*/ 93 h 597"/>
                  <a:gd name="T26" fmla="*/ 737 w 1044"/>
                  <a:gd name="T27" fmla="*/ 73 h 597"/>
                  <a:gd name="T28" fmla="*/ 810 w 1044"/>
                  <a:gd name="T29" fmla="*/ 57 h 597"/>
                  <a:gd name="T30" fmla="*/ 887 w 1044"/>
                  <a:gd name="T31" fmla="*/ 45 h 597"/>
                  <a:gd name="T32" fmla="*/ 963 w 1044"/>
                  <a:gd name="T33" fmla="*/ 37 h 597"/>
                  <a:gd name="T34" fmla="*/ 1044 w 1044"/>
                  <a:gd name="T35" fmla="*/ 33 h 597"/>
                  <a:gd name="T36" fmla="*/ 1044 w 1044"/>
                  <a:gd name="T37" fmla="*/ 0 h 597"/>
                  <a:gd name="T38" fmla="*/ 963 w 1044"/>
                  <a:gd name="T39" fmla="*/ 0 h 597"/>
                  <a:gd name="T40" fmla="*/ 882 w 1044"/>
                  <a:gd name="T41" fmla="*/ 8 h 597"/>
                  <a:gd name="T42" fmla="*/ 806 w 1044"/>
                  <a:gd name="T43" fmla="*/ 20 h 597"/>
                  <a:gd name="T44" fmla="*/ 725 w 1044"/>
                  <a:gd name="T45" fmla="*/ 41 h 597"/>
                  <a:gd name="T46" fmla="*/ 653 w 1044"/>
                  <a:gd name="T47" fmla="*/ 61 h 597"/>
                  <a:gd name="T48" fmla="*/ 580 w 1044"/>
                  <a:gd name="T49" fmla="*/ 89 h 597"/>
                  <a:gd name="T50" fmla="*/ 508 w 1044"/>
                  <a:gd name="T51" fmla="*/ 121 h 597"/>
                  <a:gd name="T52" fmla="*/ 439 w 1044"/>
                  <a:gd name="T53" fmla="*/ 157 h 597"/>
                  <a:gd name="T54" fmla="*/ 375 w 1044"/>
                  <a:gd name="T55" fmla="*/ 198 h 597"/>
                  <a:gd name="T56" fmla="*/ 314 w 1044"/>
                  <a:gd name="T57" fmla="*/ 242 h 597"/>
                  <a:gd name="T58" fmla="*/ 254 w 1044"/>
                  <a:gd name="T59" fmla="*/ 286 h 597"/>
                  <a:gd name="T60" fmla="*/ 197 w 1044"/>
                  <a:gd name="T61" fmla="*/ 339 h 597"/>
                  <a:gd name="T62" fmla="*/ 141 w 1044"/>
                  <a:gd name="T63" fmla="*/ 391 h 597"/>
                  <a:gd name="T64" fmla="*/ 93 w 1044"/>
                  <a:gd name="T65" fmla="*/ 448 h 597"/>
                  <a:gd name="T66" fmla="*/ 44 w 1044"/>
                  <a:gd name="T67" fmla="*/ 508 h 597"/>
                  <a:gd name="T68" fmla="*/ 0 w 1044"/>
                  <a:gd name="T69" fmla="*/ 572 h 597"/>
                  <a:gd name="T70" fmla="*/ 16 w 1044"/>
                  <a:gd name="T71" fmla="*/ 564 h 597"/>
                  <a:gd name="T72" fmla="*/ 16 w 1044"/>
                  <a:gd name="T73" fmla="*/ 597 h 597"/>
                  <a:gd name="T74" fmla="*/ 24 w 1044"/>
                  <a:gd name="T75" fmla="*/ 597 h 597"/>
                  <a:gd name="T76" fmla="*/ 28 w 1044"/>
                  <a:gd name="T77" fmla="*/ 593 h 597"/>
                  <a:gd name="T78" fmla="*/ 16 w 1044"/>
                  <a:gd name="T79" fmla="*/ 597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4" h="597">
                    <a:moveTo>
                      <a:pt x="16" y="597"/>
                    </a:moveTo>
                    <a:lnTo>
                      <a:pt x="28" y="593"/>
                    </a:lnTo>
                    <a:lnTo>
                      <a:pt x="72" y="528"/>
                    </a:lnTo>
                    <a:lnTo>
                      <a:pt x="117" y="472"/>
                    </a:lnTo>
                    <a:lnTo>
                      <a:pt x="165" y="415"/>
                    </a:lnTo>
                    <a:lnTo>
                      <a:pt x="218" y="363"/>
                    </a:lnTo>
                    <a:lnTo>
                      <a:pt x="274" y="315"/>
                    </a:lnTo>
                    <a:lnTo>
                      <a:pt x="334" y="266"/>
                    </a:lnTo>
                    <a:lnTo>
                      <a:pt x="395" y="226"/>
                    </a:lnTo>
                    <a:lnTo>
                      <a:pt x="459" y="186"/>
                    </a:lnTo>
                    <a:lnTo>
                      <a:pt x="524" y="153"/>
                    </a:lnTo>
                    <a:lnTo>
                      <a:pt x="592" y="121"/>
                    </a:lnTo>
                    <a:lnTo>
                      <a:pt x="665" y="93"/>
                    </a:lnTo>
                    <a:lnTo>
                      <a:pt x="737" y="73"/>
                    </a:lnTo>
                    <a:lnTo>
                      <a:pt x="810" y="57"/>
                    </a:lnTo>
                    <a:lnTo>
                      <a:pt x="887" y="45"/>
                    </a:lnTo>
                    <a:lnTo>
                      <a:pt x="963" y="37"/>
                    </a:lnTo>
                    <a:lnTo>
                      <a:pt x="1044" y="33"/>
                    </a:lnTo>
                    <a:lnTo>
                      <a:pt x="1044" y="0"/>
                    </a:lnTo>
                    <a:lnTo>
                      <a:pt x="963" y="0"/>
                    </a:lnTo>
                    <a:lnTo>
                      <a:pt x="882" y="8"/>
                    </a:lnTo>
                    <a:lnTo>
                      <a:pt x="806" y="20"/>
                    </a:lnTo>
                    <a:lnTo>
                      <a:pt x="725" y="41"/>
                    </a:lnTo>
                    <a:lnTo>
                      <a:pt x="653" y="61"/>
                    </a:lnTo>
                    <a:lnTo>
                      <a:pt x="580" y="89"/>
                    </a:lnTo>
                    <a:lnTo>
                      <a:pt x="508" y="121"/>
                    </a:lnTo>
                    <a:lnTo>
                      <a:pt x="439" y="157"/>
                    </a:lnTo>
                    <a:lnTo>
                      <a:pt x="375" y="198"/>
                    </a:lnTo>
                    <a:lnTo>
                      <a:pt x="314" y="242"/>
                    </a:lnTo>
                    <a:lnTo>
                      <a:pt x="254" y="286"/>
                    </a:lnTo>
                    <a:lnTo>
                      <a:pt x="197" y="339"/>
                    </a:lnTo>
                    <a:lnTo>
                      <a:pt x="141" y="391"/>
                    </a:lnTo>
                    <a:lnTo>
                      <a:pt x="93" y="448"/>
                    </a:lnTo>
                    <a:lnTo>
                      <a:pt x="44" y="508"/>
                    </a:lnTo>
                    <a:lnTo>
                      <a:pt x="0" y="572"/>
                    </a:lnTo>
                    <a:lnTo>
                      <a:pt x="16" y="564"/>
                    </a:lnTo>
                    <a:lnTo>
                      <a:pt x="16" y="597"/>
                    </a:lnTo>
                    <a:lnTo>
                      <a:pt x="24" y="597"/>
                    </a:lnTo>
                    <a:lnTo>
                      <a:pt x="28" y="593"/>
                    </a:lnTo>
                    <a:lnTo>
                      <a:pt x="16" y="597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3" name="Freeform 13">
                <a:extLst>
                  <a:ext uri="{FF2B5EF4-FFF2-40B4-BE49-F238E27FC236}">
                    <a16:creationId xmlns:a16="http://schemas.microsoft.com/office/drawing/2014/main" id="{0F27D250-55D5-84CD-083B-EBB5F0947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1" y="9885"/>
                <a:ext cx="883" cy="33"/>
              </a:xfrm>
              <a:custGeom>
                <a:avLst/>
                <a:gdLst>
                  <a:gd name="T0" fmla="*/ 9 w 883"/>
                  <a:gd name="T1" fmla="*/ 13 h 33"/>
                  <a:gd name="T2" fmla="*/ 25 w 883"/>
                  <a:gd name="T3" fmla="*/ 33 h 33"/>
                  <a:gd name="T4" fmla="*/ 883 w 883"/>
                  <a:gd name="T5" fmla="*/ 33 h 33"/>
                  <a:gd name="T6" fmla="*/ 883 w 883"/>
                  <a:gd name="T7" fmla="*/ 0 h 33"/>
                  <a:gd name="T8" fmla="*/ 25 w 883"/>
                  <a:gd name="T9" fmla="*/ 0 h 33"/>
                  <a:gd name="T10" fmla="*/ 41 w 883"/>
                  <a:gd name="T11" fmla="*/ 21 h 33"/>
                  <a:gd name="T12" fmla="*/ 9 w 883"/>
                  <a:gd name="T13" fmla="*/ 13 h 33"/>
                  <a:gd name="T14" fmla="*/ 0 w 883"/>
                  <a:gd name="T15" fmla="*/ 33 h 33"/>
                  <a:gd name="T16" fmla="*/ 25 w 883"/>
                  <a:gd name="T17" fmla="*/ 33 h 33"/>
                  <a:gd name="T18" fmla="*/ 9 w 883"/>
                  <a:gd name="T19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3" h="33">
                    <a:moveTo>
                      <a:pt x="9" y="13"/>
                    </a:moveTo>
                    <a:lnTo>
                      <a:pt x="25" y="33"/>
                    </a:lnTo>
                    <a:lnTo>
                      <a:pt x="883" y="33"/>
                    </a:lnTo>
                    <a:lnTo>
                      <a:pt x="883" y="0"/>
                    </a:lnTo>
                    <a:lnTo>
                      <a:pt x="25" y="0"/>
                    </a:lnTo>
                    <a:lnTo>
                      <a:pt x="41" y="21"/>
                    </a:lnTo>
                    <a:lnTo>
                      <a:pt x="9" y="13"/>
                    </a:lnTo>
                    <a:lnTo>
                      <a:pt x="0" y="33"/>
                    </a:lnTo>
                    <a:lnTo>
                      <a:pt x="25" y="3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2" name="Freeform 14">
                <a:extLst>
                  <a:ext uri="{FF2B5EF4-FFF2-40B4-BE49-F238E27FC236}">
                    <a16:creationId xmlns:a16="http://schemas.microsoft.com/office/drawing/2014/main" id="{CC3350ED-560E-F8B0-A555-E6F422DF9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0" y="8544"/>
                <a:ext cx="1902" cy="1362"/>
              </a:xfrm>
              <a:custGeom>
                <a:avLst/>
                <a:gdLst>
                  <a:gd name="T0" fmla="*/ 1821 w 1902"/>
                  <a:gd name="T1" fmla="*/ 0 h 1362"/>
                  <a:gd name="T2" fmla="*/ 1660 w 1902"/>
                  <a:gd name="T3" fmla="*/ 12 h 1362"/>
                  <a:gd name="T4" fmla="*/ 1503 w 1902"/>
                  <a:gd name="T5" fmla="*/ 40 h 1362"/>
                  <a:gd name="T6" fmla="*/ 1350 w 1902"/>
                  <a:gd name="T7" fmla="*/ 76 h 1362"/>
                  <a:gd name="T8" fmla="*/ 1200 w 1902"/>
                  <a:gd name="T9" fmla="*/ 125 h 1362"/>
                  <a:gd name="T10" fmla="*/ 1055 w 1902"/>
                  <a:gd name="T11" fmla="*/ 185 h 1362"/>
                  <a:gd name="T12" fmla="*/ 918 w 1902"/>
                  <a:gd name="T13" fmla="*/ 254 h 1362"/>
                  <a:gd name="T14" fmla="*/ 789 w 1902"/>
                  <a:gd name="T15" fmla="*/ 334 h 1362"/>
                  <a:gd name="T16" fmla="*/ 664 w 1902"/>
                  <a:gd name="T17" fmla="*/ 427 h 1362"/>
                  <a:gd name="T18" fmla="*/ 548 w 1902"/>
                  <a:gd name="T19" fmla="*/ 523 h 1362"/>
                  <a:gd name="T20" fmla="*/ 439 w 1902"/>
                  <a:gd name="T21" fmla="*/ 632 h 1362"/>
                  <a:gd name="T22" fmla="*/ 338 w 1902"/>
                  <a:gd name="T23" fmla="*/ 749 h 1362"/>
                  <a:gd name="T24" fmla="*/ 245 w 1902"/>
                  <a:gd name="T25" fmla="*/ 870 h 1362"/>
                  <a:gd name="T26" fmla="*/ 161 w 1902"/>
                  <a:gd name="T27" fmla="*/ 999 h 1362"/>
                  <a:gd name="T28" fmla="*/ 88 w 1902"/>
                  <a:gd name="T29" fmla="*/ 1136 h 1362"/>
                  <a:gd name="T30" fmla="*/ 28 w 1902"/>
                  <a:gd name="T31" fmla="*/ 1277 h 1362"/>
                  <a:gd name="T32" fmla="*/ 32 w 1902"/>
                  <a:gd name="T33" fmla="*/ 1362 h 1362"/>
                  <a:gd name="T34" fmla="*/ 88 w 1902"/>
                  <a:gd name="T35" fmla="*/ 1221 h 1362"/>
                  <a:gd name="T36" fmla="*/ 157 w 1902"/>
                  <a:gd name="T37" fmla="*/ 1084 h 1362"/>
                  <a:gd name="T38" fmla="*/ 229 w 1902"/>
                  <a:gd name="T39" fmla="*/ 955 h 1362"/>
                  <a:gd name="T40" fmla="*/ 318 w 1902"/>
                  <a:gd name="T41" fmla="*/ 830 h 1362"/>
                  <a:gd name="T42" fmla="*/ 411 w 1902"/>
                  <a:gd name="T43" fmla="*/ 713 h 1362"/>
                  <a:gd name="T44" fmla="*/ 515 w 1902"/>
                  <a:gd name="T45" fmla="*/ 600 h 1362"/>
                  <a:gd name="T46" fmla="*/ 628 w 1902"/>
                  <a:gd name="T47" fmla="*/ 499 h 1362"/>
                  <a:gd name="T48" fmla="*/ 745 w 1902"/>
                  <a:gd name="T49" fmla="*/ 407 h 1362"/>
                  <a:gd name="T50" fmla="*/ 870 w 1902"/>
                  <a:gd name="T51" fmla="*/ 322 h 1362"/>
                  <a:gd name="T52" fmla="*/ 1003 w 1902"/>
                  <a:gd name="T53" fmla="*/ 249 h 1362"/>
                  <a:gd name="T54" fmla="*/ 1140 w 1902"/>
                  <a:gd name="T55" fmla="*/ 185 h 1362"/>
                  <a:gd name="T56" fmla="*/ 1285 w 1902"/>
                  <a:gd name="T57" fmla="*/ 133 h 1362"/>
                  <a:gd name="T58" fmla="*/ 1434 w 1902"/>
                  <a:gd name="T59" fmla="*/ 88 h 1362"/>
                  <a:gd name="T60" fmla="*/ 1583 w 1902"/>
                  <a:gd name="T61" fmla="*/ 56 h 1362"/>
                  <a:gd name="T62" fmla="*/ 1740 w 1902"/>
                  <a:gd name="T63" fmla="*/ 40 h 1362"/>
                  <a:gd name="T64" fmla="*/ 1902 w 1902"/>
                  <a:gd name="T65" fmla="*/ 32 h 1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2" h="1362">
                    <a:moveTo>
                      <a:pt x="1902" y="0"/>
                    </a:moveTo>
                    <a:lnTo>
                      <a:pt x="1821" y="0"/>
                    </a:lnTo>
                    <a:lnTo>
                      <a:pt x="1740" y="4"/>
                    </a:lnTo>
                    <a:lnTo>
                      <a:pt x="1660" y="12"/>
                    </a:lnTo>
                    <a:lnTo>
                      <a:pt x="1579" y="24"/>
                    </a:lnTo>
                    <a:lnTo>
                      <a:pt x="1503" y="40"/>
                    </a:lnTo>
                    <a:lnTo>
                      <a:pt x="1426" y="56"/>
                    </a:lnTo>
                    <a:lnTo>
                      <a:pt x="1350" y="76"/>
                    </a:lnTo>
                    <a:lnTo>
                      <a:pt x="1273" y="100"/>
                    </a:lnTo>
                    <a:lnTo>
                      <a:pt x="1200" y="125"/>
                    </a:lnTo>
                    <a:lnTo>
                      <a:pt x="1128" y="153"/>
                    </a:lnTo>
                    <a:lnTo>
                      <a:pt x="1055" y="185"/>
                    </a:lnTo>
                    <a:lnTo>
                      <a:pt x="987" y="217"/>
                    </a:lnTo>
                    <a:lnTo>
                      <a:pt x="918" y="254"/>
                    </a:lnTo>
                    <a:lnTo>
                      <a:pt x="854" y="294"/>
                    </a:lnTo>
                    <a:lnTo>
                      <a:pt x="789" y="334"/>
                    </a:lnTo>
                    <a:lnTo>
                      <a:pt x="725" y="378"/>
                    </a:lnTo>
                    <a:lnTo>
                      <a:pt x="664" y="427"/>
                    </a:lnTo>
                    <a:lnTo>
                      <a:pt x="604" y="475"/>
                    </a:lnTo>
                    <a:lnTo>
                      <a:pt x="548" y="523"/>
                    </a:lnTo>
                    <a:lnTo>
                      <a:pt x="491" y="576"/>
                    </a:lnTo>
                    <a:lnTo>
                      <a:pt x="439" y="632"/>
                    </a:lnTo>
                    <a:lnTo>
                      <a:pt x="386" y="689"/>
                    </a:lnTo>
                    <a:lnTo>
                      <a:pt x="338" y="749"/>
                    </a:lnTo>
                    <a:lnTo>
                      <a:pt x="290" y="810"/>
                    </a:lnTo>
                    <a:lnTo>
                      <a:pt x="245" y="870"/>
                    </a:lnTo>
                    <a:lnTo>
                      <a:pt x="201" y="934"/>
                    </a:lnTo>
                    <a:lnTo>
                      <a:pt x="161" y="999"/>
                    </a:lnTo>
                    <a:lnTo>
                      <a:pt x="124" y="1067"/>
                    </a:lnTo>
                    <a:lnTo>
                      <a:pt x="88" y="1136"/>
                    </a:lnTo>
                    <a:lnTo>
                      <a:pt x="56" y="1208"/>
                    </a:lnTo>
                    <a:lnTo>
                      <a:pt x="28" y="1277"/>
                    </a:lnTo>
                    <a:lnTo>
                      <a:pt x="0" y="1354"/>
                    </a:lnTo>
                    <a:lnTo>
                      <a:pt x="32" y="1362"/>
                    </a:lnTo>
                    <a:lnTo>
                      <a:pt x="60" y="1293"/>
                    </a:lnTo>
                    <a:lnTo>
                      <a:pt x="88" y="1221"/>
                    </a:lnTo>
                    <a:lnTo>
                      <a:pt x="120" y="1152"/>
                    </a:lnTo>
                    <a:lnTo>
                      <a:pt x="157" y="1084"/>
                    </a:lnTo>
                    <a:lnTo>
                      <a:pt x="193" y="1019"/>
                    </a:lnTo>
                    <a:lnTo>
                      <a:pt x="229" y="955"/>
                    </a:lnTo>
                    <a:lnTo>
                      <a:pt x="274" y="890"/>
                    </a:lnTo>
                    <a:lnTo>
                      <a:pt x="318" y="830"/>
                    </a:lnTo>
                    <a:lnTo>
                      <a:pt x="362" y="769"/>
                    </a:lnTo>
                    <a:lnTo>
                      <a:pt x="411" y="713"/>
                    </a:lnTo>
                    <a:lnTo>
                      <a:pt x="463" y="656"/>
                    </a:lnTo>
                    <a:lnTo>
                      <a:pt x="515" y="600"/>
                    </a:lnTo>
                    <a:lnTo>
                      <a:pt x="568" y="552"/>
                    </a:lnTo>
                    <a:lnTo>
                      <a:pt x="628" y="499"/>
                    </a:lnTo>
                    <a:lnTo>
                      <a:pt x="685" y="451"/>
                    </a:lnTo>
                    <a:lnTo>
                      <a:pt x="745" y="407"/>
                    </a:lnTo>
                    <a:lnTo>
                      <a:pt x="806" y="362"/>
                    </a:lnTo>
                    <a:lnTo>
                      <a:pt x="870" y="322"/>
                    </a:lnTo>
                    <a:lnTo>
                      <a:pt x="934" y="286"/>
                    </a:lnTo>
                    <a:lnTo>
                      <a:pt x="1003" y="249"/>
                    </a:lnTo>
                    <a:lnTo>
                      <a:pt x="1072" y="217"/>
                    </a:lnTo>
                    <a:lnTo>
                      <a:pt x="1140" y="185"/>
                    </a:lnTo>
                    <a:lnTo>
                      <a:pt x="1213" y="157"/>
                    </a:lnTo>
                    <a:lnTo>
                      <a:pt x="1285" y="133"/>
                    </a:lnTo>
                    <a:lnTo>
                      <a:pt x="1358" y="108"/>
                    </a:lnTo>
                    <a:lnTo>
                      <a:pt x="1434" y="88"/>
                    </a:lnTo>
                    <a:lnTo>
                      <a:pt x="1507" y="72"/>
                    </a:lnTo>
                    <a:lnTo>
                      <a:pt x="1583" y="56"/>
                    </a:lnTo>
                    <a:lnTo>
                      <a:pt x="1664" y="48"/>
                    </a:lnTo>
                    <a:lnTo>
                      <a:pt x="1740" y="40"/>
                    </a:lnTo>
                    <a:lnTo>
                      <a:pt x="1821" y="32"/>
                    </a:lnTo>
                    <a:lnTo>
                      <a:pt x="1902" y="32"/>
                    </a:lnTo>
                    <a:lnTo>
                      <a:pt x="190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3" name="Freeform 15">
                <a:extLst>
                  <a:ext uri="{FF2B5EF4-FFF2-40B4-BE49-F238E27FC236}">
                    <a16:creationId xmlns:a16="http://schemas.microsoft.com/office/drawing/2014/main" id="{655E13A4-A701-A470-BF6B-541EC9727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8544"/>
                <a:ext cx="1910" cy="1374"/>
              </a:xfrm>
              <a:custGeom>
                <a:avLst/>
                <a:gdLst>
                  <a:gd name="T0" fmla="*/ 1902 w 1910"/>
                  <a:gd name="T1" fmla="*/ 1354 h 1374"/>
                  <a:gd name="T2" fmla="*/ 1845 w 1910"/>
                  <a:gd name="T3" fmla="*/ 1208 h 1374"/>
                  <a:gd name="T4" fmla="*/ 1777 w 1910"/>
                  <a:gd name="T5" fmla="*/ 1067 h 1374"/>
                  <a:gd name="T6" fmla="*/ 1700 w 1910"/>
                  <a:gd name="T7" fmla="*/ 934 h 1374"/>
                  <a:gd name="T8" fmla="*/ 1612 w 1910"/>
                  <a:gd name="T9" fmla="*/ 810 h 1374"/>
                  <a:gd name="T10" fmla="*/ 1515 w 1910"/>
                  <a:gd name="T11" fmla="*/ 689 h 1374"/>
                  <a:gd name="T12" fmla="*/ 1410 w 1910"/>
                  <a:gd name="T13" fmla="*/ 576 h 1374"/>
                  <a:gd name="T14" fmla="*/ 1297 w 1910"/>
                  <a:gd name="T15" fmla="*/ 475 h 1374"/>
                  <a:gd name="T16" fmla="*/ 1176 w 1910"/>
                  <a:gd name="T17" fmla="*/ 378 h 1374"/>
                  <a:gd name="T18" fmla="*/ 1048 w 1910"/>
                  <a:gd name="T19" fmla="*/ 294 h 1374"/>
                  <a:gd name="T20" fmla="*/ 915 w 1910"/>
                  <a:gd name="T21" fmla="*/ 217 h 1374"/>
                  <a:gd name="T22" fmla="*/ 773 w 1910"/>
                  <a:gd name="T23" fmla="*/ 153 h 1374"/>
                  <a:gd name="T24" fmla="*/ 628 w 1910"/>
                  <a:gd name="T25" fmla="*/ 100 h 1374"/>
                  <a:gd name="T26" fmla="*/ 479 w 1910"/>
                  <a:gd name="T27" fmla="*/ 56 h 1374"/>
                  <a:gd name="T28" fmla="*/ 322 w 1910"/>
                  <a:gd name="T29" fmla="*/ 24 h 1374"/>
                  <a:gd name="T30" fmla="*/ 161 w 1910"/>
                  <a:gd name="T31" fmla="*/ 4 h 1374"/>
                  <a:gd name="T32" fmla="*/ 0 w 1910"/>
                  <a:gd name="T33" fmla="*/ 0 h 1374"/>
                  <a:gd name="T34" fmla="*/ 80 w 1910"/>
                  <a:gd name="T35" fmla="*/ 32 h 1374"/>
                  <a:gd name="T36" fmla="*/ 237 w 1910"/>
                  <a:gd name="T37" fmla="*/ 48 h 1374"/>
                  <a:gd name="T38" fmla="*/ 395 w 1910"/>
                  <a:gd name="T39" fmla="*/ 72 h 1374"/>
                  <a:gd name="T40" fmla="*/ 544 w 1910"/>
                  <a:gd name="T41" fmla="*/ 108 h 1374"/>
                  <a:gd name="T42" fmla="*/ 689 w 1910"/>
                  <a:gd name="T43" fmla="*/ 157 h 1374"/>
                  <a:gd name="T44" fmla="*/ 830 w 1910"/>
                  <a:gd name="T45" fmla="*/ 217 h 1374"/>
                  <a:gd name="T46" fmla="*/ 967 w 1910"/>
                  <a:gd name="T47" fmla="*/ 286 h 1374"/>
                  <a:gd name="T48" fmla="*/ 1096 w 1910"/>
                  <a:gd name="T49" fmla="*/ 362 h 1374"/>
                  <a:gd name="T50" fmla="*/ 1217 w 1910"/>
                  <a:gd name="T51" fmla="*/ 451 h 1374"/>
                  <a:gd name="T52" fmla="*/ 1330 w 1910"/>
                  <a:gd name="T53" fmla="*/ 552 h 1374"/>
                  <a:gd name="T54" fmla="*/ 1438 w 1910"/>
                  <a:gd name="T55" fmla="*/ 656 h 1374"/>
                  <a:gd name="T56" fmla="*/ 1539 w 1910"/>
                  <a:gd name="T57" fmla="*/ 769 h 1374"/>
                  <a:gd name="T58" fmla="*/ 1628 w 1910"/>
                  <a:gd name="T59" fmla="*/ 890 h 1374"/>
                  <a:gd name="T60" fmla="*/ 1708 w 1910"/>
                  <a:gd name="T61" fmla="*/ 1019 h 1374"/>
                  <a:gd name="T62" fmla="*/ 1781 w 1910"/>
                  <a:gd name="T63" fmla="*/ 1152 h 1374"/>
                  <a:gd name="T64" fmla="*/ 1841 w 1910"/>
                  <a:gd name="T65" fmla="*/ 1293 h 1374"/>
                  <a:gd name="T66" fmla="*/ 1886 w 1910"/>
                  <a:gd name="T67" fmla="*/ 1341 h 1374"/>
                  <a:gd name="T68" fmla="*/ 1910 w 1910"/>
                  <a:gd name="T69" fmla="*/ 1374 h 1374"/>
                  <a:gd name="T70" fmla="*/ 1886 w 1910"/>
                  <a:gd name="T71" fmla="*/ 1374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10" h="1374">
                    <a:moveTo>
                      <a:pt x="1886" y="1374"/>
                    </a:moveTo>
                    <a:lnTo>
                      <a:pt x="1902" y="1354"/>
                    </a:lnTo>
                    <a:lnTo>
                      <a:pt x="1874" y="1277"/>
                    </a:lnTo>
                    <a:lnTo>
                      <a:pt x="1845" y="1208"/>
                    </a:lnTo>
                    <a:lnTo>
                      <a:pt x="1813" y="1136"/>
                    </a:lnTo>
                    <a:lnTo>
                      <a:pt x="1777" y="1067"/>
                    </a:lnTo>
                    <a:lnTo>
                      <a:pt x="1741" y="999"/>
                    </a:lnTo>
                    <a:lnTo>
                      <a:pt x="1700" y="934"/>
                    </a:lnTo>
                    <a:lnTo>
                      <a:pt x="1656" y="870"/>
                    </a:lnTo>
                    <a:lnTo>
                      <a:pt x="1612" y="810"/>
                    </a:lnTo>
                    <a:lnTo>
                      <a:pt x="1563" y="749"/>
                    </a:lnTo>
                    <a:lnTo>
                      <a:pt x="1515" y="689"/>
                    </a:lnTo>
                    <a:lnTo>
                      <a:pt x="1463" y="632"/>
                    </a:lnTo>
                    <a:lnTo>
                      <a:pt x="1410" y="576"/>
                    </a:lnTo>
                    <a:lnTo>
                      <a:pt x="1354" y="523"/>
                    </a:lnTo>
                    <a:lnTo>
                      <a:pt x="1297" y="475"/>
                    </a:lnTo>
                    <a:lnTo>
                      <a:pt x="1237" y="427"/>
                    </a:lnTo>
                    <a:lnTo>
                      <a:pt x="1176" y="378"/>
                    </a:lnTo>
                    <a:lnTo>
                      <a:pt x="1112" y="334"/>
                    </a:lnTo>
                    <a:lnTo>
                      <a:pt x="1048" y="294"/>
                    </a:lnTo>
                    <a:lnTo>
                      <a:pt x="983" y="254"/>
                    </a:lnTo>
                    <a:lnTo>
                      <a:pt x="915" y="217"/>
                    </a:lnTo>
                    <a:lnTo>
                      <a:pt x="846" y="185"/>
                    </a:lnTo>
                    <a:lnTo>
                      <a:pt x="773" y="153"/>
                    </a:lnTo>
                    <a:lnTo>
                      <a:pt x="701" y="125"/>
                    </a:lnTo>
                    <a:lnTo>
                      <a:pt x="628" y="100"/>
                    </a:lnTo>
                    <a:lnTo>
                      <a:pt x="552" y="76"/>
                    </a:lnTo>
                    <a:lnTo>
                      <a:pt x="479" y="56"/>
                    </a:lnTo>
                    <a:lnTo>
                      <a:pt x="399" y="40"/>
                    </a:lnTo>
                    <a:lnTo>
                      <a:pt x="322" y="24"/>
                    </a:lnTo>
                    <a:lnTo>
                      <a:pt x="242" y="12"/>
                    </a:lnTo>
                    <a:lnTo>
                      <a:pt x="161" y="4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80" y="32"/>
                    </a:lnTo>
                    <a:lnTo>
                      <a:pt x="161" y="40"/>
                    </a:lnTo>
                    <a:lnTo>
                      <a:pt x="237" y="48"/>
                    </a:lnTo>
                    <a:lnTo>
                      <a:pt x="318" y="56"/>
                    </a:lnTo>
                    <a:lnTo>
                      <a:pt x="395" y="72"/>
                    </a:lnTo>
                    <a:lnTo>
                      <a:pt x="471" y="88"/>
                    </a:lnTo>
                    <a:lnTo>
                      <a:pt x="544" y="108"/>
                    </a:lnTo>
                    <a:lnTo>
                      <a:pt x="616" y="133"/>
                    </a:lnTo>
                    <a:lnTo>
                      <a:pt x="689" y="157"/>
                    </a:lnTo>
                    <a:lnTo>
                      <a:pt x="761" y="185"/>
                    </a:lnTo>
                    <a:lnTo>
                      <a:pt x="830" y="217"/>
                    </a:lnTo>
                    <a:lnTo>
                      <a:pt x="898" y="249"/>
                    </a:lnTo>
                    <a:lnTo>
                      <a:pt x="967" y="286"/>
                    </a:lnTo>
                    <a:lnTo>
                      <a:pt x="1031" y="322"/>
                    </a:lnTo>
                    <a:lnTo>
                      <a:pt x="1096" y="362"/>
                    </a:lnTo>
                    <a:lnTo>
                      <a:pt x="1156" y="407"/>
                    </a:lnTo>
                    <a:lnTo>
                      <a:pt x="1217" y="451"/>
                    </a:lnTo>
                    <a:lnTo>
                      <a:pt x="1273" y="499"/>
                    </a:lnTo>
                    <a:lnTo>
                      <a:pt x="1330" y="552"/>
                    </a:lnTo>
                    <a:lnTo>
                      <a:pt x="1386" y="600"/>
                    </a:lnTo>
                    <a:lnTo>
                      <a:pt x="1438" y="656"/>
                    </a:lnTo>
                    <a:lnTo>
                      <a:pt x="1491" y="713"/>
                    </a:lnTo>
                    <a:lnTo>
                      <a:pt x="1539" y="769"/>
                    </a:lnTo>
                    <a:lnTo>
                      <a:pt x="1584" y="830"/>
                    </a:lnTo>
                    <a:lnTo>
                      <a:pt x="1628" y="890"/>
                    </a:lnTo>
                    <a:lnTo>
                      <a:pt x="1672" y="955"/>
                    </a:lnTo>
                    <a:lnTo>
                      <a:pt x="1708" y="1019"/>
                    </a:lnTo>
                    <a:lnTo>
                      <a:pt x="1745" y="1084"/>
                    </a:lnTo>
                    <a:lnTo>
                      <a:pt x="1781" y="1152"/>
                    </a:lnTo>
                    <a:lnTo>
                      <a:pt x="1813" y="1221"/>
                    </a:lnTo>
                    <a:lnTo>
                      <a:pt x="1841" y="1293"/>
                    </a:lnTo>
                    <a:lnTo>
                      <a:pt x="1870" y="1362"/>
                    </a:lnTo>
                    <a:lnTo>
                      <a:pt x="1886" y="1341"/>
                    </a:lnTo>
                    <a:lnTo>
                      <a:pt x="1886" y="1374"/>
                    </a:lnTo>
                    <a:lnTo>
                      <a:pt x="1910" y="1374"/>
                    </a:lnTo>
                    <a:lnTo>
                      <a:pt x="1902" y="1354"/>
                    </a:lnTo>
                    <a:lnTo>
                      <a:pt x="1886" y="1374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4" name="Freeform 16">
                <a:extLst>
                  <a:ext uri="{FF2B5EF4-FFF2-40B4-BE49-F238E27FC236}">
                    <a16:creationId xmlns:a16="http://schemas.microsoft.com/office/drawing/2014/main" id="{48D41AF3-6B32-CFBA-95B7-69577AC63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9885"/>
                <a:ext cx="443" cy="556"/>
              </a:xfrm>
              <a:custGeom>
                <a:avLst/>
                <a:gdLst>
                  <a:gd name="T0" fmla="*/ 435 w 443"/>
                  <a:gd name="T1" fmla="*/ 69 h 556"/>
                  <a:gd name="T2" fmla="*/ 298 w 443"/>
                  <a:gd name="T3" fmla="*/ 77 h 556"/>
                  <a:gd name="T4" fmla="*/ 0 w 443"/>
                  <a:gd name="T5" fmla="*/ 436 h 556"/>
                  <a:gd name="T6" fmla="*/ 145 w 443"/>
                  <a:gd name="T7" fmla="*/ 556 h 556"/>
                  <a:gd name="T8" fmla="*/ 443 w 443"/>
                  <a:gd name="T9" fmla="*/ 198 h 556"/>
                  <a:gd name="T10" fmla="*/ 306 w 443"/>
                  <a:gd name="T11" fmla="*/ 206 h 556"/>
                  <a:gd name="T12" fmla="*/ 435 w 443"/>
                  <a:gd name="T13" fmla="*/ 69 h 556"/>
                  <a:gd name="T14" fmla="*/ 362 w 443"/>
                  <a:gd name="T15" fmla="*/ 0 h 556"/>
                  <a:gd name="T16" fmla="*/ 298 w 443"/>
                  <a:gd name="T17" fmla="*/ 77 h 556"/>
                  <a:gd name="T18" fmla="*/ 435 w 443"/>
                  <a:gd name="T19" fmla="*/ 69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3" h="556">
                    <a:moveTo>
                      <a:pt x="435" y="69"/>
                    </a:moveTo>
                    <a:lnTo>
                      <a:pt x="298" y="77"/>
                    </a:lnTo>
                    <a:lnTo>
                      <a:pt x="0" y="436"/>
                    </a:lnTo>
                    <a:lnTo>
                      <a:pt x="145" y="556"/>
                    </a:lnTo>
                    <a:lnTo>
                      <a:pt x="443" y="198"/>
                    </a:lnTo>
                    <a:lnTo>
                      <a:pt x="306" y="206"/>
                    </a:lnTo>
                    <a:lnTo>
                      <a:pt x="435" y="69"/>
                    </a:lnTo>
                    <a:lnTo>
                      <a:pt x="362" y="0"/>
                    </a:lnTo>
                    <a:lnTo>
                      <a:pt x="298" y="77"/>
                    </a:lnTo>
                    <a:lnTo>
                      <a:pt x="435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5" name="Freeform 17">
                <a:extLst>
                  <a:ext uri="{FF2B5EF4-FFF2-40B4-BE49-F238E27FC236}">
                    <a16:creationId xmlns:a16="http://schemas.microsoft.com/office/drawing/2014/main" id="{E4AE72C8-33C1-3093-DF51-8C4404BC3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5" y="9954"/>
                <a:ext cx="995" cy="911"/>
              </a:xfrm>
              <a:custGeom>
                <a:avLst/>
                <a:gdLst>
                  <a:gd name="T0" fmla="*/ 983 w 995"/>
                  <a:gd name="T1" fmla="*/ 862 h 911"/>
                  <a:gd name="T2" fmla="*/ 955 w 995"/>
                  <a:gd name="T3" fmla="*/ 770 h 911"/>
                  <a:gd name="T4" fmla="*/ 129 w 995"/>
                  <a:gd name="T5" fmla="*/ 0 h 911"/>
                  <a:gd name="T6" fmla="*/ 0 w 995"/>
                  <a:gd name="T7" fmla="*/ 137 h 911"/>
                  <a:gd name="T8" fmla="*/ 826 w 995"/>
                  <a:gd name="T9" fmla="*/ 911 h 911"/>
                  <a:gd name="T10" fmla="*/ 802 w 995"/>
                  <a:gd name="T11" fmla="*/ 818 h 911"/>
                  <a:gd name="T12" fmla="*/ 983 w 995"/>
                  <a:gd name="T13" fmla="*/ 862 h 911"/>
                  <a:gd name="T14" fmla="*/ 995 w 995"/>
                  <a:gd name="T15" fmla="*/ 810 h 911"/>
                  <a:gd name="T16" fmla="*/ 955 w 995"/>
                  <a:gd name="T17" fmla="*/ 770 h 911"/>
                  <a:gd name="T18" fmla="*/ 983 w 995"/>
                  <a:gd name="T19" fmla="*/ 862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95" h="911">
                    <a:moveTo>
                      <a:pt x="983" y="862"/>
                    </a:moveTo>
                    <a:lnTo>
                      <a:pt x="955" y="770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826" y="911"/>
                    </a:lnTo>
                    <a:lnTo>
                      <a:pt x="802" y="818"/>
                    </a:lnTo>
                    <a:lnTo>
                      <a:pt x="983" y="862"/>
                    </a:lnTo>
                    <a:lnTo>
                      <a:pt x="995" y="810"/>
                    </a:lnTo>
                    <a:lnTo>
                      <a:pt x="955" y="770"/>
                    </a:lnTo>
                    <a:lnTo>
                      <a:pt x="983" y="8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6" name="Freeform 18">
                <a:extLst>
                  <a:ext uri="{FF2B5EF4-FFF2-40B4-BE49-F238E27FC236}">
                    <a16:creationId xmlns:a16="http://schemas.microsoft.com/office/drawing/2014/main" id="{9F575CF1-76FC-C2FD-FD4E-8465F49C4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772"/>
                <a:ext cx="1156" cy="963"/>
              </a:xfrm>
              <a:custGeom>
                <a:avLst/>
                <a:gdLst>
                  <a:gd name="T0" fmla="*/ 0 w 1156"/>
                  <a:gd name="T1" fmla="*/ 963 h 963"/>
                  <a:gd name="T2" fmla="*/ 52 w 1156"/>
                  <a:gd name="T3" fmla="*/ 963 h 963"/>
                  <a:gd name="T4" fmla="*/ 104 w 1156"/>
                  <a:gd name="T5" fmla="*/ 959 h 963"/>
                  <a:gd name="T6" fmla="*/ 157 w 1156"/>
                  <a:gd name="T7" fmla="*/ 955 h 963"/>
                  <a:gd name="T8" fmla="*/ 209 w 1156"/>
                  <a:gd name="T9" fmla="*/ 947 h 963"/>
                  <a:gd name="T10" fmla="*/ 306 w 1156"/>
                  <a:gd name="T11" fmla="*/ 923 h 963"/>
                  <a:gd name="T12" fmla="*/ 403 w 1156"/>
                  <a:gd name="T13" fmla="*/ 894 h 963"/>
                  <a:gd name="T14" fmla="*/ 495 w 1156"/>
                  <a:gd name="T15" fmla="*/ 854 h 963"/>
                  <a:gd name="T16" fmla="*/ 584 w 1156"/>
                  <a:gd name="T17" fmla="*/ 810 h 963"/>
                  <a:gd name="T18" fmla="*/ 665 w 1156"/>
                  <a:gd name="T19" fmla="*/ 757 h 963"/>
                  <a:gd name="T20" fmla="*/ 745 w 1156"/>
                  <a:gd name="T21" fmla="*/ 697 h 963"/>
                  <a:gd name="T22" fmla="*/ 818 w 1156"/>
                  <a:gd name="T23" fmla="*/ 632 h 963"/>
                  <a:gd name="T24" fmla="*/ 886 w 1156"/>
                  <a:gd name="T25" fmla="*/ 564 h 963"/>
                  <a:gd name="T26" fmla="*/ 951 w 1156"/>
                  <a:gd name="T27" fmla="*/ 487 h 963"/>
                  <a:gd name="T28" fmla="*/ 1003 w 1156"/>
                  <a:gd name="T29" fmla="*/ 407 h 963"/>
                  <a:gd name="T30" fmla="*/ 1056 w 1156"/>
                  <a:gd name="T31" fmla="*/ 322 h 963"/>
                  <a:gd name="T32" fmla="*/ 1096 w 1156"/>
                  <a:gd name="T33" fmla="*/ 234 h 963"/>
                  <a:gd name="T34" fmla="*/ 1132 w 1156"/>
                  <a:gd name="T35" fmla="*/ 141 h 963"/>
                  <a:gd name="T36" fmla="*/ 1156 w 1156"/>
                  <a:gd name="T37" fmla="*/ 44 h 963"/>
                  <a:gd name="T38" fmla="*/ 975 w 1156"/>
                  <a:gd name="T39" fmla="*/ 0 h 963"/>
                  <a:gd name="T40" fmla="*/ 951 w 1156"/>
                  <a:gd name="T41" fmla="*/ 80 h 963"/>
                  <a:gd name="T42" fmla="*/ 923 w 1156"/>
                  <a:gd name="T43" fmla="*/ 161 h 963"/>
                  <a:gd name="T44" fmla="*/ 886 w 1156"/>
                  <a:gd name="T45" fmla="*/ 234 h 963"/>
                  <a:gd name="T46" fmla="*/ 846 w 1156"/>
                  <a:gd name="T47" fmla="*/ 306 h 963"/>
                  <a:gd name="T48" fmla="*/ 798 w 1156"/>
                  <a:gd name="T49" fmla="*/ 375 h 963"/>
                  <a:gd name="T50" fmla="*/ 745 w 1156"/>
                  <a:gd name="T51" fmla="*/ 439 h 963"/>
                  <a:gd name="T52" fmla="*/ 689 w 1156"/>
                  <a:gd name="T53" fmla="*/ 495 h 963"/>
                  <a:gd name="T54" fmla="*/ 624 w 1156"/>
                  <a:gd name="T55" fmla="*/ 552 h 963"/>
                  <a:gd name="T56" fmla="*/ 560 w 1156"/>
                  <a:gd name="T57" fmla="*/ 600 h 963"/>
                  <a:gd name="T58" fmla="*/ 487 w 1156"/>
                  <a:gd name="T59" fmla="*/ 645 h 963"/>
                  <a:gd name="T60" fmla="*/ 415 w 1156"/>
                  <a:gd name="T61" fmla="*/ 685 h 963"/>
                  <a:gd name="T62" fmla="*/ 338 w 1156"/>
                  <a:gd name="T63" fmla="*/ 713 h 963"/>
                  <a:gd name="T64" fmla="*/ 258 w 1156"/>
                  <a:gd name="T65" fmla="*/ 741 h 963"/>
                  <a:gd name="T66" fmla="*/ 173 w 1156"/>
                  <a:gd name="T67" fmla="*/ 757 h 963"/>
                  <a:gd name="T68" fmla="*/ 133 w 1156"/>
                  <a:gd name="T69" fmla="*/ 765 h 963"/>
                  <a:gd name="T70" fmla="*/ 88 w 1156"/>
                  <a:gd name="T71" fmla="*/ 769 h 963"/>
                  <a:gd name="T72" fmla="*/ 44 w 1156"/>
                  <a:gd name="T73" fmla="*/ 773 h 963"/>
                  <a:gd name="T74" fmla="*/ 0 w 1156"/>
                  <a:gd name="T75" fmla="*/ 773 h 963"/>
                  <a:gd name="T76" fmla="*/ 0 w 1156"/>
                  <a:gd name="T77" fmla="*/ 963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56" h="963">
                    <a:moveTo>
                      <a:pt x="0" y="963"/>
                    </a:moveTo>
                    <a:lnTo>
                      <a:pt x="52" y="963"/>
                    </a:lnTo>
                    <a:lnTo>
                      <a:pt x="104" y="959"/>
                    </a:lnTo>
                    <a:lnTo>
                      <a:pt x="157" y="955"/>
                    </a:lnTo>
                    <a:lnTo>
                      <a:pt x="209" y="947"/>
                    </a:lnTo>
                    <a:lnTo>
                      <a:pt x="306" y="923"/>
                    </a:lnTo>
                    <a:lnTo>
                      <a:pt x="403" y="894"/>
                    </a:lnTo>
                    <a:lnTo>
                      <a:pt x="495" y="854"/>
                    </a:lnTo>
                    <a:lnTo>
                      <a:pt x="584" y="810"/>
                    </a:lnTo>
                    <a:lnTo>
                      <a:pt x="665" y="757"/>
                    </a:lnTo>
                    <a:lnTo>
                      <a:pt x="745" y="697"/>
                    </a:lnTo>
                    <a:lnTo>
                      <a:pt x="818" y="632"/>
                    </a:lnTo>
                    <a:lnTo>
                      <a:pt x="886" y="564"/>
                    </a:lnTo>
                    <a:lnTo>
                      <a:pt x="951" y="487"/>
                    </a:lnTo>
                    <a:lnTo>
                      <a:pt x="1003" y="407"/>
                    </a:lnTo>
                    <a:lnTo>
                      <a:pt x="1056" y="322"/>
                    </a:lnTo>
                    <a:lnTo>
                      <a:pt x="1096" y="234"/>
                    </a:lnTo>
                    <a:lnTo>
                      <a:pt x="1132" y="141"/>
                    </a:lnTo>
                    <a:lnTo>
                      <a:pt x="1156" y="44"/>
                    </a:lnTo>
                    <a:lnTo>
                      <a:pt x="975" y="0"/>
                    </a:lnTo>
                    <a:lnTo>
                      <a:pt x="951" y="80"/>
                    </a:lnTo>
                    <a:lnTo>
                      <a:pt x="923" y="161"/>
                    </a:lnTo>
                    <a:lnTo>
                      <a:pt x="886" y="234"/>
                    </a:lnTo>
                    <a:lnTo>
                      <a:pt x="846" y="306"/>
                    </a:lnTo>
                    <a:lnTo>
                      <a:pt x="798" y="375"/>
                    </a:lnTo>
                    <a:lnTo>
                      <a:pt x="745" y="439"/>
                    </a:lnTo>
                    <a:lnTo>
                      <a:pt x="689" y="495"/>
                    </a:lnTo>
                    <a:lnTo>
                      <a:pt x="624" y="552"/>
                    </a:lnTo>
                    <a:lnTo>
                      <a:pt x="560" y="600"/>
                    </a:lnTo>
                    <a:lnTo>
                      <a:pt x="487" y="645"/>
                    </a:lnTo>
                    <a:lnTo>
                      <a:pt x="415" y="685"/>
                    </a:lnTo>
                    <a:lnTo>
                      <a:pt x="338" y="713"/>
                    </a:lnTo>
                    <a:lnTo>
                      <a:pt x="258" y="741"/>
                    </a:lnTo>
                    <a:lnTo>
                      <a:pt x="173" y="757"/>
                    </a:lnTo>
                    <a:lnTo>
                      <a:pt x="133" y="765"/>
                    </a:lnTo>
                    <a:lnTo>
                      <a:pt x="88" y="769"/>
                    </a:lnTo>
                    <a:lnTo>
                      <a:pt x="44" y="773"/>
                    </a:lnTo>
                    <a:lnTo>
                      <a:pt x="0" y="773"/>
                    </a:lnTo>
                    <a:lnTo>
                      <a:pt x="0" y="9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7" name="Freeform 19">
                <a:extLst>
                  <a:ext uri="{FF2B5EF4-FFF2-40B4-BE49-F238E27FC236}">
                    <a16:creationId xmlns:a16="http://schemas.microsoft.com/office/drawing/2014/main" id="{8F9785EA-F988-0090-AD3F-D9A4D8AA5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7" y="10506"/>
                <a:ext cx="1185" cy="1229"/>
              </a:xfrm>
              <a:custGeom>
                <a:avLst/>
                <a:gdLst>
                  <a:gd name="T0" fmla="*/ 4 w 1185"/>
                  <a:gd name="T1" fmla="*/ 101 h 1229"/>
                  <a:gd name="T2" fmla="*/ 16 w 1185"/>
                  <a:gd name="T3" fmla="*/ 213 h 1229"/>
                  <a:gd name="T4" fmla="*/ 40 w 1185"/>
                  <a:gd name="T5" fmla="*/ 326 h 1229"/>
                  <a:gd name="T6" fmla="*/ 72 w 1185"/>
                  <a:gd name="T7" fmla="*/ 435 h 1229"/>
                  <a:gd name="T8" fmla="*/ 117 w 1185"/>
                  <a:gd name="T9" fmla="*/ 540 h 1229"/>
                  <a:gd name="T10" fmla="*/ 169 w 1185"/>
                  <a:gd name="T11" fmla="*/ 637 h 1229"/>
                  <a:gd name="T12" fmla="*/ 230 w 1185"/>
                  <a:gd name="T13" fmla="*/ 729 h 1229"/>
                  <a:gd name="T14" fmla="*/ 298 w 1185"/>
                  <a:gd name="T15" fmla="*/ 818 h 1229"/>
                  <a:gd name="T16" fmla="*/ 371 w 1185"/>
                  <a:gd name="T17" fmla="*/ 898 h 1229"/>
                  <a:gd name="T18" fmla="*/ 455 w 1185"/>
                  <a:gd name="T19" fmla="*/ 971 h 1229"/>
                  <a:gd name="T20" fmla="*/ 544 w 1185"/>
                  <a:gd name="T21" fmla="*/ 1035 h 1229"/>
                  <a:gd name="T22" fmla="*/ 641 w 1185"/>
                  <a:gd name="T23" fmla="*/ 1092 h 1229"/>
                  <a:gd name="T24" fmla="*/ 741 w 1185"/>
                  <a:gd name="T25" fmla="*/ 1140 h 1229"/>
                  <a:gd name="T26" fmla="*/ 846 w 1185"/>
                  <a:gd name="T27" fmla="*/ 1176 h 1229"/>
                  <a:gd name="T28" fmla="*/ 955 w 1185"/>
                  <a:gd name="T29" fmla="*/ 1205 h 1229"/>
                  <a:gd name="T30" fmla="*/ 1068 w 1185"/>
                  <a:gd name="T31" fmla="*/ 1225 h 1229"/>
                  <a:gd name="T32" fmla="*/ 1185 w 1185"/>
                  <a:gd name="T33" fmla="*/ 1229 h 1229"/>
                  <a:gd name="T34" fmla="*/ 1136 w 1185"/>
                  <a:gd name="T35" fmla="*/ 1039 h 1229"/>
                  <a:gd name="T36" fmla="*/ 1040 w 1185"/>
                  <a:gd name="T37" fmla="*/ 1027 h 1229"/>
                  <a:gd name="T38" fmla="*/ 947 w 1185"/>
                  <a:gd name="T39" fmla="*/ 1011 h 1229"/>
                  <a:gd name="T40" fmla="*/ 854 w 1185"/>
                  <a:gd name="T41" fmla="*/ 983 h 1229"/>
                  <a:gd name="T42" fmla="*/ 770 w 1185"/>
                  <a:gd name="T43" fmla="*/ 947 h 1229"/>
                  <a:gd name="T44" fmla="*/ 689 w 1185"/>
                  <a:gd name="T45" fmla="*/ 903 h 1229"/>
                  <a:gd name="T46" fmla="*/ 608 w 1185"/>
                  <a:gd name="T47" fmla="*/ 850 h 1229"/>
                  <a:gd name="T48" fmla="*/ 540 w 1185"/>
                  <a:gd name="T49" fmla="*/ 794 h 1229"/>
                  <a:gd name="T50" fmla="*/ 471 w 1185"/>
                  <a:gd name="T51" fmla="*/ 729 h 1229"/>
                  <a:gd name="T52" fmla="*/ 411 w 1185"/>
                  <a:gd name="T53" fmla="*/ 657 h 1229"/>
                  <a:gd name="T54" fmla="*/ 355 w 1185"/>
                  <a:gd name="T55" fmla="*/ 580 h 1229"/>
                  <a:gd name="T56" fmla="*/ 310 w 1185"/>
                  <a:gd name="T57" fmla="*/ 500 h 1229"/>
                  <a:gd name="T58" fmla="*/ 270 w 1185"/>
                  <a:gd name="T59" fmla="*/ 415 h 1229"/>
                  <a:gd name="T60" fmla="*/ 238 w 1185"/>
                  <a:gd name="T61" fmla="*/ 326 h 1229"/>
                  <a:gd name="T62" fmla="*/ 213 w 1185"/>
                  <a:gd name="T63" fmla="*/ 234 h 1229"/>
                  <a:gd name="T64" fmla="*/ 197 w 1185"/>
                  <a:gd name="T65" fmla="*/ 137 h 1229"/>
                  <a:gd name="T66" fmla="*/ 101 w 1185"/>
                  <a:gd name="T67" fmla="*/ 189 h 1229"/>
                  <a:gd name="T68" fmla="*/ 0 w 1185"/>
                  <a:gd name="T69" fmla="*/ 0 h 1229"/>
                  <a:gd name="T70" fmla="*/ 101 w 1185"/>
                  <a:gd name="T71" fmla="*/ 0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85" h="1229">
                    <a:moveTo>
                      <a:pt x="101" y="0"/>
                    </a:moveTo>
                    <a:lnTo>
                      <a:pt x="4" y="101"/>
                    </a:lnTo>
                    <a:lnTo>
                      <a:pt x="12" y="157"/>
                    </a:lnTo>
                    <a:lnTo>
                      <a:pt x="16" y="213"/>
                    </a:lnTo>
                    <a:lnTo>
                      <a:pt x="28" y="270"/>
                    </a:lnTo>
                    <a:lnTo>
                      <a:pt x="40" y="326"/>
                    </a:lnTo>
                    <a:lnTo>
                      <a:pt x="56" y="383"/>
                    </a:lnTo>
                    <a:lnTo>
                      <a:pt x="72" y="435"/>
                    </a:lnTo>
                    <a:lnTo>
                      <a:pt x="93" y="487"/>
                    </a:lnTo>
                    <a:lnTo>
                      <a:pt x="117" y="540"/>
                    </a:lnTo>
                    <a:lnTo>
                      <a:pt x="141" y="588"/>
                    </a:lnTo>
                    <a:lnTo>
                      <a:pt x="169" y="637"/>
                    </a:lnTo>
                    <a:lnTo>
                      <a:pt x="197" y="685"/>
                    </a:lnTo>
                    <a:lnTo>
                      <a:pt x="230" y="729"/>
                    </a:lnTo>
                    <a:lnTo>
                      <a:pt x="262" y="774"/>
                    </a:lnTo>
                    <a:lnTo>
                      <a:pt x="298" y="818"/>
                    </a:lnTo>
                    <a:lnTo>
                      <a:pt x="334" y="858"/>
                    </a:lnTo>
                    <a:lnTo>
                      <a:pt x="371" y="898"/>
                    </a:lnTo>
                    <a:lnTo>
                      <a:pt x="411" y="935"/>
                    </a:lnTo>
                    <a:lnTo>
                      <a:pt x="455" y="971"/>
                    </a:lnTo>
                    <a:lnTo>
                      <a:pt x="500" y="1003"/>
                    </a:lnTo>
                    <a:lnTo>
                      <a:pt x="544" y="1035"/>
                    </a:lnTo>
                    <a:lnTo>
                      <a:pt x="592" y="1064"/>
                    </a:lnTo>
                    <a:lnTo>
                      <a:pt x="641" y="1092"/>
                    </a:lnTo>
                    <a:lnTo>
                      <a:pt x="689" y="1116"/>
                    </a:lnTo>
                    <a:lnTo>
                      <a:pt x="741" y="1140"/>
                    </a:lnTo>
                    <a:lnTo>
                      <a:pt x="790" y="1160"/>
                    </a:lnTo>
                    <a:lnTo>
                      <a:pt x="846" y="1176"/>
                    </a:lnTo>
                    <a:lnTo>
                      <a:pt x="899" y="1193"/>
                    </a:lnTo>
                    <a:lnTo>
                      <a:pt x="955" y="1205"/>
                    </a:lnTo>
                    <a:lnTo>
                      <a:pt x="1011" y="1217"/>
                    </a:lnTo>
                    <a:lnTo>
                      <a:pt x="1068" y="1225"/>
                    </a:lnTo>
                    <a:lnTo>
                      <a:pt x="1128" y="1229"/>
                    </a:lnTo>
                    <a:lnTo>
                      <a:pt x="1185" y="1229"/>
                    </a:lnTo>
                    <a:lnTo>
                      <a:pt x="1185" y="1039"/>
                    </a:lnTo>
                    <a:lnTo>
                      <a:pt x="1136" y="1039"/>
                    </a:lnTo>
                    <a:lnTo>
                      <a:pt x="1088" y="1035"/>
                    </a:lnTo>
                    <a:lnTo>
                      <a:pt x="1040" y="1027"/>
                    </a:lnTo>
                    <a:lnTo>
                      <a:pt x="991" y="1019"/>
                    </a:lnTo>
                    <a:lnTo>
                      <a:pt x="947" y="1011"/>
                    </a:lnTo>
                    <a:lnTo>
                      <a:pt x="903" y="999"/>
                    </a:lnTo>
                    <a:lnTo>
                      <a:pt x="854" y="983"/>
                    </a:lnTo>
                    <a:lnTo>
                      <a:pt x="814" y="967"/>
                    </a:lnTo>
                    <a:lnTo>
                      <a:pt x="770" y="947"/>
                    </a:lnTo>
                    <a:lnTo>
                      <a:pt x="729" y="927"/>
                    </a:lnTo>
                    <a:lnTo>
                      <a:pt x="689" y="903"/>
                    </a:lnTo>
                    <a:lnTo>
                      <a:pt x="649" y="878"/>
                    </a:lnTo>
                    <a:lnTo>
                      <a:pt x="608" y="850"/>
                    </a:lnTo>
                    <a:lnTo>
                      <a:pt x="572" y="822"/>
                    </a:lnTo>
                    <a:lnTo>
                      <a:pt x="540" y="794"/>
                    </a:lnTo>
                    <a:lnTo>
                      <a:pt x="504" y="761"/>
                    </a:lnTo>
                    <a:lnTo>
                      <a:pt x="471" y="729"/>
                    </a:lnTo>
                    <a:lnTo>
                      <a:pt x="439" y="693"/>
                    </a:lnTo>
                    <a:lnTo>
                      <a:pt x="411" y="657"/>
                    </a:lnTo>
                    <a:lnTo>
                      <a:pt x="383" y="620"/>
                    </a:lnTo>
                    <a:lnTo>
                      <a:pt x="355" y="580"/>
                    </a:lnTo>
                    <a:lnTo>
                      <a:pt x="330" y="544"/>
                    </a:lnTo>
                    <a:lnTo>
                      <a:pt x="310" y="500"/>
                    </a:lnTo>
                    <a:lnTo>
                      <a:pt x="286" y="459"/>
                    </a:lnTo>
                    <a:lnTo>
                      <a:pt x="270" y="415"/>
                    </a:lnTo>
                    <a:lnTo>
                      <a:pt x="254" y="371"/>
                    </a:lnTo>
                    <a:lnTo>
                      <a:pt x="238" y="326"/>
                    </a:lnTo>
                    <a:lnTo>
                      <a:pt x="226" y="282"/>
                    </a:lnTo>
                    <a:lnTo>
                      <a:pt x="213" y="234"/>
                    </a:lnTo>
                    <a:lnTo>
                      <a:pt x="205" y="185"/>
                    </a:lnTo>
                    <a:lnTo>
                      <a:pt x="197" y="137"/>
                    </a:lnTo>
                    <a:lnTo>
                      <a:pt x="193" y="89"/>
                    </a:lnTo>
                    <a:lnTo>
                      <a:pt x="101" y="189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4" y="101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8" name="Freeform 20">
                <a:extLst>
                  <a:ext uri="{FF2B5EF4-FFF2-40B4-BE49-F238E27FC236}">
                    <a16:creationId xmlns:a16="http://schemas.microsoft.com/office/drawing/2014/main" id="{83889D50-CD8E-37EC-7EEC-FD6910983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06"/>
                <a:ext cx="600" cy="189"/>
              </a:xfrm>
              <a:custGeom>
                <a:avLst/>
                <a:gdLst>
                  <a:gd name="T0" fmla="*/ 600 w 600"/>
                  <a:gd name="T1" fmla="*/ 85 h 189"/>
                  <a:gd name="T2" fmla="*/ 503 w 600"/>
                  <a:gd name="T3" fmla="*/ 0 h 189"/>
                  <a:gd name="T4" fmla="*/ 0 w 600"/>
                  <a:gd name="T5" fmla="*/ 0 h 189"/>
                  <a:gd name="T6" fmla="*/ 0 w 600"/>
                  <a:gd name="T7" fmla="*/ 189 h 189"/>
                  <a:gd name="T8" fmla="*/ 503 w 600"/>
                  <a:gd name="T9" fmla="*/ 189 h 189"/>
                  <a:gd name="T10" fmla="*/ 411 w 600"/>
                  <a:gd name="T11" fmla="*/ 105 h 189"/>
                  <a:gd name="T12" fmla="*/ 600 w 600"/>
                  <a:gd name="T13" fmla="*/ 85 h 189"/>
                  <a:gd name="T14" fmla="*/ 592 w 600"/>
                  <a:gd name="T15" fmla="*/ 0 h 189"/>
                  <a:gd name="T16" fmla="*/ 503 w 600"/>
                  <a:gd name="T17" fmla="*/ 0 h 189"/>
                  <a:gd name="T18" fmla="*/ 600 w 600"/>
                  <a:gd name="T19" fmla="*/ 8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600" y="85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03" y="189"/>
                    </a:lnTo>
                    <a:lnTo>
                      <a:pt x="411" y="105"/>
                    </a:lnTo>
                    <a:lnTo>
                      <a:pt x="600" y="85"/>
                    </a:lnTo>
                    <a:lnTo>
                      <a:pt x="592" y="0"/>
                    </a:lnTo>
                    <a:lnTo>
                      <a:pt x="503" y="0"/>
                    </a:lnTo>
                    <a:lnTo>
                      <a:pt x="600" y="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9" name="Freeform 21">
                <a:extLst>
                  <a:ext uri="{FF2B5EF4-FFF2-40B4-BE49-F238E27FC236}">
                    <a16:creationId xmlns:a16="http://schemas.microsoft.com/office/drawing/2014/main" id="{6E0A8D4A-96A4-CD9B-CFC6-CFAB616E4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0591"/>
                <a:ext cx="673" cy="644"/>
              </a:xfrm>
              <a:custGeom>
                <a:avLst/>
                <a:gdLst>
                  <a:gd name="T0" fmla="*/ 673 w 673"/>
                  <a:gd name="T1" fmla="*/ 455 h 644"/>
                  <a:gd name="T2" fmla="*/ 624 w 673"/>
                  <a:gd name="T3" fmla="*/ 451 h 644"/>
                  <a:gd name="T4" fmla="*/ 580 w 673"/>
                  <a:gd name="T5" fmla="*/ 443 h 644"/>
                  <a:gd name="T6" fmla="*/ 536 w 673"/>
                  <a:gd name="T7" fmla="*/ 435 h 644"/>
                  <a:gd name="T8" fmla="*/ 495 w 673"/>
                  <a:gd name="T9" fmla="*/ 419 h 644"/>
                  <a:gd name="T10" fmla="*/ 455 w 673"/>
                  <a:gd name="T11" fmla="*/ 398 h 644"/>
                  <a:gd name="T12" fmla="*/ 415 w 673"/>
                  <a:gd name="T13" fmla="*/ 378 h 644"/>
                  <a:gd name="T14" fmla="*/ 379 w 673"/>
                  <a:gd name="T15" fmla="*/ 350 h 644"/>
                  <a:gd name="T16" fmla="*/ 346 w 673"/>
                  <a:gd name="T17" fmla="*/ 322 h 644"/>
                  <a:gd name="T18" fmla="*/ 314 w 673"/>
                  <a:gd name="T19" fmla="*/ 290 h 644"/>
                  <a:gd name="T20" fmla="*/ 286 w 673"/>
                  <a:gd name="T21" fmla="*/ 253 h 644"/>
                  <a:gd name="T22" fmla="*/ 262 w 673"/>
                  <a:gd name="T23" fmla="*/ 217 h 644"/>
                  <a:gd name="T24" fmla="*/ 237 w 673"/>
                  <a:gd name="T25" fmla="*/ 177 h 644"/>
                  <a:gd name="T26" fmla="*/ 221 w 673"/>
                  <a:gd name="T27" fmla="*/ 137 h 644"/>
                  <a:gd name="T28" fmla="*/ 205 w 673"/>
                  <a:gd name="T29" fmla="*/ 92 h 644"/>
                  <a:gd name="T30" fmla="*/ 193 w 673"/>
                  <a:gd name="T31" fmla="*/ 48 h 644"/>
                  <a:gd name="T32" fmla="*/ 189 w 673"/>
                  <a:gd name="T33" fmla="*/ 0 h 644"/>
                  <a:gd name="T34" fmla="*/ 0 w 673"/>
                  <a:gd name="T35" fmla="*/ 20 h 644"/>
                  <a:gd name="T36" fmla="*/ 8 w 673"/>
                  <a:gd name="T37" fmla="*/ 84 h 644"/>
                  <a:gd name="T38" fmla="*/ 24 w 673"/>
                  <a:gd name="T39" fmla="*/ 145 h 644"/>
                  <a:gd name="T40" fmla="*/ 44 w 673"/>
                  <a:gd name="T41" fmla="*/ 205 h 644"/>
                  <a:gd name="T42" fmla="*/ 68 w 673"/>
                  <a:gd name="T43" fmla="*/ 261 h 644"/>
                  <a:gd name="T44" fmla="*/ 96 w 673"/>
                  <a:gd name="T45" fmla="*/ 318 h 644"/>
                  <a:gd name="T46" fmla="*/ 133 w 673"/>
                  <a:gd name="T47" fmla="*/ 366 h 644"/>
                  <a:gd name="T48" fmla="*/ 173 w 673"/>
                  <a:gd name="T49" fmla="*/ 415 h 644"/>
                  <a:gd name="T50" fmla="*/ 213 w 673"/>
                  <a:gd name="T51" fmla="*/ 459 h 644"/>
                  <a:gd name="T52" fmla="*/ 262 w 673"/>
                  <a:gd name="T53" fmla="*/ 499 h 644"/>
                  <a:gd name="T54" fmla="*/ 314 w 673"/>
                  <a:gd name="T55" fmla="*/ 535 h 644"/>
                  <a:gd name="T56" fmla="*/ 366 w 673"/>
                  <a:gd name="T57" fmla="*/ 568 h 644"/>
                  <a:gd name="T58" fmla="*/ 423 w 673"/>
                  <a:gd name="T59" fmla="*/ 592 h 644"/>
                  <a:gd name="T60" fmla="*/ 483 w 673"/>
                  <a:gd name="T61" fmla="*/ 616 h 644"/>
                  <a:gd name="T62" fmla="*/ 544 w 673"/>
                  <a:gd name="T63" fmla="*/ 628 h 644"/>
                  <a:gd name="T64" fmla="*/ 608 w 673"/>
                  <a:gd name="T65" fmla="*/ 640 h 644"/>
                  <a:gd name="T66" fmla="*/ 673 w 673"/>
                  <a:gd name="T67" fmla="*/ 644 h 644"/>
                  <a:gd name="T68" fmla="*/ 673 w 673"/>
                  <a:gd name="T69" fmla="*/ 455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73" h="644">
                    <a:moveTo>
                      <a:pt x="673" y="455"/>
                    </a:moveTo>
                    <a:lnTo>
                      <a:pt x="624" y="451"/>
                    </a:lnTo>
                    <a:lnTo>
                      <a:pt x="580" y="443"/>
                    </a:lnTo>
                    <a:lnTo>
                      <a:pt x="536" y="435"/>
                    </a:lnTo>
                    <a:lnTo>
                      <a:pt x="495" y="419"/>
                    </a:lnTo>
                    <a:lnTo>
                      <a:pt x="455" y="398"/>
                    </a:lnTo>
                    <a:lnTo>
                      <a:pt x="415" y="378"/>
                    </a:lnTo>
                    <a:lnTo>
                      <a:pt x="379" y="350"/>
                    </a:lnTo>
                    <a:lnTo>
                      <a:pt x="346" y="322"/>
                    </a:lnTo>
                    <a:lnTo>
                      <a:pt x="314" y="290"/>
                    </a:lnTo>
                    <a:lnTo>
                      <a:pt x="286" y="253"/>
                    </a:lnTo>
                    <a:lnTo>
                      <a:pt x="262" y="217"/>
                    </a:lnTo>
                    <a:lnTo>
                      <a:pt x="237" y="177"/>
                    </a:lnTo>
                    <a:lnTo>
                      <a:pt x="221" y="137"/>
                    </a:lnTo>
                    <a:lnTo>
                      <a:pt x="205" y="92"/>
                    </a:lnTo>
                    <a:lnTo>
                      <a:pt x="193" y="48"/>
                    </a:lnTo>
                    <a:lnTo>
                      <a:pt x="189" y="0"/>
                    </a:lnTo>
                    <a:lnTo>
                      <a:pt x="0" y="20"/>
                    </a:lnTo>
                    <a:lnTo>
                      <a:pt x="8" y="84"/>
                    </a:lnTo>
                    <a:lnTo>
                      <a:pt x="24" y="145"/>
                    </a:lnTo>
                    <a:lnTo>
                      <a:pt x="44" y="205"/>
                    </a:lnTo>
                    <a:lnTo>
                      <a:pt x="68" y="261"/>
                    </a:lnTo>
                    <a:lnTo>
                      <a:pt x="96" y="318"/>
                    </a:lnTo>
                    <a:lnTo>
                      <a:pt x="133" y="366"/>
                    </a:lnTo>
                    <a:lnTo>
                      <a:pt x="173" y="415"/>
                    </a:lnTo>
                    <a:lnTo>
                      <a:pt x="213" y="459"/>
                    </a:lnTo>
                    <a:lnTo>
                      <a:pt x="262" y="499"/>
                    </a:lnTo>
                    <a:lnTo>
                      <a:pt x="314" y="535"/>
                    </a:lnTo>
                    <a:lnTo>
                      <a:pt x="366" y="568"/>
                    </a:lnTo>
                    <a:lnTo>
                      <a:pt x="423" y="592"/>
                    </a:lnTo>
                    <a:lnTo>
                      <a:pt x="483" y="616"/>
                    </a:lnTo>
                    <a:lnTo>
                      <a:pt x="544" y="628"/>
                    </a:lnTo>
                    <a:lnTo>
                      <a:pt x="608" y="640"/>
                    </a:lnTo>
                    <a:lnTo>
                      <a:pt x="673" y="644"/>
                    </a:lnTo>
                    <a:lnTo>
                      <a:pt x="673" y="4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0" name="Freeform 22">
                <a:extLst>
                  <a:ext uri="{FF2B5EF4-FFF2-40B4-BE49-F238E27FC236}">
                    <a16:creationId xmlns:a16="http://schemas.microsoft.com/office/drawing/2014/main" id="{0A978A73-BAC1-6253-5565-DEA8F0B9C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824"/>
                <a:ext cx="600" cy="411"/>
              </a:xfrm>
              <a:custGeom>
                <a:avLst/>
                <a:gdLst>
                  <a:gd name="T0" fmla="*/ 407 w 600"/>
                  <a:gd name="T1" fmla="*/ 137 h 411"/>
                  <a:gd name="T2" fmla="*/ 395 w 600"/>
                  <a:gd name="T3" fmla="*/ 12 h 411"/>
                  <a:gd name="T4" fmla="*/ 362 w 600"/>
                  <a:gd name="T5" fmla="*/ 57 h 411"/>
                  <a:gd name="T6" fmla="*/ 318 w 600"/>
                  <a:gd name="T7" fmla="*/ 97 h 411"/>
                  <a:gd name="T8" fmla="*/ 274 w 600"/>
                  <a:gd name="T9" fmla="*/ 133 h 411"/>
                  <a:gd name="T10" fmla="*/ 225 w 600"/>
                  <a:gd name="T11" fmla="*/ 165 h 411"/>
                  <a:gd name="T12" fmla="*/ 173 w 600"/>
                  <a:gd name="T13" fmla="*/ 190 h 411"/>
                  <a:gd name="T14" fmla="*/ 117 w 600"/>
                  <a:gd name="T15" fmla="*/ 206 h 411"/>
                  <a:gd name="T16" fmla="*/ 88 w 600"/>
                  <a:gd name="T17" fmla="*/ 210 h 411"/>
                  <a:gd name="T18" fmla="*/ 60 w 600"/>
                  <a:gd name="T19" fmla="*/ 218 h 411"/>
                  <a:gd name="T20" fmla="*/ 32 w 600"/>
                  <a:gd name="T21" fmla="*/ 218 h 411"/>
                  <a:gd name="T22" fmla="*/ 0 w 600"/>
                  <a:gd name="T23" fmla="*/ 222 h 411"/>
                  <a:gd name="T24" fmla="*/ 0 w 600"/>
                  <a:gd name="T25" fmla="*/ 411 h 411"/>
                  <a:gd name="T26" fmla="*/ 40 w 600"/>
                  <a:gd name="T27" fmla="*/ 407 h 411"/>
                  <a:gd name="T28" fmla="*/ 84 w 600"/>
                  <a:gd name="T29" fmla="*/ 403 h 411"/>
                  <a:gd name="T30" fmla="*/ 125 w 600"/>
                  <a:gd name="T31" fmla="*/ 399 h 411"/>
                  <a:gd name="T32" fmla="*/ 169 w 600"/>
                  <a:gd name="T33" fmla="*/ 387 h 411"/>
                  <a:gd name="T34" fmla="*/ 242 w 600"/>
                  <a:gd name="T35" fmla="*/ 363 h 411"/>
                  <a:gd name="T36" fmla="*/ 314 w 600"/>
                  <a:gd name="T37" fmla="*/ 331 h 411"/>
                  <a:gd name="T38" fmla="*/ 383 w 600"/>
                  <a:gd name="T39" fmla="*/ 290 h 411"/>
                  <a:gd name="T40" fmla="*/ 447 w 600"/>
                  <a:gd name="T41" fmla="*/ 238 h 411"/>
                  <a:gd name="T42" fmla="*/ 503 w 600"/>
                  <a:gd name="T43" fmla="*/ 186 h 411"/>
                  <a:gd name="T44" fmla="*/ 552 w 600"/>
                  <a:gd name="T45" fmla="*/ 121 h 411"/>
                  <a:gd name="T46" fmla="*/ 540 w 600"/>
                  <a:gd name="T47" fmla="*/ 0 h 411"/>
                  <a:gd name="T48" fmla="*/ 552 w 600"/>
                  <a:gd name="T49" fmla="*/ 121 h 411"/>
                  <a:gd name="T50" fmla="*/ 600 w 600"/>
                  <a:gd name="T51" fmla="*/ 53 h 411"/>
                  <a:gd name="T52" fmla="*/ 540 w 600"/>
                  <a:gd name="T53" fmla="*/ 0 h 411"/>
                  <a:gd name="T54" fmla="*/ 407 w 600"/>
                  <a:gd name="T55" fmla="*/ 13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00" h="411">
                    <a:moveTo>
                      <a:pt x="407" y="137"/>
                    </a:moveTo>
                    <a:lnTo>
                      <a:pt x="395" y="12"/>
                    </a:lnTo>
                    <a:lnTo>
                      <a:pt x="362" y="57"/>
                    </a:lnTo>
                    <a:lnTo>
                      <a:pt x="318" y="97"/>
                    </a:lnTo>
                    <a:lnTo>
                      <a:pt x="274" y="133"/>
                    </a:lnTo>
                    <a:lnTo>
                      <a:pt x="225" y="165"/>
                    </a:lnTo>
                    <a:lnTo>
                      <a:pt x="173" y="190"/>
                    </a:lnTo>
                    <a:lnTo>
                      <a:pt x="117" y="206"/>
                    </a:lnTo>
                    <a:lnTo>
                      <a:pt x="88" y="210"/>
                    </a:lnTo>
                    <a:lnTo>
                      <a:pt x="60" y="218"/>
                    </a:lnTo>
                    <a:lnTo>
                      <a:pt x="32" y="218"/>
                    </a:lnTo>
                    <a:lnTo>
                      <a:pt x="0" y="222"/>
                    </a:lnTo>
                    <a:lnTo>
                      <a:pt x="0" y="411"/>
                    </a:lnTo>
                    <a:lnTo>
                      <a:pt x="40" y="407"/>
                    </a:lnTo>
                    <a:lnTo>
                      <a:pt x="84" y="403"/>
                    </a:lnTo>
                    <a:lnTo>
                      <a:pt x="125" y="399"/>
                    </a:lnTo>
                    <a:lnTo>
                      <a:pt x="169" y="387"/>
                    </a:lnTo>
                    <a:lnTo>
                      <a:pt x="242" y="363"/>
                    </a:lnTo>
                    <a:lnTo>
                      <a:pt x="314" y="331"/>
                    </a:lnTo>
                    <a:lnTo>
                      <a:pt x="383" y="290"/>
                    </a:lnTo>
                    <a:lnTo>
                      <a:pt x="447" y="238"/>
                    </a:lnTo>
                    <a:lnTo>
                      <a:pt x="503" y="186"/>
                    </a:lnTo>
                    <a:lnTo>
                      <a:pt x="552" y="121"/>
                    </a:lnTo>
                    <a:lnTo>
                      <a:pt x="540" y="0"/>
                    </a:lnTo>
                    <a:lnTo>
                      <a:pt x="552" y="121"/>
                    </a:lnTo>
                    <a:lnTo>
                      <a:pt x="600" y="53"/>
                    </a:lnTo>
                    <a:lnTo>
                      <a:pt x="540" y="0"/>
                    </a:lnTo>
                    <a:lnTo>
                      <a:pt x="407" y="1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1" name="Freeform 23">
                <a:extLst>
                  <a:ext uri="{FF2B5EF4-FFF2-40B4-BE49-F238E27FC236}">
                    <a16:creationId xmlns:a16="http://schemas.microsoft.com/office/drawing/2014/main" id="{C090601D-82CC-9AC7-BC7C-826A65171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2" y="10313"/>
                <a:ext cx="730" cy="648"/>
              </a:xfrm>
              <a:custGeom>
                <a:avLst/>
                <a:gdLst>
                  <a:gd name="T0" fmla="*/ 57 w 730"/>
                  <a:gd name="T1" fmla="*/ 8 h 648"/>
                  <a:gd name="T2" fmla="*/ 65 w 730"/>
                  <a:gd name="T3" fmla="*/ 137 h 648"/>
                  <a:gd name="T4" fmla="*/ 597 w 730"/>
                  <a:gd name="T5" fmla="*/ 648 h 648"/>
                  <a:gd name="T6" fmla="*/ 730 w 730"/>
                  <a:gd name="T7" fmla="*/ 511 h 648"/>
                  <a:gd name="T8" fmla="*/ 194 w 730"/>
                  <a:gd name="T9" fmla="*/ 0 h 648"/>
                  <a:gd name="T10" fmla="*/ 202 w 730"/>
                  <a:gd name="T11" fmla="*/ 128 h 648"/>
                  <a:gd name="T12" fmla="*/ 57 w 730"/>
                  <a:gd name="T13" fmla="*/ 8 h 648"/>
                  <a:gd name="T14" fmla="*/ 0 w 730"/>
                  <a:gd name="T15" fmla="*/ 76 h 648"/>
                  <a:gd name="T16" fmla="*/ 65 w 730"/>
                  <a:gd name="T17" fmla="*/ 137 h 648"/>
                  <a:gd name="T18" fmla="*/ 57 w 730"/>
                  <a:gd name="T19" fmla="*/ 8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0" h="648">
                    <a:moveTo>
                      <a:pt x="57" y="8"/>
                    </a:moveTo>
                    <a:lnTo>
                      <a:pt x="65" y="137"/>
                    </a:lnTo>
                    <a:lnTo>
                      <a:pt x="597" y="648"/>
                    </a:lnTo>
                    <a:lnTo>
                      <a:pt x="730" y="511"/>
                    </a:lnTo>
                    <a:lnTo>
                      <a:pt x="194" y="0"/>
                    </a:lnTo>
                    <a:lnTo>
                      <a:pt x="202" y="128"/>
                    </a:lnTo>
                    <a:lnTo>
                      <a:pt x="57" y="8"/>
                    </a:lnTo>
                    <a:lnTo>
                      <a:pt x="0" y="76"/>
                    </a:lnTo>
                    <a:lnTo>
                      <a:pt x="65" y="137"/>
                    </a:lnTo>
                    <a:lnTo>
                      <a:pt x="57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2" name="Freeform 24">
                <a:extLst>
                  <a:ext uri="{FF2B5EF4-FFF2-40B4-BE49-F238E27FC236}">
                    <a16:creationId xmlns:a16="http://schemas.microsoft.com/office/drawing/2014/main" id="{B7A565A5-77D8-3125-0CE2-C84172E4E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99"/>
                <a:ext cx="44" cy="249"/>
              </a:xfrm>
              <a:custGeom>
                <a:avLst/>
                <a:gdLst>
                  <a:gd name="T0" fmla="*/ 44 w 44"/>
                  <a:gd name="T1" fmla="*/ 0 h 249"/>
                  <a:gd name="T2" fmla="*/ 44 w 44"/>
                  <a:gd name="T3" fmla="*/ 249 h 249"/>
                  <a:gd name="T4" fmla="*/ 32 w 44"/>
                  <a:gd name="T5" fmla="*/ 221 h 249"/>
                  <a:gd name="T6" fmla="*/ 28 w 44"/>
                  <a:gd name="T7" fmla="*/ 189 h 249"/>
                  <a:gd name="T8" fmla="*/ 20 w 44"/>
                  <a:gd name="T9" fmla="*/ 161 h 249"/>
                  <a:gd name="T10" fmla="*/ 12 w 44"/>
                  <a:gd name="T11" fmla="*/ 129 h 249"/>
                  <a:gd name="T12" fmla="*/ 8 w 44"/>
                  <a:gd name="T13" fmla="*/ 96 h 249"/>
                  <a:gd name="T14" fmla="*/ 4 w 44"/>
                  <a:gd name="T15" fmla="*/ 64 h 249"/>
                  <a:gd name="T16" fmla="*/ 0 w 44"/>
                  <a:gd name="T17" fmla="*/ 32 h 249"/>
                  <a:gd name="T18" fmla="*/ 0 w 44"/>
                  <a:gd name="T19" fmla="*/ 0 h 249"/>
                  <a:gd name="T20" fmla="*/ 44 w 44"/>
                  <a:gd name="T21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249">
                    <a:moveTo>
                      <a:pt x="44" y="0"/>
                    </a:moveTo>
                    <a:lnTo>
                      <a:pt x="44" y="249"/>
                    </a:lnTo>
                    <a:lnTo>
                      <a:pt x="32" y="221"/>
                    </a:lnTo>
                    <a:lnTo>
                      <a:pt x="28" y="189"/>
                    </a:lnTo>
                    <a:lnTo>
                      <a:pt x="20" y="161"/>
                    </a:lnTo>
                    <a:lnTo>
                      <a:pt x="12" y="129"/>
                    </a:lnTo>
                    <a:lnTo>
                      <a:pt x="8" y="96"/>
                    </a:lnTo>
                    <a:lnTo>
                      <a:pt x="4" y="64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3" name="Freeform 25">
                <a:extLst>
                  <a:ext uri="{FF2B5EF4-FFF2-40B4-BE49-F238E27FC236}">
                    <a16:creationId xmlns:a16="http://schemas.microsoft.com/office/drawing/2014/main" id="{BB44FEEC-C1BA-8F24-BDB6-22DB684E7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0599"/>
                <a:ext cx="40" cy="370"/>
              </a:xfrm>
              <a:custGeom>
                <a:avLst/>
                <a:gdLst>
                  <a:gd name="T0" fmla="*/ 0 w 40"/>
                  <a:gd name="T1" fmla="*/ 249 h 370"/>
                  <a:gd name="T2" fmla="*/ 0 w 40"/>
                  <a:gd name="T3" fmla="*/ 0 h 370"/>
                  <a:gd name="T4" fmla="*/ 40 w 40"/>
                  <a:gd name="T5" fmla="*/ 0 h 370"/>
                  <a:gd name="T6" fmla="*/ 40 w 40"/>
                  <a:gd name="T7" fmla="*/ 370 h 370"/>
                  <a:gd name="T8" fmla="*/ 36 w 40"/>
                  <a:gd name="T9" fmla="*/ 354 h 370"/>
                  <a:gd name="T10" fmla="*/ 28 w 40"/>
                  <a:gd name="T11" fmla="*/ 342 h 370"/>
                  <a:gd name="T12" fmla="*/ 24 w 40"/>
                  <a:gd name="T13" fmla="*/ 326 h 370"/>
                  <a:gd name="T14" fmla="*/ 16 w 40"/>
                  <a:gd name="T15" fmla="*/ 310 h 370"/>
                  <a:gd name="T16" fmla="*/ 12 w 40"/>
                  <a:gd name="T17" fmla="*/ 294 h 370"/>
                  <a:gd name="T18" fmla="*/ 8 w 40"/>
                  <a:gd name="T19" fmla="*/ 282 h 370"/>
                  <a:gd name="T20" fmla="*/ 4 w 40"/>
                  <a:gd name="T21" fmla="*/ 266 h 370"/>
                  <a:gd name="T22" fmla="*/ 0 w 40"/>
                  <a:gd name="T23" fmla="*/ 249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370">
                    <a:moveTo>
                      <a:pt x="0" y="249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370"/>
                    </a:lnTo>
                    <a:lnTo>
                      <a:pt x="36" y="354"/>
                    </a:lnTo>
                    <a:lnTo>
                      <a:pt x="28" y="342"/>
                    </a:lnTo>
                    <a:lnTo>
                      <a:pt x="24" y="326"/>
                    </a:lnTo>
                    <a:lnTo>
                      <a:pt x="16" y="310"/>
                    </a:lnTo>
                    <a:lnTo>
                      <a:pt x="12" y="294"/>
                    </a:lnTo>
                    <a:lnTo>
                      <a:pt x="8" y="282"/>
                    </a:lnTo>
                    <a:lnTo>
                      <a:pt x="4" y="26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4" name="Freeform 26">
                <a:extLst>
                  <a:ext uri="{FF2B5EF4-FFF2-40B4-BE49-F238E27FC236}">
                    <a16:creationId xmlns:a16="http://schemas.microsoft.com/office/drawing/2014/main" id="{7341119A-30E9-BCF9-ED83-1A6836F37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0599"/>
                <a:ext cx="45" cy="459"/>
              </a:xfrm>
              <a:custGeom>
                <a:avLst/>
                <a:gdLst>
                  <a:gd name="T0" fmla="*/ 0 w 45"/>
                  <a:gd name="T1" fmla="*/ 370 h 459"/>
                  <a:gd name="T2" fmla="*/ 0 w 45"/>
                  <a:gd name="T3" fmla="*/ 0 h 459"/>
                  <a:gd name="T4" fmla="*/ 45 w 45"/>
                  <a:gd name="T5" fmla="*/ 0 h 459"/>
                  <a:gd name="T6" fmla="*/ 45 w 45"/>
                  <a:gd name="T7" fmla="*/ 459 h 459"/>
                  <a:gd name="T8" fmla="*/ 37 w 45"/>
                  <a:gd name="T9" fmla="*/ 447 h 459"/>
                  <a:gd name="T10" fmla="*/ 32 w 45"/>
                  <a:gd name="T11" fmla="*/ 439 h 459"/>
                  <a:gd name="T12" fmla="*/ 28 w 45"/>
                  <a:gd name="T13" fmla="*/ 427 h 459"/>
                  <a:gd name="T14" fmla="*/ 20 w 45"/>
                  <a:gd name="T15" fmla="*/ 415 h 459"/>
                  <a:gd name="T16" fmla="*/ 16 w 45"/>
                  <a:gd name="T17" fmla="*/ 403 h 459"/>
                  <a:gd name="T18" fmla="*/ 12 w 45"/>
                  <a:gd name="T19" fmla="*/ 394 h 459"/>
                  <a:gd name="T20" fmla="*/ 4 w 45"/>
                  <a:gd name="T21" fmla="*/ 382 h 459"/>
                  <a:gd name="T22" fmla="*/ 0 w 45"/>
                  <a:gd name="T23" fmla="*/ 37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459">
                    <a:moveTo>
                      <a:pt x="0" y="37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459"/>
                    </a:lnTo>
                    <a:lnTo>
                      <a:pt x="37" y="447"/>
                    </a:lnTo>
                    <a:lnTo>
                      <a:pt x="32" y="439"/>
                    </a:lnTo>
                    <a:lnTo>
                      <a:pt x="28" y="427"/>
                    </a:lnTo>
                    <a:lnTo>
                      <a:pt x="20" y="415"/>
                    </a:lnTo>
                    <a:lnTo>
                      <a:pt x="16" y="403"/>
                    </a:lnTo>
                    <a:lnTo>
                      <a:pt x="12" y="394"/>
                    </a:lnTo>
                    <a:lnTo>
                      <a:pt x="4" y="382"/>
                    </a:lnTo>
                    <a:lnTo>
                      <a:pt x="0" y="370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5" name="Freeform 27">
                <a:extLst>
                  <a:ext uri="{FF2B5EF4-FFF2-40B4-BE49-F238E27FC236}">
                    <a16:creationId xmlns:a16="http://schemas.microsoft.com/office/drawing/2014/main" id="{4C1C93C3-5169-FFF0-D3F4-FC0BD99B3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0599"/>
                <a:ext cx="44" cy="531"/>
              </a:xfrm>
              <a:custGeom>
                <a:avLst/>
                <a:gdLst>
                  <a:gd name="T0" fmla="*/ 0 w 44"/>
                  <a:gd name="T1" fmla="*/ 459 h 531"/>
                  <a:gd name="T2" fmla="*/ 0 w 44"/>
                  <a:gd name="T3" fmla="*/ 0 h 531"/>
                  <a:gd name="T4" fmla="*/ 44 w 44"/>
                  <a:gd name="T5" fmla="*/ 0 h 531"/>
                  <a:gd name="T6" fmla="*/ 44 w 44"/>
                  <a:gd name="T7" fmla="*/ 531 h 531"/>
                  <a:gd name="T8" fmla="*/ 36 w 44"/>
                  <a:gd name="T9" fmla="*/ 523 h 531"/>
                  <a:gd name="T10" fmla="*/ 32 w 44"/>
                  <a:gd name="T11" fmla="*/ 515 h 531"/>
                  <a:gd name="T12" fmla="*/ 24 w 44"/>
                  <a:gd name="T13" fmla="*/ 507 h 531"/>
                  <a:gd name="T14" fmla="*/ 20 w 44"/>
                  <a:gd name="T15" fmla="*/ 495 h 531"/>
                  <a:gd name="T16" fmla="*/ 16 w 44"/>
                  <a:gd name="T17" fmla="*/ 487 h 531"/>
                  <a:gd name="T18" fmla="*/ 8 w 44"/>
                  <a:gd name="T19" fmla="*/ 479 h 531"/>
                  <a:gd name="T20" fmla="*/ 4 w 44"/>
                  <a:gd name="T21" fmla="*/ 471 h 531"/>
                  <a:gd name="T22" fmla="*/ 0 w 44"/>
                  <a:gd name="T23" fmla="*/ 459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531">
                    <a:moveTo>
                      <a:pt x="0" y="459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531"/>
                    </a:lnTo>
                    <a:lnTo>
                      <a:pt x="36" y="523"/>
                    </a:lnTo>
                    <a:lnTo>
                      <a:pt x="32" y="515"/>
                    </a:lnTo>
                    <a:lnTo>
                      <a:pt x="24" y="507"/>
                    </a:lnTo>
                    <a:lnTo>
                      <a:pt x="20" y="495"/>
                    </a:lnTo>
                    <a:lnTo>
                      <a:pt x="16" y="487"/>
                    </a:lnTo>
                    <a:lnTo>
                      <a:pt x="8" y="479"/>
                    </a:lnTo>
                    <a:lnTo>
                      <a:pt x="4" y="471"/>
                    </a:lnTo>
                    <a:lnTo>
                      <a:pt x="0" y="45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6" name="Freeform 28">
                <a:extLst>
                  <a:ext uri="{FF2B5EF4-FFF2-40B4-BE49-F238E27FC236}">
                    <a16:creationId xmlns:a16="http://schemas.microsoft.com/office/drawing/2014/main" id="{8ADAF1B0-F57E-A4D1-4A71-A39F6B626F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10599"/>
                <a:ext cx="40" cy="596"/>
              </a:xfrm>
              <a:custGeom>
                <a:avLst/>
                <a:gdLst>
                  <a:gd name="T0" fmla="*/ 0 w 40"/>
                  <a:gd name="T1" fmla="*/ 531 h 596"/>
                  <a:gd name="T2" fmla="*/ 0 w 40"/>
                  <a:gd name="T3" fmla="*/ 0 h 596"/>
                  <a:gd name="T4" fmla="*/ 40 w 40"/>
                  <a:gd name="T5" fmla="*/ 0 h 596"/>
                  <a:gd name="T6" fmla="*/ 40 w 40"/>
                  <a:gd name="T7" fmla="*/ 596 h 596"/>
                  <a:gd name="T8" fmla="*/ 36 w 40"/>
                  <a:gd name="T9" fmla="*/ 588 h 596"/>
                  <a:gd name="T10" fmla="*/ 28 w 40"/>
                  <a:gd name="T11" fmla="*/ 580 h 596"/>
                  <a:gd name="T12" fmla="*/ 24 w 40"/>
                  <a:gd name="T13" fmla="*/ 572 h 596"/>
                  <a:gd name="T14" fmla="*/ 20 w 40"/>
                  <a:gd name="T15" fmla="*/ 564 h 596"/>
                  <a:gd name="T16" fmla="*/ 12 w 40"/>
                  <a:gd name="T17" fmla="*/ 556 h 596"/>
                  <a:gd name="T18" fmla="*/ 8 w 40"/>
                  <a:gd name="T19" fmla="*/ 548 h 596"/>
                  <a:gd name="T20" fmla="*/ 4 w 40"/>
                  <a:gd name="T21" fmla="*/ 540 h 596"/>
                  <a:gd name="T22" fmla="*/ 0 w 40"/>
                  <a:gd name="T23" fmla="*/ 531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596">
                    <a:moveTo>
                      <a:pt x="0" y="53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596"/>
                    </a:lnTo>
                    <a:lnTo>
                      <a:pt x="36" y="588"/>
                    </a:lnTo>
                    <a:lnTo>
                      <a:pt x="28" y="580"/>
                    </a:lnTo>
                    <a:lnTo>
                      <a:pt x="24" y="572"/>
                    </a:lnTo>
                    <a:lnTo>
                      <a:pt x="20" y="564"/>
                    </a:lnTo>
                    <a:lnTo>
                      <a:pt x="12" y="556"/>
                    </a:lnTo>
                    <a:lnTo>
                      <a:pt x="8" y="548"/>
                    </a:lnTo>
                    <a:lnTo>
                      <a:pt x="4" y="540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7" name="Freeform 29">
                <a:extLst>
                  <a:ext uri="{FF2B5EF4-FFF2-40B4-BE49-F238E27FC236}">
                    <a16:creationId xmlns:a16="http://schemas.microsoft.com/office/drawing/2014/main" id="{3B2C6147-373B-EF72-26BB-383AEDB27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0599"/>
                <a:ext cx="45" cy="652"/>
              </a:xfrm>
              <a:custGeom>
                <a:avLst/>
                <a:gdLst>
                  <a:gd name="T0" fmla="*/ 0 w 45"/>
                  <a:gd name="T1" fmla="*/ 596 h 652"/>
                  <a:gd name="T2" fmla="*/ 0 w 45"/>
                  <a:gd name="T3" fmla="*/ 0 h 652"/>
                  <a:gd name="T4" fmla="*/ 45 w 45"/>
                  <a:gd name="T5" fmla="*/ 0 h 652"/>
                  <a:gd name="T6" fmla="*/ 45 w 45"/>
                  <a:gd name="T7" fmla="*/ 652 h 652"/>
                  <a:gd name="T8" fmla="*/ 36 w 45"/>
                  <a:gd name="T9" fmla="*/ 644 h 652"/>
                  <a:gd name="T10" fmla="*/ 32 w 45"/>
                  <a:gd name="T11" fmla="*/ 636 h 652"/>
                  <a:gd name="T12" fmla="*/ 28 w 45"/>
                  <a:gd name="T13" fmla="*/ 632 h 652"/>
                  <a:gd name="T14" fmla="*/ 20 w 45"/>
                  <a:gd name="T15" fmla="*/ 624 h 652"/>
                  <a:gd name="T16" fmla="*/ 16 w 45"/>
                  <a:gd name="T17" fmla="*/ 616 h 652"/>
                  <a:gd name="T18" fmla="*/ 12 w 45"/>
                  <a:gd name="T19" fmla="*/ 612 h 652"/>
                  <a:gd name="T20" fmla="*/ 4 w 45"/>
                  <a:gd name="T21" fmla="*/ 604 h 652"/>
                  <a:gd name="T22" fmla="*/ 0 w 45"/>
                  <a:gd name="T23" fmla="*/ 59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652">
                    <a:moveTo>
                      <a:pt x="0" y="596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652"/>
                    </a:lnTo>
                    <a:lnTo>
                      <a:pt x="36" y="644"/>
                    </a:lnTo>
                    <a:lnTo>
                      <a:pt x="32" y="636"/>
                    </a:lnTo>
                    <a:lnTo>
                      <a:pt x="28" y="632"/>
                    </a:lnTo>
                    <a:lnTo>
                      <a:pt x="20" y="624"/>
                    </a:lnTo>
                    <a:lnTo>
                      <a:pt x="16" y="616"/>
                    </a:lnTo>
                    <a:lnTo>
                      <a:pt x="12" y="612"/>
                    </a:lnTo>
                    <a:lnTo>
                      <a:pt x="4" y="604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8" name="Freeform 30">
                <a:extLst>
                  <a:ext uri="{FF2B5EF4-FFF2-40B4-BE49-F238E27FC236}">
                    <a16:creationId xmlns:a16="http://schemas.microsoft.com/office/drawing/2014/main" id="{D3A8EE76-07A6-C7E8-F9C3-0D38686BD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0599"/>
                <a:ext cx="44" cy="701"/>
              </a:xfrm>
              <a:custGeom>
                <a:avLst/>
                <a:gdLst>
                  <a:gd name="T0" fmla="*/ 0 w 44"/>
                  <a:gd name="T1" fmla="*/ 652 h 701"/>
                  <a:gd name="T2" fmla="*/ 0 w 44"/>
                  <a:gd name="T3" fmla="*/ 0 h 701"/>
                  <a:gd name="T4" fmla="*/ 44 w 44"/>
                  <a:gd name="T5" fmla="*/ 0 h 701"/>
                  <a:gd name="T6" fmla="*/ 44 w 44"/>
                  <a:gd name="T7" fmla="*/ 701 h 701"/>
                  <a:gd name="T8" fmla="*/ 36 w 44"/>
                  <a:gd name="T9" fmla="*/ 693 h 701"/>
                  <a:gd name="T10" fmla="*/ 32 w 44"/>
                  <a:gd name="T11" fmla="*/ 689 h 701"/>
                  <a:gd name="T12" fmla="*/ 24 w 44"/>
                  <a:gd name="T13" fmla="*/ 681 h 701"/>
                  <a:gd name="T14" fmla="*/ 20 w 44"/>
                  <a:gd name="T15" fmla="*/ 677 h 701"/>
                  <a:gd name="T16" fmla="*/ 16 w 44"/>
                  <a:gd name="T17" fmla="*/ 668 h 701"/>
                  <a:gd name="T18" fmla="*/ 8 w 44"/>
                  <a:gd name="T19" fmla="*/ 664 h 701"/>
                  <a:gd name="T20" fmla="*/ 4 w 44"/>
                  <a:gd name="T21" fmla="*/ 656 h 701"/>
                  <a:gd name="T22" fmla="*/ 0 w 44"/>
                  <a:gd name="T23" fmla="*/ 652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01">
                    <a:moveTo>
                      <a:pt x="0" y="652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01"/>
                    </a:lnTo>
                    <a:lnTo>
                      <a:pt x="36" y="693"/>
                    </a:lnTo>
                    <a:lnTo>
                      <a:pt x="32" y="689"/>
                    </a:lnTo>
                    <a:lnTo>
                      <a:pt x="24" y="681"/>
                    </a:lnTo>
                    <a:lnTo>
                      <a:pt x="20" y="677"/>
                    </a:lnTo>
                    <a:lnTo>
                      <a:pt x="16" y="668"/>
                    </a:lnTo>
                    <a:lnTo>
                      <a:pt x="8" y="664"/>
                    </a:lnTo>
                    <a:lnTo>
                      <a:pt x="4" y="656"/>
                    </a:lnTo>
                    <a:lnTo>
                      <a:pt x="0" y="65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9" name="Freeform 31">
                <a:extLst>
                  <a:ext uri="{FF2B5EF4-FFF2-40B4-BE49-F238E27FC236}">
                    <a16:creationId xmlns:a16="http://schemas.microsoft.com/office/drawing/2014/main" id="{207F49DC-4D5B-D1DE-9E77-213A3B300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0599"/>
                <a:ext cx="40" cy="741"/>
              </a:xfrm>
              <a:custGeom>
                <a:avLst/>
                <a:gdLst>
                  <a:gd name="T0" fmla="*/ 0 w 40"/>
                  <a:gd name="T1" fmla="*/ 701 h 741"/>
                  <a:gd name="T2" fmla="*/ 0 w 40"/>
                  <a:gd name="T3" fmla="*/ 0 h 741"/>
                  <a:gd name="T4" fmla="*/ 40 w 40"/>
                  <a:gd name="T5" fmla="*/ 0 h 741"/>
                  <a:gd name="T6" fmla="*/ 40 w 40"/>
                  <a:gd name="T7" fmla="*/ 741 h 741"/>
                  <a:gd name="T8" fmla="*/ 36 w 40"/>
                  <a:gd name="T9" fmla="*/ 737 h 741"/>
                  <a:gd name="T10" fmla="*/ 28 w 40"/>
                  <a:gd name="T11" fmla="*/ 733 h 741"/>
                  <a:gd name="T12" fmla="*/ 24 w 40"/>
                  <a:gd name="T13" fmla="*/ 725 h 741"/>
                  <a:gd name="T14" fmla="*/ 20 w 40"/>
                  <a:gd name="T15" fmla="*/ 721 h 741"/>
                  <a:gd name="T16" fmla="*/ 12 w 40"/>
                  <a:gd name="T17" fmla="*/ 717 h 741"/>
                  <a:gd name="T18" fmla="*/ 8 w 40"/>
                  <a:gd name="T19" fmla="*/ 709 h 741"/>
                  <a:gd name="T20" fmla="*/ 4 w 40"/>
                  <a:gd name="T21" fmla="*/ 705 h 741"/>
                  <a:gd name="T22" fmla="*/ 0 w 40"/>
                  <a:gd name="T23" fmla="*/ 701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741">
                    <a:moveTo>
                      <a:pt x="0" y="70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741"/>
                    </a:lnTo>
                    <a:lnTo>
                      <a:pt x="36" y="737"/>
                    </a:lnTo>
                    <a:lnTo>
                      <a:pt x="28" y="733"/>
                    </a:lnTo>
                    <a:lnTo>
                      <a:pt x="24" y="725"/>
                    </a:lnTo>
                    <a:lnTo>
                      <a:pt x="20" y="721"/>
                    </a:lnTo>
                    <a:lnTo>
                      <a:pt x="12" y="717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0" name="Freeform 32">
                <a:extLst>
                  <a:ext uri="{FF2B5EF4-FFF2-40B4-BE49-F238E27FC236}">
                    <a16:creationId xmlns:a16="http://schemas.microsoft.com/office/drawing/2014/main" id="{0BE33C52-9A80-A9DD-957E-DC7D024D6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" y="10599"/>
                <a:ext cx="44" cy="781"/>
              </a:xfrm>
              <a:custGeom>
                <a:avLst/>
                <a:gdLst>
                  <a:gd name="T0" fmla="*/ 0 w 44"/>
                  <a:gd name="T1" fmla="*/ 741 h 781"/>
                  <a:gd name="T2" fmla="*/ 0 w 44"/>
                  <a:gd name="T3" fmla="*/ 0 h 781"/>
                  <a:gd name="T4" fmla="*/ 44 w 44"/>
                  <a:gd name="T5" fmla="*/ 0 h 781"/>
                  <a:gd name="T6" fmla="*/ 44 w 44"/>
                  <a:gd name="T7" fmla="*/ 781 h 781"/>
                  <a:gd name="T8" fmla="*/ 40 w 44"/>
                  <a:gd name="T9" fmla="*/ 777 h 781"/>
                  <a:gd name="T10" fmla="*/ 32 w 44"/>
                  <a:gd name="T11" fmla="*/ 773 h 781"/>
                  <a:gd name="T12" fmla="*/ 28 w 44"/>
                  <a:gd name="T13" fmla="*/ 765 h 781"/>
                  <a:gd name="T14" fmla="*/ 20 w 44"/>
                  <a:gd name="T15" fmla="*/ 761 h 781"/>
                  <a:gd name="T16" fmla="*/ 16 w 44"/>
                  <a:gd name="T17" fmla="*/ 757 h 781"/>
                  <a:gd name="T18" fmla="*/ 12 w 44"/>
                  <a:gd name="T19" fmla="*/ 753 h 781"/>
                  <a:gd name="T20" fmla="*/ 8 w 44"/>
                  <a:gd name="T21" fmla="*/ 749 h 781"/>
                  <a:gd name="T22" fmla="*/ 0 w 44"/>
                  <a:gd name="T23" fmla="*/ 741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81">
                    <a:moveTo>
                      <a:pt x="0" y="741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81"/>
                    </a:lnTo>
                    <a:lnTo>
                      <a:pt x="40" y="777"/>
                    </a:lnTo>
                    <a:lnTo>
                      <a:pt x="32" y="773"/>
                    </a:lnTo>
                    <a:lnTo>
                      <a:pt x="28" y="765"/>
                    </a:lnTo>
                    <a:lnTo>
                      <a:pt x="20" y="761"/>
                    </a:lnTo>
                    <a:lnTo>
                      <a:pt x="16" y="757"/>
                    </a:lnTo>
                    <a:lnTo>
                      <a:pt x="12" y="753"/>
                    </a:lnTo>
                    <a:lnTo>
                      <a:pt x="8" y="749"/>
                    </a:lnTo>
                    <a:lnTo>
                      <a:pt x="0" y="741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1" name="Freeform 33">
                <a:extLst>
                  <a:ext uri="{FF2B5EF4-FFF2-40B4-BE49-F238E27FC236}">
                    <a16:creationId xmlns:a16="http://schemas.microsoft.com/office/drawing/2014/main" id="{1533EC1F-46E9-524A-D0DC-1934394A1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" y="10599"/>
                <a:ext cx="45" cy="818"/>
              </a:xfrm>
              <a:custGeom>
                <a:avLst/>
                <a:gdLst>
                  <a:gd name="T0" fmla="*/ 0 w 45"/>
                  <a:gd name="T1" fmla="*/ 781 h 818"/>
                  <a:gd name="T2" fmla="*/ 0 w 45"/>
                  <a:gd name="T3" fmla="*/ 0 h 818"/>
                  <a:gd name="T4" fmla="*/ 45 w 45"/>
                  <a:gd name="T5" fmla="*/ 0 h 818"/>
                  <a:gd name="T6" fmla="*/ 45 w 45"/>
                  <a:gd name="T7" fmla="*/ 818 h 818"/>
                  <a:gd name="T8" fmla="*/ 37 w 45"/>
                  <a:gd name="T9" fmla="*/ 814 h 818"/>
                  <a:gd name="T10" fmla="*/ 33 w 45"/>
                  <a:gd name="T11" fmla="*/ 810 h 818"/>
                  <a:gd name="T12" fmla="*/ 29 w 45"/>
                  <a:gd name="T13" fmla="*/ 805 h 818"/>
                  <a:gd name="T14" fmla="*/ 21 w 45"/>
                  <a:gd name="T15" fmla="*/ 797 h 818"/>
                  <a:gd name="T16" fmla="*/ 17 w 45"/>
                  <a:gd name="T17" fmla="*/ 793 h 818"/>
                  <a:gd name="T18" fmla="*/ 13 w 45"/>
                  <a:gd name="T19" fmla="*/ 789 h 818"/>
                  <a:gd name="T20" fmla="*/ 5 w 45"/>
                  <a:gd name="T21" fmla="*/ 785 h 818"/>
                  <a:gd name="T22" fmla="*/ 0 w 45"/>
                  <a:gd name="T23" fmla="*/ 781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818">
                    <a:moveTo>
                      <a:pt x="0" y="781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818"/>
                    </a:lnTo>
                    <a:lnTo>
                      <a:pt x="37" y="814"/>
                    </a:lnTo>
                    <a:lnTo>
                      <a:pt x="33" y="810"/>
                    </a:lnTo>
                    <a:lnTo>
                      <a:pt x="29" y="805"/>
                    </a:lnTo>
                    <a:lnTo>
                      <a:pt x="21" y="797"/>
                    </a:lnTo>
                    <a:lnTo>
                      <a:pt x="17" y="793"/>
                    </a:lnTo>
                    <a:lnTo>
                      <a:pt x="13" y="789"/>
                    </a:lnTo>
                    <a:lnTo>
                      <a:pt x="5" y="785"/>
                    </a:lnTo>
                    <a:lnTo>
                      <a:pt x="0" y="781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2" name="Freeform 34">
                <a:extLst>
                  <a:ext uri="{FF2B5EF4-FFF2-40B4-BE49-F238E27FC236}">
                    <a16:creationId xmlns:a16="http://schemas.microsoft.com/office/drawing/2014/main" id="{19D13634-F426-D140-8ABA-1647912DF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9" y="10599"/>
                <a:ext cx="40" cy="850"/>
              </a:xfrm>
              <a:custGeom>
                <a:avLst/>
                <a:gdLst>
                  <a:gd name="T0" fmla="*/ 0 w 40"/>
                  <a:gd name="T1" fmla="*/ 818 h 850"/>
                  <a:gd name="T2" fmla="*/ 0 w 40"/>
                  <a:gd name="T3" fmla="*/ 0 h 850"/>
                  <a:gd name="T4" fmla="*/ 40 w 40"/>
                  <a:gd name="T5" fmla="*/ 0 h 850"/>
                  <a:gd name="T6" fmla="*/ 40 w 40"/>
                  <a:gd name="T7" fmla="*/ 850 h 850"/>
                  <a:gd name="T8" fmla="*/ 36 w 40"/>
                  <a:gd name="T9" fmla="*/ 846 h 850"/>
                  <a:gd name="T10" fmla="*/ 32 w 40"/>
                  <a:gd name="T11" fmla="*/ 842 h 850"/>
                  <a:gd name="T12" fmla="*/ 24 w 40"/>
                  <a:gd name="T13" fmla="*/ 838 h 850"/>
                  <a:gd name="T14" fmla="*/ 20 w 40"/>
                  <a:gd name="T15" fmla="*/ 834 h 850"/>
                  <a:gd name="T16" fmla="*/ 16 w 40"/>
                  <a:gd name="T17" fmla="*/ 830 h 850"/>
                  <a:gd name="T18" fmla="*/ 8 w 40"/>
                  <a:gd name="T19" fmla="*/ 826 h 850"/>
                  <a:gd name="T20" fmla="*/ 4 w 40"/>
                  <a:gd name="T21" fmla="*/ 822 h 850"/>
                  <a:gd name="T22" fmla="*/ 0 w 40"/>
                  <a:gd name="T23" fmla="*/ 818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850">
                    <a:moveTo>
                      <a:pt x="0" y="818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850"/>
                    </a:lnTo>
                    <a:lnTo>
                      <a:pt x="36" y="846"/>
                    </a:lnTo>
                    <a:lnTo>
                      <a:pt x="32" y="842"/>
                    </a:lnTo>
                    <a:lnTo>
                      <a:pt x="24" y="838"/>
                    </a:lnTo>
                    <a:lnTo>
                      <a:pt x="20" y="834"/>
                    </a:lnTo>
                    <a:lnTo>
                      <a:pt x="16" y="830"/>
                    </a:lnTo>
                    <a:lnTo>
                      <a:pt x="8" y="826"/>
                    </a:lnTo>
                    <a:lnTo>
                      <a:pt x="4" y="822"/>
                    </a:lnTo>
                    <a:lnTo>
                      <a:pt x="0" y="818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3" name="Freeform 35">
                <a:extLst>
                  <a:ext uri="{FF2B5EF4-FFF2-40B4-BE49-F238E27FC236}">
                    <a16:creationId xmlns:a16="http://schemas.microsoft.com/office/drawing/2014/main" id="{4026232B-A359-7D1D-F88A-D0C04FB65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9" y="10599"/>
                <a:ext cx="44" cy="878"/>
              </a:xfrm>
              <a:custGeom>
                <a:avLst/>
                <a:gdLst>
                  <a:gd name="T0" fmla="*/ 0 w 44"/>
                  <a:gd name="T1" fmla="*/ 850 h 878"/>
                  <a:gd name="T2" fmla="*/ 0 w 44"/>
                  <a:gd name="T3" fmla="*/ 0 h 878"/>
                  <a:gd name="T4" fmla="*/ 32 w 44"/>
                  <a:gd name="T5" fmla="*/ 0 h 878"/>
                  <a:gd name="T6" fmla="*/ 36 w 44"/>
                  <a:gd name="T7" fmla="*/ 12 h 878"/>
                  <a:gd name="T8" fmla="*/ 36 w 44"/>
                  <a:gd name="T9" fmla="*/ 20 h 878"/>
                  <a:gd name="T10" fmla="*/ 36 w 44"/>
                  <a:gd name="T11" fmla="*/ 28 h 878"/>
                  <a:gd name="T12" fmla="*/ 36 w 44"/>
                  <a:gd name="T13" fmla="*/ 36 h 878"/>
                  <a:gd name="T14" fmla="*/ 40 w 44"/>
                  <a:gd name="T15" fmla="*/ 44 h 878"/>
                  <a:gd name="T16" fmla="*/ 40 w 44"/>
                  <a:gd name="T17" fmla="*/ 52 h 878"/>
                  <a:gd name="T18" fmla="*/ 40 w 44"/>
                  <a:gd name="T19" fmla="*/ 64 h 878"/>
                  <a:gd name="T20" fmla="*/ 44 w 44"/>
                  <a:gd name="T21" fmla="*/ 72 h 878"/>
                  <a:gd name="T22" fmla="*/ 44 w 44"/>
                  <a:gd name="T23" fmla="*/ 878 h 878"/>
                  <a:gd name="T24" fmla="*/ 40 w 44"/>
                  <a:gd name="T25" fmla="*/ 874 h 878"/>
                  <a:gd name="T26" fmla="*/ 32 w 44"/>
                  <a:gd name="T27" fmla="*/ 870 h 878"/>
                  <a:gd name="T28" fmla="*/ 28 w 44"/>
                  <a:gd name="T29" fmla="*/ 866 h 878"/>
                  <a:gd name="T30" fmla="*/ 24 w 44"/>
                  <a:gd name="T31" fmla="*/ 862 h 878"/>
                  <a:gd name="T32" fmla="*/ 16 w 44"/>
                  <a:gd name="T33" fmla="*/ 858 h 878"/>
                  <a:gd name="T34" fmla="*/ 12 w 44"/>
                  <a:gd name="T35" fmla="*/ 854 h 878"/>
                  <a:gd name="T36" fmla="*/ 8 w 44"/>
                  <a:gd name="T37" fmla="*/ 850 h 878"/>
                  <a:gd name="T38" fmla="*/ 0 w 44"/>
                  <a:gd name="T39" fmla="*/ 850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4" h="878">
                    <a:moveTo>
                      <a:pt x="0" y="8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6" y="12"/>
                    </a:lnTo>
                    <a:lnTo>
                      <a:pt x="36" y="20"/>
                    </a:lnTo>
                    <a:lnTo>
                      <a:pt x="36" y="28"/>
                    </a:lnTo>
                    <a:lnTo>
                      <a:pt x="36" y="36"/>
                    </a:lnTo>
                    <a:lnTo>
                      <a:pt x="40" y="44"/>
                    </a:lnTo>
                    <a:lnTo>
                      <a:pt x="40" y="52"/>
                    </a:lnTo>
                    <a:lnTo>
                      <a:pt x="40" y="64"/>
                    </a:lnTo>
                    <a:lnTo>
                      <a:pt x="44" y="72"/>
                    </a:lnTo>
                    <a:lnTo>
                      <a:pt x="44" y="878"/>
                    </a:lnTo>
                    <a:lnTo>
                      <a:pt x="40" y="874"/>
                    </a:lnTo>
                    <a:lnTo>
                      <a:pt x="32" y="870"/>
                    </a:lnTo>
                    <a:lnTo>
                      <a:pt x="28" y="866"/>
                    </a:lnTo>
                    <a:lnTo>
                      <a:pt x="24" y="862"/>
                    </a:lnTo>
                    <a:lnTo>
                      <a:pt x="16" y="858"/>
                    </a:lnTo>
                    <a:lnTo>
                      <a:pt x="12" y="854"/>
                    </a:lnTo>
                    <a:lnTo>
                      <a:pt x="8" y="850"/>
                    </a:lnTo>
                    <a:lnTo>
                      <a:pt x="0" y="850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4" name="Freeform 36">
                <a:extLst>
                  <a:ext uri="{FF2B5EF4-FFF2-40B4-BE49-F238E27FC236}">
                    <a16:creationId xmlns:a16="http://schemas.microsoft.com/office/drawing/2014/main" id="{39BEC802-E332-4F48-1E5D-8C9D60DC7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10671"/>
                <a:ext cx="45" cy="830"/>
              </a:xfrm>
              <a:custGeom>
                <a:avLst/>
                <a:gdLst>
                  <a:gd name="T0" fmla="*/ 0 w 45"/>
                  <a:gd name="T1" fmla="*/ 806 h 830"/>
                  <a:gd name="T2" fmla="*/ 0 w 45"/>
                  <a:gd name="T3" fmla="*/ 0 h 830"/>
                  <a:gd name="T4" fmla="*/ 4 w 45"/>
                  <a:gd name="T5" fmla="*/ 16 h 830"/>
                  <a:gd name="T6" fmla="*/ 9 w 45"/>
                  <a:gd name="T7" fmla="*/ 32 h 830"/>
                  <a:gd name="T8" fmla="*/ 13 w 45"/>
                  <a:gd name="T9" fmla="*/ 48 h 830"/>
                  <a:gd name="T10" fmla="*/ 17 w 45"/>
                  <a:gd name="T11" fmla="*/ 65 h 830"/>
                  <a:gd name="T12" fmla="*/ 25 w 45"/>
                  <a:gd name="T13" fmla="*/ 81 h 830"/>
                  <a:gd name="T14" fmla="*/ 29 w 45"/>
                  <a:gd name="T15" fmla="*/ 97 h 830"/>
                  <a:gd name="T16" fmla="*/ 37 w 45"/>
                  <a:gd name="T17" fmla="*/ 113 h 830"/>
                  <a:gd name="T18" fmla="*/ 45 w 45"/>
                  <a:gd name="T19" fmla="*/ 129 h 830"/>
                  <a:gd name="T20" fmla="*/ 45 w 45"/>
                  <a:gd name="T21" fmla="*/ 830 h 830"/>
                  <a:gd name="T22" fmla="*/ 37 w 45"/>
                  <a:gd name="T23" fmla="*/ 826 h 830"/>
                  <a:gd name="T24" fmla="*/ 33 w 45"/>
                  <a:gd name="T25" fmla="*/ 826 h 830"/>
                  <a:gd name="T26" fmla="*/ 29 w 45"/>
                  <a:gd name="T27" fmla="*/ 822 h 830"/>
                  <a:gd name="T28" fmla="*/ 21 w 45"/>
                  <a:gd name="T29" fmla="*/ 818 h 830"/>
                  <a:gd name="T30" fmla="*/ 17 w 45"/>
                  <a:gd name="T31" fmla="*/ 814 h 830"/>
                  <a:gd name="T32" fmla="*/ 13 w 45"/>
                  <a:gd name="T33" fmla="*/ 810 h 830"/>
                  <a:gd name="T34" fmla="*/ 4 w 45"/>
                  <a:gd name="T35" fmla="*/ 806 h 830"/>
                  <a:gd name="T36" fmla="*/ 0 w 45"/>
                  <a:gd name="T37" fmla="*/ 806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830">
                    <a:moveTo>
                      <a:pt x="0" y="806"/>
                    </a:moveTo>
                    <a:lnTo>
                      <a:pt x="0" y="0"/>
                    </a:lnTo>
                    <a:lnTo>
                      <a:pt x="4" y="16"/>
                    </a:lnTo>
                    <a:lnTo>
                      <a:pt x="9" y="32"/>
                    </a:lnTo>
                    <a:lnTo>
                      <a:pt x="13" y="48"/>
                    </a:lnTo>
                    <a:lnTo>
                      <a:pt x="17" y="65"/>
                    </a:lnTo>
                    <a:lnTo>
                      <a:pt x="25" y="81"/>
                    </a:lnTo>
                    <a:lnTo>
                      <a:pt x="29" y="97"/>
                    </a:lnTo>
                    <a:lnTo>
                      <a:pt x="37" y="113"/>
                    </a:lnTo>
                    <a:lnTo>
                      <a:pt x="45" y="129"/>
                    </a:lnTo>
                    <a:lnTo>
                      <a:pt x="45" y="830"/>
                    </a:lnTo>
                    <a:lnTo>
                      <a:pt x="37" y="826"/>
                    </a:lnTo>
                    <a:lnTo>
                      <a:pt x="33" y="826"/>
                    </a:lnTo>
                    <a:lnTo>
                      <a:pt x="29" y="822"/>
                    </a:lnTo>
                    <a:lnTo>
                      <a:pt x="21" y="818"/>
                    </a:lnTo>
                    <a:lnTo>
                      <a:pt x="17" y="814"/>
                    </a:lnTo>
                    <a:lnTo>
                      <a:pt x="13" y="810"/>
                    </a:lnTo>
                    <a:lnTo>
                      <a:pt x="4" y="806"/>
                    </a:lnTo>
                    <a:lnTo>
                      <a:pt x="0" y="806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5" name="Freeform 37">
                <a:extLst>
                  <a:ext uri="{FF2B5EF4-FFF2-40B4-BE49-F238E27FC236}">
                    <a16:creationId xmlns:a16="http://schemas.microsoft.com/office/drawing/2014/main" id="{A5763CAC-3488-C44E-9AF8-9AD21110A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0800"/>
                <a:ext cx="40" cy="725"/>
              </a:xfrm>
              <a:custGeom>
                <a:avLst/>
                <a:gdLst>
                  <a:gd name="T0" fmla="*/ 0 w 40"/>
                  <a:gd name="T1" fmla="*/ 701 h 725"/>
                  <a:gd name="T2" fmla="*/ 0 w 40"/>
                  <a:gd name="T3" fmla="*/ 0 h 725"/>
                  <a:gd name="T4" fmla="*/ 4 w 40"/>
                  <a:gd name="T5" fmla="*/ 8 h 725"/>
                  <a:gd name="T6" fmla="*/ 8 w 40"/>
                  <a:gd name="T7" fmla="*/ 16 h 725"/>
                  <a:gd name="T8" fmla="*/ 12 w 40"/>
                  <a:gd name="T9" fmla="*/ 28 h 725"/>
                  <a:gd name="T10" fmla="*/ 20 w 40"/>
                  <a:gd name="T11" fmla="*/ 36 h 725"/>
                  <a:gd name="T12" fmla="*/ 24 w 40"/>
                  <a:gd name="T13" fmla="*/ 48 h 725"/>
                  <a:gd name="T14" fmla="*/ 28 w 40"/>
                  <a:gd name="T15" fmla="*/ 56 h 725"/>
                  <a:gd name="T16" fmla="*/ 36 w 40"/>
                  <a:gd name="T17" fmla="*/ 65 h 725"/>
                  <a:gd name="T18" fmla="*/ 40 w 40"/>
                  <a:gd name="T19" fmla="*/ 77 h 725"/>
                  <a:gd name="T20" fmla="*/ 40 w 40"/>
                  <a:gd name="T21" fmla="*/ 725 h 725"/>
                  <a:gd name="T22" fmla="*/ 36 w 40"/>
                  <a:gd name="T23" fmla="*/ 721 h 725"/>
                  <a:gd name="T24" fmla="*/ 32 w 40"/>
                  <a:gd name="T25" fmla="*/ 717 h 725"/>
                  <a:gd name="T26" fmla="*/ 24 w 40"/>
                  <a:gd name="T27" fmla="*/ 717 h 725"/>
                  <a:gd name="T28" fmla="*/ 20 w 40"/>
                  <a:gd name="T29" fmla="*/ 713 h 725"/>
                  <a:gd name="T30" fmla="*/ 16 w 40"/>
                  <a:gd name="T31" fmla="*/ 709 h 725"/>
                  <a:gd name="T32" fmla="*/ 8 w 40"/>
                  <a:gd name="T33" fmla="*/ 709 h 725"/>
                  <a:gd name="T34" fmla="*/ 4 w 40"/>
                  <a:gd name="T35" fmla="*/ 705 h 725"/>
                  <a:gd name="T36" fmla="*/ 0 w 40"/>
                  <a:gd name="T37" fmla="*/ 701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725">
                    <a:moveTo>
                      <a:pt x="0" y="701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8" y="16"/>
                    </a:lnTo>
                    <a:lnTo>
                      <a:pt x="12" y="28"/>
                    </a:lnTo>
                    <a:lnTo>
                      <a:pt x="20" y="36"/>
                    </a:lnTo>
                    <a:lnTo>
                      <a:pt x="24" y="48"/>
                    </a:lnTo>
                    <a:lnTo>
                      <a:pt x="28" y="56"/>
                    </a:lnTo>
                    <a:lnTo>
                      <a:pt x="36" y="65"/>
                    </a:lnTo>
                    <a:lnTo>
                      <a:pt x="40" y="77"/>
                    </a:lnTo>
                    <a:lnTo>
                      <a:pt x="40" y="725"/>
                    </a:lnTo>
                    <a:lnTo>
                      <a:pt x="36" y="721"/>
                    </a:lnTo>
                    <a:lnTo>
                      <a:pt x="32" y="717"/>
                    </a:lnTo>
                    <a:lnTo>
                      <a:pt x="24" y="717"/>
                    </a:lnTo>
                    <a:lnTo>
                      <a:pt x="20" y="713"/>
                    </a:lnTo>
                    <a:lnTo>
                      <a:pt x="16" y="709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6" name="Freeform 38">
                <a:extLst>
                  <a:ext uri="{FF2B5EF4-FFF2-40B4-BE49-F238E27FC236}">
                    <a16:creationId xmlns:a16="http://schemas.microsoft.com/office/drawing/2014/main" id="{985A6B56-A5B4-EF4C-A22C-36D6C82AB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0877"/>
                <a:ext cx="44" cy="668"/>
              </a:xfrm>
              <a:custGeom>
                <a:avLst/>
                <a:gdLst>
                  <a:gd name="T0" fmla="*/ 0 w 44"/>
                  <a:gd name="T1" fmla="*/ 648 h 668"/>
                  <a:gd name="T2" fmla="*/ 0 w 44"/>
                  <a:gd name="T3" fmla="*/ 0 h 668"/>
                  <a:gd name="T4" fmla="*/ 4 w 44"/>
                  <a:gd name="T5" fmla="*/ 4 h 668"/>
                  <a:gd name="T6" fmla="*/ 12 w 44"/>
                  <a:gd name="T7" fmla="*/ 12 h 668"/>
                  <a:gd name="T8" fmla="*/ 16 w 44"/>
                  <a:gd name="T9" fmla="*/ 20 h 668"/>
                  <a:gd name="T10" fmla="*/ 20 w 44"/>
                  <a:gd name="T11" fmla="*/ 28 h 668"/>
                  <a:gd name="T12" fmla="*/ 28 w 44"/>
                  <a:gd name="T13" fmla="*/ 36 h 668"/>
                  <a:gd name="T14" fmla="*/ 32 w 44"/>
                  <a:gd name="T15" fmla="*/ 40 h 668"/>
                  <a:gd name="T16" fmla="*/ 36 w 44"/>
                  <a:gd name="T17" fmla="*/ 48 h 668"/>
                  <a:gd name="T18" fmla="*/ 44 w 44"/>
                  <a:gd name="T19" fmla="*/ 56 h 668"/>
                  <a:gd name="T20" fmla="*/ 44 w 44"/>
                  <a:gd name="T21" fmla="*/ 668 h 668"/>
                  <a:gd name="T22" fmla="*/ 40 w 44"/>
                  <a:gd name="T23" fmla="*/ 664 h 668"/>
                  <a:gd name="T24" fmla="*/ 32 w 44"/>
                  <a:gd name="T25" fmla="*/ 664 h 668"/>
                  <a:gd name="T26" fmla="*/ 28 w 44"/>
                  <a:gd name="T27" fmla="*/ 660 h 668"/>
                  <a:gd name="T28" fmla="*/ 24 w 44"/>
                  <a:gd name="T29" fmla="*/ 656 h 668"/>
                  <a:gd name="T30" fmla="*/ 16 w 44"/>
                  <a:gd name="T31" fmla="*/ 656 h 668"/>
                  <a:gd name="T32" fmla="*/ 12 w 44"/>
                  <a:gd name="T33" fmla="*/ 652 h 668"/>
                  <a:gd name="T34" fmla="*/ 8 w 44"/>
                  <a:gd name="T35" fmla="*/ 648 h 668"/>
                  <a:gd name="T36" fmla="*/ 0 w 44"/>
                  <a:gd name="T37" fmla="*/ 648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668">
                    <a:moveTo>
                      <a:pt x="0" y="6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12"/>
                    </a:lnTo>
                    <a:lnTo>
                      <a:pt x="16" y="20"/>
                    </a:lnTo>
                    <a:lnTo>
                      <a:pt x="20" y="28"/>
                    </a:lnTo>
                    <a:lnTo>
                      <a:pt x="28" y="36"/>
                    </a:lnTo>
                    <a:lnTo>
                      <a:pt x="32" y="40"/>
                    </a:lnTo>
                    <a:lnTo>
                      <a:pt x="36" y="48"/>
                    </a:lnTo>
                    <a:lnTo>
                      <a:pt x="44" y="56"/>
                    </a:lnTo>
                    <a:lnTo>
                      <a:pt x="44" y="668"/>
                    </a:lnTo>
                    <a:lnTo>
                      <a:pt x="40" y="664"/>
                    </a:lnTo>
                    <a:lnTo>
                      <a:pt x="32" y="664"/>
                    </a:lnTo>
                    <a:lnTo>
                      <a:pt x="28" y="660"/>
                    </a:lnTo>
                    <a:lnTo>
                      <a:pt x="24" y="656"/>
                    </a:lnTo>
                    <a:lnTo>
                      <a:pt x="16" y="656"/>
                    </a:lnTo>
                    <a:lnTo>
                      <a:pt x="12" y="652"/>
                    </a:lnTo>
                    <a:lnTo>
                      <a:pt x="8" y="648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7" name="Freeform 39">
                <a:extLst>
                  <a:ext uri="{FF2B5EF4-FFF2-40B4-BE49-F238E27FC236}">
                    <a16:creationId xmlns:a16="http://schemas.microsoft.com/office/drawing/2014/main" id="{E3EFDBC2-2801-FEE5-11CB-9D15B608F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10933"/>
                <a:ext cx="45" cy="633"/>
              </a:xfrm>
              <a:custGeom>
                <a:avLst/>
                <a:gdLst>
                  <a:gd name="T0" fmla="*/ 0 w 45"/>
                  <a:gd name="T1" fmla="*/ 612 h 633"/>
                  <a:gd name="T2" fmla="*/ 0 w 45"/>
                  <a:gd name="T3" fmla="*/ 0 h 633"/>
                  <a:gd name="T4" fmla="*/ 4 w 45"/>
                  <a:gd name="T5" fmla="*/ 4 h 633"/>
                  <a:gd name="T6" fmla="*/ 8 w 45"/>
                  <a:gd name="T7" fmla="*/ 12 h 633"/>
                  <a:gd name="T8" fmla="*/ 17 w 45"/>
                  <a:gd name="T9" fmla="*/ 16 h 633"/>
                  <a:gd name="T10" fmla="*/ 21 w 45"/>
                  <a:gd name="T11" fmla="*/ 24 h 633"/>
                  <a:gd name="T12" fmla="*/ 25 w 45"/>
                  <a:gd name="T13" fmla="*/ 28 h 633"/>
                  <a:gd name="T14" fmla="*/ 33 w 45"/>
                  <a:gd name="T15" fmla="*/ 32 h 633"/>
                  <a:gd name="T16" fmla="*/ 37 w 45"/>
                  <a:gd name="T17" fmla="*/ 40 h 633"/>
                  <a:gd name="T18" fmla="*/ 45 w 45"/>
                  <a:gd name="T19" fmla="*/ 44 h 633"/>
                  <a:gd name="T20" fmla="*/ 45 w 45"/>
                  <a:gd name="T21" fmla="*/ 633 h 633"/>
                  <a:gd name="T22" fmla="*/ 37 w 45"/>
                  <a:gd name="T23" fmla="*/ 629 h 633"/>
                  <a:gd name="T24" fmla="*/ 33 w 45"/>
                  <a:gd name="T25" fmla="*/ 625 h 633"/>
                  <a:gd name="T26" fmla="*/ 29 w 45"/>
                  <a:gd name="T27" fmla="*/ 625 h 633"/>
                  <a:gd name="T28" fmla="*/ 21 w 45"/>
                  <a:gd name="T29" fmla="*/ 621 h 633"/>
                  <a:gd name="T30" fmla="*/ 17 w 45"/>
                  <a:gd name="T31" fmla="*/ 621 h 633"/>
                  <a:gd name="T32" fmla="*/ 13 w 45"/>
                  <a:gd name="T33" fmla="*/ 617 h 633"/>
                  <a:gd name="T34" fmla="*/ 4 w 45"/>
                  <a:gd name="T35" fmla="*/ 617 h 633"/>
                  <a:gd name="T36" fmla="*/ 0 w 45"/>
                  <a:gd name="T37" fmla="*/ 612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633">
                    <a:moveTo>
                      <a:pt x="0" y="612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7" y="16"/>
                    </a:lnTo>
                    <a:lnTo>
                      <a:pt x="21" y="24"/>
                    </a:lnTo>
                    <a:lnTo>
                      <a:pt x="25" y="28"/>
                    </a:lnTo>
                    <a:lnTo>
                      <a:pt x="33" y="32"/>
                    </a:lnTo>
                    <a:lnTo>
                      <a:pt x="37" y="40"/>
                    </a:lnTo>
                    <a:lnTo>
                      <a:pt x="45" y="44"/>
                    </a:lnTo>
                    <a:lnTo>
                      <a:pt x="45" y="633"/>
                    </a:lnTo>
                    <a:lnTo>
                      <a:pt x="37" y="629"/>
                    </a:lnTo>
                    <a:lnTo>
                      <a:pt x="33" y="625"/>
                    </a:lnTo>
                    <a:lnTo>
                      <a:pt x="29" y="625"/>
                    </a:lnTo>
                    <a:lnTo>
                      <a:pt x="21" y="621"/>
                    </a:lnTo>
                    <a:lnTo>
                      <a:pt x="17" y="621"/>
                    </a:lnTo>
                    <a:lnTo>
                      <a:pt x="13" y="617"/>
                    </a:lnTo>
                    <a:lnTo>
                      <a:pt x="4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8" name="Freeform 40">
                <a:extLst>
                  <a:ext uri="{FF2B5EF4-FFF2-40B4-BE49-F238E27FC236}">
                    <a16:creationId xmlns:a16="http://schemas.microsoft.com/office/drawing/2014/main" id="{BD79AFB7-90F4-6026-0637-68AC21CA1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7" y="10977"/>
                <a:ext cx="40" cy="605"/>
              </a:xfrm>
              <a:custGeom>
                <a:avLst/>
                <a:gdLst>
                  <a:gd name="T0" fmla="*/ 0 w 40"/>
                  <a:gd name="T1" fmla="*/ 589 h 605"/>
                  <a:gd name="T2" fmla="*/ 0 w 40"/>
                  <a:gd name="T3" fmla="*/ 0 h 605"/>
                  <a:gd name="T4" fmla="*/ 4 w 40"/>
                  <a:gd name="T5" fmla="*/ 4 h 605"/>
                  <a:gd name="T6" fmla="*/ 8 w 40"/>
                  <a:gd name="T7" fmla="*/ 12 h 605"/>
                  <a:gd name="T8" fmla="*/ 12 w 40"/>
                  <a:gd name="T9" fmla="*/ 16 h 605"/>
                  <a:gd name="T10" fmla="*/ 20 w 40"/>
                  <a:gd name="T11" fmla="*/ 21 h 605"/>
                  <a:gd name="T12" fmla="*/ 24 w 40"/>
                  <a:gd name="T13" fmla="*/ 25 h 605"/>
                  <a:gd name="T14" fmla="*/ 32 w 40"/>
                  <a:gd name="T15" fmla="*/ 29 h 605"/>
                  <a:gd name="T16" fmla="*/ 36 w 40"/>
                  <a:gd name="T17" fmla="*/ 33 h 605"/>
                  <a:gd name="T18" fmla="*/ 40 w 40"/>
                  <a:gd name="T19" fmla="*/ 37 h 605"/>
                  <a:gd name="T20" fmla="*/ 40 w 40"/>
                  <a:gd name="T21" fmla="*/ 605 h 605"/>
                  <a:gd name="T22" fmla="*/ 36 w 40"/>
                  <a:gd name="T23" fmla="*/ 601 h 605"/>
                  <a:gd name="T24" fmla="*/ 32 w 40"/>
                  <a:gd name="T25" fmla="*/ 601 h 605"/>
                  <a:gd name="T26" fmla="*/ 24 w 40"/>
                  <a:gd name="T27" fmla="*/ 597 h 605"/>
                  <a:gd name="T28" fmla="*/ 20 w 40"/>
                  <a:gd name="T29" fmla="*/ 597 h 605"/>
                  <a:gd name="T30" fmla="*/ 16 w 40"/>
                  <a:gd name="T31" fmla="*/ 593 h 605"/>
                  <a:gd name="T32" fmla="*/ 8 w 40"/>
                  <a:gd name="T33" fmla="*/ 593 h 605"/>
                  <a:gd name="T34" fmla="*/ 4 w 40"/>
                  <a:gd name="T35" fmla="*/ 589 h 605"/>
                  <a:gd name="T36" fmla="*/ 0 w 40"/>
                  <a:gd name="T37" fmla="*/ 589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605">
                    <a:moveTo>
                      <a:pt x="0" y="589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2" y="16"/>
                    </a:lnTo>
                    <a:lnTo>
                      <a:pt x="20" y="21"/>
                    </a:lnTo>
                    <a:lnTo>
                      <a:pt x="24" y="25"/>
                    </a:lnTo>
                    <a:lnTo>
                      <a:pt x="32" y="29"/>
                    </a:lnTo>
                    <a:lnTo>
                      <a:pt x="36" y="33"/>
                    </a:lnTo>
                    <a:lnTo>
                      <a:pt x="40" y="37"/>
                    </a:lnTo>
                    <a:lnTo>
                      <a:pt x="40" y="605"/>
                    </a:lnTo>
                    <a:lnTo>
                      <a:pt x="36" y="601"/>
                    </a:lnTo>
                    <a:lnTo>
                      <a:pt x="32" y="601"/>
                    </a:lnTo>
                    <a:lnTo>
                      <a:pt x="24" y="597"/>
                    </a:lnTo>
                    <a:lnTo>
                      <a:pt x="20" y="597"/>
                    </a:lnTo>
                    <a:lnTo>
                      <a:pt x="16" y="593"/>
                    </a:lnTo>
                    <a:lnTo>
                      <a:pt x="8" y="593"/>
                    </a:lnTo>
                    <a:lnTo>
                      <a:pt x="4" y="589"/>
                    </a:lnTo>
                    <a:lnTo>
                      <a:pt x="0" y="589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9" name="Freeform 41">
                <a:extLst>
                  <a:ext uri="{FF2B5EF4-FFF2-40B4-BE49-F238E27FC236}">
                    <a16:creationId xmlns:a16="http://schemas.microsoft.com/office/drawing/2014/main" id="{BD391B73-FAA7-879E-7067-CF8582EFBB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11014"/>
                <a:ext cx="44" cy="580"/>
              </a:xfrm>
              <a:custGeom>
                <a:avLst/>
                <a:gdLst>
                  <a:gd name="T0" fmla="*/ 0 w 44"/>
                  <a:gd name="T1" fmla="*/ 568 h 580"/>
                  <a:gd name="T2" fmla="*/ 0 w 44"/>
                  <a:gd name="T3" fmla="*/ 0 h 580"/>
                  <a:gd name="T4" fmla="*/ 8 w 44"/>
                  <a:gd name="T5" fmla="*/ 4 h 580"/>
                  <a:gd name="T6" fmla="*/ 12 w 44"/>
                  <a:gd name="T7" fmla="*/ 8 h 580"/>
                  <a:gd name="T8" fmla="*/ 16 w 44"/>
                  <a:gd name="T9" fmla="*/ 12 h 580"/>
                  <a:gd name="T10" fmla="*/ 24 w 44"/>
                  <a:gd name="T11" fmla="*/ 16 h 580"/>
                  <a:gd name="T12" fmla="*/ 28 w 44"/>
                  <a:gd name="T13" fmla="*/ 20 h 580"/>
                  <a:gd name="T14" fmla="*/ 32 w 44"/>
                  <a:gd name="T15" fmla="*/ 24 h 580"/>
                  <a:gd name="T16" fmla="*/ 40 w 44"/>
                  <a:gd name="T17" fmla="*/ 28 h 580"/>
                  <a:gd name="T18" fmla="*/ 44 w 44"/>
                  <a:gd name="T19" fmla="*/ 32 h 580"/>
                  <a:gd name="T20" fmla="*/ 44 w 44"/>
                  <a:gd name="T21" fmla="*/ 580 h 580"/>
                  <a:gd name="T22" fmla="*/ 40 w 44"/>
                  <a:gd name="T23" fmla="*/ 580 h 580"/>
                  <a:gd name="T24" fmla="*/ 32 w 44"/>
                  <a:gd name="T25" fmla="*/ 576 h 580"/>
                  <a:gd name="T26" fmla="*/ 28 w 44"/>
                  <a:gd name="T27" fmla="*/ 576 h 580"/>
                  <a:gd name="T28" fmla="*/ 24 w 44"/>
                  <a:gd name="T29" fmla="*/ 572 h 580"/>
                  <a:gd name="T30" fmla="*/ 16 w 44"/>
                  <a:gd name="T31" fmla="*/ 572 h 580"/>
                  <a:gd name="T32" fmla="*/ 12 w 44"/>
                  <a:gd name="T33" fmla="*/ 572 h 580"/>
                  <a:gd name="T34" fmla="*/ 8 w 44"/>
                  <a:gd name="T35" fmla="*/ 568 h 580"/>
                  <a:gd name="T36" fmla="*/ 0 w 44"/>
                  <a:gd name="T37" fmla="*/ 568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80">
                    <a:moveTo>
                      <a:pt x="0" y="568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12" y="8"/>
                    </a:lnTo>
                    <a:lnTo>
                      <a:pt x="16" y="12"/>
                    </a:lnTo>
                    <a:lnTo>
                      <a:pt x="24" y="16"/>
                    </a:lnTo>
                    <a:lnTo>
                      <a:pt x="28" y="20"/>
                    </a:lnTo>
                    <a:lnTo>
                      <a:pt x="32" y="24"/>
                    </a:lnTo>
                    <a:lnTo>
                      <a:pt x="40" y="28"/>
                    </a:lnTo>
                    <a:lnTo>
                      <a:pt x="44" y="32"/>
                    </a:lnTo>
                    <a:lnTo>
                      <a:pt x="44" y="580"/>
                    </a:lnTo>
                    <a:lnTo>
                      <a:pt x="40" y="580"/>
                    </a:lnTo>
                    <a:lnTo>
                      <a:pt x="32" y="576"/>
                    </a:lnTo>
                    <a:lnTo>
                      <a:pt x="28" y="576"/>
                    </a:lnTo>
                    <a:lnTo>
                      <a:pt x="24" y="572"/>
                    </a:lnTo>
                    <a:lnTo>
                      <a:pt x="16" y="572"/>
                    </a:lnTo>
                    <a:lnTo>
                      <a:pt x="12" y="572"/>
                    </a:lnTo>
                    <a:lnTo>
                      <a:pt x="8" y="568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0" name="Freeform 42">
                <a:extLst>
                  <a:ext uri="{FF2B5EF4-FFF2-40B4-BE49-F238E27FC236}">
                    <a16:creationId xmlns:a16="http://schemas.microsoft.com/office/drawing/2014/main" id="{0EF46D57-F1D8-7ACC-1E29-4D0D39A5E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11046"/>
                <a:ext cx="45" cy="560"/>
              </a:xfrm>
              <a:custGeom>
                <a:avLst/>
                <a:gdLst>
                  <a:gd name="T0" fmla="*/ 0 w 45"/>
                  <a:gd name="T1" fmla="*/ 548 h 560"/>
                  <a:gd name="T2" fmla="*/ 0 w 45"/>
                  <a:gd name="T3" fmla="*/ 0 h 560"/>
                  <a:gd name="T4" fmla="*/ 4 w 45"/>
                  <a:gd name="T5" fmla="*/ 4 h 560"/>
                  <a:gd name="T6" fmla="*/ 12 w 45"/>
                  <a:gd name="T7" fmla="*/ 8 h 560"/>
                  <a:gd name="T8" fmla="*/ 17 w 45"/>
                  <a:gd name="T9" fmla="*/ 12 h 560"/>
                  <a:gd name="T10" fmla="*/ 21 w 45"/>
                  <a:gd name="T11" fmla="*/ 12 h 560"/>
                  <a:gd name="T12" fmla="*/ 29 w 45"/>
                  <a:gd name="T13" fmla="*/ 16 h 560"/>
                  <a:gd name="T14" fmla="*/ 33 w 45"/>
                  <a:gd name="T15" fmla="*/ 20 h 560"/>
                  <a:gd name="T16" fmla="*/ 37 w 45"/>
                  <a:gd name="T17" fmla="*/ 24 h 560"/>
                  <a:gd name="T18" fmla="*/ 45 w 45"/>
                  <a:gd name="T19" fmla="*/ 24 h 560"/>
                  <a:gd name="T20" fmla="*/ 45 w 45"/>
                  <a:gd name="T21" fmla="*/ 560 h 560"/>
                  <a:gd name="T22" fmla="*/ 37 w 45"/>
                  <a:gd name="T23" fmla="*/ 560 h 560"/>
                  <a:gd name="T24" fmla="*/ 33 w 45"/>
                  <a:gd name="T25" fmla="*/ 556 h 560"/>
                  <a:gd name="T26" fmla="*/ 29 w 45"/>
                  <a:gd name="T27" fmla="*/ 556 h 560"/>
                  <a:gd name="T28" fmla="*/ 21 w 45"/>
                  <a:gd name="T29" fmla="*/ 556 h 560"/>
                  <a:gd name="T30" fmla="*/ 17 w 45"/>
                  <a:gd name="T31" fmla="*/ 552 h 560"/>
                  <a:gd name="T32" fmla="*/ 12 w 45"/>
                  <a:gd name="T33" fmla="*/ 552 h 560"/>
                  <a:gd name="T34" fmla="*/ 4 w 45"/>
                  <a:gd name="T35" fmla="*/ 552 h 560"/>
                  <a:gd name="T36" fmla="*/ 0 w 45"/>
                  <a:gd name="T37" fmla="*/ 54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60">
                    <a:moveTo>
                      <a:pt x="0" y="5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8"/>
                    </a:lnTo>
                    <a:lnTo>
                      <a:pt x="17" y="12"/>
                    </a:lnTo>
                    <a:lnTo>
                      <a:pt x="21" y="12"/>
                    </a:lnTo>
                    <a:lnTo>
                      <a:pt x="29" y="16"/>
                    </a:lnTo>
                    <a:lnTo>
                      <a:pt x="33" y="20"/>
                    </a:lnTo>
                    <a:lnTo>
                      <a:pt x="37" y="24"/>
                    </a:lnTo>
                    <a:lnTo>
                      <a:pt x="45" y="24"/>
                    </a:lnTo>
                    <a:lnTo>
                      <a:pt x="45" y="560"/>
                    </a:lnTo>
                    <a:lnTo>
                      <a:pt x="37" y="560"/>
                    </a:lnTo>
                    <a:lnTo>
                      <a:pt x="33" y="556"/>
                    </a:lnTo>
                    <a:lnTo>
                      <a:pt x="29" y="556"/>
                    </a:lnTo>
                    <a:lnTo>
                      <a:pt x="21" y="556"/>
                    </a:lnTo>
                    <a:lnTo>
                      <a:pt x="17" y="552"/>
                    </a:lnTo>
                    <a:lnTo>
                      <a:pt x="12" y="552"/>
                    </a:lnTo>
                    <a:lnTo>
                      <a:pt x="4" y="552"/>
                    </a:lnTo>
                    <a:lnTo>
                      <a:pt x="0" y="548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1" name="Freeform 43">
                <a:extLst>
                  <a:ext uri="{FF2B5EF4-FFF2-40B4-BE49-F238E27FC236}">
                    <a16:creationId xmlns:a16="http://schemas.microsoft.com/office/drawing/2014/main" id="{DC7C85E9-4D39-5CA9-2FF3-564254534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1070"/>
                <a:ext cx="40" cy="548"/>
              </a:xfrm>
              <a:custGeom>
                <a:avLst/>
                <a:gdLst>
                  <a:gd name="T0" fmla="*/ 0 w 40"/>
                  <a:gd name="T1" fmla="*/ 536 h 548"/>
                  <a:gd name="T2" fmla="*/ 0 w 40"/>
                  <a:gd name="T3" fmla="*/ 0 h 548"/>
                  <a:gd name="T4" fmla="*/ 4 w 40"/>
                  <a:gd name="T5" fmla="*/ 4 h 548"/>
                  <a:gd name="T6" fmla="*/ 8 w 40"/>
                  <a:gd name="T7" fmla="*/ 8 h 548"/>
                  <a:gd name="T8" fmla="*/ 16 w 40"/>
                  <a:gd name="T9" fmla="*/ 8 h 548"/>
                  <a:gd name="T10" fmla="*/ 20 w 40"/>
                  <a:gd name="T11" fmla="*/ 12 h 548"/>
                  <a:gd name="T12" fmla="*/ 24 w 40"/>
                  <a:gd name="T13" fmla="*/ 16 h 548"/>
                  <a:gd name="T14" fmla="*/ 32 w 40"/>
                  <a:gd name="T15" fmla="*/ 16 h 548"/>
                  <a:gd name="T16" fmla="*/ 36 w 40"/>
                  <a:gd name="T17" fmla="*/ 20 h 548"/>
                  <a:gd name="T18" fmla="*/ 40 w 40"/>
                  <a:gd name="T19" fmla="*/ 24 h 548"/>
                  <a:gd name="T20" fmla="*/ 40 w 40"/>
                  <a:gd name="T21" fmla="*/ 548 h 548"/>
                  <a:gd name="T22" fmla="*/ 36 w 40"/>
                  <a:gd name="T23" fmla="*/ 544 h 548"/>
                  <a:gd name="T24" fmla="*/ 32 w 40"/>
                  <a:gd name="T25" fmla="*/ 544 h 548"/>
                  <a:gd name="T26" fmla="*/ 24 w 40"/>
                  <a:gd name="T27" fmla="*/ 544 h 548"/>
                  <a:gd name="T28" fmla="*/ 20 w 40"/>
                  <a:gd name="T29" fmla="*/ 540 h 548"/>
                  <a:gd name="T30" fmla="*/ 16 w 40"/>
                  <a:gd name="T31" fmla="*/ 540 h 548"/>
                  <a:gd name="T32" fmla="*/ 8 w 40"/>
                  <a:gd name="T33" fmla="*/ 540 h 548"/>
                  <a:gd name="T34" fmla="*/ 4 w 40"/>
                  <a:gd name="T35" fmla="*/ 536 h 548"/>
                  <a:gd name="T36" fmla="*/ 0 w 40"/>
                  <a:gd name="T37" fmla="*/ 536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48">
                    <a:moveTo>
                      <a:pt x="0" y="536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8"/>
                    </a:lnTo>
                    <a:lnTo>
                      <a:pt x="16" y="8"/>
                    </a:lnTo>
                    <a:lnTo>
                      <a:pt x="20" y="12"/>
                    </a:lnTo>
                    <a:lnTo>
                      <a:pt x="24" y="16"/>
                    </a:lnTo>
                    <a:lnTo>
                      <a:pt x="32" y="16"/>
                    </a:lnTo>
                    <a:lnTo>
                      <a:pt x="36" y="20"/>
                    </a:lnTo>
                    <a:lnTo>
                      <a:pt x="40" y="24"/>
                    </a:lnTo>
                    <a:lnTo>
                      <a:pt x="40" y="548"/>
                    </a:lnTo>
                    <a:lnTo>
                      <a:pt x="36" y="544"/>
                    </a:lnTo>
                    <a:lnTo>
                      <a:pt x="32" y="544"/>
                    </a:lnTo>
                    <a:lnTo>
                      <a:pt x="24" y="544"/>
                    </a:lnTo>
                    <a:lnTo>
                      <a:pt x="20" y="540"/>
                    </a:lnTo>
                    <a:lnTo>
                      <a:pt x="16" y="540"/>
                    </a:lnTo>
                    <a:lnTo>
                      <a:pt x="8" y="540"/>
                    </a:lnTo>
                    <a:lnTo>
                      <a:pt x="4" y="53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2" name="Freeform 44">
                <a:extLst>
                  <a:ext uri="{FF2B5EF4-FFF2-40B4-BE49-F238E27FC236}">
                    <a16:creationId xmlns:a16="http://schemas.microsoft.com/office/drawing/2014/main" id="{4156DA17-4296-3968-E88E-132AE5DAD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" y="11094"/>
                <a:ext cx="44" cy="532"/>
              </a:xfrm>
              <a:custGeom>
                <a:avLst/>
                <a:gdLst>
                  <a:gd name="T0" fmla="*/ 0 w 44"/>
                  <a:gd name="T1" fmla="*/ 524 h 532"/>
                  <a:gd name="T2" fmla="*/ 0 w 44"/>
                  <a:gd name="T3" fmla="*/ 0 h 532"/>
                  <a:gd name="T4" fmla="*/ 8 w 44"/>
                  <a:gd name="T5" fmla="*/ 0 h 532"/>
                  <a:gd name="T6" fmla="*/ 12 w 44"/>
                  <a:gd name="T7" fmla="*/ 4 h 532"/>
                  <a:gd name="T8" fmla="*/ 16 w 44"/>
                  <a:gd name="T9" fmla="*/ 4 h 532"/>
                  <a:gd name="T10" fmla="*/ 24 w 44"/>
                  <a:gd name="T11" fmla="*/ 8 h 532"/>
                  <a:gd name="T12" fmla="*/ 28 w 44"/>
                  <a:gd name="T13" fmla="*/ 8 h 532"/>
                  <a:gd name="T14" fmla="*/ 32 w 44"/>
                  <a:gd name="T15" fmla="*/ 12 h 532"/>
                  <a:gd name="T16" fmla="*/ 40 w 44"/>
                  <a:gd name="T17" fmla="*/ 12 h 532"/>
                  <a:gd name="T18" fmla="*/ 44 w 44"/>
                  <a:gd name="T19" fmla="*/ 16 h 532"/>
                  <a:gd name="T20" fmla="*/ 44 w 44"/>
                  <a:gd name="T21" fmla="*/ 532 h 532"/>
                  <a:gd name="T22" fmla="*/ 40 w 44"/>
                  <a:gd name="T23" fmla="*/ 532 h 532"/>
                  <a:gd name="T24" fmla="*/ 32 w 44"/>
                  <a:gd name="T25" fmla="*/ 528 h 532"/>
                  <a:gd name="T26" fmla="*/ 28 w 44"/>
                  <a:gd name="T27" fmla="*/ 528 h 532"/>
                  <a:gd name="T28" fmla="*/ 24 w 44"/>
                  <a:gd name="T29" fmla="*/ 528 h 532"/>
                  <a:gd name="T30" fmla="*/ 16 w 44"/>
                  <a:gd name="T31" fmla="*/ 528 h 532"/>
                  <a:gd name="T32" fmla="*/ 12 w 44"/>
                  <a:gd name="T33" fmla="*/ 524 h 532"/>
                  <a:gd name="T34" fmla="*/ 8 w 44"/>
                  <a:gd name="T35" fmla="*/ 524 h 532"/>
                  <a:gd name="T36" fmla="*/ 0 w 44"/>
                  <a:gd name="T37" fmla="*/ 524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32">
                    <a:moveTo>
                      <a:pt x="0" y="524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4" y="8"/>
                    </a:lnTo>
                    <a:lnTo>
                      <a:pt x="28" y="8"/>
                    </a:lnTo>
                    <a:lnTo>
                      <a:pt x="32" y="12"/>
                    </a:lnTo>
                    <a:lnTo>
                      <a:pt x="40" y="12"/>
                    </a:lnTo>
                    <a:lnTo>
                      <a:pt x="44" y="16"/>
                    </a:lnTo>
                    <a:lnTo>
                      <a:pt x="44" y="532"/>
                    </a:lnTo>
                    <a:lnTo>
                      <a:pt x="40" y="532"/>
                    </a:lnTo>
                    <a:lnTo>
                      <a:pt x="32" y="528"/>
                    </a:lnTo>
                    <a:lnTo>
                      <a:pt x="28" y="528"/>
                    </a:lnTo>
                    <a:lnTo>
                      <a:pt x="24" y="528"/>
                    </a:lnTo>
                    <a:lnTo>
                      <a:pt x="16" y="528"/>
                    </a:lnTo>
                    <a:lnTo>
                      <a:pt x="12" y="524"/>
                    </a:lnTo>
                    <a:lnTo>
                      <a:pt x="8" y="524"/>
                    </a:lnTo>
                    <a:lnTo>
                      <a:pt x="0" y="524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3" name="Freeform 45">
                <a:extLst>
                  <a:ext uri="{FF2B5EF4-FFF2-40B4-BE49-F238E27FC236}">
                    <a16:creationId xmlns:a16="http://schemas.microsoft.com/office/drawing/2014/main" id="{94E27FA1-16F0-92F5-BB99-4D716E8E2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0" y="11110"/>
                <a:ext cx="45" cy="520"/>
              </a:xfrm>
              <a:custGeom>
                <a:avLst/>
                <a:gdLst>
                  <a:gd name="T0" fmla="*/ 0 w 45"/>
                  <a:gd name="T1" fmla="*/ 516 h 520"/>
                  <a:gd name="T2" fmla="*/ 0 w 45"/>
                  <a:gd name="T3" fmla="*/ 0 h 520"/>
                  <a:gd name="T4" fmla="*/ 4 w 45"/>
                  <a:gd name="T5" fmla="*/ 0 h 520"/>
                  <a:gd name="T6" fmla="*/ 12 w 45"/>
                  <a:gd name="T7" fmla="*/ 4 h 520"/>
                  <a:gd name="T8" fmla="*/ 16 w 45"/>
                  <a:gd name="T9" fmla="*/ 4 h 520"/>
                  <a:gd name="T10" fmla="*/ 20 w 45"/>
                  <a:gd name="T11" fmla="*/ 4 h 520"/>
                  <a:gd name="T12" fmla="*/ 29 w 45"/>
                  <a:gd name="T13" fmla="*/ 8 h 520"/>
                  <a:gd name="T14" fmla="*/ 33 w 45"/>
                  <a:gd name="T15" fmla="*/ 8 h 520"/>
                  <a:gd name="T16" fmla="*/ 37 w 45"/>
                  <a:gd name="T17" fmla="*/ 8 h 520"/>
                  <a:gd name="T18" fmla="*/ 45 w 45"/>
                  <a:gd name="T19" fmla="*/ 12 h 520"/>
                  <a:gd name="T20" fmla="*/ 45 w 45"/>
                  <a:gd name="T21" fmla="*/ 520 h 520"/>
                  <a:gd name="T22" fmla="*/ 37 w 45"/>
                  <a:gd name="T23" fmla="*/ 520 h 520"/>
                  <a:gd name="T24" fmla="*/ 33 w 45"/>
                  <a:gd name="T25" fmla="*/ 520 h 520"/>
                  <a:gd name="T26" fmla="*/ 29 w 45"/>
                  <a:gd name="T27" fmla="*/ 520 h 520"/>
                  <a:gd name="T28" fmla="*/ 20 w 45"/>
                  <a:gd name="T29" fmla="*/ 520 h 520"/>
                  <a:gd name="T30" fmla="*/ 16 w 45"/>
                  <a:gd name="T31" fmla="*/ 516 h 520"/>
                  <a:gd name="T32" fmla="*/ 12 w 45"/>
                  <a:gd name="T33" fmla="*/ 516 h 520"/>
                  <a:gd name="T34" fmla="*/ 4 w 45"/>
                  <a:gd name="T35" fmla="*/ 516 h 520"/>
                  <a:gd name="T36" fmla="*/ 0 w 45"/>
                  <a:gd name="T37" fmla="*/ 516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20">
                    <a:moveTo>
                      <a:pt x="0" y="516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9" y="8"/>
                    </a:lnTo>
                    <a:lnTo>
                      <a:pt x="33" y="8"/>
                    </a:lnTo>
                    <a:lnTo>
                      <a:pt x="37" y="8"/>
                    </a:lnTo>
                    <a:lnTo>
                      <a:pt x="45" y="12"/>
                    </a:lnTo>
                    <a:lnTo>
                      <a:pt x="45" y="520"/>
                    </a:lnTo>
                    <a:lnTo>
                      <a:pt x="37" y="520"/>
                    </a:lnTo>
                    <a:lnTo>
                      <a:pt x="33" y="520"/>
                    </a:lnTo>
                    <a:lnTo>
                      <a:pt x="29" y="520"/>
                    </a:lnTo>
                    <a:lnTo>
                      <a:pt x="20" y="520"/>
                    </a:lnTo>
                    <a:lnTo>
                      <a:pt x="16" y="516"/>
                    </a:lnTo>
                    <a:lnTo>
                      <a:pt x="12" y="516"/>
                    </a:lnTo>
                    <a:lnTo>
                      <a:pt x="4" y="516"/>
                    </a:lnTo>
                    <a:lnTo>
                      <a:pt x="0" y="516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4" name="Freeform 46">
                <a:extLst>
                  <a:ext uri="{FF2B5EF4-FFF2-40B4-BE49-F238E27FC236}">
                    <a16:creationId xmlns:a16="http://schemas.microsoft.com/office/drawing/2014/main" id="{100B888F-45C3-80AD-B045-B76C9CDEF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11122"/>
                <a:ext cx="40" cy="516"/>
              </a:xfrm>
              <a:custGeom>
                <a:avLst/>
                <a:gdLst>
                  <a:gd name="T0" fmla="*/ 0 w 40"/>
                  <a:gd name="T1" fmla="*/ 508 h 516"/>
                  <a:gd name="T2" fmla="*/ 0 w 40"/>
                  <a:gd name="T3" fmla="*/ 0 h 516"/>
                  <a:gd name="T4" fmla="*/ 4 w 40"/>
                  <a:gd name="T5" fmla="*/ 0 h 516"/>
                  <a:gd name="T6" fmla="*/ 8 w 40"/>
                  <a:gd name="T7" fmla="*/ 0 h 516"/>
                  <a:gd name="T8" fmla="*/ 16 w 40"/>
                  <a:gd name="T9" fmla="*/ 4 h 516"/>
                  <a:gd name="T10" fmla="*/ 20 w 40"/>
                  <a:gd name="T11" fmla="*/ 4 h 516"/>
                  <a:gd name="T12" fmla="*/ 24 w 40"/>
                  <a:gd name="T13" fmla="*/ 4 h 516"/>
                  <a:gd name="T14" fmla="*/ 32 w 40"/>
                  <a:gd name="T15" fmla="*/ 8 h 516"/>
                  <a:gd name="T16" fmla="*/ 36 w 40"/>
                  <a:gd name="T17" fmla="*/ 8 h 516"/>
                  <a:gd name="T18" fmla="*/ 40 w 40"/>
                  <a:gd name="T19" fmla="*/ 8 h 516"/>
                  <a:gd name="T20" fmla="*/ 40 w 40"/>
                  <a:gd name="T21" fmla="*/ 516 h 516"/>
                  <a:gd name="T22" fmla="*/ 36 w 40"/>
                  <a:gd name="T23" fmla="*/ 512 h 516"/>
                  <a:gd name="T24" fmla="*/ 32 w 40"/>
                  <a:gd name="T25" fmla="*/ 512 h 516"/>
                  <a:gd name="T26" fmla="*/ 24 w 40"/>
                  <a:gd name="T27" fmla="*/ 512 h 516"/>
                  <a:gd name="T28" fmla="*/ 20 w 40"/>
                  <a:gd name="T29" fmla="*/ 512 h 516"/>
                  <a:gd name="T30" fmla="*/ 16 w 40"/>
                  <a:gd name="T31" fmla="*/ 512 h 516"/>
                  <a:gd name="T32" fmla="*/ 8 w 40"/>
                  <a:gd name="T33" fmla="*/ 512 h 516"/>
                  <a:gd name="T34" fmla="*/ 4 w 40"/>
                  <a:gd name="T35" fmla="*/ 512 h 516"/>
                  <a:gd name="T36" fmla="*/ 0 w 40"/>
                  <a:gd name="T37" fmla="*/ 508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16">
                    <a:moveTo>
                      <a:pt x="0" y="508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32" y="8"/>
                    </a:lnTo>
                    <a:lnTo>
                      <a:pt x="36" y="8"/>
                    </a:lnTo>
                    <a:lnTo>
                      <a:pt x="40" y="8"/>
                    </a:lnTo>
                    <a:lnTo>
                      <a:pt x="40" y="516"/>
                    </a:lnTo>
                    <a:lnTo>
                      <a:pt x="36" y="512"/>
                    </a:lnTo>
                    <a:lnTo>
                      <a:pt x="32" y="512"/>
                    </a:lnTo>
                    <a:lnTo>
                      <a:pt x="24" y="512"/>
                    </a:lnTo>
                    <a:lnTo>
                      <a:pt x="20" y="512"/>
                    </a:lnTo>
                    <a:lnTo>
                      <a:pt x="16" y="512"/>
                    </a:lnTo>
                    <a:lnTo>
                      <a:pt x="8" y="512"/>
                    </a:lnTo>
                    <a:lnTo>
                      <a:pt x="4" y="512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5" name="Freeform 47">
                <a:extLst>
                  <a:ext uri="{FF2B5EF4-FFF2-40B4-BE49-F238E27FC236}">
                    <a16:creationId xmlns:a16="http://schemas.microsoft.com/office/drawing/2014/main" id="{C294B559-3946-EB33-EA93-FF68BCC9AC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5" y="10373"/>
                <a:ext cx="44" cy="1265"/>
              </a:xfrm>
              <a:custGeom>
                <a:avLst/>
                <a:gdLst>
                  <a:gd name="T0" fmla="*/ 0 w 44"/>
                  <a:gd name="T1" fmla="*/ 1265 h 1265"/>
                  <a:gd name="T2" fmla="*/ 0 w 44"/>
                  <a:gd name="T3" fmla="*/ 757 h 1265"/>
                  <a:gd name="T4" fmla="*/ 8 w 44"/>
                  <a:gd name="T5" fmla="*/ 757 h 1265"/>
                  <a:gd name="T6" fmla="*/ 12 w 44"/>
                  <a:gd name="T7" fmla="*/ 757 h 1265"/>
                  <a:gd name="T8" fmla="*/ 16 w 44"/>
                  <a:gd name="T9" fmla="*/ 762 h 1265"/>
                  <a:gd name="T10" fmla="*/ 24 w 44"/>
                  <a:gd name="T11" fmla="*/ 762 h 1265"/>
                  <a:gd name="T12" fmla="*/ 28 w 44"/>
                  <a:gd name="T13" fmla="*/ 762 h 1265"/>
                  <a:gd name="T14" fmla="*/ 32 w 44"/>
                  <a:gd name="T15" fmla="*/ 762 h 1265"/>
                  <a:gd name="T16" fmla="*/ 40 w 44"/>
                  <a:gd name="T17" fmla="*/ 762 h 1265"/>
                  <a:gd name="T18" fmla="*/ 44 w 44"/>
                  <a:gd name="T19" fmla="*/ 762 h 1265"/>
                  <a:gd name="T20" fmla="*/ 44 w 44"/>
                  <a:gd name="T21" fmla="*/ 1265 h 1265"/>
                  <a:gd name="T22" fmla="*/ 40 w 44"/>
                  <a:gd name="T23" fmla="*/ 1265 h 1265"/>
                  <a:gd name="T24" fmla="*/ 32 w 44"/>
                  <a:gd name="T25" fmla="*/ 1265 h 1265"/>
                  <a:gd name="T26" fmla="*/ 28 w 44"/>
                  <a:gd name="T27" fmla="*/ 1265 h 1265"/>
                  <a:gd name="T28" fmla="*/ 24 w 44"/>
                  <a:gd name="T29" fmla="*/ 1265 h 1265"/>
                  <a:gd name="T30" fmla="*/ 16 w 44"/>
                  <a:gd name="T31" fmla="*/ 1265 h 1265"/>
                  <a:gd name="T32" fmla="*/ 12 w 44"/>
                  <a:gd name="T33" fmla="*/ 1265 h 1265"/>
                  <a:gd name="T34" fmla="*/ 8 w 44"/>
                  <a:gd name="T35" fmla="*/ 1265 h 1265"/>
                  <a:gd name="T36" fmla="*/ 0 w 44"/>
                  <a:gd name="T37" fmla="*/ 1265 h 1265"/>
                  <a:gd name="T38" fmla="*/ 44 w 44"/>
                  <a:gd name="T39" fmla="*/ 0 h 1265"/>
                  <a:gd name="T40" fmla="*/ 44 w 44"/>
                  <a:gd name="T41" fmla="*/ 16 h 1265"/>
                  <a:gd name="T42" fmla="*/ 36 w 44"/>
                  <a:gd name="T43" fmla="*/ 8 h 1265"/>
                  <a:gd name="T44" fmla="*/ 44 w 44"/>
                  <a:gd name="T45" fmla="*/ 0 h 1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" h="1265">
                    <a:moveTo>
                      <a:pt x="0" y="1265"/>
                    </a:moveTo>
                    <a:lnTo>
                      <a:pt x="0" y="757"/>
                    </a:lnTo>
                    <a:lnTo>
                      <a:pt x="8" y="757"/>
                    </a:lnTo>
                    <a:lnTo>
                      <a:pt x="12" y="757"/>
                    </a:lnTo>
                    <a:lnTo>
                      <a:pt x="16" y="762"/>
                    </a:lnTo>
                    <a:lnTo>
                      <a:pt x="24" y="762"/>
                    </a:lnTo>
                    <a:lnTo>
                      <a:pt x="28" y="762"/>
                    </a:lnTo>
                    <a:lnTo>
                      <a:pt x="32" y="762"/>
                    </a:lnTo>
                    <a:lnTo>
                      <a:pt x="40" y="762"/>
                    </a:lnTo>
                    <a:lnTo>
                      <a:pt x="44" y="762"/>
                    </a:lnTo>
                    <a:lnTo>
                      <a:pt x="44" y="1265"/>
                    </a:lnTo>
                    <a:lnTo>
                      <a:pt x="40" y="1265"/>
                    </a:lnTo>
                    <a:lnTo>
                      <a:pt x="32" y="1265"/>
                    </a:lnTo>
                    <a:lnTo>
                      <a:pt x="28" y="1265"/>
                    </a:lnTo>
                    <a:lnTo>
                      <a:pt x="24" y="1265"/>
                    </a:lnTo>
                    <a:lnTo>
                      <a:pt x="16" y="1265"/>
                    </a:lnTo>
                    <a:lnTo>
                      <a:pt x="12" y="1265"/>
                    </a:lnTo>
                    <a:lnTo>
                      <a:pt x="8" y="1265"/>
                    </a:lnTo>
                    <a:lnTo>
                      <a:pt x="0" y="1265"/>
                    </a:lnTo>
                    <a:close/>
                    <a:moveTo>
                      <a:pt x="44" y="0"/>
                    </a:moveTo>
                    <a:lnTo>
                      <a:pt x="44" y="16"/>
                    </a:lnTo>
                    <a:lnTo>
                      <a:pt x="36" y="8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6" name="Freeform 48">
                <a:extLst>
                  <a:ext uri="{FF2B5EF4-FFF2-40B4-BE49-F238E27FC236}">
                    <a16:creationId xmlns:a16="http://schemas.microsoft.com/office/drawing/2014/main" id="{72EBB7E2-D6F2-0CED-3237-FEAD213B64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9" y="10321"/>
                <a:ext cx="45" cy="1321"/>
              </a:xfrm>
              <a:custGeom>
                <a:avLst/>
                <a:gdLst>
                  <a:gd name="T0" fmla="*/ 0 w 45"/>
                  <a:gd name="T1" fmla="*/ 1317 h 1321"/>
                  <a:gd name="T2" fmla="*/ 0 w 45"/>
                  <a:gd name="T3" fmla="*/ 814 h 1321"/>
                  <a:gd name="T4" fmla="*/ 4 w 45"/>
                  <a:gd name="T5" fmla="*/ 818 h 1321"/>
                  <a:gd name="T6" fmla="*/ 12 w 45"/>
                  <a:gd name="T7" fmla="*/ 818 h 1321"/>
                  <a:gd name="T8" fmla="*/ 16 w 45"/>
                  <a:gd name="T9" fmla="*/ 818 h 1321"/>
                  <a:gd name="T10" fmla="*/ 20 w 45"/>
                  <a:gd name="T11" fmla="*/ 818 h 1321"/>
                  <a:gd name="T12" fmla="*/ 29 w 45"/>
                  <a:gd name="T13" fmla="*/ 818 h 1321"/>
                  <a:gd name="T14" fmla="*/ 33 w 45"/>
                  <a:gd name="T15" fmla="*/ 818 h 1321"/>
                  <a:gd name="T16" fmla="*/ 37 w 45"/>
                  <a:gd name="T17" fmla="*/ 818 h 1321"/>
                  <a:gd name="T18" fmla="*/ 45 w 45"/>
                  <a:gd name="T19" fmla="*/ 818 h 1321"/>
                  <a:gd name="T20" fmla="*/ 45 w 45"/>
                  <a:gd name="T21" fmla="*/ 1321 h 1321"/>
                  <a:gd name="T22" fmla="*/ 37 w 45"/>
                  <a:gd name="T23" fmla="*/ 1321 h 1321"/>
                  <a:gd name="T24" fmla="*/ 33 w 45"/>
                  <a:gd name="T25" fmla="*/ 1321 h 1321"/>
                  <a:gd name="T26" fmla="*/ 29 w 45"/>
                  <a:gd name="T27" fmla="*/ 1321 h 1321"/>
                  <a:gd name="T28" fmla="*/ 20 w 45"/>
                  <a:gd name="T29" fmla="*/ 1321 h 1321"/>
                  <a:gd name="T30" fmla="*/ 16 w 45"/>
                  <a:gd name="T31" fmla="*/ 1317 h 1321"/>
                  <a:gd name="T32" fmla="*/ 12 w 45"/>
                  <a:gd name="T33" fmla="*/ 1317 h 1321"/>
                  <a:gd name="T34" fmla="*/ 4 w 45"/>
                  <a:gd name="T35" fmla="*/ 1317 h 1321"/>
                  <a:gd name="T36" fmla="*/ 0 w 45"/>
                  <a:gd name="T37" fmla="*/ 1317 h 1321"/>
                  <a:gd name="T38" fmla="*/ 0 w 45"/>
                  <a:gd name="T39" fmla="*/ 68 h 1321"/>
                  <a:gd name="T40" fmla="*/ 0 w 45"/>
                  <a:gd name="T41" fmla="*/ 52 h 1321"/>
                  <a:gd name="T42" fmla="*/ 45 w 45"/>
                  <a:gd name="T43" fmla="*/ 0 h 1321"/>
                  <a:gd name="T44" fmla="*/ 45 w 45"/>
                  <a:gd name="T45" fmla="*/ 108 h 1321"/>
                  <a:gd name="T46" fmla="*/ 0 w 45"/>
                  <a:gd name="T47" fmla="*/ 6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321">
                    <a:moveTo>
                      <a:pt x="0" y="1317"/>
                    </a:moveTo>
                    <a:lnTo>
                      <a:pt x="0" y="814"/>
                    </a:lnTo>
                    <a:lnTo>
                      <a:pt x="4" y="818"/>
                    </a:lnTo>
                    <a:lnTo>
                      <a:pt x="12" y="818"/>
                    </a:lnTo>
                    <a:lnTo>
                      <a:pt x="16" y="818"/>
                    </a:lnTo>
                    <a:lnTo>
                      <a:pt x="20" y="818"/>
                    </a:lnTo>
                    <a:lnTo>
                      <a:pt x="29" y="818"/>
                    </a:lnTo>
                    <a:lnTo>
                      <a:pt x="33" y="818"/>
                    </a:lnTo>
                    <a:lnTo>
                      <a:pt x="37" y="818"/>
                    </a:lnTo>
                    <a:lnTo>
                      <a:pt x="45" y="818"/>
                    </a:lnTo>
                    <a:lnTo>
                      <a:pt x="45" y="1321"/>
                    </a:lnTo>
                    <a:lnTo>
                      <a:pt x="37" y="1321"/>
                    </a:lnTo>
                    <a:lnTo>
                      <a:pt x="33" y="1321"/>
                    </a:lnTo>
                    <a:lnTo>
                      <a:pt x="29" y="1321"/>
                    </a:lnTo>
                    <a:lnTo>
                      <a:pt x="20" y="1321"/>
                    </a:lnTo>
                    <a:lnTo>
                      <a:pt x="16" y="1317"/>
                    </a:lnTo>
                    <a:lnTo>
                      <a:pt x="12" y="1317"/>
                    </a:lnTo>
                    <a:lnTo>
                      <a:pt x="4" y="1317"/>
                    </a:lnTo>
                    <a:lnTo>
                      <a:pt x="0" y="1317"/>
                    </a:lnTo>
                    <a:close/>
                    <a:moveTo>
                      <a:pt x="0" y="68"/>
                    </a:moveTo>
                    <a:lnTo>
                      <a:pt x="0" y="52"/>
                    </a:lnTo>
                    <a:lnTo>
                      <a:pt x="45" y="0"/>
                    </a:lnTo>
                    <a:lnTo>
                      <a:pt x="45" y="10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7" name="Freeform 49">
                <a:extLst>
                  <a:ext uri="{FF2B5EF4-FFF2-40B4-BE49-F238E27FC236}">
                    <a16:creationId xmlns:a16="http://schemas.microsoft.com/office/drawing/2014/main" id="{6E6C650F-485E-ACC6-B803-1446FD5306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4" y="10268"/>
                <a:ext cx="40" cy="1374"/>
              </a:xfrm>
              <a:custGeom>
                <a:avLst/>
                <a:gdLst>
                  <a:gd name="T0" fmla="*/ 0 w 40"/>
                  <a:gd name="T1" fmla="*/ 1374 h 1374"/>
                  <a:gd name="T2" fmla="*/ 0 w 40"/>
                  <a:gd name="T3" fmla="*/ 871 h 1374"/>
                  <a:gd name="T4" fmla="*/ 0 w 40"/>
                  <a:gd name="T5" fmla="*/ 871 h 1374"/>
                  <a:gd name="T6" fmla="*/ 0 w 40"/>
                  <a:gd name="T7" fmla="*/ 871 h 1374"/>
                  <a:gd name="T8" fmla="*/ 4 w 40"/>
                  <a:gd name="T9" fmla="*/ 871 h 1374"/>
                  <a:gd name="T10" fmla="*/ 4 w 40"/>
                  <a:gd name="T11" fmla="*/ 871 h 1374"/>
                  <a:gd name="T12" fmla="*/ 4 w 40"/>
                  <a:gd name="T13" fmla="*/ 871 h 1374"/>
                  <a:gd name="T14" fmla="*/ 4 w 40"/>
                  <a:gd name="T15" fmla="*/ 871 h 1374"/>
                  <a:gd name="T16" fmla="*/ 8 w 40"/>
                  <a:gd name="T17" fmla="*/ 871 h 1374"/>
                  <a:gd name="T18" fmla="*/ 8 w 40"/>
                  <a:gd name="T19" fmla="*/ 871 h 1374"/>
                  <a:gd name="T20" fmla="*/ 12 w 40"/>
                  <a:gd name="T21" fmla="*/ 871 h 1374"/>
                  <a:gd name="T22" fmla="*/ 16 w 40"/>
                  <a:gd name="T23" fmla="*/ 871 h 1374"/>
                  <a:gd name="T24" fmla="*/ 20 w 40"/>
                  <a:gd name="T25" fmla="*/ 871 h 1374"/>
                  <a:gd name="T26" fmla="*/ 24 w 40"/>
                  <a:gd name="T27" fmla="*/ 871 h 1374"/>
                  <a:gd name="T28" fmla="*/ 28 w 40"/>
                  <a:gd name="T29" fmla="*/ 871 h 1374"/>
                  <a:gd name="T30" fmla="*/ 32 w 40"/>
                  <a:gd name="T31" fmla="*/ 871 h 1374"/>
                  <a:gd name="T32" fmla="*/ 36 w 40"/>
                  <a:gd name="T33" fmla="*/ 871 h 1374"/>
                  <a:gd name="T34" fmla="*/ 40 w 40"/>
                  <a:gd name="T35" fmla="*/ 871 h 1374"/>
                  <a:gd name="T36" fmla="*/ 40 w 40"/>
                  <a:gd name="T37" fmla="*/ 1374 h 1374"/>
                  <a:gd name="T38" fmla="*/ 36 w 40"/>
                  <a:gd name="T39" fmla="*/ 1374 h 1374"/>
                  <a:gd name="T40" fmla="*/ 32 w 40"/>
                  <a:gd name="T41" fmla="*/ 1374 h 1374"/>
                  <a:gd name="T42" fmla="*/ 28 w 40"/>
                  <a:gd name="T43" fmla="*/ 1374 h 1374"/>
                  <a:gd name="T44" fmla="*/ 24 w 40"/>
                  <a:gd name="T45" fmla="*/ 1374 h 1374"/>
                  <a:gd name="T46" fmla="*/ 20 w 40"/>
                  <a:gd name="T47" fmla="*/ 1374 h 1374"/>
                  <a:gd name="T48" fmla="*/ 16 w 40"/>
                  <a:gd name="T49" fmla="*/ 1374 h 1374"/>
                  <a:gd name="T50" fmla="*/ 12 w 40"/>
                  <a:gd name="T51" fmla="*/ 1374 h 1374"/>
                  <a:gd name="T52" fmla="*/ 8 w 40"/>
                  <a:gd name="T53" fmla="*/ 1374 h 1374"/>
                  <a:gd name="T54" fmla="*/ 8 w 40"/>
                  <a:gd name="T55" fmla="*/ 1374 h 1374"/>
                  <a:gd name="T56" fmla="*/ 4 w 40"/>
                  <a:gd name="T57" fmla="*/ 1374 h 1374"/>
                  <a:gd name="T58" fmla="*/ 4 w 40"/>
                  <a:gd name="T59" fmla="*/ 1374 h 1374"/>
                  <a:gd name="T60" fmla="*/ 4 w 40"/>
                  <a:gd name="T61" fmla="*/ 1374 h 1374"/>
                  <a:gd name="T62" fmla="*/ 4 w 40"/>
                  <a:gd name="T63" fmla="*/ 1374 h 1374"/>
                  <a:gd name="T64" fmla="*/ 0 w 40"/>
                  <a:gd name="T65" fmla="*/ 1374 h 1374"/>
                  <a:gd name="T66" fmla="*/ 0 w 40"/>
                  <a:gd name="T67" fmla="*/ 1374 h 1374"/>
                  <a:gd name="T68" fmla="*/ 0 w 40"/>
                  <a:gd name="T69" fmla="*/ 1374 h 1374"/>
                  <a:gd name="T70" fmla="*/ 0 w 40"/>
                  <a:gd name="T71" fmla="*/ 161 h 1374"/>
                  <a:gd name="T72" fmla="*/ 0 w 40"/>
                  <a:gd name="T73" fmla="*/ 53 h 1374"/>
                  <a:gd name="T74" fmla="*/ 40 w 40"/>
                  <a:gd name="T75" fmla="*/ 0 h 1374"/>
                  <a:gd name="T76" fmla="*/ 40 w 40"/>
                  <a:gd name="T77" fmla="*/ 202 h 1374"/>
                  <a:gd name="T78" fmla="*/ 0 w 40"/>
                  <a:gd name="T79" fmla="*/ 161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0" h="1374">
                    <a:moveTo>
                      <a:pt x="0" y="1374"/>
                    </a:moveTo>
                    <a:lnTo>
                      <a:pt x="0" y="871"/>
                    </a:lnTo>
                    <a:lnTo>
                      <a:pt x="0" y="871"/>
                    </a:lnTo>
                    <a:lnTo>
                      <a:pt x="0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8" y="871"/>
                    </a:lnTo>
                    <a:lnTo>
                      <a:pt x="8" y="871"/>
                    </a:lnTo>
                    <a:lnTo>
                      <a:pt x="12" y="871"/>
                    </a:lnTo>
                    <a:lnTo>
                      <a:pt x="16" y="871"/>
                    </a:lnTo>
                    <a:lnTo>
                      <a:pt x="20" y="871"/>
                    </a:lnTo>
                    <a:lnTo>
                      <a:pt x="24" y="871"/>
                    </a:lnTo>
                    <a:lnTo>
                      <a:pt x="28" y="871"/>
                    </a:lnTo>
                    <a:lnTo>
                      <a:pt x="32" y="871"/>
                    </a:lnTo>
                    <a:lnTo>
                      <a:pt x="36" y="871"/>
                    </a:lnTo>
                    <a:lnTo>
                      <a:pt x="40" y="871"/>
                    </a:lnTo>
                    <a:lnTo>
                      <a:pt x="40" y="1374"/>
                    </a:lnTo>
                    <a:lnTo>
                      <a:pt x="36" y="1374"/>
                    </a:lnTo>
                    <a:lnTo>
                      <a:pt x="32" y="1374"/>
                    </a:lnTo>
                    <a:lnTo>
                      <a:pt x="28" y="1374"/>
                    </a:lnTo>
                    <a:lnTo>
                      <a:pt x="24" y="1374"/>
                    </a:lnTo>
                    <a:lnTo>
                      <a:pt x="20" y="1374"/>
                    </a:lnTo>
                    <a:lnTo>
                      <a:pt x="16" y="1374"/>
                    </a:lnTo>
                    <a:lnTo>
                      <a:pt x="12" y="1374"/>
                    </a:lnTo>
                    <a:lnTo>
                      <a:pt x="8" y="1374"/>
                    </a:lnTo>
                    <a:lnTo>
                      <a:pt x="8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0" y="1374"/>
                    </a:lnTo>
                    <a:lnTo>
                      <a:pt x="0" y="1374"/>
                    </a:lnTo>
                    <a:lnTo>
                      <a:pt x="0" y="1374"/>
                    </a:lnTo>
                    <a:close/>
                    <a:moveTo>
                      <a:pt x="0" y="161"/>
                    </a:moveTo>
                    <a:lnTo>
                      <a:pt x="0" y="53"/>
                    </a:lnTo>
                    <a:lnTo>
                      <a:pt x="40" y="0"/>
                    </a:lnTo>
                    <a:lnTo>
                      <a:pt x="40" y="202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8" name="Freeform 50">
                <a:extLst>
                  <a:ext uri="{FF2B5EF4-FFF2-40B4-BE49-F238E27FC236}">
                    <a16:creationId xmlns:a16="http://schemas.microsoft.com/office/drawing/2014/main" id="{ADFF7DD9-2B6C-BCAA-F684-938A945AD1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4" y="10216"/>
                <a:ext cx="44" cy="1426"/>
              </a:xfrm>
              <a:custGeom>
                <a:avLst/>
                <a:gdLst>
                  <a:gd name="T0" fmla="*/ 0 w 44"/>
                  <a:gd name="T1" fmla="*/ 1426 h 1426"/>
                  <a:gd name="T2" fmla="*/ 0 w 44"/>
                  <a:gd name="T3" fmla="*/ 923 h 1426"/>
                  <a:gd name="T4" fmla="*/ 8 w 44"/>
                  <a:gd name="T5" fmla="*/ 923 h 1426"/>
                  <a:gd name="T6" fmla="*/ 12 w 44"/>
                  <a:gd name="T7" fmla="*/ 923 h 1426"/>
                  <a:gd name="T8" fmla="*/ 16 w 44"/>
                  <a:gd name="T9" fmla="*/ 923 h 1426"/>
                  <a:gd name="T10" fmla="*/ 24 w 44"/>
                  <a:gd name="T11" fmla="*/ 919 h 1426"/>
                  <a:gd name="T12" fmla="*/ 28 w 44"/>
                  <a:gd name="T13" fmla="*/ 919 h 1426"/>
                  <a:gd name="T14" fmla="*/ 32 w 44"/>
                  <a:gd name="T15" fmla="*/ 919 h 1426"/>
                  <a:gd name="T16" fmla="*/ 40 w 44"/>
                  <a:gd name="T17" fmla="*/ 919 h 1426"/>
                  <a:gd name="T18" fmla="*/ 44 w 44"/>
                  <a:gd name="T19" fmla="*/ 919 h 1426"/>
                  <a:gd name="T20" fmla="*/ 44 w 44"/>
                  <a:gd name="T21" fmla="*/ 1422 h 1426"/>
                  <a:gd name="T22" fmla="*/ 40 w 44"/>
                  <a:gd name="T23" fmla="*/ 1422 h 1426"/>
                  <a:gd name="T24" fmla="*/ 32 w 44"/>
                  <a:gd name="T25" fmla="*/ 1422 h 1426"/>
                  <a:gd name="T26" fmla="*/ 28 w 44"/>
                  <a:gd name="T27" fmla="*/ 1422 h 1426"/>
                  <a:gd name="T28" fmla="*/ 24 w 44"/>
                  <a:gd name="T29" fmla="*/ 1422 h 1426"/>
                  <a:gd name="T30" fmla="*/ 16 w 44"/>
                  <a:gd name="T31" fmla="*/ 1422 h 1426"/>
                  <a:gd name="T32" fmla="*/ 12 w 44"/>
                  <a:gd name="T33" fmla="*/ 1422 h 1426"/>
                  <a:gd name="T34" fmla="*/ 8 w 44"/>
                  <a:gd name="T35" fmla="*/ 1422 h 1426"/>
                  <a:gd name="T36" fmla="*/ 0 w 44"/>
                  <a:gd name="T37" fmla="*/ 1426 h 1426"/>
                  <a:gd name="T38" fmla="*/ 0 w 44"/>
                  <a:gd name="T39" fmla="*/ 254 h 1426"/>
                  <a:gd name="T40" fmla="*/ 0 w 44"/>
                  <a:gd name="T41" fmla="*/ 52 h 1426"/>
                  <a:gd name="T42" fmla="*/ 44 w 44"/>
                  <a:gd name="T43" fmla="*/ 0 h 1426"/>
                  <a:gd name="T44" fmla="*/ 44 w 44"/>
                  <a:gd name="T45" fmla="*/ 294 h 1426"/>
                  <a:gd name="T46" fmla="*/ 0 w 44"/>
                  <a:gd name="T47" fmla="*/ 254 h 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426">
                    <a:moveTo>
                      <a:pt x="0" y="1426"/>
                    </a:moveTo>
                    <a:lnTo>
                      <a:pt x="0" y="923"/>
                    </a:lnTo>
                    <a:lnTo>
                      <a:pt x="8" y="923"/>
                    </a:lnTo>
                    <a:lnTo>
                      <a:pt x="12" y="923"/>
                    </a:lnTo>
                    <a:lnTo>
                      <a:pt x="16" y="923"/>
                    </a:lnTo>
                    <a:lnTo>
                      <a:pt x="24" y="919"/>
                    </a:lnTo>
                    <a:lnTo>
                      <a:pt x="28" y="919"/>
                    </a:lnTo>
                    <a:lnTo>
                      <a:pt x="32" y="919"/>
                    </a:lnTo>
                    <a:lnTo>
                      <a:pt x="40" y="919"/>
                    </a:lnTo>
                    <a:lnTo>
                      <a:pt x="44" y="919"/>
                    </a:lnTo>
                    <a:lnTo>
                      <a:pt x="44" y="1422"/>
                    </a:lnTo>
                    <a:lnTo>
                      <a:pt x="40" y="1422"/>
                    </a:lnTo>
                    <a:lnTo>
                      <a:pt x="32" y="1422"/>
                    </a:lnTo>
                    <a:lnTo>
                      <a:pt x="28" y="1422"/>
                    </a:lnTo>
                    <a:lnTo>
                      <a:pt x="24" y="1422"/>
                    </a:lnTo>
                    <a:lnTo>
                      <a:pt x="16" y="1422"/>
                    </a:lnTo>
                    <a:lnTo>
                      <a:pt x="12" y="1422"/>
                    </a:lnTo>
                    <a:lnTo>
                      <a:pt x="8" y="1422"/>
                    </a:lnTo>
                    <a:lnTo>
                      <a:pt x="0" y="1426"/>
                    </a:lnTo>
                    <a:close/>
                    <a:moveTo>
                      <a:pt x="0" y="254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294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9" name="Freeform 51">
                <a:extLst>
                  <a:ext uri="{FF2B5EF4-FFF2-40B4-BE49-F238E27FC236}">
                    <a16:creationId xmlns:a16="http://schemas.microsoft.com/office/drawing/2014/main" id="{63D42AC4-4859-50D3-E33D-9EF27DAB0E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78" y="10163"/>
                <a:ext cx="45" cy="1475"/>
              </a:xfrm>
              <a:custGeom>
                <a:avLst/>
                <a:gdLst>
                  <a:gd name="T0" fmla="*/ 0 w 45"/>
                  <a:gd name="T1" fmla="*/ 1475 h 1475"/>
                  <a:gd name="T2" fmla="*/ 0 w 45"/>
                  <a:gd name="T3" fmla="*/ 972 h 1475"/>
                  <a:gd name="T4" fmla="*/ 4 w 45"/>
                  <a:gd name="T5" fmla="*/ 972 h 1475"/>
                  <a:gd name="T6" fmla="*/ 12 w 45"/>
                  <a:gd name="T7" fmla="*/ 967 h 1475"/>
                  <a:gd name="T8" fmla="*/ 16 w 45"/>
                  <a:gd name="T9" fmla="*/ 967 h 1475"/>
                  <a:gd name="T10" fmla="*/ 20 w 45"/>
                  <a:gd name="T11" fmla="*/ 967 h 1475"/>
                  <a:gd name="T12" fmla="*/ 28 w 45"/>
                  <a:gd name="T13" fmla="*/ 967 h 1475"/>
                  <a:gd name="T14" fmla="*/ 33 w 45"/>
                  <a:gd name="T15" fmla="*/ 967 h 1475"/>
                  <a:gd name="T16" fmla="*/ 37 w 45"/>
                  <a:gd name="T17" fmla="*/ 963 h 1475"/>
                  <a:gd name="T18" fmla="*/ 45 w 45"/>
                  <a:gd name="T19" fmla="*/ 963 h 1475"/>
                  <a:gd name="T20" fmla="*/ 45 w 45"/>
                  <a:gd name="T21" fmla="*/ 1471 h 1475"/>
                  <a:gd name="T22" fmla="*/ 37 w 45"/>
                  <a:gd name="T23" fmla="*/ 1471 h 1475"/>
                  <a:gd name="T24" fmla="*/ 33 w 45"/>
                  <a:gd name="T25" fmla="*/ 1471 h 1475"/>
                  <a:gd name="T26" fmla="*/ 28 w 45"/>
                  <a:gd name="T27" fmla="*/ 1471 h 1475"/>
                  <a:gd name="T28" fmla="*/ 20 w 45"/>
                  <a:gd name="T29" fmla="*/ 1475 h 1475"/>
                  <a:gd name="T30" fmla="*/ 16 w 45"/>
                  <a:gd name="T31" fmla="*/ 1475 h 1475"/>
                  <a:gd name="T32" fmla="*/ 12 w 45"/>
                  <a:gd name="T33" fmla="*/ 1475 h 1475"/>
                  <a:gd name="T34" fmla="*/ 4 w 45"/>
                  <a:gd name="T35" fmla="*/ 1475 h 1475"/>
                  <a:gd name="T36" fmla="*/ 0 w 45"/>
                  <a:gd name="T37" fmla="*/ 1475 h 1475"/>
                  <a:gd name="T38" fmla="*/ 0 w 45"/>
                  <a:gd name="T39" fmla="*/ 347 h 1475"/>
                  <a:gd name="T40" fmla="*/ 0 w 45"/>
                  <a:gd name="T41" fmla="*/ 53 h 1475"/>
                  <a:gd name="T42" fmla="*/ 45 w 45"/>
                  <a:gd name="T43" fmla="*/ 0 h 1475"/>
                  <a:gd name="T44" fmla="*/ 45 w 45"/>
                  <a:gd name="T45" fmla="*/ 391 h 1475"/>
                  <a:gd name="T46" fmla="*/ 0 w 45"/>
                  <a:gd name="T47" fmla="*/ 347 h 1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5">
                    <a:moveTo>
                      <a:pt x="0" y="1475"/>
                    </a:moveTo>
                    <a:lnTo>
                      <a:pt x="0" y="972"/>
                    </a:lnTo>
                    <a:lnTo>
                      <a:pt x="4" y="972"/>
                    </a:lnTo>
                    <a:lnTo>
                      <a:pt x="12" y="967"/>
                    </a:lnTo>
                    <a:lnTo>
                      <a:pt x="16" y="967"/>
                    </a:lnTo>
                    <a:lnTo>
                      <a:pt x="20" y="967"/>
                    </a:lnTo>
                    <a:lnTo>
                      <a:pt x="28" y="967"/>
                    </a:lnTo>
                    <a:lnTo>
                      <a:pt x="33" y="967"/>
                    </a:lnTo>
                    <a:lnTo>
                      <a:pt x="37" y="963"/>
                    </a:lnTo>
                    <a:lnTo>
                      <a:pt x="45" y="963"/>
                    </a:lnTo>
                    <a:lnTo>
                      <a:pt x="45" y="1471"/>
                    </a:lnTo>
                    <a:lnTo>
                      <a:pt x="37" y="1471"/>
                    </a:lnTo>
                    <a:lnTo>
                      <a:pt x="33" y="1471"/>
                    </a:lnTo>
                    <a:lnTo>
                      <a:pt x="28" y="1471"/>
                    </a:lnTo>
                    <a:lnTo>
                      <a:pt x="20" y="1475"/>
                    </a:lnTo>
                    <a:lnTo>
                      <a:pt x="16" y="1475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5"/>
                    </a:lnTo>
                    <a:close/>
                    <a:moveTo>
                      <a:pt x="0" y="347"/>
                    </a:moveTo>
                    <a:lnTo>
                      <a:pt x="0" y="53"/>
                    </a:lnTo>
                    <a:lnTo>
                      <a:pt x="45" y="0"/>
                    </a:lnTo>
                    <a:lnTo>
                      <a:pt x="45" y="391"/>
                    </a:lnTo>
                    <a:lnTo>
                      <a:pt x="0" y="347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0" name="Freeform 52">
                <a:extLst>
                  <a:ext uri="{FF2B5EF4-FFF2-40B4-BE49-F238E27FC236}">
                    <a16:creationId xmlns:a16="http://schemas.microsoft.com/office/drawing/2014/main" id="{759CC513-C60E-DB55-793F-80FF94C8C3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23" y="10111"/>
                <a:ext cx="40" cy="1523"/>
              </a:xfrm>
              <a:custGeom>
                <a:avLst/>
                <a:gdLst>
                  <a:gd name="T0" fmla="*/ 0 w 40"/>
                  <a:gd name="T1" fmla="*/ 1523 h 1523"/>
                  <a:gd name="T2" fmla="*/ 0 w 40"/>
                  <a:gd name="T3" fmla="*/ 1015 h 1523"/>
                  <a:gd name="T4" fmla="*/ 4 w 40"/>
                  <a:gd name="T5" fmla="*/ 1015 h 1523"/>
                  <a:gd name="T6" fmla="*/ 8 w 40"/>
                  <a:gd name="T7" fmla="*/ 1011 h 1523"/>
                  <a:gd name="T8" fmla="*/ 16 w 40"/>
                  <a:gd name="T9" fmla="*/ 1011 h 1523"/>
                  <a:gd name="T10" fmla="*/ 20 w 40"/>
                  <a:gd name="T11" fmla="*/ 1011 h 1523"/>
                  <a:gd name="T12" fmla="*/ 24 w 40"/>
                  <a:gd name="T13" fmla="*/ 1007 h 1523"/>
                  <a:gd name="T14" fmla="*/ 32 w 40"/>
                  <a:gd name="T15" fmla="*/ 1007 h 1523"/>
                  <a:gd name="T16" fmla="*/ 36 w 40"/>
                  <a:gd name="T17" fmla="*/ 1007 h 1523"/>
                  <a:gd name="T18" fmla="*/ 40 w 40"/>
                  <a:gd name="T19" fmla="*/ 1003 h 1523"/>
                  <a:gd name="T20" fmla="*/ 40 w 40"/>
                  <a:gd name="T21" fmla="*/ 1519 h 1523"/>
                  <a:gd name="T22" fmla="*/ 36 w 40"/>
                  <a:gd name="T23" fmla="*/ 1519 h 1523"/>
                  <a:gd name="T24" fmla="*/ 32 w 40"/>
                  <a:gd name="T25" fmla="*/ 1519 h 1523"/>
                  <a:gd name="T26" fmla="*/ 24 w 40"/>
                  <a:gd name="T27" fmla="*/ 1519 h 1523"/>
                  <a:gd name="T28" fmla="*/ 20 w 40"/>
                  <a:gd name="T29" fmla="*/ 1519 h 1523"/>
                  <a:gd name="T30" fmla="*/ 16 w 40"/>
                  <a:gd name="T31" fmla="*/ 1523 h 1523"/>
                  <a:gd name="T32" fmla="*/ 8 w 40"/>
                  <a:gd name="T33" fmla="*/ 1523 h 1523"/>
                  <a:gd name="T34" fmla="*/ 4 w 40"/>
                  <a:gd name="T35" fmla="*/ 1523 h 1523"/>
                  <a:gd name="T36" fmla="*/ 0 w 40"/>
                  <a:gd name="T37" fmla="*/ 1523 h 1523"/>
                  <a:gd name="T38" fmla="*/ 0 w 40"/>
                  <a:gd name="T39" fmla="*/ 443 h 1523"/>
                  <a:gd name="T40" fmla="*/ 0 w 40"/>
                  <a:gd name="T41" fmla="*/ 52 h 1523"/>
                  <a:gd name="T42" fmla="*/ 40 w 40"/>
                  <a:gd name="T43" fmla="*/ 0 h 1523"/>
                  <a:gd name="T44" fmla="*/ 40 w 40"/>
                  <a:gd name="T45" fmla="*/ 484 h 1523"/>
                  <a:gd name="T46" fmla="*/ 0 w 40"/>
                  <a:gd name="T47" fmla="*/ 443 h 1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23">
                    <a:moveTo>
                      <a:pt x="0" y="1523"/>
                    </a:moveTo>
                    <a:lnTo>
                      <a:pt x="0" y="1015"/>
                    </a:lnTo>
                    <a:lnTo>
                      <a:pt x="4" y="1015"/>
                    </a:lnTo>
                    <a:lnTo>
                      <a:pt x="8" y="1011"/>
                    </a:lnTo>
                    <a:lnTo>
                      <a:pt x="16" y="1011"/>
                    </a:lnTo>
                    <a:lnTo>
                      <a:pt x="20" y="1011"/>
                    </a:lnTo>
                    <a:lnTo>
                      <a:pt x="24" y="1007"/>
                    </a:lnTo>
                    <a:lnTo>
                      <a:pt x="32" y="1007"/>
                    </a:lnTo>
                    <a:lnTo>
                      <a:pt x="36" y="1007"/>
                    </a:lnTo>
                    <a:lnTo>
                      <a:pt x="40" y="1003"/>
                    </a:lnTo>
                    <a:lnTo>
                      <a:pt x="40" y="1519"/>
                    </a:lnTo>
                    <a:lnTo>
                      <a:pt x="36" y="1519"/>
                    </a:lnTo>
                    <a:lnTo>
                      <a:pt x="32" y="1519"/>
                    </a:lnTo>
                    <a:lnTo>
                      <a:pt x="24" y="1519"/>
                    </a:lnTo>
                    <a:lnTo>
                      <a:pt x="20" y="1519"/>
                    </a:lnTo>
                    <a:lnTo>
                      <a:pt x="16" y="1523"/>
                    </a:lnTo>
                    <a:lnTo>
                      <a:pt x="8" y="1523"/>
                    </a:lnTo>
                    <a:lnTo>
                      <a:pt x="4" y="1523"/>
                    </a:lnTo>
                    <a:lnTo>
                      <a:pt x="0" y="1523"/>
                    </a:lnTo>
                    <a:close/>
                    <a:moveTo>
                      <a:pt x="0" y="443"/>
                    </a:moveTo>
                    <a:lnTo>
                      <a:pt x="0" y="52"/>
                    </a:lnTo>
                    <a:lnTo>
                      <a:pt x="40" y="0"/>
                    </a:lnTo>
                    <a:lnTo>
                      <a:pt x="40" y="484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1" name="Freeform 53">
                <a:extLst>
                  <a:ext uri="{FF2B5EF4-FFF2-40B4-BE49-F238E27FC236}">
                    <a16:creationId xmlns:a16="http://schemas.microsoft.com/office/drawing/2014/main" id="{A4BDE197-2089-94B1-397C-26C3D57067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63" y="10059"/>
                <a:ext cx="44" cy="1571"/>
              </a:xfrm>
              <a:custGeom>
                <a:avLst/>
                <a:gdLst>
                  <a:gd name="T0" fmla="*/ 0 w 44"/>
                  <a:gd name="T1" fmla="*/ 1571 h 1571"/>
                  <a:gd name="T2" fmla="*/ 0 w 44"/>
                  <a:gd name="T3" fmla="*/ 1055 h 1571"/>
                  <a:gd name="T4" fmla="*/ 8 w 44"/>
                  <a:gd name="T5" fmla="*/ 1055 h 1571"/>
                  <a:gd name="T6" fmla="*/ 12 w 44"/>
                  <a:gd name="T7" fmla="*/ 1051 h 1571"/>
                  <a:gd name="T8" fmla="*/ 16 w 44"/>
                  <a:gd name="T9" fmla="*/ 1051 h 1571"/>
                  <a:gd name="T10" fmla="*/ 24 w 44"/>
                  <a:gd name="T11" fmla="*/ 1051 h 1571"/>
                  <a:gd name="T12" fmla="*/ 28 w 44"/>
                  <a:gd name="T13" fmla="*/ 1047 h 1571"/>
                  <a:gd name="T14" fmla="*/ 32 w 44"/>
                  <a:gd name="T15" fmla="*/ 1047 h 1571"/>
                  <a:gd name="T16" fmla="*/ 40 w 44"/>
                  <a:gd name="T17" fmla="*/ 1043 h 1571"/>
                  <a:gd name="T18" fmla="*/ 44 w 44"/>
                  <a:gd name="T19" fmla="*/ 1043 h 1571"/>
                  <a:gd name="T20" fmla="*/ 44 w 44"/>
                  <a:gd name="T21" fmla="*/ 1563 h 1571"/>
                  <a:gd name="T22" fmla="*/ 40 w 44"/>
                  <a:gd name="T23" fmla="*/ 1563 h 1571"/>
                  <a:gd name="T24" fmla="*/ 32 w 44"/>
                  <a:gd name="T25" fmla="*/ 1563 h 1571"/>
                  <a:gd name="T26" fmla="*/ 28 w 44"/>
                  <a:gd name="T27" fmla="*/ 1567 h 1571"/>
                  <a:gd name="T28" fmla="*/ 24 w 44"/>
                  <a:gd name="T29" fmla="*/ 1567 h 1571"/>
                  <a:gd name="T30" fmla="*/ 16 w 44"/>
                  <a:gd name="T31" fmla="*/ 1567 h 1571"/>
                  <a:gd name="T32" fmla="*/ 12 w 44"/>
                  <a:gd name="T33" fmla="*/ 1567 h 1571"/>
                  <a:gd name="T34" fmla="*/ 8 w 44"/>
                  <a:gd name="T35" fmla="*/ 1567 h 1571"/>
                  <a:gd name="T36" fmla="*/ 0 w 44"/>
                  <a:gd name="T37" fmla="*/ 1571 h 1571"/>
                  <a:gd name="T38" fmla="*/ 0 w 44"/>
                  <a:gd name="T39" fmla="*/ 536 h 1571"/>
                  <a:gd name="T40" fmla="*/ 0 w 44"/>
                  <a:gd name="T41" fmla="*/ 52 h 1571"/>
                  <a:gd name="T42" fmla="*/ 44 w 44"/>
                  <a:gd name="T43" fmla="*/ 0 h 1571"/>
                  <a:gd name="T44" fmla="*/ 44 w 44"/>
                  <a:gd name="T45" fmla="*/ 576 h 1571"/>
                  <a:gd name="T46" fmla="*/ 0 w 44"/>
                  <a:gd name="T47" fmla="*/ 536 h 1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71">
                    <a:moveTo>
                      <a:pt x="0" y="1571"/>
                    </a:moveTo>
                    <a:lnTo>
                      <a:pt x="0" y="1055"/>
                    </a:lnTo>
                    <a:lnTo>
                      <a:pt x="8" y="1055"/>
                    </a:lnTo>
                    <a:lnTo>
                      <a:pt x="12" y="1051"/>
                    </a:lnTo>
                    <a:lnTo>
                      <a:pt x="16" y="1051"/>
                    </a:lnTo>
                    <a:lnTo>
                      <a:pt x="24" y="1051"/>
                    </a:lnTo>
                    <a:lnTo>
                      <a:pt x="28" y="1047"/>
                    </a:lnTo>
                    <a:lnTo>
                      <a:pt x="32" y="1047"/>
                    </a:lnTo>
                    <a:lnTo>
                      <a:pt x="40" y="1043"/>
                    </a:lnTo>
                    <a:lnTo>
                      <a:pt x="44" y="1043"/>
                    </a:lnTo>
                    <a:lnTo>
                      <a:pt x="44" y="1563"/>
                    </a:lnTo>
                    <a:lnTo>
                      <a:pt x="40" y="1563"/>
                    </a:lnTo>
                    <a:lnTo>
                      <a:pt x="32" y="1563"/>
                    </a:lnTo>
                    <a:lnTo>
                      <a:pt x="28" y="1567"/>
                    </a:lnTo>
                    <a:lnTo>
                      <a:pt x="24" y="1567"/>
                    </a:lnTo>
                    <a:lnTo>
                      <a:pt x="16" y="1567"/>
                    </a:lnTo>
                    <a:lnTo>
                      <a:pt x="12" y="1567"/>
                    </a:lnTo>
                    <a:lnTo>
                      <a:pt x="8" y="1567"/>
                    </a:lnTo>
                    <a:lnTo>
                      <a:pt x="0" y="1571"/>
                    </a:lnTo>
                    <a:close/>
                    <a:moveTo>
                      <a:pt x="0" y="536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57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2" name="Freeform 54">
                <a:extLst>
                  <a:ext uri="{FF2B5EF4-FFF2-40B4-BE49-F238E27FC236}">
                    <a16:creationId xmlns:a16="http://schemas.microsoft.com/office/drawing/2014/main" id="{B4B0A682-6E85-3045-406A-C77570DE58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07" y="10022"/>
                <a:ext cx="45" cy="1600"/>
              </a:xfrm>
              <a:custGeom>
                <a:avLst/>
                <a:gdLst>
                  <a:gd name="T0" fmla="*/ 0 w 45"/>
                  <a:gd name="T1" fmla="*/ 1600 h 1600"/>
                  <a:gd name="T2" fmla="*/ 0 w 45"/>
                  <a:gd name="T3" fmla="*/ 1080 h 1600"/>
                  <a:gd name="T4" fmla="*/ 4 w 45"/>
                  <a:gd name="T5" fmla="*/ 1076 h 1600"/>
                  <a:gd name="T6" fmla="*/ 12 w 45"/>
                  <a:gd name="T7" fmla="*/ 1076 h 1600"/>
                  <a:gd name="T8" fmla="*/ 16 w 45"/>
                  <a:gd name="T9" fmla="*/ 1072 h 1600"/>
                  <a:gd name="T10" fmla="*/ 20 w 45"/>
                  <a:gd name="T11" fmla="*/ 1072 h 1600"/>
                  <a:gd name="T12" fmla="*/ 28 w 45"/>
                  <a:gd name="T13" fmla="*/ 1068 h 1600"/>
                  <a:gd name="T14" fmla="*/ 32 w 45"/>
                  <a:gd name="T15" fmla="*/ 1064 h 1600"/>
                  <a:gd name="T16" fmla="*/ 37 w 45"/>
                  <a:gd name="T17" fmla="*/ 1064 h 1600"/>
                  <a:gd name="T18" fmla="*/ 45 w 45"/>
                  <a:gd name="T19" fmla="*/ 1060 h 1600"/>
                  <a:gd name="T20" fmla="*/ 45 w 45"/>
                  <a:gd name="T21" fmla="*/ 1592 h 1600"/>
                  <a:gd name="T22" fmla="*/ 37 w 45"/>
                  <a:gd name="T23" fmla="*/ 1592 h 1600"/>
                  <a:gd name="T24" fmla="*/ 32 w 45"/>
                  <a:gd name="T25" fmla="*/ 1592 h 1600"/>
                  <a:gd name="T26" fmla="*/ 28 w 45"/>
                  <a:gd name="T27" fmla="*/ 1592 h 1600"/>
                  <a:gd name="T28" fmla="*/ 20 w 45"/>
                  <a:gd name="T29" fmla="*/ 1596 h 1600"/>
                  <a:gd name="T30" fmla="*/ 16 w 45"/>
                  <a:gd name="T31" fmla="*/ 1596 h 1600"/>
                  <a:gd name="T32" fmla="*/ 12 w 45"/>
                  <a:gd name="T33" fmla="*/ 1596 h 1600"/>
                  <a:gd name="T34" fmla="*/ 4 w 45"/>
                  <a:gd name="T35" fmla="*/ 1600 h 1600"/>
                  <a:gd name="T36" fmla="*/ 0 w 45"/>
                  <a:gd name="T37" fmla="*/ 1600 h 1600"/>
                  <a:gd name="T38" fmla="*/ 0 w 45"/>
                  <a:gd name="T39" fmla="*/ 613 h 1600"/>
                  <a:gd name="T40" fmla="*/ 0 w 45"/>
                  <a:gd name="T41" fmla="*/ 37 h 1600"/>
                  <a:gd name="T42" fmla="*/ 32 w 45"/>
                  <a:gd name="T43" fmla="*/ 0 h 1600"/>
                  <a:gd name="T44" fmla="*/ 45 w 45"/>
                  <a:gd name="T45" fmla="*/ 13 h 1600"/>
                  <a:gd name="T46" fmla="*/ 45 w 45"/>
                  <a:gd name="T47" fmla="*/ 653 h 1600"/>
                  <a:gd name="T48" fmla="*/ 0 w 45"/>
                  <a:gd name="T49" fmla="*/ 613 h 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1600">
                    <a:moveTo>
                      <a:pt x="0" y="1600"/>
                    </a:moveTo>
                    <a:lnTo>
                      <a:pt x="0" y="1080"/>
                    </a:lnTo>
                    <a:lnTo>
                      <a:pt x="4" y="1076"/>
                    </a:lnTo>
                    <a:lnTo>
                      <a:pt x="12" y="1076"/>
                    </a:lnTo>
                    <a:lnTo>
                      <a:pt x="16" y="1072"/>
                    </a:lnTo>
                    <a:lnTo>
                      <a:pt x="20" y="1072"/>
                    </a:lnTo>
                    <a:lnTo>
                      <a:pt x="28" y="1068"/>
                    </a:lnTo>
                    <a:lnTo>
                      <a:pt x="32" y="1064"/>
                    </a:lnTo>
                    <a:lnTo>
                      <a:pt x="37" y="1064"/>
                    </a:lnTo>
                    <a:lnTo>
                      <a:pt x="45" y="1060"/>
                    </a:lnTo>
                    <a:lnTo>
                      <a:pt x="45" y="1592"/>
                    </a:lnTo>
                    <a:lnTo>
                      <a:pt x="37" y="1592"/>
                    </a:lnTo>
                    <a:lnTo>
                      <a:pt x="32" y="1592"/>
                    </a:lnTo>
                    <a:lnTo>
                      <a:pt x="28" y="1592"/>
                    </a:lnTo>
                    <a:lnTo>
                      <a:pt x="20" y="1596"/>
                    </a:lnTo>
                    <a:lnTo>
                      <a:pt x="16" y="1596"/>
                    </a:lnTo>
                    <a:lnTo>
                      <a:pt x="12" y="1596"/>
                    </a:lnTo>
                    <a:lnTo>
                      <a:pt x="4" y="1600"/>
                    </a:lnTo>
                    <a:lnTo>
                      <a:pt x="0" y="1600"/>
                    </a:lnTo>
                    <a:close/>
                    <a:moveTo>
                      <a:pt x="0" y="613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45" y="13"/>
                    </a:lnTo>
                    <a:lnTo>
                      <a:pt x="45" y="653"/>
                    </a:lnTo>
                    <a:lnTo>
                      <a:pt x="0" y="613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3" name="Freeform 55">
                <a:extLst>
                  <a:ext uri="{FF2B5EF4-FFF2-40B4-BE49-F238E27FC236}">
                    <a16:creationId xmlns:a16="http://schemas.microsoft.com/office/drawing/2014/main" id="{4B5CF226-19BD-8830-6769-98917246D8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52" y="10035"/>
                <a:ext cx="40" cy="1579"/>
              </a:xfrm>
              <a:custGeom>
                <a:avLst/>
                <a:gdLst>
                  <a:gd name="T0" fmla="*/ 0 w 40"/>
                  <a:gd name="T1" fmla="*/ 1579 h 1579"/>
                  <a:gd name="T2" fmla="*/ 0 w 40"/>
                  <a:gd name="T3" fmla="*/ 1047 h 1579"/>
                  <a:gd name="T4" fmla="*/ 4 w 40"/>
                  <a:gd name="T5" fmla="*/ 1043 h 1579"/>
                  <a:gd name="T6" fmla="*/ 8 w 40"/>
                  <a:gd name="T7" fmla="*/ 1043 h 1579"/>
                  <a:gd name="T8" fmla="*/ 16 w 40"/>
                  <a:gd name="T9" fmla="*/ 1039 h 1579"/>
                  <a:gd name="T10" fmla="*/ 20 w 40"/>
                  <a:gd name="T11" fmla="*/ 1035 h 1579"/>
                  <a:gd name="T12" fmla="*/ 24 w 40"/>
                  <a:gd name="T13" fmla="*/ 1035 h 1579"/>
                  <a:gd name="T14" fmla="*/ 32 w 40"/>
                  <a:gd name="T15" fmla="*/ 1031 h 1579"/>
                  <a:gd name="T16" fmla="*/ 36 w 40"/>
                  <a:gd name="T17" fmla="*/ 1027 h 1579"/>
                  <a:gd name="T18" fmla="*/ 40 w 40"/>
                  <a:gd name="T19" fmla="*/ 1023 h 1579"/>
                  <a:gd name="T20" fmla="*/ 40 w 40"/>
                  <a:gd name="T21" fmla="*/ 1567 h 1579"/>
                  <a:gd name="T22" fmla="*/ 36 w 40"/>
                  <a:gd name="T23" fmla="*/ 1567 h 1579"/>
                  <a:gd name="T24" fmla="*/ 32 w 40"/>
                  <a:gd name="T25" fmla="*/ 1567 h 1579"/>
                  <a:gd name="T26" fmla="*/ 24 w 40"/>
                  <a:gd name="T27" fmla="*/ 1571 h 1579"/>
                  <a:gd name="T28" fmla="*/ 20 w 40"/>
                  <a:gd name="T29" fmla="*/ 1571 h 1579"/>
                  <a:gd name="T30" fmla="*/ 16 w 40"/>
                  <a:gd name="T31" fmla="*/ 1575 h 1579"/>
                  <a:gd name="T32" fmla="*/ 8 w 40"/>
                  <a:gd name="T33" fmla="*/ 1575 h 1579"/>
                  <a:gd name="T34" fmla="*/ 4 w 40"/>
                  <a:gd name="T35" fmla="*/ 1575 h 1579"/>
                  <a:gd name="T36" fmla="*/ 0 w 40"/>
                  <a:gd name="T37" fmla="*/ 1579 h 1579"/>
                  <a:gd name="T38" fmla="*/ 0 w 40"/>
                  <a:gd name="T39" fmla="*/ 640 h 1579"/>
                  <a:gd name="T40" fmla="*/ 0 w 40"/>
                  <a:gd name="T41" fmla="*/ 0 h 1579"/>
                  <a:gd name="T42" fmla="*/ 40 w 40"/>
                  <a:gd name="T43" fmla="*/ 40 h 1579"/>
                  <a:gd name="T44" fmla="*/ 40 w 40"/>
                  <a:gd name="T45" fmla="*/ 680 h 1579"/>
                  <a:gd name="T46" fmla="*/ 0 w 40"/>
                  <a:gd name="T47" fmla="*/ 640 h 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79">
                    <a:moveTo>
                      <a:pt x="0" y="1579"/>
                    </a:moveTo>
                    <a:lnTo>
                      <a:pt x="0" y="1047"/>
                    </a:lnTo>
                    <a:lnTo>
                      <a:pt x="4" y="1043"/>
                    </a:lnTo>
                    <a:lnTo>
                      <a:pt x="8" y="1043"/>
                    </a:lnTo>
                    <a:lnTo>
                      <a:pt x="16" y="1039"/>
                    </a:lnTo>
                    <a:lnTo>
                      <a:pt x="20" y="1035"/>
                    </a:lnTo>
                    <a:lnTo>
                      <a:pt x="24" y="1035"/>
                    </a:lnTo>
                    <a:lnTo>
                      <a:pt x="32" y="1031"/>
                    </a:lnTo>
                    <a:lnTo>
                      <a:pt x="36" y="1027"/>
                    </a:lnTo>
                    <a:lnTo>
                      <a:pt x="40" y="1023"/>
                    </a:lnTo>
                    <a:lnTo>
                      <a:pt x="40" y="1567"/>
                    </a:lnTo>
                    <a:lnTo>
                      <a:pt x="36" y="1567"/>
                    </a:lnTo>
                    <a:lnTo>
                      <a:pt x="32" y="1567"/>
                    </a:lnTo>
                    <a:lnTo>
                      <a:pt x="24" y="1571"/>
                    </a:lnTo>
                    <a:lnTo>
                      <a:pt x="20" y="1571"/>
                    </a:lnTo>
                    <a:lnTo>
                      <a:pt x="16" y="1575"/>
                    </a:lnTo>
                    <a:lnTo>
                      <a:pt x="8" y="1575"/>
                    </a:lnTo>
                    <a:lnTo>
                      <a:pt x="4" y="1575"/>
                    </a:lnTo>
                    <a:lnTo>
                      <a:pt x="0" y="1579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0" y="40"/>
                    </a:lnTo>
                    <a:lnTo>
                      <a:pt x="40" y="680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4" name="Freeform 56">
                <a:extLst>
                  <a:ext uri="{FF2B5EF4-FFF2-40B4-BE49-F238E27FC236}">
                    <a16:creationId xmlns:a16="http://schemas.microsoft.com/office/drawing/2014/main" id="{12A2A0D6-5C5F-9ED4-BE2A-7CAF36774B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2" y="10075"/>
                <a:ext cx="44" cy="1527"/>
              </a:xfrm>
              <a:custGeom>
                <a:avLst/>
                <a:gdLst>
                  <a:gd name="T0" fmla="*/ 0 w 44"/>
                  <a:gd name="T1" fmla="*/ 1527 h 1527"/>
                  <a:gd name="T2" fmla="*/ 0 w 44"/>
                  <a:gd name="T3" fmla="*/ 983 h 1527"/>
                  <a:gd name="T4" fmla="*/ 8 w 44"/>
                  <a:gd name="T5" fmla="*/ 983 h 1527"/>
                  <a:gd name="T6" fmla="*/ 12 w 44"/>
                  <a:gd name="T7" fmla="*/ 979 h 1527"/>
                  <a:gd name="T8" fmla="*/ 16 w 44"/>
                  <a:gd name="T9" fmla="*/ 975 h 1527"/>
                  <a:gd name="T10" fmla="*/ 24 w 44"/>
                  <a:gd name="T11" fmla="*/ 971 h 1527"/>
                  <a:gd name="T12" fmla="*/ 28 w 44"/>
                  <a:gd name="T13" fmla="*/ 967 h 1527"/>
                  <a:gd name="T14" fmla="*/ 32 w 44"/>
                  <a:gd name="T15" fmla="*/ 963 h 1527"/>
                  <a:gd name="T16" fmla="*/ 40 w 44"/>
                  <a:gd name="T17" fmla="*/ 959 h 1527"/>
                  <a:gd name="T18" fmla="*/ 44 w 44"/>
                  <a:gd name="T19" fmla="*/ 959 h 1527"/>
                  <a:gd name="T20" fmla="*/ 44 w 44"/>
                  <a:gd name="T21" fmla="*/ 1515 h 1527"/>
                  <a:gd name="T22" fmla="*/ 40 w 44"/>
                  <a:gd name="T23" fmla="*/ 1515 h 1527"/>
                  <a:gd name="T24" fmla="*/ 32 w 44"/>
                  <a:gd name="T25" fmla="*/ 1515 h 1527"/>
                  <a:gd name="T26" fmla="*/ 28 w 44"/>
                  <a:gd name="T27" fmla="*/ 1519 h 1527"/>
                  <a:gd name="T28" fmla="*/ 24 w 44"/>
                  <a:gd name="T29" fmla="*/ 1519 h 1527"/>
                  <a:gd name="T30" fmla="*/ 16 w 44"/>
                  <a:gd name="T31" fmla="*/ 1523 h 1527"/>
                  <a:gd name="T32" fmla="*/ 12 w 44"/>
                  <a:gd name="T33" fmla="*/ 1523 h 1527"/>
                  <a:gd name="T34" fmla="*/ 8 w 44"/>
                  <a:gd name="T35" fmla="*/ 1523 h 1527"/>
                  <a:gd name="T36" fmla="*/ 0 w 44"/>
                  <a:gd name="T37" fmla="*/ 1527 h 1527"/>
                  <a:gd name="T38" fmla="*/ 0 w 44"/>
                  <a:gd name="T39" fmla="*/ 640 h 1527"/>
                  <a:gd name="T40" fmla="*/ 0 w 44"/>
                  <a:gd name="T41" fmla="*/ 0 h 1527"/>
                  <a:gd name="T42" fmla="*/ 44 w 44"/>
                  <a:gd name="T43" fmla="*/ 36 h 1527"/>
                  <a:gd name="T44" fmla="*/ 44 w 44"/>
                  <a:gd name="T45" fmla="*/ 685 h 1527"/>
                  <a:gd name="T46" fmla="*/ 0 w 44"/>
                  <a:gd name="T47" fmla="*/ 640 h 1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27">
                    <a:moveTo>
                      <a:pt x="0" y="1527"/>
                    </a:moveTo>
                    <a:lnTo>
                      <a:pt x="0" y="983"/>
                    </a:lnTo>
                    <a:lnTo>
                      <a:pt x="8" y="983"/>
                    </a:lnTo>
                    <a:lnTo>
                      <a:pt x="12" y="979"/>
                    </a:lnTo>
                    <a:lnTo>
                      <a:pt x="16" y="975"/>
                    </a:lnTo>
                    <a:lnTo>
                      <a:pt x="24" y="971"/>
                    </a:lnTo>
                    <a:lnTo>
                      <a:pt x="28" y="967"/>
                    </a:lnTo>
                    <a:lnTo>
                      <a:pt x="32" y="963"/>
                    </a:lnTo>
                    <a:lnTo>
                      <a:pt x="40" y="959"/>
                    </a:lnTo>
                    <a:lnTo>
                      <a:pt x="44" y="959"/>
                    </a:lnTo>
                    <a:lnTo>
                      <a:pt x="44" y="1515"/>
                    </a:lnTo>
                    <a:lnTo>
                      <a:pt x="40" y="1515"/>
                    </a:lnTo>
                    <a:lnTo>
                      <a:pt x="32" y="1515"/>
                    </a:lnTo>
                    <a:lnTo>
                      <a:pt x="28" y="1519"/>
                    </a:lnTo>
                    <a:lnTo>
                      <a:pt x="24" y="1519"/>
                    </a:lnTo>
                    <a:lnTo>
                      <a:pt x="16" y="1523"/>
                    </a:lnTo>
                    <a:lnTo>
                      <a:pt x="12" y="1523"/>
                    </a:lnTo>
                    <a:lnTo>
                      <a:pt x="8" y="1523"/>
                    </a:lnTo>
                    <a:lnTo>
                      <a:pt x="0" y="1527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4" y="36"/>
                    </a:lnTo>
                    <a:lnTo>
                      <a:pt x="44" y="685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5" name="Freeform 57">
                <a:extLst>
                  <a:ext uri="{FF2B5EF4-FFF2-40B4-BE49-F238E27FC236}">
                    <a16:creationId xmlns:a16="http://schemas.microsoft.com/office/drawing/2014/main" id="{3DA27C80-DFA3-E968-9539-F0A63500ED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36" y="10111"/>
                <a:ext cx="45" cy="1479"/>
              </a:xfrm>
              <a:custGeom>
                <a:avLst/>
                <a:gdLst>
                  <a:gd name="T0" fmla="*/ 0 w 45"/>
                  <a:gd name="T1" fmla="*/ 1479 h 1479"/>
                  <a:gd name="T2" fmla="*/ 0 w 45"/>
                  <a:gd name="T3" fmla="*/ 923 h 1479"/>
                  <a:gd name="T4" fmla="*/ 4 w 45"/>
                  <a:gd name="T5" fmla="*/ 919 h 1479"/>
                  <a:gd name="T6" fmla="*/ 12 w 45"/>
                  <a:gd name="T7" fmla="*/ 915 h 1479"/>
                  <a:gd name="T8" fmla="*/ 16 w 45"/>
                  <a:gd name="T9" fmla="*/ 907 h 1479"/>
                  <a:gd name="T10" fmla="*/ 20 w 45"/>
                  <a:gd name="T11" fmla="*/ 903 h 1479"/>
                  <a:gd name="T12" fmla="*/ 28 w 45"/>
                  <a:gd name="T13" fmla="*/ 899 h 1479"/>
                  <a:gd name="T14" fmla="*/ 32 w 45"/>
                  <a:gd name="T15" fmla="*/ 895 h 1479"/>
                  <a:gd name="T16" fmla="*/ 36 w 45"/>
                  <a:gd name="T17" fmla="*/ 891 h 1479"/>
                  <a:gd name="T18" fmla="*/ 45 w 45"/>
                  <a:gd name="T19" fmla="*/ 887 h 1479"/>
                  <a:gd name="T20" fmla="*/ 45 w 45"/>
                  <a:gd name="T21" fmla="*/ 1463 h 1479"/>
                  <a:gd name="T22" fmla="*/ 36 w 45"/>
                  <a:gd name="T23" fmla="*/ 1463 h 1479"/>
                  <a:gd name="T24" fmla="*/ 32 w 45"/>
                  <a:gd name="T25" fmla="*/ 1467 h 1479"/>
                  <a:gd name="T26" fmla="*/ 28 w 45"/>
                  <a:gd name="T27" fmla="*/ 1467 h 1479"/>
                  <a:gd name="T28" fmla="*/ 20 w 45"/>
                  <a:gd name="T29" fmla="*/ 1471 h 1479"/>
                  <a:gd name="T30" fmla="*/ 16 w 45"/>
                  <a:gd name="T31" fmla="*/ 1471 h 1479"/>
                  <a:gd name="T32" fmla="*/ 12 w 45"/>
                  <a:gd name="T33" fmla="*/ 1475 h 1479"/>
                  <a:gd name="T34" fmla="*/ 4 w 45"/>
                  <a:gd name="T35" fmla="*/ 1475 h 1479"/>
                  <a:gd name="T36" fmla="*/ 0 w 45"/>
                  <a:gd name="T37" fmla="*/ 1479 h 1479"/>
                  <a:gd name="T38" fmla="*/ 0 w 45"/>
                  <a:gd name="T39" fmla="*/ 649 h 1479"/>
                  <a:gd name="T40" fmla="*/ 0 w 45"/>
                  <a:gd name="T41" fmla="*/ 0 h 1479"/>
                  <a:gd name="T42" fmla="*/ 45 w 45"/>
                  <a:gd name="T43" fmla="*/ 40 h 1479"/>
                  <a:gd name="T44" fmla="*/ 45 w 45"/>
                  <a:gd name="T45" fmla="*/ 689 h 1479"/>
                  <a:gd name="T46" fmla="*/ 0 w 45"/>
                  <a:gd name="T47" fmla="*/ 649 h 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9">
                    <a:moveTo>
                      <a:pt x="0" y="1479"/>
                    </a:moveTo>
                    <a:lnTo>
                      <a:pt x="0" y="923"/>
                    </a:lnTo>
                    <a:lnTo>
                      <a:pt x="4" y="919"/>
                    </a:lnTo>
                    <a:lnTo>
                      <a:pt x="12" y="915"/>
                    </a:lnTo>
                    <a:lnTo>
                      <a:pt x="16" y="907"/>
                    </a:lnTo>
                    <a:lnTo>
                      <a:pt x="20" y="903"/>
                    </a:lnTo>
                    <a:lnTo>
                      <a:pt x="28" y="899"/>
                    </a:lnTo>
                    <a:lnTo>
                      <a:pt x="32" y="895"/>
                    </a:lnTo>
                    <a:lnTo>
                      <a:pt x="36" y="891"/>
                    </a:lnTo>
                    <a:lnTo>
                      <a:pt x="45" y="887"/>
                    </a:lnTo>
                    <a:lnTo>
                      <a:pt x="45" y="1463"/>
                    </a:lnTo>
                    <a:lnTo>
                      <a:pt x="36" y="1463"/>
                    </a:lnTo>
                    <a:lnTo>
                      <a:pt x="32" y="1467"/>
                    </a:lnTo>
                    <a:lnTo>
                      <a:pt x="28" y="1467"/>
                    </a:lnTo>
                    <a:lnTo>
                      <a:pt x="20" y="1471"/>
                    </a:lnTo>
                    <a:lnTo>
                      <a:pt x="16" y="1471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9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5" y="40"/>
                    </a:lnTo>
                    <a:lnTo>
                      <a:pt x="45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6" name="Freeform 58">
                <a:extLst>
                  <a:ext uri="{FF2B5EF4-FFF2-40B4-BE49-F238E27FC236}">
                    <a16:creationId xmlns:a16="http://schemas.microsoft.com/office/drawing/2014/main" id="{4525D9E0-AD90-F1F7-4C7D-DD23236724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81" y="10151"/>
                <a:ext cx="40" cy="1423"/>
              </a:xfrm>
              <a:custGeom>
                <a:avLst/>
                <a:gdLst>
                  <a:gd name="T0" fmla="*/ 0 w 40"/>
                  <a:gd name="T1" fmla="*/ 1423 h 1423"/>
                  <a:gd name="T2" fmla="*/ 0 w 40"/>
                  <a:gd name="T3" fmla="*/ 847 h 1423"/>
                  <a:gd name="T4" fmla="*/ 4 w 40"/>
                  <a:gd name="T5" fmla="*/ 842 h 1423"/>
                  <a:gd name="T6" fmla="*/ 8 w 40"/>
                  <a:gd name="T7" fmla="*/ 838 h 1423"/>
                  <a:gd name="T8" fmla="*/ 16 w 40"/>
                  <a:gd name="T9" fmla="*/ 830 h 1423"/>
                  <a:gd name="T10" fmla="*/ 20 w 40"/>
                  <a:gd name="T11" fmla="*/ 826 h 1423"/>
                  <a:gd name="T12" fmla="*/ 24 w 40"/>
                  <a:gd name="T13" fmla="*/ 822 h 1423"/>
                  <a:gd name="T14" fmla="*/ 32 w 40"/>
                  <a:gd name="T15" fmla="*/ 818 h 1423"/>
                  <a:gd name="T16" fmla="*/ 36 w 40"/>
                  <a:gd name="T17" fmla="*/ 810 h 1423"/>
                  <a:gd name="T18" fmla="*/ 40 w 40"/>
                  <a:gd name="T19" fmla="*/ 806 h 1423"/>
                  <a:gd name="T20" fmla="*/ 40 w 40"/>
                  <a:gd name="T21" fmla="*/ 1407 h 1423"/>
                  <a:gd name="T22" fmla="*/ 36 w 40"/>
                  <a:gd name="T23" fmla="*/ 1407 h 1423"/>
                  <a:gd name="T24" fmla="*/ 32 w 40"/>
                  <a:gd name="T25" fmla="*/ 1411 h 1423"/>
                  <a:gd name="T26" fmla="*/ 24 w 40"/>
                  <a:gd name="T27" fmla="*/ 1411 h 1423"/>
                  <a:gd name="T28" fmla="*/ 20 w 40"/>
                  <a:gd name="T29" fmla="*/ 1415 h 1423"/>
                  <a:gd name="T30" fmla="*/ 16 w 40"/>
                  <a:gd name="T31" fmla="*/ 1415 h 1423"/>
                  <a:gd name="T32" fmla="*/ 8 w 40"/>
                  <a:gd name="T33" fmla="*/ 1419 h 1423"/>
                  <a:gd name="T34" fmla="*/ 4 w 40"/>
                  <a:gd name="T35" fmla="*/ 1419 h 1423"/>
                  <a:gd name="T36" fmla="*/ 0 w 40"/>
                  <a:gd name="T37" fmla="*/ 1423 h 1423"/>
                  <a:gd name="T38" fmla="*/ 0 w 40"/>
                  <a:gd name="T39" fmla="*/ 649 h 1423"/>
                  <a:gd name="T40" fmla="*/ 0 w 40"/>
                  <a:gd name="T41" fmla="*/ 0 h 1423"/>
                  <a:gd name="T42" fmla="*/ 40 w 40"/>
                  <a:gd name="T43" fmla="*/ 41 h 1423"/>
                  <a:gd name="T44" fmla="*/ 40 w 40"/>
                  <a:gd name="T45" fmla="*/ 689 h 1423"/>
                  <a:gd name="T46" fmla="*/ 0 w 40"/>
                  <a:gd name="T47" fmla="*/ 649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423">
                    <a:moveTo>
                      <a:pt x="0" y="1423"/>
                    </a:moveTo>
                    <a:lnTo>
                      <a:pt x="0" y="847"/>
                    </a:lnTo>
                    <a:lnTo>
                      <a:pt x="4" y="842"/>
                    </a:lnTo>
                    <a:lnTo>
                      <a:pt x="8" y="838"/>
                    </a:lnTo>
                    <a:lnTo>
                      <a:pt x="16" y="830"/>
                    </a:lnTo>
                    <a:lnTo>
                      <a:pt x="20" y="826"/>
                    </a:lnTo>
                    <a:lnTo>
                      <a:pt x="24" y="822"/>
                    </a:lnTo>
                    <a:lnTo>
                      <a:pt x="32" y="818"/>
                    </a:lnTo>
                    <a:lnTo>
                      <a:pt x="36" y="810"/>
                    </a:lnTo>
                    <a:lnTo>
                      <a:pt x="40" y="806"/>
                    </a:lnTo>
                    <a:lnTo>
                      <a:pt x="40" y="1407"/>
                    </a:lnTo>
                    <a:lnTo>
                      <a:pt x="36" y="1407"/>
                    </a:lnTo>
                    <a:lnTo>
                      <a:pt x="32" y="1411"/>
                    </a:lnTo>
                    <a:lnTo>
                      <a:pt x="24" y="1411"/>
                    </a:lnTo>
                    <a:lnTo>
                      <a:pt x="20" y="1415"/>
                    </a:lnTo>
                    <a:lnTo>
                      <a:pt x="16" y="1415"/>
                    </a:lnTo>
                    <a:lnTo>
                      <a:pt x="8" y="1419"/>
                    </a:lnTo>
                    <a:lnTo>
                      <a:pt x="4" y="1419"/>
                    </a:lnTo>
                    <a:lnTo>
                      <a:pt x="0" y="1423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0" y="41"/>
                    </a:lnTo>
                    <a:lnTo>
                      <a:pt x="40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7" name="Freeform 59">
                <a:extLst>
                  <a:ext uri="{FF2B5EF4-FFF2-40B4-BE49-F238E27FC236}">
                    <a16:creationId xmlns:a16="http://schemas.microsoft.com/office/drawing/2014/main" id="{C566B8E8-7C47-F0B5-E802-8C7F062F48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21" y="10192"/>
                <a:ext cx="44" cy="1366"/>
              </a:xfrm>
              <a:custGeom>
                <a:avLst/>
                <a:gdLst>
                  <a:gd name="T0" fmla="*/ 0 w 44"/>
                  <a:gd name="T1" fmla="*/ 1366 h 1366"/>
                  <a:gd name="T2" fmla="*/ 0 w 44"/>
                  <a:gd name="T3" fmla="*/ 765 h 1366"/>
                  <a:gd name="T4" fmla="*/ 8 w 44"/>
                  <a:gd name="T5" fmla="*/ 757 h 1366"/>
                  <a:gd name="T6" fmla="*/ 12 w 44"/>
                  <a:gd name="T7" fmla="*/ 753 h 1366"/>
                  <a:gd name="T8" fmla="*/ 20 w 44"/>
                  <a:gd name="T9" fmla="*/ 745 h 1366"/>
                  <a:gd name="T10" fmla="*/ 24 w 44"/>
                  <a:gd name="T11" fmla="*/ 741 h 1366"/>
                  <a:gd name="T12" fmla="*/ 28 w 44"/>
                  <a:gd name="T13" fmla="*/ 733 h 1366"/>
                  <a:gd name="T14" fmla="*/ 36 w 44"/>
                  <a:gd name="T15" fmla="*/ 725 h 1366"/>
                  <a:gd name="T16" fmla="*/ 40 w 44"/>
                  <a:gd name="T17" fmla="*/ 721 h 1366"/>
                  <a:gd name="T18" fmla="*/ 44 w 44"/>
                  <a:gd name="T19" fmla="*/ 713 h 1366"/>
                  <a:gd name="T20" fmla="*/ 44 w 44"/>
                  <a:gd name="T21" fmla="*/ 1345 h 1366"/>
                  <a:gd name="T22" fmla="*/ 40 w 44"/>
                  <a:gd name="T23" fmla="*/ 1345 h 1366"/>
                  <a:gd name="T24" fmla="*/ 32 w 44"/>
                  <a:gd name="T25" fmla="*/ 1349 h 1366"/>
                  <a:gd name="T26" fmla="*/ 28 w 44"/>
                  <a:gd name="T27" fmla="*/ 1353 h 1366"/>
                  <a:gd name="T28" fmla="*/ 24 w 44"/>
                  <a:gd name="T29" fmla="*/ 1353 h 1366"/>
                  <a:gd name="T30" fmla="*/ 16 w 44"/>
                  <a:gd name="T31" fmla="*/ 1358 h 1366"/>
                  <a:gd name="T32" fmla="*/ 12 w 44"/>
                  <a:gd name="T33" fmla="*/ 1358 h 1366"/>
                  <a:gd name="T34" fmla="*/ 8 w 44"/>
                  <a:gd name="T35" fmla="*/ 1362 h 1366"/>
                  <a:gd name="T36" fmla="*/ 0 w 44"/>
                  <a:gd name="T37" fmla="*/ 1366 h 1366"/>
                  <a:gd name="T38" fmla="*/ 0 w 44"/>
                  <a:gd name="T39" fmla="*/ 648 h 1366"/>
                  <a:gd name="T40" fmla="*/ 0 w 44"/>
                  <a:gd name="T41" fmla="*/ 0 h 1366"/>
                  <a:gd name="T42" fmla="*/ 44 w 44"/>
                  <a:gd name="T43" fmla="*/ 40 h 1366"/>
                  <a:gd name="T44" fmla="*/ 44 w 44"/>
                  <a:gd name="T45" fmla="*/ 689 h 1366"/>
                  <a:gd name="T46" fmla="*/ 0 w 44"/>
                  <a:gd name="T47" fmla="*/ 648 h 1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366">
                    <a:moveTo>
                      <a:pt x="0" y="1366"/>
                    </a:moveTo>
                    <a:lnTo>
                      <a:pt x="0" y="765"/>
                    </a:lnTo>
                    <a:lnTo>
                      <a:pt x="8" y="757"/>
                    </a:lnTo>
                    <a:lnTo>
                      <a:pt x="12" y="753"/>
                    </a:lnTo>
                    <a:lnTo>
                      <a:pt x="20" y="745"/>
                    </a:lnTo>
                    <a:lnTo>
                      <a:pt x="24" y="741"/>
                    </a:lnTo>
                    <a:lnTo>
                      <a:pt x="28" y="733"/>
                    </a:lnTo>
                    <a:lnTo>
                      <a:pt x="36" y="725"/>
                    </a:lnTo>
                    <a:lnTo>
                      <a:pt x="40" y="721"/>
                    </a:lnTo>
                    <a:lnTo>
                      <a:pt x="44" y="713"/>
                    </a:lnTo>
                    <a:lnTo>
                      <a:pt x="44" y="1345"/>
                    </a:lnTo>
                    <a:lnTo>
                      <a:pt x="40" y="1345"/>
                    </a:lnTo>
                    <a:lnTo>
                      <a:pt x="32" y="1349"/>
                    </a:lnTo>
                    <a:lnTo>
                      <a:pt x="28" y="1353"/>
                    </a:lnTo>
                    <a:lnTo>
                      <a:pt x="24" y="1353"/>
                    </a:lnTo>
                    <a:lnTo>
                      <a:pt x="16" y="1358"/>
                    </a:lnTo>
                    <a:lnTo>
                      <a:pt x="12" y="1358"/>
                    </a:lnTo>
                    <a:lnTo>
                      <a:pt x="8" y="1362"/>
                    </a:lnTo>
                    <a:lnTo>
                      <a:pt x="0" y="1366"/>
                    </a:lnTo>
                    <a:close/>
                    <a:moveTo>
                      <a:pt x="0" y="648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689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8" name="Freeform 60">
                <a:extLst>
                  <a:ext uri="{FF2B5EF4-FFF2-40B4-BE49-F238E27FC236}">
                    <a16:creationId xmlns:a16="http://schemas.microsoft.com/office/drawing/2014/main" id="{473DCA32-3271-4B7F-EDAC-E69092CE4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10232"/>
                <a:ext cx="44" cy="1305"/>
              </a:xfrm>
              <a:custGeom>
                <a:avLst/>
                <a:gdLst>
                  <a:gd name="T0" fmla="*/ 0 w 44"/>
                  <a:gd name="T1" fmla="*/ 1305 h 1305"/>
                  <a:gd name="T2" fmla="*/ 0 w 44"/>
                  <a:gd name="T3" fmla="*/ 673 h 1305"/>
                  <a:gd name="T4" fmla="*/ 0 w 44"/>
                  <a:gd name="T5" fmla="*/ 673 h 1305"/>
                  <a:gd name="T6" fmla="*/ 4 w 44"/>
                  <a:gd name="T7" fmla="*/ 669 h 1305"/>
                  <a:gd name="T8" fmla="*/ 4 w 44"/>
                  <a:gd name="T9" fmla="*/ 669 h 1305"/>
                  <a:gd name="T10" fmla="*/ 4 w 44"/>
                  <a:gd name="T11" fmla="*/ 665 h 1305"/>
                  <a:gd name="T12" fmla="*/ 8 w 44"/>
                  <a:gd name="T13" fmla="*/ 665 h 1305"/>
                  <a:gd name="T14" fmla="*/ 8 w 44"/>
                  <a:gd name="T15" fmla="*/ 661 h 1305"/>
                  <a:gd name="T16" fmla="*/ 8 w 44"/>
                  <a:gd name="T17" fmla="*/ 661 h 1305"/>
                  <a:gd name="T18" fmla="*/ 12 w 44"/>
                  <a:gd name="T19" fmla="*/ 661 h 1305"/>
                  <a:gd name="T20" fmla="*/ 0 w 44"/>
                  <a:gd name="T21" fmla="*/ 649 h 1305"/>
                  <a:gd name="T22" fmla="*/ 0 w 44"/>
                  <a:gd name="T23" fmla="*/ 0 h 1305"/>
                  <a:gd name="T24" fmla="*/ 44 w 44"/>
                  <a:gd name="T25" fmla="*/ 40 h 1305"/>
                  <a:gd name="T26" fmla="*/ 44 w 44"/>
                  <a:gd name="T27" fmla="*/ 1281 h 1305"/>
                  <a:gd name="T28" fmla="*/ 36 w 44"/>
                  <a:gd name="T29" fmla="*/ 1285 h 1305"/>
                  <a:gd name="T30" fmla="*/ 32 w 44"/>
                  <a:gd name="T31" fmla="*/ 1289 h 1305"/>
                  <a:gd name="T32" fmla="*/ 28 w 44"/>
                  <a:gd name="T33" fmla="*/ 1293 h 1305"/>
                  <a:gd name="T34" fmla="*/ 20 w 44"/>
                  <a:gd name="T35" fmla="*/ 1293 h 1305"/>
                  <a:gd name="T36" fmla="*/ 16 w 44"/>
                  <a:gd name="T37" fmla="*/ 1297 h 1305"/>
                  <a:gd name="T38" fmla="*/ 12 w 44"/>
                  <a:gd name="T39" fmla="*/ 1301 h 1305"/>
                  <a:gd name="T40" fmla="*/ 4 w 44"/>
                  <a:gd name="T41" fmla="*/ 1301 h 1305"/>
                  <a:gd name="T42" fmla="*/ 0 w 44"/>
                  <a:gd name="T43" fmla="*/ 1305 h 1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1305">
                    <a:moveTo>
                      <a:pt x="0" y="1305"/>
                    </a:moveTo>
                    <a:lnTo>
                      <a:pt x="0" y="673"/>
                    </a:lnTo>
                    <a:lnTo>
                      <a:pt x="0" y="673"/>
                    </a:lnTo>
                    <a:lnTo>
                      <a:pt x="4" y="669"/>
                    </a:lnTo>
                    <a:lnTo>
                      <a:pt x="4" y="669"/>
                    </a:lnTo>
                    <a:lnTo>
                      <a:pt x="4" y="665"/>
                    </a:lnTo>
                    <a:lnTo>
                      <a:pt x="8" y="665"/>
                    </a:lnTo>
                    <a:lnTo>
                      <a:pt x="8" y="661"/>
                    </a:lnTo>
                    <a:lnTo>
                      <a:pt x="8" y="661"/>
                    </a:lnTo>
                    <a:lnTo>
                      <a:pt x="12" y="661"/>
                    </a:lnTo>
                    <a:lnTo>
                      <a:pt x="0" y="649"/>
                    </a:lnTo>
                    <a:lnTo>
                      <a:pt x="0" y="0"/>
                    </a:lnTo>
                    <a:lnTo>
                      <a:pt x="44" y="40"/>
                    </a:lnTo>
                    <a:lnTo>
                      <a:pt x="44" y="1281"/>
                    </a:lnTo>
                    <a:lnTo>
                      <a:pt x="36" y="1285"/>
                    </a:lnTo>
                    <a:lnTo>
                      <a:pt x="32" y="1289"/>
                    </a:lnTo>
                    <a:lnTo>
                      <a:pt x="28" y="1293"/>
                    </a:lnTo>
                    <a:lnTo>
                      <a:pt x="20" y="1293"/>
                    </a:lnTo>
                    <a:lnTo>
                      <a:pt x="16" y="1297"/>
                    </a:lnTo>
                    <a:lnTo>
                      <a:pt x="12" y="1301"/>
                    </a:lnTo>
                    <a:lnTo>
                      <a:pt x="4" y="1301"/>
                    </a:lnTo>
                    <a:lnTo>
                      <a:pt x="0" y="1305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9" name="Freeform 61">
                <a:extLst>
                  <a:ext uri="{FF2B5EF4-FFF2-40B4-BE49-F238E27FC236}">
                    <a16:creationId xmlns:a16="http://schemas.microsoft.com/office/drawing/2014/main" id="{8A522889-D356-B484-13F8-173C12F1D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9" y="10272"/>
                <a:ext cx="41" cy="1241"/>
              </a:xfrm>
              <a:custGeom>
                <a:avLst/>
                <a:gdLst>
                  <a:gd name="T0" fmla="*/ 0 w 41"/>
                  <a:gd name="T1" fmla="*/ 1241 h 1241"/>
                  <a:gd name="T2" fmla="*/ 0 w 41"/>
                  <a:gd name="T3" fmla="*/ 0 h 1241"/>
                  <a:gd name="T4" fmla="*/ 41 w 41"/>
                  <a:gd name="T5" fmla="*/ 41 h 1241"/>
                  <a:gd name="T6" fmla="*/ 41 w 41"/>
                  <a:gd name="T7" fmla="*/ 1221 h 1241"/>
                  <a:gd name="T8" fmla="*/ 37 w 41"/>
                  <a:gd name="T9" fmla="*/ 1221 h 1241"/>
                  <a:gd name="T10" fmla="*/ 33 w 41"/>
                  <a:gd name="T11" fmla="*/ 1225 h 1241"/>
                  <a:gd name="T12" fmla="*/ 25 w 41"/>
                  <a:gd name="T13" fmla="*/ 1229 h 1241"/>
                  <a:gd name="T14" fmla="*/ 21 w 41"/>
                  <a:gd name="T15" fmla="*/ 1233 h 1241"/>
                  <a:gd name="T16" fmla="*/ 17 w 41"/>
                  <a:gd name="T17" fmla="*/ 1233 h 1241"/>
                  <a:gd name="T18" fmla="*/ 9 w 41"/>
                  <a:gd name="T19" fmla="*/ 1237 h 1241"/>
                  <a:gd name="T20" fmla="*/ 5 w 41"/>
                  <a:gd name="T21" fmla="*/ 1241 h 1241"/>
                  <a:gd name="T22" fmla="*/ 0 w 41"/>
                  <a:gd name="T23" fmla="*/ 1241 h 1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241">
                    <a:moveTo>
                      <a:pt x="0" y="1241"/>
                    </a:moveTo>
                    <a:lnTo>
                      <a:pt x="0" y="0"/>
                    </a:lnTo>
                    <a:lnTo>
                      <a:pt x="41" y="41"/>
                    </a:lnTo>
                    <a:lnTo>
                      <a:pt x="41" y="1221"/>
                    </a:lnTo>
                    <a:lnTo>
                      <a:pt x="37" y="1221"/>
                    </a:lnTo>
                    <a:lnTo>
                      <a:pt x="33" y="1225"/>
                    </a:lnTo>
                    <a:lnTo>
                      <a:pt x="25" y="1229"/>
                    </a:lnTo>
                    <a:lnTo>
                      <a:pt x="21" y="1233"/>
                    </a:lnTo>
                    <a:lnTo>
                      <a:pt x="17" y="1233"/>
                    </a:lnTo>
                    <a:lnTo>
                      <a:pt x="9" y="1237"/>
                    </a:lnTo>
                    <a:lnTo>
                      <a:pt x="5" y="1241"/>
                    </a:lnTo>
                    <a:lnTo>
                      <a:pt x="0" y="1241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0" name="Freeform 62">
                <a:extLst>
                  <a:ext uri="{FF2B5EF4-FFF2-40B4-BE49-F238E27FC236}">
                    <a16:creationId xmlns:a16="http://schemas.microsoft.com/office/drawing/2014/main" id="{E2FD2A03-BF5A-0DAE-2BC9-B1BFAC713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10313"/>
                <a:ext cx="44" cy="1180"/>
              </a:xfrm>
              <a:custGeom>
                <a:avLst/>
                <a:gdLst>
                  <a:gd name="T0" fmla="*/ 0 w 44"/>
                  <a:gd name="T1" fmla="*/ 1180 h 1180"/>
                  <a:gd name="T2" fmla="*/ 0 w 44"/>
                  <a:gd name="T3" fmla="*/ 0 h 1180"/>
                  <a:gd name="T4" fmla="*/ 44 w 44"/>
                  <a:gd name="T5" fmla="*/ 40 h 1180"/>
                  <a:gd name="T6" fmla="*/ 44 w 44"/>
                  <a:gd name="T7" fmla="*/ 1152 h 1180"/>
                  <a:gd name="T8" fmla="*/ 40 w 44"/>
                  <a:gd name="T9" fmla="*/ 1156 h 1180"/>
                  <a:gd name="T10" fmla="*/ 32 w 44"/>
                  <a:gd name="T11" fmla="*/ 1160 h 1180"/>
                  <a:gd name="T12" fmla="*/ 28 w 44"/>
                  <a:gd name="T13" fmla="*/ 1160 h 1180"/>
                  <a:gd name="T14" fmla="*/ 24 w 44"/>
                  <a:gd name="T15" fmla="*/ 1164 h 1180"/>
                  <a:gd name="T16" fmla="*/ 16 w 44"/>
                  <a:gd name="T17" fmla="*/ 1168 h 1180"/>
                  <a:gd name="T18" fmla="*/ 12 w 44"/>
                  <a:gd name="T19" fmla="*/ 1172 h 1180"/>
                  <a:gd name="T20" fmla="*/ 8 w 44"/>
                  <a:gd name="T21" fmla="*/ 1176 h 1180"/>
                  <a:gd name="T22" fmla="*/ 0 w 44"/>
                  <a:gd name="T23" fmla="*/ 118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80">
                    <a:moveTo>
                      <a:pt x="0" y="1180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152"/>
                    </a:lnTo>
                    <a:lnTo>
                      <a:pt x="40" y="1156"/>
                    </a:lnTo>
                    <a:lnTo>
                      <a:pt x="32" y="1160"/>
                    </a:lnTo>
                    <a:lnTo>
                      <a:pt x="28" y="1160"/>
                    </a:lnTo>
                    <a:lnTo>
                      <a:pt x="24" y="1164"/>
                    </a:lnTo>
                    <a:lnTo>
                      <a:pt x="16" y="1168"/>
                    </a:lnTo>
                    <a:lnTo>
                      <a:pt x="12" y="1172"/>
                    </a:lnTo>
                    <a:lnTo>
                      <a:pt x="8" y="1176"/>
                    </a:lnTo>
                    <a:lnTo>
                      <a:pt x="0" y="1180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1" name="Freeform 63">
                <a:extLst>
                  <a:ext uri="{FF2B5EF4-FFF2-40B4-BE49-F238E27FC236}">
                    <a16:creationId xmlns:a16="http://schemas.microsoft.com/office/drawing/2014/main" id="{5B2A5101-C5BB-BCC6-9DF2-BDB20DDC3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0353"/>
                <a:ext cx="44" cy="1112"/>
              </a:xfrm>
              <a:custGeom>
                <a:avLst/>
                <a:gdLst>
                  <a:gd name="T0" fmla="*/ 0 w 44"/>
                  <a:gd name="T1" fmla="*/ 1112 h 1112"/>
                  <a:gd name="T2" fmla="*/ 0 w 44"/>
                  <a:gd name="T3" fmla="*/ 0 h 1112"/>
                  <a:gd name="T4" fmla="*/ 44 w 44"/>
                  <a:gd name="T5" fmla="*/ 40 h 1112"/>
                  <a:gd name="T6" fmla="*/ 44 w 44"/>
                  <a:gd name="T7" fmla="*/ 1084 h 1112"/>
                  <a:gd name="T8" fmla="*/ 36 w 44"/>
                  <a:gd name="T9" fmla="*/ 1088 h 1112"/>
                  <a:gd name="T10" fmla="*/ 32 w 44"/>
                  <a:gd name="T11" fmla="*/ 1092 h 1112"/>
                  <a:gd name="T12" fmla="*/ 28 w 44"/>
                  <a:gd name="T13" fmla="*/ 1092 h 1112"/>
                  <a:gd name="T14" fmla="*/ 20 w 44"/>
                  <a:gd name="T15" fmla="*/ 1096 h 1112"/>
                  <a:gd name="T16" fmla="*/ 16 w 44"/>
                  <a:gd name="T17" fmla="*/ 1100 h 1112"/>
                  <a:gd name="T18" fmla="*/ 12 w 44"/>
                  <a:gd name="T19" fmla="*/ 1104 h 1112"/>
                  <a:gd name="T20" fmla="*/ 4 w 44"/>
                  <a:gd name="T21" fmla="*/ 1108 h 1112"/>
                  <a:gd name="T22" fmla="*/ 0 w 44"/>
                  <a:gd name="T23" fmla="*/ 1112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12">
                    <a:moveTo>
                      <a:pt x="0" y="1112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084"/>
                    </a:lnTo>
                    <a:lnTo>
                      <a:pt x="36" y="1088"/>
                    </a:lnTo>
                    <a:lnTo>
                      <a:pt x="32" y="1092"/>
                    </a:lnTo>
                    <a:lnTo>
                      <a:pt x="28" y="1092"/>
                    </a:lnTo>
                    <a:lnTo>
                      <a:pt x="20" y="1096"/>
                    </a:lnTo>
                    <a:lnTo>
                      <a:pt x="16" y="1100"/>
                    </a:lnTo>
                    <a:lnTo>
                      <a:pt x="12" y="1104"/>
                    </a:lnTo>
                    <a:lnTo>
                      <a:pt x="4" y="1108"/>
                    </a:lnTo>
                    <a:lnTo>
                      <a:pt x="0" y="1112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2" name="Freeform 64">
                <a:extLst>
                  <a:ext uri="{FF2B5EF4-FFF2-40B4-BE49-F238E27FC236}">
                    <a16:creationId xmlns:a16="http://schemas.microsoft.com/office/drawing/2014/main" id="{59729976-C8E7-3E5C-A7D9-9BCF7FDC83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0393"/>
                <a:ext cx="41" cy="1044"/>
              </a:xfrm>
              <a:custGeom>
                <a:avLst/>
                <a:gdLst>
                  <a:gd name="T0" fmla="*/ 0 w 41"/>
                  <a:gd name="T1" fmla="*/ 1044 h 1044"/>
                  <a:gd name="T2" fmla="*/ 0 w 41"/>
                  <a:gd name="T3" fmla="*/ 0 h 1044"/>
                  <a:gd name="T4" fmla="*/ 41 w 41"/>
                  <a:gd name="T5" fmla="*/ 40 h 1044"/>
                  <a:gd name="T6" fmla="*/ 41 w 41"/>
                  <a:gd name="T7" fmla="*/ 1011 h 1044"/>
                  <a:gd name="T8" fmla="*/ 37 w 41"/>
                  <a:gd name="T9" fmla="*/ 1016 h 1044"/>
                  <a:gd name="T10" fmla="*/ 33 w 41"/>
                  <a:gd name="T11" fmla="*/ 1020 h 1044"/>
                  <a:gd name="T12" fmla="*/ 25 w 41"/>
                  <a:gd name="T13" fmla="*/ 1024 h 1044"/>
                  <a:gd name="T14" fmla="*/ 21 w 41"/>
                  <a:gd name="T15" fmla="*/ 1028 h 1044"/>
                  <a:gd name="T16" fmla="*/ 17 w 41"/>
                  <a:gd name="T17" fmla="*/ 1032 h 1044"/>
                  <a:gd name="T18" fmla="*/ 9 w 41"/>
                  <a:gd name="T19" fmla="*/ 1036 h 1044"/>
                  <a:gd name="T20" fmla="*/ 4 w 41"/>
                  <a:gd name="T21" fmla="*/ 1040 h 1044"/>
                  <a:gd name="T22" fmla="*/ 0 w 41"/>
                  <a:gd name="T23" fmla="*/ 1044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044">
                    <a:moveTo>
                      <a:pt x="0" y="104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1011"/>
                    </a:lnTo>
                    <a:lnTo>
                      <a:pt x="37" y="1016"/>
                    </a:lnTo>
                    <a:lnTo>
                      <a:pt x="33" y="1020"/>
                    </a:lnTo>
                    <a:lnTo>
                      <a:pt x="25" y="1024"/>
                    </a:lnTo>
                    <a:lnTo>
                      <a:pt x="21" y="1028"/>
                    </a:lnTo>
                    <a:lnTo>
                      <a:pt x="17" y="1032"/>
                    </a:lnTo>
                    <a:lnTo>
                      <a:pt x="9" y="1036"/>
                    </a:lnTo>
                    <a:lnTo>
                      <a:pt x="4" y="1040"/>
                    </a:lnTo>
                    <a:lnTo>
                      <a:pt x="0" y="104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3" name="Freeform 65">
                <a:extLst>
                  <a:ext uri="{FF2B5EF4-FFF2-40B4-BE49-F238E27FC236}">
                    <a16:creationId xmlns:a16="http://schemas.microsoft.com/office/drawing/2014/main" id="{1CD1C6A4-CBAB-B519-019E-E5E8E4957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10433"/>
                <a:ext cx="44" cy="971"/>
              </a:xfrm>
              <a:custGeom>
                <a:avLst/>
                <a:gdLst>
                  <a:gd name="T0" fmla="*/ 0 w 44"/>
                  <a:gd name="T1" fmla="*/ 971 h 971"/>
                  <a:gd name="T2" fmla="*/ 0 w 44"/>
                  <a:gd name="T3" fmla="*/ 0 h 971"/>
                  <a:gd name="T4" fmla="*/ 44 w 44"/>
                  <a:gd name="T5" fmla="*/ 41 h 971"/>
                  <a:gd name="T6" fmla="*/ 44 w 44"/>
                  <a:gd name="T7" fmla="*/ 935 h 971"/>
                  <a:gd name="T8" fmla="*/ 40 w 44"/>
                  <a:gd name="T9" fmla="*/ 939 h 971"/>
                  <a:gd name="T10" fmla="*/ 32 w 44"/>
                  <a:gd name="T11" fmla="*/ 943 h 971"/>
                  <a:gd name="T12" fmla="*/ 28 w 44"/>
                  <a:gd name="T13" fmla="*/ 947 h 971"/>
                  <a:gd name="T14" fmla="*/ 24 w 44"/>
                  <a:gd name="T15" fmla="*/ 951 h 971"/>
                  <a:gd name="T16" fmla="*/ 16 w 44"/>
                  <a:gd name="T17" fmla="*/ 955 h 971"/>
                  <a:gd name="T18" fmla="*/ 12 w 44"/>
                  <a:gd name="T19" fmla="*/ 959 h 971"/>
                  <a:gd name="T20" fmla="*/ 8 w 44"/>
                  <a:gd name="T21" fmla="*/ 963 h 971"/>
                  <a:gd name="T22" fmla="*/ 0 w 44"/>
                  <a:gd name="T23" fmla="*/ 971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971">
                    <a:moveTo>
                      <a:pt x="0" y="971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935"/>
                    </a:lnTo>
                    <a:lnTo>
                      <a:pt x="40" y="939"/>
                    </a:lnTo>
                    <a:lnTo>
                      <a:pt x="32" y="943"/>
                    </a:lnTo>
                    <a:lnTo>
                      <a:pt x="28" y="947"/>
                    </a:lnTo>
                    <a:lnTo>
                      <a:pt x="24" y="951"/>
                    </a:lnTo>
                    <a:lnTo>
                      <a:pt x="16" y="955"/>
                    </a:lnTo>
                    <a:lnTo>
                      <a:pt x="12" y="959"/>
                    </a:lnTo>
                    <a:lnTo>
                      <a:pt x="8" y="963"/>
                    </a:lnTo>
                    <a:lnTo>
                      <a:pt x="0" y="971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4" name="Freeform 66">
                <a:extLst>
                  <a:ext uri="{FF2B5EF4-FFF2-40B4-BE49-F238E27FC236}">
                    <a16:creationId xmlns:a16="http://schemas.microsoft.com/office/drawing/2014/main" id="{8363AD4F-5E0F-73FA-3F17-762A8A9DC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10474"/>
                <a:ext cx="44" cy="894"/>
              </a:xfrm>
              <a:custGeom>
                <a:avLst/>
                <a:gdLst>
                  <a:gd name="T0" fmla="*/ 0 w 44"/>
                  <a:gd name="T1" fmla="*/ 894 h 894"/>
                  <a:gd name="T2" fmla="*/ 0 w 44"/>
                  <a:gd name="T3" fmla="*/ 0 h 894"/>
                  <a:gd name="T4" fmla="*/ 44 w 44"/>
                  <a:gd name="T5" fmla="*/ 40 h 894"/>
                  <a:gd name="T6" fmla="*/ 44 w 44"/>
                  <a:gd name="T7" fmla="*/ 854 h 894"/>
                  <a:gd name="T8" fmla="*/ 36 w 44"/>
                  <a:gd name="T9" fmla="*/ 858 h 894"/>
                  <a:gd name="T10" fmla="*/ 32 w 44"/>
                  <a:gd name="T11" fmla="*/ 862 h 894"/>
                  <a:gd name="T12" fmla="*/ 28 w 44"/>
                  <a:gd name="T13" fmla="*/ 870 h 894"/>
                  <a:gd name="T14" fmla="*/ 20 w 44"/>
                  <a:gd name="T15" fmla="*/ 874 h 894"/>
                  <a:gd name="T16" fmla="*/ 16 w 44"/>
                  <a:gd name="T17" fmla="*/ 878 h 894"/>
                  <a:gd name="T18" fmla="*/ 12 w 44"/>
                  <a:gd name="T19" fmla="*/ 882 h 894"/>
                  <a:gd name="T20" fmla="*/ 4 w 44"/>
                  <a:gd name="T21" fmla="*/ 886 h 894"/>
                  <a:gd name="T22" fmla="*/ 0 w 44"/>
                  <a:gd name="T23" fmla="*/ 894 h 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894">
                    <a:moveTo>
                      <a:pt x="0" y="894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854"/>
                    </a:lnTo>
                    <a:lnTo>
                      <a:pt x="36" y="858"/>
                    </a:lnTo>
                    <a:lnTo>
                      <a:pt x="32" y="862"/>
                    </a:lnTo>
                    <a:lnTo>
                      <a:pt x="28" y="870"/>
                    </a:lnTo>
                    <a:lnTo>
                      <a:pt x="20" y="874"/>
                    </a:lnTo>
                    <a:lnTo>
                      <a:pt x="16" y="878"/>
                    </a:lnTo>
                    <a:lnTo>
                      <a:pt x="12" y="882"/>
                    </a:lnTo>
                    <a:lnTo>
                      <a:pt x="4" y="886"/>
                    </a:lnTo>
                    <a:lnTo>
                      <a:pt x="0" y="89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5" name="Freeform 67">
                <a:extLst>
                  <a:ext uri="{FF2B5EF4-FFF2-40B4-BE49-F238E27FC236}">
                    <a16:creationId xmlns:a16="http://schemas.microsoft.com/office/drawing/2014/main" id="{48A8E0ED-61F3-60EA-79E2-6387271B0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0514"/>
                <a:ext cx="41" cy="814"/>
              </a:xfrm>
              <a:custGeom>
                <a:avLst/>
                <a:gdLst>
                  <a:gd name="T0" fmla="*/ 0 w 41"/>
                  <a:gd name="T1" fmla="*/ 814 h 814"/>
                  <a:gd name="T2" fmla="*/ 0 w 41"/>
                  <a:gd name="T3" fmla="*/ 0 h 814"/>
                  <a:gd name="T4" fmla="*/ 41 w 41"/>
                  <a:gd name="T5" fmla="*/ 40 h 814"/>
                  <a:gd name="T6" fmla="*/ 41 w 41"/>
                  <a:gd name="T7" fmla="*/ 770 h 814"/>
                  <a:gd name="T8" fmla="*/ 37 w 41"/>
                  <a:gd name="T9" fmla="*/ 774 h 814"/>
                  <a:gd name="T10" fmla="*/ 33 w 41"/>
                  <a:gd name="T11" fmla="*/ 778 h 814"/>
                  <a:gd name="T12" fmla="*/ 25 w 41"/>
                  <a:gd name="T13" fmla="*/ 786 h 814"/>
                  <a:gd name="T14" fmla="*/ 21 w 41"/>
                  <a:gd name="T15" fmla="*/ 790 h 814"/>
                  <a:gd name="T16" fmla="*/ 17 w 41"/>
                  <a:gd name="T17" fmla="*/ 798 h 814"/>
                  <a:gd name="T18" fmla="*/ 8 w 41"/>
                  <a:gd name="T19" fmla="*/ 802 h 814"/>
                  <a:gd name="T20" fmla="*/ 4 w 41"/>
                  <a:gd name="T21" fmla="*/ 806 h 814"/>
                  <a:gd name="T22" fmla="*/ 0 w 41"/>
                  <a:gd name="T23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814">
                    <a:moveTo>
                      <a:pt x="0" y="81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770"/>
                    </a:lnTo>
                    <a:lnTo>
                      <a:pt x="37" y="774"/>
                    </a:lnTo>
                    <a:lnTo>
                      <a:pt x="33" y="778"/>
                    </a:lnTo>
                    <a:lnTo>
                      <a:pt x="25" y="786"/>
                    </a:lnTo>
                    <a:lnTo>
                      <a:pt x="21" y="790"/>
                    </a:lnTo>
                    <a:lnTo>
                      <a:pt x="17" y="798"/>
                    </a:lnTo>
                    <a:lnTo>
                      <a:pt x="8" y="802"/>
                    </a:lnTo>
                    <a:lnTo>
                      <a:pt x="4" y="806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6" name="Freeform 68">
                <a:extLst>
                  <a:ext uri="{FF2B5EF4-FFF2-40B4-BE49-F238E27FC236}">
                    <a16:creationId xmlns:a16="http://schemas.microsoft.com/office/drawing/2014/main" id="{AAD333FB-A36F-35A3-2E7F-DED6E7F28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8" y="10554"/>
                <a:ext cx="44" cy="730"/>
              </a:xfrm>
              <a:custGeom>
                <a:avLst/>
                <a:gdLst>
                  <a:gd name="T0" fmla="*/ 0 w 44"/>
                  <a:gd name="T1" fmla="*/ 730 h 730"/>
                  <a:gd name="T2" fmla="*/ 0 w 44"/>
                  <a:gd name="T3" fmla="*/ 0 h 730"/>
                  <a:gd name="T4" fmla="*/ 44 w 44"/>
                  <a:gd name="T5" fmla="*/ 41 h 730"/>
                  <a:gd name="T6" fmla="*/ 44 w 44"/>
                  <a:gd name="T7" fmla="*/ 677 h 730"/>
                  <a:gd name="T8" fmla="*/ 40 w 44"/>
                  <a:gd name="T9" fmla="*/ 685 h 730"/>
                  <a:gd name="T10" fmla="*/ 32 w 44"/>
                  <a:gd name="T11" fmla="*/ 689 h 730"/>
                  <a:gd name="T12" fmla="*/ 28 w 44"/>
                  <a:gd name="T13" fmla="*/ 697 h 730"/>
                  <a:gd name="T14" fmla="*/ 24 w 44"/>
                  <a:gd name="T15" fmla="*/ 705 h 730"/>
                  <a:gd name="T16" fmla="*/ 16 w 44"/>
                  <a:gd name="T17" fmla="*/ 709 h 730"/>
                  <a:gd name="T18" fmla="*/ 12 w 44"/>
                  <a:gd name="T19" fmla="*/ 718 h 730"/>
                  <a:gd name="T20" fmla="*/ 8 w 44"/>
                  <a:gd name="T21" fmla="*/ 722 h 730"/>
                  <a:gd name="T22" fmla="*/ 0 w 44"/>
                  <a:gd name="T23" fmla="*/ 730 h 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30">
                    <a:moveTo>
                      <a:pt x="0" y="730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677"/>
                    </a:lnTo>
                    <a:lnTo>
                      <a:pt x="40" y="685"/>
                    </a:lnTo>
                    <a:lnTo>
                      <a:pt x="32" y="689"/>
                    </a:lnTo>
                    <a:lnTo>
                      <a:pt x="28" y="697"/>
                    </a:lnTo>
                    <a:lnTo>
                      <a:pt x="24" y="705"/>
                    </a:lnTo>
                    <a:lnTo>
                      <a:pt x="16" y="709"/>
                    </a:lnTo>
                    <a:lnTo>
                      <a:pt x="12" y="718"/>
                    </a:lnTo>
                    <a:lnTo>
                      <a:pt x="8" y="722"/>
                    </a:lnTo>
                    <a:lnTo>
                      <a:pt x="0" y="730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7" name="Freeform 69">
                <a:extLst>
                  <a:ext uri="{FF2B5EF4-FFF2-40B4-BE49-F238E27FC236}">
                    <a16:creationId xmlns:a16="http://schemas.microsoft.com/office/drawing/2014/main" id="{4F1A96B0-5356-D510-3408-697A5C56D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10595"/>
                <a:ext cx="44" cy="636"/>
              </a:xfrm>
              <a:custGeom>
                <a:avLst/>
                <a:gdLst>
                  <a:gd name="T0" fmla="*/ 0 w 44"/>
                  <a:gd name="T1" fmla="*/ 636 h 636"/>
                  <a:gd name="T2" fmla="*/ 0 w 44"/>
                  <a:gd name="T3" fmla="*/ 0 h 636"/>
                  <a:gd name="T4" fmla="*/ 44 w 44"/>
                  <a:gd name="T5" fmla="*/ 40 h 636"/>
                  <a:gd name="T6" fmla="*/ 44 w 44"/>
                  <a:gd name="T7" fmla="*/ 580 h 636"/>
                  <a:gd name="T8" fmla="*/ 36 w 44"/>
                  <a:gd name="T9" fmla="*/ 588 h 636"/>
                  <a:gd name="T10" fmla="*/ 32 w 44"/>
                  <a:gd name="T11" fmla="*/ 596 h 636"/>
                  <a:gd name="T12" fmla="*/ 28 w 44"/>
                  <a:gd name="T13" fmla="*/ 604 h 636"/>
                  <a:gd name="T14" fmla="*/ 24 w 44"/>
                  <a:gd name="T15" fmla="*/ 608 h 636"/>
                  <a:gd name="T16" fmla="*/ 16 w 44"/>
                  <a:gd name="T17" fmla="*/ 616 h 636"/>
                  <a:gd name="T18" fmla="*/ 12 w 44"/>
                  <a:gd name="T19" fmla="*/ 624 h 636"/>
                  <a:gd name="T20" fmla="*/ 4 w 44"/>
                  <a:gd name="T21" fmla="*/ 632 h 636"/>
                  <a:gd name="T22" fmla="*/ 0 w 44"/>
                  <a:gd name="T23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636">
                    <a:moveTo>
                      <a:pt x="0" y="636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580"/>
                    </a:lnTo>
                    <a:lnTo>
                      <a:pt x="36" y="588"/>
                    </a:lnTo>
                    <a:lnTo>
                      <a:pt x="32" y="596"/>
                    </a:lnTo>
                    <a:lnTo>
                      <a:pt x="28" y="604"/>
                    </a:lnTo>
                    <a:lnTo>
                      <a:pt x="24" y="608"/>
                    </a:lnTo>
                    <a:lnTo>
                      <a:pt x="16" y="616"/>
                    </a:lnTo>
                    <a:lnTo>
                      <a:pt x="12" y="624"/>
                    </a:lnTo>
                    <a:lnTo>
                      <a:pt x="4" y="632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8" name="Freeform 70">
                <a:extLst>
                  <a:ext uri="{FF2B5EF4-FFF2-40B4-BE49-F238E27FC236}">
                    <a16:creationId xmlns:a16="http://schemas.microsoft.com/office/drawing/2014/main" id="{AC73CA07-2507-2FA8-FACA-1E4CEF53F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6" y="10635"/>
                <a:ext cx="41" cy="540"/>
              </a:xfrm>
              <a:custGeom>
                <a:avLst/>
                <a:gdLst>
                  <a:gd name="T0" fmla="*/ 0 w 41"/>
                  <a:gd name="T1" fmla="*/ 540 h 540"/>
                  <a:gd name="T2" fmla="*/ 0 w 41"/>
                  <a:gd name="T3" fmla="*/ 0 h 540"/>
                  <a:gd name="T4" fmla="*/ 41 w 41"/>
                  <a:gd name="T5" fmla="*/ 40 h 540"/>
                  <a:gd name="T6" fmla="*/ 41 w 41"/>
                  <a:gd name="T7" fmla="*/ 475 h 540"/>
                  <a:gd name="T8" fmla="*/ 37 w 41"/>
                  <a:gd name="T9" fmla="*/ 483 h 540"/>
                  <a:gd name="T10" fmla="*/ 33 w 41"/>
                  <a:gd name="T11" fmla="*/ 491 h 540"/>
                  <a:gd name="T12" fmla="*/ 29 w 41"/>
                  <a:gd name="T13" fmla="*/ 500 h 540"/>
                  <a:gd name="T14" fmla="*/ 21 w 41"/>
                  <a:gd name="T15" fmla="*/ 508 h 540"/>
                  <a:gd name="T16" fmla="*/ 16 w 41"/>
                  <a:gd name="T17" fmla="*/ 516 h 540"/>
                  <a:gd name="T18" fmla="*/ 12 w 41"/>
                  <a:gd name="T19" fmla="*/ 524 h 540"/>
                  <a:gd name="T20" fmla="*/ 4 w 41"/>
                  <a:gd name="T21" fmla="*/ 532 h 540"/>
                  <a:gd name="T22" fmla="*/ 0 w 41"/>
                  <a:gd name="T23" fmla="*/ 54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540">
                    <a:moveTo>
                      <a:pt x="0" y="540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475"/>
                    </a:lnTo>
                    <a:lnTo>
                      <a:pt x="37" y="483"/>
                    </a:lnTo>
                    <a:lnTo>
                      <a:pt x="33" y="491"/>
                    </a:lnTo>
                    <a:lnTo>
                      <a:pt x="29" y="500"/>
                    </a:lnTo>
                    <a:lnTo>
                      <a:pt x="21" y="508"/>
                    </a:lnTo>
                    <a:lnTo>
                      <a:pt x="16" y="516"/>
                    </a:lnTo>
                    <a:lnTo>
                      <a:pt x="12" y="524"/>
                    </a:lnTo>
                    <a:lnTo>
                      <a:pt x="4" y="532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9" name="Freeform 71">
                <a:extLst>
                  <a:ext uri="{FF2B5EF4-FFF2-40B4-BE49-F238E27FC236}">
                    <a16:creationId xmlns:a16="http://schemas.microsoft.com/office/drawing/2014/main" id="{C20F266E-BAAB-9B1D-FE78-55E0D477B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7" y="10675"/>
                <a:ext cx="44" cy="435"/>
              </a:xfrm>
              <a:custGeom>
                <a:avLst/>
                <a:gdLst>
                  <a:gd name="T0" fmla="*/ 0 w 44"/>
                  <a:gd name="T1" fmla="*/ 435 h 435"/>
                  <a:gd name="T2" fmla="*/ 0 w 44"/>
                  <a:gd name="T3" fmla="*/ 0 h 435"/>
                  <a:gd name="T4" fmla="*/ 44 w 44"/>
                  <a:gd name="T5" fmla="*/ 40 h 435"/>
                  <a:gd name="T6" fmla="*/ 44 w 44"/>
                  <a:gd name="T7" fmla="*/ 359 h 435"/>
                  <a:gd name="T8" fmla="*/ 40 w 44"/>
                  <a:gd name="T9" fmla="*/ 367 h 435"/>
                  <a:gd name="T10" fmla="*/ 36 w 44"/>
                  <a:gd name="T11" fmla="*/ 379 h 435"/>
                  <a:gd name="T12" fmla="*/ 28 w 44"/>
                  <a:gd name="T13" fmla="*/ 387 h 435"/>
                  <a:gd name="T14" fmla="*/ 24 w 44"/>
                  <a:gd name="T15" fmla="*/ 395 h 435"/>
                  <a:gd name="T16" fmla="*/ 20 w 44"/>
                  <a:gd name="T17" fmla="*/ 407 h 435"/>
                  <a:gd name="T18" fmla="*/ 12 w 44"/>
                  <a:gd name="T19" fmla="*/ 415 h 435"/>
                  <a:gd name="T20" fmla="*/ 8 w 44"/>
                  <a:gd name="T21" fmla="*/ 427 h 435"/>
                  <a:gd name="T22" fmla="*/ 0 w 44"/>
                  <a:gd name="T23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435">
                    <a:moveTo>
                      <a:pt x="0" y="435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359"/>
                    </a:lnTo>
                    <a:lnTo>
                      <a:pt x="40" y="367"/>
                    </a:lnTo>
                    <a:lnTo>
                      <a:pt x="36" y="379"/>
                    </a:lnTo>
                    <a:lnTo>
                      <a:pt x="28" y="387"/>
                    </a:lnTo>
                    <a:lnTo>
                      <a:pt x="24" y="395"/>
                    </a:lnTo>
                    <a:lnTo>
                      <a:pt x="20" y="407"/>
                    </a:lnTo>
                    <a:lnTo>
                      <a:pt x="12" y="415"/>
                    </a:lnTo>
                    <a:lnTo>
                      <a:pt x="8" y="427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0" name="Freeform 72">
                <a:extLst>
                  <a:ext uri="{FF2B5EF4-FFF2-40B4-BE49-F238E27FC236}">
                    <a16:creationId xmlns:a16="http://schemas.microsoft.com/office/drawing/2014/main" id="{6D25F199-CC59-6A63-D3A0-40A2F1614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10715"/>
                <a:ext cx="44" cy="319"/>
              </a:xfrm>
              <a:custGeom>
                <a:avLst/>
                <a:gdLst>
                  <a:gd name="T0" fmla="*/ 0 w 44"/>
                  <a:gd name="T1" fmla="*/ 319 h 319"/>
                  <a:gd name="T2" fmla="*/ 0 w 44"/>
                  <a:gd name="T3" fmla="*/ 0 h 319"/>
                  <a:gd name="T4" fmla="*/ 44 w 44"/>
                  <a:gd name="T5" fmla="*/ 41 h 319"/>
                  <a:gd name="T6" fmla="*/ 44 w 44"/>
                  <a:gd name="T7" fmla="*/ 218 h 319"/>
                  <a:gd name="T8" fmla="*/ 40 w 44"/>
                  <a:gd name="T9" fmla="*/ 230 h 319"/>
                  <a:gd name="T10" fmla="*/ 32 w 44"/>
                  <a:gd name="T11" fmla="*/ 246 h 319"/>
                  <a:gd name="T12" fmla="*/ 28 w 44"/>
                  <a:gd name="T13" fmla="*/ 258 h 319"/>
                  <a:gd name="T14" fmla="*/ 24 w 44"/>
                  <a:gd name="T15" fmla="*/ 270 h 319"/>
                  <a:gd name="T16" fmla="*/ 16 w 44"/>
                  <a:gd name="T17" fmla="*/ 283 h 319"/>
                  <a:gd name="T18" fmla="*/ 12 w 44"/>
                  <a:gd name="T19" fmla="*/ 295 h 319"/>
                  <a:gd name="T20" fmla="*/ 8 w 44"/>
                  <a:gd name="T21" fmla="*/ 307 h 319"/>
                  <a:gd name="T22" fmla="*/ 0 w 44"/>
                  <a:gd name="T23" fmla="*/ 319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319">
                    <a:moveTo>
                      <a:pt x="0" y="319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218"/>
                    </a:lnTo>
                    <a:lnTo>
                      <a:pt x="40" y="230"/>
                    </a:lnTo>
                    <a:lnTo>
                      <a:pt x="32" y="246"/>
                    </a:lnTo>
                    <a:lnTo>
                      <a:pt x="28" y="258"/>
                    </a:lnTo>
                    <a:lnTo>
                      <a:pt x="24" y="270"/>
                    </a:lnTo>
                    <a:lnTo>
                      <a:pt x="16" y="283"/>
                    </a:lnTo>
                    <a:lnTo>
                      <a:pt x="12" y="295"/>
                    </a:lnTo>
                    <a:lnTo>
                      <a:pt x="8" y="307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1" name="Freeform 73">
                <a:extLst>
                  <a:ext uri="{FF2B5EF4-FFF2-40B4-BE49-F238E27FC236}">
                    <a16:creationId xmlns:a16="http://schemas.microsoft.com/office/drawing/2014/main" id="{D7BB06AD-C674-8ACC-BABF-983001A6F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" y="10756"/>
                <a:ext cx="41" cy="177"/>
              </a:xfrm>
              <a:custGeom>
                <a:avLst/>
                <a:gdLst>
                  <a:gd name="T0" fmla="*/ 0 w 41"/>
                  <a:gd name="T1" fmla="*/ 177 h 177"/>
                  <a:gd name="T2" fmla="*/ 0 w 41"/>
                  <a:gd name="T3" fmla="*/ 0 h 177"/>
                  <a:gd name="T4" fmla="*/ 41 w 41"/>
                  <a:gd name="T5" fmla="*/ 40 h 177"/>
                  <a:gd name="T6" fmla="*/ 37 w 41"/>
                  <a:gd name="T7" fmla="*/ 56 h 177"/>
                  <a:gd name="T8" fmla="*/ 33 w 41"/>
                  <a:gd name="T9" fmla="*/ 72 h 177"/>
                  <a:gd name="T10" fmla="*/ 29 w 41"/>
                  <a:gd name="T11" fmla="*/ 92 h 177"/>
                  <a:gd name="T12" fmla="*/ 25 w 41"/>
                  <a:gd name="T13" fmla="*/ 109 h 177"/>
                  <a:gd name="T14" fmla="*/ 16 w 41"/>
                  <a:gd name="T15" fmla="*/ 129 h 177"/>
                  <a:gd name="T16" fmla="*/ 12 w 41"/>
                  <a:gd name="T17" fmla="*/ 145 h 177"/>
                  <a:gd name="T18" fmla="*/ 4 w 41"/>
                  <a:gd name="T19" fmla="*/ 161 h 177"/>
                  <a:gd name="T20" fmla="*/ 0 w 41"/>
                  <a:gd name="T2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177">
                    <a:moveTo>
                      <a:pt x="0" y="177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37" y="56"/>
                    </a:lnTo>
                    <a:lnTo>
                      <a:pt x="33" y="72"/>
                    </a:lnTo>
                    <a:lnTo>
                      <a:pt x="29" y="92"/>
                    </a:lnTo>
                    <a:lnTo>
                      <a:pt x="25" y="109"/>
                    </a:lnTo>
                    <a:lnTo>
                      <a:pt x="16" y="129"/>
                    </a:lnTo>
                    <a:lnTo>
                      <a:pt x="12" y="145"/>
                    </a:lnTo>
                    <a:lnTo>
                      <a:pt x="4" y="161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2" name="Freeform 74">
                <a:extLst>
                  <a:ext uri="{FF2B5EF4-FFF2-40B4-BE49-F238E27FC236}">
                    <a16:creationId xmlns:a16="http://schemas.microsoft.com/office/drawing/2014/main" id="{8CCCFFB4-CC5A-6AF9-25F8-CB9C9EC3A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6" y="8979"/>
                <a:ext cx="709" cy="189"/>
              </a:xfrm>
              <a:custGeom>
                <a:avLst/>
                <a:gdLst>
                  <a:gd name="T0" fmla="*/ 584 w 709"/>
                  <a:gd name="T1" fmla="*/ 157 h 189"/>
                  <a:gd name="T2" fmla="*/ 512 w 709"/>
                  <a:gd name="T3" fmla="*/ 0 h 189"/>
                  <a:gd name="T4" fmla="*/ 0 w 709"/>
                  <a:gd name="T5" fmla="*/ 0 h 189"/>
                  <a:gd name="T6" fmla="*/ 0 w 709"/>
                  <a:gd name="T7" fmla="*/ 189 h 189"/>
                  <a:gd name="T8" fmla="*/ 512 w 709"/>
                  <a:gd name="T9" fmla="*/ 189 h 189"/>
                  <a:gd name="T10" fmla="*/ 439 w 709"/>
                  <a:gd name="T11" fmla="*/ 36 h 189"/>
                  <a:gd name="T12" fmla="*/ 584 w 709"/>
                  <a:gd name="T13" fmla="*/ 157 h 189"/>
                  <a:gd name="T14" fmla="*/ 709 w 709"/>
                  <a:gd name="T15" fmla="*/ 0 h 189"/>
                  <a:gd name="T16" fmla="*/ 512 w 709"/>
                  <a:gd name="T17" fmla="*/ 0 h 189"/>
                  <a:gd name="T18" fmla="*/ 584 w 70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9" h="189">
                    <a:moveTo>
                      <a:pt x="584" y="157"/>
                    </a:moveTo>
                    <a:lnTo>
                      <a:pt x="512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12" y="189"/>
                    </a:lnTo>
                    <a:lnTo>
                      <a:pt x="439" y="36"/>
                    </a:lnTo>
                    <a:lnTo>
                      <a:pt x="584" y="157"/>
                    </a:lnTo>
                    <a:lnTo>
                      <a:pt x="709" y="0"/>
                    </a:lnTo>
                    <a:lnTo>
                      <a:pt x="512" y="0"/>
                    </a:lnTo>
                    <a:lnTo>
                      <a:pt x="584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3" name="Freeform 75">
                <a:extLst>
                  <a:ext uri="{FF2B5EF4-FFF2-40B4-BE49-F238E27FC236}">
                    <a16:creationId xmlns:a16="http://schemas.microsoft.com/office/drawing/2014/main" id="{88AC451C-0CD6-9C8F-1873-051DD2D9C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6" y="9015"/>
                <a:ext cx="1124" cy="1245"/>
              </a:xfrm>
              <a:custGeom>
                <a:avLst/>
                <a:gdLst>
                  <a:gd name="T0" fmla="*/ 197 w 1124"/>
                  <a:gd name="T1" fmla="*/ 1108 h 1245"/>
                  <a:gd name="T2" fmla="*/ 201 w 1124"/>
                  <a:gd name="T3" fmla="*/ 1237 h 1245"/>
                  <a:gd name="T4" fmla="*/ 1124 w 1124"/>
                  <a:gd name="T5" fmla="*/ 121 h 1245"/>
                  <a:gd name="T6" fmla="*/ 979 w 1124"/>
                  <a:gd name="T7" fmla="*/ 0 h 1245"/>
                  <a:gd name="T8" fmla="*/ 56 w 1124"/>
                  <a:gd name="T9" fmla="*/ 1116 h 1245"/>
                  <a:gd name="T10" fmla="*/ 64 w 1124"/>
                  <a:gd name="T11" fmla="*/ 1245 h 1245"/>
                  <a:gd name="T12" fmla="*/ 56 w 1124"/>
                  <a:gd name="T13" fmla="*/ 1116 h 1245"/>
                  <a:gd name="T14" fmla="*/ 0 w 1124"/>
                  <a:gd name="T15" fmla="*/ 1185 h 1245"/>
                  <a:gd name="T16" fmla="*/ 64 w 1124"/>
                  <a:gd name="T17" fmla="*/ 1245 h 1245"/>
                  <a:gd name="T18" fmla="*/ 197 w 1124"/>
                  <a:gd name="T19" fmla="*/ 1108 h 1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24" h="1245">
                    <a:moveTo>
                      <a:pt x="197" y="1108"/>
                    </a:moveTo>
                    <a:lnTo>
                      <a:pt x="201" y="1237"/>
                    </a:lnTo>
                    <a:lnTo>
                      <a:pt x="1124" y="121"/>
                    </a:lnTo>
                    <a:lnTo>
                      <a:pt x="979" y="0"/>
                    </a:lnTo>
                    <a:lnTo>
                      <a:pt x="56" y="1116"/>
                    </a:lnTo>
                    <a:lnTo>
                      <a:pt x="64" y="1245"/>
                    </a:lnTo>
                    <a:lnTo>
                      <a:pt x="56" y="1116"/>
                    </a:lnTo>
                    <a:lnTo>
                      <a:pt x="0" y="1185"/>
                    </a:lnTo>
                    <a:lnTo>
                      <a:pt x="64" y="1245"/>
                    </a:lnTo>
                    <a:lnTo>
                      <a:pt x="197" y="1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4" name="Freeform 76">
                <a:extLst>
                  <a:ext uri="{FF2B5EF4-FFF2-40B4-BE49-F238E27FC236}">
                    <a16:creationId xmlns:a16="http://schemas.microsoft.com/office/drawing/2014/main" id="{601F4FFE-6F42-2F82-38FD-F26894A78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" y="10123"/>
                <a:ext cx="1080" cy="1016"/>
              </a:xfrm>
              <a:custGeom>
                <a:avLst/>
                <a:gdLst>
                  <a:gd name="T0" fmla="*/ 1080 w 1080"/>
                  <a:gd name="T1" fmla="*/ 947 h 1016"/>
                  <a:gd name="T2" fmla="*/ 1052 w 1080"/>
                  <a:gd name="T3" fmla="*/ 879 h 1016"/>
                  <a:gd name="T4" fmla="*/ 133 w 1080"/>
                  <a:gd name="T5" fmla="*/ 0 h 1016"/>
                  <a:gd name="T6" fmla="*/ 0 w 1080"/>
                  <a:gd name="T7" fmla="*/ 137 h 1016"/>
                  <a:gd name="T8" fmla="*/ 923 w 1080"/>
                  <a:gd name="T9" fmla="*/ 1016 h 1016"/>
                  <a:gd name="T10" fmla="*/ 891 w 1080"/>
                  <a:gd name="T11" fmla="*/ 947 h 1016"/>
                  <a:gd name="T12" fmla="*/ 1080 w 1080"/>
                  <a:gd name="T13" fmla="*/ 947 h 1016"/>
                  <a:gd name="T14" fmla="*/ 1080 w 1080"/>
                  <a:gd name="T15" fmla="*/ 907 h 1016"/>
                  <a:gd name="T16" fmla="*/ 1052 w 1080"/>
                  <a:gd name="T17" fmla="*/ 879 h 1016"/>
                  <a:gd name="T18" fmla="*/ 1080 w 1080"/>
                  <a:gd name="T19" fmla="*/ 947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0" h="1016">
                    <a:moveTo>
                      <a:pt x="1080" y="947"/>
                    </a:moveTo>
                    <a:lnTo>
                      <a:pt x="1052" y="879"/>
                    </a:lnTo>
                    <a:lnTo>
                      <a:pt x="133" y="0"/>
                    </a:lnTo>
                    <a:lnTo>
                      <a:pt x="0" y="137"/>
                    </a:lnTo>
                    <a:lnTo>
                      <a:pt x="923" y="1016"/>
                    </a:lnTo>
                    <a:lnTo>
                      <a:pt x="891" y="947"/>
                    </a:lnTo>
                    <a:lnTo>
                      <a:pt x="1080" y="947"/>
                    </a:lnTo>
                    <a:lnTo>
                      <a:pt x="1080" y="907"/>
                    </a:lnTo>
                    <a:lnTo>
                      <a:pt x="1052" y="879"/>
                    </a:lnTo>
                    <a:lnTo>
                      <a:pt x="1080" y="9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5" name="Freeform 77">
                <a:extLst>
                  <a:ext uri="{FF2B5EF4-FFF2-40B4-BE49-F238E27FC236}">
                    <a16:creationId xmlns:a16="http://schemas.microsoft.com/office/drawing/2014/main" id="{47F05A95-D20E-B9E7-08FD-26364DE31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" y="11070"/>
                <a:ext cx="189" cy="814"/>
              </a:xfrm>
              <a:custGeom>
                <a:avLst/>
                <a:gdLst>
                  <a:gd name="T0" fmla="*/ 32 w 189"/>
                  <a:gd name="T1" fmla="*/ 661 h 814"/>
                  <a:gd name="T2" fmla="*/ 189 w 189"/>
                  <a:gd name="T3" fmla="*/ 592 h 814"/>
                  <a:gd name="T4" fmla="*/ 189 w 189"/>
                  <a:gd name="T5" fmla="*/ 0 h 814"/>
                  <a:gd name="T6" fmla="*/ 0 w 189"/>
                  <a:gd name="T7" fmla="*/ 0 h 814"/>
                  <a:gd name="T8" fmla="*/ 0 w 189"/>
                  <a:gd name="T9" fmla="*/ 592 h 814"/>
                  <a:gd name="T10" fmla="*/ 161 w 189"/>
                  <a:gd name="T11" fmla="*/ 524 h 814"/>
                  <a:gd name="T12" fmla="*/ 32 w 189"/>
                  <a:gd name="T13" fmla="*/ 661 h 814"/>
                  <a:gd name="T14" fmla="*/ 189 w 189"/>
                  <a:gd name="T15" fmla="*/ 814 h 814"/>
                  <a:gd name="T16" fmla="*/ 189 w 189"/>
                  <a:gd name="T17" fmla="*/ 592 h 814"/>
                  <a:gd name="T18" fmla="*/ 32 w 189"/>
                  <a:gd name="T19" fmla="*/ 661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814">
                    <a:moveTo>
                      <a:pt x="32" y="661"/>
                    </a:moveTo>
                    <a:lnTo>
                      <a:pt x="189" y="592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592"/>
                    </a:lnTo>
                    <a:lnTo>
                      <a:pt x="161" y="524"/>
                    </a:lnTo>
                    <a:lnTo>
                      <a:pt x="32" y="661"/>
                    </a:lnTo>
                    <a:lnTo>
                      <a:pt x="189" y="814"/>
                    </a:lnTo>
                    <a:lnTo>
                      <a:pt x="189" y="592"/>
                    </a:lnTo>
                    <a:lnTo>
                      <a:pt x="32" y="6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6" name="Freeform 78">
                <a:extLst>
                  <a:ext uri="{FF2B5EF4-FFF2-40B4-BE49-F238E27FC236}">
                    <a16:creationId xmlns:a16="http://schemas.microsoft.com/office/drawing/2014/main" id="{12B57608-A224-B108-A76D-C4AE32711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10075"/>
                <a:ext cx="1765" cy="1656"/>
              </a:xfrm>
              <a:custGeom>
                <a:avLst/>
                <a:gdLst>
                  <a:gd name="T0" fmla="*/ 0 w 1765"/>
                  <a:gd name="T1" fmla="*/ 68 h 1656"/>
                  <a:gd name="T2" fmla="*/ 32 w 1765"/>
                  <a:gd name="T3" fmla="*/ 137 h 1656"/>
                  <a:gd name="T4" fmla="*/ 1636 w 1765"/>
                  <a:gd name="T5" fmla="*/ 1656 h 1656"/>
                  <a:gd name="T6" fmla="*/ 1765 w 1765"/>
                  <a:gd name="T7" fmla="*/ 1519 h 1656"/>
                  <a:gd name="T8" fmla="*/ 161 w 1765"/>
                  <a:gd name="T9" fmla="*/ 0 h 1656"/>
                  <a:gd name="T10" fmla="*/ 189 w 1765"/>
                  <a:gd name="T11" fmla="*/ 68 h 1656"/>
                  <a:gd name="T12" fmla="*/ 0 w 1765"/>
                  <a:gd name="T13" fmla="*/ 68 h 1656"/>
                  <a:gd name="T14" fmla="*/ 0 w 1765"/>
                  <a:gd name="T15" fmla="*/ 109 h 1656"/>
                  <a:gd name="T16" fmla="*/ 32 w 1765"/>
                  <a:gd name="T17" fmla="*/ 137 h 1656"/>
                  <a:gd name="T18" fmla="*/ 0 w 1765"/>
                  <a:gd name="T19" fmla="*/ 68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5" h="1656">
                    <a:moveTo>
                      <a:pt x="0" y="68"/>
                    </a:moveTo>
                    <a:lnTo>
                      <a:pt x="32" y="137"/>
                    </a:lnTo>
                    <a:lnTo>
                      <a:pt x="1636" y="1656"/>
                    </a:lnTo>
                    <a:lnTo>
                      <a:pt x="1765" y="1519"/>
                    </a:lnTo>
                    <a:lnTo>
                      <a:pt x="161" y="0"/>
                    </a:lnTo>
                    <a:lnTo>
                      <a:pt x="189" y="68"/>
                    </a:lnTo>
                    <a:lnTo>
                      <a:pt x="0" y="68"/>
                    </a:lnTo>
                    <a:lnTo>
                      <a:pt x="0" y="109"/>
                    </a:lnTo>
                    <a:lnTo>
                      <a:pt x="32" y="137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7" name="Freeform 79">
                <a:extLst>
                  <a:ext uri="{FF2B5EF4-FFF2-40B4-BE49-F238E27FC236}">
                    <a16:creationId xmlns:a16="http://schemas.microsoft.com/office/drawing/2014/main" id="{2CEB65E5-4073-864C-CEFE-D00B92383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8096"/>
                <a:ext cx="189" cy="2047"/>
              </a:xfrm>
              <a:custGeom>
                <a:avLst/>
                <a:gdLst>
                  <a:gd name="T0" fmla="*/ 97 w 189"/>
                  <a:gd name="T1" fmla="*/ 0 h 2047"/>
                  <a:gd name="T2" fmla="*/ 0 w 189"/>
                  <a:gd name="T3" fmla="*/ 97 h 2047"/>
                  <a:gd name="T4" fmla="*/ 0 w 189"/>
                  <a:gd name="T5" fmla="*/ 2047 h 2047"/>
                  <a:gd name="T6" fmla="*/ 189 w 189"/>
                  <a:gd name="T7" fmla="*/ 2047 h 2047"/>
                  <a:gd name="T8" fmla="*/ 189 w 189"/>
                  <a:gd name="T9" fmla="*/ 97 h 2047"/>
                  <a:gd name="T10" fmla="*/ 97 w 189"/>
                  <a:gd name="T11" fmla="*/ 190 h 2047"/>
                  <a:gd name="T12" fmla="*/ 97 w 189"/>
                  <a:gd name="T13" fmla="*/ 0 h 2047"/>
                  <a:gd name="T14" fmla="*/ 0 w 189"/>
                  <a:gd name="T15" fmla="*/ 0 h 2047"/>
                  <a:gd name="T16" fmla="*/ 0 w 189"/>
                  <a:gd name="T17" fmla="*/ 97 h 2047"/>
                  <a:gd name="T18" fmla="*/ 97 w 189"/>
                  <a:gd name="T19" fmla="*/ 0 h 2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047">
                    <a:moveTo>
                      <a:pt x="97" y="0"/>
                    </a:moveTo>
                    <a:lnTo>
                      <a:pt x="0" y="97"/>
                    </a:lnTo>
                    <a:lnTo>
                      <a:pt x="0" y="2047"/>
                    </a:lnTo>
                    <a:lnTo>
                      <a:pt x="189" y="2047"/>
                    </a:lnTo>
                    <a:lnTo>
                      <a:pt x="189" y="97"/>
                    </a:lnTo>
                    <a:lnTo>
                      <a:pt x="97" y="190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7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8" name="Freeform 80">
                <a:extLst>
                  <a:ext uri="{FF2B5EF4-FFF2-40B4-BE49-F238E27FC236}">
                    <a16:creationId xmlns:a16="http://schemas.microsoft.com/office/drawing/2014/main" id="{8D2F86E2-5496-8F54-764C-770D36789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096"/>
                <a:ext cx="604" cy="190"/>
              </a:xfrm>
              <a:custGeom>
                <a:avLst/>
                <a:gdLst>
                  <a:gd name="T0" fmla="*/ 604 w 604"/>
                  <a:gd name="T1" fmla="*/ 97 h 190"/>
                  <a:gd name="T2" fmla="*/ 507 w 604"/>
                  <a:gd name="T3" fmla="*/ 0 h 190"/>
                  <a:gd name="T4" fmla="*/ 0 w 604"/>
                  <a:gd name="T5" fmla="*/ 0 h 190"/>
                  <a:gd name="T6" fmla="*/ 0 w 604"/>
                  <a:gd name="T7" fmla="*/ 190 h 190"/>
                  <a:gd name="T8" fmla="*/ 507 w 604"/>
                  <a:gd name="T9" fmla="*/ 190 h 190"/>
                  <a:gd name="T10" fmla="*/ 415 w 604"/>
                  <a:gd name="T11" fmla="*/ 97 h 190"/>
                  <a:gd name="T12" fmla="*/ 604 w 604"/>
                  <a:gd name="T13" fmla="*/ 97 h 190"/>
                  <a:gd name="T14" fmla="*/ 604 w 604"/>
                  <a:gd name="T15" fmla="*/ 0 h 190"/>
                  <a:gd name="T16" fmla="*/ 507 w 604"/>
                  <a:gd name="T17" fmla="*/ 0 h 190"/>
                  <a:gd name="T18" fmla="*/ 604 w 604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4" h="190">
                    <a:moveTo>
                      <a:pt x="604" y="97"/>
                    </a:moveTo>
                    <a:lnTo>
                      <a:pt x="507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7" y="190"/>
                    </a:lnTo>
                    <a:lnTo>
                      <a:pt x="415" y="97"/>
                    </a:lnTo>
                    <a:lnTo>
                      <a:pt x="604" y="97"/>
                    </a:lnTo>
                    <a:lnTo>
                      <a:pt x="604" y="0"/>
                    </a:lnTo>
                    <a:lnTo>
                      <a:pt x="507" y="0"/>
                    </a:lnTo>
                    <a:lnTo>
                      <a:pt x="604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9" name="Freeform 81">
                <a:extLst>
                  <a:ext uri="{FF2B5EF4-FFF2-40B4-BE49-F238E27FC236}">
                    <a16:creationId xmlns:a16="http://schemas.microsoft.com/office/drawing/2014/main" id="{94727B6B-953C-A937-6969-1A7C83FAC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189" cy="1805"/>
              </a:xfrm>
              <a:custGeom>
                <a:avLst/>
                <a:gdLst>
                  <a:gd name="T0" fmla="*/ 20 w 189"/>
                  <a:gd name="T1" fmla="*/ 1491 h 1805"/>
                  <a:gd name="T2" fmla="*/ 189 w 189"/>
                  <a:gd name="T3" fmla="*/ 1555 h 1805"/>
                  <a:gd name="T4" fmla="*/ 189 w 189"/>
                  <a:gd name="T5" fmla="*/ 0 h 1805"/>
                  <a:gd name="T6" fmla="*/ 0 w 189"/>
                  <a:gd name="T7" fmla="*/ 0 h 1805"/>
                  <a:gd name="T8" fmla="*/ 0 w 189"/>
                  <a:gd name="T9" fmla="*/ 1555 h 1805"/>
                  <a:gd name="T10" fmla="*/ 165 w 189"/>
                  <a:gd name="T11" fmla="*/ 1616 h 1805"/>
                  <a:gd name="T12" fmla="*/ 0 w 189"/>
                  <a:gd name="T13" fmla="*/ 1555 h 1805"/>
                  <a:gd name="T14" fmla="*/ 0 w 189"/>
                  <a:gd name="T15" fmla="*/ 1805 h 1805"/>
                  <a:gd name="T16" fmla="*/ 165 w 189"/>
                  <a:gd name="T17" fmla="*/ 1616 h 1805"/>
                  <a:gd name="T18" fmla="*/ 20 w 189"/>
                  <a:gd name="T19" fmla="*/ 1491 h 1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05">
                    <a:moveTo>
                      <a:pt x="20" y="1491"/>
                    </a:moveTo>
                    <a:lnTo>
                      <a:pt x="189" y="155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555"/>
                    </a:lnTo>
                    <a:lnTo>
                      <a:pt x="165" y="1616"/>
                    </a:lnTo>
                    <a:lnTo>
                      <a:pt x="0" y="1555"/>
                    </a:lnTo>
                    <a:lnTo>
                      <a:pt x="0" y="1805"/>
                    </a:lnTo>
                    <a:lnTo>
                      <a:pt x="165" y="1616"/>
                    </a:lnTo>
                    <a:lnTo>
                      <a:pt x="20" y="14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0" name="Freeform 82">
                <a:extLst>
                  <a:ext uri="{FF2B5EF4-FFF2-40B4-BE49-F238E27FC236}">
                    <a16:creationId xmlns:a16="http://schemas.microsoft.com/office/drawing/2014/main" id="{B0628AD8-BB94-3C94-9552-923CC2361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9" y="8979"/>
                <a:ext cx="729" cy="830"/>
              </a:xfrm>
              <a:custGeom>
                <a:avLst/>
                <a:gdLst>
                  <a:gd name="T0" fmla="*/ 657 w 729"/>
                  <a:gd name="T1" fmla="*/ 0 h 830"/>
                  <a:gd name="T2" fmla="*/ 584 w 729"/>
                  <a:gd name="T3" fmla="*/ 32 h 830"/>
                  <a:gd name="T4" fmla="*/ 0 w 729"/>
                  <a:gd name="T5" fmla="*/ 705 h 830"/>
                  <a:gd name="T6" fmla="*/ 145 w 729"/>
                  <a:gd name="T7" fmla="*/ 830 h 830"/>
                  <a:gd name="T8" fmla="*/ 729 w 729"/>
                  <a:gd name="T9" fmla="*/ 157 h 830"/>
                  <a:gd name="T10" fmla="*/ 657 w 729"/>
                  <a:gd name="T11" fmla="*/ 189 h 830"/>
                  <a:gd name="T12" fmla="*/ 657 w 729"/>
                  <a:gd name="T13" fmla="*/ 0 h 830"/>
                  <a:gd name="T14" fmla="*/ 612 w 729"/>
                  <a:gd name="T15" fmla="*/ 0 h 830"/>
                  <a:gd name="T16" fmla="*/ 584 w 729"/>
                  <a:gd name="T17" fmla="*/ 32 h 830"/>
                  <a:gd name="T18" fmla="*/ 657 w 729"/>
                  <a:gd name="T19" fmla="*/ 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9" h="830">
                    <a:moveTo>
                      <a:pt x="657" y="0"/>
                    </a:moveTo>
                    <a:lnTo>
                      <a:pt x="584" y="32"/>
                    </a:lnTo>
                    <a:lnTo>
                      <a:pt x="0" y="705"/>
                    </a:lnTo>
                    <a:lnTo>
                      <a:pt x="145" y="830"/>
                    </a:lnTo>
                    <a:lnTo>
                      <a:pt x="729" y="157"/>
                    </a:lnTo>
                    <a:lnTo>
                      <a:pt x="657" y="189"/>
                    </a:lnTo>
                    <a:lnTo>
                      <a:pt x="657" y="0"/>
                    </a:lnTo>
                    <a:lnTo>
                      <a:pt x="612" y="0"/>
                    </a:lnTo>
                    <a:lnTo>
                      <a:pt x="584" y="32"/>
                    </a:lnTo>
                    <a:lnTo>
                      <a:pt x="6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1" name="Freeform 83">
                <a:extLst>
                  <a:ext uri="{FF2B5EF4-FFF2-40B4-BE49-F238E27FC236}">
                    <a16:creationId xmlns:a16="http://schemas.microsoft.com/office/drawing/2014/main" id="{CB167D09-BB1C-11A6-8DAF-C7A1764A8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193"/>
                <a:ext cx="32" cy="1979"/>
              </a:xfrm>
              <a:custGeom>
                <a:avLst/>
                <a:gdLst>
                  <a:gd name="T0" fmla="*/ 0 w 32"/>
                  <a:gd name="T1" fmla="*/ 1950 h 1979"/>
                  <a:gd name="T2" fmla="*/ 0 w 32"/>
                  <a:gd name="T3" fmla="*/ 0 h 1979"/>
                  <a:gd name="T4" fmla="*/ 32 w 32"/>
                  <a:gd name="T5" fmla="*/ 0 h 1979"/>
                  <a:gd name="T6" fmla="*/ 32 w 32"/>
                  <a:gd name="T7" fmla="*/ 1979 h 1979"/>
                  <a:gd name="T8" fmla="*/ 0 w 32"/>
                  <a:gd name="T9" fmla="*/ 1950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79">
                    <a:moveTo>
                      <a:pt x="0" y="19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79"/>
                    </a:lnTo>
                    <a:lnTo>
                      <a:pt x="0" y="195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2" name="Freeform 84">
                <a:extLst>
                  <a:ext uri="{FF2B5EF4-FFF2-40B4-BE49-F238E27FC236}">
                    <a16:creationId xmlns:a16="http://schemas.microsoft.com/office/drawing/2014/main" id="{81BEEDA4-A4E8-721B-188B-99CD0CE99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6" y="8193"/>
                <a:ext cx="32" cy="2011"/>
              </a:xfrm>
              <a:custGeom>
                <a:avLst/>
                <a:gdLst>
                  <a:gd name="T0" fmla="*/ 0 w 32"/>
                  <a:gd name="T1" fmla="*/ 1979 h 2011"/>
                  <a:gd name="T2" fmla="*/ 0 w 32"/>
                  <a:gd name="T3" fmla="*/ 0 h 2011"/>
                  <a:gd name="T4" fmla="*/ 32 w 32"/>
                  <a:gd name="T5" fmla="*/ 0 h 2011"/>
                  <a:gd name="T6" fmla="*/ 32 w 32"/>
                  <a:gd name="T7" fmla="*/ 2011 h 2011"/>
                  <a:gd name="T8" fmla="*/ 0 w 32"/>
                  <a:gd name="T9" fmla="*/ 1979 h 2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11">
                    <a:moveTo>
                      <a:pt x="0" y="197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11"/>
                    </a:lnTo>
                    <a:lnTo>
                      <a:pt x="0" y="197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3" name="Freeform 85">
                <a:extLst>
                  <a:ext uri="{FF2B5EF4-FFF2-40B4-BE49-F238E27FC236}">
                    <a16:creationId xmlns:a16="http://schemas.microsoft.com/office/drawing/2014/main" id="{90BAC788-577D-1863-EA46-9F516933A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8193"/>
                <a:ext cx="32" cy="2039"/>
              </a:xfrm>
              <a:custGeom>
                <a:avLst/>
                <a:gdLst>
                  <a:gd name="T0" fmla="*/ 0 w 32"/>
                  <a:gd name="T1" fmla="*/ 2011 h 2039"/>
                  <a:gd name="T2" fmla="*/ 0 w 32"/>
                  <a:gd name="T3" fmla="*/ 0 h 2039"/>
                  <a:gd name="T4" fmla="*/ 32 w 32"/>
                  <a:gd name="T5" fmla="*/ 0 h 2039"/>
                  <a:gd name="T6" fmla="*/ 32 w 32"/>
                  <a:gd name="T7" fmla="*/ 2039 h 2039"/>
                  <a:gd name="T8" fmla="*/ 0 w 32"/>
                  <a:gd name="T9" fmla="*/ 2011 h 2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39">
                    <a:moveTo>
                      <a:pt x="0" y="201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39"/>
                    </a:lnTo>
                    <a:lnTo>
                      <a:pt x="0" y="2011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4" name="Freeform 86">
                <a:extLst>
                  <a:ext uri="{FF2B5EF4-FFF2-40B4-BE49-F238E27FC236}">
                    <a16:creationId xmlns:a16="http://schemas.microsoft.com/office/drawing/2014/main" id="{7A02D4B7-7E46-1821-D318-FC26D11B4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0" y="8193"/>
                <a:ext cx="33" cy="2071"/>
              </a:xfrm>
              <a:custGeom>
                <a:avLst/>
                <a:gdLst>
                  <a:gd name="T0" fmla="*/ 0 w 33"/>
                  <a:gd name="T1" fmla="*/ 2039 h 2071"/>
                  <a:gd name="T2" fmla="*/ 0 w 33"/>
                  <a:gd name="T3" fmla="*/ 0 h 2071"/>
                  <a:gd name="T4" fmla="*/ 33 w 33"/>
                  <a:gd name="T5" fmla="*/ 0 h 2071"/>
                  <a:gd name="T6" fmla="*/ 33 w 33"/>
                  <a:gd name="T7" fmla="*/ 2071 h 2071"/>
                  <a:gd name="T8" fmla="*/ 0 w 33"/>
                  <a:gd name="T9" fmla="*/ 2039 h 2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71">
                    <a:moveTo>
                      <a:pt x="0" y="2039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071"/>
                    </a:lnTo>
                    <a:lnTo>
                      <a:pt x="0" y="203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5" name="Freeform 87">
                <a:extLst>
                  <a:ext uri="{FF2B5EF4-FFF2-40B4-BE49-F238E27FC236}">
                    <a16:creationId xmlns:a16="http://schemas.microsoft.com/office/drawing/2014/main" id="{16C043F2-17B2-D0CB-5411-C4A68DD4C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3" y="8193"/>
                <a:ext cx="32" cy="2099"/>
              </a:xfrm>
              <a:custGeom>
                <a:avLst/>
                <a:gdLst>
                  <a:gd name="T0" fmla="*/ 0 w 32"/>
                  <a:gd name="T1" fmla="*/ 2071 h 2099"/>
                  <a:gd name="T2" fmla="*/ 0 w 32"/>
                  <a:gd name="T3" fmla="*/ 0 h 2099"/>
                  <a:gd name="T4" fmla="*/ 32 w 32"/>
                  <a:gd name="T5" fmla="*/ 0 h 2099"/>
                  <a:gd name="T6" fmla="*/ 32 w 32"/>
                  <a:gd name="T7" fmla="*/ 2099 h 2099"/>
                  <a:gd name="T8" fmla="*/ 0 w 32"/>
                  <a:gd name="T9" fmla="*/ 2071 h 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99">
                    <a:moveTo>
                      <a:pt x="0" y="20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99"/>
                    </a:lnTo>
                    <a:lnTo>
                      <a:pt x="0" y="207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6" name="Freeform 88">
                <a:extLst>
                  <a:ext uri="{FF2B5EF4-FFF2-40B4-BE49-F238E27FC236}">
                    <a16:creationId xmlns:a16="http://schemas.microsoft.com/office/drawing/2014/main" id="{CEBA5C05-ABB5-E143-1996-10F7FA434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8193"/>
                <a:ext cx="32" cy="2132"/>
              </a:xfrm>
              <a:custGeom>
                <a:avLst/>
                <a:gdLst>
                  <a:gd name="T0" fmla="*/ 0 w 32"/>
                  <a:gd name="T1" fmla="*/ 2099 h 2132"/>
                  <a:gd name="T2" fmla="*/ 0 w 32"/>
                  <a:gd name="T3" fmla="*/ 0 h 2132"/>
                  <a:gd name="T4" fmla="*/ 32 w 32"/>
                  <a:gd name="T5" fmla="*/ 0 h 2132"/>
                  <a:gd name="T6" fmla="*/ 32 w 32"/>
                  <a:gd name="T7" fmla="*/ 2132 h 2132"/>
                  <a:gd name="T8" fmla="*/ 0 w 32"/>
                  <a:gd name="T9" fmla="*/ 2099 h 2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32">
                    <a:moveTo>
                      <a:pt x="0" y="209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32"/>
                    </a:lnTo>
                    <a:lnTo>
                      <a:pt x="0" y="209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7" name="Freeform 89">
                <a:extLst>
                  <a:ext uri="{FF2B5EF4-FFF2-40B4-BE49-F238E27FC236}">
                    <a16:creationId xmlns:a16="http://schemas.microsoft.com/office/drawing/2014/main" id="{52E147FF-DE2E-0F48-FB1F-968A0E46E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8193"/>
                <a:ext cx="32" cy="2164"/>
              </a:xfrm>
              <a:custGeom>
                <a:avLst/>
                <a:gdLst>
                  <a:gd name="T0" fmla="*/ 0 w 32"/>
                  <a:gd name="T1" fmla="*/ 2132 h 2164"/>
                  <a:gd name="T2" fmla="*/ 0 w 32"/>
                  <a:gd name="T3" fmla="*/ 0 h 2164"/>
                  <a:gd name="T4" fmla="*/ 32 w 32"/>
                  <a:gd name="T5" fmla="*/ 0 h 2164"/>
                  <a:gd name="T6" fmla="*/ 32 w 32"/>
                  <a:gd name="T7" fmla="*/ 2164 h 2164"/>
                  <a:gd name="T8" fmla="*/ 0 w 32"/>
                  <a:gd name="T9" fmla="*/ 2132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64">
                    <a:moveTo>
                      <a:pt x="0" y="213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64"/>
                    </a:lnTo>
                    <a:lnTo>
                      <a:pt x="0" y="213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8" name="Freeform 90">
                <a:extLst>
                  <a:ext uri="{FF2B5EF4-FFF2-40B4-BE49-F238E27FC236}">
                    <a16:creationId xmlns:a16="http://schemas.microsoft.com/office/drawing/2014/main" id="{1FAC4BB6-E2B2-FC03-9ECE-111B5C223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8193"/>
                <a:ext cx="29" cy="2192"/>
              </a:xfrm>
              <a:custGeom>
                <a:avLst/>
                <a:gdLst>
                  <a:gd name="T0" fmla="*/ 0 w 29"/>
                  <a:gd name="T1" fmla="*/ 2164 h 2192"/>
                  <a:gd name="T2" fmla="*/ 0 w 29"/>
                  <a:gd name="T3" fmla="*/ 0 h 2192"/>
                  <a:gd name="T4" fmla="*/ 29 w 29"/>
                  <a:gd name="T5" fmla="*/ 0 h 2192"/>
                  <a:gd name="T6" fmla="*/ 29 w 29"/>
                  <a:gd name="T7" fmla="*/ 2192 h 2192"/>
                  <a:gd name="T8" fmla="*/ 0 w 29"/>
                  <a:gd name="T9" fmla="*/ 2164 h 2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192">
                    <a:moveTo>
                      <a:pt x="0" y="2164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192"/>
                    </a:lnTo>
                    <a:lnTo>
                      <a:pt x="0" y="21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9" name="Freeform 91">
                <a:extLst>
                  <a:ext uri="{FF2B5EF4-FFF2-40B4-BE49-F238E27FC236}">
                    <a16:creationId xmlns:a16="http://schemas.microsoft.com/office/drawing/2014/main" id="{8A59535E-01BA-EFDC-163B-C18FFAFE2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8193"/>
                <a:ext cx="32" cy="2224"/>
              </a:xfrm>
              <a:custGeom>
                <a:avLst/>
                <a:gdLst>
                  <a:gd name="T0" fmla="*/ 0 w 32"/>
                  <a:gd name="T1" fmla="*/ 2192 h 2224"/>
                  <a:gd name="T2" fmla="*/ 0 w 32"/>
                  <a:gd name="T3" fmla="*/ 0 h 2224"/>
                  <a:gd name="T4" fmla="*/ 32 w 32"/>
                  <a:gd name="T5" fmla="*/ 0 h 2224"/>
                  <a:gd name="T6" fmla="*/ 32 w 32"/>
                  <a:gd name="T7" fmla="*/ 2224 h 2224"/>
                  <a:gd name="T8" fmla="*/ 0 w 32"/>
                  <a:gd name="T9" fmla="*/ 2192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24">
                    <a:moveTo>
                      <a:pt x="0" y="219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24"/>
                    </a:lnTo>
                    <a:lnTo>
                      <a:pt x="0" y="2192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0" name="Freeform 92">
                <a:extLst>
                  <a:ext uri="{FF2B5EF4-FFF2-40B4-BE49-F238E27FC236}">
                    <a16:creationId xmlns:a16="http://schemas.microsoft.com/office/drawing/2014/main" id="{2915B555-B2D6-FC47-13AC-CF30D2460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0" y="8193"/>
                <a:ext cx="32" cy="2252"/>
              </a:xfrm>
              <a:custGeom>
                <a:avLst/>
                <a:gdLst>
                  <a:gd name="T0" fmla="*/ 0 w 32"/>
                  <a:gd name="T1" fmla="*/ 2224 h 2252"/>
                  <a:gd name="T2" fmla="*/ 0 w 32"/>
                  <a:gd name="T3" fmla="*/ 0 h 2252"/>
                  <a:gd name="T4" fmla="*/ 32 w 32"/>
                  <a:gd name="T5" fmla="*/ 0 h 2252"/>
                  <a:gd name="T6" fmla="*/ 32 w 32"/>
                  <a:gd name="T7" fmla="*/ 2252 h 2252"/>
                  <a:gd name="T8" fmla="*/ 0 w 32"/>
                  <a:gd name="T9" fmla="*/ 2224 h 2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52">
                    <a:moveTo>
                      <a:pt x="0" y="2224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52"/>
                    </a:lnTo>
                    <a:lnTo>
                      <a:pt x="0" y="2224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1" name="Freeform 93">
                <a:extLst>
                  <a:ext uri="{FF2B5EF4-FFF2-40B4-BE49-F238E27FC236}">
                    <a16:creationId xmlns:a16="http://schemas.microsoft.com/office/drawing/2014/main" id="{7AE5C5F9-511A-91B0-1C7B-665C43DE4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8193"/>
                <a:ext cx="32" cy="2285"/>
              </a:xfrm>
              <a:custGeom>
                <a:avLst/>
                <a:gdLst>
                  <a:gd name="T0" fmla="*/ 0 w 32"/>
                  <a:gd name="T1" fmla="*/ 2252 h 2285"/>
                  <a:gd name="T2" fmla="*/ 0 w 32"/>
                  <a:gd name="T3" fmla="*/ 0 h 2285"/>
                  <a:gd name="T4" fmla="*/ 32 w 32"/>
                  <a:gd name="T5" fmla="*/ 0 h 2285"/>
                  <a:gd name="T6" fmla="*/ 32 w 32"/>
                  <a:gd name="T7" fmla="*/ 2285 h 2285"/>
                  <a:gd name="T8" fmla="*/ 0 w 32"/>
                  <a:gd name="T9" fmla="*/ 2252 h 2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85">
                    <a:moveTo>
                      <a:pt x="0" y="225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85"/>
                    </a:lnTo>
                    <a:lnTo>
                      <a:pt x="0" y="2252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2" name="Freeform 94">
                <a:extLst>
                  <a:ext uri="{FF2B5EF4-FFF2-40B4-BE49-F238E27FC236}">
                    <a16:creationId xmlns:a16="http://schemas.microsoft.com/office/drawing/2014/main" id="{C38D366B-993B-DB09-38D1-090E0744D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4" y="8193"/>
                <a:ext cx="33" cy="2313"/>
              </a:xfrm>
              <a:custGeom>
                <a:avLst/>
                <a:gdLst>
                  <a:gd name="T0" fmla="*/ 0 w 33"/>
                  <a:gd name="T1" fmla="*/ 2285 h 2313"/>
                  <a:gd name="T2" fmla="*/ 0 w 33"/>
                  <a:gd name="T3" fmla="*/ 0 h 2313"/>
                  <a:gd name="T4" fmla="*/ 33 w 33"/>
                  <a:gd name="T5" fmla="*/ 0 h 2313"/>
                  <a:gd name="T6" fmla="*/ 33 w 33"/>
                  <a:gd name="T7" fmla="*/ 2313 h 2313"/>
                  <a:gd name="T8" fmla="*/ 0 w 33"/>
                  <a:gd name="T9" fmla="*/ 2285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13">
                    <a:moveTo>
                      <a:pt x="0" y="2285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313"/>
                    </a:lnTo>
                    <a:lnTo>
                      <a:pt x="0" y="2285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3" name="Freeform 95">
                <a:extLst>
                  <a:ext uri="{FF2B5EF4-FFF2-40B4-BE49-F238E27FC236}">
                    <a16:creationId xmlns:a16="http://schemas.microsoft.com/office/drawing/2014/main" id="{28E508E7-9C0B-2CB7-912A-73CDB7D77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7" y="8193"/>
                <a:ext cx="32" cy="2345"/>
              </a:xfrm>
              <a:custGeom>
                <a:avLst/>
                <a:gdLst>
                  <a:gd name="T0" fmla="*/ 0 w 32"/>
                  <a:gd name="T1" fmla="*/ 2313 h 2345"/>
                  <a:gd name="T2" fmla="*/ 0 w 32"/>
                  <a:gd name="T3" fmla="*/ 0 h 2345"/>
                  <a:gd name="T4" fmla="*/ 32 w 32"/>
                  <a:gd name="T5" fmla="*/ 0 h 2345"/>
                  <a:gd name="T6" fmla="*/ 32 w 32"/>
                  <a:gd name="T7" fmla="*/ 2345 h 2345"/>
                  <a:gd name="T8" fmla="*/ 0 w 32"/>
                  <a:gd name="T9" fmla="*/ 2313 h 2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45">
                    <a:moveTo>
                      <a:pt x="0" y="231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45"/>
                    </a:lnTo>
                    <a:lnTo>
                      <a:pt x="0" y="2313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4" name="Freeform 96">
                <a:extLst>
                  <a:ext uri="{FF2B5EF4-FFF2-40B4-BE49-F238E27FC236}">
                    <a16:creationId xmlns:a16="http://schemas.microsoft.com/office/drawing/2014/main" id="{9B66FF63-386C-BD43-3E62-8C67FFE86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32" cy="2373"/>
              </a:xfrm>
              <a:custGeom>
                <a:avLst/>
                <a:gdLst>
                  <a:gd name="T0" fmla="*/ 0 w 32"/>
                  <a:gd name="T1" fmla="*/ 2345 h 2373"/>
                  <a:gd name="T2" fmla="*/ 0 w 32"/>
                  <a:gd name="T3" fmla="*/ 0 h 2373"/>
                  <a:gd name="T4" fmla="*/ 32 w 32"/>
                  <a:gd name="T5" fmla="*/ 0 h 2373"/>
                  <a:gd name="T6" fmla="*/ 32 w 32"/>
                  <a:gd name="T7" fmla="*/ 2373 h 2373"/>
                  <a:gd name="T8" fmla="*/ 0 w 32"/>
                  <a:gd name="T9" fmla="*/ 2345 h 2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73">
                    <a:moveTo>
                      <a:pt x="0" y="2345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73"/>
                    </a:lnTo>
                    <a:lnTo>
                      <a:pt x="0" y="2345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5" name="Freeform 97">
                <a:extLst>
                  <a:ext uri="{FF2B5EF4-FFF2-40B4-BE49-F238E27FC236}">
                    <a16:creationId xmlns:a16="http://schemas.microsoft.com/office/drawing/2014/main" id="{28CA3B54-255A-D0AA-D12A-A27EC7B04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8193"/>
                <a:ext cx="32" cy="2406"/>
              </a:xfrm>
              <a:custGeom>
                <a:avLst/>
                <a:gdLst>
                  <a:gd name="T0" fmla="*/ 0 w 32"/>
                  <a:gd name="T1" fmla="*/ 2373 h 2406"/>
                  <a:gd name="T2" fmla="*/ 0 w 32"/>
                  <a:gd name="T3" fmla="*/ 0 h 2406"/>
                  <a:gd name="T4" fmla="*/ 32 w 32"/>
                  <a:gd name="T5" fmla="*/ 0 h 2406"/>
                  <a:gd name="T6" fmla="*/ 32 w 32"/>
                  <a:gd name="T7" fmla="*/ 2406 h 2406"/>
                  <a:gd name="T8" fmla="*/ 0 w 32"/>
                  <a:gd name="T9" fmla="*/ 2373 h 2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406">
                    <a:moveTo>
                      <a:pt x="0" y="237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406"/>
                    </a:lnTo>
                    <a:lnTo>
                      <a:pt x="0" y="2373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6" name="Freeform 98">
                <a:extLst>
                  <a:ext uri="{FF2B5EF4-FFF2-40B4-BE49-F238E27FC236}">
                    <a16:creationId xmlns:a16="http://schemas.microsoft.com/office/drawing/2014/main" id="{4D46D09C-DD23-94A5-4DA6-37ECAA63A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8193"/>
                <a:ext cx="32" cy="2438"/>
              </a:xfrm>
              <a:custGeom>
                <a:avLst/>
                <a:gdLst>
                  <a:gd name="T0" fmla="*/ 0 w 32"/>
                  <a:gd name="T1" fmla="*/ 2406 h 2438"/>
                  <a:gd name="T2" fmla="*/ 0 w 32"/>
                  <a:gd name="T3" fmla="*/ 0 h 2438"/>
                  <a:gd name="T4" fmla="*/ 28 w 32"/>
                  <a:gd name="T5" fmla="*/ 0 h 2438"/>
                  <a:gd name="T6" fmla="*/ 28 w 32"/>
                  <a:gd name="T7" fmla="*/ 1555 h 2438"/>
                  <a:gd name="T8" fmla="*/ 32 w 32"/>
                  <a:gd name="T9" fmla="*/ 1551 h 2438"/>
                  <a:gd name="T10" fmla="*/ 32 w 32"/>
                  <a:gd name="T11" fmla="*/ 2438 h 2438"/>
                  <a:gd name="T12" fmla="*/ 0 w 32"/>
                  <a:gd name="T13" fmla="*/ 2406 h 2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438">
                    <a:moveTo>
                      <a:pt x="0" y="240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555"/>
                    </a:lnTo>
                    <a:lnTo>
                      <a:pt x="32" y="1551"/>
                    </a:lnTo>
                    <a:lnTo>
                      <a:pt x="32" y="2438"/>
                    </a:lnTo>
                    <a:lnTo>
                      <a:pt x="0" y="2406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7" name="Freeform 99">
                <a:extLst>
                  <a:ext uri="{FF2B5EF4-FFF2-40B4-BE49-F238E27FC236}">
                    <a16:creationId xmlns:a16="http://schemas.microsoft.com/office/drawing/2014/main" id="{959CF71C-93B7-C615-377E-7FAD85C0F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" y="9704"/>
                <a:ext cx="33" cy="955"/>
              </a:xfrm>
              <a:custGeom>
                <a:avLst/>
                <a:gdLst>
                  <a:gd name="T0" fmla="*/ 0 w 33"/>
                  <a:gd name="T1" fmla="*/ 927 h 955"/>
                  <a:gd name="T2" fmla="*/ 0 w 33"/>
                  <a:gd name="T3" fmla="*/ 40 h 955"/>
                  <a:gd name="T4" fmla="*/ 33 w 33"/>
                  <a:gd name="T5" fmla="*/ 0 h 955"/>
                  <a:gd name="T6" fmla="*/ 33 w 33"/>
                  <a:gd name="T7" fmla="*/ 955 h 955"/>
                  <a:gd name="T8" fmla="*/ 0 w 33"/>
                  <a:gd name="T9" fmla="*/ 927 h 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955">
                    <a:moveTo>
                      <a:pt x="0" y="927"/>
                    </a:moveTo>
                    <a:lnTo>
                      <a:pt x="0" y="40"/>
                    </a:lnTo>
                    <a:lnTo>
                      <a:pt x="33" y="0"/>
                    </a:lnTo>
                    <a:lnTo>
                      <a:pt x="33" y="955"/>
                    </a:lnTo>
                    <a:lnTo>
                      <a:pt x="0" y="927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8" name="Freeform 100">
                <a:extLst>
                  <a:ext uri="{FF2B5EF4-FFF2-40B4-BE49-F238E27FC236}">
                    <a16:creationId xmlns:a16="http://schemas.microsoft.com/office/drawing/2014/main" id="{14455BAC-CC77-75E3-C0BA-CE4C57CC1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8" y="9668"/>
                <a:ext cx="32" cy="1023"/>
              </a:xfrm>
              <a:custGeom>
                <a:avLst/>
                <a:gdLst>
                  <a:gd name="T0" fmla="*/ 0 w 32"/>
                  <a:gd name="T1" fmla="*/ 991 h 1023"/>
                  <a:gd name="T2" fmla="*/ 0 w 32"/>
                  <a:gd name="T3" fmla="*/ 36 h 1023"/>
                  <a:gd name="T4" fmla="*/ 32 w 32"/>
                  <a:gd name="T5" fmla="*/ 0 h 1023"/>
                  <a:gd name="T6" fmla="*/ 32 w 32"/>
                  <a:gd name="T7" fmla="*/ 1023 h 1023"/>
                  <a:gd name="T8" fmla="*/ 0 w 32"/>
                  <a:gd name="T9" fmla="*/ 99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23">
                    <a:moveTo>
                      <a:pt x="0" y="99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23"/>
                    </a:lnTo>
                    <a:lnTo>
                      <a:pt x="0" y="991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9" name="Freeform 101">
                <a:extLst>
                  <a:ext uri="{FF2B5EF4-FFF2-40B4-BE49-F238E27FC236}">
                    <a16:creationId xmlns:a16="http://schemas.microsoft.com/office/drawing/2014/main" id="{9F314771-AAAC-809E-63EE-12B3167F4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0" y="9632"/>
                <a:ext cx="32" cy="1087"/>
              </a:xfrm>
              <a:custGeom>
                <a:avLst/>
                <a:gdLst>
                  <a:gd name="T0" fmla="*/ 0 w 32"/>
                  <a:gd name="T1" fmla="*/ 1059 h 1087"/>
                  <a:gd name="T2" fmla="*/ 0 w 32"/>
                  <a:gd name="T3" fmla="*/ 36 h 1087"/>
                  <a:gd name="T4" fmla="*/ 32 w 32"/>
                  <a:gd name="T5" fmla="*/ 0 h 1087"/>
                  <a:gd name="T6" fmla="*/ 32 w 32"/>
                  <a:gd name="T7" fmla="*/ 1087 h 1087"/>
                  <a:gd name="T8" fmla="*/ 0 w 32"/>
                  <a:gd name="T9" fmla="*/ 1059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87">
                    <a:moveTo>
                      <a:pt x="0" y="1059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87"/>
                    </a:lnTo>
                    <a:lnTo>
                      <a:pt x="0" y="1059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0" name="Freeform 102">
                <a:extLst>
                  <a:ext uri="{FF2B5EF4-FFF2-40B4-BE49-F238E27FC236}">
                    <a16:creationId xmlns:a16="http://schemas.microsoft.com/office/drawing/2014/main" id="{B8DA1605-E400-35C5-F10D-52E81296C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9595"/>
                <a:ext cx="32" cy="1157"/>
              </a:xfrm>
              <a:custGeom>
                <a:avLst/>
                <a:gdLst>
                  <a:gd name="T0" fmla="*/ 0 w 32"/>
                  <a:gd name="T1" fmla="*/ 1124 h 1157"/>
                  <a:gd name="T2" fmla="*/ 0 w 32"/>
                  <a:gd name="T3" fmla="*/ 37 h 1157"/>
                  <a:gd name="T4" fmla="*/ 32 w 32"/>
                  <a:gd name="T5" fmla="*/ 0 h 1157"/>
                  <a:gd name="T6" fmla="*/ 32 w 32"/>
                  <a:gd name="T7" fmla="*/ 1157 h 1157"/>
                  <a:gd name="T8" fmla="*/ 0 w 32"/>
                  <a:gd name="T9" fmla="*/ 1124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157">
                    <a:moveTo>
                      <a:pt x="0" y="1124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1157"/>
                    </a:lnTo>
                    <a:lnTo>
                      <a:pt x="0" y="1124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1" name="Freeform 103">
                <a:extLst>
                  <a:ext uri="{FF2B5EF4-FFF2-40B4-BE49-F238E27FC236}">
                    <a16:creationId xmlns:a16="http://schemas.microsoft.com/office/drawing/2014/main" id="{98D0D67F-7542-B44E-3ABA-1F60CEA77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4" y="9559"/>
                <a:ext cx="33" cy="1221"/>
              </a:xfrm>
              <a:custGeom>
                <a:avLst/>
                <a:gdLst>
                  <a:gd name="T0" fmla="*/ 0 w 33"/>
                  <a:gd name="T1" fmla="*/ 1193 h 1221"/>
                  <a:gd name="T2" fmla="*/ 0 w 33"/>
                  <a:gd name="T3" fmla="*/ 36 h 1221"/>
                  <a:gd name="T4" fmla="*/ 33 w 33"/>
                  <a:gd name="T5" fmla="*/ 0 h 1221"/>
                  <a:gd name="T6" fmla="*/ 33 w 33"/>
                  <a:gd name="T7" fmla="*/ 1221 h 1221"/>
                  <a:gd name="T8" fmla="*/ 0 w 33"/>
                  <a:gd name="T9" fmla="*/ 1193 h 1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221">
                    <a:moveTo>
                      <a:pt x="0" y="119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1221"/>
                    </a:lnTo>
                    <a:lnTo>
                      <a:pt x="0" y="1193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2" name="Freeform 104">
                <a:extLst>
                  <a:ext uri="{FF2B5EF4-FFF2-40B4-BE49-F238E27FC236}">
                    <a16:creationId xmlns:a16="http://schemas.microsoft.com/office/drawing/2014/main" id="{F11B40AE-A5C4-CB8D-2ACB-F2030381F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7" y="9519"/>
                <a:ext cx="32" cy="1293"/>
              </a:xfrm>
              <a:custGeom>
                <a:avLst/>
                <a:gdLst>
                  <a:gd name="T0" fmla="*/ 0 w 32"/>
                  <a:gd name="T1" fmla="*/ 1261 h 1293"/>
                  <a:gd name="T2" fmla="*/ 0 w 32"/>
                  <a:gd name="T3" fmla="*/ 40 h 1293"/>
                  <a:gd name="T4" fmla="*/ 32 w 32"/>
                  <a:gd name="T5" fmla="*/ 0 h 1293"/>
                  <a:gd name="T6" fmla="*/ 32 w 32"/>
                  <a:gd name="T7" fmla="*/ 648 h 1293"/>
                  <a:gd name="T8" fmla="*/ 8 w 32"/>
                  <a:gd name="T9" fmla="*/ 673 h 1293"/>
                  <a:gd name="T10" fmla="*/ 32 w 32"/>
                  <a:gd name="T11" fmla="*/ 697 h 1293"/>
                  <a:gd name="T12" fmla="*/ 32 w 32"/>
                  <a:gd name="T13" fmla="*/ 1293 h 1293"/>
                  <a:gd name="T14" fmla="*/ 0 w 32"/>
                  <a:gd name="T15" fmla="*/ 1261 h 1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293">
                    <a:moveTo>
                      <a:pt x="0" y="1261"/>
                    </a:moveTo>
                    <a:lnTo>
                      <a:pt x="0" y="40"/>
                    </a:lnTo>
                    <a:lnTo>
                      <a:pt x="32" y="0"/>
                    </a:lnTo>
                    <a:lnTo>
                      <a:pt x="32" y="648"/>
                    </a:lnTo>
                    <a:lnTo>
                      <a:pt x="8" y="673"/>
                    </a:lnTo>
                    <a:lnTo>
                      <a:pt x="32" y="697"/>
                    </a:lnTo>
                    <a:lnTo>
                      <a:pt x="32" y="1293"/>
                    </a:lnTo>
                    <a:lnTo>
                      <a:pt x="0" y="1261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3" name="Freeform 105">
                <a:extLst>
                  <a:ext uri="{FF2B5EF4-FFF2-40B4-BE49-F238E27FC236}">
                    <a16:creationId xmlns:a16="http://schemas.microsoft.com/office/drawing/2014/main" id="{A10E07F1-A15C-110B-CF3D-B80A51D0B0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9" y="9482"/>
                <a:ext cx="32" cy="1358"/>
              </a:xfrm>
              <a:custGeom>
                <a:avLst/>
                <a:gdLst>
                  <a:gd name="T0" fmla="*/ 0 w 32"/>
                  <a:gd name="T1" fmla="*/ 1330 h 1358"/>
                  <a:gd name="T2" fmla="*/ 0 w 32"/>
                  <a:gd name="T3" fmla="*/ 734 h 1358"/>
                  <a:gd name="T4" fmla="*/ 32 w 32"/>
                  <a:gd name="T5" fmla="*/ 762 h 1358"/>
                  <a:gd name="T6" fmla="*/ 32 w 32"/>
                  <a:gd name="T7" fmla="*/ 1358 h 1358"/>
                  <a:gd name="T8" fmla="*/ 0 w 32"/>
                  <a:gd name="T9" fmla="*/ 1330 h 1358"/>
                  <a:gd name="T10" fmla="*/ 0 w 32"/>
                  <a:gd name="T11" fmla="*/ 685 h 1358"/>
                  <a:gd name="T12" fmla="*/ 0 w 32"/>
                  <a:gd name="T13" fmla="*/ 37 h 1358"/>
                  <a:gd name="T14" fmla="*/ 32 w 32"/>
                  <a:gd name="T15" fmla="*/ 0 h 1358"/>
                  <a:gd name="T16" fmla="*/ 32 w 32"/>
                  <a:gd name="T17" fmla="*/ 645 h 1358"/>
                  <a:gd name="T18" fmla="*/ 0 w 32"/>
                  <a:gd name="T19" fmla="*/ 685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358">
                    <a:moveTo>
                      <a:pt x="0" y="1330"/>
                    </a:moveTo>
                    <a:lnTo>
                      <a:pt x="0" y="734"/>
                    </a:lnTo>
                    <a:lnTo>
                      <a:pt x="32" y="762"/>
                    </a:lnTo>
                    <a:lnTo>
                      <a:pt x="32" y="1358"/>
                    </a:lnTo>
                    <a:lnTo>
                      <a:pt x="0" y="1330"/>
                    </a:lnTo>
                    <a:close/>
                    <a:moveTo>
                      <a:pt x="0" y="685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645"/>
                    </a:lnTo>
                    <a:lnTo>
                      <a:pt x="0" y="685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4" name="Freeform 106">
                <a:extLst>
                  <a:ext uri="{FF2B5EF4-FFF2-40B4-BE49-F238E27FC236}">
                    <a16:creationId xmlns:a16="http://schemas.microsoft.com/office/drawing/2014/main" id="{CB1F66D6-AFF1-30C4-30F4-0B68B5631C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1" y="9446"/>
                <a:ext cx="32" cy="1427"/>
              </a:xfrm>
              <a:custGeom>
                <a:avLst/>
                <a:gdLst>
                  <a:gd name="T0" fmla="*/ 0 w 32"/>
                  <a:gd name="T1" fmla="*/ 1394 h 1427"/>
                  <a:gd name="T2" fmla="*/ 0 w 32"/>
                  <a:gd name="T3" fmla="*/ 798 h 1427"/>
                  <a:gd name="T4" fmla="*/ 32 w 32"/>
                  <a:gd name="T5" fmla="*/ 830 h 1427"/>
                  <a:gd name="T6" fmla="*/ 32 w 32"/>
                  <a:gd name="T7" fmla="*/ 1427 h 1427"/>
                  <a:gd name="T8" fmla="*/ 0 w 32"/>
                  <a:gd name="T9" fmla="*/ 1394 h 1427"/>
                  <a:gd name="T10" fmla="*/ 0 w 32"/>
                  <a:gd name="T11" fmla="*/ 681 h 1427"/>
                  <a:gd name="T12" fmla="*/ 0 w 32"/>
                  <a:gd name="T13" fmla="*/ 36 h 1427"/>
                  <a:gd name="T14" fmla="*/ 32 w 32"/>
                  <a:gd name="T15" fmla="*/ 0 h 1427"/>
                  <a:gd name="T16" fmla="*/ 32 w 32"/>
                  <a:gd name="T17" fmla="*/ 641 h 1427"/>
                  <a:gd name="T18" fmla="*/ 0 w 32"/>
                  <a:gd name="T19" fmla="*/ 681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427">
                    <a:moveTo>
                      <a:pt x="0" y="1394"/>
                    </a:moveTo>
                    <a:lnTo>
                      <a:pt x="0" y="798"/>
                    </a:lnTo>
                    <a:lnTo>
                      <a:pt x="32" y="830"/>
                    </a:lnTo>
                    <a:lnTo>
                      <a:pt x="32" y="1427"/>
                    </a:lnTo>
                    <a:lnTo>
                      <a:pt x="0" y="1394"/>
                    </a:lnTo>
                    <a:close/>
                    <a:moveTo>
                      <a:pt x="0" y="68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41"/>
                    </a:lnTo>
                    <a:lnTo>
                      <a:pt x="0" y="681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5" name="Freeform 107">
                <a:extLst>
                  <a:ext uri="{FF2B5EF4-FFF2-40B4-BE49-F238E27FC236}">
                    <a16:creationId xmlns:a16="http://schemas.microsoft.com/office/drawing/2014/main" id="{12FC83B0-9DAD-E803-C862-BD92433522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3" y="9410"/>
                <a:ext cx="33" cy="1495"/>
              </a:xfrm>
              <a:custGeom>
                <a:avLst/>
                <a:gdLst>
                  <a:gd name="T0" fmla="*/ 0 w 33"/>
                  <a:gd name="T1" fmla="*/ 1463 h 1495"/>
                  <a:gd name="T2" fmla="*/ 0 w 33"/>
                  <a:gd name="T3" fmla="*/ 866 h 1495"/>
                  <a:gd name="T4" fmla="*/ 33 w 33"/>
                  <a:gd name="T5" fmla="*/ 894 h 1495"/>
                  <a:gd name="T6" fmla="*/ 33 w 33"/>
                  <a:gd name="T7" fmla="*/ 1495 h 1495"/>
                  <a:gd name="T8" fmla="*/ 0 w 33"/>
                  <a:gd name="T9" fmla="*/ 1463 h 1495"/>
                  <a:gd name="T10" fmla="*/ 0 w 33"/>
                  <a:gd name="T11" fmla="*/ 677 h 1495"/>
                  <a:gd name="T12" fmla="*/ 0 w 33"/>
                  <a:gd name="T13" fmla="*/ 36 h 1495"/>
                  <a:gd name="T14" fmla="*/ 33 w 33"/>
                  <a:gd name="T15" fmla="*/ 0 h 1495"/>
                  <a:gd name="T16" fmla="*/ 33 w 33"/>
                  <a:gd name="T17" fmla="*/ 641 h 1495"/>
                  <a:gd name="T18" fmla="*/ 0 w 33"/>
                  <a:gd name="T19" fmla="*/ 677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495">
                    <a:moveTo>
                      <a:pt x="0" y="1463"/>
                    </a:moveTo>
                    <a:lnTo>
                      <a:pt x="0" y="866"/>
                    </a:lnTo>
                    <a:lnTo>
                      <a:pt x="33" y="894"/>
                    </a:lnTo>
                    <a:lnTo>
                      <a:pt x="33" y="1495"/>
                    </a:lnTo>
                    <a:lnTo>
                      <a:pt x="0" y="1463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41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6" name="Freeform 108">
                <a:extLst>
                  <a:ext uri="{FF2B5EF4-FFF2-40B4-BE49-F238E27FC236}">
                    <a16:creationId xmlns:a16="http://schemas.microsoft.com/office/drawing/2014/main" id="{803A2CCF-8FAC-FA84-A9EF-FE70C9171B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6" y="9374"/>
                <a:ext cx="32" cy="1559"/>
              </a:xfrm>
              <a:custGeom>
                <a:avLst/>
                <a:gdLst>
                  <a:gd name="T0" fmla="*/ 0 w 32"/>
                  <a:gd name="T1" fmla="*/ 1531 h 1559"/>
                  <a:gd name="T2" fmla="*/ 0 w 32"/>
                  <a:gd name="T3" fmla="*/ 930 h 1559"/>
                  <a:gd name="T4" fmla="*/ 32 w 32"/>
                  <a:gd name="T5" fmla="*/ 963 h 1559"/>
                  <a:gd name="T6" fmla="*/ 32 w 32"/>
                  <a:gd name="T7" fmla="*/ 1559 h 1559"/>
                  <a:gd name="T8" fmla="*/ 0 w 32"/>
                  <a:gd name="T9" fmla="*/ 1531 h 1559"/>
                  <a:gd name="T10" fmla="*/ 0 w 32"/>
                  <a:gd name="T11" fmla="*/ 677 h 1559"/>
                  <a:gd name="T12" fmla="*/ 0 w 32"/>
                  <a:gd name="T13" fmla="*/ 36 h 1559"/>
                  <a:gd name="T14" fmla="*/ 32 w 32"/>
                  <a:gd name="T15" fmla="*/ 0 h 1559"/>
                  <a:gd name="T16" fmla="*/ 32 w 32"/>
                  <a:gd name="T17" fmla="*/ 636 h 1559"/>
                  <a:gd name="T18" fmla="*/ 0 w 32"/>
                  <a:gd name="T19" fmla="*/ 677 h 1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559">
                    <a:moveTo>
                      <a:pt x="0" y="1531"/>
                    </a:moveTo>
                    <a:lnTo>
                      <a:pt x="0" y="930"/>
                    </a:lnTo>
                    <a:lnTo>
                      <a:pt x="32" y="963"/>
                    </a:lnTo>
                    <a:lnTo>
                      <a:pt x="32" y="1559"/>
                    </a:lnTo>
                    <a:lnTo>
                      <a:pt x="0" y="1531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6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7" name="Freeform 109">
                <a:extLst>
                  <a:ext uri="{FF2B5EF4-FFF2-40B4-BE49-F238E27FC236}">
                    <a16:creationId xmlns:a16="http://schemas.microsoft.com/office/drawing/2014/main" id="{4E9D4D2B-C738-98FD-B93F-7FFFBE94AB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68" y="9333"/>
                <a:ext cx="32" cy="1632"/>
              </a:xfrm>
              <a:custGeom>
                <a:avLst/>
                <a:gdLst>
                  <a:gd name="T0" fmla="*/ 0 w 32"/>
                  <a:gd name="T1" fmla="*/ 1600 h 1632"/>
                  <a:gd name="T2" fmla="*/ 0 w 32"/>
                  <a:gd name="T3" fmla="*/ 1004 h 1632"/>
                  <a:gd name="T4" fmla="*/ 32 w 32"/>
                  <a:gd name="T5" fmla="*/ 1036 h 1632"/>
                  <a:gd name="T6" fmla="*/ 32 w 32"/>
                  <a:gd name="T7" fmla="*/ 1632 h 1632"/>
                  <a:gd name="T8" fmla="*/ 0 w 32"/>
                  <a:gd name="T9" fmla="*/ 1600 h 1632"/>
                  <a:gd name="T10" fmla="*/ 0 w 32"/>
                  <a:gd name="T11" fmla="*/ 677 h 1632"/>
                  <a:gd name="T12" fmla="*/ 0 w 32"/>
                  <a:gd name="T13" fmla="*/ 41 h 1632"/>
                  <a:gd name="T14" fmla="*/ 32 w 32"/>
                  <a:gd name="T15" fmla="*/ 0 h 1632"/>
                  <a:gd name="T16" fmla="*/ 32 w 32"/>
                  <a:gd name="T17" fmla="*/ 637 h 1632"/>
                  <a:gd name="T18" fmla="*/ 0 w 32"/>
                  <a:gd name="T19" fmla="*/ 677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32">
                    <a:moveTo>
                      <a:pt x="0" y="1600"/>
                    </a:moveTo>
                    <a:lnTo>
                      <a:pt x="0" y="1004"/>
                    </a:lnTo>
                    <a:lnTo>
                      <a:pt x="32" y="1036"/>
                    </a:lnTo>
                    <a:lnTo>
                      <a:pt x="32" y="1632"/>
                    </a:lnTo>
                    <a:lnTo>
                      <a:pt x="0" y="1600"/>
                    </a:lnTo>
                    <a:close/>
                    <a:moveTo>
                      <a:pt x="0" y="677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8" name="Freeform 110">
                <a:extLst>
                  <a:ext uri="{FF2B5EF4-FFF2-40B4-BE49-F238E27FC236}">
                    <a16:creationId xmlns:a16="http://schemas.microsoft.com/office/drawing/2014/main" id="{35B7383E-0038-AF86-B377-9FDDA24416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00" y="9297"/>
                <a:ext cx="32" cy="1696"/>
              </a:xfrm>
              <a:custGeom>
                <a:avLst/>
                <a:gdLst>
                  <a:gd name="T0" fmla="*/ 0 w 32"/>
                  <a:gd name="T1" fmla="*/ 1668 h 1696"/>
                  <a:gd name="T2" fmla="*/ 0 w 32"/>
                  <a:gd name="T3" fmla="*/ 1072 h 1696"/>
                  <a:gd name="T4" fmla="*/ 32 w 32"/>
                  <a:gd name="T5" fmla="*/ 1100 h 1696"/>
                  <a:gd name="T6" fmla="*/ 32 w 32"/>
                  <a:gd name="T7" fmla="*/ 1696 h 1696"/>
                  <a:gd name="T8" fmla="*/ 0 w 32"/>
                  <a:gd name="T9" fmla="*/ 1668 h 1696"/>
                  <a:gd name="T10" fmla="*/ 0 w 32"/>
                  <a:gd name="T11" fmla="*/ 673 h 1696"/>
                  <a:gd name="T12" fmla="*/ 0 w 32"/>
                  <a:gd name="T13" fmla="*/ 36 h 1696"/>
                  <a:gd name="T14" fmla="*/ 32 w 32"/>
                  <a:gd name="T15" fmla="*/ 0 h 1696"/>
                  <a:gd name="T16" fmla="*/ 32 w 32"/>
                  <a:gd name="T17" fmla="*/ 637 h 1696"/>
                  <a:gd name="T18" fmla="*/ 0 w 32"/>
                  <a:gd name="T19" fmla="*/ 67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96">
                    <a:moveTo>
                      <a:pt x="0" y="1668"/>
                    </a:moveTo>
                    <a:lnTo>
                      <a:pt x="0" y="1072"/>
                    </a:lnTo>
                    <a:lnTo>
                      <a:pt x="32" y="1100"/>
                    </a:lnTo>
                    <a:lnTo>
                      <a:pt x="32" y="1696"/>
                    </a:lnTo>
                    <a:lnTo>
                      <a:pt x="0" y="1668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9" name="Freeform 111">
                <a:extLst>
                  <a:ext uri="{FF2B5EF4-FFF2-40B4-BE49-F238E27FC236}">
                    <a16:creationId xmlns:a16="http://schemas.microsoft.com/office/drawing/2014/main" id="{A2EFCE7C-80FD-9E10-DBE9-EB12141C61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32" y="9261"/>
                <a:ext cx="33" cy="1765"/>
              </a:xfrm>
              <a:custGeom>
                <a:avLst/>
                <a:gdLst>
                  <a:gd name="T0" fmla="*/ 0 w 33"/>
                  <a:gd name="T1" fmla="*/ 1732 h 1765"/>
                  <a:gd name="T2" fmla="*/ 0 w 33"/>
                  <a:gd name="T3" fmla="*/ 1136 h 1765"/>
                  <a:gd name="T4" fmla="*/ 33 w 33"/>
                  <a:gd name="T5" fmla="*/ 1168 h 1765"/>
                  <a:gd name="T6" fmla="*/ 33 w 33"/>
                  <a:gd name="T7" fmla="*/ 1765 h 1765"/>
                  <a:gd name="T8" fmla="*/ 0 w 33"/>
                  <a:gd name="T9" fmla="*/ 1732 h 1765"/>
                  <a:gd name="T10" fmla="*/ 0 w 33"/>
                  <a:gd name="T11" fmla="*/ 673 h 1765"/>
                  <a:gd name="T12" fmla="*/ 0 w 33"/>
                  <a:gd name="T13" fmla="*/ 36 h 1765"/>
                  <a:gd name="T14" fmla="*/ 33 w 33"/>
                  <a:gd name="T15" fmla="*/ 0 h 1765"/>
                  <a:gd name="T16" fmla="*/ 33 w 33"/>
                  <a:gd name="T17" fmla="*/ 632 h 1765"/>
                  <a:gd name="T18" fmla="*/ 0 w 33"/>
                  <a:gd name="T19" fmla="*/ 673 h 1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765">
                    <a:moveTo>
                      <a:pt x="0" y="1732"/>
                    </a:moveTo>
                    <a:lnTo>
                      <a:pt x="0" y="1136"/>
                    </a:lnTo>
                    <a:lnTo>
                      <a:pt x="33" y="1168"/>
                    </a:lnTo>
                    <a:lnTo>
                      <a:pt x="33" y="1765"/>
                    </a:lnTo>
                    <a:lnTo>
                      <a:pt x="0" y="1732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32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0" name="Freeform 112">
                <a:extLst>
                  <a:ext uri="{FF2B5EF4-FFF2-40B4-BE49-F238E27FC236}">
                    <a16:creationId xmlns:a16="http://schemas.microsoft.com/office/drawing/2014/main" id="{6AEE64C0-51A7-A3D4-763E-028DE705BB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5" y="9225"/>
                <a:ext cx="32" cy="1829"/>
              </a:xfrm>
              <a:custGeom>
                <a:avLst/>
                <a:gdLst>
                  <a:gd name="T0" fmla="*/ 0 w 32"/>
                  <a:gd name="T1" fmla="*/ 1801 h 1829"/>
                  <a:gd name="T2" fmla="*/ 0 w 32"/>
                  <a:gd name="T3" fmla="*/ 1204 h 1829"/>
                  <a:gd name="T4" fmla="*/ 32 w 32"/>
                  <a:gd name="T5" fmla="*/ 1233 h 1829"/>
                  <a:gd name="T6" fmla="*/ 32 w 32"/>
                  <a:gd name="T7" fmla="*/ 1829 h 1829"/>
                  <a:gd name="T8" fmla="*/ 0 w 32"/>
                  <a:gd name="T9" fmla="*/ 1801 h 1829"/>
                  <a:gd name="T10" fmla="*/ 0 w 32"/>
                  <a:gd name="T11" fmla="*/ 668 h 1829"/>
                  <a:gd name="T12" fmla="*/ 0 w 32"/>
                  <a:gd name="T13" fmla="*/ 36 h 1829"/>
                  <a:gd name="T14" fmla="*/ 32 w 32"/>
                  <a:gd name="T15" fmla="*/ 0 h 1829"/>
                  <a:gd name="T16" fmla="*/ 32 w 32"/>
                  <a:gd name="T17" fmla="*/ 628 h 1829"/>
                  <a:gd name="T18" fmla="*/ 0 w 32"/>
                  <a:gd name="T19" fmla="*/ 668 h 1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29">
                    <a:moveTo>
                      <a:pt x="0" y="1801"/>
                    </a:moveTo>
                    <a:lnTo>
                      <a:pt x="0" y="1204"/>
                    </a:lnTo>
                    <a:lnTo>
                      <a:pt x="32" y="1233"/>
                    </a:lnTo>
                    <a:lnTo>
                      <a:pt x="32" y="1829"/>
                    </a:lnTo>
                    <a:lnTo>
                      <a:pt x="0" y="1801"/>
                    </a:lnTo>
                    <a:close/>
                    <a:moveTo>
                      <a:pt x="0" y="668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8"/>
                    </a:lnTo>
                    <a:lnTo>
                      <a:pt x="0" y="668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1" name="Freeform 113">
                <a:extLst>
                  <a:ext uri="{FF2B5EF4-FFF2-40B4-BE49-F238E27FC236}">
                    <a16:creationId xmlns:a16="http://schemas.microsoft.com/office/drawing/2014/main" id="{D6783EFA-1B3B-7D69-93BE-913FFB21FD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97" y="9184"/>
                <a:ext cx="32" cy="1902"/>
              </a:xfrm>
              <a:custGeom>
                <a:avLst/>
                <a:gdLst>
                  <a:gd name="T0" fmla="*/ 0 w 32"/>
                  <a:gd name="T1" fmla="*/ 1870 h 1902"/>
                  <a:gd name="T2" fmla="*/ 0 w 32"/>
                  <a:gd name="T3" fmla="*/ 1274 h 1902"/>
                  <a:gd name="T4" fmla="*/ 32 w 32"/>
                  <a:gd name="T5" fmla="*/ 1306 h 1902"/>
                  <a:gd name="T6" fmla="*/ 32 w 32"/>
                  <a:gd name="T7" fmla="*/ 1902 h 1902"/>
                  <a:gd name="T8" fmla="*/ 0 w 32"/>
                  <a:gd name="T9" fmla="*/ 1870 h 1902"/>
                  <a:gd name="T10" fmla="*/ 0 w 32"/>
                  <a:gd name="T11" fmla="*/ 669 h 1902"/>
                  <a:gd name="T12" fmla="*/ 0 w 32"/>
                  <a:gd name="T13" fmla="*/ 41 h 1902"/>
                  <a:gd name="T14" fmla="*/ 32 w 32"/>
                  <a:gd name="T15" fmla="*/ 0 h 1902"/>
                  <a:gd name="T16" fmla="*/ 32 w 32"/>
                  <a:gd name="T17" fmla="*/ 633 h 1902"/>
                  <a:gd name="T18" fmla="*/ 0 w 32"/>
                  <a:gd name="T19" fmla="*/ 669 h 1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902">
                    <a:moveTo>
                      <a:pt x="0" y="1870"/>
                    </a:moveTo>
                    <a:lnTo>
                      <a:pt x="0" y="1274"/>
                    </a:lnTo>
                    <a:lnTo>
                      <a:pt x="32" y="1306"/>
                    </a:lnTo>
                    <a:lnTo>
                      <a:pt x="32" y="1902"/>
                    </a:lnTo>
                    <a:lnTo>
                      <a:pt x="0" y="1870"/>
                    </a:lnTo>
                    <a:close/>
                    <a:moveTo>
                      <a:pt x="0" y="669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3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2" name="Freeform 114">
                <a:extLst>
                  <a:ext uri="{FF2B5EF4-FFF2-40B4-BE49-F238E27FC236}">
                    <a16:creationId xmlns:a16="http://schemas.microsoft.com/office/drawing/2014/main" id="{3CD752EB-8FB4-8274-020B-ED6E4E1B62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29" y="9148"/>
                <a:ext cx="28" cy="1966"/>
              </a:xfrm>
              <a:custGeom>
                <a:avLst/>
                <a:gdLst>
                  <a:gd name="T0" fmla="*/ 0 w 28"/>
                  <a:gd name="T1" fmla="*/ 1938 h 1966"/>
                  <a:gd name="T2" fmla="*/ 0 w 28"/>
                  <a:gd name="T3" fmla="*/ 1342 h 1966"/>
                  <a:gd name="T4" fmla="*/ 28 w 28"/>
                  <a:gd name="T5" fmla="*/ 1374 h 1966"/>
                  <a:gd name="T6" fmla="*/ 28 w 28"/>
                  <a:gd name="T7" fmla="*/ 1966 h 1966"/>
                  <a:gd name="T8" fmla="*/ 0 w 28"/>
                  <a:gd name="T9" fmla="*/ 1938 h 1966"/>
                  <a:gd name="T10" fmla="*/ 0 w 28"/>
                  <a:gd name="T11" fmla="*/ 669 h 1966"/>
                  <a:gd name="T12" fmla="*/ 0 w 28"/>
                  <a:gd name="T13" fmla="*/ 36 h 1966"/>
                  <a:gd name="T14" fmla="*/ 28 w 28"/>
                  <a:gd name="T15" fmla="*/ 0 h 1966"/>
                  <a:gd name="T16" fmla="*/ 28 w 28"/>
                  <a:gd name="T17" fmla="*/ 629 h 1966"/>
                  <a:gd name="T18" fmla="*/ 0 w 28"/>
                  <a:gd name="T19" fmla="*/ 669 h 1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966">
                    <a:moveTo>
                      <a:pt x="0" y="1938"/>
                    </a:moveTo>
                    <a:lnTo>
                      <a:pt x="0" y="1342"/>
                    </a:lnTo>
                    <a:lnTo>
                      <a:pt x="28" y="1374"/>
                    </a:lnTo>
                    <a:lnTo>
                      <a:pt x="28" y="1966"/>
                    </a:lnTo>
                    <a:lnTo>
                      <a:pt x="0" y="1938"/>
                    </a:lnTo>
                    <a:close/>
                    <a:moveTo>
                      <a:pt x="0" y="669"/>
                    </a:moveTo>
                    <a:lnTo>
                      <a:pt x="0" y="36"/>
                    </a:lnTo>
                    <a:lnTo>
                      <a:pt x="28" y="0"/>
                    </a:lnTo>
                    <a:lnTo>
                      <a:pt x="28" y="629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3" name="Freeform 115">
                <a:extLst>
                  <a:ext uri="{FF2B5EF4-FFF2-40B4-BE49-F238E27FC236}">
                    <a16:creationId xmlns:a16="http://schemas.microsoft.com/office/drawing/2014/main" id="{DB57B36C-F0CD-AC0C-D057-86E755501B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57" y="9112"/>
                <a:ext cx="33" cy="2035"/>
              </a:xfrm>
              <a:custGeom>
                <a:avLst/>
                <a:gdLst>
                  <a:gd name="T0" fmla="*/ 0 w 33"/>
                  <a:gd name="T1" fmla="*/ 2002 h 2035"/>
                  <a:gd name="T2" fmla="*/ 0 w 33"/>
                  <a:gd name="T3" fmla="*/ 1410 h 2035"/>
                  <a:gd name="T4" fmla="*/ 33 w 33"/>
                  <a:gd name="T5" fmla="*/ 1438 h 2035"/>
                  <a:gd name="T6" fmla="*/ 33 w 33"/>
                  <a:gd name="T7" fmla="*/ 2035 h 2035"/>
                  <a:gd name="T8" fmla="*/ 0 w 33"/>
                  <a:gd name="T9" fmla="*/ 2002 h 2035"/>
                  <a:gd name="T10" fmla="*/ 0 w 33"/>
                  <a:gd name="T11" fmla="*/ 665 h 2035"/>
                  <a:gd name="T12" fmla="*/ 0 w 33"/>
                  <a:gd name="T13" fmla="*/ 36 h 2035"/>
                  <a:gd name="T14" fmla="*/ 33 w 33"/>
                  <a:gd name="T15" fmla="*/ 0 h 2035"/>
                  <a:gd name="T16" fmla="*/ 33 w 33"/>
                  <a:gd name="T17" fmla="*/ 624 h 2035"/>
                  <a:gd name="T18" fmla="*/ 0 w 33"/>
                  <a:gd name="T19" fmla="*/ 665 h 2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035">
                    <a:moveTo>
                      <a:pt x="0" y="2002"/>
                    </a:moveTo>
                    <a:lnTo>
                      <a:pt x="0" y="1410"/>
                    </a:lnTo>
                    <a:lnTo>
                      <a:pt x="33" y="1438"/>
                    </a:lnTo>
                    <a:lnTo>
                      <a:pt x="33" y="2035"/>
                    </a:lnTo>
                    <a:lnTo>
                      <a:pt x="0" y="2002"/>
                    </a:lnTo>
                    <a:close/>
                    <a:moveTo>
                      <a:pt x="0" y="665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24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4" name="Freeform 116">
                <a:extLst>
                  <a:ext uri="{FF2B5EF4-FFF2-40B4-BE49-F238E27FC236}">
                    <a16:creationId xmlns:a16="http://schemas.microsoft.com/office/drawing/2014/main" id="{813B040D-1B46-FE7D-0A09-DFBB4898E9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90" y="9076"/>
                <a:ext cx="32" cy="2103"/>
              </a:xfrm>
              <a:custGeom>
                <a:avLst/>
                <a:gdLst>
                  <a:gd name="T0" fmla="*/ 0 w 32"/>
                  <a:gd name="T1" fmla="*/ 2071 h 2103"/>
                  <a:gd name="T2" fmla="*/ 0 w 32"/>
                  <a:gd name="T3" fmla="*/ 1474 h 2103"/>
                  <a:gd name="T4" fmla="*/ 32 w 32"/>
                  <a:gd name="T5" fmla="*/ 1506 h 2103"/>
                  <a:gd name="T6" fmla="*/ 32 w 32"/>
                  <a:gd name="T7" fmla="*/ 2103 h 2103"/>
                  <a:gd name="T8" fmla="*/ 0 w 32"/>
                  <a:gd name="T9" fmla="*/ 2071 h 2103"/>
                  <a:gd name="T10" fmla="*/ 0 w 32"/>
                  <a:gd name="T11" fmla="*/ 660 h 2103"/>
                  <a:gd name="T12" fmla="*/ 0 w 32"/>
                  <a:gd name="T13" fmla="*/ 36 h 2103"/>
                  <a:gd name="T14" fmla="*/ 32 w 32"/>
                  <a:gd name="T15" fmla="*/ 0 h 2103"/>
                  <a:gd name="T16" fmla="*/ 32 w 32"/>
                  <a:gd name="T17" fmla="*/ 620 h 2103"/>
                  <a:gd name="T18" fmla="*/ 0 w 32"/>
                  <a:gd name="T19" fmla="*/ 660 h 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03">
                    <a:moveTo>
                      <a:pt x="0" y="2071"/>
                    </a:moveTo>
                    <a:lnTo>
                      <a:pt x="0" y="1474"/>
                    </a:lnTo>
                    <a:lnTo>
                      <a:pt x="32" y="1506"/>
                    </a:lnTo>
                    <a:lnTo>
                      <a:pt x="32" y="2103"/>
                    </a:lnTo>
                    <a:lnTo>
                      <a:pt x="0" y="2071"/>
                    </a:lnTo>
                    <a:close/>
                    <a:moveTo>
                      <a:pt x="0" y="660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0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5" name="Freeform 117">
                <a:extLst>
                  <a:ext uri="{FF2B5EF4-FFF2-40B4-BE49-F238E27FC236}">
                    <a16:creationId xmlns:a16="http://schemas.microsoft.com/office/drawing/2014/main" id="{D2B1DC93-EFA4-3655-E72E-7CFF9A4279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2" y="9072"/>
                <a:ext cx="32" cy="2135"/>
              </a:xfrm>
              <a:custGeom>
                <a:avLst/>
                <a:gdLst>
                  <a:gd name="T0" fmla="*/ 0 w 32"/>
                  <a:gd name="T1" fmla="*/ 2107 h 2135"/>
                  <a:gd name="T2" fmla="*/ 0 w 32"/>
                  <a:gd name="T3" fmla="*/ 1510 h 2135"/>
                  <a:gd name="T4" fmla="*/ 32 w 32"/>
                  <a:gd name="T5" fmla="*/ 1539 h 2135"/>
                  <a:gd name="T6" fmla="*/ 32 w 32"/>
                  <a:gd name="T7" fmla="*/ 2135 h 2135"/>
                  <a:gd name="T8" fmla="*/ 0 w 32"/>
                  <a:gd name="T9" fmla="*/ 2107 h 2135"/>
                  <a:gd name="T10" fmla="*/ 0 w 32"/>
                  <a:gd name="T11" fmla="*/ 624 h 2135"/>
                  <a:gd name="T12" fmla="*/ 0 w 32"/>
                  <a:gd name="T13" fmla="*/ 4 h 2135"/>
                  <a:gd name="T14" fmla="*/ 4 w 32"/>
                  <a:gd name="T15" fmla="*/ 0 h 2135"/>
                  <a:gd name="T16" fmla="*/ 32 w 32"/>
                  <a:gd name="T17" fmla="*/ 0 h 2135"/>
                  <a:gd name="T18" fmla="*/ 32 w 32"/>
                  <a:gd name="T19" fmla="*/ 588 h 2135"/>
                  <a:gd name="T20" fmla="*/ 0 w 32"/>
                  <a:gd name="T21" fmla="*/ 624 h 2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2135">
                    <a:moveTo>
                      <a:pt x="0" y="2107"/>
                    </a:moveTo>
                    <a:lnTo>
                      <a:pt x="0" y="1510"/>
                    </a:lnTo>
                    <a:lnTo>
                      <a:pt x="32" y="1539"/>
                    </a:lnTo>
                    <a:lnTo>
                      <a:pt x="32" y="2135"/>
                    </a:lnTo>
                    <a:lnTo>
                      <a:pt x="0" y="2107"/>
                    </a:lnTo>
                    <a:close/>
                    <a:moveTo>
                      <a:pt x="0" y="62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2" y="588"/>
                    </a:lnTo>
                    <a:lnTo>
                      <a:pt x="0" y="624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6" name="Freeform 118">
                <a:extLst>
                  <a:ext uri="{FF2B5EF4-FFF2-40B4-BE49-F238E27FC236}">
                    <a16:creationId xmlns:a16="http://schemas.microsoft.com/office/drawing/2014/main" id="{7BA7637A-664F-27A5-0467-A9558ABF19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54" y="9072"/>
                <a:ext cx="32" cy="2167"/>
              </a:xfrm>
              <a:custGeom>
                <a:avLst/>
                <a:gdLst>
                  <a:gd name="T0" fmla="*/ 0 w 32"/>
                  <a:gd name="T1" fmla="*/ 2135 h 2167"/>
                  <a:gd name="T2" fmla="*/ 0 w 32"/>
                  <a:gd name="T3" fmla="*/ 1539 h 2167"/>
                  <a:gd name="T4" fmla="*/ 32 w 32"/>
                  <a:gd name="T5" fmla="*/ 1571 h 2167"/>
                  <a:gd name="T6" fmla="*/ 32 w 32"/>
                  <a:gd name="T7" fmla="*/ 2167 h 2167"/>
                  <a:gd name="T8" fmla="*/ 0 w 32"/>
                  <a:gd name="T9" fmla="*/ 2135 h 2167"/>
                  <a:gd name="T10" fmla="*/ 0 w 32"/>
                  <a:gd name="T11" fmla="*/ 588 h 2167"/>
                  <a:gd name="T12" fmla="*/ 0 w 32"/>
                  <a:gd name="T13" fmla="*/ 0 h 2167"/>
                  <a:gd name="T14" fmla="*/ 32 w 32"/>
                  <a:gd name="T15" fmla="*/ 0 h 2167"/>
                  <a:gd name="T16" fmla="*/ 32 w 32"/>
                  <a:gd name="T17" fmla="*/ 547 h 2167"/>
                  <a:gd name="T18" fmla="*/ 0 w 32"/>
                  <a:gd name="T19" fmla="*/ 588 h 2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67">
                    <a:moveTo>
                      <a:pt x="0" y="2135"/>
                    </a:moveTo>
                    <a:lnTo>
                      <a:pt x="0" y="1539"/>
                    </a:lnTo>
                    <a:lnTo>
                      <a:pt x="32" y="1571"/>
                    </a:lnTo>
                    <a:lnTo>
                      <a:pt x="32" y="2167"/>
                    </a:lnTo>
                    <a:lnTo>
                      <a:pt x="0" y="2135"/>
                    </a:lnTo>
                    <a:close/>
                    <a:moveTo>
                      <a:pt x="0" y="588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547"/>
                    </a:lnTo>
                    <a:lnTo>
                      <a:pt x="0" y="58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7" name="Freeform 119">
                <a:extLst>
                  <a:ext uri="{FF2B5EF4-FFF2-40B4-BE49-F238E27FC236}">
                    <a16:creationId xmlns:a16="http://schemas.microsoft.com/office/drawing/2014/main" id="{5270BAF9-2EEE-EB31-8F8D-FE6DE1B325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86" y="9072"/>
                <a:ext cx="33" cy="2195"/>
              </a:xfrm>
              <a:custGeom>
                <a:avLst/>
                <a:gdLst>
                  <a:gd name="T0" fmla="*/ 0 w 33"/>
                  <a:gd name="T1" fmla="*/ 2167 h 2195"/>
                  <a:gd name="T2" fmla="*/ 0 w 33"/>
                  <a:gd name="T3" fmla="*/ 1571 h 2195"/>
                  <a:gd name="T4" fmla="*/ 33 w 33"/>
                  <a:gd name="T5" fmla="*/ 1603 h 2195"/>
                  <a:gd name="T6" fmla="*/ 33 w 33"/>
                  <a:gd name="T7" fmla="*/ 2195 h 2195"/>
                  <a:gd name="T8" fmla="*/ 0 w 33"/>
                  <a:gd name="T9" fmla="*/ 2167 h 2195"/>
                  <a:gd name="T10" fmla="*/ 0 w 33"/>
                  <a:gd name="T11" fmla="*/ 547 h 2195"/>
                  <a:gd name="T12" fmla="*/ 0 w 33"/>
                  <a:gd name="T13" fmla="*/ 0 h 2195"/>
                  <a:gd name="T14" fmla="*/ 33 w 33"/>
                  <a:gd name="T15" fmla="*/ 0 h 2195"/>
                  <a:gd name="T16" fmla="*/ 33 w 33"/>
                  <a:gd name="T17" fmla="*/ 507 h 2195"/>
                  <a:gd name="T18" fmla="*/ 0 w 33"/>
                  <a:gd name="T19" fmla="*/ 547 h 2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195">
                    <a:moveTo>
                      <a:pt x="0" y="2167"/>
                    </a:moveTo>
                    <a:lnTo>
                      <a:pt x="0" y="1571"/>
                    </a:lnTo>
                    <a:lnTo>
                      <a:pt x="33" y="1603"/>
                    </a:lnTo>
                    <a:lnTo>
                      <a:pt x="33" y="2195"/>
                    </a:lnTo>
                    <a:lnTo>
                      <a:pt x="0" y="2167"/>
                    </a:lnTo>
                    <a:close/>
                    <a:moveTo>
                      <a:pt x="0" y="547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507"/>
                    </a:lnTo>
                    <a:lnTo>
                      <a:pt x="0" y="54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8" name="Freeform 120">
                <a:extLst>
                  <a:ext uri="{FF2B5EF4-FFF2-40B4-BE49-F238E27FC236}">
                    <a16:creationId xmlns:a16="http://schemas.microsoft.com/office/drawing/2014/main" id="{DF07A2D9-77C3-52B9-0CEE-A967393E1C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19" y="9072"/>
                <a:ext cx="32" cy="2228"/>
              </a:xfrm>
              <a:custGeom>
                <a:avLst/>
                <a:gdLst>
                  <a:gd name="T0" fmla="*/ 0 w 32"/>
                  <a:gd name="T1" fmla="*/ 2195 h 2228"/>
                  <a:gd name="T2" fmla="*/ 0 w 32"/>
                  <a:gd name="T3" fmla="*/ 1603 h 2228"/>
                  <a:gd name="T4" fmla="*/ 32 w 32"/>
                  <a:gd name="T5" fmla="*/ 1631 h 2228"/>
                  <a:gd name="T6" fmla="*/ 32 w 32"/>
                  <a:gd name="T7" fmla="*/ 2228 h 2228"/>
                  <a:gd name="T8" fmla="*/ 0 w 32"/>
                  <a:gd name="T9" fmla="*/ 2195 h 2228"/>
                  <a:gd name="T10" fmla="*/ 0 w 32"/>
                  <a:gd name="T11" fmla="*/ 507 h 2228"/>
                  <a:gd name="T12" fmla="*/ 0 w 32"/>
                  <a:gd name="T13" fmla="*/ 0 h 2228"/>
                  <a:gd name="T14" fmla="*/ 32 w 32"/>
                  <a:gd name="T15" fmla="*/ 0 h 2228"/>
                  <a:gd name="T16" fmla="*/ 32 w 32"/>
                  <a:gd name="T17" fmla="*/ 471 h 2228"/>
                  <a:gd name="T18" fmla="*/ 0 w 32"/>
                  <a:gd name="T19" fmla="*/ 507 h 2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28">
                    <a:moveTo>
                      <a:pt x="0" y="2195"/>
                    </a:moveTo>
                    <a:lnTo>
                      <a:pt x="0" y="1603"/>
                    </a:lnTo>
                    <a:lnTo>
                      <a:pt x="32" y="1631"/>
                    </a:lnTo>
                    <a:lnTo>
                      <a:pt x="32" y="2228"/>
                    </a:lnTo>
                    <a:lnTo>
                      <a:pt x="0" y="2195"/>
                    </a:lnTo>
                    <a:close/>
                    <a:moveTo>
                      <a:pt x="0" y="507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71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9" name="Freeform 121">
                <a:extLst>
                  <a:ext uri="{FF2B5EF4-FFF2-40B4-BE49-F238E27FC236}">
                    <a16:creationId xmlns:a16="http://schemas.microsoft.com/office/drawing/2014/main" id="{CF27AEBA-2AD9-3210-6246-AF9D808B36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1" y="9072"/>
                <a:ext cx="32" cy="2256"/>
              </a:xfrm>
              <a:custGeom>
                <a:avLst/>
                <a:gdLst>
                  <a:gd name="T0" fmla="*/ 0 w 32"/>
                  <a:gd name="T1" fmla="*/ 2228 h 2256"/>
                  <a:gd name="T2" fmla="*/ 0 w 32"/>
                  <a:gd name="T3" fmla="*/ 1631 h 2256"/>
                  <a:gd name="T4" fmla="*/ 32 w 32"/>
                  <a:gd name="T5" fmla="*/ 1664 h 2256"/>
                  <a:gd name="T6" fmla="*/ 32 w 32"/>
                  <a:gd name="T7" fmla="*/ 2256 h 2256"/>
                  <a:gd name="T8" fmla="*/ 0 w 32"/>
                  <a:gd name="T9" fmla="*/ 2228 h 2256"/>
                  <a:gd name="T10" fmla="*/ 0 w 32"/>
                  <a:gd name="T11" fmla="*/ 471 h 2256"/>
                  <a:gd name="T12" fmla="*/ 0 w 32"/>
                  <a:gd name="T13" fmla="*/ 0 h 2256"/>
                  <a:gd name="T14" fmla="*/ 32 w 32"/>
                  <a:gd name="T15" fmla="*/ 0 h 2256"/>
                  <a:gd name="T16" fmla="*/ 32 w 32"/>
                  <a:gd name="T17" fmla="*/ 431 h 2256"/>
                  <a:gd name="T18" fmla="*/ 0 w 32"/>
                  <a:gd name="T19" fmla="*/ 471 h 2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56">
                    <a:moveTo>
                      <a:pt x="0" y="2228"/>
                    </a:moveTo>
                    <a:lnTo>
                      <a:pt x="0" y="1631"/>
                    </a:lnTo>
                    <a:lnTo>
                      <a:pt x="32" y="1664"/>
                    </a:lnTo>
                    <a:lnTo>
                      <a:pt x="32" y="2256"/>
                    </a:lnTo>
                    <a:lnTo>
                      <a:pt x="0" y="2228"/>
                    </a:lnTo>
                    <a:close/>
                    <a:moveTo>
                      <a:pt x="0" y="4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31"/>
                    </a:lnTo>
                    <a:lnTo>
                      <a:pt x="0" y="471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0" name="Freeform 122">
                <a:extLst>
                  <a:ext uri="{FF2B5EF4-FFF2-40B4-BE49-F238E27FC236}">
                    <a16:creationId xmlns:a16="http://schemas.microsoft.com/office/drawing/2014/main" id="{ADDFAC6F-050A-7A93-6266-E30D13CF2C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83" y="9072"/>
                <a:ext cx="32" cy="2288"/>
              </a:xfrm>
              <a:custGeom>
                <a:avLst/>
                <a:gdLst>
                  <a:gd name="T0" fmla="*/ 0 w 32"/>
                  <a:gd name="T1" fmla="*/ 2256 h 2288"/>
                  <a:gd name="T2" fmla="*/ 0 w 32"/>
                  <a:gd name="T3" fmla="*/ 1664 h 2288"/>
                  <a:gd name="T4" fmla="*/ 32 w 32"/>
                  <a:gd name="T5" fmla="*/ 1692 h 2288"/>
                  <a:gd name="T6" fmla="*/ 32 w 32"/>
                  <a:gd name="T7" fmla="*/ 2288 h 2288"/>
                  <a:gd name="T8" fmla="*/ 0 w 32"/>
                  <a:gd name="T9" fmla="*/ 2256 h 2288"/>
                  <a:gd name="T10" fmla="*/ 0 w 32"/>
                  <a:gd name="T11" fmla="*/ 431 h 2288"/>
                  <a:gd name="T12" fmla="*/ 0 w 32"/>
                  <a:gd name="T13" fmla="*/ 0 h 2288"/>
                  <a:gd name="T14" fmla="*/ 32 w 32"/>
                  <a:gd name="T15" fmla="*/ 0 h 2288"/>
                  <a:gd name="T16" fmla="*/ 32 w 32"/>
                  <a:gd name="T17" fmla="*/ 390 h 2288"/>
                  <a:gd name="T18" fmla="*/ 0 w 32"/>
                  <a:gd name="T19" fmla="*/ 431 h 2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88">
                    <a:moveTo>
                      <a:pt x="0" y="2256"/>
                    </a:moveTo>
                    <a:lnTo>
                      <a:pt x="0" y="1664"/>
                    </a:lnTo>
                    <a:lnTo>
                      <a:pt x="32" y="1692"/>
                    </a:lnTo>
                    <a:lnTo>
                      <a:pt x="32" y="2288"/>
                    </a:lnTo>
                    <a:lnTo>
                      <a:pt x="0" y="2256"/>
                    </a:lnTo>
                    <a:close/>
                    <a:moveTo>
                      <a:pt x="0" y="43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90"/>
                    </a:lnTo>
                    <a:lnTo>
                      <a:pt x="0" y="431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1" name="Freeform 123">
                <a:extLst>
                  <a:ext uri="{FF2B5EF4-FFF2-40B4-BE49-F238E27FC236}">
                    <a16:creationId xmlns:a16="http://schemas.microsoft.com/office/drawing/2014/main" id="{D9C2807C-AD59-AC4B-1286-E37E78A0BF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15" y="9072"/>
                <a:ext cx="32" cy="2316"/>
              </a:xfrm>
              <a:custGeom>
                <a:avLst/>
                <a:gdLst>
                  <a:gd name="T0" fmla="*/ 0 w 32"/>
                  <a:gd name="T1" fmla="*/ 2288 h 2316"/>
                  <a:gd name="T2" fmla="*/ 0 w 32"/>
                  <a:gd name="T3" fmla="*/ 1692 h 2316"/>
                  <a:gd name="T4" fmla="*/ 32 w 32"/>
                  <a:gd name="T5" fmla="*/ 1724 h 2316"/>
                  <a:gd name="T6" fmla="*/ 32 w 32"/>
                  <a:gd name="T7" fmla="*/ 2316 h 2316"/>
                  <a:gd name="T8" fmla="*/ 0 w 32"/>
                  <a:gd name="T9" fmla="*/ 2288 h 2316"/>
                  <a:gd name="T10" fmla="*/ 0 w 32"/>
                  <a:gd name="T11" fmla="*/ 390 h 2316"/>
                  <a:gd name="T12" fmla="*/ 0 w 32"/>
                  <a:gd name="T13" fmla="*/ 0 h 2316"/>
                  <a:gd name="T14" fmla="*/ 32 w 32"/>
                  <a:gd name="T15" fmla="*/ 0 h 2316"/>
                  <a:gd name="T16" fmla="*/ 32 w 32"/>
                  <a:gd name="T17" fmla="*/ 354 h 2316"/>
                  <a:gd name="T18" fmla="*/ 0 w 32"/>
                  <a:gd name="T19" fmla="*/ 39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16">
                    <a:moveTo>
                      <a:pt x="0" y="2288"/>
                    </a:moveTo>
                    <a:lnTo>
                      <a:pt x="0" y="1692"/>
                    </a:lnTo>
                    <a:lnTo>
                      <a:pt x="32" y="1724"/>
                    </a:lnTo>
                    <a:lnTo>
                      <a:pt x="32" y="2316"/>
                    </a:lnTo>
                    <a:lnTo>
                      <a:pt x="0" y="2288"/>
                    </a:lnTo>
                    <a:close/>
                    <a:moveTo>
                      <a:pt x="0" y="39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54"/>
                    </a:lnTo>
                    <a:lnTo>
                      <a:pt x="0" y="390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2" name="Freeform 124">
                <a:extLst>
                  <a:ext uri="{FF2B5EF4-FFF2-40B4-BE49-F238E27FC236}">
                    <a16:creationId xmlns:a16="http://schemas.microsoft.com/office/drawing/2014/main" id="{0640A535-2C0F-E455-DB7D-87C515518D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47" y="9072"/>
                <a:ext cx="33" cy="2349"/>
              </a:xfrm>
              <a:custGeom>
                <a:avLst/>
                <a:gdLst>
                  <a:gd name="T0" fmla="*/ 0 w 33"/>
                  <a:gd name="T1" fmla="*/ 2316 h 2349"/>
                  <a:gd name="T2" fmla="*/ 0 w 33"/>
                  <a:gd name="T3" fmla="*/ 1724 h 2349"/>
                  <a:gd name="T4" fmla="*/ 33 w 33"/>
                  <a:gd name="T5" fmla="*/ 1756 h 2349"/>
                  <a:gd name="T6" fmla="*/ 33 w 33"/>
                  <a:gd name="T7" fmla="*/ 2349 h 2349"/>
                  <a:gd name="T8" fmla="*/ 0 w 33"/>
                  <a:gd name="T9" fmla="*/ 2316 h 2349"/>
                  <a:gd name="T10" fmla="*/ 0 w 33"/>
                  <a:gd name="T11" fmla="*/ 354 h 2349"/>
                  <a:gd name="T12" fmla="*/ 0 w 33"/>
                  <a:gd name="T13" fmla="*/ 0 h 2349"/>
                  <a:gd name="T14" fmla="*/ 33 w 33"/>
                  <a:gd name="T15" fmla="*/ 0 h 2349"/>
                  <a:gd name="T16" fmla="*/ 33 w 33"/>
                  <a:gd name="T17" fmla="*/ 314 h 2349"/>
                  <a:gd name="T18" fmla="*/ 0 w 33"/>
                  <a:gd name="T19" fmla="*/ 354 h 2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349">
                    <a:moveTo>
                      <a:pt x="0" y="2316"/>
                    </a:moveTo>
                    <a:lnTo>
                      <a:pt x="0" y="1724"/>
                    </a:lnTo>
                    <a:lnTo>
                      <a:pt x="33" y="1756"/>
                    </a:lnTo>
                    <a:lnTo>
                      <a:pt x="33" y="2349"/>
                    </a:lnTo>
                    <a:lnTo>
                      <a:pt x="0" y="2316"/>
                    </a:lnTo>
                    <a:close/>
                    <a:moveTo>
                      <a:pt x="0" y="354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314"/>
                    </a:lnTo>
                    <a:lnTo>
                      <a:pt x="0" y="354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3" name="Freeform 125">
                <a:extLst>
                  <a:ext uri="{FF2B5EF4-FFF2-40B4-BE49-F238E27FC236}">
                    <a16:creationId xmlns:a16="http://schemas.microsoft.com/office/drawing/2014/main" id="{E4B255B7-3284-CD48-43FE-3AAB2C9433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80" y="9072"/>
                <a:ext cx="32" cy="2377"/>
              </a:xfrm>
              <a:custGeom>
                <a:avLst/>
                <a:gdLst>
                  <a:gd name="T0" fmla="*/ 0 w 32"/>
                  <a:gd name="T1" fmla="*/ 2349 h 2377"/>
                  <a:gd name="T2" fmla="*/ 0 w 32"/>
                  <a:gd name="T3" fmla="*/ 1756 h 2377"/>
                  <a:gd name="T4" fmla="*/ 32 w 32"/>
                  <a:gd name="T5" fmla="*/ 1784 h 2377"/>
                  <a:gd name="T6" fmla="*/ 32 w 32"/>
                  <a:gd name="T7" fmla="*/ 2377 h 2377"/>
                  <a:gd name="T8" fmla="*/ 0 w 32"/>
                  <a:gd name="T9" fmla="*/ 2349 h 2377"/>
                  <a:gd name="T10" fmla="*/ 0 w 32"/>
                  <a:gd name="T11" fmla="*/ 314 h 2377"/>
                  <a:gd name="T12" fmla="*/ 0 w 32"/>
                  <a:gd name="T13" fmla="*/ 0 h 2377"/>
                  <a:gd name="T14" fmla="*/ 32 w 32"/>
                  <a:gd name="T15" fmla="*/ 4 h 2377"/>
                  <a:gd name="T16" fmla="*/ 32 w 32"/>
                  <a:gd name="T17" fmla="*/ 273 h 2377"/>
                  <a:gd name="T18" fmla="*/ 0 w 32"/>
                  <a:gd name="T19" fmla="*/ 314 h 2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77">
                    <a:moveTo>
                      <a:pt x="0" y="2349"/>
                    </a:moveTo>
                    <a:lnTo>
                      <a:pt x="0" y="1756"/>
                    </a:lnTo>
                    <a:lnTo>
                      <a:pt x="32" y="1784"/>
                    </a:lnTo>
                    <a:lnTo>
                      <a:pt x="32" y="2377"/>
                    </a:lnTo>
                    <a:lnTo>
                      <a:pt x="0" y="2349"/>
                    </a:lnTo>
                    <a:close/>
                    <a:moveTo>
                      <a:pt x="0" y="314"/>
                    </a:moveTo>
                    <a:lnTo>
                      <a:pt x="0" y="0"/>
                    </a:lnTo>
                    <a:lnTo>
                      <a:pt x="32" y="4"/>
                    </a:lnTo>
                    <a:lnTo>
                      <a:pt x="32" y="273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4" name="Freeform 126">
                <a:extLst>
                  <a:ext uri="{FF2B5EF4-FFF2-40B4-BE49-F238E27FC236}">
                    <a16:creationId xmlns:a16="http://schemas.microsoft.com/office/drawing/2014/main" id="{09CCECB4-3C8F-1500-2535-42B6053C18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2" y="9076"/>
                <a:ext cx="32" cy="2405"/>
              </a:xfrm>
              <a:custGeom>
                <a:avLst/>
                <a:gdLst>
                  <a:gd name="T0" fmla="*/ 0 w 32"/>
                  <a:gd name="T1" fmla="*/ 2373 h 2405"/>
                  <a:gd name="T2" fmla="*/ 0 w 32"/>
                  <a:gd name="T3" fmla="*/ 1780 h 2405"/>
                  <a:gd name="T4" fmla="*/ 32 w 32"/>
                  <a:gd name="T5" fmla="*/ 1813 h 2405"/>
                  <a:gd name="T6" fmla="*/ 32 w 32"/>
                  <a:gd name="T7" fmla="*/ 2405 h 2405"/>
                  <a:gd name="T8" fmla="*/ 0 w 32"/>
                  <a:gd name="T9" fmla="*/ 2373 h 2405"/>
                  <a:gd name="T10" fmla="*/ 0 w 32"/>
                  <a:gd name="T11" fmla="*/ 269 h 2405"/>
                  <a:gd name="T12" fmla="*/ 0 w 32"/>
                  <a:gd name="T13" fmla="*/ 0 h 2405"/>
                  <a:gd name="T14" fmla="*/ 32 w 32"/>
                  <a:gd name="T15" fmla="*/ 0 h 2405"/>
                  <a:gd name="T16" fmla="*/ 32 w 32"/>
                  <a:gd name="T17" fmla="*/ 233 h 2405"/>
                  <a:gd name="T18" fmla="*/ 0 w 32"/>
                  <a:gd name="T19" fmla="*/ 269 h 2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05">
                    <a:moveTo>
                      <a:pt x="0" y="2373"/>
                    </a:moveTo>
                    <a:lnTo>
                      <a:pt x="0" y="1780"/>
                    </a:lnTo>
                    <a:lnTo>
                      <a:pt x="32" y="1813"/>
                    </a:lnTo>
                    <a:lnTo>
                      <a:pt x="32" y="2405"/>
                    </a:lnTo>
                    <a:lnTo>
                      <a:pt x="0" y="2373"/>
                    </a:lnTo>
                    <a:close/>
                    <a:moveTo>
                      <a:pt x="0" y="26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3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5" name="Freeform 127">
                <a:extLst>
                  <a:ext uri="{FF2B5EF4-FFF2-40B4-BE49-F238E27FC236}">
                    <a16:creationId xmlns:a16="http://schemas.microsoft.com/office/drawing/2014/main" id="{5BA0C0F1-EC5B-4B9F-D4EE-4F4083BBC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44" y="9076"/>
                <a:ext cx="32" cy="2437"/>
              </a:xfrm>
              <a:custGeom>
                <a:avLst/>
                <a:gdLst>
                  <a:gd name="T0" fmla="*/ 0 w 32"/>
                  <a:gd name="T1" fmla="*/ 2405 h 2437"/>
                  <a:gd name="T2" fmla="*/ 0 w 32"/>
                  <a:gd name="T3" fmla="*/ 1813 h 2437"/>
                  <a:gd name="T4" fmla="*/ 32 w 32"/>
                  <a:gd name="T5" fmla="*/ 1841 h 2437"/>
                  <a:gd name="T6" fmla="*/ 32 w 32"/>
                  <a:gd name="T7" fmla="*/ 2437 h 2437"/>
                  <a:gd name="T8" fmla="*/ 0 w 32"/>
                  <a:gd name="T9" fmla="*/ 2405 h 2437"/>
                  <a:gd name="T10" fmla="*/ 0 w 32"/>
                  <a:gd name="T11" fmla="*/ 233 h 2437"/>
                  <a:gd name="T12" fmla="*/ 0 w 32"/>
                  <a:gd name="T13" fmla="*/ 0 h 2437"/>
                  <a:gd name="T14" fmla="*/ 32 w 32"/>
                  <a:gd name="T15" fmla="*/ 0 h 2437"/>
                  <a:gd name="T16" fmla="*/ 32 w 32"/>
                  <a:gd name="T17" fmla="*/ 193 h 2437"/>
                  <a:gd name="T18" fmla="*/ 0 w 32"/>
                  <a:gd name="T19" fmla="*/ 233 h 2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37">
                    <a:moveTo>
                      <a:pt x="0" y="2405"/>
                    </a:moveTo>
                    <a:lnTo>
                      <a:pt x="0" y="1813"/>
                    </a:lnTo>
                    <a:lnTo>
                      <a:pt x="32" y="1841"/>
                    </a:lnTo>
                    <a:lnTo>
                      <a:pt x="32" y="2437"/>
                    </a:lnTo>
                    <a:lnTo>
                      <a:pt x="0" y="2405"/>
                    </a:lnTo>
                    <a:close/>
                    <a:moveTo>
                      <a:pt x="0" y="23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3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6" name="Freeform 128">
                <a:extLst>
                  <a:ext uri="{FF2B5EF4-FFF2-40B4-BE49-F238E27FC236}">
                    <a16:creationId xmlns:a16="http://schemas.microsoft.com/office/drawing/2014/main" id="{0A400117-C908-B875-193F-AFC37E587B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76" y="9076"/>
                <a:ext cx="33" cy="2465"/>
              </a:xfrm>
              <a:custGeom>
                <a:avLst/>
                <a:gdLst>
                  <a:gd name="T0" fmla="*/ 0 w 33"/>
                  <a:gd name="T1" fmla="*/ 2437 h 2465"/>
                  <a:gd name="T2" fmla="*/ 0 w 33"/>
                  <a:gd name="T3" fmla="*/ 1841 h 2465"/>
                  <a:gd name="T4" fmla="*/ 33 w 33"/>
                  <a:gd name="T5" fmla="*/ 1873 h 2465"/>
                  <a:gd name="T6" fmla="*/ 33 w 33"/>
                  <a:gd name="T7" fmla="*/ 2465 h 2465"/>
                  <a:gd name="T8" fmla="*/ 0 w 33"/>
                  <a:gd name="T9" fmla="*/ 2437 h 2465"/>
                  <a:gd name="T10" fmla="*/ 0 w 33"/>
                  <a:gd name="T11" fmla="*/ 193 h 2465"/>
                  <a:gd name="T12" fmla="*/ 0 w 33"/>
                  <a:gd name="T13" fmla="*/ 0 h 2465"/>
                  <a:gd name="T14" fmla="*/ 33 w 33"/>
                  <a:gd name="T15" fmla="*/ 0 h 2465"/>
                  <a:gd name="T16" fmla="*/ 33 w 33"/>
                  <a:gd name="T17" fmla="*/ 153 h 2465"/>
                  <a:gd name="T18" fmla="*/ 0 w 33"/>
                  <a:gd name="T19" fmla="*/ 193 h 2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465">
                    <a:moveTo>
                      <a:pt x="0" y="2437"/>
                    </a:moveTo>
                    <a:lnTo>
                      <a:pt x="0" y="1841"/>
                    </a:lnTo>
                    <a:lnTo>
                      <a:pt x="33" y="1873"/>
                    </a:lnTo>
                    <a:lnTo>
                      <a:pt x="33" y="2465"/>
                    </a:lnTo>
                    <a:lnTo>
                      <a:pt x="0" y="2437"/>
                    </a:lnTo>
                    <a:close/>
                    <a:moveTo>
                      <a:pt x="0" y="193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153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7" name="Freeform 129">
                <a:extLst>
                  <a:ext uri="{FF2B5EF4-FFF2-40B4-BE49-F238E27FC236}">
                    <a16:creationId xmlns:a16="http://schemas.microsoft.com/office/drawing/2014/main" id="{484E0765-B478-DE2E-6C35-6AAE9518A8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9" y="9076"/>
                <a:ext cx="32" cy="2498"/>
              </a:xfrm>
              <a:custGeom>
                <a:avLst/>
                <a:gdLst>
                  <a:gd name="T0" fmla="*/ 0 w 32"/>
                  <a:gd name="T1" fmla="*/ 2465 h 2498"/>
                  <a:gd name="T2" fmla="*/ 0 w 32"/>
                  <a:gd name="T3" fmla="*/ 1873 h 2498"/>
                  <a:gd name="T4" fmla="*/ 32 w 32"/>
                  <a:gd name="T5" fmla="*/ 1901 h 2498"/>
                  <a:gd name="T6" fmla="*/ 32 w 32"/>
                  <a:gd name="T7" fmla="*/ 2498 h 2498"/>
                  <a:gd name="T8" fmla="*/ 0 w 32"/>
                  <a:gd name="T9" fmla="*/ 2465 h 2498"/>
                  <a:gd name="T10" fmla="*/ 0 w 32"/>
                  <a:gd name="T11" fmla="*/ 153 h 2498"/>
                  <a:gd name="T12" fmla="*/ 0 w 32"/>
                  <a:gd name="T13" fmla="*/ 0 h 2498"/>
                  <a:gd name="T14" fmla="*/ 32 w 32"/>
                  <a:gd name="T15" fmla="*/ 0 h 2498"/>
                  <a:gd name="T16" fmla="*/ 32 w 32"/>
                  <a:gd name="T17" fmla="*/ 116 h 2498"/>
                  <a:gd name="T18" fmla="*/ 0 w 32"/>
                  <a:gd name="T19" fmla="*/ 153 h 2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98">
                    <a:moveTo>
                      <a:pt x="0" y="2465"/>
                    </a:moveTo>
                    <a:lnTo>
                      <a:pt x="0" y="1873"/>
                    </a:lnTo>
                    <a:lnTo>
                      <a:pt x="32" y="1901"/>
                    </a:lnTo>
                    <a:lnTo>
                      <a:pt x="32" y="2498"/>
                    </a:lnTo>
                    <a:lnTo>
                      <a:pt x="0" y="2465"/>
                    </a:lnTo>
                    <a:close/>
                    <a:moveTo>
                      <a:pt x="0" y="15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16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8" name="Freeform 130">
                <a:extLst>
                  <a:ext uri="{FF2B5EF4-FFF2-40B4-BE49-F238E27FC236}">
                    <a16:creationId xmlns:a16="http://schemas.microsoft.com/office/drawing/2014/main" id="{73554328-DCBA-AA5F-5D68-1D71757736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1" y="9076"/>
                <a:ext cx="32" cy="2526"/>
              </a:xfrm>
              <a:custGeom>
                <a:avLst/>
                <a:gdLst>
                  <a:gd name="T0" fmla="*/ 0 w 32"/>
                  <a:gd name="T1" fmla="*/ 2498 h 2526"/>
                  <a:gd name="T2" fmla="*/ 0 w 32"/>
                  <a:gd name="T3" fmla="*/ 1901 h 2526"/>
                  <a:gd name="T4" fmla="*/ 32 w 32"/>
                  <a:gd name="T5" fmla="*/ 1934 h 2526"/>
                  <a:gd name="T6" fmla="*/ 32 w 32"/>
                  <a:gd name="T7" fmla="*/ 2526 h 2526"/>
                  <a:gd name="T8" fmla="*/ 0 w 32"/>
                  <a:gd name="T9" fmla="*/ 2498 h 2526"/>
                  <a:gd name="T10" fmla="*/ 0 w 32"/>
                  <a:gd name="T11" fmla="*/ 116 h 2526"/>
                  <a:gd name="T12" fmla="*/ 0 w 32"/>
                  <a:gd name="T13" fmla="*/ 0 h 2526"/>
                  <a:gd name="T14" fmla="*/ 32 w 32"/>
                  <a:gd name="T15" fmla="*/ 0 h 2526"/>
                  <a:gd name="T16" fmla="*/ 32 w 32"/>
                  <a:gd name="T17" fmla="*/ 76 h 2526"/>
                  <a:gd name="T18" fmla="*/ 0 w 32"/>
                  <a:gd name="T19" fmla="*/ 116 h 2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26">
                    <a:moveTo>
                      <a:pt x="0" y="2498"/>
                    </a:moveTo>
                    <a:lnTo>
                      <a:pt x="0" y="1901"/>
                    </a:lnTo>
                    <a:lnTo>
                      <a:pt x="32" y="1934"/>
                    </a:lnTo>
                    <a:lnTo>
                      <a:pt x="32" y="2526"/>
                    </a:lnTo>
                    <a:lnTo>
                      <a:pt x="0" y="2498"/>
                    </a:lnTo>
                    <a:close/>
                    <a:moveTo>
                      <a:pt x="0" y="11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7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9" name="Freeform 131">
                <a:extLst>
                  <a:ext uri="{FF2B5EF4-FFF2-40B4-BE49-F238E27FC236}">
                    <a16:creationId xmlns:a16="http://schemas.microsoft.com/office/drawing/2014/main" id="{8FE715D5-ECB5-9BAC-7A4F-0C8FC48458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73" y="9076"/>
                <a:ext cx="32" cy="2558"/>
              </a:xfrm>
              <a:custGeom>
                <a:avLst/>
                <a:gdLst>
                  <a:gd name="T0" fmla="*/ 0 w 32"/>
                  <a:gd name="T1" fmla="*/ 2526 h 2558"/>
                  <a:gd name="T2" fmla="*/ 0 w 32"/>
                  <a:gd name="T3" fmla="*/ 1934 h 2558"/>
                  <a:gd name="T4" fmla="*/ 32 w 32"/>
                  <a:gd name="T5" fmla="*/ 1966 h 2558"/>
                  <a:gd name="T6" fmla="*/ 32 w 32"/>
                  <a:gd name="T7" fmla="*/ 2558 h 2558"/>
                  <a:gd name="T8" fmla="*/ 0 w 32"/>
                  <a:gd name="T9" fmla="*/ 2526 h 2558"/>
                  <a:gd name="T10" fmla="*/ 0 w 32"/>
                  <a:gd name="T11" fmla="*/ 76 h 2558"/>
                  <a:gd name="T12" fmla="*/ 0 w 32"/>
                  <a:gd name="T13" fmla="*/ 0 h 2558"/>
                  <a:gd name="T14" fmla="*/ 32 w 32"/>
                  <a:gd name="T15" fmla="*/ 0 h 2558"/>
                  <a:gd name="T16" fmla="*/ 32 w 32"/>
                  <a:gd name="T17" fmla="*/ 36 h 2558"/>
                  <a:gd name="T18" fmla="*/ 0 w 32"/>
                  <a:gd name="T19" fmla="*/ 76 h 2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58">
                    <a:moveTo>
                      <a:pt x="0" y="2526"/>
                    </a:moveTo>
                    <a:lnTo>
                      <a:pt x="0" y="1934"/>
                    </a:lnTo>
                    <a:lnTo>
                      <a:pt x="32" y="1966"/>
                    </a:lnTo>
                    <a:lnTo>
                      <a:pt x="32" y="2558"/>
                    </a:lnTo>
                    <a:lnTo>
                      <a:pt x="0" y="2526"/>
                    </a:lnTo>
                    <a:close/>
                    <a:moveTo>
                      <a:pt x="0" y="7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0" name="Freeform 132">
                <a:extLst>
                  <a:ext uri="{FF2B5EF4-FFF2-40B4-BE49-F238E27FC236}">
                    <a16:creationId xmlns:a16="http://schemas.microsoft.com/office/drawing/2014/main" id="{4A1D3544-7741-32C4-4AA5-3ED327245D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05" y="9076"/>
                <a:ext cx="33" cy="2586"/>
              </a:xfrm>
              <a:custGeom>
                <a:avLst/>
                <a:gdLst>
                  <a:gd name="T0" fmla="*/ 0 w 33"/>
                  <a:gd name="T1" fmla="*/ 2558 h 2586"/>
                  <a:gd name="T2" fmla="*/ 0 w 33"/>
                  <a:gd name="T3" fmla="*/ 1966 h 2586"/>
                  <a:gd name="T4" fmla="*/ 33 w 33"/>
                  <a:gd name="T5" fmla="*/ 1994 h 2586"/>
                  <a:gd name="T6" fmla="*/ 33 w 33"/>
                  <a:gd name="T7" fmla="*/ 2586 h 2586"/>
                  <a:gd name="T8" fmla="*/ 0 w 33"/>
                  <a:gd name="T9" fmla="*/ 2558 h 2586"/>
                  <a:gd name="T10" fmla="*/ 0 w 33"/>
                  <a:gd name="T11" fmla="*/ 36 h 2586"/>
                  <a:gd name="T12" fmla="*/ 0 w 33"/>
                  <a:gd name="T13" fmla="*/ 0 h 2586"/>
                  <a:gd name="T14" fmla="*/ 33 w 33"/>
                  <a:gd name="T15" fmla="*/ 0 h 2586"/>
                  <a:gd name="T16" fmla="*/ 0 w 33"/>
                  <a:gd name="T17" fmla="*/ 36 h 2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586">
                    <a:moveTo>
                      <a:pt x="0" y="2558"/>
                    </a:moveTo>
                    <a:lnTo>
                      <a:pt x="0" y="1966"/>
                    </a:lnTo>
                    <a:lnTo>
                      <a:pt x="33" y="1994"/>
                    </a:lnTo>
                    <a:lnTo>
                      <a:pt x="33" y="2586"/>
                    </a:lnTo>
                    <a:lnTo>
                      <a:pt x="0" y="2558"/>
                    </a:lnTo>
                    <a:close/>
                    <a:moveTo>
                      <a:pt x="0" y="36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1" name="Freeform 133">
                <a:extLst>
                  <a:ext uri="{FF2B5EF4-FFF2-40B4-BE49-F238E27FC236}">
                    <a16:creationId xmlns:a16="http://schemas.microsoft.com/office/drawing/2014/main" id="{73321305-8E3E-75B9-5DA6-C64D1F7FF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8979"/>
                <a:ext cx="1447" cy="189"/>
              </a:xfrm>
              <a:custGeom>
                <a:avLst/>
                <a:gdLst>
                  <a:gd name="T0" fmla="*/ 194 w 1447"/>
                  <a:gd name="T1" fmla="*/ 93 h 189"/>
                  <a:gd name="T2" fmla="*/ 97 w 1447"/>
                  <a:gd name="T3" fmla="*/ 189 h 189"/>
                  <a:gd name="T4" fmla="*/ 1447 w 1447"/>
                  <a:gd name="T5" fmla="*/ 189 h 189"/>
                  <a:gd name="T6" fmla="*/ 1447 w 1447"/>
                  <a:gd name="T7" fmla="*/ 0 h 189"/>
                  <a:gd name="T8" fmla="*/ 97 w 1447"/>
                  <a:gd name="T9" fmla="*/ 0 h 189"/>
                  <a:gd name="T10" fmla="*/ 0 w 1447"/>
                  <a:gd name="T11" fmla="*/ 93 h 189"/>
                  <a:gd name="T12" fmla="*/ 97 w 1447"/>
                  <a:gd name="T13" fmla="*/ 0 h 189"/>
                  <a:gd name="T14" fmla="*/ 0 w 1447"/>
                  <a:gd name="T15" fmla="*/ 0 h 189"/>
                  <a:gd name="T16" fmla="*/ 0 w 1447"/>
                  <a:gd name="T17" fmla="*/ 93 h 189"/>
                  <a:gd name="T18" fmla="*/ 194 w 144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7" h="189">
                    <a:moveTo>
                      <a:pt x="194" y="93"/>
                    </a:moveTo>
                    <a:lnTo>
                      <a:pt x="97" y="189"/>
                    </a:lnTo>
                    <a:lnTo>
                      <a:pt x="1447" y="189"/>
                    </a:lnTo>
                    <a:lnTo>
                      <a:pt x="1447" y="0"/>
                    </a:lnTo>
                    <a:lnTo>
                      <a:pt x="97" y="0"/>
                    </a:lnTo>
                    <a:lnTo>
                      <a:pt x="0" y="93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194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2" name="Freeform 134">
                <a:extLst>
                  <a:ext uri="{FF2B5EF4-FFF2-40B4-BE49-F238E27FC236}">
                    <a16:creationId xmlns:a16="http://schemas.microsoft.com/office/drawing/2014/main" id="{1146DCE7-DCE7-3ED8-245C-519E22048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072"/>
                <a:ext cx="194" cy="543"/>
              </a:xfrm>
              <a:custGeom>
                <a:avLst/>
                <a:gdLst>
                  <a:gd name="T0" fmla="*/ 97 w 194"/>
                  <a:gd name="T1" fmla="*/ 354 h 543"/>
                  <a:gd name="T2" fmla="*/ 194 w 194"/>
                  <a:gd name="T3" fmla="*/ 447 h 543"/>
                  <a:gd name="T4" fmla="*/ 194 w 194"/>
                  <a:gd name="T5" fmla="*/ 0 h 543"/>
                  <a:gd name="T6" fmla="*/ 0 w 194"/>
                  <a:gd name="T7" fmla="*/ 0 h 543"/>
                  <a:gd name="T8" fmla="*/ 0 w 194"/>
                  <a:gd name="T9" fmla="*/ 447 h 543"/>
                  <a:gd name="T10" fmla="*/ 97 w 194"/>
                  <a:gd name="T11" fmla="*/ 543 h 543"/>
                  <a:gd name="T12" fmla="*/ 0 w 194"/>
                  <a:gd name="T13" fmla="*/ 447 h 543"/>
                  <a:gd name="T14" fmla="*/ 0 w 194"/>
                  <a:gd name="T15" fmla="*/ 543 h 543"/>
                  <a:gd name="T16" fmla="*/ 97 w 194"/>
                  <a:gd name="T17" fmla="*/ 543 h 543"/>
                  <a:gd name="T18" fmla="*/ 97 w 194"/>
                  <a:gd name="T19" fmla="*/ 354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4" h="543">
                    <a:moveTo>
                      <a:pt x="97" y="354"/>
                    </a:moveTo>
                    <a:lnTo>
                      <a:pt x="194" y="447"/>
                    </a:lnTo>
                    <a:lnTo>
                      <a:pt x="194" y="0"/>
                    </a:lnTo>
                    <a:lnTo>
                      <a:pt x="0" y="0"/>
                    </a:lnTo>
                    <a:lnTo>
                      <a:pt x="0" y="447"/>
                    </a:lnTo>
                    <a:lnTo>
                      <a:pt x="97" y="543"/>
                    </a:lnTo>
                    <a:lnTo>
                      <a:pt x="0" y="447"/>
                    </a:lnTo>
                    <a:lnTo>
                      <a:pt x="0" y="543"/>
                    </a:lnTo>
                    <a:lnTo>
                      <a:pt x="97" y="543"/>
                    </a:lnTo>
                    <a:lnTo>
                      <a:pt x="97" y="3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3" name="Freeform 135">
                <a:extLst>
                  <a:ext uri="{FF2B5EF4-FFF2-40B4-BE49-F238E27FC236}">
                    <a16:creationId xmlns:a16="http://schemas.microsoft.com/office/drawing/2014/main" id="{F774C437-6B82-17CB-FDE9-751CD8805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9426"/>
                <a:ext cx="649" cy="189"/>
              </a:xfrm>
              <a:custGeom>
                <a:avLst/>
                <a:gdLst>
                  <a:gd name="T0" fmla="*/ 516 w 649"/>
                  <a:gd name="T1" fmla="*/ 157 h 189"/>
                  <a:gd name="T2" fmla="*/ 443 w 649"/>
                  <a:gd name="T3" fmla="*/ 0 h 189"/>
                  <a:gd name="T4" fmla="*/ 0 w 649"/>
                  <a:gd name="T5" fmla="*/ 0 h 189"/>
                  <a:gd name="T6" fmla="*/ 0 w 649"/>
                  <a:gd name="T7" fmla="*/ 189 h 189"/>
                  <a:gd name="T8" fmla="*/ 443 w 649"/>
                  <a:gd name="T9" fmla="*/ 189 h 189"/>
                  <a:gd name="T10" fmla="*/ 371 w 649"/>
                  <a:gd name="T11" fmla="*/ 32 h 189"/>
                  <a:gd name="T12" fmla="*/ 516 w 649"/>
                  <a:gd name="T13" fmla="*/ 157 h 189"/>
                  <a:gd name="T14" fmla="*/ 649 w 649"/>
                  <a:gd name="T15" fmla="*/ 0 h 189"/>
                  <a:gd name="T16" fmla="*/ 443 w 649"/>
                  <a:gd name="T17" fmla="*/ 0 h 189"/>
                  <a:gd name="T18" fmla="*/ 516 w 64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9" h="189">
                    <a:moveTo>
                      <a:pt x="516" y="157"/>
                    </a:moveTo>
                    <a:lnTo>
                      <a:pt x="44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43" y="189"/>
                    </a:lnTo>
                    <a:lnTo>
                      <a:pt x="371" y="32"/>
                    </a:lnTo>
                    <a:lnTo>
                      <a:pt x="516" y="157"/>
                    </a:lnTo>
                    <a:lnTo>
                      <a:pt x="649" y="0"/>
                    </a:lnTo>
                    <a:lnTo>
                      <a:pt x="443" y="0"/>
                    </a:lnTo>
                    <a:lnTo>
                      <a:pt x="516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4" name="Freeform 136">
                <a:extLst>
                  <a:ext uri="{FF2B5EF4-FFF2-40B4-BE49-F238E27FC236}">
                    <a16:creationId xmlns:a16="http://schemas.microsoft.com/office/drawing/2014/main" id="{24DD5F9B-2615-98B3-8710-ADF58F221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458"/>
                <a:ext cx="613" cy="621"/>
              </a:xfrm>
              <a:custGeom>
                <a:avLst/>
                <a:gdLst>
                  <a:gd name="T0" fmla="*/ 194 w 613"/>
                  <a:gd name="T1" fmla="*/ 484 h 621"/>
                  <a:gd name="T2" fmla="*/ 202 w 613"/>
                  <a:gd name="T3" fmla="*/ 613 h 621"/>
                  <a:gd name="T4" fmla="*/ 613 w 613"/>
                  <a:gd name="T5" fmla="*/ 125 h 621"/>
                  <a:gd name="T6" fmla="*/ 468 w 613"/>
                  <a:gd name="T7" fmla="*/ 0 h 621"/>
                  <a:gd name="T8" fmla="*/ 57 w 613"/>
                  <a:gd name="T9" fmla="*/ 492 h 621"/>
                  <a:gd name="T10" fmla="*/ 65 w 613"/>
                  <a:gd name="T11" fmla="*/ 621 h 621"/>
                  <a:gd name="T12" fmla="*/ 57 w 613"/>
                  <a:gd name="T13" fmla="*/ 492 h 621"/>
                  <a:gd name="T14" fmla="*/ 0 w 613"/>
                  <a:gd name="T15" fmla="*/ 556 h 621"/>
                  <a:gd name="T16" fmla="*/ 65 w 613"/>
                  <a:gd name="T17" fmla="*/ 621 h 621"/>
                  <a:gd name="T18" fmla="*/ 194 w 613"/>
                  <a:gd name="T19" fmla="*/ 484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3" h="621">
                    <a:moveTo>
                      <a:pt x="194" y="484"/>
                    </a:moveTo>
                    <a:lnTo>
                      <a:pt x="202" y="613"/>
                    </a:lnTo>
                    <a:lnTo>
                      <a:pt x="613" y="125"/>
                    </a:lnTo>
                    <a:lnTo>
                      <a:pt x="468" y="0"/>
                    </a:lnTo>
                    <a:lnTo>
                      <a:pt x="57" y="492"/>
                    </a:lnTo>
                    <a:lnTo>
                      <a:pt x="65" y="621"/>
                    </a:lnTo>
                    <a:lnTo>
                      <a:pt x="57" y="492"/>
                    </a:lnTo>
                    <a:lnTo>
                      <a:pt x="0" y="556"/>
                    </a:lnTo>
                    <a:lnTo>
                      <a:pt x="65" y="621"/>
                    </a:lnTo>
                    <a:lnTo>
                      <a:pt x="194" y="4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5" name="Freeform 137">
                <a:extLst>
                  <a:ext uri="{FF2B5EF4-FFF2-40B4-BE49-F238E27FC236}">
                    <a16:creationId xmlns:a16="http://schemas.microsoft.com/office/drawing/2014/main" id="{26B62891-F7E1-9DFB-9E4A-3AB4F5571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9942"/>
                <a:ext cx="451" cy="508"/>
              </a:xfrm>
              <a:custGeom>
                <a:avLst/>
                <a:gdLst>
                  <a:gd name="T0" fmla="*/ 306 w 451"/>
                  <a:gd name="T1" fmla="*/ 306 h 508"/>
                  <a:gd name="T2" fmla="*/ 443 w 451"/>
                  <a:gd name="T3" fmla="*/ 298 h 508"/>
                  <a:gd name="T4" fmla="*/ 129 w 451"/>
                  <a:gd name="T5" fmla="*/ 0 h 508"/>
                  <a:gd name="T6" fmla="*/ 0 w 451"/>
                  <a:gd name="T7" fmla="*/ 137 h 508"/>
                  <a:gd name="T8" fmla="*/ 314 w 451"/>
                  <a:gd name="T9" fmla="*/ 435 h 508"/>
                  <a:gd name="T10" fmla="*/ 451 w 451"/>
                  <a:gd name="T11" fmla="*/ 427 h 508"/>
                  <a:gd name="T12" fmla="*/ 314 w 451"/>
                  <a:gd name="T13" fmla="*/ 435 h 508"/>
                  <a:gd name="T14" fmla="*/ 387 w 451"/>
                  <a:gd name="T15" fmla="*/ 508 h 508"/>
                  <a:gd name="T16" fmla="*/ 451 w 451"/>
                  <a:gd name="T17" fmla="*/ 427 h 508"/>
                  <a:gd name="T18" fmla="*/ 306 w 451"/>
                  <a:gd name="T19" fmla="*/ 306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1" h="508">
                    <a:moveTo>
                      <a:pt x="306" y="306"/>
                    </a:moveTo>
                    <a:lnTo>
                      <a:pt x="443" y="298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314" y="435"/>
                    </a:lnTo>
                    <a:lnTo>
                      <a:pt x="451" y="427"/>
                    </a:lnTo>
                    <a:lnTo>
                      <a:pt x="314" y="435"/>
                    </a:lnTo>
                    <a:lnTo>
                      <a:pt x="387" y="508"/>
                    </a:lnTo>
                    <a:lnTo>
                      <a:pt x="451" y="427"/>
                    </a:lnTo>
                    <a:lnTo>
                      <a:pt x="306" y="3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6" name="Freeform 138">
                <a:extLst>
                  <a:ext uri="{FF2B5EF4-FFF2-40B4-BE49-F238E27FC236}">
                    <a16:creationId xmlns:a16="http://schemas.microsoft.com/office/drawing/2014/main" id="{F981A282-1F8A-CFBE-CDBA-2522BD3C1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8979"/>
                <a:ext cx="1274" cy="1390"/>
              </a:xfrm>
              <a:custGeom>
                <a:avLst/>
                <a:gdLst>
                  <a:gd name="T0" fmla="*/ 1076 w 1274"/>
                  <a:gd name="T1" fmla="*/ 189 h 1390"/>
                  <a:gd name="T2" fmla="*/ 1004 w 1274"/>
                  <a:gd name="T3" fmla="*/ 36 h 1390"/>
                  <a:gd name="T4" fmla="*/ 0 w 1274"/>
                  <a:gd name="T5" fmla="*/ 1269 h 1390"/>
                  <a:gd name="T6" fmla="*/ 145 w 1274"/>
                  <a:gd name="T7" fmla="*/ 1390 h 1390"/>
                  <a:gd name="T8" fmla="*/ 1149 w 1274"/>
                  <a:gd name="T9" fmla="*/ 153 h 1390"/>
                  <a:gd name="T10" fmla="*/ 1076 w 1274"/>
                  <a:gd name="T11" fmla="*/ 0 h 1390"/>
                  <a:gd name="T12" fmla="*/ 1149 w 1274"/>
                  <a:gd name="T13" fmla="*/ 153 h 1390"/>
                  <a:gd name="T14" fmla="*/ 1274 w 1274"/>
                  <a:gd name="T15" fmla="*/ 0 h 1390"/>
                  <a:gd name="T16" fmla="*/ 1076 w 1274"/>
                  <a:gd name="T17" fmla="*/ 0 h 1390"/>
                  <a:gd name="T18" fmla="*/ 1076 w 1274"/>
                  <a:gd name="T19" fmla="*/ 189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4" h="1390">
                    <a:moveTo>
                      <a:pt x="1076" y="189"/>
                    </a:moveTo>
                    <a:lnTo>
                      <a:pt x="1004" y="36"/>
                    </a:lnTo>
                    <a:lnTo>
                      <a:pt x="0" y="1269"/>
                    </a:lnTo>
                    <a:lnTo>
                      <a:pt x="145" y="1390"/>
                    </a:lnTo>
                    <a:lnTo>
                      <a:pt x="1149" y="153"/>
                    </a:lnTo>
                    <a:lnTo>
                      <a:pt x="1076" y="0"/>
                    </a:lnTo>
                    <a:lnTo>
                      <a:pt x="1149" y="153"/>
                    </a:lnTo>
                    <a:lnTo>
                      <a:pt x="1274" y="0"/>
                    </a:lnTo>
                    <a:lnTo>
                      <a:pt x="1076" y="0"/>
                    </a:lnTo>
                    <a:lnTo>
                      <a:pt x="1076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7" name="Rectangle 139">
                <a:extLst>
                  <a:ext uri="{FF2B5EF4-FFF2-40B4-BE49-F238E27FC236}">
                    <a16:creationId xmlns:a16="http://schemas.microsoft.com/office/drawing/2014/main" id="{96F9314A-6F3A-0735-3A7B-55CA05456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" y="9072"/>
                <a:ext cx="28" cy="44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8" name="Freeform 140">
                <a:extLst>
                  <a:ext uri="{FF2B5EF4-FFF2-40B4-BE49-F238E27FC236}">
                    <a16:creationId xmlns:a16="http://schemas.microsoft.com/office/drawing/2014/main" id="{4E6AB785-BB29-A119-060F-6700B96E50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46" y="9072"/>
                <a:ext cx="24" cy="958"/>
              </a:xfrm>
              <a:custGeom>
                <a:avLst/>
                <a:gdLst>
                  <a:gd name="T0" fmla="*/ 0 w 24"/>
                  <a:gd name="T1" fmla="*/ 447 h 958"/>
                  <a:gd name="T2" fmla="*/ 0 w 24"/>
                  <a:gd name="T3" fmla="*/ 0 h 958"/>
                  <a:gd name="T4" fmla="*/ 24 w 24"/>
                  <a:gd name="T5" fmla="*/ 0 h 958"/>
                  <a:gd name="T6" fmla="*/ 24 w 24"/>
                  <a:gd name="T7" fmla="*/ 447 h 958"/>
                  <a:gd name="T8" fmla="*/ 0 w 24"/>
                  <a:gd name="T9" fmla="*/ 447 h 958"/>
                  <a:gd name="T10" fmla="*/ 24 w 24"/>
                  <a:gd name="T11" fmla="*/ 910 h 958"/>
                  <a:gd name="T12" fmla="*/ 24 w 24"/>
                  <a:gd name="T13" fmla="*/ 958 h 958"/>
                  <a:gd name="T14" fmla="*/ 4 w 24"/>
                  <a:gd name="T15" fmla="*/ 938 h 958"/>
                  <a:gd name="T16" fmla="*/ 24 w 24"/>
                  <a:gd name="T17" fmla="*/ 910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958"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  <a:moveTo>
                      <a:pt x="24" y="910"/>
                    </a:moveTo>
                    <a:lnTo>
                      <a:pt x="24" y="958"/>
                    </a:lnTo>
                    <a:lnTo>
                      <a:pt x="4" y="938"/>
                    </a:lnTo>
                    <a:lnTo>
                      <a:pt x="24" y="910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9" name="Freeform 141">
                <a:extLst>
                  <a:ext uri="{FF2B5EF4-FFF2-40B4-BE49-F238E27FC236}">
                    <a16:creationId xmlns:a16="http://schemas.microsoft.com/office/drawing/2014/main" id="{0AAB14EB-EBD8-137F-5CD7-FCB0BAAFC6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0" y="9072"/>
                <a:ext cx="29" cy="983"/>
              </a:xfrm>
              <a:custGeom>
                <a:avLst/>
                <a:gdLst>
                  <a:gd name="T0" fmla="*/ 0 w 29"/>
                  <a:gd name="T1" fmla="*/ 958 h 983"/>
                  <a:gd name="T2" fmla="*/ 0 w 29"/>
                  <a:gd name="T3" fmla="*/ 910 h 983"/>
                  <a:gd name="T4" fmla="*/ 29 w 29"/>
                  <a:gd name="T5" fmla="*/ 878 h 983"/>
                  <a:gd name="T6" fmla="*/ 29 w 29"/>
                  <a:gd name="T7" fmla="*/ 983 h 983"/>
                  <a:gd name="T8" fmla="*/ 0 w 29"/>
                  <a:gd name="T9" fmla="*/ 958 h 983"/>
                  <a:gd name="T10" fmla="*/ 0 w 29"/>
                  <a:gd name="T11" fmla="*/ 447 h 983"/>
                  <a:gd name="T12" fmla="*/ 0 w 29"/>
                  <a:gd name="T13" fmla="*/ 0 h 983"/>
                  <a:gd name="T14" fmla="*/ 29 w 29"/>
                  <a:gd name="T15" fmla="*/ 0 h 983"/>
                  <a:gd name="T16" fmla="*/ 29 w 29"/>
                  <a:gd name="T17" fmla="*/ 447 h 983"/>
                  <a:gd name="T18" fmla="*/ 0 w 29"/>
                  <a:gd name="T19" fmla="*/ 447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983">
                    <a:moveTo>
                      <a:pt x="0" y="958"/>
                    </a:moveTo>
                    <a:lnTo>
                      <a:pt x="0" y="910"/>
                    </a:lnTo>
                    <a:lnTo>
                      <a:pt x="29" y="878"/>
                    </a:lnTo>
                    <a:lnTo>
                      <a:pt x="29" y="983"/>
                    </a:lnTo>
                    <a:lnTo>
                      <a:pt x="0" y="958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0" name="Freeform 142">
                <a:extLst>
                  <a:ext uri="{FF2B5EF4-FFF2-40B4-BE49-F238E27FC236}">
                    <a16:creationId xmlns:a16="http://schemas.microsoft.com/office/drawing/2014/main" id="{4FD2C828-F06D-76DC-27ED-E91CBEDEA3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9" y="9072"/>
                <a:ext cx="28" cy="1011"/>
              </a:xfrm>
              <a:custGeom>
                <a:avLst/>
                <a:gdLst>
                  <a:gd name="T0" fmla="*/ 0 w 28"/>
                  <a:gd name="T1" fmla="*/ 983 h 1011"/>
                  <a:gd name="T2" fmla="*/ 0 w 28"/>
                  <a:gd name="T3" fmla="*/ 878 h 1011"/>
                  <a:gd name="T4" fmla="*/ 28 w 28"/>
                  <a:gd name="T5" fmla="*/ 850 h 1011"/>
                  <a:gd name="T6" fmla="*/ 28 w 28"/>
                  <a:gd name="T7" fmla="*/ 1011 h 1011"/>
                  <a:gd name="T8" fmla="*/ 0 w 28"/>
                  <a:gd name="T9" fmla="*/ 983 h 1011"/>
                  <a:gd name="T10" fmla="*/ 0 w 28"/>
                  <a:gd name="T11" fmla="*/ 447 h 1011"/>
                  <a:gd name="T12" fmla="*/ 0 w 28"/>
                  <a:gd name="T13" fmla="*/ 0 h 1011"/>
                  <a:gd name="T14" fmla="*/ 28 w 28"/>
                  <a:gd name="T15" fmla="*/ 0 h 1011"/>
                  <a:gd name="T16" fmla="*/ 28 w 28"/>
                  <a:gd name="T17" fmla="*/ 447 h 1011"/>
                  <a:gd name="T18" fmla="*/ 0 w 28"/>
                  <a:gd name="T19" fmla="*/ 447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11">
                    <a:moveTo>
                      <a:pt x="0" y="983"/>
                    </a:moveTo>
                    <a:lnTo>
                      <a:pt x="0" y="878"/>
                    </a:lnTo>
                    <a:lnTo>
                      <a:pt x="28" y="850"/>
                    </a:lnTo>
                    <a:lnTo>
                      <a:pt x="28" y="1011"/>
                    </a:lnTo>
                    <a:lnTo>
                      <a:pt x="0" y="983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1" name="Freeform 143">
                <a:extLst>
                  <a:ext uri="{FF2B5EF4-FFF2-40B4-BE49-F238E27FC236}">
                    <a16:creationId xmlns:a16="http://schemas.microsoft.com/office/drawing/2014/main" id="{E20120B7-E340-9848-11B3-28C6005E5E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27" y="9072"/>
                <a:ext cx="28" cy="1035"/>
              </a:xfrm>
              <a:custGeom>
                <a:avLst/>
                <a:gdLst>
                  <a:gd name="T0" fmla="*/ 0 w 28"/>
                  <a:gd name="T1" fmla="*/ 1011 h 1035"/>
                  <a:gd name="T2" fmla="*/ 0 w 28"/>
                  <a:gd name="T3" fmla="*/ 850 h 1035"/>
                  <a:gd name="T4" fmla="*/ 28 w 28"/>
                  <a:gd name="T5" fmla="*/ 817 h 1035"/>
                  <a:gd name="T6" fmla="*/ 28 w 28"/>
                  <a:gd name="T7" fmla="*/ 1035 h 1035"/>
                  <a:gd name="T8" fmla="*/ 0 w 28"/>
                  <a:gd name="T9" fmla="*/ 1011 h 1035"/>
                  <a:gd name="T10" fmla="*/ 0 w 28"/>
                  <a:gd name="T11" fmla="*/ 447 h 1035"/>
                  <a:gd name="T12" fmla="*/ 0 w 28"/>
                  <a:gd name="T13" fmla="*/ 0 h 1035"/>
                  <a:gd name="T14" fmla="*/ 28 w 28"/>
                  <a:gd name="T15" fmla="*/ 0 h 1035"/>
                  <a:gd name="T16" fmla="*/ 28 w 28"/>
                  <a:gd name="T17" fmla="*/ 447 h 1035"/>
                  <a:gd name="T18" fmla="*/ 0 w 28"/>
                  <a:gd name="T19" fmla="*/ 447 h 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35">
                    <a:moveTo>
                      <a:pt x="0" y="1011"/>
                    </a:moveTo>
                    <a:lnTo>
                      <a:pt x="0" y="850"/>
                    </a:lnTo>
                    <a:lnTo>
                      <a:pt x="28" y="817"/>
                    </a:lnTo>
                    <a:lnTo>
                      <a:pt x="28" y="1035"/>
                    </a:lnTo>
                    <a:lnTo>
                      <a:pt x="0" y="1011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2" name="Freeform 144">
                <a:extLst>
                  <a:ext uri="{FF2B5EF4-FFF2-40B4-BE49-F238E27FC236}">
                    <a16:creationId xmlns:a16="http://schemas.microsoft.com/office/drawing/2014/main" id="{3A0D7164-F0B2-D0A7-AC0F-5D564DD5EE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5" y="9072"/>
                <a:ext cx="24" cy="1059"/>
              </a:xfrm>
              <a:custGeom>
                <a:avLst/>
                <a:gdLst>
                  <a:gd name="T0" fmla="*/ 0 w 24"/>
                  <a:gd name="T1" fmla="*/ 1035 h 1059"/>
                  <a:gd name="T2" fmla="*/ 0 w 24"/>
                  <a:gd name="T3" fmla="*/ 817 h 1059"/>
                  <a:gd name="T4" fmla="*/ 24 w 24"/>
                  <a:gd name="T5" fmla="*/ 785 h 1059"/>
                  <a:gd name="T6" fmla="*/ 24 w 24"/>
                  <a:gd name="T7" fmla="*/ 1059 h 1059"/>
                  <a:gd name="T8" fmla="*/ 0 w 24"/>
                  <a:gd name="T9" fmla="*/ 1035 h 1059"/>
                  <a:gd name="T10" fmla="*/ 0 w 24"/>
                  <a:gd name="T11" fmla="*/ 447 h 1059"/>
                  <a:gd name="T12" fmla="*/ 0 w 24"/>
                  <a:gd name="T13" fmla="*/ 0 h 1059"/>
                  <a:gd name="T14" fmla="*/ 24 w 24"/>
                  <a:gd name="T15" fmla="*/ 0 h 1059"/>
                  <a:gd name="T16" fmla="*/ 24 w 24"/>
                  <a:gd name="T17" fmla="*/ 447 h 1059"/>
                  <a:gd name="T18" fmla="*/ 0 w 24"/>
                  <a:gd name="T19" fmla="*/ 447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059">
                    <a:moveTo>
                      <a:pt x="0" y="1035"/>
                    </a:moveTo>
                    <a:lnTo>
                      <a:pt x="0" y="817"/>
                    </a:lnTo>
                    <a:lnTo>
                      <a:pt x="24" y="785"/>
                    </a:lnTo>
                    <a:lnTo>
                      <a:pt x="24" y="1059"/>
                    </a:lnTo>
                    <a:lnTo>
                      <a:pt x="0" y="1035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3" name="Freeform 145">
                <a:extLst>
                  <a:ext uri="{FF2B5EF4-FFF2-40B4-BE49-F238E27FC236}">
                    <a16:creationId xmlns:a16="http://schemas.microsoft.com/office/drawing/2014/main" id="{E57239A2-A5C2-38A4-2114-47A8609638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9" y="9072"/>
                <a:ext cx="29" cy="1087"/>
              </a:xfrm>
              <a:custGeom>
                <a:avLst/>
                <a:gdLst>
                  <a:gd name="T0" fmla="*/ 0 w 29"/>
                  <a:gd name="T1" fmla="*/ 1059 h 1087"/>
                  <a:gd name="T2" fmla="*/ 0 w 29"/>
                  <a:gd name="T3" fmla="*/ 785 h 1087"/>
                  <a:gd name="T4" fmla="*/ 29 w 29"/>
                  <a:gd name="T5" fmla="*/ 753 h 1087"/>
                  <a:gd name="T6" fmla="*/ 29 w 29"/>
                  <a:gd name="T7" fmla="*/ 1087 h 1087"/>
                  <a:gd name="T8" fmla="*/ 0 w 29"/>
                  <a:gd name="T9" fmla="*/ 1059 h 1087"/>
                  <a:gd name="T10" fmla="*/ 0 w 29"/>
                  <a:gd name="T11" fmla="*/ 447 h 1087"/>
                  <a:gd name="T12" fmla="*/ 0 w 29"/>
                  <a:gd name="T13" fmla="*/ 0 h 1087"/>
                  <a:gd name="T14" fmla="*/ 29 w 29"/>
                  <a:gd name="T15" fmla="*/ 0 h 1087"/>
                  <a:gd name="T16" fmla="*/ 29 w 29"/>
                  <a:gd name="T17" fmla="*/ 447 h 1087"/>
                  <a:gd name="T18" fmla="*/ 0 w 29"/>
                  <a:gd name="T19" fmla="*/ 447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1087">
                    <a:moveTo>
                      <a:pt x="0" y="1059"/>
                    </a:moveTo>
                    <a:lnTo>
                      <a:pt x="0" y="785"/>
                    </a:lnTo>
                    <a:lnTo>
                      <a:pt x="29" y="753"/>
                    </a:lnTo>
                    <a:lnTo>
                      <a:pt x="29" y="1087"/>
                    </a:lnTo>
                    <a:lnTo>
                      <a:pt x="0" y="1059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4" name="Freeform 146">
                <a:extLst>
                  <a:ext uri="{FF2B5EF4-FFF2-40B4-BE49-F238E27FC236}">
                    <a16:creationId xmlns:a16="http://schemas.microsoft.com/office/drawing/2014/main" id="{9F601448-F4F3-843D-97AE-87FF9E7D29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08" y="9072"/>
                <a:ext cx="28" cy="1112"/>
              </a:xfrm>
              <a:custGeom>
                <a:avLst/>
                <a:gdLst>
                  <a:gd name="T0" fmla="*/ 0 w 28"/>
                  <a:gd name="T1" fmla="*/ 1087 h 1112"/>
                  <a:gd name="T2" fmla="*/ 0 w 28"/>
                  <a:gd name="T3" fmla="*/ 753 h 1112"/>
                  <a:gd name="T4" fmla="*/ 28 w 28"/>
                  <a:gd name="T5" fmla="*/ 721 h 1112"/>
                  <a:gd name="T6" fmla="*/ 28 w 28"/>
                  <a:gd name="T7" fmla="*/ 1112 h 1112"/>
                  <a:gd name="T8" fmla="*/ 0 w 28"/>
                  <a:gd name="T9" fmla="*/ 1087 h 1112"/>
                  <a:gd name="T10" fmla="*/ 0 w 28"/>
                  <a:gd name="T11" fmla="*/ 447 h 1112"/>
                  <a:gd name="T12" fmla="*/ 0 w 28"/>
                  <a:gd name="T13" fmla="*/ 0 h 1112"/>
                  <a:gd name="T14" fmla="*/ 28 w 28"/>
                  <a:gd name="T15" fmla="*/ 0 h 1112"/>
                  <a:gd name="T16" fmla="*/ 28 w 28"/>
                  <a:gd name="T17" fmla="*/ 447 h 1112"/>
                  <a:gd name="T18" fmla="*/ 0 w 28"/>
                  <a:gd name="T19" fmla="*/ 447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12">
                    <a:moveTo>
                      <a:pt x="0" y="1087"/>
                    </a:moveTo>
                    <a:lnTo>
                      <a:pt x="0" y="753"/>
                    </a:lnTo>
                    <a:lnTo>
                      <a:pt x="28" y="721"/>
                    </a:lnTo>
                    <a:lnTo>
                      <a:pt x="28" y="1112"/>
                    </a:lnTo>
                    <a:lnTo>
                      <a:pt x="0" y="1087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5" name="Freeform 147">
                <a:extLst>
                  <a:ext uri="{FF2B5EF4-FFF2-40B4-BE49-F238E27FC236}">
                    <a16:creationId xmlns:a16="http://schemas.microsoft.com/office/drawing/2014/main" id="{D8FF09CC-EFB7-A482-4FAD-C3DEB1A428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6" y="9072"/>
                <a:ext cx="24" cy="1140"/>
              </a:xfrm>
              <a:custGeom>
                <a:avLst/>
                <a:gdLst>
                  <a:gd name="T0" fmla="*/ 0 w 24"/>
                  <a:gd name="T1" fmla="*/ 1112 h 1140"/>
                  <a:gd name="T2" fmla="*/ 0 w 24"/>
                  <a:gd name="T3" fmla="*/ 721 h 1140"/>
                  <a:gd name="T4" fmla="*/ 24 w 24"/>
                  <a:gd name="T5" fmla="*/ 689 h 1140"/>
                  <a:gd name="T6" fmla="*/ 24 w 24"/>
                  <a:gd name="T7" fmla="*/ 1140 h 1140"/>
                  <a:gd name="T8" fmla="*/ 0 w 24"/>
                  <a:gd name="T9" fmla="*/ 1112 h 1140"/>
                  <a:gd name="T10" fmla="*/ 0 w 24"/>
                  <a:gd name="T11" fmla="*/ 447 h 1140"/>
                  <a:gd name="T12" fmla="*/ 0 w 24"/>
                  <a:gd name="T13" fmla="*/ 0 h 1140"/>
                  <a:gd name="T14" fmla="*/ 24 w 24"/>
                  <a:gd name="T15" fmla="*/ 0 h 1140"/>
                  <a:gd name="T16" fmla="*/ 24 w 24"/>
                  <a:gd name="T17" fmla="*/ 447 h 1140"/>
                  <a:gd name="T18" fmla="*/ 0 w 24"/>
                  <a:gd name="T19" fmla="*/ 447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40">
                    <a:moveTo>
                      <a:pt x="0" y="1112"/>
                    </a:moveTo>
                    <a:lnTo>
                      <a:pt x="0" y="721"/>
                    </a:lnTo>
                    <a:lnTo>
                      <a:pt x="24" y="689"/>
                    </a:lnTo>
                    <a:lnTo>
                      <a:pt x="24" y="1140"/>
                    </a:lnTo>
                    <a:lnTo>
                      <a:pt x="0" y="111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6" name="Freeform 148">
                <a:extLst>
                  <a:ext uri="{FF2B5EF4-FFF2-40B4-BE49-F238E27FC236}">
                    <a16:creationId xmlns:a16="http://schemas.microsoft.com/office/drawing/2014/main" id="{34F2C982-D5D0-84EE-FB22-922A271801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0" y="9072"/>
                <a:ext cx="28" cy="1164"/>
              </a:xfrm>
              <a:custGeom>
                <a:avLst/>
                <a:gdLst>
                  <a:gd name="T0" fmla="*/ 0 w 28"/>
                  <a:gd name="T1" fmla="*/ 1140 h 1164"/>
                  <a:gd name="T2" fmla="*/ 0 w 28"/>
                  <a:gd name="T3" fmla="*/ 689 h 1164"/>
                  <a:gd name="T4" fmla="*/ 28 w 28"/>
                  <a:gd name="T5" fmla="*/ 656 h 1164"/>
                  <a:gd name="T6" fmla="*/ 28 w 28"/>
                  <a:gd name="T7" fmla="*/ 1164 h 1164"/>
                  <a:gd name="T8" fmla="*/ 0 w 28"/>
                  <a:gd name="T9" fmla="*/ 1140 h 1164"/>
                  <a:gd name="T10" fmla="*/ 0 w 28"/>
                  <a:gd name="T11" fmla="*/ 447 h 1164"/>
                  <a:gd name="T12" fmla="*/ 0 w 28"/>
                  <a:gd name="T13" fmla="*/ 0 h 1164"/>
                  <a:gd name="T14" fmla="*/ 28 w 28"/>
                  <a:gd name="T15" fmla="*/ 0 h 1164"/>
                  <a:gd name="T16" fmla="*/ 28 w 28"/>
                  <a:gd name="T17" fmla="*/ 447 h 1164"/>
                  <a:gd name="T18" fmla="*/ 0 w 28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64">
                    <a:moveTo>
                      <a:pt x="0" y="1140"/>
                    </a:moveTo>
                    <a:lnTo>
                      <a:pt x="0" y="689"/>
                    </a:lnTo>
                    <a:lnTo>
                      <a:pt x="28" y="656"/>
                    </a:lnTo>
                    <a:lnTo>
                      <a:pt x="28" y="1164"/>
                    </a:lnTo>
                    <a:lnTo>
                      <a:pt x="0" y="1140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7" name="Freeform 149">
                <a:extLst>
                  <a:ext uri="{FF2B5EF4-FFF2-40B4-BE49-F238E27FC236}">
                    <a16:creationId xmlns:a16="http://schemas.microsoft.com/office/drawing/2014/main" id="{DCC82F68-B680-9194-D712-92C1F370D2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8" y="9072"/>
                <a:ext cx="28" cy="1192"/>
              </a:xfrm>
              <a:custGeom>
                <a:avLst/>
                <a:gdLst>
                  <a:gd name="T0" fmla="*/ 0 w 28"/>
                  <a:gd name="T1" fmla="*/ 1164 h 1192"/>
                  <a:gd name="T2" fmla="*/ 0 w 28"/>
                  <a:gd name="T3" fmla="*/ 656 h 1192"/>
                  <a:gd name="T4" fmla="*/ 28 w 28"/>
                  <a:gd name="T5" fmla="*/ 624 h 1192"/>
                  <a:gd name="T6" fmla="*/ 28 w 28"/>
                  <a:gd name="T7" fmla="*/ 1192 h 1192"/>
                  <a:gd name="T8" fmla="*/ 0 w 28"/>
                  <a:gd name="T9" fmla="*/ 1164 h 1192"/>
                  <a:gd name="T10" fmla="*/ 0 w 28"/>
                  <a:gd name="T11" fmla="*/ 447 h 1192"/>
                  <a:gd name="T12" fmla="*/ 0 w 28"/>
                  <a:gd name="T13" fmla="*/ 0 h 1192"/>
                  <a:gd name="T14" fmla="*/ 28 w 28"/>
                  <a:gd name="T15" fmla="*/ 0 h 1192"/>
                  <a:gd name="T16" fmla="*/ 28 w 28"/>
                  <a:gd name="T17" fmla="*/ 447 h 1192"/>
                  <a:gd name="T18" fmla="*/ 0 w 28"/>
                  <a:gd name="T19" fmla="*/ 447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2">
                    <a:moveTo>
                      <a:pt x="0" y="1164"/>
                    </a:moveTo>
                    <a:lnTo>
                      <a:pt x="0" y="656"/>
                    </a:lnTo>
                    <a:lnTo>
                      <a:pt x="28" y="624"/>
                    </a:lnTo>
                    <a:lnTo>
                      <a:pt x="28" y="119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8" name="Freeform 150">
                <a:extLst>
                  <a:ext uri="{FF2B5EF4-FFF2-40B4-BE49-F238E27FC236}">
                    <a16:creationId xmlns:a16="http://schemas.microsoft.com/office/drawing/2014/main" id="{3CB444FC-9968-79D9-B048-EB049DFDAF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16" y="9072"/>
                <a:ext cx="24" cy="1216"/>
              </a:xfrm>
              <a:custGeom>
                <a:avLst/>
                <a:gdLst>
                  <a:gd name="T0" fmla="*/ 0 w 24"/>
                  <a:gd name="T1" fmla="*/ 1192 h 1216"/>
                  <a:gd name="T2" fmla="*/ 0 w 24"/>
                  <a:gd name="T3" fmla="*/ 624 h 1216"/>
                  <a:gd name="T4" fmla="*/ 24 w 24"/>
                  <a:gd name="T5" fmla="*/ 592 h 1216"/>
                  <a:gd name="T6" fmla="*/ 24 w 24"/>
                  <a:gd name="T7" fmla="*/ 1216 h 1216"/>
                  <a:gd name="T8" fmla="*/ 0 w 24"/>
                  <a:gd name="T9" fmla="*/ 1192 h 1216"/>
                  <a:gd name="T10" fmla="*/ 0 w 24"/>
                  <a:gd name="T11" fmla="*/ 447 h 1216"/>
                  <a:gd name="T12" fmla="*/ 0 w 24"/>
                  <a:gd name="T13" fmla="*/ 0 h 1216"/>
                  <a:gd name="T14" fmla="*/ 24 w 24"/>
                  <a:gd name="T15" fmla="*/ 0 h 1216"/>
                  <a:gd name="T16" fmla="*/ 24 w 24"/>
                  <a:gd name="T17" fmla="*/ 447 h 1216"/>
                  <a:gd name="T18" fmla="*/ 0 w 24"/>
                  <a:gd name="T19" fmla="*/ 447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216">
                    <a:moveTo>
                      <a:pt x="0" y="1192"/>
                    </a:moveTo>
                    <a:lnTo>
                      <a:pt x="0" y="624"/>
                    </a:lnTo>
                    <a:lnTo>
                      <a:pt x="24" y="592"/>
                    </a:lnTo>
                    <a:lnTo>
                      <a:pt x="24" y="1216"/>
                    </a:lnTo>
                    <a:lnTo>
                      <a:pt x="0" y="119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9" name="Freeform 151">
                <a:extLst>
                  <a:ext uri="{FF2B5EF4-FFF2-40B4-BE49-F238E27FC236}">
                    <a16:creationId xmlns:a16="http://schemas.microsoft.com/office/drawing/2014/main" id="{80AC2C75-EF07-5C9F-FB36-BC292991BE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0" y="9072"/>
                <a:ext cx="29" cy="1237"/>
              </a:xfrm>
              <a:custGeom>
                <a:avLst/>
                <a:gdLst>
                  <a:gd name="T0" fmla="*/ 0 w 29"/>
                  <a:gd name="T1" fmla="*/ 1216 h 1237"/>
                  <a:gd name="T2" fmla="*/ 0 w 29"/>
                  <a:gd name="T3" fmla="*/ 592 h 1237"/>
                  <a:gd name="T4" fmla="*/ 29 w 29"/>
                  <a:gd name="T5" fmla="*/ 560 h 1237"/>
                  <a:gd name="T6" fmla="*/ 29 w 29"/>
                  <a:gd name="T7" fmla="*/ 1232 h 1237"/>
                  <a:gd name="T8" fmla="*/ 25 w 29"/>
                  <a:gd name="T9" fmla="*/ 1237 h 1237"/>
                  <a:gd name="T10" fmla="*/ 0 w 29"/>
                  <a:gd name="T11" fmla="*/ 1216 h 1237"/>
                  <a:gd name="T12" fmla="*/ 0 w 29"/>
                  <a:gd name="T13" fmla="*/ 447 h 1237"/>
                  <a:gd name="T14" fmla="*/ 0 w 29"/>
                  <a:gd name="T15" fmla="*/ 0 h 1237"/>
                  <a:gd name="T16" fmla="*/ 29 w 29"/>
                  <a:gd name="T17" fmla="*/ 0 h 1237"/>
                  <a:gd name="T18" fmla="*/ 29 w 29"/>
                  <a:gd name="T19" fmla="*/ 447 h 1237"/>
                  <a:gd name="T20" fmla="*/ 0 w 29"/>
                  <a:gd name="T21" fmla="*/ 447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1237">
                    <a:moveTo>
                      <a:pt x="0" y="1216"/>
                    </a:moveTo>
                    <a:lnTo>
                      <a:pt x="0" y="592"/>
                    </a:lnTo>
                    <a:lnTo>
                      <a:pt x="29" y="560"/>
                    </a:lnTo>
                    <a:lnTo>
                      <a:pt x="29" y="1232"/>
                    </a:lnTo>
                    <a:lnTo>
                      <a:pt x="25" y="1237"/>
                    </a:lnTo>
                    <a:lnTo>
                      <a:pt x="0" y="121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0" name="Freeform 152">
                <a:extLst>
                  <a:ext uri="{FF2B5EF4-FFF2-40B4-BE49-F238E27FC236}">
                    <a16:creationId xmlns:a16="http://schemas.microsoft.com/office/drawing/2014/main" id="{DA5EF8E6-F826-BAD2-947A-A1C5E9542B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9" y="9072"/>
                <a:ext cx="28" cy="1232"/>
              </a:xfrm>
              <a:custGeom>
                <a:avLst/>
                <a:gdLst>
                  <a:gd name="T0" fmla="*/ 0 w 28"/>
                  <a:gd name="T1" fmla="*/ 1232 h 1232"/>
                  <a:gd name="T2" fmla="*/ 0 w 28"/>
                  <a:gd name="T3" fmla="*/ 560 h 1232"/>
                  <a:gd name="T4" fmla="*/ 28 w 28"/>
                  <a:gd name="T5" fmla="*/ 527 h 1232"/>
                  <a:gd name="T6" fmla="*/ 28 w 28"/>
                  <a:gd name="T7" fmla="*/ 1196 h 1232"/>
                  <a:gd name="T8" fmla="*/ 0 w 28"/>
                  <a:gd name="T9" fmla="*/ 1232 h 1232"/>
                  <a:gd name="T10" fmla="*/ 0 w 28"/>
                  <a:gd name="T11" fmla="*/ 447 h 1232"/>
                  <a:gd name="T12" fmla="*/ 0 w 28"/>
                  <a:gd name="T13" fmla="*/ 0 h 1232"/>
                  <a:gd name="T14" fmla="*/ 28 w 28"/>
                  <a:gd name="T15" fmla="*/ 0 h 1232"/>
                  <a:gd name="T16" fmla="*/ 28 w 28"/>
                  <a:gd name="T17" fmla="*/ 447 h 1232"/>
                  <a:gd name="T18" fmla="*/ 0 w 28"/>
                  <a:gd name="T19" fmla="*/ 447 h 1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232">
                    <a:moveTo>
                      <a:pt x="0" y="1232"/>
                    </a:moveTo>
                    <a:lnTo>
                      <a:pt x="0" y="560"/>
                    </a:lnTo>
                    <a:lnTo>
                      <a:pt x="28" y="527"/>
                    </a:lnTo>
                    <a:lnTo>
                      <a:pt x="28" y="1196"/>
                    </a:lnTo>
                    <a:lnTo>
                      <a:pt x="0" y="123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1" name="Freeform 153">
                <a:extLst>
                  <a:ext uri="{FF2B5EF4-FFF2-40B4-BE49-F238E27FC236}">
                    <a16:creationId xmlns:a16="http://schemas.microsoft.com/office/drawing/2014/main" id="{F317B24F-F530-51F3-E239-DC4833D1E8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97" y="9072"/>
                <a:ext cx="28" cy="1196"/>
              </a:xfrm>
              <a:custGeom>
                <a:avLst/>
                <a:gdLst>
                  <a:gd name="T0" fmla="*/ 0 w 28"/>
                  <a:gd name="T1" fmla="*/ 1196 h 1196"/>
                  <a:gd name="T2" fmla="*/ 0 w 28"/>
                  <a:gd name="T3" fmla="*/ 527 h 1196"/>
                  <a:gd name="T4" fmla="*/ 28 w 28"/>
                  <a:gd name="T5" fmla="*/ 495 h 1196"/>
                  <a:gd name="T6" fmla="*/ 28 w 28"/>
                  <a:gd name="T7" fmla="*/ 1164 h 1196"/>
                  <a:gd name="T8" fmla="*/ 0 w 28"/>
                  <a:gd name="T9" fmla="*/ 1196 h 1196"/>
                  <a:gd name="T10" fmla="*/ 0 w 28"/>
                  <a:gd name="T11" fmla="*/ 447 h 1196"/>
                  <a:gd name="T12" fmla="*/ 0 w 28"/>
                  <a:gd name="T13" fmla="*/ 0 h 1196"/>
                  <a:gd name="T14" fmla="*/ 28 w 28"/>
                  <a:gd name="T15" fmla="*/ 0 h 1196"/>
                  <a:gd name="T16" fmla="*/ 28 w 28"/>
                  <a:gd name="T17" fmla="*/ 447 h 1196"/>
                  <a:gd name="T18" fmla="*/ 0 w 28"/>
                  <a:gd name="T19" fmla="*/ 447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6">
                    <a:moveTo>
                      <a:pt x="0" y="1196"/>
                    </a:moveTo>
                    <a:lnTo>
                      <a:pt x="0" y="527"/>
                    </a:lnTo>
                    <a:lnTo>
                      <a:pt x="28" y="495"/>
                    </a:lnTo>
                    <a:lnTo>
                      <a:pt x="28" y="1164"/>
                    </a:lnTo>
                    <a:lnTo>
                      <a:pt x="0" y="119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2" name="Freeform 154">
                <a:extLst>
                  <a:ext uri="{FF2B5EF4-FFF2-40B4-BE49-F238E27FC236}">
                    <a16:creationId xmlns:a16="http://schemas.microsoft.com/office/drawing/2014/main" id="{E4DD2540-9C49-EFF6-8772-23D3AE7940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25" y="9072"/>
                <a:ext cx="24" cy="1164"/>
              </a:xfrm>
              <a:custGeom>
                <a:avLst/>
                <a:gdLst>
                  <a:gd name="T0" fmla="*/ 0 w 24"/>
                  <a:gd name="T1" fmla="*/ 1164 h 1164"/>
                  <a:gd name="T2" fmla="*/ 0 w 24"/>
                  <a:gd name="T3" fmla="*/ 495 h 1164"/>
                  <a:gd name="T4" fmla="*/ 24 w 24"/>
                  <a:gd name="T5" fmla="*/ 463 h 1164"/>
                  <a:gd name="T6" fmla="*/ 24 w 24"/>
                  <a:gd name="T7" fmla="*/ 1132 h 1164"/>
                  <a:gd name="T8" fmla="*/ 0 w 24"/>
                  <a:gd name="T9" fmla="*/ 1164 h 1164"/>
                  <a:gd name="T10" fmla="*/ 0 w 24"/>
                  <a:gd name="T11" fmla="*/ 447 h 1164"/>
                  <a:gd name="T12" fmla="*/ 0 w 24"/>
                  <a:gd name="T13" fmla="*/ 0 h 1164"/>
                  <a:gd name="T14" fmla="*/ 24 w 24"/>
                  <a:gd name="T15" fmla="*/ 0 h 1164"/>
                  <a:gd name="T16" fmla="*/ 24 w 24"/>
                  <a:gd name="T17" fmla="*/ 447 h 1164"/>
                  <a:gd name="T18" fmla="*/ 0 w 24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64">
                    <a:moveTo>
                      <a:pt x="0" y="1164"/>
                    </a:moveTo>
                    <a:lnTo>
                      <a:pt x="0" y="495"/>
                    </a:lnTo>
                    <a:lnTo>
                      <a:pt x="24" y="463"/>
                    </a:lnTo>
                    <a:lnTo>
                      <a:pt x="24" y="113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3" name="Freeform 155">
                <a:extLst>
                  <a:ext uri="{FF2B5EF4-FFF2-40B4-BE49-F238E27FC236}">
                    <a16:creationId xmlns:a16="http://schemas.microsoft.com/office/drawing/2014/main" id="{E9455BE3-3115-CFBE-7950-442223C2D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9072"/>
                <a:ext cx="29" cy="1132"/>
              </a:xfrm>
              <a:custGeom>
                <a:avLst/>
                <a:gdLst>
                  <a:gd name="T0" fmla="*/ 0 w 29"/>
                  <a:gd name="T1" fmla="*/ 1132 h 1132"/>
                  <a:gd name="T2" fmla="*/ 0 w 29"/>
                  <a:gd name="T3" fmla="*/ 463 h 1132"/>
                  <a:gd name="T4" fmla="*/ 12 w 29"/>
                  <a:gd name="T5" fmla="*/ 447 h 1132"/>
                  <a:gd name="T6" fmla="*/ 0 w 29"/>
                  <a:gd name="T7" fmla="*/ 447 h 1132"/>
                  <a:gd name="T8" fmla="*/ 0 w 29"/>
                  <a:gd name="T9" fmla="*/ 0 h 1132"/>
                  <a:gd name="T10" fmla="*/ 29 w 29"/>
                  <a:gd name="T11" fmla="*/ 0 h 1132"/>
                  <a:gd name="T12" fmla="*/ 29 w 29"/>
                  <a:gd name="T13" fmla="*/ 1100 h 1132"/>
                  <a:gd name="T14" fmla="*/ 0 w 29"/>
                  <a:gd name="T15" fmla="*/ 113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1132">
                    <a:moveTo>
                      <a:pt x="0" y="1132"/>
                    </a:moveTo>
                    <a:lnTo>
                      <a:pt x="0" y="463"/>
                    </a:lnTo>
                    <a:lnTo>
                      <a:pt x="12" y="447"/>
                    </a:lnTo>
                    <a:lnTo>
                      <a:pt x="0" y="44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1100"/>
                    </a:lnTo>
                    <a:lnTo>
                      <a:pt x="0" y="1132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4" name="Freeform 156">
                <a:extLst>
                  <a:ext uri="{FF2B5EF4-FFF2-40B4-BE49-F238E27FC236}">
                    <a16:creationId xmlns:a16="http://schemas.microsoft.com/office/drawing/2014/main" id="{E340ED03-C4AF-6CF8-A2A2-48A73C44D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9072"/>
                <a:ext cx="28" cy="1100"/>
              </a:xfrm>
              <a:custGeom>
                <a:avLst/>
                <a:gdLst>
                  <a:gd name="T0" fmla="*/ 0 w 28"/>
                  <a:gd name="T1" fmla="*/ 1100 h 1100"/>
                  <a:gd name="T2" fmla="*/ 0 w 28"/>
                  <a:gd name="T3" fmla="*/ 0 h 1100"/>
                  <a:gd name="T4" fmla="*/ 28 w 28"/>
                  <a:gd name="T5" fmla="*/ 0 h 1100"/>
                  <a:gd name="T6" fmla="*/ 28 w 28"/>
                  <a:gd name="T7" fmla="*/ 1063 h 1100"/>
                  <a:gd name="T8" fmla="*/ 0 w 28"/>
                  <a:gd name="T9" fmla="*/ 1100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100">
                    <a:moveTo>
                      <a:pt x="0" y="1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063"/>
                    </a:lnTo>
                    <a:lnTo>
                      <a:pt x="0" y="1100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5" name="Freeform 157">
                <a:extLst>
                  <a:ext uri="{FF2B5EF4-FFF2-40B4-BE49-F238E27FC236}">
                    <a16:creationId xmlns:a16="http://schemas.microsoft.com/office/drawing/2014/main" id="{2C65D41B-3D8E-1006-EC02-93BBB77F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6" y="9072"/>
                <a:ext cx="24" cy="1063"/>
              </a:xfrm>
              <a:custGeom>
                <a:avLst/>
                <a:gdLst>
                  <a:gd name="T0" fmla="*/ 0 w 24"/>
                  <a:gd name="T1" fmla="*/ 1063 h 1063"/>
                  <a:gd name="T2" fmla="*/ 0 w 24"/>
                  <a:gd name="T3" fmla="*/ 0 h 1063"/>
                  <a:gd name="T4" fmla="*/ 24 w 24"/>
                  <a:gd name="T5" fmla="*/ 0 h 1063"/>
                  <a:gd name="T6" fmla="*/ 24 w 24"/>
                  <a:gd name="T7" fmla="*/ 1031 h 1063"/>
                  <a:gd name="T8" fmla="*/ 0 w 24"/>
                  <a:gd name="T9" fmla="*/ 1063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063">
                    <a:moveTo>
                      <a:pt x="0" y="106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031"/>
                    </a:lnTo>
                    <a:lnTo>
                      <a:pt x="0" y="1063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6" name="Freeform 158">
                <a:extLst>
                  <a:ext uri="{FF2B5EF4-FFF2-40B4-BE49-F238E27FC236}">
                    <a16:creationId xmlns:a16="http://schemas.microsoft.com/office/drawing/2014/main" id="{BA099987-C29B-8164-2852-18CDCA5D9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0" y="9072"/>
                <a:ext cx="28" cy="1031"/>
              </a:xfrm>
              <a:custGeom>
                <a:avLst/>
                <a:gdLst>
                  <a:gd name="T0" fmla="*/ 0 w 28"/>
                  <a:gd name="T1" fmla="*/ 1031 h 1031"/>
                  <a:gd name="T2" fmla="*/ 0 w 28"/>
                  <a:gd name="T3" fmla="*/ 0 h 1031"/>
                  <a:gd name="T4" fmla="*/ 28 w 28"/>
                  <a:gd name="T5" fmla="*/ 0 h 1031"/>
                  <a:gd name="T6" fmla="*/ 28 w 28"/>
                  <a:gd name="T7" fmla="*/ 999 h 1031"/>
                  <a:gd name="T8" fmla="*/ 0 w 28"/>
                  <a:gd name="T9" fmla="*/ 1031 h 1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31">
                    <a:moveTo>
                      <a:pt x="0" y="1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99"/>
                    </a:lnTo>
                    <a:lnTo>
                      <a:pt x="0" y="1031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7" name="Freeform 159">
                <a:extLst>
                  <a:ext uri="{FF2B5EF4-FFF2-40B4-BE49-F238E27FC236}">
                    <a16:creationId xmlns:a16="http://schemas.microsoft.com/office/drawing/2014/main" id="{68E09906-8655-320C-09C9-98C6B5DA8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9072"/>
                <a:ext cx="28" cy="999"/>
              </a:xfrm>
              <a:custGeom>
                <a:avLst/>
                <a:gdLst>
                  <a:gd name="T0" fmla="*/ 0 w 28"/>
                  <a:gd name="T1" fmla="*/ 999 h 999"/>
                  <a:gd name="T2" fmla="*/ 0 w 28"/>
                  <a:gd name="T3" fmla="*/ 0 h 999"/>
                  <a:gd name="T4" fmla="*/ 28 w 28"/>
                  <a:gd name="T5" fmla="*/ 0 h 999"/>
                  <a:gd name="T6" fmla="*/ 28 w 28"/>
                  <a:gd name="T7" fmla="*/ 967 h 999"/>
                  <a:gd name="T8" fmla="*/ 0 w 28"/>
                  <a:gd name="T9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99">
                    <a:moveTo>
                      <a:pt x="0" y="99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67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8" name="Freeform 160">
                <a:extLst>
                  <a:ext uri="{FF2B5EF4-FFF2-40B4-BE49-F238E27FC236}">
                    <a16:creationId xmlns:a16="http://schemas.microsoft.com/office/drawing/2014/main" id="{60A6C82A-6EC3-5232-B7AF-0D809902E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9072"/>
                <a:ext cx="25" cy="967"/>
              </a:xfrm>
              <a:custGeom>
                <a:avLst/>
                <a:gdLst>
                  <a:gd name="T0" fmla="*/ 0 w 25"/>
                  <a:gd name="T1" fmla="*/ 967 h 967"/>
                  <a:gd name="T2" fmla="*/ 0 w 25"/>
                  <a:gd name="T3" fmla="*/ 0 h 967"/>
                  <a:gd name="T4" fmla="*/ 25 w 25"/>
                  <a:gd name="T5" fmla="*/ 0 h 967"/>
                  <a:gd name="T6" fmla="*/ 25 w 25"/>
                  <a:gd name="T7" fmla="*/ 930 h 967"/>
                  <a:gd name="T8" fmla="*/ 0 w 25"/>
                  <a:gd name="T9" fmla="*/ 967 h 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967">
                    <a:moveTo>
                      <a:pt x="0" y="967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930"/>
                    </a:lnTo>
                    <a:lnTo>
                      <a:pt x="0" y="967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9" name="Freeform 161">
                <a:extLst>
                  <a:ext uri="{FF2B5EF4-FFF2-40B4-BE49-F238E27FC236}">
                    <a16:creationId xmlns:a16="http://schemas.microsoft.com/office/drawing/2014/main" id="{B1F84D2D-2F3E-E9C9-6CA5-9487DA82E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" y="9072"/>
                <a:ext cx="28" cy="930"/>
              </a:xfrm>
              <a:custGeom>
                <a:avLst/>
                <a:gdLst>
                  <a:gd name="T0" fmla="*/ 0 w 28"/>
                  <a:gd name="T1" fmla="*/ 930 h 930"/>
                  <a:gd name="T2" fmla="*/ 0 w 28"/>
                  <a:gd name="T3" fmla="*/ 0 h 930"/>
                  <a:gd name="T4" fmla="*/ 28 w 28"/>
                  <a:gd name="T5" fmla="*/ 0 h 930"/>
                  <a:gd name="T6" fmla="*/ 28 w 28"/>
                  <a:gd name="T7" fmla="*/ 898 h 930"/>
                  <a:gd name="T8" fmla="*/ 0 w 28"/>
                  <a:gd name="T9" fmla="*/ 93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30">
                    <a:moveTo>
                      <a:pt x="0" y="93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98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0" name="Freeform 162">
                <a:extLst>
                  <a:ext uri="{FF2B5EF4-FFF2-40B4-BE49-F238E27FC236}">
                    <a16:creationId xmlns:a16="http://schemas.microsoft.com/office/drawing/2014/main" id="{F0637892-F44B-8942-9D6B-52D4BDBA4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9072"/>
                <a:ext cx="28" cy="898"/>
              </a:xfrm>
              <a:custGeom>
                <a:avLst/>
                <a:gdLst>
                  <a:gd name="T0" fmla="*/ 0 w 28"/>
                  <a:gd name="T1" fmla="*/ 898 h 898"/>
                  <a:gd name="T2" fmla="*/ 0 w 28"/>
                  <a:gd name="T3" fmla="*/ 0 h 898"/>
                  <a:gd name="T4" fmla="*/ 28 w 28"/>
                  <a:gd name="T5" fmla="*/ 0 h 898"/>
                  <a:gd name="T6" fmla="*/ 28 w 28"/>
                  <a:gd name="T7" fmla="*/ 866 h 898"/>
                  <a:gd name="T8" fmla="*/ 0 w 28"/>
                  <a:gd name="T9" fmla="*/ 898 h 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98">
                    <a:moveTo>
                      <a:pt x="0" y="89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66"/>
                    </a:lnTo>
                    <a:lnTo>
                      <a:pt x="0" y="898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1" name="Freeform 163">
                <a:extLst>
                  <a:ext uri="{FF2B5EF4-FFF2-40B4-BE49-F238E27FC236}">
                    <a16:creationId xmlns:a16="http://schemas.microsoft.com/office/drawing/2014/main" id="{BF3ACB84-7AF7-3617-F2B8-52F11D1FC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9072"/>
                <a:ext cx="28" cy="866"/>
              </a:xfrm>
              <a:custGeom>
                <a:avLst/>
                <a:gdLst>
                  <a:gd name="T0" fmla="*/ 0 w 28"/>
                  <a:gd name="T1" fmla="*/ 866 h 866"/>
                  <a:gd name="T2" fmla="*/ 0 w 28"/>
                  <a:gd name="T3" fmla="*/ 0 h 866"/>
                  <a:gd name="T4" fmla="*/ 28 w 28"/>
                  <a:gd name="T5" fmla="*/ 0 h 866"/>
                  <a:gd name="T6" fmla="*/ 28 w 28"/>
                  <a:gd name="T7" fmla="*/ 834 h 866"/>
                  <a:gd name="T8" fmla="*/ 0 w 28"/>
                  <a:gd name="T9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66">
                    <a:moveTo>
                      <a:pt x="0" y="8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34"/>
                    </a:lnTo>
                    <a:lnTo>
                      <a:pt x="0" y="866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2" name="Freeform 164">
                <a:extLst>
                  <a:ext uri="{FF2B5EF4-FFF2-40B4-BE49-F238E27FC236}">
                    <a16:creationId xmlns:a16="http://schemas.microsoft.com/office/drawing/2014/main" id="{46196A16-CF75-20BA-42F5-1B081CF38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9072"/>
                <a:ext cx="24" cy="834"/>
              </a:xfrm>
              <a:custGeom>
                <a:avLst/>
                <a:gdLst>
                  <a:gd name="T0" fmla="*/ 0 w 24"/>
                  <a:gd name="T1" fmla="*/ 834 h 834"/>
                  <a:gd name="T2" fmla="*/ 0 w 24"/>
                  <a:gd name="T3" fmla="*/ 0 h 834"/>
                  <a:gd name="T4" fmla="*/ 24 w 24"/>
                  <a:gd name="T5" fmla="*/ 0 h 834"/>
                  <a:gd name="T6" fmla="*/ 24 w 24"/>
                  <a:gd name="T7" fmla="*/ 797 h 834"/>
                  <a:gd name="T8" fmla="*/ 0 w 24"/>
                  <a:gd name="T9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834">
                    <a:moveTo>
                      <a:pt x="0" y="8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97"/>
                    </a:lnTo>
                    <a:lnTo>
                      <a:pt x="0" y="834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3" name="Freeform 165">
                <a:extLst>
                  <a:ext uri="{FF2B5EF4-FFF2-40B4-BE49-F238E27FC236}">
                    <a16:creationId xmlns:a16="http://schemas.microsoft.com/office/drawing/2014/main" id="{364BCF9A-8E50-379A-CF3C-61932A6AB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9" y="9072"/>
                <a:ext cx="29" cy="797"/>
              </a:xfrm>
              <a:custGeom>
                <a:avLst/>
                <a:gdLst>
                  <a:gd name="T0" fmla="*/ 0 w 29"/>
                  <a:gd name="T1" fmla="*/ 797 h 797"/>
                  <a:gd name="T2" fmla="*/ 0 w 29"/>
                  <a:gd name="T3" fmla="*/ 0 h 797"/>
                  <a:gd name="T4" fmla="*/ 29 w 29"/>
                  <a:gd name="T5" fmla="*/ 0 h 797"/>
                  <a:gd name="T6" fmla="*/ 29 w 29"/>
                  <a:gd name="T7" fmla="*/ 765 h 797"/>
                  <a:gd name="T8" fmla="*/ 0 w 29"/>
                  <a:gd name="T9" fmla="*/ 797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7">
                    <a:moveTo>
                      <a:pt x="0" y="79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765"/>
                    </a:lnTo>
                    <a:lnTo>
                      <a:pt x="0" y="79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4" name="Freeform 166">
                <a:extLst>
                  <a:ext uri="{FF2B5EF4-FFF2-40B4-BE49-F238E27FC236}">
                    <a16:creationId xmlns:a16="http://schemas.microsoft.com/office/drawing/2014/main" id="{0C98BF1B-B679-990E-18B9-765FCDC9B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9072"/>
                <a:ext cx="28" cy="765"/>
              </a:xfrm>
              <a:custGeom>
                <a:avLst/>
                <a:gdLst>
                  <a:gd name="T0" fmla="*/ 0 w 28"/>
                  <a:gd name="T1" fmla="*/ 765 h 765"/>
                  <a:gd name="T2" fmla="*/ 0 w 28"/>
                  <a:gd name="T3" fmla="*/ 0 h 765"/>
                  <a:gd name="T4" fmla="*/ 28 w 28"/>
                  <a:gd name="T5" fmla="*/ 0 h 765"/>
                  <a:gd name="T6" fmla="*/ 28 w 28"/>
                  <a:gd name="T7" fmla="*/ 733 h 765"/>
                  <a:gd name="T8" fmla="*/ 0 w 28"/>
                  <a:gd name="T9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65">
                    <a:moveTo>
                      <a:pt x="0" y="76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733"/>
                    </a:lnTo>
                    <a:lnTo>
                      <a:pt x="0" y="765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5" name="Freeform 167">
                <a:extLst>
                  <a:ext uri="{FF2B5EF4-FFF2-40B4-BE49-F238E27FC236}">
                    <a16:creationId xmlns:a16="http://schemas.microsoft.com/office/drawing/2014/main" id="{E6DEAB82-DE50-F4E2-9A06-BB653C116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" y="9072"/>
                <a:ext cx="24" cy="733"/>
              </a:xfrm>
              <a:custGeom>
                <a:avLst/>
                <a:gdLst>
                  <a:gd name="T0" fmla="*/ 0 w 24"/>
                  <a:gd name="T1" fmla="*/ 733 h 733"/>
                  <a:gd name="T2" fmla="*/ 0 w 24"/>
                  <a:gd name="T3" fmla="*/ 0 h 733"/>
                  <a:gd name="T4" fmla="*/ 24 w 24"/>
                  <a:gd name="T5" fmla="*/ 0 h 733"/>
                  <a:gd name="T6" fmla="*/ 24 w 24"/>
                  <a:gd name="T7" fmla="*/ 701 h 733"/>
                  <a:gd name="T8" fmla="*/ 0 w 24"/>
                  <a:gd name="T9" fmla="*/ 733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733">
                    <a:moveTo>
                      <a:pt x="0" y="73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01"/>
                    </a:lnTo>
                    <a:lnTo>
                      <a:pt x="0" y="73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6" name="Freeform 168">
                <a:extLst>
                  <a:ext uri="{FF2B5EF4-FFF2-40B4-BE49-F238E27FC236}">
                    <a16:creationId xmlns:a16="http://schemas.microsoft.com/office/drawing/2014/main" id="{FCC25965-4977-F007-724D-1A18BA1C0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9072"/>
                <a:ext cx="28" cy="701"/>
              </a:xfrm>
              <a:custGeom>
                <a:avLst/>
                <a:gdLst>
                  <a:gd name="T0" fmla="*/ 0 w 28"/>
                  <a:gd name="T1" fmla="*/ 701 h 701"/>
                  <a:gd name="T2" fmla="*/ 0 w 28"/>
                  <a:gd name="T3" fmla="*/ 0 h 701"/>
                  <a:gd name="T4" fmla="*/ 28 w 28"/>
                  <a:gd name="T5" fmla="*/ 0 h 701"/>
                  <a:gd name="T6" fmla="*/ 28 w 28"/>
                  <a:gd name="T7" fmla="*/ 664 h 701"/>
                  <a:gd name="T8" fmla="*/ 0 w 28"/>
                  <a:gd name="T9" fmla="*/ 701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01">
                    <a:moveTo>
                      <a:pt x="0" y="7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64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7" name="Freeform 169">
                <a:extLst>
                  <a:ext uri="{FF2B5EF4-FFF2-40B4-BE49-F238E27FC236}">
                    <a16:creationId xmlns:a16="http://schemas.microsoft.com/office/drawing/2014/main" id="{00489EAF-4F31-DE0A-8313-0C75232BC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8" y="9072"/>
                <a:ext cx="28" cy="664"/>
              </a:xfrm>
              <a:custGeom>
                <a:avLst/>
                <a:gdLst>
                  <a:gd name="T0" fmla="*/ 0 w 28"/>
                  <a:gd name="T1" fmla="*/ 664 h 664"/>
                  <a:gd name="T2" fmla="*/ 0 w 28"/>
                  <a:gd name="T3" fmla="*/ 0 h 664"/>
                  <a:gd name="T4" fmla="*/ 28 w 28"/>
                  <a:gd name="T5" fmla="*/ 0 h 664"/>
                  <a:gd name="T6" fmla="*/ 28 w 28"/>
                  <a:gd name="T7" fmla="*/ 632 h 664"/>
                  <a:gd name="T8" fmla="*/ 0 w 28"/>
                  <a:gd name="T9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64">
                    <a:moveTo>
                      <a:pt x="0" y="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32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8" name="Freeform 170">
                <a:extLst>
                  <a:ext uri="{FF2B5EF4-FFF2-40B4-BE49-F238E27FC236}">
                    <a16:creationId xmlns:a16="http://schemas.microsoft.com/office/drawing/2014/main" id="{B066C0F3-93D2-666D-D610-1F21B90F0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6" y="9072"/>
                <a:ext cx="29" cy="632"/>
              </a:xfrm>
              <a:custGeom>
                <a:avLst/>
                <a:gdLst>
                  <a:gd name="T0" fmla="*/ 0 w 29"/>
                  <a:gd name="T1" fmla="*/ 632 h 632"/>
                  <a:gd name="T2" fmla="*/ 0 w 29"/>
                  <a:gd name="T3" fmla="*/ 0 h 632"/>
                  <a:gd name="T4" fmla="*/ 29 w 29"/>
                  <a:gd name="T5" fmla="*/ 0 h 632"/>
                  <a:gd name="T6" fmla="*/ 29 w 29"/>
                  <a:gd name="T7" fmla="*/ 600 h 632"/>
                  <a:gd name="T8" fmla="*/ 0 w 29"/>
                  <a:gd name="T9" fmla="*/ 632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632">
                    <a:moveTo>
                      <a:pt x="0" y="6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600"/>
                    </a:lnTo>
                    <a:lnTo>
                      <a:pt x="0" y="632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9" name="Freeform 171">
                <a:extLst>
                  <a:ext uri="{FF2B5EF4-FFF2-40B4-BE49-F238E27FC236}">
                    <a16:creationId xmlns:a16="http://schemas.microsoft.com/office/drawing/2014/main" id="{80F8E5B6-F1D9-8045-7EE7-42B1A3440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5" y="9072"/>
                <a:ext cx="24" cy="600"/>
              </a:xfrm>
              <a:custGeom>
                <a:avLst/>
                <a:gdLst>
                  <a:gd name="T0" fmla="*/ 0 w 24"/>
                  <a:gd name="T1" fmla="*/ 600 h 600"/>
                  <a:gd name="T2" fmla="*/ 0 w 24"/>
                  <a:gd name="T3" fmla="*/ 0 h 600"/>
                  <a:gd name="T4" fmla="*/ 24 w 24"/>
                  <a:gd name="T5" fmla="*/ 0 h 600"/>
                  <a:gd name="T6" fmla="*/ 24 w 24"/>
                  <a:gd name="T7" fmla="*/ 568 h 600"/>
                  <a:gd name="T8" fmla="*/ 0 w 24"/>
                  <a:gd name="T9" fmla="*/ 60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00">
                    <a:moveTo>
                      <a:pt x="0" y="600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568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0" name="Freeform 172">
                <a:extLst>
                  <a:ext uri="{FF2B5EF4-FFF2-40B4-BE49-F238E27FC236}">
                    <a16:creationId xmlns:a16="http://schemas.microsoft.com/office/drawing/2014/main" id="{1E2D554D-AF84-4061-0120-9EB4AFDF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9" y="9072"/>
                <a:ext cx="28" cy="568"/>
              </a:xfrm>
              <a:custGeom>
                <a:avLst/>
                <a:gdLst>
                  <a:gd name="T0" fmla="*/ 0 w 28"/>
                  <a:gd name="T1" fmla="*/ 568 h 568"/>
                  <a:gd name="T2" fmla="*/ 0 w 28"/>
                  <a:gd name="T3" fmla="*/ 0 h 568"/>
                  <a:gd name="T4" fmla="*/ 28 w 28"/>
                  <a:gd name="T5" fmla="*/ 0 h 568"/>
                  <a:gd name="T6" fmla="*/ 28 w 28"/>
                  <a:gd name="T7" fmla="*/ 531 h 568"/>
                  <a:gd name="T8" fmla="*/ 0 w 28"/>
                  <a:gd name="T9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68">
                    <a:moveTo>
                      <a:pt x="0" y="5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531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1" name="Freeform 173">
                <a:extLst>
                  <a:ext uri="{FF2B5EF4-FFF2-40B4-BE49-F238E27FC236}">
                    <a16:creationId xmlns:a16="http://schemas.microsoft.com/office/drawing/2014/main" id="{C2982047-DED9-01E7-B2DD-E37F3FF0D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9072"/>
                <a:ext cx="28" cy="531"/>
              </a:xfrm>
              <a:custGeom>
                <a:avLst/>
                <a:gdLst>
                  <a:gd name="T0" fmla="*/ 0 w 28"/>
                  <a:gd name="T1" fmla="*/ 531 h 531"/>
                  <a:gd name="T2" fmla="*/ 0 w 28"/>
                  <a:gd name="T3" fmla="*/ 0 h 531"/>
                  <a:gd name="T4" fmla="*/ 28 w 28"/>
                  <a:gd name="T5" fmla="*/ 0 h 531"/>
                  <a:gd name="T6" fmla="*/ 28 w 28"/>
                  <a:gd name="T7" fmla="*/ 499 h 531"/>
                  <a:gd name="T8" fmla="*/ 0 w 28"/>
                  <a:gd name="T9" fmla="*/ 531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31">
                    <a:moveTo>
                      <a:pt x="0" y="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99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2" name="Freeform 174">
                <a:extLst>
                  <a:ext uri="{FF2B5EF4-FFF2-40B4-BE49-F238E27FC236}">
                    <a16:creationId xmlns:a16="http://schemas.microsoft.com/office/drawing/2014/main" id="{23A1B45D-64A9-FC6F-E0C9-EE6AE7381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9072"/>
                <a:ext cx="24" cy="499"/>
              </a:xfrm>
              <a:custGeom>
                <a:avLst/>
                <a:gdLst>
                  <a:gd name="T0" fmla="*/ 0 w 24"/>
                  <a:gd name="T1" fmla="*/ 499 h 499"/>
                  <a:gd name="T2" fmla="*/ 0 w 24"/>
                  <a:gd name="T3" fmla="*/ 0 h 499"/>
                  <a:gd name="T4" fmla="*/ 24 w 24"/>
                  <a:gd name="T5" fmla="*/ 0 h 499"/>
                  <a:gd name="T6" fmla="*/ 24 w 24"/>
                  <a:gd name="T7" fmla="*/ 467 h 499"/>
                  <a:gd name="T8" fmla="*/ 0 w 24"/>
                  <a:gd name="T9" fmla="*/ 49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99">
                    <a:moveTo>
                      <a:pt x="0" y="49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67"/>
                    </a:lnTo>
                    <a:lnTo>
                      <a:pt x="0" y="499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3" name="Freeform 175">
                <a:extLst>
                  <a:ext uri="{FF2B5EF4-FFF2-40B4-BE49-F238E27FC236}">
                    <a16:creationId xmlns:a16="http://schemas.microsoft.com/office/drawing/2014/main" id="{B21BAEAF-73EB-8873-A3EA-836AF258F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9072"/>
                <a:ext cx="29" cy="467"/>
              </a:xfrm>
              <a:custGeom>
                <a:avLst/>
                <a:gdLst>
                  <a:gd name="T0" fmla="*/ 0 w 29"/>
                  <a:gd name="T1" fmla="*/ 467 h 467"/>
                  <a:gd name="T2" fmla="*/ 0 w 29"/>
                  <a:gd name="T3" fmla="*/ 0 h 467"/>
                  <a:gd name="T4" fmla="*/ 29 w 29"/>
                  <a:gd name="T5" fmla="*/ 0 h 467"/>
                  <a:gd name="T6" fmla="*/ 29 w 29"/>
                  <a:gd name="T7" fmla="*/ 435 h 467"/>
                  <a:gd name="T8" fmla="*/ 0 w 29"/>
                  <a:gd name="T9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67">
                    <a:moveTo>
                      <a:pt x="0" y="46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35"/>
                    </a:lnTo>
                    <a:lnTo>
                      <a:pt x="0" y="46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4" name="Freeform 176">
                <a:extLst>
                  <a:ext uri="{FF2B5EF4-FFF2-40B4-BE49-F238E27FC236}">
                    <a16:creationId xmlns:a16="http://schemas.microsoft.com/office/drawing/2014/main" id="{D6540F8D-12F6-24E5-9BFA-D9EECF1CF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8" y="9072"/>
                <a:ext cx="28" cy="435"/>
              </a:xfrm>
              <a:custGeom>
                <a:avLst/>
                <a:gdLst>
                  <a:gd name="T0" fmla="*/ 0 w 28"/>
                  <a:gd name="T1" fmla="*/ 435 h 435"/>
                  <a:gd name="T2" fmla="*/ 0 w 28"/>
                  <a:gd name="T3" fmla="*/ 0 h 435"/>
                  <a:gd name="T4" fmla="*/ 28 w 28"/>
                  <a:gd name="T5" fmla="*/ 0 h 435"/>
                  <a:gd name="T6" fmla="*/ 28 w 28"/>
                  <a:gd name="T7" fmla="*/ 398 h 435"/>
                  <a:gd name="T8" fmla="*/ 0 w 28"/>
                  <a:gd name="T9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435">
                    <a:moveTo>
                      <a:pt x="0" y="43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98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5" name="Freeform 177">
                <a:extLst>
                  <a:ext uri="{FF2B5EF4-FFF2-40B4-BE49-F238E27FC236}">
                    <a16:creationId xmlns:a16="http://schemas.microsoft.com/office/drawing/2014/main" id="{A887AF73-C232-0B22-186E-AD73C3926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6" y="9072"/>
                <a:ext cx="24" cy="398"/>
              </a:xfrm>
              <a:custGeom>
                <a:avLst/>
                <a:gdLst>
                  <a:gd name="T0" fmla="*/ 0 w 24"/>
                  <a:gd name="T1" fmla="*/ 398 h 398"/>
                  <a:gd name="T2" fmla="*/ 0 w 24"/>
                  <a:gd name="T3" fmla="*/ 0 h 398"/>
                  <a:gd name="T4" fmla="*/ 24 w 24"/>
                  <a:gd name="T5" fmla="*/ 0 h 398"/>
                  <a:gd name="T6" fmla="*/ 24 w 24"/>
                  <a:gd name="T7" fmla="*/ 366 h 398"/>
                  <a:gd name="T8" fmla="*/ 0 w 24"/>
                  <a:gd name="T9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8">
                    <a:moveTo>
                      <a:pt x="0" y="398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366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6" name="Freeform 178">
                <a:extLst>
                  <a:ext uri="{FF2B5EF4-FFF2-40B4-BE49-F238E27FC236}">
                    <a16:creationId xmlns:a16="http://schemas.microsoft.com/office/drawing/2014/main" id="{5D4132DD-08E0-4EA8-6368-8DFCB59ED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9072"/>
                <a:ext cx="28" cy="366"/>
              </a:xfrm>
              <a:custGeom>
                <a:avLst/>
                <a:gdLst>
                  <a:gd name="T0" fmla="*/ 0 w 28"/>
                  <a:gd name="T1" fmla="*/ 366 h 366"/>
                  <a:gd name="T2" fmla="*/ 0 w 28"/>
                  <a:gd name="T3" fmla="*/ 0 h 366"/>
                  <a:gd name="T4" fmla="*/ 28 w 28"/>
                  <a:gd name="T5" fmla="*/ 0 h 366"/>
                  <a:gd name="T6" fmla="*/ 28 w 28"/>
                  <a:gd name="T7" fmla="*/ 334 h 366"/>
                  <a:gd name="T8" fmla="*/ 0 w 28"/>
                  <a:gd name="T9" fmla="*/ 36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66">
                    <a:moveTo>
                      <a:pt x="0" y="3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34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7" name="Freeform 179">
                <a:extLst>
                  <a:ext uri="{FF2B5EF4-FFF2-40B4-BE49-F238E27FC236}">
                    <a16:creationId xmlns:a16="http://schemas.microsoft.com/office/drawing/2014/main" id="{CE66E751-539D-361C-AF40-5AA5F6F1E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9072"/>
                <a:ext cx="28" cy="334"/>
              </a:xfrm>
              <a:custGeom>
                <a:avLst/>
                <a:gdLst>
                  <a:gd name="T0" fmla="*/ 0 w 28"/>
                  <a:gd name="T1" fmla="*/ 334 h 334"/>
                  <a:gd name="T2" fmla="*/ 0 w 28"/>
                  <a:gd name="T3" fmla="*/ 0 h 334"/>
                  <a:gd name="T4" fmla="*/ 28 w 28"/>
                  <a:gd name="T5" fmla="*/ 0 h 334"/>
                  <a:gd name="T6" fmla="*/ 28 w 28"/>
                  <a:gd name="T7" fmla="*/ 302 h 334"/>
                  <a:gd name="T8" fmla="*/ 0 w 28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4">
                    <a:moveTo>
                      <a:pt x="0" y="33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02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8" name="Freeform 180">
                <a:extLst>
                  <a:ext uri="{FF2B5EF4-FFF2-40B4-BE49-F238E27FC236}">
                    <a16:creationId xmlns:a16="http://schemas.microsoft.com/office/drawing/2014/main" id="{981CC34B-0405-C10F-7322-EC4CCBDF3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" y="9072"/>
                <a:ext cx="29" cy="302"/>
              </a:xfrm>
              <a:custGeom>
                <a:avLst/>
                <a:gdLst>
                  <a:gd name="T0" fmla="*/ 0 w 29"/>
                  <a:gd name="T1" fmla="*/ 302 h 302"/>
                  <a:gd name="T2" fmla="*/ 0 w 29"/>
                  <a:gd name="T3" fmla="*/ 0 h 302"/>
                  <a:gd name="T4" fmla="*/ 29 w 29"/>
                  <a:gd name="T5" fmla="*/ 0 h 302"/>
                  <a:gd name="T6" fmla="*/ 29 w 29"/>
                  <a:gd name="T7" fmla="*/ 265 h 302"/>
                  <a:gd name="T8" fmla="*/ 0 w 29"/>
                  <a:gd name="T9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02">
                    <a:moveTo>
                      <a:pt x="0" y="30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65"/>
                    </a:lnTo>
                    <a:lnTo>
                      <a:pt x="0" y="302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9" name="Freeform 181">
                <a:extLst>
                  <a:ext uri="{FF2B5EF4-FFF2-40B4-BE49-F238E27FC236}">
                    <a16:creationId xmlns:a16="http://schemas.microsoft.com/office/drawing/2014/main" id="{FE0DBC7A-79BF-B06A-1886-DC1D5EE16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5" y="9072"/>
                <a:ext cx="24" cy="265"/>
              </a:xfrm>
              <a:custGeom>
                <a:avLst/>
                <a:gdLst>
                  <a:gd name="T0" fmla="*/ 0 w 24"/>
                  <a:gd name="T1" fmla="*/ 265 h 265"/>
                  <a:gd name="T2" fmla="*/ 0 w 24"/>
                  <a:gd name="T3" fmla="*/ 0 h 265"/>
                  <a:gd name="T4" fmla="*/ 24 w 24"/>
                  <a:gd name="T5" fmla="*/ 0 h 265"/>
                  <a:gd name="T6" fmla="*/ 24 w 24"/>
                  <a:gd name="T7" fmla="*/ 233 h 265"/>
                  <a:gd name="T8" fmla="*/ 0 w 24"/>
                  <a:gd name="T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5">
                    <a:moveTo>
                      <a:pt x="0" y="265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233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0" name="Freeform 182">
                <a:extLst>
                  <a:ext uri="{FF2B5EF4-FFF2-40B4-BE49-F238E27FC236}">
                    <a16:creationId xmlns:a16="http://schemas.microsoft.com/office/drawing/2014/main" id="{AD0E707A-BB4C-FDD8-75D3-B85CFA2C3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9072"/>
                <a:ext cx="28" cy="233"/>
              </a:xfrm>
              <a:custGeom>
                <a:avLst/>
                <a:gdLst>
                  <a:gd name="T0" fmla="*/ 0 w 28"/>
                  <a:gd name="T1" fmla="*/ 233 h 233"/>
                  <a:gd name="T2" fmla="*/ 0 w 28"/>
                  <a:gd name="T3" fmla="*/ 0 h 233"/>
                  <a:gd name="T4" fmla="*/ 28 w 28"/>
                  <a:gd name="T5" fmla="*/ 0 h 233"/>
                  <a:gd name="T6" fmla="*/ 28 w 28"/>
                  <a:gd name="T7" fmla="*/ 201 h 233"/>
                  <a:gd name="T8" fmla="*/ 0 w 28"/>
                  <a:gd name="T9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33">
                    <a:moveTo>
                      <a:pt x="0" y="233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1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1" name="Freeform 183">
                <a:extLst>
                  <a:ext uri="{FF2B5EF4-FFF2-40B4-BE49-F238E27FC236}">
                    <a16:creationId xmlns:a16="http://schemas.microsoft.com/office/drawing/2014/main" id="{95A56471-FAC2-09CB-04BE-5CA1E136D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7" y="9072"/>
                <a:ext cx="28" cy="201"/>
              </a:xfrm>
              <a:custGeom>
                <a:avLst/>
                <a:gdLst>
                  <a:gd name="T0" fmla="*/ 0 w 28"/>
                  <a:gd name="T1" fmla="*/ 201 h 201"/>
                  <a:gd name="T2" fmla="*/ 0 w 28"/>
                  <a:gd name="T3" fmla="*/ 0 h 201"/>
                  <a:gd name="T4" fmla="*/ 28 w 28"/>
                  <a:gd name="T5" fmla="*/ 0 h 201"/>
                  <a:gd name="T6" fmla="*/ 28 w 28"/>
                  <a:gd name="T7" fmla="*/ 169 h 201"/>
                  <a:gd name="T8" fmla="*/ 0 w 28"/>
                  <a:gd name="T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1">
                    <a:moveTo>
                      <a:pt x="0" y="2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9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2" name="Freeform 184">
                <a:extLst>
                  <a:ext uri="{FF2B5EF4-FFF2-40B4-BE49-F238E27FC236}">
                    <a16:creationId xmlns:a16="http://schemas.microsoft.com/office/drawing/2014/main" id="{80B1F83F-ECDD-3309-529D-BC492C9B4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5" y="9072"/>
                <a:ext cx="24" cy="169"/>
              </a:xfrm>
              <a:custGeom>
                <a:avLst/>
                <a:gdLst>
                  <a:gd name="T0" fmla="*/ 0 w 24"/>
                  <a:gd name="T1" fmla="*/ 169 h 169"/>
                  <a:gd name="T2" fmla="*/ 0 w 24"/>
                  <a:gd name="T3" fmla="*/ 0 h 169"/>
                  <a:gd name="T4" fmla="*/ 24 w 24"/>
                  <a:gd name="T5" fmla="*/ 0 h 169"/>
                  <a:gd name="T6" fmla="*/ 24 w 24"/>
                  <a:gd name="T7" fmla="*/ 132 h 169"/>
                  <a:gd name="T8" fmla="*/ 0 w 24"/>
                  <a:gd name="T9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9">
                    <a:moveTo>
                      <a:pt x="0" y="16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32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3" name="Freeform 185">
                <a:extLst>
                  <a:ext uri="{FF2B5EF4-FFF2-40B4-BE49-F238E27FC236}">
                    <a16:creationId xmlns:a16="http://schemas.microsoft.com/office/drawing/2014/main" id="{6062816D-2798-3E97-7A0E-628BED00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9072"/>
                <a:ext cx="29" cy="132"/>
              </a:xfrm>
              <a:custGeom>
                <a:avLst/>
                <a:gdLst>
                  <a:gd name="T0" fmla="*/ 0 w 29"/>
                  <a:gd name="T1" fmla="*/ 132 h 132"/>
                  <a:gd name="T2" fmla="*/ 0 w 29"/>
                  <a:gd name="T3" fmla="*/ 0 h 132"/>
                  <a:gd name="T4" fmla="*/ 29 w 29"/>
                  <a:gd name="T5" fmla="*/ 0 h 132"/>
                  <a:gd name="T6" fmla="*/ 29 w 29"/>
                  <a:gd name="T7" fmla="*/ 100 h 132"/>
                  <a:gd name="T8" fmla="*/ 0 w 29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2">
                    <a:moveTo>
                      <a:pt x="0" y="1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00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4" name="Freeform 186">
                <a:extLst>
                  <a:ext uri="{FF2B5EF4-FFF2-40B4-BE49-F238E27FC236}">
                    <a16:creationId xmlns:a16="http://schemas.microsoft.com/office/drawing/2014/main" id="{80A0B023-CC75-E902-A0DE-C8DED2791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9072"/>
                <a:ext cx="28" cy="100"/>
              </a:xfrm>
              <a:custGeom>
                <a:avLst/>
                <a:gdLst>
                  <a:gd name="T0" fmla="*/ 0 w 28"/>
                  <a:gd name="T1" fmla="*/ 100 h 100"/>
                  <a:gd name="T2" fmla="*/ 0 w 28"/>
                  <a:gd name="T3" fmla="*/ 0 h 100"/>
                  <a:gd name="T4" fmla="*/ 28 w 28"/>
                  <a:gd name="T5" fmla="*/ 0 h 100"/>
                  <a:gd name="T6" fmla="*/ 28 w 28"/>
                  <a:gd name="T7" fmla="*/ 68 h 100"/>
                  <a:gd name="T8" fmla="*/ 0 w 28"/>
                  <a:gd name="T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0">
                    <a:moveTo>
                      <a:pt x="0" y="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8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5" name="Freeform 187">
                <a:extLst>
                  <a:ext uri="{FF2B5EF4-FFF2-40B4-BE49-F238E27FC236}">
                    <a16:creationId xmlns:a16="http://schemas.microsoft.com/office/drawing/2014/main" id="{2547DB7E-C291-592B-A7A1-7467C4F98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9072"/>
                <a:ext cx="28" cy="68"/>
              </a:xfrm>
              <a:custGeom>
                <a:avLst/>
                <a:gdLst>
                  <a:gd name="T0" fmla="*/ 0 w 28"/>
                  <a:gd name="T1" fmla="*/ 68 h 68"/>
                  <a:gd name="T2" fmla="*/ 0 w 28"/>
                  <a:gd name="T3" fmla="*/ 0 h 68"/>
                  <a:gd name="T4" fmla="*/ 28 w 28"/>
                  <a:gd name="T5" fmla="*/ 0 h 68"/>
                  <a:gd name="T6" fmla="*/ 28 w 28"/>
                  <a:gd name="T7" fmla="*/ 36 h 68"/>
                  <a:gd name="T8" fmla="*/ 0 w 2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8">
                    <a:moveTo>
                      <a:pt x="0" y="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6" name="Freeform 188">
                <a:extLst>
                  <a:ext uri="{FF2B5EF4-FFF2-40B4-BE49-F238E27FC236}">
                    <a16:creationId xmlns:a16="http://schemas.microsoft.com/office/drawing/2014/main" id="{2CD21F06-F22C-C9BA-ECE3-6C6873907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4" y="9072"/>
                <a:ext cx="24" cy="36"/>
              </a:xfrm>
              <a:custGeom>
                <a:avLst/>
                <a:gdLst>
                  <a:gd name="T0" fmla="*/ 0 w 24"/>
                  <a:gd name="T1" fmla="*/ 36 h 36"/>
                  <a:gd name="T2" fmla="*/ 0 w 24"/>
                  <a:gd name="T3" fmla="*/ 0 h 36"/>
                  <a:gd name="T4" fmla="*/ 24 w 24"/>
                  <a:gd name="T5" fmla="*/ 0 h 36"/>
                  <a:gd name="T6" fmla="*/ 0 w 24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36">
                    <a:moveTo>
                      <a:pt x="0" y="36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7" name="Freeform 189">
                <a:extLst>
                  <a:ext uri="{FF2B5EF4-FFF2-40B4-BE49-F238E27FC236}">
                    <a16:creationId xmlns:a16="http://schemas.microsoft.com/office/drawing/2014/main" id="{C8CEDB3B-334A-07D1-38FC-AAC42BAF7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0" y="8604"/>
                <a:ext cx="189" cy="472"/>
              </a:xfrm>
              <a:custGeom>
                <a:avLst/>
                <a:gdLst>
                  <a:gd name="T0" fmla="*/ 93 w 189"/>
                  <a:gd name="T1" fmla="*/ 0 h 472"/>
                  <a:gd name="T2" fmla="*/ 0 w 189"/>
                  <a:gd name="T3" fmla="*/ 93 h 472"/>
                  <a:gd name="T4" fmla="*/ 0 w 189"/>
                  <a:gd name="T5" fmla="*/ 472 h 472"/>
                  <a:gd name="T6" fmla="*/ 189 w 189"/>
                  <a:gd name="T7" fmla="*/ 472 h 472"/>
                  <a:gd name="T8" fmla="*/ 189 w 189"/>
                  <a:gd name="T9" fmla="*/ 93 h 472"/>
                  <a:gd name="T10" fmla="*/ 93 w 189"/>
                  <a:gd name="T11" fmla="*/ 189 h 472"/>
                  <a:gd name="T12" fmla="*/ 93 w 189"/>
                  <a:gd name="T13" fmla="*/ 0 h 472"/>
                  <a:gd name="T14" fmla="*/ 0 w 189"/>
                  <a:gd name="T15" fmla="*/ 0 h 472"/>
                  <a:gd name="T16" fmla="*/ 0 w 189"/>
                  <a:gd name="T17" fmla="*/ 93 h 472"/>
                  <a:gd name="T18" fmla="*/ 93 w 189"/>
                  <a:gd name="T19" fmla="*/ 0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72">
                    <a:moveTo>
                      <a:pt x="93" y="0"/>
                    </a:moveTo>
                    <a:lnTo>
                      <a:pt x="0" y="93"/>
                    </a:lnTo>
                    <a:lnTo>
                      <a:pt x="0" y="472"/>
                    </a:lnTo>
                    <a:lnTo>
                      <a:pt x="189" y="472"/>
                    </a:lnTo>
                    <a:lnTo>
                      <a:pt x="189" y="93"/>
                    </a:lnTo>
                    <a:lnTo>
                      <a:pt x="93" y="189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8" name="Freeform 190">
                <a:extLst>
                  <a:ext uri="{FF2B5EF4-FFF2-40B4-BE49-F238E27FC236}">
                    <a16:creationId xmlns:a16="http://schemas.microsoft.com/office/drawing/2014/main" id="{27737A42-B872-5461-F131-0501CFB59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8604"/>
                <a:ext cx="507" cy="189"/>
              </a:xfrm>
              <a:custGeom>
                <a:avLst/>
                <a:gdLst>
                  <a:gd name="T0" fmla="*/ 507 w 507"/>
                  <a:gd name="T1" fmla="*/ 93 h 189"/>
                  <a:gd name="T2" fmla="*/ 415 w 507"/>
                  <a:gd name="T3" fmla="*/ 0 h 189"/>
                  <a:gd name="T4" fmla="*/ 0 w 507"/>
                  <a:gd name="T5" fmla="*/ 0 h 189"/>
                  <a:gd name="T6" fmla="*/ 0 w 507"/>
                  <a:gd name="T7" fmla="*/ 189 h 189"/>
                  <a:gd name="T8" fmla="*/ 415 w 507"/>
                  <a:gd name="T9" fmla="*/ 189 h 189"/>
                  <a:gd name="T10" fmla="*/ 318 w 507"/>
                  <a:gd name="T11" fmla="*/ 93 h 189"/>
                  <a:gd name="T12" fmla="*/ 507 w 507"/>
                  <a:gd name="T13" fmla="*/ 93 h 189"/>
                  <a:gd name="T14" fmla="*/ 507 w 507"/>
                  <a:gd name="T15" fmla="*/ 0 h 189"/>
                  <a:gd name="T16" fmla="*/ 415 w 507"/>
                  <a:gd name="T17" fmla="*/ 0 h 189"/>
                  <a:gd name="T18" fmla="*/ 507 w 50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7" h="189">
                    <a:moveTo>
                      <a:pt x="507" y="93"/>
                    </a:moveTo>
                    <a:lnTo>
                      <a:pt x="415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15" y="189"/>
                    </a:lnTo>
                    <a:lnTo>
                      <a:pt x="318" y="93"/>
                    </a:lnTo>
                    <a:lnTo>
                      <a:pt x="507" y="93"/>
                    </a:lnTo>
                    <a:lnTo>
                      <a:pt x="507" y="0"/>
                    </a:lnTo>
                    <a:lnTo>
                      <a:pt x="415" y="0"/>
                    </a:lnTo>
                    <a:lnTo>
                      <a:pt x="507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9" name="Freeform 191">
                <a:extLst>
                  <a:ext uri="{FF2B5EF4-FFF2-40B4-BE49-F238E27FC236}">
                    <a16:creationId xmlns:a16="http://schemas.microsoft.com/office/drawing/2014/main" id="{349AA46D-6D35-F1D6-CF79-F1CCB3853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8697"/>
                <a:ext cx="189" cy="1898"/>
              </a:xfrm>
              <a:custGeom>
                <a:avLst/>
                <a:gdLst>
                  <a:gd name="T0" fmla="*/ 97 w 189"/>
                  <a:gd name="T1" fmla="*/ 1708 h 1898"/>
                  <a:gd name="T2" fmla="*/ 189 w 189"/>
                  <a:gd name="T3" fmla="*/ 1805 h 1898"/>
                  <a:gd name="T4" fmla="*/ 189 w 189"/>
                  <a:gd name="T5" fmla="*/ 0 h 1898"/>
                  <a:gd name="T6" fmla="*/ 0 w 189"/>
                  <a:gd name="T7" fmla="*/ 0 h 1898"/>
                  <a:gd name="T8" fmla="*/ 0 w 189"/>
                  <a:gd name="T9" fmla="*/ 1805 h 1898"/>
                  <a:gd name="T10" fmla="*/ 97 w 189"/>
                  <a:gd name="T11" fmla="*/ 1898 h 1898"/>
                  <a:gd name="T12" fmla="*/ 0 w 189"/>
                  <a:gd name="T13" fmla="*/ 1805 h 1898"/>
                  <a:gd name="T14" fmla="*/ 0 w 189"/>
                  <a:gd name="T15" fmla="*/ 1898 h 1898"/>
                  <a:gd name="T16" fmla="*/ 97 w 189"/>
                  <a:gd name="T17" fmla="*/ 1898 h 1898"/>
                  <a:gd name="T18" fmla="*/ 97 w 189"/>
                  <a:gd name="T19" fmla="*/ 1708 h 1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98">
                    <a:moveTo>
                      <a:pt x="97" y="1708"/>
                    </a:moveTo>
                    <a:lnTo>
                      <a:pt x="189" y="180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805"/>
                    </a:lnTo>
                    <a:lnTo>
                      <a:pt x="97" y="1898"/>
                    </a:lnTo>
                    <a:lnTo>
                      <a:pt x="0" y="1805"/>
                    </a:lnTo>
                    <a:lnTo>
                      <a:pt x="0" y="1898"/>
                    </a:lnTo>
                    <a:lnTo>
                      <a:pt x="97" y="1898"/>
                    </a:lnTo>
                    <a:lnTo>
                      <a:pt x="97" y="17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0" name="Freeform 192">
                <a:extLst>
                  <a:ext uri="{FF2B5EF4-FFF2-40B4-BE49-F238E27FC236}">
                    <a16:creationId xmlns:a16="http://schemas.microsoft.com/office/drawing/2014/main" id="{800462C3-3775-126C-A7F6-3F3B39446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405"/>
                <a:ext cx="600" cy="190"/>
              </a:xfrm>
              <a:custGeom>
                <a:avLst/>
                <a:gdLst>
                  <a:gd name="T0" fmla="*/ 411 w 600"/>
                  <a:gd name="T1" fmla="*/ 97 h 190"/>
                  <a:gd name="T2" fmla="*/ 503 w 600"/>
                  <a:gd name="T3" fmla="*/ 0 h 190"/>
                  <a:gd name="T4" fmla="*/ 0 w 600"/>
                  <a:gd name="T5" fmla="*/ 0 h 190"/>
                  <a:gd name="T6" fmla="*/ 0 w 600"/>
                  <a:gd name="T7" fmla="*/ 190 h 190"/>
                  <a:gd name="T8" fmla="*/ 503 w 600"/>
                  <a:gd name="T9" fmla="*/ 190 h 190"/>
                  <a:gd name="T10" fmla="*/ 600 w 600"/>
                  <a:gd name="T11" fmla="*/ 97 h 190"/>
                  <a:gd name="T12" fmla="*/ 503 w 600"/>
                  <a:gd name="T13" fmla="*/ 190 h 190"/>
                  <a:gd name="T14" fmla="*/ 600 w 600"/>
                  <a:gd name="T15" fmla="*/ 190 h 190"/>
                  <a:gd name="T16" fmla="*/ 600 w 600"/>
                  <a:gd name="T17" fmla="*/ 97 h 190"/>
                  <a:gd name="T18" fmla="*/ 411 w 600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90">
                    <a:moveTo>
                      <a:pt x="411" y="97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3" y="190"/>
                    </a:lnTo>
                    <a:lnTo>
                      <a:pt x="600" y="97"/>
                    </a:lnTo>
                    <a:lnTo>
                      <a:pt x="503" y="190"/>
                    </a:lnTo>
                    <a:lnTo>
                      <a:pt x="600" y="190"/>
                    </a:lnTo>
                    <a:lnTo>
                      <a:pt x="600" y="97"/>
                    </a:lnTo>
                    <a:lnTo>
                      <a:pt x="411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1" name="Freeform 193">
                <a:extLst>
                  <a:ext uri="{FF2B5EF4-FFF2-40B4-BE49-F238E27FC236}">
                    <a16:creationId xmlns:a16="http://schemas.microsoft.com/office/drawing/2014/main" id="{9EF0FF8D-F4C8-D769-0BC9-EF18E2B8C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7726"/>
                <a:ext cx="189" cy="2776"/>
              </a:xfrm>
              <a:custGeom>
                <a:avLst/>
                <a:gdLst>
                  <a:gd name="T0" fmla="*/ 92 w 189"/>
                  <a:gd name="T1" fmla="*/ 189 h 2776"/>
                  <a:gd name="T2" fmla="*/ 0 w 189"/>
                  <a:gd name="T3" fmla="*/ 92 h 2776"/>
                  <a:gd name="T4" fmla="*/ 0 w 189"/>
                  <a:gd name="T5" fmla="*/ 2776 h 2776"/>
                  <a:gd name="T6" fmla="*/ 189 w 189"/>
                  <a:gd name="T7" fmla="*/ 2776 h 2776"/>
                  <a:gd name="T8" fmla="*/ 189 w 189"/>
                  <a:gd name="T9" fmla="*/ 92 h 2776"/>
                  <a:gd name="T10" fmla="*/ 92 w 189"/>
                  <a:gd name="T11" fmla="*/ 0 h 2776"/>
                  <a:gd name="T12" fmla="*/ 189 w 189"/>
                  <a:gd name="T13" fmla="*/ 92 h 2776"/>
                  <a:gd name="T14" fmla="*/ 189 w 189"/>
                  <a:gd name="T15" fmla="*/ 0 h 2776"/>
                  <a:gd name="T16" fmla="*/ 92 w 189"/>
                  <a:gd name="T17" fmla="*/ 0 h 2776"/>
                  <a:gd name="T18" fmla="*/ 92 w 189"/>
                  <a:gd name="T19" fmla="*/ 189 h 2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76">
                    <a:moveTo>
                      <a:pt x="92" y="189"/>
                    </a:moveTo>
                    <a:lnTo>
                      <a:pt x="0" y="92"/>
                    </a:lnTo>
                    <a:lnTo>
                      <a:pt x="0" y="2776"/>
                    </a:lnTo>
                    <a:lnTo>
                      <a:pt x="189" y="2776"/>
                    </a:lnTo>
                    <a:lnTo>
                      <a:pt x="189" y="92"/>
                    </a:lnTo>
                    <a:lnTo>
                      <a:pt x="92" y="0"/>
                    </a:lnTo>
                    <a:lnTo>
                      <a:pt x="189" y="92"/>
                    </a:lnTo>
                    <a:lnTo>
                      <a:pt x="189" y="0"/>
                    </a:lnTo>
                    <a:lnTo>
                      <a:pt x="92" y="0"/>
                    </a:lnTo>
                    <a:lnTo>
                      <a:pt x="92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2" name="Freeform 194">
                <a:extLst>
                  <a:ext uri="{FF2B5EF4-FFF2-40B4-BE49-F238E27FC236}">
                    <a16:creationId xmlns:a16="http://schemas.microsoft.com/office/drawing/2014/main" id="{52D6294C-B145-9F83-47F6-FA20955B8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726"/>
                <a:ext cx="600" cy="189"/>
              </a:xfrm>
              <a:custGeom>
                <a:avLst/>
                <a:gdLst>
                  <a:gd name="T0" fmla="*/ 189 w 600"/>
                  <a:gd name="T1" fmla="*/ 92 h 189"/>
                  <a:gd name="T2" fmla="*/ 97 w 600"/>
                  <a:gd name="T3" fmla="*/ 189 h 189"/>
                  <a:gd name="T4" fmla="*/ 600 w 600"/>
                  <a:gd name="T5" fmla="*/ 189 h 189"/>
                  <a:gd name="T6" fmla="*/ 600 w 600"/>
                  <a:gd name="T7" fmla="*/ 0 h 189"/>
                  <a:gd name="T8" fmla="*/ 97 w 600"/>
                  <a:gd name="T9" fmla="*/ 0 h 189"/>
                  <a:gd name="T10" fmla="*/ 0 w 600"/>
                  <a:gd name="T11" fmla="*/ 92 h 189"/>
                  <a:gd name="T12" fmla="*/ 97 w 600"/>
                  <a:gd name="T13" fmla="*/ 0 h 189"/>
                  <a:gd name="T14" fmla="*/ 0 w 600"/>
                  <a:gd name="T15" fmla="*/ 0 h 189"/>
                  <a:gd name="T16" fmla="*/ 0 w 600"/>
                  <a:gd name="T17" fmla="*/ 92 h 189"/>
                  <a:gd name="T18" fmla="*/ 189 w 600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0" y="189"/>
                    </a:lnTo>
                    <a:lnTo>
                      <a:pt x="600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3" name="Freeform 195">
                <a:extLst>
                  <a:ext uri="{FF2B5EF4-FFF2-40B4-BE49-F238E27FC236}">
                    <a16:creationId xmlns:a16="http://schemas.microsoft.com/office/drawing/2014/main" id="{FB6CB373-3194-576E-230F-D914A492C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818"/>
                <a:ext cx="189" cy="464"/>
              </a:xfrm>
              <a:custGeom>
                <a:avLst/>
                <a:gdLst>
                  <a:gd name="T0" fmla="*/ 97 w 189"/>
                  <a:gd name="T1" fmla="*/ 464 h 464"/>
                  <a:gd name="T2" fmla="*/ 189 w 189"/>
                  <a:gd name="T3" fmla="*/ 371 h 464"/>
                  <a:gd name="T4" fmla="*/ 189 w 189"/>
                  <a:gd name="T5" fmla="*/ 0 h 464"/>
                  <a:gd name="T6" fmla="*/ 0 w 189"/>
                  <a:gd name="T7" fmla="*/ 0 h 464"/>
                  <a:gd name="T8" fmla="*/ 0 w 189"/>
                  <a:gd name="T9" fmla="*/ 371 h 464"/>
                  <a:gd name="T10" fmla="*/ 97 w 189"/>
                  <a:gd name="T11" fmla="*/ 274 h 464"/>
                  <a:gd name="T12" fmla="*/ 97 w 189"/>
                  <a:gd name="T13" fmla="*/ 464 h 464"/>
                  <a:gd name="T14" fmla="*/ 189 w 189"/>
                  <a:gd name="T15" fmla="*/ 464 h 464"/>
                  <a:gd name="T16" fmla="*/ 189 w 189"/>
                  <a:gd name="T17" fmla="*/ 371 h 464"/>
                  <a:gd name="T18" fmla="*/ 97 w 189"/>
                  <a:gd name="T19" fmla="*/ 464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64">
                    <a:moveTo>
                      <a:pt x="97" y="464"/>
                    </a:moveTo>
                    <a:lnTo>
                      <a:pt x="189" y="371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371"/>
                    </a:lnTo>
                    <a:lnTo>
                      <a:pt x="97" y="274"/>
                    </a:lnTo>
                    <a:lnTo>
                      <a:pt x="97" y="464"/>
                    </a:lnTo>
                    <a:lnTo>
                      <a:pt x="189" y="464"/>
                    </a:lnTo>
                    <a:lnTo>
                      <a:pt x="189" y="371"/>
                    </a:lnTo>
                    <a:lnTo>
                      <a:pt x="97" y="4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4" name="Freeform 196">
                <a:extLst>
                  <a:ext uri="{FF2B5EF4-FFF2-40B4-BE49-F238E27FC236}">
                    <a16:creationId xmlns:a16="http://schemas.microsoft.com/office/drawing/2014/main" id="{F02EAE4C-09D8-648B-65F4-B717F9494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8092"/>
                <a:ext cx="512" cy="190"/>
              </a:xfrm>
              <a:custGeom>
                <a:avLst/>
                <a:gdLst>
                  <a:gd name="T0" fmla="*/ 0 w 512"/>
                  <a:gd name="T1" fmla="*/ 97 h 190"/>
                  <a:gd name="T2" fmla="*/ 97 w 512"/>
                  <a:gd name="T3" fmla="*/ 190 h 190"/>
                  <a:gd name="T4" fmla="*/ 512 w 512"/>
                  <a:gd name="T5" fmla="*/ 190 h 190"/>
                  <a:gd name="T6" fmla="*/ 512 w 512"/>
                  <a:gd name="T7" fmla="*/ 0 h 190"/>
                  <a:gd name="T8" fmla="*/ 97 w 512"/>
                  <a:gd name="T9" fmla="*/ 0 h 190"/>
                  <a:gd name="T10" fmla="*/ 189 w 512"/>
                  <a:gd name="T11" fmla="*/ 97 h 190"/>
                  <a:gd name="T12" fmla="*/ 0 w 512"/>
                  <a:gd name="T13" fmla="*/ 97 h 190"/>
                  <a:gd name="T14" fmla="*/ 0 w 512"/>
                  <a:gd name="T15" fmla="*/ 190 h 190"/>
                  <a:gd name="T16" fmla="*/ 97 w 512"/>
                  <a:gd name="T17" fmla="*/ 190 h 190"/>
                  <a:gd name="T18" fmla="*/ 0 w 512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190">
                    <a:moveTo>
                      <a:pt x="0" y="97"/>
                    </a:moveTo>
                    <a:lnTo>
                      <a:pt x="97" y="190"/>
                    </a:lnTo>
                    <a:lnTo>
                      <a:pt x="512" y="190"/>
                    </a:lnTo>
                    <a:lnTo>
                      <a:pt x="512" y="0"/>
                    </a:lnTo>
                    <a:lnTo>
                      <a:pt x="97" y="0"/>
                    </a:lnTo>
                    <a:lnTo>
                      <a:pt x="189" y="97"/>
                    </a:lnTo>
                    <a:lnTo>
                      <a:pt x="0" y="97"/>
                    </a:lnTo>
                    <a:lnTo>
                      <a:pt x="0" y="190"/>
                    </a:lnTo>
                    <a:lnTo>
                      <a:pt x="97" y="190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5" name="Freeform 197">
                <a:extLst>
                  <a:ext uri="{FF2B5EF4-FFF2-40B4-BE49-F238E27FC236}">
                    <a16:creationId xmlns:a16="http://schemas.microsoft.com/office/drawing/2014/main" id="{250F14A4-B8BC-82A9-D897-E0354F416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7722"/>
                <a:ext cx="193" cy="467"/>
              </a:xfrm>
              <a:custGeom>
                <a:avLst/>
                <a:gdLst>
                  <a:gd name="T0" fmla="*/ 97 w 193"/>
                  <a:gd name="T1" fmla="*/ 189 h 467"/>
                  <a:gd name="T2" fmla="*/ 4 w 193"/>
                  <a:gd name="T3" fmla="*/ 92 h 467"/>
                  <a:gd name="T4" fmla="*/ 0 w 193"/>
                  <a:gd name="T5" fmla="*/ 467 h 467"/>
                  <a:gd name="T6" fmla="*/ 189 w 193"/>
                  <a:gd name="T7" fmla="*/ 467 h 467"/>
                  <a:gd name="T8" fmla="*/ 193 w 193"/>
                  <a:gd name="T9" fmla="*/ 92 h 467"/>
                  <a:gd name="T10" fmla="*/ 97 w 193"/>
                  <a:gd name="T11" fmla="*/ 0 h 467"/>
                  <a:gd name="T12" fmla="*/ 193 w 193"/>
                  <a:gd name="T13" fmla="*/ 92 h 467"/>
                  <a:gd name="T14" fmla="*/ 193 w 193"/>
                  <a:gd name="T15" fmla="*/ 0 h 467"/>
                  <a:gd name="T16" fmla="*/ 97 w 193"/>
                  <a:gd name="T17" fmla="*/ 0 h 467"/>
                  <a:gd name="T18" fmla="*/ 97 w 193"/>
                  <a:gd name="T19" fmla="*/ 189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3" h="467">
                    <a:moveTo>
                      <a:pt x="97" y="189"/>
                    </a:moveTo>
                    <a:lnTo>
                      <a:pt x="4" y="92"/>
                    </a:lnTo>
                    <a:lnTo>
                      <a:pt x="0" y="467"/>
                    </a:lnTo>
                    <a:lnTo>
                      <a:pt x="189" y="467"/>
                    </a:lnTo>
                    <a:lnTo>
                      <a:pt x="193" y="92"/>
                    </a:lnTo>
                    <a:lnTo>
                      <a:pt x="97" y="0"/>
                    </a:lnTo>
                    <a:lnTo>
                      <a:pt x="193" y="92"/>
                    </a:lnTo>
                    <a:lnTo>
                      <a:pt x="193" y="0"/>
                    </a:lnTo>
                    <a:lnTo>
                      <a:pt x="97" y="0"/>
                    </a:lnTo>
                    <a:lnTo>
                      <a:pt x="97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6" name="Freeform 198">
                <a:extLst>
                  <a:ext uri="{FF2B5EF4-FFF2-40B4-BE49-F238E27FC236}">
                    <a16:creationId xmlns:a16="http://schemas.microsoft.com/office/drawing/2014/main" id="{BA5B2440-322B-0AF1-FC53-0E5BB3C99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722"/>
                <a:ext cx="605" cy="189"/>
              </a:xfrm>
              <a:custGeom>
                <a:avLst/>
                <a:gdLst>
                  <a:gd name="T0" fmla="*/ 189 w 605"/>
                  <a:gd name="T1" fmla="*/ 92 h 189"/>
                  <a:gd name="T2" fmla="*/ 97 w 605"/>
                  <a:gd name="T3" fmla="*/ 189 h 189"/>
                  <a:gd name="T4" fmla="*/ 605 w 605"/>
                  <a:gd name="T5" fmla="*/ 189 h 189"/>
                  <a:gd name="T6" fmla="*/ 605 w 605"/>
                  <a:gd name="T7" fmla="*/ 0 h 189"/>
                  <a:gd name="T8" fmla="*/ 97 w 605"/>
                  <a:gd name="T9" fmla="*/ 0 h 189"/>
                  <a:gd name="T10" fmla="*/ 0 w 605"/>
                  <a:gd name="T11" fmla="*/ 92 h 189"/>
                  <a:gd name="T12" fmla="*/ 97 w 605"/>
                  <a:gd name="T13" fmla="*/ 0 h 189"/>
                  <a:gd name="T14" fmla="*/ 0 w 605"/>
                  <a:gd name="T15" fmla="*/ 0 h 189"/>
                  <a:gd name="T16" fmla="*/ 0 w 605"/>
                  <a:gd name="T17" fmla="*/ 92 h 189"/>
                  <a:gd name="T18" fmla="*/ 189 w 605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5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5" y="189"/>
                    </a:lnTo>
                    <a:lnTo>
                      <a:pt x="605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7" name="Freeform 199">
                <a:extLst>
                  <a:ext uri="{FF2B5EF4-FFF2-40B4-BE49-F238E27FC236}">
                    <a16:creationId xmlns:a16="http://schemas.microsoft.com/office/drawing/2014/main" id="{1B478560-57D6-EC2B-E422-7DE2D71D5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814"/>
                <a:ext cx="189" cy="2716"/>
              </a:xfrm>
              <a:custGeom>
                <a:avLst/>
                <a:gdLst>
                  <a:gd name="T0" fmla="*/ 4 w 189"/>
                  <a:gd name="T1" fmla="*/ 2088 h 2716"/>
                  <a:gd name="T2" fmla="*/ 189 w 189"/>
                  <a:gd name="T3" fmla="*/ 2116 h 2716"/>
                  <a:gd name="T4" fmla="*/ 189 w 189"/>
                  <a:gd name="T5" fmla="*/ 0 h 2716"/>
                  <a:gd name="T6" fmla="*/ 0 w 189"/>
                  <a:gd name="T7" fmla="*/ 0 h 2716"/>
                  <a:gd name="T8" fmla="*/ 0 w 189"/>
                  <a:gd name="T9" fmla="*/ 2116 h 2716"/>
                  <a:gd name="T10" fmla="*/ 185 w 189"/>
                  <a:gd name="T11" fmla="*/ 2144 h 2716"/>
                  <a:gd name="T12" fmla="*/ 0 w 189"/>
                  <a:gd name="T13" fmla="*/ 2116 h 2716"/>
                  <a:gd name="T14" fmla="*/ 0 w 189"/>
                  <a:gd name="T15" fmla="*/ 2716 h 2716"/>
                  <a:gd name="T16" fmla="*/ 185 w 189"/>
                  <a:gd name="T17" fmla="*/ 2144 h 2716"/>
                  <a:gd name="T18" fmla="*/ 4 w 189"/>
                  <a:gd name="T19" fmla="*/ 2088 h 2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16">
                    <a:moveTo>
                      <a:pt x="4" y="2088"/>
                    </a:moveTo>
                    <a:lnTo>
                      <a:pt x="189" y="2116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2116"/>
                    </a:lnTo>
                    <a:lnTo>
                      <a:pt x="185" y="2144"/>
                    </a:lnTo>
                    <a:lnTo>
                      <a:pt x="0" y="2116"/>
                    </a:lnTo>
                    <a:lnTo>
                      <a:pt x="0" y="2716"/>
                    </a:lnTo>
                    <a:lnTo>
                      <a:pt x="185" y="2144"/>
                    </a:lnTo>
                    <a:lnTo>
                      <a:pt x="4" y="20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8" name="Freeform 200">
                <a:extLst>
                  <a:ext uri="{FF2B5EF4-FFF2-40B4-BE49-F238E27FC236}">
                    <a16:creationId xmlns:a16="http://schemas.microsoft.com/office/drawing/2014/main" id="{ACAF5031-1923-55F4-3EA4-796030A08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2" y="9011"/>
                <a:ext cx="697" cy="947"/>
              </a:xfrm>
              <a:custGeom>
                <a:avLst/>
                <a:gdLst>
                  <a:gd name="T0" fmla="*/ 508 w 697"/>
                  <a:gd name="T1" fmla="*/ 65 h 947"/>
                  <a:gd name="T2" fmla="*/ 536 w 697"/>
                  <a:gd name="T3" fmla="*/ 0 h 947"/>
                  <a:gd name="T4" fmla="*/ 447 w 697"/>
                  <a:gd name="T5" fmla="*/ 93 h 947"/>
                  <a:gd name="T6" fmla="*/ 363 w 697"/>
                  <a:gd name="T7" fmla="*/ 193 h 947"/>
                  <a:gd name="T8" fmla="*/ 286 w 697"/>
                  <a:gd name="T9" fmla="*/ 298 h 947"/>
                  <a:gd name="T10" fmla="*/ 218 w 697"/>
                  <a:gd name="T11" fmla="*/ 407 h 947"/>
                  <a:gd name="T12" fmla="*/ 153 w 697"/>
                  <a:gd name="T13" fmla="*/ 524 h 947"/>
                  <a:gd name="T14" fmla="*/ 97 w 697"/>
                  <a:gd name="T15" fmla="*/ 641 h 947"/>
                  <a:gd name="T16" fmla="*/ 44 w 697"/>
                  <a:gd name="T17" fmla="*/ 766 h 947"/>
                  <a:gd name="T18" fmla="*/ 0 w 697"/>
                  <a:gd name="T19" fmla="*/ 891 h 947"/>
                  <a:gd name="T20" fmla="*/ 181 w 697"/>
                  <a:gd name="T21" fmla="*/ 947 h 947"/>
                  <a:gd name="T22" fmla="*/ 222 w 697"/>
                  <a:gd name="T23" fmla="*/ 830 h 947"/>
                  <a:gd name="T24" fmla="*/ 266 w 697"/>
                  <a:gd name="T25" fmla="*/ 717 h 947"/>
                  <a:gd name="T26" fmla="*/ 322 w 697"/>
                  <a:gd name="T27" fmla="*/ 608 h 947"/>
                  <a:gd name="T28" fmla="*/ 379 w 697"/>
                  <a:gd name="T29" fmla="*/ 504 h 947"/>
                  <a:gd name="T30" fmla="*/ 443 w 697"/>
                  <a:gd name="T31" fmla="*/ 403 h 947"/>
                  <a:gd name="T32" fmla="*/ 512 w 697"/>
                  <a:gd name="T33" fmla="*/ 310 h 947"/>
                  <a:gd name="T34" fmla="*/ 588 w 697"/>
                  <a:gd name="T35" fmla="*/ 218 h 947"/>
                  <a:gd name="T36" fmla="*/ 669 w 697"/>
                  <a:gd name="T37" fmla="*/ 133 h 947"/>
                  <a:gd name="T38" fmla="*/ 697 w 697"/>
                  <a:gd name="T39" fmla="*/ 65 h 947"/>
                  <a:gd name="T40" fmla="*/ 669 w 697"/>
                  <a:gd name="T41" fmla="*/ 133 h 947"/>
                  <a:gd name="T42" fmla="*/ 697 w 697"/>
                  <a:gd name="T43" fmla="*/ 105 h 947"/>
                  <a:gd name="T44" fmla="*/ 697 w 697"/>
                  <a:gd name="T45" fmla="*/ 65 h 947"/>
                  <a:gd name="T46" fmla="*/ 508 w 697"/>
                  <a:gd name="T47" fmla="*/ 65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7" h="947">
                    <a:moveTo>
                      <a:pt x="508" y="65"/>
                    </a:moveTo>
                    <a:lnTo>
                      <a:pt x="536" y="0"/>
                    </a:lnTo>
                    <a:lnTo>
                      <a:pt x="447" y="93"/>
                    </a:lnTo>
                    <a:lnTo>
                      <a:pt x="363" y="193"/>
                    </a:lnTo>
                    <a:lnTo>
                      <a:pt x="286" y="298"/>
                    </a:lnTo>
                    <a:lnTo>
                      <a:pt x="218" y="407"/>
                    </a:lnTo>
                    <a:lnTo>
                      <a:pt x="153" y="524"/>
                    </a:lnTo>
                    <a:lnTo>
                      <a:pt x="97" y="641"/>
                    </a:lnTo>
                    <a:lnTo>
                      <a:pt x="44" y="766"/>
                    </a:lnTo>
                    <a:lnTo>
                      <a:pt x="0" y="891"/>
                    </a:lnTo>
                    <a:lnTo>
                      <a:pt x="181" y="947"/>
                    </a:lnTo>
                    <a:lnTo>
                      <a:pt x="222" y="830"/>
                    </a:lnTo>
                    <a:lnTo>
                      <a:pt x="266" y="717"/>
                    </a:lnTo>
                    <a:lnTo>
                      <a:pt x="322" y="608"/>
                    </a:lnTo>
                    <a:lnTo>
                      <a:pt x="379" y="504"/>
                    </a:lnTo>
                    <a:lnTo>
                      <a:pt x="443" y="403"/>
                    </a:lnTo>
                    <a:lnTo>
                      <a:pt x="512" y="310"/>
                    </a:lnTo>
                    <a:lnTo>
                      <a:pt x="588" y="218"/>
                    </a:lnTo>
                    <a:lnTo>
                      <a:pt x="669" y="133"/>
                    </a:lnTo>
                    <a:lnTo>
                      <a:pt x="697" y="65"/>
                    </a:lnTo>
                    <a:lnTo>
                      <a:pt x="669" y="133"/>
                    </a:lnTo>
                    <a:lnTo>
                      <a:pt x="697" y="105"/>
                    </a:lnTo>
                    <a:lnTo>
                      <a:pt x="697" y="65"/>
                    </a:lnTo>
                    <a:lnTo>
                      <a:pt x="508" y="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9" name="Freeform 201">
                <a:extLst>
                  <a:ext uri="{FF2B5EF4-FFF2-40B4-BE49-F238E27FC236}">
                    <a16:creationId xmlns:a16="http://schemas.microsoft.com/office/drawing/2014/main" id="{5AE1D471-38A7-72AC-5F19-8D850C109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" y="7814"/>
                <a:ext cx="28" cy="2116"/>
              </a:xfrm>
              <a:custGeom>
                <a:avLst/>
                <a:gdLst>
                  <a:gd name="T0" fmla="*/ 0 w 28"/>
                  <a:gd name="T1" fmla="*/ 2116 h 2116"/>
                  <a:gd name="T2" fmla="*/ 0 w 28"/>
                  <a:gd name="T3" fmla="*/ 0 h 2116"/>
                  <a:gd name="T4" fmla="*/ 28 w 28"/>
                  <a:gd name="T5" fmla="*/ 0 h 2116"/>
                  <a:gd name="T6" fmla="*/ 28 w 28"/>
                  <a:gd name="T7" fmla="*/ 2031 h 2116"/>
                  <a:gd name="T8" fmla="*/ 24 w 28"/>
                  <a:gd name="T9" fmla="*/ 2043 h 2116"/>
                  <a:gd name="T10" fmla="*/ 20 w 28"/>
                  <a:gd name="T11" fmla="*/ 2051 h 2116"/>
                  <a:gd name="T12" fmla="*/ 16 w 28"/>
                  <a:gd name="T13" fmla="*/ 2063 h 2116"/>
                  <a:gd name="T14" fmla="*/ 12 w 28"/>
                  <a:gd name="T15" fmla="*/ 2075 h 2116"/>
                  <a:gd name="T16" fmla="*/ 8 w 28"/>
                  <a:gd name="T17" fmla="*/ 2084 h 2116"/>
                  <a:gd name="T18" fmla="*/ 4 w 28"/>
                  <a:gd name="T19" fmla="*/ 2096 h 2116"/>
                  <a:gd name="T20" fmla="*/ 0 w 28"/>
                  <a:gd name="T21" fmla="*/ 2108 h 2116"/>
                  <a:gd name="T22" fmla="*/ 0 w 28"/>
                  <a:gd name="T23" fmla="*/ 2116 h 2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116">
                    <a:moveTo>
                      <a:pt x="0" y="211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31"/>
                    </a:lnTo>
                    <a:lnTo>
                      <a:pt x="24" y="2043"/>
                    </a:lnTo>
                    <a:lnTo>
                      <a:pt x="20" y="2051"/>
                    </a:lnTo>
                    <a:lnTo>
                      <a:pt x="16" y="2063"/>
                    </a:lnTo>
                    <a:lnTo>
                      <a:pt x="12" y="2075"/>
                    </a:lnTo>
                    <a:lnTo>
                      <a:pt x="8" y="2084"/>
                    </a:lnTo>
                    <a:lnTo>
                      <a:pt x="4" y="2096"/>
                    </a:lnTo>
                    <a:lnTo>
                      <a:pt x="0" y="2108"/>
                    </a:lnTo>
                    <a:lnTo>
                      <a:pt x="0" y="2116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0" name="Freeform 202">
                <a:extLst>
                  <a:ext uri="{FF2B5EF4-FFF2-40B4-BE49-F238E27FC236}">
                    <a16:creationId xmlns:a16="http://schemas.microsoft.com/office/drawing/2014/main" id="{4B1BB073-08BC-AFF0-2052-0BB679B2E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7814"/>
                <a:ext cx="28" cy="2031"/>
              </a:xfrm>
              <a:custGeom>
                <a:avLst/>
                <a:gdLst>
                  <a:gd name="T0" fmla="*/ 0 w 28"/>
                  <a:gd name="T1" fmla="*/ 2031 h 2031"/>
                  <a:gd name="T2" fmla="*/ 0 w 28"/>
                  <a:gd name="T3" fmla="*/ 0 h 2031"/>
                  <a:gd name="T4" fmla="*/ 28 w 28"/>
                  <a:gd name="T5" fmla="*/ 0 h 2031"/>
                  <a:gd name="T6" fmla="*/ 28 w 28"/>
                  <a:gd name="T7" fmla="*/ 1955 h 2031"/>
                  <a:gd name="T8" fmla="*/ 24 w 28"/>
                  <a:gd name="T9" fmla="*/ 1967 h 2031"/>
                  <a:gd name="T10" fmla="*/ 20 w 28"/>
                  <a:gd name="T11" fmla="*/ 1975 h 2031"/>
                  <a:gd name="T12" fmla="*/ 16 w 28"/>
                  <a:gd name="T13" fmla="*/ 1983 h 2031"/>
                  <a:gd name="T14" fmla="*/ 12 w 28"/>
                  <a:gd name="T15" fmla="*/ 1995 h 2031"/>
                  <a:gd name="T16" fmla="*/ 8 w 28"/>
                  <a:gd name="T17" fmla="*/ 2003 h 2031"/>
                  <a:gd name="T18" fmla="*/ 4 w 28"/>
                  <a:gd name="T19" fmla="*/ 2011 h 2031"/>
                  <a:gd name="T20" fmla="*/ 4 w 28"/>
                  <a:gd name="T21" fmla="*/ 2023 h 2031"/>
                  <a:gd name="T22" fmla="*/ 0 w 28"/>
                  <a:gd name="T23" fmla="*/ 2031 h 2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031">
                    <a:moveTo>
                      <a:pt x="0" y="2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955"/>
                    </a:lnTo>
                    <a:lnTo>
                      <a:pt x="24" y="1967"/>
                    </a:lnTo>
                    <a:lnTo>
                      <a:pt x="20" y="1975"/>
                    </a:lnTo>
                    <a:lnTo>
                      <a:pt x="16" y="1983"/>
                    </a:lnTo>
                    <a:lnTo>
                      <a:pt x="12" y="1995"/>
                    </a:lnTo>
                    <a:lnTo>
                      <a:pt x="8" y="2003"/>
                    </a:lnTo>
                    <a:lnTo>
                      <a:pt x="4" y="2011"/>
                    </a:lnTo>
                    <a:lnTo>
                      <a:pt x="4" y="2023"/>
                    </a:lnTo>
                    <a:lnTo>
                      <a:pt x="0" y="2031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1" name="Freeform 203">
                <a:extLst>
                  <a:ext uri="{FF2B5EF4-FFF2-40B4-BE49-F238E27FC236}">
                    <a16:creationId xmlns:a16="http://schemas.microsoft.com/office/drawing/2014/main" id="{CF1BCC47-B03F-E6A9-1A55-BDA1682D0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7814"/>
                <a:ext cx="28" cy="1955"/>
              </a:xfrm>
              <a:custGeom>
                <a:avLst/>
                <a:gdLst>
                  <a:gd name="T0" fmla="*/ 0 w 28"/>
                  <a:gd name="T1" fmla="*/ 1955 h 1955"/>
                  <a:gd name="T2" fmla="*/ 0 w 28"/>
                  <a:gd name="T3" fmla="*/ 0 h 1955"/>
                  <a:gd name="T4" fmla="*/ 28 w 28"/>
                  <a:gd name="T5" fmla="*/ 0 h 1955"/>
                  <a:gd name="T6" fmla="*/ 28 w 28"/>
                  <a:gd name="T7" fmla="*/ 1886 h 1955"/>
                  <a:gd name="T8" fmla="*/ 24 w 28"/>
                  <a:gd name="T9" fmla="*/ 1894 h 1955"/>
                  <a:gd name="T10" fmla="*/ 20 w 28"/>
                  <a:gd name="T11" fmla="*/ 1906 h 1955"/>
                  <a:gd name="T12" fmla="*/ 16 w 28"/>
                  <a:gd name="T13" fmla="*/ 1914 h 1955"/>
                  <a:gd name="T14" fmla="*/ 12 w 28"/>
                  <a:gd name="T15" fmla="*/ 1922 h 1955"/>
                  <a:gd name="T16" fmla="*/ 8 w 28"/>
                  <a:gd name="T17" fmla="*/ 1930 h 1955"/>
                  <a:gd name="T18" fmla="*/ 4 w 28"/>
                  <a:gd name="T19" fmla="*/ 1938 h 1955"/>
                  <a:gd name="T20" fmla="*/ 4 w 28"/>
                  <a:gd name="T21" fmla="*/ 1947 h 1955"/>
                  <a:gd name="T22" fmla="*/ 0 w 28"/>
                  <a:gd name="T23" fmla="*/ 1955 h 1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955">
                    <a:moveTo>
                      <a:pt x="0" y="19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886"/>
                    </a:lnTo>
                    <a:lnTo>
                      <a:pt x="24" y="1894"/>
                    </a:lnTo>
                    <a:lnTo>
                      <a:pt x="20" y="1906"/>
                    </a:lnTo>
                    <a:lnTo>
                      <a:pt x="16" y="1914"/>
                    </a:lnTo>
                    <a:lnTo>
                      <a:pt x="12" y="1922"/>
                    </a:lnTo>
                    <a:lnTo>
                      <a:pt x="8" y="1930"/>
                    </a:lnTo>
                    <a:lnTo>
                      <a:pt x="4" y="1938"/>
                    </a:lnTo>
                    <a:lnTo>
                      <a:pt x="4" y="1947"/>
                    </a:lnTo>
                    <a:lnTo>
                      <a:pt x="0" y="1955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2" name="Freeform 204">
                <a:extLst>
                  <a:ext uri="{FF2B5EF4-FFF2-40B4-BE49-F238E27FC236}">
                    <a16:creationId xmlns:a16="http://schemas.microsoft.com/office/drawing/2014/main" id="{A76B2ECF-ED22-2DE2-EC71-9D9C63ADE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9" y="7814"/>
                <a:ext cx="29" cy="1886"/>
              </a:xfrm>
              <a:custGeom>
                <a:avLst/>
                <a:gdLst>
                  <a:gd name="T0" fmla="*/ 0 w 29"/>
                  <a:gd name="T1" fmla="*/ 1886 h 1886"/>
                  <a:gd name="T2" fmla="*/ 0 w 29"/>
                  <a:gd name="T3" fmla="*/ 0 h 1886"/>
                  <a:gd name="T4" fmla="*/ 29 w 29"/>
                  <a:gd name="T5" fmla="*/ 0 h 1886"/>
                  <a:gd name="T6" fmla="*/ 29 w 29"/>
                  <a:gd name="T7" fmla="*/ 1826 h 1886"/>
                  <a:gd name="T8" fmla="*/ 25 w 29"/>
                  <a:gd name="T9" fmla="*/ 1834 h 1886"/>
                  <a:gd name="T10" fmla="*/ 21 w 29"/>
                  <a:gd name="T11" fmla="*/ 1842 h 1886"/>
                  <a:gd name="T12" fmla="*/ 16 w 29"/>
                  <a:gd name="T13" fmla="*/ 1850 h 1886"/>
                  <a:gd name="T14" fmla="*/ 12 w 29"/>
                  <a:gd name="T15" fmla="*/ 1858 h 1886"/>
                  <a:gd name="T16" fmla="*/ 8 w 29"/>
                  <a:gd name="T17" fmla="*/ 1866 h 1886"/>
                  <a:gd name="T18" fmla="*/ 8 w 29"/>
                  <a:gd name="T19" fmla="*/ 1870 h 1886"/>
                  <a:gd name="T20" fmla="*/ 4 w 29"/>
                  <a:gd name="T21" fmla="*/ 1878 h 1886"/>
                  <a:gd name="T22" fmla="*/ 0 w 29"/>
                  <a:gd name="T23" fmla="*/ 1886 h 1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886">
                    <a:moveTo>
                      <a:pt x="0" y="188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826"/>
                    </a:lnTo>
                    <a:lnTo>
                      <a:pt x="25" y="1834"/>
                    </a:lnTo>
                    <a:lnTo>
                      <a:pt x="21" y="1842"/>
                    </a:lnTo>
                    <a:lnTo>
                      <a:pt x="16" y="1850"/>
                    </a:lnTo>
                    <a:lnTo>
                      <a:pt x="12" y="1858"/>
                    </a:lnTo>
                    <a:lnTo>
                      <a:pt x="8" y="1866"/>
                    </a:lnTo>
                    <a:lnTo>
                      <a:pt x="8" y="1870"/>
                    </a:lnTo>
                    <a:lnTo>
                      <a:pt x="4" y="1878"/>
                    </a:lnTo>
                    <a:lnTo>
                      <a:pt x="0" y="1886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3" name="Freeform 205">
                <a:extLst>
                  <a:ext uri="{FF2B5EF4-FFF2-40B4-BE49-F238E27FC236}">
                    <a16:creationId xmlns:a16="http://schemas.microsoft.com/office/drawing/2014/main" id="{3EC20BA3-F9EF-7F72-A935-2BB3D9F61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" y="7814"/>
                <a:ext cx="28" cy="1826"/>
              </a:xfrm>
              <a:custGeom>
                <a:avLst/>
                <a:gdLst>
                  <a:gd name="T0" fmla="*/ 0 w 28"/>
                  <a:gd name="T1" fmla="*/ 1826 h 1826"/>
                  <a:gd name="T2" fmla="*/ 0 w 28"/>
                  <a:gd name="T3" fmla="*/ 0 h 1826"/>
                  <a:gd name="T4" fmla="*/ 28 w 28"/>
                  <a:gd name="T5" fmla="*/ 0 h 1826"/>
                  <a:gd name="T6" fmla="*/ 28 w 28"/>
                  <a:gd name="T7" fmla="*/ 1769 h 1826"/>
                  <a:gd name="T8" fmla="*/ 24 w 28"/>
                  <a:gd name="T9" fmla="*/ 1773 h 1826"/>
                  <a:gd name="T10" fmla="*/ 20 w 28"/>
                  <a:gd name="T11" fmla="*/ 1781 h 1826"/>
                  <a:gd name="T12" fmla="*/ 16 w 28"/>
                  <a:gd name="T13" fmla="*/ 1789 h 1826"/>
                  <a:gd name="T14" fmla="*/ 12 w 28"/>
                  <a:gd name="T15" fmla="*/ 1797 h 1826"/>
                  <a:gd name="T16" fmla="*/ 12 w 28"/>
                  <a:gd name="T17" fmla="*/ 1805 h 1826"/>
                  <a:gd name="T18" fmla="*/ 8 w 28"/>
                  <a:gd name="T19" fmla="*/ 1810 h 1826"/>
                  <a:gd name="T20" fmla="*/ 4 w 28"/>
                  <a:gd name="T21" fmla="*/ 1818 h 1826"/>
                  <a:gd name="T22" fmla="*/ 0 w 28"/>
                  <a:gd name="T23" fmla="*/ 1826 h 1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826">
                    <a:moveTo>
                      <a:pt x="0" y="182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69"/>
                    </a:lnTo>
                    <a:lnTo>
                      <a:pt x="24" y="1773"/>
                    </a:lnTo>
                    <a:lnTo>
                      <a:pt x="20" y="1781"/>
                    </a:lnTo>
                    <a:lnTo>
                      <a:pt x="16" y="1789"/>
                    </a:lnTo>
                    <a:lnTo>
                      <a:pt x="12" y="1797"/>
                    </a:lnTo>
                    <a:lnTo>
                      <a:pt x="12" y="1805"/>
                    </a:lnTo>
                    <a:lnTo>
                      <a:pt x="8" y="1810"/>
                    </a:lnTo>
                    <a:lnTo>
                      <a:pt x="4" y="1818"/>
                    </a:lnTo>
                    <a:lnTo>
                      <a:pt x="0" y="1826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4" name="Freeform 206">
                <a:extLst>
                  <a:ext uri="{FF2B5EF4-FFF2-40B4-BE49-F238E27FC236}">
                    <a16:creationId xmlns:a16="http://schemas.microsoft.com/office/drawing/2014/main" id="{E8DB5456-66AE-79AB-03C8-497263FE4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7814"/>
                <a:ext cx="28" cy="1769"/>
              </a:xfrm>
              <a:custGeom>
                <a:avLst/>
                <a:gdLst>
                  <a:gd name="T0" fmla="*/ 0 w 28"/>
                  <a:gd name="T1" fmla="*/ 1769 h 1769"/>
                  <a:gd name="T2" fmla="*/ 0 w 28"/>
                  <a:gd name="T3" fmla="*/ 0 h 1769"/>
                  <a:gd name="T4" fmla="*/ 28 w 28"/>
                  <a:gd name="T5" fmla="*/ 0 h 1769"/>
                  <a:gd name="T6" fmla="*/ 28 w 28"/>
                  <a:gd name="T7" fmla="*/ 1717 h 1769"/>
                  <a:gd name="T8" fmla="*/ 24 w 28"/>
                  <a:gd name="T9" fmla="*/ 1721 h 1769"/>
                  <a:gd name="T10" fmla="*/ 20 w 28"/>
                  <a:gd name="T11" fmla="*/ 1729 h 1769"/>
                  <a:gd name="T12" fmla="*/ 16 w 28"/>
                  <a:gd name="T13" fmla="*/ 1733 h 1769"/>
                  <a:gd name="T14" fmla="*/ 16 w 28"/>
                  <a:gd name="T15" fmla="*/ 1741 h 1769"/>
                  <a:gd name="T16" fmla="*/ 12 w 28"/>
                  <a:gd name="T17" fmla="*/ 1749 h 1769"/>
                  <a:gd name="T18" fmla="*/ 8 w 28"/>
                  <a:gd name="T19" fmla="*/ 1753 h 1769"/>
                  <a:gd name="T20" fmla="*/ 4 w 28"/>
                  <a:gd name="T21" fmla="*/ 1761 h 1769"/>
                  <a:gd name="T22" fmla="*/ 0 w 28"/>
                  <a:gd name="T23" fmla="*/ 1769 h 1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69">
                    <a:moveTo>
                      <a:pt x="0" y="176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17"/>
                    </a:lnTo>
                    <a:lnTo>
                      <a:pt x="24" y="1721"/>
                    </a:lnTo>
                    <a:lnTo>
                      <a:pt x="20" y="1729"/>
                    </a:lnTo>
                    <a:lnTo>
                      <a:pt x="16" y="1733"/>
                    </a:lnTo>
                    <a:lnTo>
                      <a:pt x="16" y="1741"/>
                    </a:lnTo>
                    <a:lnTo>
                      <a:pt x="12" y="1749"/>
                    </a:lnTo>
                    <a:lnTo>
                      <a:pt x="8" y="1753"/>
                    </a:lnTo>
                    <a:lnTo>
                      <a:pt x="4" y="1761"/>
                    </a:lnTo>
                    <a:lnTo>
                      <a:pt x="0" y="176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5" name="Freeform 207">
                <a:extLst>
                  <a:ext uri="{FF2B5EF4-FFF2-40B4-BE49-F238E27FC236}">
                    <a16:creationId xmlns:a16="http://schemas.microsoft.com/office/drawing/2014/main" id="{9589A176-0B23-51E1-C35F-2EF95A462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7814"/>
                <a:ext cx="28" cy="1717"/>
              </a:xfrm>
              <a:custGeom>
                <a:avLst/>
                <a:gdLst>
                  <a:gd name="T0" fmla="*/ 0 w 28"/>
                  <a:gd name="T1" fmla="*/ 1717 h 1717"/>
                  <a:gd name="T2" fmla="*/ 0 w 28"/>
                  <a:gd name="T3" fmla="*/ 0 h 1717"/>
                  <a:gd name="T4" fmla="*/ 28 w 28"/>
                  <a:gd name="T5" fmla="*/ 0 h 1717"/>
                  <a:gd name="T6" fmla="*/ 28 w 28"/>
                  <a:gd name="T7" fmla="*/ 1664 h 1717"/>
                  <a:gd name="T8" fmla="*/ 24 w 28"/>
                  <a:gd name="T9" fmla="*/ 1673 h 1717"/>
                  <a:gd name="T10" fmla="*/ 20 w 28"/>
                  <a:gd name="T11" fmla="*/ 1677 h 1717"/>
                  <a:gd name="T12" fmla="*/ 20 w 28"/>
                  <a:gd name="T13" fmla="*/ 1685 h 1717"/>
                  <a:gd name="T14" fmla="*/ 16 w 28"/>
                  <a:gd name="T15" fmla="*/ 1689 h 1717"/>
                  <a:gd name="T16" fmla="*/ 12 w 28"/>
                  <a:gd name="T17" fmla="*/ 1697 h 1717"/>
                  <a:gd name="T18" fmla="*/ 8 w 28"/>
                  <a:gd name="T19" fmla="*/ 1701 h 1717"/>
                  <a:gd name="T20" fmla="*/ 4 w 28"/>
                  <a:gd name="T21" fmla="*/ 1709 h 1717"/>
                  <a:gd name="T22" fmla="*/ 0 w 28"/>
                  <a:gd name="T23" fmla="*/ 1717 h 1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17">
                    <a:moveTo>
                      <a:pt x="0" y="171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64"/>
                    </a:lnTo>
                    <a:lnTo>
                      <a:pt x="24" y="1673"/>
                    </a:lnTo>
                    <a:lnTo>
                      <a:pt x="20" y="1677"/>
                    </a:lnTo>
                    <a:lnTo>
                      <a:pt x="20" y="1685"/>
                    </a:lnTo>
                    <a:lnTo>
                      <a:pt x="16" y="1689"/>
                    </a:lnTo>
                    <a:lnTo>
                      <a:pt x="12" y="1697"/>
                    </a:lnTo>
                    <a:lnTo>
                      <a:pt x="8" y="1701"/>
                    </a:lnTo>
                    <a:lnTo>
                      <a:pt x="4" y="1709"/>
                    </a:lnTo>
                    <a:lnTo>
                      <a:pt x="0" y="171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6" name="Freeform 208">
                <a:extLst>
                  <a:ext uri="{FF2B5EF4-FFF2-40B4-BE49-F238E27FC236}">
                    <a16:creationId xmlns:a16="http://schemas.microsoft.com/office/drawing/2014/main" id="{6A035784-36C0-0E3D-8117-802CE4EEA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7814"/>
                <a:ext cx="28" cy="1664"/>
              </a:xfrm>
              <a:custGeom>
                <a:avLst/>
                <a:gdLst>
                  <a:gd name="T0" fmla="*/ 0 w 28"/>
                  <a:gd name="T1" fmla="*/ 1664 h 1664"/>
                  <a:gd name="T2" fmla="*/ 0 w 28"/>
                  <a:gd name="T3" fmla="*/ 0 h 1664"/>
                  <a:gd name="T4" fmla="*/ 28 w 28"/>
                  <a:gd name="T5" fmla="*/ 0 h 1664"/>
                  <a:gd name="T6" fmla="*/ 28 w 28"/>
                  <a:gd name="T7" fmla="*/ 1616 h 1664"/>
                  <a:gd name="T8" fmla="*/ 24 w 28"/>
                  <a:gd name="T9" fmla="*/ 1624 h 1664"/>
                  <a:gd name="T10" fmla="*/ 24 w 28"/>
                  <a:gd name="T11" fmla="*/ 1628 h 1664"/>
                  <a:gd name="T12" fmla="*/ 20 w 28"/>
                  <a:gd name="T13" fmla="*/ 1636 h 1664"/>
                  <a:gd name="T14" fmla="*/ 16 w 28"/>
                  <a:gd name="T15" fmla="*/ 1640 h 1664"/>
                  <a:gd name="T16" fmla="*/ 12 w 28"/>
                  <a:gd name="T17" fmla="*/ 1648 h 1664"/>
                  <a:gd name="T18" fmla="*/ 8 w 28"/>
                  <a:gd name="T19" fmla="*/ 1652 h 1664"/>
                  <a:gd name="T20" fmla="*/ 4 w 28"/>
                  <a:gd name="T21" fmla="*/ 1660 h 1664"/>
                  <a:gd name="T22" fmla="*/ 0 w 28"/>
                  <a:gd name="T23" fmla="*/ 1664 h 1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664">
                    <a:moveTo>
                      <a:pt x="0" y="1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16"/>
                    </a:lnTo>
                    <a:lnTo>
                      <a:pt x="24" y="1624"/>
                    </a:lnTo>
                    <a:lnTo>
                      <a:pt x="24" y="1628"/>
                    </a:lnTo>
                    <a:lnTo>
                      <a:pt x="20" y="1636"/>
                    </a:lnTo>
                    <a:lnTo>
                      <a:pt x="16" y="1640"/>
                    </a:lnTo>
                    <a:lnTo>
                      <a:pt x="12" y="1648"/>
                    </a:lnTo>
                    <a:lnTo>
                      <a:pt x="8" y="1652"/>
                    </a:lnTo>
                    <a:lnTo>
                      <a:pt x="4" y="1660"/>
                    </a:lnTo>
                    <a:lnTo>
                      <a:pt x="0" y="16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7" name="Freeform 209">
                <a:extLst>
                  <a:ext uri="{FF2B5EF4-FFF2-40B4-BE49-F238E27FC236}">
                    <a16:creationId xmlns:a16="http://schemas.microsoft.com/office/drawing/2014/main" id="{CD6D49C6-FC8A-1F90-8A28-4827ABB63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0" y="7814"/>
                <a:ext cx="29" cy="1616"/>
              </a:xfrm>
              <a:custGeom>
                <a:avLst/>
                <a:gdLst>
                  <a:gd name="T0" fmla="*/ 0 w 29"/>
                  <a:gd name="T1" fmla="*/ 1616 h 1616"/>
                  <a:gd name="T2" fmla="*/ 0 w 29"/>
                  <a:gd name="T3" fmla="*/ 0 h 1616"/>
                  <a:gd name="T4" fmla="*/ 29 w 29"/>
                  <a:gd name="T5" fmla="*/ 0 h 1616"/>
                  <a:gd name="T6" fmla="*/ 29 w 29"/>
                  <a:gd name="T7" fmla="*/ 1572 h 1616"/>
                  <a:gd name="T8" fmla="*/ 29 w 29"/>
                  <a:gd name="T9" fmla="*/ 1580 h 1616"/>
                  <a:gd name="T10" fmla="*/ 25 w 29"/>
                  <a:gd name="T11" fmla="*/ 1584 h 1616"/>
                  <a:gd name="T12" fmla="*/ 21 w 29"/>
                  <a:gd name="T13" fmla="*/ 1592 h 1616"/>
                  <a:gd name="T14" fmla="*/ 17 w 29"/>
                  <a:gd name="T15" fmla="*/ 1596 h 1616"/>
                  <a:gd name="T16" fmla="*/ 12 w 29"/>
                  <a:gd name="T17" fmla="*/ 1600 h 1616"/>
                  <a:gd name="T18" fmla="*/ 8 w 29"/>
                  <a:gd name="T19" fmla="*/ 1608 h 1616"/>
                  <a:gd name="T20" fmla="*/ 4 w 29"/>
                  <a:gd name="T21" fmla="*/ 1612 h 1616"/>
                  <a:gd name="T22" fmla="*/ 0 w 29"/>
                  <a:gd name="T23" fmla="*/ 1616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616">
                    <a:moveTo>
                      <a:pt x="0" y="161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572"/>
                    </a:lnTo>
                    <a:lnTo>
                      <a:pt x="29" y="1580"/>
                    </a:lnTo>
                    <a:lnTo>
                      <a:pt x="25" y="1584"/>
                    </a:lnTo>
                    <a:lnTo>
                      <a:pt x="21" y="1592"/>
                    </a:lnTo>
                    <a:lnTo>
                      <a:pt x="17" y="1596"/>
                    </a:lnTo>
                    <a:lnTo>
                      <a:pt x="12" y="1600"/>
                    </a:lnTo>
                    <a:lnTo>
                      <a:pt x="8" y="1608"/>
                    </a:lnTo>
                    <a:lnTo>
                      <a:pt x="4" y="1612"/>
                    </a:lnTo>
                    <a:lnTo>
                      <a:pt x="0" y="1616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8" name="Freeform 210">
                <a:extLst>
                  <a:ext uri="{FF2B5EF4-FFF2-40B4-BE49-F238E27FC236}">
                    <a16:creationId xmlns:a16="http://schemas.microsoft.com/office/drawing/2014/main" id="{A528A7E2-77EE-52CC-782D-2A587C824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7814"/>
                <a:ext cx="32" cy="1572"/>
              </a:xfrm>
              <a:custGeom>
                <a:avLst/>
                <a:gdLst>
                  <a:gd name="T0" fmla="*/ 0 w 32"/>
                  <a:gd name="T1" fmla="*/ 1572 h 1572"/>
                  <a:gd name="T2" fmla="*/ 0 w 32"/>
                  <a:gd name="T3" fmla="*/ 0 h 1572"/>
                  <a:gd name="T4" fmla="*/ 32 w 32"/>
                  <a:gd name="T5" fmla="*/ 0 h 1572"/>
                  <a:gd name="T6" fmla="*/ 32 w 32"/>
                  <a:gd name="T7" fmla="*/ 1531 h 1572"/>
                  <a:gd name="T8" fmla="*/ 28 w 32"/>
                  <a:gd name="T9" fmla="*/ 1536 h 1572"/>
                  <a:gd name="T10" fmla="*/ 24 w 32"/>
                  <a:gd name="T11" fmla="*/ 1544 h 1572"/>
                  <a:gd name="T12" fmla="*/ 20 w 32"/>
                  <a:gd name="T13" fmla="*/ 1548 h 1572"/>
                  <a:gd name="T14" fmla="*/ 16 w 32"/>
                  <a:gd name="T15" fmla="*/ 1552 h 1572"/>
                  <a:gd name="T16" fmla="*/ 12 w 32"/>
                  <a:gd name="T17" fmla="*/ 1560 h 1572"/>
                  <a:gd name="T18" fmla="*/ 8 w 32"/>
                  <a:gd name="T19" fmla="*/ 1564 h 1572"/>
                  <a:gd name="T20" fmla="*/ 4 w 32"/>
                  <a:gd name="T21" fmla="*/ 1568 h 1572"/>
                  <a:gd name="T22" fmla="*/ 0 w 32"/>
                  <a:gd name="T23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572">
                    <a:moveTo>
                      <a:pt x="0" y="157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531"/>
                    </a:lnTo>
                    <a:lnTo>
                      <a:pt x="28" y="1536"/>
                    </a:lnTo>
                    <a:lnTo>
                      <a:pt x="24" y="1544"/>
                    </a:lnTo>
                    <a:lnTo>
                      <a:pt x="20" y="1548"/>
                    </a:lnTo>
                    <a:lnTo>
                      <a:pt x="16" y="1552"/>
                    </a:lnTo>
                    <a:lnTo>
                      <a:pt x="12" y="1560"/>
                    </a:lnTo>
                    <a:lnTo>
                      <a:pt x="8" y="1564"/>
                    </a:lnTo>
                    <a:lnTo>
                      <a:pt x="4" y="1568"/>
                    </a:lnTo>
                    <a:lnTo>
                      <a:pt x="0" y="1572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9" name="Freeform 211">
                <a:extLst>
                  <a:ext uri="{FF2B5EF4-FFF2-40B4-BE49-F238E27FC236}">
                    <a16:creationId xmlns:a16="http://schemas.microsoft.com/office/drawing/2014/main" id="{BC095EA1-F861-B072-7C15-CA24CA70C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1" y="7814"/>
                <a:ext cx="28" cy="1531"/>
              </a:xfrm>
              <a:custGeom>
                <a:avLst/>
                <a:gdLst>
                  <a:gd name="T0" fmla="*/ 0 w 28"/>
                  <a:gd name="T1" fmla="*/ 1531 h 1531"/>
                  <a:gd name="T2" fmla="*/ 0 w 28"/>
                  <a:gd name="T3" fmla="*/ 0 h 1531"/>
                  <a:gd name="T4" fmla="*/ 28 w 28"/>
                  <a:gd name="T5" fmla="*/ 0 h 1531"/>
                  <a:gd name="T6" fmla="*/ 28 w 28"/>
                  <a:gd name="T7" fmla="*/ 1491 h 1531"/>
                  <a:gd name="T8" fmla="*/ 24 w 28"/>
                  <a:gd name="T9" fmla="*/ 1495 h 1531"/>
                  <a:gd name="T10" fmla="*/ 20 w 28"/>
                  <a:gd name="T11" fmla="*/ 1503 h 1531"/>
                  <a:gd name="T12" fmla="*/ 16 w 28"/>
                  <a:gd name="T13" fmla="*/ 1507 h 1531"/>
                  <a:gd name="T14" fmla="*/ 12 w 28"/>
                  <a:gd name="T15" fmla="*/ 1511 h 1531"/>
                  <a:gd name="T16" fmla="*/ 8 w 28"/>
                  <a:gd name="T17" fmla="*/ 1515 h 1531"/>
                  <a:gd name="T18" fmla="*/ 4 w 28"/>
                  <a:gd name="T19" fmla="*/ 1523 h 1531"/>
                  <a:gd name="T20" fmla="*/ 0 w 28"/>
                  <a:gd name="T21" fmla="*/ 1527 h 1531"/>
                  <a:gd name="T22" fmla="*/ 0 w 28"/>
                  <a:gd name="T23" fmla="*/ 1531 h 1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531">
                    <a:moveTo>
                      <a:pt x="0" y="1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91"/>
                    </a:lnTo>
                    <a:lnTo>
                      <a:pt x="24" y="1495"/>
                    </a:lnTo>
                    <a:lnTo>
                      <a:pt x="20" y="1503"/>
                    </a:lnTo>
                    <a:lnTo>
                      <a:pt x="16" y="1507"/>
                    </a:lnTo>
                    <a:lnTo>
                      <a:pt x="12" y="1511"/>
                    </a:lnTo>
                    <a:lnTo>
                      <a:pt x="8" y="1515"/>
                    </a:lnTo>
                    <a:lnTo>
                      <a:pt x="4" y="1523"/>
                    </a:lnTo>
                    <a:lnTo>
                      <a:pt x="0" y="1527"/>
                    </a:lnTo>
                    <a:lnTo>
                      <a:pt x="0" y="1531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0" name="Freeform 212">
                <a:extLst>
                  <a:ext uri="{FF2B5EF4-FFF2-40B4-BE49-F238E27FC236}">
                    <a16:creationId xmlns:a16="http://schemas.microsoft.com/office/drawing/2014/main" id="{3E0172C9-7231-6525-D4AA-6C16C3D2D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9" y="7814"/>
                <a:ext cx="28" cy="1491"/>
              </a:xfrm>
              <a:custGeom>
                <a:avLst/>
                <a:gdLst>
                  <a:gd name="T0" fmla="*/ 0 w 28"/>
                  <a:gd name="T1" fmla="*/ 1491 h 1491"/>
                  <a:gd name="T2" fmla="*/ 0 w 28"/>
                  <a:gd name="T3" fmla="*/ 0 h 1491"/>
                  <a:gd name="T4" fmla="*/ 28 w 28"/>
                  <a:gd name="T5" fmla="*/ 0 h 1491"/>
                  <a:gd name="T6" fmla="*/ 28 w 28"/>
                  <a:gd name="T7" fmla="*/ 1455 h 1491"/>
                  <a:gd name="T8" fmla="*/ 24 w 28"/>
                  <a:gd name="T9" fmla="*/ 1459 h 1491"/>
                  <a:gd name="T10" fmla="*/ 20 w 28"/>
                  <a:gd name="T11" fmla="*/ 1463 h 1491"/>
                  <a:gd name="T12" fmla="*/ 16 w 28"/>
                  <a:gd name="T13" fmla="*/ 1467 h 1491"/>
                  <a:gd name="T14" fmla="*/ 12 w 28"/>
                  <a:gd name="T15" fmla="*/ 1471 h 1491"/>
                  <a:gd name="T16" fmla="*/ 8 w 28"/>
                  <a:gd name="T17" fmla="*/ 1479 h 1491"/>
                  <a:gd name="T18" fmla="*/ 4 w 28"/>
                  <a:gd name="T19" fmla="*/ 1483 h 1491"/>
                  <a:gd name="T20" fmla="*/ 0 w 28"/>
                  <a:gd name="T21" fmla="*/ 1487 h 1491"/>
                  <a:gd name="T22" fmla="*/ 0 w 28"/>
                  <a:gd name="T23" fmla="*/ 1491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91">
                    <a:moveTo>
                      <a:pt x="0" y="149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55"/>
                    </a:lnTo>
                    <a:lnTo>
                      <a:pt x="24" y="1459"/>
                    </a:lnTo>
                    <a:lnTo>
                      <a:pt x="20" y="1463"/>
                    </a:lnTo>
                    <a:lnTo>
                      <a:pt x="16" y="1467"/>
                    </a:lnTo>
                    <a:lnTo>
                      <a:pt x="12" y="1471"/>
                    </a:lnTo>
                    <a:lnTo>
                      <a:pt x="8" y="1479"/>
                    </a:lnTo>
                    <a:lnTo>
                      <a:pt x="4" y="1483"/>
                    </a:lnTo>
                    <a:lnTo>
                      <a:pt x="0" y="1487"/>
                    </a:lnTo>
                    <a:lnTo>
                      <a:pt x="0" y="1491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1" name="Freeform 213">
                <a:extLst>
                  <a:ext uri="{FF2B5EF4-FFF2-40B4-BE49-F238E27FC236}">
                    <a16:creationId xmlns:a16="http://schemas.microsoft.com/office/drawing/2014/main" id="{1FC966CA-DCF7-4F4A-8CB6-33C876AD6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7814"/>
                <a:ext cx="28" cy="1455"/>
              </a:xfrm>
              <a:custGeom>
                <a:avLst/>
                <a:gdLst>
                  <a:gd name="T0" fmla="*/ 0 w 28"/>
                  <a:gd name="T1" fmla="*/ 1455 h 1455"/>
                  <a:gd name="T2" fmla="*/ 0 w 28"/>
                  <a:gd name="T3" fmla="*/ 0 h 1455"/>
                  <a:gd name="T4" fmla="*/ 28 w 28"/>
                  <a:gd name="T5" fmla="*/ 0 h 1455"/>
                  <a:gd name="T6" fmla="*/ 28 w 28"/>
                  <a:gd name="T7" fmla="*/ 1419 h 1455"/>
                  <a:gd name="T8" fmla="*/ 24 w 28"/>
                  <a:gd name="T9" fmla="*/ 1423 h 1455"/>
                  <a:gd name="T10" fmla="*/ 20 w 28"/>
                  <a:gd name="T11" fmla="*/ 1427 h 1455"/>
                  <a:gd name="T12" fmla="*/ 16 w 28"/>
                  <a:gd name="T13" fmla="*/ 1431 h 1455"/>
                  <a:gd name="T14" fmla="*/ 12 w 28"/>
                  <a:gd name="T15" fmla="*/ 1435 h 1455"/>
                  <a:gd name="T16" fmla="*/ 8 w 28"/>
                  <a:gd name="T17" fmla="*/ 1439 h 1455"/>
                  <a:gd name="T18" fmla="*/ 4 w 28"/>
                  <a:gd name="T19" fmla="*/ 1443 h 1455"/>
                  <a:gd name="T20" fmla="*/ 4 w 28"/>
                  <a:gd name="T21" fmla="*/ 1451 h 1455"/>
                  <a:gd name="T22" fmla="*/ 0 w 28"/>
                  <a:gd name="T23" fmla="*/ 1455 h 1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55">
                    <a:moveTo>
                      <a:pt x="0" y="14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19"/>
                    </a:lnTo>
                    <a:lnTo>
                      <a:pt x="24" y="1423"/>
                    </a:lnTo>
                    <a:lnTo>
                      <a:pt x="20" y="1427"/>
                    </a:lnTo>
                    <a:lnTo>
                      <a:pt x="16" y="1431"/>
                    </a:lnTo>
                    <a:lnTo>
                      <a:pt x="12" y="1435"/>
                    </a:lnTo>
                    <a:lnTo>
                      <a:pt x="8" y="1439"/>
                    </a:lnTo>
                    <a:lnTo>
                      <a:pt x="4" y="1443"/>
                    </a:lnTo>
                    <a:lnTo>
                      <a:pt x="4" y="1451"/>
                    </a:lnTo>
                    <a:lnTo>
                      <a:pt x="0" y="1455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2" name="Freeform 214">
                <a:extLst>
                  <a:ext uri="{FF2B5EF4-FFF2-40B4-BE49-F238E27FC236}">
                    <a16:creationId xmlns:a16="http://schemas.microsoft.com/office/drawing/2014/main" id="{857886DD-8D30-4138-9EAC-AAB0F1F6E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" y="7814"/>
                <a:ext cx="29" cy="1419"/>
              </a:xfrm>
              <a:custGeom>
                <a:avLst/>
                <a:gdLst>
                  <a:gd name="T0" fmla="*/ 0 w 29"/>
                  <a:gd name="T1" fmla="*/ 1419 h 1419"/>
                  <a:gd name="T2" fmla="*/ 0 w 29"/>
                  <a:gd name="T3" fmla="*/ 0 h 1419"/>
                  <a:gd name="T4" fmla="*/ 29 w 29"/>
                  <a:gd name="T5" fmla="*/ 0 h 1419"/>
                  <a:gd name="T6" fmla="*/ 29 w 29"/>
                  <a:gd name="T7" fmla="*/ 1382 h 1419"/>
                  <a:gd name="T8" fmla="*/ 25 w 29"/>
                  <a:gd name="T9" fmla="*/ 1386 h 1419"/>
                  <a:gd name="T10" fmla="*/ 21 w 29"/>
                  <a:gd name="T11" fmla="*/ 1390 h 1419"/>
                  <a:gd name="T12" fmla="*/ 17 w 29"/>
                  <a:gd name="T13" fmla="*/ 1395 h 1419"/>
                  <a:gd name="T14" fmla="*/ 13 w 29"/>
                  <a:gd name="T15" fmla="*/ 1399 h 1419"/>
                  <a:gd name="T16" fmla="*/ 9 w 29"/>
                  <a:gd name="T17" fmla="*/ 1407 h 1419"/>
                  <a:gd name="T18" fmla="*/ 9 w 29"/>
                  <a:gd name="T19" fmla="*/ 1411 h 1419"/>
                  <a:gd name="T20" fmla="*/ 5 w 29"/>
                  <a:gd name="T21" fmla="*/ 1415 h 1419"/>
                  <a:gd name="T22" fmla="*/ 0 w 29"/>
                  <a:gd name="T23" fmla="*/ 1419 h 1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419">
                    <a:moveTo>
                      <a:pt x="0" y="1419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382"/>
                    </a:lnTo>
                    <a:lnTo>
                      <a:pt x="25" y="1386"/>
                    </a:lnTo>
                    <a:lnTo>
                      <a:pt x="21" y="1390"/>
                    </a:lnTo>
                    <a:lnTo>
                      <a:pt x="17" y="1395"/>
                    </a:lnTo>
                    <a:lnTo>
                      <a:pt x="13" y="1399"/>
                    </a:lnTo>
                    <a:lnTo>
                      <a:pt x="9" y="1407"/>
                    </a:lnTo>
                    <a:lnTo>
                      <a:pt x="9" y="1411"/>
                    </a:lnTo>
                    <a:lnTo>
                      <a:pt x="5" y="1415"/>
                    </a:lnTo>
                    <a:lnTo>
                      <a:pt x="0" y="1419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3" name="Freeform 215">
                <a:extLst>
                  <a:ext uri="{FF2B5EF4-FFF2-40B4-BE49-F238E27FC236}">
                    <a16:creationId xmlns:a16="http://schemas.microsoft.com/office/drawing/2014/main" id="{BF630E2E-C61C-FCFA-47FE-9C19D8183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4" y="7814"/>
                <a:ext cx="28" cy="1382"/>
              </a:xfrm>
              <a:custGeom>
                <a:avLst/>
                <a:gdLst>
                  <a:gd name="T0" fmla="*/ 0 w 28"/>
                  <a:gd name="T1" fmla="*/ 1382 h 1382"/>
                  <a:gd name="T2" fmla="*/ 0 w 28"/>
                  <a:gd name="T3" fmla="*/ 0 h 1382"/>
                  <a:gd name="T4" fmla="*/ 28 w 28"/>
                  <a:gd name="T5" fmla="*/ 0 h 1382"/>
                  <a:gd name="T6" fmla="*/ 28 w 28"/>
                  <a:gd name="T7" fmla="*/ 1350 h 1382"/>
                  <a:gd name="T8" fmla="*/ 24 w 28"/>
                  <a:gd name="T9" fmla="*/ 1354 h 1382"/>
                  <a:gd name="T10" fmla="*/ 20 w 28"/>
                  <a:gd name="T11" fmla="*/ 1358 h 1382"/>
                  <a:gd name="T12" fmla="*/ 16 w 28"/>
                  <a:gd name="T13" fmla="*/ 1362 h 1382"/>
                  <a:gd name="T14" fmla="*/ 12 w 28"/>
                  <a:gd name="T15" fmla="*/ 1366 h 1382"/>
                  <a:gd name="T16" fmla="*/ 12 w 28"/>
                  <a:gd name="T17" fmla="*/ 1370 h 1382"/>
                  <a:gd name="T18" fmla="*/ 8 w 28"/>
                  <a:gd name="T19" fmla="*/ 1374 h 1382"/>
                  <a:gd name="T20" fmla="*/ 4 w 28"/>
                  <a:gd name="T21" fmla="*/ 1378 h 1382"/>
                  <a:gd name="T22" fmla="*/ 0 w 28"/>
                  <a:gd name="T23" fmla="*/ 1382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82">
                    <a:moveTo>
                      <a:pt x="0" y="1382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50"/>
                    </a:lnTo>
                    <a:lnTo>
                      <a:pt x="24" y="1354"/>
                    </a:lnTo>
                    <a:lnTo>
                      <a:pt x="20" y="1358"/>
                    </a:lnTo>
                    <a:lnTo>
                      <a:pt x="16" y="1362"/>
                    </a:lnTo>
                    <a:lnTo>
                      <a:pt x="12" y="1366"/>
                    </a:lnTo>
                    <a:lnTo>
                      <a:pt x="12" y="1370"/>
                    </a:lnTo>
                    <a:lnTo>
                      <a:pt x="8" y="1374"/>
                    </a:lnTo>
                    <a:lnTo>
                      <a:pt x="4" y="1378"/>
                    </a:lnTo>
                    <a:lnTo>
                      <a:pt x="0" y="1382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4" name="Freeform 216">
                <a:extLst>
                  <a:ext uri="{FF2B5EF4-FFF2-40B4-BE49-F238E27FC236}">
                    <a16:creationId xmlns:a16="http://schemas.microsoft.com/office/drawing/2014/main" id="{7429F2DE-BE59-6974-AAD0-68E9258A8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2" y="7814"/>
                <a:ext cx="28" cy="1350"/>
              </a:xfrm>
              <a:custGeom>
                <a:avLst/>
                <a:gdLst>
                  <a:gd name="T0" fmla="*/ 0 w 28"/>
                  <a:gd name="T1" fmla="*/ 1350 h 1350"/>
                  <a:gd name="T2" fmla="*/ 0 w 28"/>
                  <a:gd name="T3" fmla="*/ 0 h 1350"/>
                  <a:gd name="T4" fmla="*/ 28 w 28"/>
                  <a:gd name="T5" fmla="*/ 0 h 1350"/>
                  <a:gd name="T6" fmla="*/ 28 w 28"/>
                  <a:gd name="T7" fmla="*/ 1318 h 1350"/>
                  <a:gd name="T8" fmla="*/ 24 w 28"/>
                  <a:gd name="T9" fmla="*/ 1322 h 1350"/>
                  <a:gd name="T10" fmla="*/ 20 w 28"/>
                  <a:gd name="T11" fmla="*/ 1326 h 1350"/>
                  <a:gd name="T12" fmla="*/ 16 w 28"/>
                  <a:gd name="T13" fmla="*/ 1330 h 1350"/>
                  <a:gd name="T14" fmla="*/ 16 w 28"/>
                  <a:gd name="T15" fmla="*/ 1334 h 1350"/>
                  <a:gd name="T16" fmla="*/ 12 w 28"/>
                  <a:gd name="T17" fmla="*/ 1338 h 1350"/>
                  <a:gd name="T18" fmla="*/ 8 w 28"/>
                  <a:gd name="T19" fmla="*/ 1342 h 1350"/>
                  <a:gd name="T20" fmla="*/ 4 w 28"/>
                  <a:gd name="T21" fmla="*/ 1346 h 1350"/>
                  <a:gd name="T22" fmla="*/ 0 w 28"/>
                  <a:gd name="T23" fmla="*/ 1350 h 1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50">
                    <a:moveTo>
                      <a:pt x="0" y="135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18"/>
                    </a:lnTo>
                    <a:lnTo>
                      <a:pt x="24" y="1322"/>
                    </a:lnTo>
                    <a:lnTo>
                      <a:pt x="20" y="1326"/>
                    </a:lnTo>
                    <a:lnTo>
                      <a:pt x="16" y="1330"/>
                    </a:lnTo>
                    <a:lnTo>
                      <a:pt x="16" y="1334"/>
                    </a:lnTo>
                    <a:lnTo>
                      <a:pt x="12" y="1338"/>
                    </a:lnTo>
                    <a:lnTo>
                      <a:pt x="8" y="1342"/>
                    </a:lnTo>
                    <a:lnTo>
                      <a:pt x="4" y="1346"/>
                    </a:lnTo>
                    <a:lnTo>
                      <a:pt x="0" y="1350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5" name="Freeform 217">
                <a:extLst>
                  <a:ext uri="{FF2B5EF4-FFF2-40B4-BE49-F238E27FC236}">
                    <a16:creationId xmlns:a16="http://schemas.microsoft.com/office/drawing/2014/main" id="{D02E6B0A-C231-13C1-B047-7A32385E4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7814"/>
                <a:ext cx="28" cy="1318"/>
              </a:xfrm>
              <a:custGeom>
                <a:avLst/>
                <a:gdLst>
                  <a:gd name="T0" fmla="*/ 0 w 28"/>
                  <a:gd name="T1" fmla="*/ 1318 h 1318"/>
                  <a:gd name="T2" fmla="*/ 0 w 28"/>
                  <a:gd name="T3" fmla="*/ 0 h 1318"/>
                  <a:gd name="T4" fmla="*/ 28 w 28"/>
                  <a:gd name="T5" fmla="*/ 0 h 1318"/>
                  <a:gd name="T6" fmla="*/ 28 w 28"/>
                  <a:gd name="T7" fmla="*/ 1286 h 1318"/>
                  <a:gd name="T8" fmla="*/ 24 w 28"/>
                  <a:gd name="T9" fmla="*/ 1290 h 1318"/>
                  <a:gd name="T10" fmla="*/ 20 w 28"/>
                  <a:gd name="T11" fmla="*/ 1294 h 1318"/>
                  <a:gd name="T12" fmla="*/ 16 w 28"/>
                  <a:gd name="T13" fmla="*/ 1298 h 1318"/>
                  <a:gd name="T14" fmla="*/ 16 w 28"/>
                  <a:gd name="T15" fmla="*/ 1302 h 1318"/>
                  <a:gd name="T16" fmla="*/ 12 w 28"/>
                  <a:gd name="T17" fmla="*/ 1306 h 1318"/>
                  <a:gd name="T18" fmla="*/ 8 w 28"/>
                  <a:gd name="T19" fmla="*/ 1310 h 1318"/>
                  <a:gd name="T20" fmla="*/ 4 w 28"/>
                  <a:gd name="T21" fmla="*/ 1314 h 1318"/>
                  <a:gd name="T22" fmla="*/ 0 w 28"/>
                  <a:gd name="T23" fmla="*/ 1318 h 1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18">
                    <a:moveTo>
                      <a:pt x="0" y="131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286"/>
                    </a:lnTo>
                    <a:lnTo>
                      <a:pt x="24" y="1290"/>
                    </a:lnTo>
                    <a:lnTo>
                      <a:pt x="20" y="1294"/>
                    </a:lnTo>
                    <a:lnTo>
                      <a:pt x="16" y="1298"/>
                    </a:lnTo>
                    <a:lnTo>
                      <a:pt x="16" y="1302"/>
                    </a:lnTo>
                    <a:lnTo>
                      <a:pt x="12" y="1306"/>
                    </a:lnTo>
                    <a:lnTo>
                      <a:pt x="8" y="1310"/>
                    </a:lnTo>
                    <a:lnTo>
                      <a:pt x="4" y="1314"/>
                    </a:lnTo>
                    <a:lnTo>
                      <a:pt x="0" y="1318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6" name="Freeform 218">
                <a:extLst>
                  <a:ext uri="{FF2B5EF4-FFF2-40B4-BE49-F238E27FC236}">
                    <a16:creationId xmlns:a16="http://schemas.microsoft.com/office/drawing/2014/main" id="{E539B58D-EAB0-3B0E-483D-0A4016E2F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8" y="7814"/>
                <a:ext cx="29" cy="1286"/>
              </a:xfrm>
              <a:custGeom>
                <a:avLst/>
                <a:gdLst>
                  <a:gd name="T0" fmla="*/ 0 w 29"/>
                  <a:gd name="T1" fmla="*/ 1286 h 1286"/>
                  <a:gd name="T2" fmla="*/ 0 w 29"/>
                  <a:gd name="T3" fmla="*/ 0 h 1286"/>
                  <a:gd name="T4" fmla="*/ 25 w 29"/>
                  <a:gd name="T5" fmla="*/ 0 h 1286"/>
                  <a:gd name="T6" fmla="*/ 25 w 29"/>
                  <a:gd name="T7" fmla="*/ 375 h 1286"/>
                  <a:gd name="T8" fmla="*/ 29 w 29"/>
                  <a:gd name="T9" fmla="*/ 375 h 1286"/>
                  <a:gd name="T10" fmla="*/ 29 w 29"/>
                  <a:gd name="T11" fmla="*/ 883 h 1286"/>
                  <a:gd name="T12" fmla="*/ 25 w 29"/>
                  <a:gd name="T13" fmla="*/ 883 h 1286"/>
                  <a:gd name="T14" fmla="*/ 25 w 29"/>
                  <a:gd name="T15" fmla="*/ 1262 h 1286"/>
                  <a:gd name="T16" fmla="*/ 20 w 29"/>
                  <a:gd name="T17" fmla="*/ 1266 h 1286"/>
                  <a:gd name="T18" fmla="*/ 20 w 29"/>
                  <a:gd name="T19" fmla="*/ 1270 h 1286"/>
                  <a:gd name="T20" fmla="*/ 16 w 29"/>
                  <a:gd name="T21" fmla="*/ 1274 h 1286"/>
                  <a:gd name="T22" fmla="*/ 12 w 29"/>
                  <a:gd name="T23" fmla="*/ 1274 h 1286"/>
                  <a:gd name="T24" fmla="*/ 8 w 29"/>
                  <a:gd name="T25" fmla="*/ 1278 h 1286"/>
                  <a:gd name="T26" fmla="*/ 8 w 29"/>
                  <a:gd name="T27" fmla="*/ 1282 h 1286"/>
                  <a:gd name="T28" fmla="*/ 4 w 29"/>
                  <a:gd name="T29" fmla="*/ 1286 h 1286"/>
                  <a:gd name="T30" fmla="*/ 0 w 29"/>
                  <a:gd name="T31" fmla="*/ 1286 h 1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" h="1286">
                    <a:moveTo>
                      <a:pt x="0" y="1286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375"/>
                    </a:lnTo>
                    <a:lnTo>
                      <a:pt x="29" y="375"/>
                    </a:lnTo>
                    <a:lnTo>
                      <a:pt x="29" y="883"/>
                    </a:lnTo>
                    <a:lnTo>
                      <a:pt x="25" y="883"/>
                    </a:lnTo>
                    <a:lnTo>
                      <a:pt x="25" y="1262"/>
                    </a:lnTo>
                    <a:lnTo>
                      <a:pt x="20" y="1266"/>
                    </a:lnTo>
                    <a:lnTo>
                      <a:pt x="20" y="1270"/>
                    </a:lnTo>
                    <a:lnTo>
                      <a:pt x="16" y="1274"/>
                    </a:lnTo>
                    <a:lnTo>
                      <a:pt x="12" y="1274"/>
                    </a:lnTo>
                    <a:lnTo>
                      <a:pt x="8" y="1278"/>
                    </a:lnTo>
                    <a:lnTo>
                      <a:pt x="8" y="1282"/>
                    </a:lnTo>
                    <a:lnTo>
                      <a:pt x="4" y="1286"/>
                    </a:lnTo>
                    <a:lnTo>
                      <a:pt x="0" y="1286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7" name="Rectangle 219">
                <a:extLst>
                  <a:ext uri="{FF2B5EF4-FFF2-40B4-BE49-F238E27FC236}">
                    <a16:creationId xmlns:a16="http://schemas.microsoft.com/office/drawing/2014/main" id="{FC7A1D92-DD26-5FB0-0E0B-9D7CBD76F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7" y="8189"/>
                <a:ext cx="28" cy="508"/>
              </a:xfrm>
              <a:prstGeom prst="rect">
                <a:avLst/>
              </a:pr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8" name="Rectangle 220">
                <a:extLst>
                  <a:ext uri="{FF2B5EF4-FFF2-40B4-BE49-F238E27FC236}">
                    <a16:creationId xmlns:a16="http://schemas.microsoft.com/office/drawing/2014/main" id="{7F25E489-9987-C6DB-567C-8A4C9F692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5" y="8189"/>
                <a:ext cx="28" cy="508"/>
              </a:xfrm>
              <a:prstGeom prst="rect">
                <a:avLst/>
              </a:pr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9" name="Rectangle 221">
                <a:extLst>
                  <a:ext uri="{FF2B5EF4-FFF2-40B4-BE49-F238E27FC236}">
                    <a16:creationId xmlns:a16="http://schemas.microsoft.com/office/drawing/2014/main" id="{F3A98447-BE68-7533-35D5-342A9E68F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3" y="8189"/>
                <a:ext cx="32" cy="508"/>
              </a:xfrm>
              <a:prstGeom prst="rect">
                <a:avLst/>
              </a:pr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0" name="Rectangle 222">
                <a:extLst>
                  <a:ext uri="{FF2B5EF4-FFF2-40B4-BE49-F238E27FC236}">
                    <a16:creationId xmlns:a16="http://schemas.microsoft.com/office/drawing/2014/main" id="{F8F83C7B-B21B-43ED-45E2-C56DCD424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5" y="8189"/>
                <a:ext cx="28" cy="508"/>
              </a:xfrm>
              <a:prstGeom prst="rect">
                <a:avLst/>
              </a:pr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1" name="Rectangle 223">
                <a:extLst>
                  <a:ext uri="{FF2B5EF4-FFF2-40B4-BE49-F238E27FC236}">
                    <a16:creationId xmlns:a16="http://schemas.microsoft.com/office/drawing/2014/main" id="{97CDE6C1-324B-A90A-31F7-F6CA84DC4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3" y="8189"/>
                <a:ext cx="29" cy="508"/>
              </a:xfrm>
              <a:prstGeom prst="rect">
                <a:avLst/>
              </a:pr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2" name="Rectangle 224">
                <a:extLst>
                  <a:ext uri="{FF2B5EF4-FFF2-40B4-BE49-F238E27FC236}">
                    <a16:creationId xmlns:a16="http://schemas.microsoft.com/office/drawing/2014/main" id="{0DF2370E-F350-7337-296F-33C92382C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8189"/>
                <a:ext cx="28" cy="508"/>
              </a:xfrm>
              <a:prstGeom prst="rect">
                <a:avLst/>
              </a:pr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3" name="Rectangle 225">
                <a:extLst>
                  <a:ext uri="{FF2B5EF4-FFF2-40B4-BE49-F238E27FC236}">
                    <a16:creationId xmlns:a16="http://schemas.microsoft.com/office/drawing/2014/main" id="{F982C3DA-7D80-BD23-27F4-1C4C40B5A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8189"/>
                <a:ext cx="28" cy="508"/>
              </a:xfrm>
              <a:prstGeom prst="rect">
                <a:avLst/>
              </a:pr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4" name="Rectangle 226">
                <a:extLst>
                  <a:ext uri="{FF2B5EF4-FFF2-40B4-BE49-F238E27FC236}">
                    <a16:creationId xmlns:a16="http://schemas.microsoft.com/office/drawing/2014/main" id="{1B4B933F-5D83-0914-5100-514181D8C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8189"/>
                <a:ext cx="28" cy="508"/>
              </a:xfrm>
              <a:prstGeom prst="rect">
                <a:avLst/>
              </a:pr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5" name="Rectangle 227">
                <a:extLst>
                  <a:ext uri="{FF2B5EF4-FFF2-40B4-BE49-F238E27FC236}">
                    <a16:creationId xmlns:a16="http://schemas.microsoft.com/office/drawing/2014/main" id="{C2A70036-E84F-9601-5A86-43257CE03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" y="8189"/>
                <a:ext cx="28" cy="508"/>
              </a:xfrm>
              <a:prstGeom prst="rect">
                <a:avLst/>
              </a:pr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6" name="Rectangle 228">
                <a:extLst>
                  <a:ext uri="{FF2B5EF4-FFF2-40B4-BE49-F238E27FC236}">
                    <a16:creationId xmlns:a16="http://schemas.microsoft.com/office/drawing/2014/main" id="{91FE2D8D-2569-0EAB-0B7A-C8846AA1A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8189"/>
                <a:ext cx="29" cy="508"/>
              </a:xfrm>
              <a:prstGeom prst="rect">
                <a:avLst/>
              </a:pr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7" name="Rectangle 229">
                <a:extLst>
                  <a:ext uri="{FF2B5EF4-FFF2-40B4-BE49-F238E27FC236}">
                    <a16:creationId xmlns:a16="http://schemas.microsoft.com/office/drawing/2014/main" id="{0D693879-3DEA-E15F-4F7E-E8A93BDA5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" y="8189"/>
                <a:ext cx="28" cy="508"/>
              </a:xfrm>
              <a:prstGeom prst="rect">
                <a:avLst/>
              </a:pr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8" name="Rectangle 230">
                <a:extLst>
                  <a:ext uri="{FF2B5EF4-FFF2-40B4-BE49-F238E27FC236}">
                    <a16:creationId xmlns:a16="http://schemas.microsoft.com/office/drawing/2014/main" id="{1D297E91-A6D8-83EA-FE20-2986EE3F7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1" y="8189"/>
                <a:ext cx="28" cy="508"/>
              </a:xfrm>
              <a:prstGeom prst="rect">
                <a:avLst/>
              </a:pr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9" name="Rectangle 231">
                <a:extLst>
                  <a:ext uri="{FF2B5EF4-FFF2-40B4-BE49-F238E27FC236}">
                    <a16:creationId xmlns:a16="http://schemas.microsoft.com/office/drawing/2014/main" id="{BF928792-AA6B-D40E-94A8-2A6E6E0FF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8189"/>
                <a:ext cx="28" cy="508"/>
              </a:xfrm>
              <a:prstGeom prst="rect">
                <a:avLst/>
              </a:pr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0" name="Rectangle 232">
                <a:extLst>
                  <a:ext uri="{FF2B5EF4-FFF2-40B4-BE49-F238E27FC236}">
                    <a16:creationId xmlns:a16="http://schemas.microsoft.com/office/drawing/2014/main" id="{253F6518-7A1F-9CBD-F886-D57429A62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8189"/>
                <a:ext cx="33" cy="508"/>
              </a:xfrm>
              <a:prstGeom prst="rect">
                <a:avLst/>
              </a:pr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1" name="Freeform 233">
                <a:extLst>
                  <a:ext uri="{FF2B5EF4-FFF2-40B4-BE49-F238E27FC236}">
                    <a16:creationId xmlns:a16="http://schemas.microsoft.com/office/drawing/2014/main" id="{0F255B81-135F-0494-CAE7-530202503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0" y="7818"/>
                <a:ext cx="28" cy="2684"/>
              </a:xfrm>
              <a:custGeom>
                <a:avLst/>
                <a:gdLst>
                  <a:gd name="T0" fmla="*/ 0 w 28"/>
                  <a:gd name="T1" fmla="*/ 879 h 2684"/>
                  <a:gd name="T2" fmla="*/ 0 w 28"/>
                  <a:gd name="T3" fmla="*/ 371 h 2684"/>
                  <a:gd name="T4" fmla="*/ 8 w 28"/>
                  <a:gd name="T5" fmla="*/ 371 h 2684"/>
                  <a:gd name="T6" fmla="*/ 8 w 28"/>
                  <a:gd name="T7" fmla="*/ 0 h 2684"/>
                  <a:gd name="T8" fmla="*/ 28 w 28"/>
                  <a:gd name="T9" fmla="*/ 0 h 2684"/>
                  <a:gd name="T10" fmla="*/ 28 w 28"/>
                  <a:gd name="T11" fmla="*/ 2684 h 2684"/>
                  <a:gd name="T12" fmla="*/ 8 w 28"/>
                  <a:gd name="T13" fmla="*/ 2684 h 2684"/>
                  <a:gd name="T14" fmla="*/ 8 w 28"/>
                  <a:gd name="T15" fmla="*/ 879 h 2684"/>
                  <a:gd name="T16" fmla="*/ 0 w 28"/>
                  <a:gd name="T17" fmla="*/ 879 h 2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684">
                    <a:moveTo>
                      <a:pt x="0" y="879"/>
                    </a:moveTo>
                    <a:lnTo>
                      <a:pt x="0" y="371"/>
                    </a:lnTo>
                    <a:lnTo>
                      <a:pt x="8" y="371"/>
                    </a:lnTo>
                    <a:lnTo>
                      <a:pt x="8" y="0"/>
                    </a:lnTo>
                    <a:lnTo>
                      <a:pt x="28" y="0"/>
                    </a:lnTo>
                    <a:lnTo>
                      <a:pt x="28" y="2684"/>
                    </a:lnTo>
                    <a:lnTo>
                      <a:pt x="8" y="2684"/>
                    </a:lnTo>
                    <a:lnTo>
                      <a:pt x="8" y="879"/>
                    </a:lnTo>
                    <a:lnTo>
                      <a:pt x="0" y="879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2" name="Rectangle 234">
                <a:extLst>
                  <a:ext uri="{FF2B5EF4-FFF2-40B4-BE49-F238E27FC236}">
                    <a16:creationId xmlns:a16="http://schemas.microsoft.com/office/drawing/2014/main" id="{D28C82C3-7DB2-9C02-896F-754E0DB7D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7818"/>
                <a:ext cx="28" cy="2684"/>
              </a:xfrm>
              <a:prstGeom prst="rect">
                <a:avLst/>
              </a:pr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3" name="Rectangle 235">
                <a:extLst>
                  <a:ext uri="{FF2B5EF4-FFF2-40B4-BE49-F238E27FC236}">
                    <a16:creationId xmlns:a16="http://schemas.microsoft.com/office/drawing/2014/main" id="{5A937A93-1A28-CF52-F6D3-1B262B0A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6" y="7818"/>
                <a:ext cx="28" cy="2684"/>
              </a:xfrm>
              <a:prstGeom prst="rect">
                <a:avLst/>
              </a:pr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4" name="Rectangle 236">
                <a:extLst>
                  <a:ext uri="{FF2B5EF4-FFF2-40B4-BE49-F238E27FC236}">
                    <a16:creationId xmlns:a16="http://schemas.microsoft.com/office/drawing/2014/main" id="{15B3FCA7-7E47-B98A-DB3C-04E63DE0B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" y="7818"/>
                <a:ext cx="28" cy="2684"/>
              </a:xfrm>
              <a:prstGeom prst="rect">
                <a:avLst/>
              </a:pr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5" name="Rectangle 237">
                <a:extLst>
                  <a:ext uri="{FF2B5EF4-FFF2-40B4-BE49-F238E27FC236}">
                    <a16:creationId xmlns:a16="http://schemas.microsoft.com/office/drawing/2014/main" id="{70716416-7932-42DA-6FAB-A935F146B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7818"/>
                <a:ext cx="29" cy="2684"/>
              </a:xfrm>
              <a:prstGeom prst="rect">
                <a:avLst/>
              </a:pr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6" name="Rectangle 238">
                <a:extLst>
                  <a:ext uri="{FF2B5EF4-FFF2-40B4-BE49-F238E27FC236}">
                    <a16:creationId xmlns:a16="http://schemas.microsoft.com/office/drawing/2014/main" id="{2813C07C-CD5B-1363-01E5-3606953CF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7818"/>
                <a:ext cx="28" cy="2684"/>
              </a:xfrm>
              <a:prstGeom prst="rect">
                <a:avLst/>
              </a:pr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7" name="Rectangle 239">
                <a:extLst>
                  <a:ext uri="{FF2B5EF4-FFF2-40B4-BE49-F238E27FC236}">
                    <a16:creationId xmlns:a16="http://schemas.microsoft.com/office/drawing/2014/main" id="{05C27366-75B8-A5A2-1429-671ED8748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7818"/>
                <a:ext cx="28" cy="2684"/>
              </a:xfrm>
              <a:prstGeom prst="rect">
                <a:avLst/>
              </a:pr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8" name="Rectangle 240">
                <a:extLst>
                  <a:ext uri="{FF2B5EF4-FFF2-40B4-BE49-F238E27FC236}">
                    <a16:creationId xmlns:a16="http://schemas.microsoft.com/office/drawing/2014/main" id="{18EC52FF-C8C1-A71D-6267-1C2433593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7" y="7818"/>
                <a:ext cx="28" cy="2684"/>
              </a:xfrm>
              <a:prstGeom prst="rect">
                <a:avLst/>
              </a:pr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9" name="Rectangle 241">
                <a:extLst>
                  <a:ext uri="{FF2B5EF4-FFF2-40B4-BE49-F238E27FC236}">
                    <a16:creationId xmlns:a16="http://schemas.microsoft.com/office/drawing/2014/main" id="{4C7538C0-2DFB-DCE3-F057-DCA557A44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5" y="7818"/>
                <a:ext cx="28" cy="2684"/>
              </a:xfrm>
              <a:prstGeom prst="rect">
                <a:avLst/>
              </a:pr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0" name="Rectangle 242">
                <a:extLst>
                  <a:ext uri="{FF2B5EF4-FFF2-40B4-BE49-F238E27FC236}">
                    <a16:creationId xmlns:a16="http://schemas.microsoft.com/office/drawing/2014/main" id="{86559631-2B02-B092-D0C0-8E90969C5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3" y="7818"/>
                <a:ext cx="33" cy="2684"/>
              </a:xfrm>
              <a:prstGeom prst="rect">
                <a:avLst/>
              </a:pr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1" name="Rectangle 243">
                <a:extLst>
                  <a:ext uri="{FF2B5EF4-FFF2-40B4-BE49-F238E27FC236}">
                    <a16:creationId xmlns:a16="http://schemas.microsoft.com/office/drawing/2014/main" id="{FBA8D39E-4604-6865-87F5-88F5FAF42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7818"/>
                <a:ext cx="28" cy="2684"/>
              </a:xfrm>
              <a:prstGeom prst="rect">
                <a:avLst/>
              </a:pr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2" name="Rectangle 244">
                <a:extLst>
                  <a:ext uri="{FF2B5EF4-FFF2-40B4-BE49-F238E27FC236}">
                    <a16:creationId xmlns:a16="http://schemas.microsoft.com/office/drawing/2014/main" id="{77BC1D6A-3DBD-F5E6-5948-2FE3C0B02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" y="7818"/>
                <a:ext cx="28" cy="2684"/>
              </a:xfrm>
              <a:prstGeom prst="rect">
                <a:avLst/>
              </a:pr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3" name="Rectangle 245">
                <a:extLst>
                  <a:ext uri="{FF2B5EF4-FFF2-40B4-BE49-F238E27FC236}">
                    <a16:creationId xmlns:a16="http://schemas.microsoft.com/office/drawing/2014/main" id="{2F267743-A5C5-230F-7C8D-FC6037392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7818"/>
                <a:ext cx="28" cy="2684"/>
              </a:xfrm>
              <a:prstGeom prst="rect">
                <a:avLst/>
              </a:pr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4" name="Rectangle 246">
                <a:extLst>
                  <a:ext uri="{FF2B5EF4-FFF2-40B4-BE49-F238E27FC236}">
                    <a16:creationId xmlns:a16="http://schemas.microsoft.com/office/drawing/2014/main" id="{B2638EED-D7B8-9BC9-6DA1-FF75D46F5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0" y="7818"/>
                <a:ext cx="29" cy="2684"/>
              </a:xfrm>
              <a:prstGeom prst="rect">
                <a:avLst/>
              </a:pr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5" name="Rectangle 247">
                <a:extLst>
                  <a:ext uri="{FF2B5EF4-FFF2-40B4-BE49-F238E27FC236}">
                    <a16:creationId xmlns:a16="http://schemas.microsoft.com/office/drawing/2014/main" id="{07104443-9899-D35D-5E6E-029F4270D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7818"/>
                <a:ext cx="28" cy="2684"/>
              </a:xfrm>
              <a:prstGeom prst="rect">
                <a:avLst/>
              </a:pr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6" name="Rectangle 248">
                <a:extLst>
                  <a:ext uri="{FF2B5EF4-FFF2-40B4-BE49-F238E27FC236}">
                    <a16:creationId xmlns:a16="http://schemas.microsoft.com/office/drawing/2014/main" id="{ED5DCC13-5857-ED80-31E7-F3B043D2B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7" y="7818"/>
                <a:ext cx="28" cy="2684"/>
              </a:xfrm>
              <a:prstGeom prst="rect">
                <a:avLst/>
              </a:pr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7" name="Rectangle 249">
                <a:extLst>
                  <a:ext uri="{FF2B5EF4-FFF2-40B4-BE49-F238E27FC236}">
                    <a16:creationId xmlns:a16="http://schemas.microsoft.com/office/drawing/2014/main" id="{311898F0-BE6E-434B-20B9-B5641A38F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" y="7818"/>
                <a:ext cx="28" cy="2684"/>
              </a:xfrm>
              <a:prstGeom prst="rect">
                <a:avLst/>
              </a:pr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8" name="Rectangle 250">
                <a:extLst>
                  <a:ext uri="{FF2B5EF4-FFF2-40B4-BE49-F238E27FC236}">
                    <a16:creationId xmlns:a16="http://schemas.microsoft.com/office/drawing/2014/main" id="{38204EBE-BF3D-97F6-1B21-D76F200A8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3" y="7818"/>
                <a:ext cx="28" cy="2684"/>
              </a:xfrm>
              <a:prstGeom prst="rect">
                <a:avLst/>
              </a:pr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</p:grpSp>
        <p:sp>
          <p:nvSpPr>
            <p:cNvPr id="256" name="Rectangle 251">
              <a:extLst>
                <a:ext uri="{FF2B5EF4-FFF2-40B4-BE49-F238E27FC236}">
                  <a16:creationId xmlns:a16="http://schemas.microsoft.com/office/drawing/2014/main" id="{17C47E54-105D-DFB8-DB8B-0D9EB83A94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0" y="1704"/>
              <a:ext cx="3969" cy="2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</p:spTree>
    <p:extLst>
      <p:ext uri="{BB962C8B-B14F-4D97-AF65-F5344CB8AC3E}">
        <p14:creationId xmlns:p14="http://schemas.microsoft.com/office/powerpoint/2010/main" val="355435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>
            <a:extLst>
              <a:ext uri="{FF2B5EF4-FFF2-40B4-BE49-F238E27FC236}">
                <a16:creationId xmlns:a16="http://schemas.microsoft.com/office/drawing/2014/main" id="{DA2C09B7-B5A0-0C4C-2C66-DB2757825975}"/>
              </a:ext>
            </a:extLst>
          </p:cNvPr>
          <p:cNvGrpSpPr/>
          <p:nvPr/>
        </p:nvGrpSpPr>
        <p:grpSpPr>
          <a:xfrm>
            <a:off x="0" y="-1"/>
            <a:ext cx="12191999" cy="6858001"/>
            <a:chOff x="-57423" y="-1"/>
            <a:chExt cx="12191999" cy="6858001"/>
          </a:xfrm>
        </p:grpSpPr>
        <p:sp>
          <p:nvSpPr>
            <p:cNvPr id="21" name="Rectangle 20"/>
            <p:cNvSpPr/>
            <p:nvPr/>
          </p:nvSpPr>
          <p:spPr>
            <a:xfrm>
              <a:off x="-57423" y="-1"/>
              <a:ext cx="12191999" cy="6858001"/>
            </a:xfrm>
            <a:prstGeom prst="rect">
              <a:avLst/>
            </a:prstGeom>
            <a:gradFill>
              <a:gsLst>
                <a:gs pos="0">
                  <a:srgbClr val="CDCDCD">
                    <a:alpha val="88000"/>
                  </a:srgbClr>
                </a:gs>
                <a:gs pos="24000">
                  <a:schemeClr val="bg1">
                    <a:lumMod val="91000"/>
                    <a:lumOff val="9000"/>
                    <a:alpha val="88000"/>
                  </a:schemeClr>
                </a:gs>
                <a:gs pos="95000">
                  <a:schemeClr val="bg1">
                    <a:shade val="100000"/>
                    <a:satMod val="11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61867" y="6256731"/>
              <a:ext cx="317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</a:t>
              </a:r>
              <a:r>
                <a:rPr lang="bg-BG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ЗБНЗОК 2024 Г.</a:t>
              </a:r>
              <a:endParaRPr lang="en-US" sz="1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EB414EF2-061A-D337-3584-CCF42A7464F2}"/>
              </a:ext>
            </a:extLst>
          </p:cNvPr>
          <p:cNvSpPr txBox="1"/>
          <p:nvPr/>
        </p:nvSpPr>
        <p:spPr>
          <a:xfrm>
            <a:off x="843295" y="554936"/>
            <a:ext cx="10774018" cy="1121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g-BG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4.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БМП -  3 572 644,4 хил. лв. за 2024 г. или с увеличение от 463 293,3 хил. лв., което представлява ръст от 14,9%</a:t>
            </a:r>
            <a:r>
              <a:rPr lang="bg-BG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 ЗБНЗОК за 2023 г. и с тях е планирано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Осигуряване </a:t>
            </a:r>
            <a:r>
              <a:rPr lang="bg-B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финансирането на пакета болнична помощ по чл. 2, ал. 1 от ЗЗО при договорени по високи нива на цени на дейностите с </a:t>
            </a:r>
            <a:r>
              <a:rPr lang="bg-B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НРД за </a:t>
            </a:r>
            <a:r>
              <a:rPr lang="bg-B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медицинските дейности 2023-2025 г. за закупуването годишно на достигнатите нива на 2023 г. в общ брой от около 2,1 млн. броя хоспитализации по клинични пътеки и 1,6 млн. клинични и амбулаторни процедури за здравноосигурените лица</a:t>
            </a:r>
            <a:r>
              <a:rPr lang="bg-B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</a:pPr>
            <a:r>
              <a:rPr lang="bg-B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Заплащане на въведените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 2023 г. нови дейности в пакета, гарантиран с бюджета на НЗОК с промените в Наредба № 9 от 10.12.2019 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 иновативни медицински методи и технологии, които водят до повече здравна резултатност 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ефективност.</a:t>
            </a: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Гарантират се постигнатите договорености с БЛС в НРД за МД за 2023-2025 г. за нови КП в областта на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физикална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терапия и рехабилитация и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лъчелечение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деца с анестезия, като и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АПр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ендоваскуларно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лечение на периферни съдове за подобряване ранната диагностика и лечение в съдовата патология.</a:t>
            </a:r>
          </a:p>
          <a:p>
            <a:pPr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рамките на съществуващите КП по „Неонатология“ се предлага да се включи в стандартните процедури по КП за всички новородени измерване на витамин К и неговото задължително даване до определени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милиграми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преди изписване на новороденото от лечебното заведение, спазвайки медицинския стандарт по „Неонатология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pPr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u="sng" dirty="0" smtClean="0"/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 smtClean="0"/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sz="20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4" name="Group 5">
            <a:extLst>
              <a:ext uri="{FF2B5EF4-FFF2-40B4-BE49-F238E27FC236}">
                <a16:creationId xmlns:a16="http://schemas.microsoft.com/office/drawing/2014/main" id="{7B203EB0-4FB2-00E0-1EF8-D886155C1936}"/>
              </a:ext>
            </a:extLst>
          </p:cNvPr>
          <p:cNvGrpSpPr>
            <a:grpSpLocks/>
          </p:cNvGrpSpPr>
          <p:nvPr/>
        </p:nvGrpSpPr>
        <p:grpSpPr bwMode="auto">
          <a:xfrm>
            <a:off x="172363" y="207260"/>
            <a:ext cx="965061" cy="662535"/>
            <a:chOff x="2840" y="1704"/>
            <a:chExt cx="3969" cy="2835"/>
          </a:xfrm>
        </p:grpSpPr>
        <p:grpSp>
          <p:nvGrpSpPr>
            <p:cNvPr id="255" name="Group 6">
              <a:extLst>
                <a:ext uri="{FF2B5EF4-FFF2-40B4-BE49-F238E27FC236}">
                  <a16:creationId xmlns:a16="http://schemas.microsoft.com/office/drawing/2014/main" id="{6B8DCA4F-F9F9-1E1B-0B76-BDD94F5FA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29" y="1738"/>
              <a:ext cx="2543" cy="2766"/>
              <a:chOff x="1798" y="7722"/>
              <a:chExt cx="4437" cy="4827"/>
            </a:xfrm>
          </p:grpSpPr>
          <p:sp>
            <p:nvSpPr>
              <p:cNvPr id="257" name="Freeform 7">
                <a:extLst>
                  <a:ext uri="{FF2B5EF4-FFF2-40B4-BE49-F238E27FC236}">
                    <a16:creationId xmlns:a16="http://schemas.microsoft.com/office/drawing/2014/main" id="{55E232F9-0994-39EC-ED2C-B9D64888B5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" y="9902"/>
                <a:ext cx="3990" cy="1337"/>
              </a:xfrm>
              <a:custGeom>
                <a:avLst/>
                <a:gdLst>
                  <a:gd name="T0" fmla="*/ 923 w 3990"/>
                  <a:gd name="T1" fmla="*/ 72 h 1337"/>
                  <a:gd name="T2" fmla="*/ 854 w 3990"/>
                  <a:gd name="T3" fmla="*/ 229 h 1337"/>
                  <a:gd name="T4" fmla="*/ 806 w 3990"/>
                  <a:gd name="T5" fmla="*/ 390 h 1337"/>
                  <a:gd name="T6" fmla="*/ 782 w 3990"/>
                  <a:gd name="T7" fmla="*/ 564 h 1337"/>
                  <a:gd name="T8" fmla="*/ 782 w 3990"/>
                  <a:gd name="T9" fmla="*/ 749 h 1337"/>
                  <a:gd name="T10" fmla="*/ 810 w 3990"/>
                  <a:gd name="T11" fmla="*/ 930 h 1337"/>
                  <a:gd name="T12" fmla="*/ 862 w 3990"/>
                  <a:gd name="T13" fmla="*/ 1104 h 1337"/>
                  <a:gd name="T14" fmla="*/ 943 w 3990"/>
                  <a:gd name="T15" fmla="*/ 1261 h 1337"/>
                  <a:gd name="T16" fmla="*/ 121 w 3990"/>
                  <a:gd name="T17" fmla="*/ 1333 h 1337"/>
                  <a:gd name="T18" fmla="*/ 68 w 3990"/>
                  <a:gd name="T19" fmla="*/ 1168 h 1337"/>
                  <a:gd name="T20" fmla="*/ 32 w 3990"/>
                  <a:gd name="T21" fmla="*/ 1003 h 1337"/>
                  <a:gd name="T22" fmla="*/ 8 w 3990"/>
                  <a:gd name="T23" fmla="*/ 830 h 1337"/>
                  <a:gd name="T24" fmla="*/ 0 w 3990"/>
                  <a:gd name="T25" fmla="*/ 652 h 1337"/>
                  <a:gd name="T26" fmla="*/ 8 w 3990"/>
                  <a:gd name="T27" fmla="*/ 483 h 1337"/>
                  <a:gd name="T28" fmla="*/ 28 w 3990"/>
                  <a:gd name="T29" fmla="*/ 318 h 1337"/>
                  <a:gd name="T30" fmla="*/ 64 w 3990"/>
                  <a:gd name="T31" fmla="*/ 157 h 1337"/>
                  <a:gd name="T32" fmla="*/ 109 w 3990"/>
                  <a:gd name="T33" fmla="*/ 0 h 1337"/>
                  <a:gd name="T34" fmla="*/ 3873 w 3990"/>
                  <a:gd name="T35" fmla="*/ 1333 h 1337"/>
                  <a:gd name="T36" fmla="*/ 3921 w 3990"/>
                  <a:gd name="T37" fmla="*/ 1172 h 1337"/>
                  <a:gd name="T38" fmla="*/ 3961 w 3990"/>
                  <a:gd name="T39" fmla="*/ 1003 h 1337"/>
                  <a:gd name="T40" fmla="*/ 3982 w 3990"/>
                  <a:gd name="T41" fmla="*/ 830 h 1337"/>
                  <a:gd name="T42" fmla="*/ 3990 w 3990"/>
                  <a:gd name="T43" fmla="*/ 652 h 1337"/>
                  <a:gd name="T44" fmla="*/ 3982 w 3990"/>
                  <a:gd name="T45" fmla="*/ 483 h 1337"/>
                  <a:gd name="T46" fmla="*/ 3961 w 3990"/>
                  <a:gd name="T47" fmla="*/ 318 h 1337"/>
                  <a:gd name="T48" fmla="*/ 3929 w 3990"/>
                  <a:gd name="T49" fmla="*/ 157 h 1337"/>
                  <a:gd name="T50" fmla="*/ 3881 w 3990"/>
                  <a:gd name="T51" fmla="*/ 0 h 1337"/>
                  <a:gd name="T52" fmla="*/ 3063 w 3990"/>
                  <a:gd name="T53" fmla="*/ 72 h 1337"/>
                  <a:gd name="T54" fmla="*/ 3135 w 3990"/>
                  <a:gd name="T55" fmla="*/ 225 h 1337"/>
                  <a:gd name="T56" fmla="*/ 3184 w 3990"/>
                  <a:gd name="T57" fmla="*/ 390 h 1337"/>
                  <a:gd name="T58" fmla="*/ 3208 w 3990"/>
                  <a:gd name="T59" fmla="*/ 564 h 1337"/>
                  <a:gd name="T60" fmla="*/ 3208 w 3990"/>
                  <a:gd name="T61" fmla="*/ 745 h 1337"/>
                  <a:gd name="T62" fmla="*/ 3180 w 3990"/>
                  <a:gd name="T63" fmla="*/ 930 h 1337"/>
                  <a:gd name="T64" fmla="*/ 3127 w 3990"/>
                  <a:gd name="T65" fmla="*/ 1100 h 1337"/>
                  <a:gd name="T66" fmla="*/ 3047 w 3990"/>
                  <a:gd name="T67" fmla="*/ 1261 h 1337"/>
                  <a:gd name="T68" fmla="*/ 3873 w 3990"/>
                  <a:gd name="T69" fmla="*/ 1333 h 1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90" h="1337">
                    <a:moveTo>
                      <a:pt x="967" y="0"/>
                    </a:moveTo>
                    <a:lnTo>
                      <a:pt x="923" y="72"/>
                    </a:lnTo>
                    <a:lnTo>
                      <a:pt x="886" y="149"/>
                    </a:lnTo>
                    <a:lnTo>
                      <a:pt x="854" y="229"/>
                    </a:lnTo>
                    <a:lnTo>
                      <a:pt x="826" y="310"/>
                    </a:lnTo>
                    <a:lnTo>
                      <a:pt x="806" y="390"/>
                    </a:lnTo>
                    <a:lnTo>
                      <a:pt x="790" y="475"/>
                    </a:lnTo>
                    <a:lnTo>
                      <a:pt x="782" y="564"/>
                    </a:lnTo>
                    <a:lnTo>
                      <a:pt x="778" y="652"/>
                    </a:lnTo>
                    <a:lnTo>
                      <a:pt x="782" y="749"/>
                    </a:lnTo>
                    <a:lnTo>
                      <a:pt x="790" y="838"/>
                    </a:lnTo>
                    <a:lnTo>
                      <a:pt x="810" y="930"/>
                    </a:lnTo>
                    <a:lnTo>
                      <a:pt x="834" y="1019"/>
                    </a:lnTo>
                    <a:lnTo>
                      <a:pt x="862" y="1104"/>
                    </a:lnTo>
                    <a:lnTo>
                      <a:pt x="899" y="1184"/>
                    </a:lnTo>
                    <a:lnTo>
                      <a:pt x="943" y="1261"/>
                    </a:lnTo>
                    <a:lnTo>
                      <a:pt x="987" y="1337"/>
                    </a:lnTo>
                    <a:lnTo>
                      <a:pt x="121" y="1333"/>
                    </a:lnTo>
                    <a:lnTo>
                      <a:pt x="93" y="1253"/>
                    </a:lnTo>
                    <a:lnTo>
                      <a:pt x="68" y="1168"/>
                    </a:lnTo>
                    <a:lnTo>
                      <a:pt x="48" y="1087"/>
                    </a:lnTo>
                    <a:lnTo>
                      <a:pt x="32" y="1003"/>
                    </a:lnTo>
                    <a:lnTo>
                      <a:pt x="16" y="918"/>
                    </a:lnTo>
                    <a:lnTo>
                      <a:pt x="8" y="830"/>
                    </a:lnTo>
                    <a:lnTo>
                      <a:pt x="0" y="741"/>
                    </a:lnTo>
                    <a:lnTo>
                      <a:pt x="0" y="652"/>
                    </a:lnTo>
                    <a:lnTo>
                      <a:pt x="0" y="568"/>
                    </a:lnTo>
                    <a:lnTo>
                      <a:pt x="8" y="483"/>
                    </a:lnTo>
                    <a:lnTo>
                      <a:pt x="16" y="398"/>
                    </a:lnTo>
                    <a:lnTo>
                      <a:pt x="28" y="318"/>
                    </a:lnTo>
                    <a:lnTo>
                      <a:pt x="44" y="237"/>
                    </a:lnTo>
                    <a:lnTo>
                      <a:pt x="64" y="157"/>
                    </a:lnTo>
                    <a:lnTo>
                      <a:pt x="84" y="76"/>
                    </a:lnTo>
                    <a:lnTo>
                      <a:pt x="109" y="0"/>
                    </a:lnTo>
                    <a:lnTo>
                      <a:pt x="967" y="0"/>
                    </a:lnTo>
                    <a:close/>
                    <a:moveTo>
                      <a:pt x="3873" y="1333"/>
                    </a:moveTo>
                    <a:lnTo>
                      <a:pt x="3897" y="1253"/>
                    </a:lnTo>
                    <a:lnTo>
                      <a:pt x="3921" y="1172"/>
                    </a:lnTo>
                    <a:lnTo>
                      <a:pt x="3941" y="1087"/>
                    </a:lnTo>
                    <a:lnTo>
                      <a:pt x="3961" y="1003"/>
                    </a:lnTo>
                    <a:lnTo>
                      <a:pt x="3973" y="918"/>
                    </a:lnTo>
                    <a:lnTo>
                      <a:pt x="3982" y="830"/>
                    </a:lnTo>
                    <a:lnTo>
                      <a:pt x="3990" y="741"/>
                    </a:lnTo>
                    <a:lnTo>
                      <a:pt x="3990" y="652"/>
                    </a:lnTo>
                    <a:lnTo>
                      <a:pt x="3990" y="568"/>
                    </a:lnTo>
                    <a:lnTo>
                      <a:pt x="3982" y="483"/>
                    </a:lnTo>
                    <a:lnTo>
                      <a:pt x="3973" y="398"/>
                    </a:lnTo>
                    <a:lnTo>
                      <a:pt x="3961" y="318"/>
                    </a:lnTo>
                    <a:lnTo>
                      <a:pt x="3945" y="237"/>
                    </a:lnTo>
                    <a:lnTo>
                      <a:pt x="3929" y="157"/>
                    </a:lnTo>
                    <a:lnTo>
                      <a:pt x="3905" y="76"/>
                    </a:lnTo>
                    <a:lnTo>
                      <a:pt x="3881" y="0"/>
                    </a:lnTo>
                    <a:lnTo>
                      <a:pt x="3022" y="0"/>
                    </a:lnTo>
                    <a:lnTo>
                      <a:pt x="3063" y="72"/>
                    </a:lnTo>
                    <a:lnTo>
                      <a:pt x="3103" y="149"/>
                    </a:lnTo>
                    <a:lnTo>
                      <a:pt x="3135" y="225"/>
                    </a:lnTo>
                    <a:lnTo>
                      <a:pt x="3163" y="306"/>
                    </a:lnTo>
                    <a:lnTo>
                      <a:pt x="3184" y="390"/>
                    </a:lnTo>
                    <a:lnTo>
                      <a:pt x="3200" y="475"/>
                    </a:lnTo>
                    <a:lnTo>
                      <a:pt x="3208" y="564"/>
                    </a:lnTo>
                    <a:lnTo>
                      <a:pt x="3212" y="652"/>
                    </a:lnTo>
                    <a:lnTo>
                      <a:pt x="3208" y="745"/>
                    </a:lnTo>
                    <a:lnTo>
                      <a:pt x="3200" y="838"/>
                    </a:lnTo>
                    <a:lnTo>
                      <a:pt x="3180" y="930"/>
                    </a:lnTo>
                    <a:lnTo>
                      <a:pt x="3155" y="1015"/>
                    </a:lnTo>
                    <a:lnTo>
                      <a:pt x="3127" y="1100"/>
                    </a:lnTo>
                    <a:lnTo>
                      <a:pt x="3091" y="1180"/>
                    </a:lnTo>
                    <a:lnTo>
                      <a:pt x="3047" y="1261"/>
                    </a:lnTo>
                    <a:lnTo>
                      <a:pt x="2998" y="1333"/>
                    </a:lnTo>
                    <a:lnTo>
                      <a:pt x="3873" y="1333"/>
                    </a:lnTo>
                    <a:close/>
                  </a:path>
                </a:pathLst>
              </a:custGeom>
              <a:solidFill>
                <a:srgbClr val="00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8" name="Freeform 8">
                <a:extLst>
                  <a:ext uri="{FF2B5EF4-FFF2-40B4-BE49-F238E27FC236}">
                    <a16:creationId xmlns:a16="http://schemas.microsoft.com/office/drawing/2014/main" id="{1068695C-8B6B-E880-142F-7EB9E470B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11235"/>
                <a:ext cx="3748" cy="1314"/>
              </a:xfrm>
              <a:custGeom>
                <a:avLst/>
                <a:gdLst>
                  <a:gd name="T0" fmla="*/ 911 w 3748"/>
                  <a:gd name="T1" fmla="*/ 61 h 1314"/>
                  <a:gd name="T2" fmla="*/ 1007 w 3748"/>
                  <a:gd name="T3" fmla="*/ 169 h 1314"/>
                  <a:gd name="T4" fmla="*/ 1116 w 3748"/>
                  <a:gd name="T5" fmla="*/ 270 h 1314"/>
                  <a:gd name="T6" fmla="*/ 1233 w 3748"/>
                  <a:gd name="T7" fmla="*/ 355 h 1314"/>
                  <a:gd name="T8" fmla="*/ 1362 w 3748"/>
                  <a:gd name="T9" fmla="*/ 423 h 1314"/>
                  <a:gd name="T10" fmla="*/ 1499 w 3748"/>
                  <a:gd name="T11" fmla="*/ 480 h 1314"/>
                  <a:gd name="T12" fmla="*/ 1644 w 3748"/>
                  <a:gd name="T13" fmla="*/ 516 h 1314"/>
                  <a:gd name="T14" fmla="*/ 1797 w 3748"/>
                  <a:gd name="T15" fmla="*/ 536 h 1314"/>
                  <a:gd name="T16" fmla="*/ 1950 w 3748"/>
                  <a:gd name="T17" fmla="*/ 536 h 1314"/>
                  <a:gd name="T18" fmla="*/ 2103 w 3748"/>
                  <a:gd name="T19" fmla="*/ 516 h 1314"/>
                  <a:gd name="T20" fmla="*/ 2248 w 3748"/>
                  <a:gd name="T21" fmla="*/ 480 h 1314"/>
                  <a:gd name="T22" fmla="*/ 2386 w 3748"/>
                  <a:gd name="T23" fmla="*/ 423 h 1314"/>
                  <a:gd name="T24" fmla="*/ 2514 w 3748"/>
                  <a:gd name="T25" fmla="*/ 355 h 1314"/>
                  <a:gd name="T26" fmla="*/ 2631 w 3748"/>
                  <a:gd name="T27" fmla="*/ 270 h 1314"/>
                  <a:gd name="T28" fmla="*/ 2740 w 3748"/>
                  <a:gd name="T29" fmla="*/ 174 h 1314"/>
                  <a:gd name="T30" fmla="*/ 2837 w 3748"/>
                  <a:gd name="T31" fmla="*/ 61 h 1314"/>
                  <a:gd name="T32" fmla="*/ 3748 w 3748"/>
                  <a:gd name="T33" fmla="*/ 4 h 1314"/>
                  <a:gd name="T34" fmla="*/ 3691 w 3748"/>
                  <a:gd name="T35" fmla="*/ 145 h 1314"/>
                  <a:gd name="T36" fmla="*/ 3623 w 3748"/>
                  <a:gd name="T37" fmla="*/ 278 h 1314"/>
                  <a:gd name="T38" fmla="*/ 3542 w 3748"/>
                  <a:gd name="T39" fmla="*/ 407 h 1314"/>
                  <a:gd name="T40" fmla="*/ 3458 w 3748"/>
                  <a:gd name="T41" fmla="*/ 532 h 1314"/>
                  <a:gd name="T42" fmla="*/ 3361 w 3748"/>
                  <a:gd name="T43" fmla="*/ 645 h 1314"/>
                  <a:gd name="T44" fmla="*/ 3256 w 3748"/>
                  <a:gd name="T45" fmla="*/ 754 h 1314"/>
                  <a:gd name="T46" fmla="*/ 3147 w 3748"/>
                  <a:gd name="T47" fmla="*/ 854 h 1314"/>
                  <a:gd name="T48" fmla="*/ 3026 w 3748"/>
                  <a:gd name="T49" fmla="*/ 947 h 1314"/>
                  <a:gd name="T50" fmla="*/ 2901 w 3748"/>
                  <a:gd name="T51" fmla="*/ 1028 h 1314"/>
                  <a:gd name="T52" fmla="*/ 2768 w 3748"/>
                  <a:gd name="T53" fmla="*/ 1100 h 1314"/>
                  <a:gd name="T54" fmla="*/ 2631 w 3748"/>
                  <a:gd name="T55" fmla="*/ 1165 h 1314"/>
                  <a:gd name="T56" fmla="*/ 2490 w 3748"/>
                  <a:gd name="T57" fmla="*/ 1217 h 1314"/>
                  <a:gd name="T58" fmla="*/ 2341 w 3748"/>
                  <a:gd name="T59" fmla="*/ 1261 h 1314"/>
                  <a:gd name="T60" fmla="*/ 2188 w 3748"/>
                  <a:gd name="T61" fmla="*/ 1290 h 1314"/>
                  <a:gd name="T62" fmla="*/ 2035 w 3748"/>
                  <a:gd name="T63" fmla="*/ 1310 h 1314"/>
                  <a:gd name="T64" fmla="*/ 1874 w 3748"/>
                  <a:gd name="T65" fmla="*/ 1314 h 1314"/>
                  <a:gd name="T66" fmla="*/ 1712 w 3748"/>
                  <a:gd name="T67" fmla="*/ 1310 h 1314"/>
                  <a:gd name="T68" fmla="*/ 1559 w 3748"/>
                  <a:gd name="T69" fmla="*/ 1290 h 1314"/>
                  <a:gd name="T70" fmla="*/ 1406 w 3748"/>
                  <a:gd name="T71" fmla="*/ 1261 h 1314"/>
                  <a:gd name="T72" fmla="*/ 1257 w 3748"/>
                  <a:gd name="T73" fmla="*/ 1217 h 1314"/>
                  <a:gd name="T74" fmla="*/ 1116 w 3748"/>
                  <a:gd name="T75" fmla="*/ 1165 h 1314"/>
                  <a:gd name="T76" fmla="*/ 975 w 3748"/>
                  <a:gd name="T77" fmla="*/ 1100 h 1314"/>
                  <a:gd name="T78" fmla="*/ 846 w 3748"/>
                  <a:gd name="T79" fmla="*/ 1028 h 1314"/>
                  <a:gd name="T80" fmla="*/ 717 w 3748"/>
                  <a:gd name="T81" fmla="*/ 943 h 1314"/>
                  <a:gd name="T82" fmla="*/ 600 w 3748"/>
                  <a:gd name="T83" fmla="*/ 854 h 1314"/>
                  <a:gd name="T84" fmla="*/ 487 w 3748"/>
                  <a:gd name="T85" fmla="*/ 754 h 1314"/>
                  <a:gd name="T86" fmla="*/ 383 w 3748"/>
                  <a:gd name="T87" fmla="*/ 645 h 1314"/>
                  <a:gd name="T88" fmla="*/ 290 w 3748"/>
                  <a:gd name="T89" fmla="*/ 528 h 1314"/>
                  <a:gd name="T90" fmla="*/ 201 w 3748"/>
                  <a:gd name="T91" fmla="*/ 407 h 1314"/>
                  <a:gd name="T92" fmla="*/ 125 w 3748"/>
                  <a:gd name="T93" fmla="*/ 278 h 1314"/>
                  <a:gd name="T94" fmla="*/ 56 w 3748"/>
                  <a:gd name="T95" fmla="*/ 141 h 1314"/>
                  <a:gd name="T96" fmla="*/ 0 w 3748"/>
                  <a:gd name="T97" fmla="*/ 0 h 1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48" h="1314">
                    <a:moveTo>
                      <a:pt x="866" y="0"/>
                    </a:moveTo>
                    <a:lnTo>
                      <a:pt x="911" y="61"/>
                    </a:lnTo>
                    <a:lnTo>
                      <a:pt x="955" y="117"/>
                    </a:lnTo>
                    <a:lnTo>
                      <a:pt x="1007" y="169"/>
                    </a:lnTo>
                    <a:lnTo>
                      <a:pt x="1060" y="222"/>
                    </a:lnTo>
                    <a:lnTo>
                      <a:pt x="1116" y="270"/>
                    </a:lnTo>
                    <a:lnTo>
                      <a:pt x="1172" y="310"/>
                    </a:lnTo>
                    <a:lnTo>
                      <a:pt x="1233" y="355"/>
                    </a:lnTo>
                    <a:lnTo>
                      <a:pt x="1297" y="391"/>
                    </a:lnTo>
                    <a:lnTo>
                      <a:pt x="1362" y="423"/>
                    </a:lnTo>
                    <a:lnTo>
                      <a:pt x="1430" y="452"/>
                    </a:lnTo>
                    <a:lnTo>
                      <a:pt x="1499" y="480"/>
                    </a:lnTo>
                    <a:lnTo>
                      <a:pt x="1571" y="500"/>
                    </a:lnTo>
                    <a:lnTo>
                      <a:pt x="1644" y="516"/>
                    </a:lnTo>
                    <a:lnTo>
                      <a:pt x="1721" y="528"/>
                    </a:lnTo>
                    <a:lnTo>
                      <a:pt x="1797" y="536"/>
                    </a:lnTo>
                    <a:lnTo>
                      <a:pt x="1874" y="536"/>
                    </a:lnTo>
                    <a:lnTo>
                      <a:pt x="1950" y="536"/>
                    </a:lnTo>
                    <a:lnTo>
                      <a:pt x="2027" y="528"/>
                    </a:lnTo>
                    <a:lnTo>
                      <a:pt x="2103" y="516"/>
                    </a:lnTo>
                    <a:lnTo>
                      <a:pt x="2176" y="500"/>
                    </a:lnTo>
                    <a:lnTo>
                      <a:pt x="2248" y="480"/>
                    </a:lnTo>
                    <a:lnTo>
                      <a:pt x="2317" y="452"/>
                    </a:lnTo>
                    <a:lnTo>
                      <a:pt x="2386" y="423"/>
                    </a:lnTo>
                    <a:lnTo>
                      <a:pt x="2450" y="391"/>
                    </a:lnTo>
                    <a:lnTo>
                      <a:pt x="2514" y="355"/>
                    </a:lnTo>
                    <a:lnTo>
                      <a:pt x="2575" y="315"/>
                    </a:lnTo>
                    <a:lnTo>
                      <a:pt x="2631" y="270"/>
                    </a:lnTo>
                    <a:lnTo>
                      <a:pt x="2688" y="222"/>
                    </a:lnTo>
                    <a:lnTo>
                      <a:pt x="2740" y="174"/>
                    </a:lnTo>
                    <a:lnTo>
                      <a:pt x="2789" y="117"/>
                    </a:lnTo>
                    <a:lnTo>
                      <a:pt x="2837" y="61"/>
                    </a:lnTo>
                    <a:lnTo>
                      <a:pt x="2877" y="4"/>
                    </a:lnTo>
                    <a:lnTo>
                      <a:pt x="3748" y="4"/>
                    </a:lnTo>
                    <a:lnTo>
                      <a:pt x="3719" y="73"/>
                    </a:lnTo>
                    <a:lnTo>
                      <a:pt x="3691" y="145"/>
                    </a:lnTo>
                    <a:lnTo>
                      <a:pt x="3655" y="214"/>
                    </a:lnTo>
                    <a:lnTo>
                      <a:pt x="3623" y="278"/>
                    </a:lnTo>
                    <a:lnTo>
                      <a:pt x="3582" y="343"/>
                    </a:lnTo>
                    <a:lnTo>
                      <a:pt x="3542" y="407"/>
                    </a:lnTo>
                    <a:lnTo>
                      <a:pt x="3502" y="472"/>
                    </a:lnTo>
                    <a:lnTo>
                      <a:pt x="3458" y="532"/>
                    </a:lnTo>
                    <a:lnTo>
                      <a:pt x="3409" y="589"/>
                    </a:lnTo>
                    <a:lnTo>
                      <a:pt x="3361" y="645"/>
                    </a:lnTo>
                    <a:lnTo>
                      <a:pt x="3312" y="701"/>
                    </a:lnTo>
                    <a:lnTo>
                      <a:pt x="3256" y="754"/>
                    </a:lnTo>
                    <a:lnTo>
                      <a:pt x="3204" y="806"/>
                    </a:lnTo>
                    <a:lnTo>
                      <a:pt x="3147" y="854"/>
                    </a:lnTo>
                    <a:lnTo>
                      <a:pt x="3087" y="903"/>
                    </a:lnTo>
                    <a:lnTo>
                      <a:pt x="3026" y="947"/>
                    </a:lnTo>
                    <a:lnTo>
                      <a:pt x="2966" y="987"/>
                    </a:lnTo>
                    <a:lnTo>
                      <a:pt x="2901" y="1028"/>
                    </a:lnTo>
                    <a:lnTo>
                      <a:pt x="2837" y="1068"/>
                    </a:lnTo>
                    <a:lnTo>
                      <a:pt x="2768" y="1100"/>
                    </a:lnTo>
                    <a:lnTo>
                      <a:pt x="2704" y="1137"/>
                    </a:lnTo>
                    <a:lnTo>
                      <a:pt x="2631" y="1165"/>
                    </a:lnTo>
                    <a:lnTo>
                      <a:pt x="2563" y="1193"/>
                    </a:lnTo>
                    <a:lnTo>
                      <a:pt x="2490" y="1217"/>
                    </a:lnTo>
                    <a:lnTo>
                      <a:pt x="2418" y="1241"/>
                    </a:lnTo>
                    <a:lnTo>
                      <a:pt x="2341" y="1261"/>
                    </a:lnTo>
                    <a:lnTo>
                      <a:pt x="2265" y="1278"/>
                    </a:lnTo>
                    <a:lnTo>
                      <a:pt x="2188" y="1290"/>
                    </a:lnTo>
                    <a:lnTo>
                      <a:pt x="2111" y="1302"/>
                    </a:lnTo>
                    <a:lnTo>
                      <a:pt x="2035" y="1310"/>
                    </a:lnTo>
                    <a:lnTo>
                      <a:pt x="1954" y="1314"/>
                    </a:lnTo>
                    <a:lnTo>
                      <a:pt x="1874" y="1314"/>
                    </a:lnTo>
                    <a:lnTo>
                      <a:pt x="1793" y="1314"/>
                    </a:lnTo>
                    <a:lnTo>
                      <a:pt x="1712" y="1310"/>
                    </a:lnTo>
                    <a:lnTo>
                      <a:pt x="1636" y="1302"/>
                    </a:lnTo>
                    <a:lnTo>
                      <a:pt x="1559" y="1290"/>
                    </a:lnTo>
                    <a:lnTo>
                      <a:pt x="1483" y="1278"/>
                    </a:lnTo>
                    <a:lnTo>
                      <a:pt x="1406" y="1261"/>
                    </a:lnTo>
                    <a:lnTo>
                      <a:pt x="1330" y="1241"/>
                    </a:lnTo>
                    <a:lnTo>
                      <a:pt x="1257" y="1217"/>
                    </a:lnTo>
                    <a:lnTo>
                      <a:pt x="1185" y="1193"/>
                    </a:lnTo>
                    <a:lnTo>
                      <a:pt x="1116" y="1165"/>
                    </a:lnTo>
                    <a:lnTo>
                      <a:pt x="1044" y="1132"/>
                    </a:lnTo>
                    <a:lnTo>
                      <a:pt x="975" y="1100"/>
                    </a:lnTo>
                    <a:lnTo>
                      <a:pt x="911" y="1064"/>
                    </a:lnTo>
                    <a:lnTo>
                      <a:pt x="846" y="1028"/>
                    </a:lnTo>
                    <a:lnTo>
                      <a:pt x="782" y="987"/>
                    </a:lnTo>
                    <a:lnTo>
                      <a:pt x="717" y="943"/>
                    </a:lnTo>
                    <a:lnTo>
                      <a:pt x="657" y="899"/>
                    </a:lnTo>
                    <a:lnTo>
                      <a:pt x="600" y="854"/>
                    </a:lnTo>
                    <a:lnTo>
                      <a:pt x="544" y="802"/>
                    </a:lnTo>
                    <a:lnTo>
                      <a:pt x="487" y="754"/>
                    </a:lnTo>
                    <a:lnTo>
                      <a:pt x="435" y="701"/>
                    </a:lnTo>
                    <a:lnTo>
                      <a:pt x="383" y="645"/>
                    </a:lnTo>
                    <a:lnTo>
                      <a:pt x="334" y="589"/>
                    </a:lnTo>
                    <a:lnTo>
                      <a:pt x="290" y="528"/>
                    </a:lnTo>
                    <a:lnTo>
                      <a:pt x="246" y="468"/>
                    </a:lnTo>
                    <a:lnTo>
                      <a:pt x="201" y="407"/>
                    </a:lnTo>
                    <a:lnTo>
                      <a:pt x="161" y="343"/>
                    </a:lnTo>
                    <a:lnTo>
                      <a:pt x="125" y="278"/>
                    </a:lnTo>
                    <a:lnTo>
                      <a:pt x="88" y="210"/>
                    </a:lnTo>
                    <a:lnTo>
                      <a:pt x="56" y="141"/>
                    </a:lnTo>
                    <a:lnTo>
                      <a:pt x="28" y="73"/>
                    </a:lnTo>
                    <a:lnTo>
                      <a:pt x="0" y="0"/>
                    </a:lnTo>
                    <a:lnTo>
                      <a:pt x="866" y="0"/>
                    </a:lnTo>
                    <a:close/>
                  </a:path>
                </a:pathLst>
              </a:custGeom>
              <a:solidFill>
                <a:srgbClr val="E5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9" name="Freeform 9">
                <a:extLst>
                  <a:ext uri="{FF2B5EF4-FFF2-40B4-BE49-F238E27FC236}">
                    <a16:creationId xmlns:a16="http://schemas.microsoft.com/office/drawing/2014/main" id="{44119684-E700-E275-34C4-4631F1651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8560"/>
                <a:ext cx="3772" cy="1342"/>
              </a:xfrm>
              <a:custGeom>
                <a:avLst/>
                <a:gdLst>
                  <a:gd name="T0" fmla="*/ 2913 w 3772"/>
                  <a:gd name="T1" fmla="*/ 1342 h 1342"/>
                  <a:gd name="T2" fmla="*/ 2821 w 3772"/>
                  <a:gd name="T3" fmla="*/ 1221 h 1342"/>
                  <a:gd name="T4" fmla="*/ 2720 w 3772"/>
                  <a:gd name="T5" fmla="*/ 1108 h 1342"/>
                  <a:gd name="T6" fmla="*/ 2603 w 3772"/>
                  <a:gd name="T7" fmla="*/ 1011 h 1342"/>
                  <a:gd name="T8" fmla="*/ 2478 w 3772"/>
                  <a:gd name="T9" fmla="*/ 931 h 1342"/>
                  <a:gd name="T10" fmla="*/ 2341 w 3772"/>
                  <a:gd name="T11" fmla="*/ 866 h 1342"/>
                  <a:gd name="T12" fmla="*/ 2196 w 3772"/>
                  <a:gd name="T13" fmla="*/ 818 h 1342"/>
                  <a:gd name="T14" fmla="*/ 2043 w 3772"/>
                  <a:gd name="T15" fmla="*/ 785 h 1342"/>
                  <a:gd name="T16" fmla="*/ 1886 w 3772"/>
                  <a:gd name="T17" fmla="*/ 777 h 1342"/>
                  <a:gd name="T18" fmla="*/ 1729 w 3772"/>
                  <a:gd name="T19" fmla="*/ 785 h 1342"/>
                  <a:gd name="T20" fmla="*/ 1575 w 3772"/>
                  <a:gd name="T21" fmla="*/ 818 h 1342"/>
                  <a:gd name="T22" fmla="*/ 1426 w 3772"/>
                  <a:gd name="T23" fmla="*/ 866 h 1342"/>
                  <a:gd name="T24" fmla="*/ 1289 w 3772"/>
                  <a:gd name="T25" fmla="*/ 935 h 1342"/>
                  <a:gd name="T26" fmla="*/ 1164 w 3772"/>
                  <a:gd name="T27" fmla="*/ 1015 h 1342"/>
                  <a:gd name="T28" fmla="*/ 1047 w 3772"/>
                  <a:gd name="T29" fmla="*/ 1112 h 1342"/>
                  <a:gd name="T30" fmla="*/ 947 w 3772"/>
                  <a:gd name="T31" fmla="*/ 1221 h 1342"/>
                  <a:gd name="T32" fmla="*/ 858 w 3772"/>
                  <a:gd name="T33" fmla="*/ 1342 h 1342"/>
                  <a:gd name="T34" fmla="*/ 28 w 3772"/>
                  <a:gd name="T35" fmla="*/ 1269 h 1342"/>
                  <a:gd name="T36" fmla="*/ 88 w 3772"/>
                  <a:gd name="T37" fmla="*/ 1128 h 1342"/>
                  <a:gd name="T38" fmla="*/ 161 w 3772"/>
                  <a:gd name="T39" fmla="*/ 995 h 1342"/>
                  <a:gd name="T40" fmla="*/ 241 w 3772"/>
                  <a:gd name="T41" fmla="*/ 866 h 1342"/>
                  <a:gd name="T42" fmla="*/ 334 w 3772"/>
                  <a:gd name="T43" fmla="*/ 741 h 1342"/>
                  <a:gd name="T44" fmla="*/ 435 w 3772"/>
                  <a:gd name="T45" fmla="*/ 628 h 1342"/>
                  <a:gd name="T46" fmla="*/ 544 w 3772"/>
                  <a:gd name="T47" fmla="*/ 520 h 1342"/>
                  <a:gd name="T48" fmla="*/ 657 w 3772"/>
                  <a:gd name="T49" fmla="*/ 423 h 1342"/>
                  <a:gd name="T50" fmla="*/ 781 w 3772"/>
                  <a:gd name="T51" fmla="*/ 334 h 1342"/>
                  <a:gd name="T52" fmla="*/ 910 w 3772"/>
                  <a:gd name="T53" fmla="*/ 254 h 1342"/>
                  <a:gd name="T54" fmla="*/ 1047 w 3772"/>
                  <a:gd name="T55" fmla="*/ 185 h 1342"/>
                  <a:gd name="T56" fmla="*/ 1188 w 3772"/>
                  <a:gd name="T57" fmla="*/ 125 h 1342"/>
                  <a:gd name="T58" fmla="*/ 1338 w 3772"/>
                  <a:gd name="T59" fmla="*/ 76 h 1342"/>
                  <a:gd name="T60" fmla="*/ 1491 w 3772"/>
                  <a:gd name="T61" fmla="*/ 40 h 1342"/>
                  <a:gd name="T62" fmla="*/ 1644 w 3772"/>
                  <a:gd name="T63" fmla="*/ 12 h 1342"/>
                  <a:gd name="T64" fmla="*/ 1805 w 3772"/>
                  <a:gd name="T65" fmla="*/ 0 h 1342"/>
                  <a:gd name="T66" fmla="*/ 1966 w 3772"/>
                  <a:gd name="T67" fmla="*/ 0 h 1342"/>
                  <a:gd name="T68" fmla="*/ 2128 w 3772"/>
                  <a:gd name="T69" fmla="*/ 12 h 1342"/>
                  <a:gd name="T70" fmla="*/ 2285 w 3772"/>
                  <a:gd name="T71" fmla="*/ 40 h 1342"/>
                  <a:gd name="T72" fmla="*/ 2434 w 3772"/>
                  <a:gd name="T73" fmla="*/ 76 h 1342"/>
                  <a:gd name="T74" fmla="*/ 2583 w 3772"/>
                  <a:gd name="T75" fmla="*/ 125 h 1342"/>
                  <a:gd name="T76" fmla="*/ 2724 w 3772"/>
                  <a:gd name="T77" fmla="*/ 185 h 1342"/>
                  <a:gd name="T78" fmla="*/ 2861 w 3772"/>
                  <a:gd name="T79" fmla="*/ 254 h 1342"/>
                  <a:gd name="T80" fmla="*/ 2990 w 3772"/>
                  <a:gd name="T81" fmla="*/ 334 h 1342"/>
                  <a:gd name="T82" fmla="*/ 3115 w 3772"/>
                  <a:gd name="T83" fmla="*/ 423 h 1342"/>
                  <a:gd name="T84" fmla="*/ 3228 w 3772"/>
                  <a:gd name="T85" fmla="*/ 520 h 1342"/>
                  <a:gd name="T86" fmla="*/ 3337 w 3772"/>
                  <a:gd name="T87" fmla="*/ 628 h 1342"/>
                  <a:gd name="T88" fmla="*/ 3437 w 3772"/>
                  <a:gd name="T89" fmla="*/ 741 h 1342"/>
                  <a:gd name="T90" fmla="*/ 3530 w 3772"/>
                  <a:gd name="T91" fmla="*/ 866 h 1342"/>
                  <a:gd name="T92" fmla="*/ 3611 w 3772"/>
                  <a:gd name="T93" fmla="*/ 995 h 1342"/>
                  <a:gd name="T94" fmla="*/ 3683 w 3772"/>
                  <a:gd name="T95" fmla="*/ 1128 h 1342"/>
                  <a:gd name="T96" fmla="*/ 3744 w 3772"/>
                  <a:gd name="T97" fmla="*/ 1269 h 1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72" h="1342">
                    <a:moveTo>
                      <a:pt x="3772" y="1342"/>
                    </a:moveTo>
                    <a:lnTo>
                      <a:pt x="2913" y="1342"/>
                    </a:lnTo>
                    <a:lnTo>
                      <a:pt x="2869" y="1277"/>
                    </a:lnTo>
                    <a:lnTo>
                      <a:pt x="2821" y="1221"/>
                    </a:lnTo>
                    <a:lnTo>
                      <a:pt x="2772" y="1164"/>
                    </a:lnTo>
                    <a:lnTo>
                      <a:pt x="2720" y="1108"/>
                    </a:lnTo>
                    <a:lnTo>
                      <a:pt x="2664" y="1059"/>
                    </a:lnTo>
                    <a:lnTo>
                      <a:pt x="2603" y="1011"/>
                    </a:lnTo>
                    <a:lnTo>
                      <a:pt x="2543" y="971"/>
                    </a:lnTo>
                    <a:lnTo>
                      <a:pt x="2478" y="931"/>
                    </a:lnTo>
                    <a:lnTo>
                      <a:pt x="2410" y="898"/>
                    </a:lnTo>
                    <a:lnTo>
                      <a:pt x="2341" y="866"/>
                    </a:lnTo>
                    <a:lnTo>
                      <a:pt x="2269" y="838"/>
                    </a:lnTo>
                    <a:lnTo>
                      <a:pt x="2196" y="818"/>
                    </a:lnTo>
                    <a:lnTo>
                      <a:pt x="2119" y="802"/>
                    </a:lnTo>
                    <a:lnTo>
                      <a:pt x="2043" y="785"/>
                    </a:lnTo>
                    <a:lnTo>
                      <a:pt x="1966" y="777"/>
                    </a:lnTo>
                    <a:lnTo>
                      <a:pt x="1886" y="777"/>
                    </a:lnTo>
                    <a:lnTo>
                      <a:pt x="1805" y="777"/>
                    </a:lnTo>
                    <a:lnTo>
                      <a:pt x="1729" y="785"/>
                    </a:lnTo>
                    <a:lnTo>
                      <a:pt x="1648" y="802"/>
                    </a:lnTo>
                    <a:lnTo>
                      <a:pt x="1575" y="818"/>
                    </a:lnTo>
                    <a:lnTo>
                      <a:pt x="1499" y="838"/>
                    </a:lnTo>
                    <a:lnTo>
                      <a:pt x="1426" y="866"/>
                    </a:lnTo>
                    <a:lnTo>
                      <a:pt x="1358" y="898"/>
                    </a:lnTo>
                    <a:lnTo>
                      <a:pt x="1289" y="935"/>
                    </a:lnTo>
                    <a:lnTo>
                      <a:pt x="1225" y="971"/>
                    </a:lnTo>
                    <a:lnTo>
                      <a:pt x="1164" y="1015"/>
                    </a:lnTo>
                    <a:lnTo>
                      <a:pt x="1104" y="1059"/>
                    </a:lnTo>
                    <a:lnTo>
                      <a:pt x="1047" y="1112"/>
                    </a:lnTo>
                    <a:lnTo>
                      <a:pt x="995" y="1164"/>
                    </a:lnTo>
                    <a:lnTo>
                      <a:pt x="947" y="1221"/>
                    </a:lnTo>
                    <a:lnTo>
                      <a:pt x="898" y="1281"/>
                    </a:lnTo>
                    <a:lnTo>
                      <a:pt x="858" y="1342"/>
                    </a:lnTo>
                    <a:lnTo>
                      <a:pt x="0" y="1342"/>
                    </a:lnTo>
                    <a:lnTo>
                      <a:pt x="28" y="1269"/>
                    </a:lnTo>
                    <a:lnTo>
                      <a:pt x="56" y="1196"/>
                    </a:lnTo>
                    <a:lnTo>
                      <a:pt x="88" y="1128"/>
                    </a:lnTo>
                    <a:lnTo>
                      <a:pt x="125" y="1059"/>
                    </a:lnTo>
                    <a:lnTo>
                      <a:pt x="161" y="995"/>
                    </a:lnTo>
                    <a:lnTo>
                      <a:pt x="201" y="927"/>
                    </a:lnTo>
                    <a:lnTo>
                      <a:pt x="241" y="866"/>
                    </a:lnTo>
                    <a:lnTo>
                      <a:pt x="286" y="802"/>
                    </a:lnTo>
                    <a:lnTo>
                      <a:pt x="334" y="741"/>
                    </a:lnTo>
                    <a:lnTo>
                      <a:pt x="382" y="685"/>
                    </a:lnTo>
                    <a:lnTo>
                      <a:pt x="435" y="628"/>
                    </a:lnTo>
                    <a:lnTo>
                      <a:pt x="487" y="572"/>
                    </a:lnTo>
                    <a:lnTo>
                      <a:pt x="544" y="520"/>
                    </a:lnTo>
                    <a:lnTo>
                      <a:pt x="600" y="471"/>
                    </a:lnTo>
                    <a:lnTo>
                      <a:pt x="657" y="423"/>
                    </a:lnTo>
                    <a:lnTo>
                      <a:pt x="721" y="379"/>
                    </a:lnTo>
                    <a:lnTo>
                      <a:pt x="781" y="334"/>
                    </a:lnTo>
                    <a:lnTo>
                      <a:pt x="846" y="294"/>
                    </a:lnTo>
                    <a:lnTo>
                      <a:pt x="910" y="254"/>
                    </a:lnTo>
                    <a:lnTo>
                      <a:pt x="979" y="217"/>
                    </a:lnTo>
                    <a:lnTo>
                      <a:pt x="1047" y="185"/>
                    </a:lnTo>
                    <a:lnTo>
                      <a:pt x="1120" y="153"/>
                    </a:lnTo>
                    <a:lnTo>
                      <a:pt x="1188" y="125"/>
                    </a:lnTo>
                    <a:lnTo>
                      <a:pt x="1261" y="101"/>
                    </a:lnTo>
                    <a:lnTo>
                      <a:pt x="1338" y="76"/>
                    </a:lnTo>
                    <a:lnTo>
                      <a:pt x="1414" y="56"/>
                    </a:lnTo>
                    <a:lnTo>
                      <a:pt x="1491" y="40"/>
                    </a:lnTo>
                    <a:lnTo>
                      <a:pt x="1567" y="24"/>
                    </a:lnTo>
                    <a:lnTo>
                      <a:pt x="1644" y="12"/>
                    </a:lnTo>
                    <a:lnTo>
                      <a:pt x="1724" y="4"/>
                    </a:lnTo>
                    <a:lnTo>
                      <a:pt x="1805" y="0"/>
                    </a:lnTo>
                    <a:lnTo>
                      <a:pt x="1886" y="0"/>
                    </a:lnTo>
                    <a:lnTo>
                      <a:pt x="1966" y="0"/>
                    </a:lnTo>
                    <a:lnTo>
                      <a:pt x="2047" y="4"/>
                    </a:lnTo>
                    <a:lnTo>
                      <a:pt x="2128" y="12"/>
                    </a:lnTo>
                    <a:lnTo>
                      <a:pt x="2204" y="24"/>
                    </a:lnTo>
                    <a:lnTo>
                      <a:pt x="2285" y="40"/>
                    </a:lnTo>
                    <a:lnTo>
                      <a:pt x="2361" y="56"/>
                    </a:lnTo>
                    <a:lnTo>
                      <a:pt x="2434" y="76"/>
                    </a:lnTo>
                    <a:lnTo>
                      <a:pt x="2510" y="101"/>
                    </a:lnTo>
                    <a:lnTo>
                      <a:pt x="2583" y="125"/>
                    </a:lnTo>
                    <a:lnTo>
                      <a:pt x="2655" y="153"/>
                    </a:lnTo>
                    <a:lnTo>
                      <a:pt x="2724" y="185"/>
                    </a:lnTo>
                    <a:lnTo>
                      <a:pt x="2792" y="217"/>
                    </a:lnTo>
                    <a:lnTo>
                      <a:pt x="2861" y="254"/>
                    </a:lnTo>
                    <a:lnTo>
                      <a:pt x="2925" y="294"/>
                    </a:lnTo>
                    <a:lnTo>
                      <a:pt x="2990" y="334"/>
                    </a:lnTo>
                    <a:lnTo>
                      <a:pt x="3050" y="379"/>
                    </a:lnTo>
                    <a:lnTo>
                      <a:pt x="3115" y="423"/>
                    </a:lnTo>
                    <a:lnTo>
                      <a:pt x="3171" y="471"/>
                    </a:lnTo>
                    <a:lnTo>
                      <a:pt x="3228" y="520"/>
                    </a:lnTo>
                    <a:lnTo>
                      <a:pt x="3284" y="572"/>
                    </a:lnTo>
                    <a:lnTo>
                      <a:pt x="3337" y="628"/>
                    </a:lnTo>
                    <a:lnTo>
                      <a:pt x="3389" y="685"/>
                    </a:lnTo>
                    <a:lnTo>
                      <a:pt x="3437" y="741"/>
                    </a:lnTo>
                    <a:lnTo>
                      <a:pt x="3486" y="802"/>
                    </a:lnTo>
                    <a:lnTo>
                      <a:pt x="3530" y="866"/>
                    </a:lnTo>
                    <a:lnTo>
                      <a:pt x="3570" y="927"/>
                    </a:lnTo>
                    <a:lnTo>
                      <a:pt x="3611" y="995"/>
                    </a:lnTo>
                    <a:lnTo>
                      <a:pt x="3647" y="1059"/>
                    </a:lnTo>
                    <a:lnTo>
                      <a:pt x="3683" y="1128"/>
                    </a:lnTo>
                    <a:lnTo>
                      <a:pt x="3715" y="1196"/>
                    </a:lnTo>
                    <a:lnTo>
                      <a:pt x="3744" y="1269"/>
                    </a:lnTo>
                    <a:lnTo>
                      <a:pt x="3772" y="1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0" name="Freeform 10">
                <a:extLst>
                  <a:ext uri="{FF2B5EF4-FFF2-40B4-BE49-F238E27FC236}">
                    <a16:creationId xmlns:a16="http://schemas.microsoft.com/office/drawing/2014/main" id="{B78C5DC8-29AA-E36B-EBE2-7BF48F1F5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9881"/>
                <a:ext cx="875" cy="37"/>
              </a:xfrm>
              <a:custGeom>
                <a:avLst/>
                <a:gdLst>
                  <a:gd name="T0" fmla="*/ 0 w 875"/>
                  <a:gd name="T1" fmla="*/ 29 h 37"/>
                  <a:gd name="T2" fmla="*/ 16 w 875"/>
                  <a:gd name="T3" fmla="*/ 37 h 37"/>
                  <a:gd name="T4" fmla="*/ 875 w 875"/>
                  <a:gd name="T5" fmla="*/ 37 h 37"/>
                  <a:gd name="T6" fmla="*/ 875 w 875"/>
                  <a:gd name="T7" fmla="*/ 4 h 37"/>
                  <a:gd name="T8" fmla="*/ 16 w 875"/>
                  <a:gd name="T9" fmla="*/ 0 h 37"/>
                  <a:gd name="T10" fmla="*/ 28 w 875"/>
                  <a:gd name="T11" fmla="*/ 8 h 37"/>
                  <a:gd name="T12" fmla="*/ 0 w 875"/>
                  <a:gd name="T13" fmla="*/ 29 h 37"/>
                  <a:gd name="T14" fmla="*/ 4 w 875"/>
                  <a:gd name="T15" fmla="*/ 37 h 37"/>
                  <a:gd name="T16" fmla="*/ 16 w 875"/>
                  <a:gd name="T17" fmla="*/ 37 h 37"/>
                  <a:gd name="T18" fmla="*/ 0 w 875"/>
                  <a:gd name="T19" fmla="*/ 2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5" h="37">
                    <a:moveTo>
                      <a:pt x="0" y="29"/>
                    </a:moveTo>
                    <a:lnTo>
                      <a:pt x="16" y="37"/>
                    </a:lnTo>
                    <a:lnTo>
                      <a:pt x="875" y="37"/>
                    </a:lnTo>
                    <a:lnTo>
                      <a:pt x="875" y="4"/>
                    </a:lnTo>
                    <a:lnTo>
                      <a:pt x="16" y="0"/>
                    </a:lnTo>
                    <a:lnTo>
                      <a:pt x="28" y="8"/>
                    </a:lnTo>
                    <a:lnTo>
                      <a:pt x="0" y="29"/>
                    </a:lnTo>
                    <a:lnTo>
                      <a:pt x="4" y="37"/>
                    </a:lnTo>
                    <a:lnTo>
                      <a:pt x="16" y="3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1" name="Freeform 11">
                <a:extLst>
                  <a:ext uri="{FF2B5EF4-FFF2-40B4-BE49-F238E27FC236}">
                    <a16:creationId xmlns:a16="http://schemas.microsoft.com/office/drawing/2014/main" id="{79D9DBFF-38D5-EA88-4D88-788F3C2E0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9321"/>
                <a:ext cx="1039" cy="589"/>
              </a:xfrm>
              <a:custGeom>
                <a:avLst/>
                <a:gdLst>
                  <a:gd name="T0" fmla="*/ 0 w 1039"/>
                  <a:gd name="T1" fmla="*/ 33 h 589"/>
                  <a:gd name="T2" fmla="*/ 80 w 1039"/>
                  <a:gd name="T3" fmla="*/ 37 h 589"/>
                  <a:gd name="T4" fmla="*/ 157 w 1039"/>
                  <a:gd name="T5" fmla="*/ 45 h 589"/>
                  <a:gd name="T6" fmla="*/ 233 w 1039"/>
                  <a:gd name="T7" fmla="*/ 57 h 589"/>
                  <a:gd name="T8" fmla="*/ 306 w 1039"/>
                  <a:gd name="T9" fmla="*/ 73 h 589"/>
                  <a:gd name="T10" fmla="*/ 379 w 1039"/>
                  <a:gd name="T11" fmla="*/ 93 h 589"/>
                  <a:gd name="T12" fmla="*/ 451 w 1039"/>
                  <a:gd name="T13" fmla="*/ 121 h 589"/>
                  <a:gd name="T14" fmla="*/ 520 w 1039"/>
                  <a:gd name="T15" fmla="*/ 149 h 589"/>
                  <a:gd name="T16" fmla="*/ 584 w 1039"/>
                  <a:gd name="T17" fmla="*/ 186 h 589"/>
                  <a:gd name="T18" fmla="*/ 649 w 1039"/>
                  <a:gd name="T19" fmla="*/ 222 h 589"/>
                  <a:gd name="T20" fmla="*/ 709 w 1039"/>
                  <a:gd name="T21" fmla="*/ 266 h 589"/>
                  <a:gd name="T22" fmla="*/ 765 w 1039"/>
                  <a:gd name="T23" fmla="*/ 311 h 589"/>
                  <a:gd name="T24" fmla="*/ 822 w 1039"/>
                  <a:gd name="T25" fmla="*/ 359 h 589"/>
                  <a:gd name="T26" fmla="*/ 874 w 1039"/>
                  <a:gd name="T27" fmla="*/ 411 h 589"/>
                  <a:gd name="T28" fmla="*/ 923 w 1039"/>
                  <a:gd name="T29" fmla="*/ 468 h 589"/>
                  <a:gd name="T30" fmla="*/ 971 w 1039"/>
                  <a:gd name="T31" fmla="*/ 528 h 589"/>
                  <a:gd name="T32" fmla="*/ 1011 w 1039"/>
                  <a:gd name="T33" fmla="*/ 589 h 589"/>
                  <a:gd name="T34" fmla="*/ 1039 w 1039"/>
                  <a:gd name="T35" fmla="*/ 568 h 589"/>
                  <a:gd name="T36" fmla="*/ 995 w 1039"/>
                  <a:gd name="T37" fmla="*/ 508 h 589"/>
                  <a:gd name="T38" fmla="*/ 951 w 1039"/>
                  <a:gd name="T39" fmla="*/ 448 h 589"/>
                  <a:gd name="T40" fmla="*/ 898 w 1039"/>
                  <a:gd name="T41" fmla="*/ 391 h 589"/>
                  <a:gd name="T42" fmla="*/ 846 w 1039"/>
                  <a:gd name="T43" fmla="*/ 335 h 589"/>
                  <a:gd name="T44" fmla="*/ 790 w 1039"/>
                  <a:gd name="T45" fmla="*/ 286 h 589"/>
                  <a:gd name="T46" fmla="*/ 729 w 1039"/>
                  <a:gd name="T47" fmla="*/ 238 h 589"/>
                  <a:gd name="T48" fmla="*/ 665 w 1039"/>
                  <a:gd name="T49" fmla="*/ 194 h 589"/>
                  <a:gd name="T50" fmla="*/ 600 w 1039"/>
                  <a:gd name="T51" fmla="*/ 157 h 589"/>
                  <a:gd name="T52" fmla="*/ 532 w 1039"/>
                  <a:gd name="T53" fmla="*/ 121 h 589"/>
                  <a:gd name="T54" fmla="*/ 463 w 1039"/>
                  <a:gd name="T55" fmla="*/ 89 h 589"/>
                  <a:gd name="T56" fmla="*/ 391 w 1039"/>
                  <a:gd name="T57" fmla="*/ 61 h 589"/>
                  <a:gd name="T58" fmla="*/ 314 w 1039"/>
                  <a:gd name="T59" fmla="*/ 41 h 589"/>
                  <a:gd name="T60" fmla="*/ 237 w 1039"/>
                  <a:gd name="T61" fmla="*/ 20 h 589"/>
                  <a:gd name="T62" fmla="*/ 161 w 1039"/>
                  <a:gd name="T63" fmla="*/ 8 h 589"/>
                  <a:gd name="T64" fmla="*/ 80 w 1039"/>
                  <a:gd name="T65" fmla="*/ 0 h 589"/>
                  <a:gd name="T66" fmla="*/ 0 w 1039"/>
                  <a:gd name="T67" fmla="*/ 0 h 589"/>
                  <a:gd name="T68" fmla="*/ 0 w 1039"/>
                  <a:gd name="T69" fmla="*/ 33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39" h="589">
                    <a:moveTo>
                      <a:pt x="0" y="33"/>
                    </a:moveTo>
                    <a:lnTo>
                      <a:pt x="80" y="37"/>
                    </a:lnTo>
                    <a:lnTo>
                      <a:pt x="157" y="45"/>
                    </a:lnTo>
                    <a:lnTo>
                      <a:pt x="233" y="57"/>
                    </a:lnTo>
                    <a:lnTo>
                      <a:pt x="306" y="73"/>
                    </a:lnTo>
                    <a:lnTo>
                      <a:pt x="379" y="93"/>
                    </a:lnTo>
                    <a:lnTo>
                      <a:pt x="451" y="121"/>
                    </a:lnTo>
                    <a:lnTo>
                      <a:pt x="520" y="149"/>
                    </a:lnTo>
                    <a:lnTo>
                      <a:pt x="584" y="186"/>
                    </a:lnTo>
                    <a:lnTo>
                      <a:pt x="649" y="222"/>
                    </a:lnTo>
                    <a:lnTo>
                      <a:pt x="709" y="266"/>
                    </a:lnTo>
                    <a:lnTo>
                      <a:pt x="765" y="311"/>
                    </a:lnTo>
                    <a:lnTo>
                      <a:pt x="822" y="359"/>
                    </a:lnTo>
                    <a:lnTo>
                      <a:pt x="874" y="411"/>
                    </a:lnTo>
                    <a:lnTo>
                      <a:pt x="923" y="468"/>
                    </a:lnTo>
                    <a:lnTo>
                      <a:pt x="971" y="528"/>
                    </a:lnTo>
                    <a:lnTo>
                      <a:pt x="1011" y="589"/>
                    </a:lnTo>
                    <a:lnTo>
                      <a:pt x="1039" y="568"/>
                    </a:lnTo>
                    <a:lnTo>
                      <a:pt x="995" y="508"/>
                    </a:lnTo>
                    <a:lnTo>
                      <a:pt x="951" y="448"/>
                    </a:lnTo>
                    <a:lnTo>
                      <a:pt x="898" y="391"/>
                    </a:lnTo>
                    <a:lnTo>
                      <a:pt x="846" y="335"/>
                    </a:lnTo>
                    <a:lnTo>
                      <a:pt x="790" y="286"/>
                    </a:lnTo>
                    <a:lnTo>
                      <a:pt x="729" y="238"/>
                    </a:lnTo>
                    <a:lnTo>
                      <a:pt x="665" y="194"/>
                    </a:lnTo>
                    <a:lnTo>
                      <a:pt x="600" y="157"/>
                    </a:lnTo>
                    <a:lnTo>
                      <a:pt x="532" y="121"/>
                    </a:lnTo>
                    <a:lnTo>
                      <a:pt x="463" y="89"/>
                    </a:lnTo>
                    <a:lnTo>
                      <a:pt x="391" y="61"/>
                    </a:lnTo>
                    <a:lnTo>
                      <a:pt x="314" y="41"/>
                    </a:lnTo>
                    <a:lnTo>
                      <a:pt x="237" y="20"/>
                    </a:lnTo>
                    <a:lnTo>
                      <a:pt x="161" y="8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2" name="Freeform 12">
                <a:extLst>
                  <a:ext uri="{FF2B5EF4-FFF2-40B4-BE49-F238E27FC236}">
                    <a16:creationId xmlns:a16="http://schemas.microsoft.com/office/drawing/2014/main" id="{675ACE13-A77B-8C9A-620D-7309BBDE7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9321"/>
                <a:ext cx="1044" cy="597"/>
              </a:xfrm>
              <a:custGeom>
                <a:avLst/>
                <a:gdLst>
                  <a:gd name="T0" fmla="*/ 16 w 1044"/>
                  <a:gd name="T1" fmla="*/ 597 h 597"/>
                  <a:gd name="T2" fmla="*/ 28 w 1044"/>
                  <a:gd name="T3" fmla="*/ 593 h 597"/>
                  <a:gd name="T4" fmla="*/ 72 w 1044"/>
                  <a:gd name="T5" fmla="*/ 528 h 597"/>
                  <a:gd name="T6" fmla="*/ 117 w 1044"/>
                  <a:gd name="T7" fmla="*/ 472 h 597"/>
                  <a:gd name="T8" fmla="*/ 165 w 1044"/>
                  <a:gd name="T9" fmla="*/ 415 h 597"/>
                  <a:gd name="T10" fmla="*/ 218 w 1044"/>
                  <a:gd name="T11" fmla="*/ 363 h 597"/>
                  <a:gd name="T12" fmla="*/ 274 w 1044"/>
                  <a:gd name="T13" fmla="*/ 315 h 597"/>
                  <a:gd name="T14" fmla="*/ 334 w 1044"/>
                  <a:gd name="T15" fmla="*/ 266 h 597"/>
                  <a:gd name="T16" fmla="*/ 395 w 1044"/>
                  <a:gd name="T17" fmla="*/ 226 h 597"/>
                  <a:gd name="T18" fmla="*/ 459 w 1044"/>
                  <a:gd name="T19" fmla="*/ 186 h 597"/>
                  <a:gd name="T20" fmla="*/ 524 w 1044"/>
                  <a:gd name="T21" fmla="*/ 153 h 597"/>
                  <a:gd name="T22" fmla="*/ 592 w 1044"/>
                  <a:gd name="T23" fmla="*/ 121 h 597"/>
                  <a:gd name="T24" fmla="*/ 665 w 1044"/>
                  <a:gd name="T25" fmla="*/ 93 h 597"/>
                  <a:gd name="T26" fmla="*/ 737 w 1044"/>
                  <a:gd name="T27" fmla="*/ 73 h 597"/>
                  <a:gd name="T28" fmla="*/ 810 w 1044"/>
                  <a:gd name="T29" fmla="*/ 57 h 597"/>
                  <a:gd name="T30" fmla="*/ 887 w 1044"/>
                  <a:gd name="T31" fmla="*/ 45 h 597"/>
                  <a:gd name="T32" fmla="*/ 963 w 1044"/>
                  <a:gd name="T33" fmla="*/ 37 h 597"/>
                  <a:gd name="T34" fmla="*/ 1044 w 1044"/>
                  <a:gd name="T35" fmla="*/ 33 h 597"/>
                  <a:gd name="T36" fmla="*/ 1044 w 1044"/>
                  <a:gd name="T37" fmla="*/ 0 h 597"/>
                  <a:gd name="T38" fmla="*/ 963 w 1044"/>
                  <a:gd name="T39" fmla="*/ 0 h 597"/>
                  <a:gd name="T40" fmla="*/ 882 w 1044"/>
                  <a:gd name="T41" fmla="*/ 8 h 597"/>
                  <a:gd name="T42" fmla="*/ 806 w 1044"/>
                  <a:gd name="T43" fmla="*/ 20 h 597"/>
                  <a:gd name="T44" fmla="*/ 725 w 1044"/>
                  <a:gd name="T45" fmla="*/ 41 h 597"/>
                  <a:gd name="T46" fmla="*/ 653 w 1044"/>
                  <a:gd name="T47" fmla="*/ 61 h 597"/>
                  <a:gd name="T48" fmla="*/ 580 w 1044"/>
                  <a:gd name="T49" fmla="*/ 89 h 597"/>
                  <a:gd name="T50" fmla="*/ 508 w 1044"/>
                  <a:gd name="T51" fmla="*/ 121 h 597"/>
                  <a:gd name="T52" fmla="*/ 439 w 1044"/>
                  <a:gd name="T53" fmla="*/ 157 h 597"/>
                  <a:gd name="T54" fmla="*/ 375 w 1044"/>
                  <a:gd name="T55" fmla="*/ 198 h 597"/>
                  <a:gd name="T56" fmla="*/ 314 w 1044"/>
                  <a:gd name="T57" fmla="*/ 242 h 597"/>
                  <a:gd name="T58" fmla="*/ 254 w 1044"/>
                  <a:gd name="T59" fmla="*/ 286 h 597"/>
                  <a:gd name="T60" fmla="*/ 197 w 1044"/>
                  <a:gd name="T61" fmla="*/ 339 h 597"/>
                  <a:gd name="T62" fmla="*/ 141 w 1044"/>
                  <a:gd name="T63" fmla="*/ 391 h 597"/>
                  <a:gd name="T64" fmla="*/ 93 w 1044"/>
                  <a:gd name="T65" fmla="*/ 448 h 597"/>
                  <a:gd name="T66" fmla="*/ 44 w 1044"/>
                  <a:gd name="T67" fmla="*/ 508 h 597"/>
                  <a:gd name="T68" fmla="*/ 0 w 1044"/>
                  <a:gd name="T69" fmla="*/ 572 h 597"/>
                  <a:gd name="T70" fmla="*/ 16 w 1044"/>
                  <a:gd name="T71" fmla="*/ 564 h 597"/>
                  <a:gd name="T72" fmla="*/ 16 w 1044"/>
                  <a:gd name="T73" fmla="*/ 597 h 597"/>
                  <a:gd name="T74" fmla="*/ 24 w 1044"/>
                  <a:gd name="T75" fmla="*/ 597 h 597"/>
                  <a:gd name="T76" fmla="*/ 28 w 1044"/>
                  <a:gd name="T77" fmla="*/ 593 h 597"/>
                  <a:gd name="T78" fmla="*/ 16 w 1044"/>
                  <a:gd name="T79" fmla="*/ 597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4" h="597">
                    <a:moveTo>
                      <a:pt x="16" y="597"/>
                    </a:moveTo>
                    <a:lnTo>
                      <a:pt x="28" y="593"/>
                    </a:lnTo>
                    <a:lnTo>
                      <a:pt x="72" y="528"/>
                    </a:lnTo>
                    <a:lnTo>
                      <a:pt x="117" y="472"/>
                    </a:lnTo>
                    <a:lnTo>
                      <a:pt x="165" y="415"/>
                    </a:lnTo>
                    <a:lnTo>
                      <a:pt x="218" y="363"/>
                    </a:lnTo>
                    <a:lnTo>
                      <a:pt x="274" y="315"/>
                    </a:lnTo>
                    <a:lnTo>
                      <a:pt x="334" y="266"/>
                    </a:lnTo>
                    <a:lnTo>
                      <a:pt x="395" y="226"/>
                    </a:lnTo>
                    <a:lnTo>
                      <a:pt x="459" y="186"/>
                    </a:lnTo>
                    <a:lnTo>
                      <a:pt x="524" y="153"/>
                    </a:lnTo>
                    <a:lnTo>
                      <a:pt x="592" y="121"/>
                    </a:lnTo>
                    <a:lnTo>
                      <a:pt x="665" y="93"/>
                    </a:lnTo>
                    <a:lnTo>
                      <a:pt x="737" y="73"/>
                    </a:lnTo>
                    <a:lnTo>
                      <a:pt x="810" y="57"/>
                    </a:lnTo>
                    <a:lnTo>
                      <a:pt x="887" y="45"/>
                    </a:lnTo>
                    <a:lnTo>
                      <a:pt x="963" y="37"/>
                    </a:lnTo>
                    <a:lnTo>
                      <a:pt x="1044" y="33"/>
                    </a:lnTo>
                    <a:lnTo>
                      <a:pt x="1044" y="0"/>
                    </a:lnTo>
                    <a:lnTo>
                      <a:pt x="963" y="0"/>
                    </a:lnTo>
                    <a:lnTo>
                      <a:pt x="882" y="8"/>
                    </a:lnTo>
                    <a:lnTo>
                      <a:pt x="806" y="20"/>
                    </a:lnTo>
                    <a:lnTo>
                      <a:pt x="725" y="41"/>
                    </a:lnTo>
                    <a:lnTo>
                      <a:pt x="653" y="61"/>
                    </a:lnTo>
                    <a:lnTo>
                      <a:pt x="580" y="89"/>
                    </a:lnTo>
                    <a:lnTo>
                      <a:pt x="508" y="121"/>
                    </a:lnTo>
                    <a:lnTo>
                      <a:pt x="439" y="157"/>
                    </a:lnTo>
                    <a:lnTo>
                      <a:pt x="375" y="198"/>
                    </a:lnTo>
                    <a:lnTo>
                      <a:pt x="314" y="242"/>
                    </a:lnTo>
                    <a:lnTo>
                      <a:pt x="254" y="286"/>
                    </a:lnTo>
                    <a:lnTo>
                      <a:pt x="197" y="339"/>
                    </a:lnTo>
                    <a:lnTo>
                      <a:pt x="141" y="391"/>
                    </a:lnTo>
                    <a:lnTo>
                      <a:pt x="93" y="448"/>
                    </a:lnTo>
                    <a:lnTo>
                      <a:pt x="44" y="508"/>
                    </a:lnTo>
                    <a:lnTo>
                      <a:pt x="0" y="572"/>
                    </a:lnTo>
                    <a:lnTo>
                      <a:pt x="16" y="564"/>
                    </a:lnTo>
                    <a:lnTo>
                      <a:pt x="16" y="597"/>
                    </a:lnTo>
                    <a:lnTo>
                      <a:pt x="24" y="597"/>
                    </a:lnTo>
                    <a:lnTo>
                      <a:pt x="28" y="593"/>
                    </a:lnTo>
                    <a:lnTo>
                      <a:pt x="16" y="597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3" name="Freeform 13">
                <a:extLst>
                  <a:ext uri="{FF2B5EF4-FFF2-40B4-BE49-F238E27FC236}">
                    <a16:creationId xmlns:a16="http://schemas.microsoft.com/office/drawing/2014/main" id="{0F27D250-55D5-84CD-083B-EBB5F0947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1" y="9885"/>
                <a:ext cx="883" cy="33"/>
              </a:xfrm>
              <a:custGeom>
                <a:avLst/>
                <a:gdLst>
                  <a:gd name="T0" fmla="*/ 9 w 883"/>
                  <a:gd name="T1" fmla="*/ 13 h 33"/>
                  <a:gd name="T2" fmla="*/ 25 w 883"/>
                  <a:gd name="T3" fmla="*/ 33 h 33"/>
                  <a:gd name="T4" fmla="*/ 883 w 883"/>
                  <a:gd name="T5" fmla="*/ 33 h 33"/>
                  <a:gd name="T6" fmla="*/ 883 w 883"/>
                  <a:gd name="T7" fmla="*/ 0 h 33"/>
                  <a:gd name="T8" fmla="*/ 25 w 883"/>
                  <a:gd name="T9" fmla="*/ 0 h 33"/>
                  <a:gd name="T10" fmla="*/ 41 w 883"/>
                  <a:gd name="T11" fmla="*/ 21 h 33"/>
                  <a:gd name="T12" fmla="*/ 9 w 883"/>
                  <a:gd name="T13" fmla="*/ 13 h 33"/>
                  <a:gd name="T14" fmla="*/ 0 w 883"/>
                  <a:gd name="T15" fmla="*/ 33 h 33"/>
                  <a:gd name="T16" fmla="*/ 25 w 883"/>
                  <a:gd name="T17" fmla="*/ 33 h 33"/>
                  <a:gd name="T18" fmla="*/ 9 w 883"/>
                  <a:gd name="T19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3" h="33">
                    <a:moveTo>
                      <a:pt x="9" y="13"/>
                    </a:moveTo>
                    <a:lnTo>
                      <a:pt x="25" y="33"/>
                    </a:lnTo>
                    <a:lnTo>
                      <a:pt x="883" y="33"/>
                    </a:lnTo>
                    <a:lnTo>
                      <a:pt x="883" y="0"/>
                    </a:lnTo>
                    <a:lnTo>
                      <a:pt x="25" y="0"/>
                    </a:lnTo>
                    <a:lnTo>
                      <a:pt x="41" y="21"/>
                    </a:lnTo>
                    <a:lnTo>
                      <a:pt x="9" y="13"/>
                    </a:lnTo>
                    <a:lnTo>
                      <a:pt x="0" y="33"/>
                    </a:lnTo>
                    <a:lnTo>
                      <a:pt x="25" y="3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2" name="Freeform 14">
                <a:extLst>
                  <a:ext uri="{FF2B5EF4-FFF2-40B4-BE49-F238E27FC236}">
                    <a16:creationId xmlns:a16="http://schemas.microsoft.com/office/drawing/2014/main" id="{CC3350ED-560E-F8B0-A555-E6F422DF9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0" y="8544"/>
                <a:ext cx="1902" cy="1362"/>
              </a:xfrm>
              <a:custGeom>
                <a:avLst/>
                <a:gdLst>
                  <a:gd name="T0" fmla="*/ 1821 w 1902"/>
                  <a:gd name="T1" fmla="*/ 0 h 1362"/>
                  <a:gd name="T2" fmla="*/ 1660 w 1902"/>
                  <a:gd name="T3" fmla="*/ 12 h 1362"/>
                  <a:gd name="T4" fmla="*/ 1503 w 1902"/>
                  <a:gd name="T5" fmla="*/ 40 h 1362"/>
                  <a:gd name="T6" fmla="*/ 1350 w 1902"/>
                  <a:gd name="T7" fmla="*/ 76 h 1362"/>
                  <a:gd name="T8" fmla="*/ 1200 w 1902"/>
                  <a:gd name="T9" fmla="*/ 125 h 1362"/>
                  <a:gd name="T10" fmla="*/ 1055 w 1902"/>
                  <a:gd name="T11" fmla="*/ 185 h 1362"/>
                  <a:gd name="T12" fmla="*/ 918 w 1902"/>
                  <a:gd name="T13" fmla="*/ 254 h 1362"/>
                  <a:gd name="T14" fmla="*/ 789 w 1902"/>
                  <a:gd name="T15" fmla="*/ 334 h 1362"/>
                  <a:gd name="T16" fmla="*/ 664 w 1902"/>
                  <a:gd name="T17" fmla="*/ 427 h 1362"/>
                  <a:gd name="T18" fmla="*/ 548 w 1902"/>
                  <a:gd name="T19" fmla="*/ 523 h 1362"/>
                  <a:gd name="T20" fmla="*/ 439 w 1902"/>
                  <a:gd name="T21" fmla="*/ 632 h 1362"/>
                  <a:gd name="T22" fmla="*/ 338 w 1902"/>
                  <a:gd name="T23" fmla="*/ 749 h 1362"/>
                  <a:gd name="T24" fmla="*/ 245 w 1902"/>
                  <a:gd name="T25" fmla="*/ 870 h 1362"/>
                  <a:gd name="T26" fmla="*/ 161 w 1902"/>
                  <a:gd name="T27" fmla="*/ 999 h 1362"/>
                  <a:gd name="T28" fmla="*/ 88 w 1902"/>
                  <a:gd name="T29" fmla="*/ 1136 h 1362"/>
                  <a:gd name="T30" fmla="*/ 28 w 1902"/>
                  <a:gd name="T31" fmla="*/ 1277 h 1362"/>
                  <a:gd name="T32" fmla="*/ 32 w 1902"/>
                  <a:gd name="T33" fmla="*/ 1362 h 1362"/>
                  <a:gd name="T34" fmla="*/ 88 w 1902"/>
                  <a:gd name="T35" fmla="*/ 1221 h 1362"/>
                  <a:gd name="T36" fmla="*/ 157 w 1902"/>
                  <a:gd name="T37" fmla="*/ 1084 h 1362"/>
                  <a:gd name="T38" fmla="*/ 229 w 1902"/>
                  <a:gd name="T39" fmla="*/ 955 h 1362"/>
                  <a:gd name="T40" fmla="*/ 318 w 1902"/>
                  <a:gd name="T41" fmla="*/ 830 h 1362"/>
                  <a:gd name="T42" fmla="*/ 411 w 1902"/>
                  <a:gd name="T43" fmla="*/ 713 h 1362"/>
                  <a:gd name="T44" fmla="*/ 515 w 1902"/>
                  <a:gd name="T45" fmla="*/ 600 h 1362"/>
                  <a:gd name="T46" fmla="*/ 628 w 1902"/>
                  <a:gd name="T47" fmla="*/ 499 h 1362"/>
                  <a:gd name="T48" fmla="*/ 745 w 1902"/>
                  <a:gd name="T49" fmla="*/ 407 h 1362"/>
                  <a:gd name="T50" fmla="*/ 870 w 1902"/>
                  <a:gd name="T51" fmla="*/ 322 h 1362"/>
                  <a:gd name="T52" fmla="*/ 1003 w 1902"/>
                  <a:gd name="T53" fmla="*/ 249 h 1362"/>
                  <a:gd name="T54" fmla="*/ 1140 w 1902"/>
                  <a:gd name="T55" fmla="*/ 185 h 1362"/>
                  <a:gd name="T56" fmla="*/ 1285 w 1902"/>
                  <a:gd name="T57" fmla="*/ 133 h 1362"/>
                  <a:gd name="T58" fmla="*/ 1434 w 1902"/>
                  <a:gd name="T59" fmla="*/ 88 h 1362"/>
                  <a:gd name="T60" fmla="*/ 1583 w 1902"/>
                  <a:gd name="T61" fmla="*/ 56 h 1362"/>
                  <a:gd name="T62" fmla="*/ 1740 w 1902"/>
                  <a:gd name="T63" fmla="*/ 40 h 1362"/>
                  <a:gd name="T64" fmla="*/ 1902 w 1902"/>
                  <a:gd name="T65" fmla="*/ 32 h 1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2" h="1362">
                    <a:moveTo>
                      <a:pt x="1902" y="0"/>
                    </a:moveTo>
                    <a:lnTo>
                      <a:pt x="1821" y="0"/>
                    </a:lnTo>
                    <a:lnTo>
                      <a:pt x="1740" y="4"/>
                    </a:lnTo>
                    <a:lnTo>
                      <a:pt x="1660" y="12"/>
                    </a:lnTo>
                    <a:lnTo>
                      <a:pt x="1579" y="24"/>
                    </a:lnTo>
                    <a:lnTo>
                      <a:pt x="1503" y="40"/>
                    </a:lnTo>
                    <a:lnTo>
                      <a:pt x="1426" y="56"/>
                    </a:lnTo>
                    <a:lnTo>
                      <a:pt x="1350" y="76"/>
                    </a:lnTo>
                    <a:lnTo>
                      <a:pt x="1273" y="100"/>
                    </a:lnTo>
                    <a:lnTo>
                      <a:pt x="1200" y="125"/>
                    </a:lnTo>
                    <a:lnTo>
                      <a:pt x="1128" y="153"/>
                    </a:lnTo>
                    <a:lnTo>
                      <a:pt x="1055" y="185"/>
                    </a:lnTo>
                    <a:lnTo>
                      <a:pt x="987" y="217"/>
                    </a:lnTo>
                    <a:lnTo>
                      <a:pt x="918" y="254"/>
                    </a:lnTo>
                    <a:lnTo>
                      <a:pt x="854" y="294"/>
                    </a:lnTo>
                    <a:lnTo>
                      <a:pt x="789" y="334"/>
                    </a:lnTo>
                    <a:lnTo>
                      <a:pt x="725" y="378"/>
                    </a:lnTo>
                    <a:lnTo>
                      <a:pt x="664" y="427"/>
                    </a:lnTo>
                    <a:lnTo>
                      <a:pt x="604" y="475"/>
                    </a:lnTo>
                    <a:lnTo>
                      <a:pt x="548" y="523"/>
                    </a:lnTo>
                    <a:lnTo>
                      <a:pt x="491" y="576"/>
                    </a:lnTo>
                    <a:lnTo>
                      <a:pt x="439" y="632"/>
                    </a:lnTo>
                    <a:lnTo>
                      <a:pt x="386" y="689"/>
                    </a:lnTo>
                    <a:lnTo>
                      <a:pt x="338" y="749"/>
                    </a:lnTo>
                    <a:lnTo>
                      <a:pt x="290" y="810"/>
                    </a:lnTo>
                    <a:lnTo>
                      <a:pt x="245" y="870"/>
                    </a:lnTo>
                    <a:lnTo>
                      <a:pt x="201" y="934"/>
                    </a:lnTo>
                    <a:lnTo>
                      <a:pt x="161" y="999"/>
                    </a:lnTo>
                    <a:lnTo>
                      <a:pt x="124" y="1067"/>
                    </a:lnTo>
                    <a:lnTo>
                      <a:pt x="88" y="1136"/>
                    </a:lnTo>
                    <a:lnTo>
                      <a:pt x="56" y="1208"/>
                    </a:lnTo>
                    <a:lnTo>
                      <a:pt x="28" y="1277"/>
                    </a:lnTo>
                    <a:lnTo>
                      <a:pt x="0" y="1354"/>
                    </a:lnTo>
                    <a:lnTo>
                      <a:pt x="32" y="1362"/>
                    </a:lnTo>
                    <a:lnTo>
                      <a:pt x="60" y="1293"/>
                    </a:lnTo>
                    <a:lnTo>
                      <a:pt x="88" y="1221"/>
                    </a:lnTo>
                    <a:lnTo>
                      <a:pt x="120" y="1152"/>
                    </a:lnTo>
                    <a:lnTo>
                      <a:pt x="157" y="1084"/>
                    </a:lnTo>
                    <a:lnTo>
                      <a:pt x="193" y="1019"/>
                    </a:lnTo>
                    <a:lnTo>
                      <a:pt x="229" y="955"/>
                    </a:lnTo>
                    <a:lnTo>
                      <a:pt x="274" y="890"/>
                    </a:lnTo>
                    <a:lnTo>
                      <a:pt x="318" y="830"/>
                    </a:lnTo>
                    <a:lnTo>
                      <a:pt x="362" y="769"/>
                    </a:lnTo>
                    <a:lnTo>
                      <a:pt x="411" y="713"/>
                    </a:lnTo>
                    <a:lnTo>
                      <a:pt x="463" y="656"/>
                    </a:lnTo>
                    <a:lnTo>
                      <a:pt x="515" y="600"/>
                    </a:lnTo>
                    <a:lnTo>
                      <a:pt x="568" y="552"/>
                    </a:lnTo>
                    <a:lnTo>
                      <a:pt x="628" y="499"/>
                    </a:lnTo>
                    <a:lnTo>
                      <a:pt x="685" y="451"/>
                    </a:lnTo>
                    <a:lnTo>
                      <a:pt x="745" y="407"/>
                    </a:lnTo>
                    <a:lnTo>
                      <a:pt x="806" y="362"/>
                    </a:lnTo>
                    <a:lnTo>
                      <a:pt x="870" y="322"/>
                    </a:lnTo>
                    <a:lnTo>
                      <a:pt x="934" y="286"/>
                    </a:lnTo>
                    <a:lnTo>
                      <a:pt x="1003" y="249"/>
                    </a:lnTo>
                    <a:lnTo>
                      <a:pt x="1072" y="217"/>
                    </a:lnTo>
                    <a:lnTo>
                      <a:pt x="1140" y="185"/>
                    </a:lnTo>
                    <a:lnTo>
                      <a:pt x="1213" y="157"/>
                    </a:lnTo>
                    <a:lnTo>
                      <a:pt x="1285" y="133"/>
                    </a:lnTo>
                    <a:lnTo>
                      <a:pt x="1358" y="108"/>
                    </a:lnTo>
                    <a:lnTo>
                      <a:pt x="1434" y="88"/>
                    </a:lnTo>
                    <a:lnTo>
                      <a:pt x="1507" y="72"/>
                    </a:lnTo>
                    <a:lnTo>
                      <a:pt x="1583" y="56"/>
                    </a:lnTo>
                    <a:lnTo>
                      <a:pt x="1664" y="48"/>
                    </a:lnTo>
                    <a:lnTo>
                      <a:pt x="1740" y="40"/>
                    </a:lnTo>
                    <a:lnTo>
                      <a:pt x="1821" y="32"/>
                    </a:lnTo>
                    <a:lnTo>
                      <a:pt x="1902" y="32"/>
                    </a:lnTo>
                    <a:lnTo>
                      <a:pt x="190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3" name="Freeform 15">
                <a:extLst>
                  <a:ext uri="{FF2B5EF4-FFF2-40B4-BE49-F238E27FC236}">
                    <a16:creationId xmlns:a16="http://schemas.microsoft.com/office/drawing/2014/main" id="{655E13A4-A701-A470-BF6B-541EC9727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8544"/>
                <a:ext cx="1910" cy="1374"/>
              </a:xfrm>
              <a:custGeom>
                <a:avLst/>
                <a:gdLst>
                  <a:gd name="T0" fmla="*/ 1902 w 1910"/>
                  <a:gd name="T1" fmla="*/ 1354 h 1374"/>
                  <a:gd name="T2" fmla="*/ 1845 w 1910"/>
                  <a:gd name="T3" fmla="*/ 1208 h 1374"/>
                  <a:gd name="T4" fmla="*/ 1777 w 1910"/>
                  <a:gd name="T5" fmla="*/ 1067 h 1374"/>
                  <a:gd name="T6" fmla="*/ 1700 w 1910"/>
                  <a:gd name="T7" fmla="*/ 934 h 1374"/>
                  <a:gd name="T8" fmla="*/ 1612 w 1910"/>
                  <a:gd name="T9" fmla="*/ 810 h 1374"/>
                  <a:gd name="T10" fmla="*/ 1515 w 1910"/>
                  <a:gd name="T11" fmla="*/ 689 h 1374"/>
                  <a:gd name="T12" fmla="*/ 1410 w 1910"/>
                  <a:gd name="T13" fmla="*/ 576 h 1374"/>
                  <a:gd name="T14" fmla="*/ 1297 w 1910"/>
                  <a:gd name="T15" fmla="*/ 475 h 1374"/>
                  <a:gd name="T16" fmla="*/ 1176 w 1910"/>
                  <a:gd name="T17" fmla="*/ 378 h 1374"/>
                  <a:gd name="T18" fmla="*/ 1048 w 1910"/>
                  <a:gd name="T19" fmla="*/ 294 h 1374"/>
                  <a:gd name="T20" fmla="*/ 915 w 1910"/>
                  <a:gd name="T21" fmla="*/ 217 h 1374"/>
                  <a:gd name="T22" fmla="*/ 773 w 1910"/>
                  <a:gd name="T23" fmla="*/ 153 h 1374"/>
                  <a:gd name="T24" fmla="*/ 628 w 1910"/>
                  <a:gd name="T25" fmla="*/ 100 h 1374"/>
                  <a:gd name="T26" fmla="*/ 479 w 1910"/>
                  <a:gd name="T27" fmla="*/ 56 h 1374"/>
                  <a:gd name="T28" fmla="*/ 322 w 1910"/>
                  <a:gd name="T29" fmla="*/ 24 h 1374"/>
                  <a:gd name="T30" fmla="*/ 161 w 1910"/>
                  <a:gd name="T31" fmla="*/ 4 h 1374"/>
                  <a:gd name="T32" fmla="*/ 0 w 1910"/>
                  <a:gd name="T33" fmla="*/ 0 h 1374"/>
                  <a:gd name="T34" fmla="*/ 80 w 1910"/>
                  <a:gd name="T35" fmla="*/ 32 h 1374"/>
                  <a:gd name="T36" fmla="*/ 237 w 1910"/>
                  <a:gd name="T37" fmla="*/ 48 h 1374"/>
                  <a:gd name="T38" fmla="*/ 395 w 1910"/>
                  <a:gd name="T39" fmla="*/ 72 h 1374"/>
                  <a:gd name="T40" fmla="*/ 544 w 1910"/>
                  <a:gd name="T41" fmla="*/ 108 h 1374"/>
                  <a:gd name="T42" fmla="*/ 689 w 1910"/>
                  <a:gd name="T43" fmla="*/ 157 h 1374"/>
                  <a:gd name="T44" fmla="*/ 830 w 1910"/>
                  <a:gd name="T45" fmla="*/ 217 h 1374"/>
                  <a:gd name="T46" fmla="*/ 967 w 1910"/>
                  <a:gd name="T47" fmla="*/ 286 h 1374"/>
                  <a:gd name="T48" fmla="*/ 1096 w 1910"/>
                  <a:gd name="T49" fmla="*/ 362 h 1374"/>
                  <a:gd name="T50" fmla="*/ 1217 w 1910"/>
                  <a:gd name="T51" fmla="*/ 451 h 1374"/>
                  <a:gd name="T52" fmla="*/ 1330 w 1910"/>
                  <a:gd name="T53" fmla="*/ 552 h 1374"/>
                  <a:gd name="T54" fmla="*/ 1438 w 1910"/>
                  <a:gd name="T55" fmla="*/ 656 h 1374"/>
                  <a:gd name="T56" fmla="*/ 1539 w 1910"/>
                  <a:gd name="T57" fmla="*/ 769 h 1374"/>
                  <a:gd name="T58" fmla="*/ 1628 w 1910"/>
                  <a:gd name="T59" fmla="*/ 890 h 1374"/>
                  <a:gd name="T60" fmla="*/ 1708 w 1910"/>
                  <a:gd name="T61" fmla="*/ 1019 h 1374"/>
                  <a:gd name="T62" fmla="*/ 1781 w 1910"/>
                  <a:gd name="T63" fmla="*/ 1152 h 1374"/>
                  <a:gd name="T64" fmla="*/ 1841 w 1910"/>
                  <a:gd name="T65" fmla="*/ 1293 h 1374"/>
                  <a:gd name="T66" fmla="*/ 1886 w 1910"/>
                  <a:gd name="T67" fmla="*/ 1341 h 1374"/>
                  <a:gd name="T68" fmla="*/ 1910 w 1910"/>
                  <a:gd name="T69" fmla="*/ 1374 h 1374"/>
                  <a:gd name="T70" fmla="*/ 1886 w 1910"/>
                  <a:gd name="T71" fmla="*/ 1374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10" h="1374">
                    <a:moveTo>
                      <a:pt x="1886" y="1374"/>
                    </a:moveTo>
                    <a:lnTo>
                      <a:pt x="1902" y="1354"/>
                    </a:lnTo>
                    <a:lnTo>
                      <a:pt x="1874" y="1277"/>
                    </a:lnTo>
                    <a:lnTo>
                      <a:pt x="1845" y="1208"/>
                    </a:lnTo>
                    <a:lnTo>
                      <a:pt x="1813" y="1136"/>
                    </a:lnTo>
                    <a:lnTo>
                      <a:pt x="1777" y="1067"/>
                    </a:lnTo>
                    <a:lnTo>
                      <a:pt x="1741" y="999"/>
                    </a:lnTo>
                    <a:lnTo>
                      <a:pt x="1700" y="934"/>
                    </a:lnTo>
                    <a:lnTo>
                      <a:pt x="1656" y="870"/>
                    </a:lnTo>
                    <a:lnTo>
                      <a:pt x="1612" y="810"/>
                    </a:lnTo>
                    <a:lnTo>
                      <a:pt x="1563" y="749"/>
                    </a:lnTo>
                    <a:lnTo>
                      <a:pt x="1515" y="689"/>
                    </a:lnTo>
                    <a:lnTo>
                      <a:pt x="1463" y="632"/>
                    </a:lnTo>
                    <a:lnTo>
                      <a:pt x="1410" y="576"/>
                    </a:lnTo>
                    <a:lnTo>
                      <a:pt x="1354" y="523"/>
                    </a:lnTo>
                    <a:lnTo>
                      <a:pt x="1297" y="475"/>
                    </a:lnTo>
                    <a:lnTo>
                      <a:pt x="1237" y="427"/>
                    </a:lnTo>
                    <a:lnTo>
                      <a:pt x="1176" y="378"/>
                    </a:lnTo>
                    <a:lnTo>
                      <a:pt x="1112" y="334"/>
                    </a:lnTo>
                    <a:lnTo>
                      <a:pt x="1048" y="294"/>
                    </a:lnTo>
                    <a:lnTo>
                      <a:pt x="983" y="254"/>
                    </a:lnTo>
                    <a:lnTo>
                      <a:pt x="915" y="217"/>
                    </a:lnTo>
                    <a:lnTo>
                      <a:pt x="846" y="185"/>
                    </a:lnTo>
                    <a:lnTo>
                      <a:pt x="773" y="153"/>
                    </a:lnTo>
                    <a:lnTo>
                      <a:pt x="701" y="125"/>
                    </a:lnTo>
                    <a:lnTo>
                      <a:pt x="628" y="100"/>
                    </a:lnTo>
                    <a:lnTo>
                      <a:pt x="552" y="76"/>
                    </a:lnTo>
                    <a:lnTo>
                      <a:pt x="479" y="56"/>
                    </a:lnTo>
                    <a:lnTo>
                      <a:pt x="399" y="40"/>
                    </a:lnTo>
                    <a:lnTo>
                      <a:pt x="322" y="24"/>
                    </a:lnTo>
                    <a:lnTo>
                      <a:pt x="242" y="12"/>
                    </a:lnTo>
                    <a:lnTo>
                      <a:pt x="161" y="4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80" y="32"/>
                    </a:lnTo>
                    <a:lnTo>
                      <a:pt x="161" y="40"/>
                    </a:lnTo>
                    <a:lnTo>
                      <a:pt x="237" y="48"/>
                    </a:lnTo>
                    <a:lnTo>
                      <a:pt x="318" y="56"/>
                    </a:lnTo>
                    <a:lnTo>
                      <a:pt x="395" y="72"/>
                    </a:lnTo>
                    <a:lnTo>
                      <a:pt x="471" y="88"/>
                    </a:lnTo>
                    <a:lnTo>
                      <a:pt x="544" y="108"/>
                    </a:lnTo>
                    <a:lnTo>
                      <a:pt x="616" y="133"/>
                    </a:lnTo>
                    <a:lnTo>
                      <a:pt x="689" y="157"/>
                    </a:lnTo>
                    <a:lnTo>
                      <a:pt x="761" y="185"/>
                    </a:lnTo>
                    <a:lnTo>
                      <a:pt x="830" y="217"/>
                    </a:lnTo>
                    <a:lnTo>
                      <a:pt x="898" y="249"/>
                    </a:lnTo>
                    <a:lnTo>
                      <a:pt x="967" y="286"/>
                    </a:lnTo>
                    <a:lnTo>
                      <a:pt x="1031" y="322"/>
                    </a:lnTo>
                    <a:lnTo>
                      <a:pt x="1096" y="362"/>
                    </a:lnTo>
                    <a:lnTo>
                      <a:pt x="1156" y="407"/>
                    </a:lnTo>
                    <a:lnTo>
                      <a:pt x="1217" y="451"/>
                    </a:lnTo>
                    <a:lnTo>
                      <a:pt x="1273" y="499"/>
                    </a:lnTo>
                    <a:lnTo>
                      <a:pt x="1330" y="552"/>
                    </a:lnTo>
                    <a:lnTo>
                      <a:pt x="1386" y="600"/>
                    </a:lnTo>
                    <a:lnTo>
                      <a:pt x="1438" y="656"/>
                    </a:lnTo>
                    <a:lnTo>
                      <a:pt x="1491" y="713"/>
                    </a:lnTo>
                    <a:lnTo>
                      <a:pt x="1539" y="769"/>
                    </a:lnTo>
                    <a:lnTo>
                      <a:pt x="1584" y="830"/>
                    </a:lnTo>
                    <a:lnTo>
                      <a:pt x="1628" y="890"/>
                    </a:lnTo>
                    <a:lnTo>
                      <a:pt x="1672" y="955"/>
                    </a:lnTo>
                    <a:lnTo>
                      <a:pt x="1708" y="1019"/>
                    </a:lnTo>
                    <a:lnTo>
                      <a:pt x="1745" y="1084"/>
                    </a:lnTo>
                    <a:lnTo>
                      <a:pt x="1781" y="1152"/>
                    </a:lnTo>
                    <a:lnTo>
                      <a:pt x="1813" y="1221"/>
                    </a:lnTo>
                    <a:lnTo>
                      <a:pt x="1841" y="1293"/>
                    </a:lnTo>
                    <a:lnTo>
                      <a:pt x="1870" y="1362"/>
                    </a:lnTo>
                    <a:lnTo>
                      <a:pt x="1886" y="1341"/>
                    </a:lnTo>
                    <a:lnTo>
                      <a:pt x="1886" y="1374"/>
                    </a:lnTo>
                    <a:lnTo>
                      <a:pt x="1910" y="1374"/>
                    </a:lnTo>
                    <a:lnTo>
                      <a:pt x="1902" y="1354"/>
                    </a:lnTo>
                    <a:lnTo>
                      <a:pt x="1886" y="1374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4" name="Freeform 16">
                <a:extLst>
                  <a:ext uri="{FF2B5EF4-FFF2-40B4-BE49-F238E27FC236}">
                    <a16:creationId xmlns:a16="http://schemas.microsoft.com/office/drawing/2014/main" id="{48D41AF3-6B32-CFBA-95B7-69577AC63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9885"/>
                <a:ext cx="443" cy="556"/>
              </a:xfrm>
              <a:custGeom>
                <a:avLst/>
                <a:gdLst>
                  <a:gd name="T0" fmla="*/ 435 w 443"/>
                  <a:gd name="T1" fmla="*/ 69 h 556"/>
                  <a:gd name="T2" fmla="*/ 298 w 443"/>
                  <a:gd name="T3" fmla="*/ 77 h 556"/>
                  <a:gd name="T4" fmla="*/ 0 w 443"/>
                  <a:gd name="T5" fmla="*/ 436 h 556"/>
                  <a:gd name="T6" fmla="*/ 145 w 443"/>
                  <a:gd name="T7" fmla="*/ 556 h 556"/>
                  <a:gd name="T8" fmla="*/ 443 w 443"/>
                  <a:gd name="T9" fmla="*/ 198 h 556"/>
                  <a:gd name="T10" fmla="*/ 306 w 443"/>
                  <a:gd name="T11" fmla="*/ 206 h 556"/>
                  <a:gd name="T12" fmla="*/ 435 w 443"/>
                  <a:gd name="T13" fmla="*/ 69 h 556"/>
                  <a:gd name="T14" fmla="*/ 362 w 443"/>
                  <a:gd name="T15" fmla="*/ 0 h 556"/>
                  <a:gd name="T16" fmla="*/ 298 w 443"/>
                  <a:gd name="T17" fmla="*/ 77 h 556"/>
                  <a:gd name="T18" fmla="*/ 435 w 443"/>
                  <a:gd name="T19" fmla="*/ 69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3" h="556">
                    <a:moveTo>
                      <a:pt x="435" y="69"/>
                    </a:moveTo>
                    <a:lnTo>
                      <a:pt x="298" y="77"/>
                    </a:lnTo>
                    <a:lnTo>
                      <a:pt x="0" y="436"/>
                    </a:lnTo>
                    <a:lnTo>
                      <a:pt x="145" y="556"/>
                    </a:lnTo>
                    <a:lnTo>
                      <a:pt x="443" y="198"/>
                    </a:lnTo>
                    <a:lnTo>
                      <a:pt x="306" y="206"/>
                    </a:lnTo>
                    <a:lnTo>
                      <a:pt x="435" y="69"/>
                    </a:lnTo>
                    <a:lnTo>
                      <a:pt x="362" y="0"/>
                    </a:lnTo>
                    <a:lnTo>
                      <a:pt x="298" y="77"/>
                    </a:lnTo>
                    <a:lnTo>
                      <a:pt x="435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5" name="Freeform 17">
                <a:extLst>
                  <a:ext uri="{FF2B5EF4-FFF2-40B4-BE49-F238E27FC236}">
                    <a16:creationId xmlns:a16="http://schemas.microsoft.com/office/drawing/2014/main" id="{E4AE72C8-33C1-3093-DF51-8C4404BC3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5" y="9954"/>
                <a:ext cx="995" cy="911"/>
              </a:xfrm>
              <a:custGeom>
                <a:avLst/>
                <a:gdLst>
                  <a:gd name="T0" fmla="*/ 983 w 995"/>
                  <a:gd name="T1" fmla="*/ 862 h 911"/>
                  <a:gd name="T2" fmla="*/ 955 w 995"/>
                  <a:gd name="T3" fmla="*/ 770 h 911"/>
                  <a:gd name="T4" fmla="*/ 129 w 995"/>
                  <a:gd name="T5" fmla="*/ 0 h 911"/>
                  <a:gd name="T6" fmla="*/ 0 w 995"/>
                  <a:gd name="T7" fmla="*/ 137 h 911"/>
                  <a:gd name="T8" fmla="*/ 826 w 995"/>
                  <a:gd name="T9" fmla="*/ 911 h 911"/>
                  <a:gd name="T10" fmla="*/ 802 w 995"/>
                  <a:gd name="T11" fmla="*/ 818 h 911"/>
                  <a:gd name="T12" fmla="*/ 983 w 995"/>
                  <a:gd name="T13" fmla="*/ 862 h 911"/>
                  <a:gd name="T14" fmla="*/ 995 w 995"/>
                  <a:gd name="T15" fmla="*/ 810 h 911"/>
                  <a:gd name="T16" fmla="*/ 955 w 995"/>
                  <a:gd name="T17" fmla="*/ 770 h 911"/>
                  <a:gd name="T18" fmla="*/ 983 w 995"/>
                  <a:gd name="T19" fmla="*/ 862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95" h="911">
                    <a:moveTo>
                      <a:pt x="983" y="862"/>
                    </a:moveTo>
                    <a:lnTo>
                      <a:pt x="955" y="770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826" y="911"/>
                    </a:lnTo>
                    <a:lnTo>
                      <a:pt x="802" y="818"/>
                    </a:lnTo>
                    <a:lnTo>
                      <a:pt x="983" y="862"/>
                    </a:lnTo>
                    <a:lnTo>
                      <a:pt x="995" y="810"/>
                    </a:lnTo>
                    <a:lnTo>
                      <a:pt x="955" y="770"/>
                    </a:lnTo>
                    <a:lnTo>
                      <a:pt x="983" y="8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6" name="Freeform 18">
                <a:extLst>
                  <a:ext uri="{FF2B5EF4-FFF2-40B4-BE49-F238E27FC236}">
                    <a16:creationId xmlns:a16="http://schemas.microsoft.com/office/drawing/2014/main" id="{9F575CF1-76FC-C2FD-FD4E-8465F49C4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772"/>
                <a:ext cx="1156" cy="963"/>
              </a:xfrm>
              <a:custGeom>
                <a:avLst/>
                <a:gdLst>
                  <a:gd name="T0" fmla="*/ 0 w 1156"/>
                  <a:gd name="T1" fmla="*/ 963 h 963"/>
                  <a:gd name="T2" fmla="*/ 52 w 1156"/>
                  <a:gd name="T3" fmla="*/ 963 h 963"/>
                  <a:gd name="T4" fmla="*/ 104 w 1156"/>
                  <a:gd name="T5" fmla="*/ 959 h 963"/>
                  <a:gd name="T6" fmla="*/ 157 w 1156"/>
                  <a:gd name="T7" fmla="*/ 955 h 963"/>
                  <a:gd name="T8" fmla="*/ 209 w 1156"/>
                  <a:gd name="T9" fmla="*/ 947 h 963"/>
                  <a:gd name="T10" fmla="*/ 306 w 1156"/>
                  <a:gd name="T11" fmla="*/ 923 h 963"/>
                  <a:gd name="T12" fmla="*/ 403 w 1156"/>
                  <a:gd name="T13" fmla="*/ 894 h 963"/>
                  <a:gd name="T14" fmla="*/ 495 w 1156"/>
                  <a:gd name="T15" fmla="*/ 854 h 963"/>
                  <a:gd name="T16" fmla="*/ 584 w 1156"/>
                  <a:gd name="T17" fmla="*/ 810 h 963"/>
                  <a:gd name="T18" fmla="*/ 665 w 1156"/>
                  <a:gd name="T19" fmla="*/ 757 h 963"/>
                  <a:gd name="T20" fmla="*/ 745 w 1156"/>
                  <a:gd name="T21" fmla="*/ 697 h 963"/>
                  <a:gd name="T22" fmla="*/ 818 w 1156"/>
                  <a:gd name="T23" fmla="*/ 632 h 963"/>
                  <a:gd name="T24" fmla="*/ 886 w 1156"/>
                  <a:gd name="T25" fmla="*/ 564 h 963"/>
                  <a:gd name="T26" fmla="*/ 951 w 1156"/>
                  <a:gd name="T27" fmla="*/ 487 h 963"/>
                  <a:gd name="T28" fmla="*/ 1003 w 1156"/>
                  <a:gd name="T29" fmla="*/ 407 h 963"/>
                  <a:gd name="T30" fmla="*/ 1056 w 1156"/>
                  <a:gd name="T31" fmla="*/ 322 h 963"/>
                  <a:gd name="T32" fmla="*/ 1096 w 1156"/>
                  <a:gd name="T33" fmla="*/ 234 h 963"/>
                  <a:gd name="T34" fmla="*/ 1132 w 1156"/>
                  <a:gd name="T35" fmla="*/ 141 h 963"/>
                  <a:gd name="T36" fmla="*/ 1156 w 1156"/>
                  <a:gd name="T37" fmla="*/ 44 h 963"/>
                  <a:gd name="T38" fmla="*/ 975 w 1156"/>
                  <a:gd name="T39" fmla="*/ 0 h 963"/>
                  <a:gd name="T40" fmla="*/ 951 w 1156"/>
                  <a:gd name="T41" fmla="*/ 80 h 963"/>
                  <a:gd name="T42" fmla="*/ 923 w 1156"/>
                  <a:gd name="T43" fmla="*/ 161 h 963"/>
                  <a:gd name="T44" fmla="*/ 886 w 1156"/>
                  <a:gd name="T45" fmla="*/ 234 h 963"/>
                  <a:gd name="T46" fmla="*/ 846 w 1156"/>
                  <a:gd name="T47" fmla="*/ 306 h 963"/>
                  <a:gd name="T48" fmla="*/ 798 w 1156"/>
                  <a:gd name="T49" fmla="*/ 375 h 963"/>
                  <a:gd name="T50" fmla="*/ 745 w 1156"/>
                  <a:gd name="T51" fmla="*/ 439 h 963"/>
                  <a:gd name="T52" fmla="*/ 689 w 1156"/>
                  <a:gd name="T53" fmla="*/ 495 h 963"/>
                  <a:gd name="T54" fmla="*/ 624 w 1156"/>
                  <a:gd name="T55" fmla="*/ 552 h 963"/>
                  <a:gd name="T56" fmla="*/ 560 w 1156"/>
                  <a:gd name="T57" fmla="*/ 600 h 963"/>
                  <a:gd name="T58" fmla="*/ 487 w 1156"/>
                  <a:gd name="T59" fmla="*/ 645 h 963"/>
                  <a:gd name="T60" fmla="*/ 415 w 1156"/>
                  <a:gd name="T61" fmla="*/ 685 h 963"/>
                  <a:gd name="T62" fmla="*/ 338 w 1156"/>
                  <a:gd name="T63" fmla="*/ 713 h 963"/>
                  <a:gd name="T64" fmla="*/ 258 w 1156"/>
                  <a:gd name="T65" fmla="*/ 741 h 963"/>
                  <a:gd name="T66" fmla="*/ 173 w 1156"/>
                  <a:gd name="T67" fmla="*/ 757 h 963"/>
                  <a:gd name="T68" fmla="*/ 133 w 1156"/>
                  <a:gd name="T69" fmla="*/ 765 h 963"/>
                  <a:gd name="T70" fmla="*/ 88 w 1156"/>
                  <a:gd name="T71" fmla="*/ 769 h 963"/>
                  <a:gd name="T72" fmla="*/ 44 w 1156"/>
                  <a:gd name="T73" fmla="*/ 773 h 963"/>
                  <a:gd name="T74" fmla="*/ 0 w 1156"/>
                  <a:gd name="T75" fmla="*/ 773 h 963"/>
                  <a:gd name="T76" fmla="*/ 0 w 1156"/>
                  <a:gd name="T77" fmla="*/ 963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56" h="963">
                    <a:moveTo>
                      <a:pt x="0" y="963"/>
                    </a:moveTo>
                    <a:lnTo>
                      <a:pt x="52" y="963"/>
                    </a:lnTo>
                    <a:lnTo>
                      <a:pt x="104" y="959"/>
                    </a:lnTo>
                    <a:lnTo>
                      <a:pt x="157" y="955"/>
                    </a:lnTo>
                    <a:lnTo>
                      <a:pt x="209" y="947"/>
                    </a:lnTo>
                    <a:lnTo>
                      <a:pt x="306" y="923"/>
                    </a:lnTo>
                    <a:lnTo>
                      <a:pt x="403" y="894"/>
                    </a:lnTo>
                    <a:lnTo>
                      <a:pt x="495" y="854"/>
                    </a:lnTo>
                    <a:lnTo>
                      <a:pt x="584" y="810"/>
                    </a:lnTo>
                    <a:lnTo>
                      <a:pt x="665" y="757"/>
                    </a:lnTo>
                    <a:lnTo>
                      <a:pt x="745" y="697"/>
                    </a:lnTo>
                    <a:lnTo>
                      <a:pt x="818" y="632"/>
                    </a:lnTo>
                    <a:lnTo>
                      <a:pt x="886" y="564"/>
                    </a:lnTo>
                    <a:lnTo>
                      <a:pt x="951" y="487"/>
                    </a:lnTo>
                    <a:lnTo>
                      <a:pt x="1003" y="407"/>
                    </a:lnTo>
                    <a:lnTo>
                      <a:pt x="1056" y="322"/>
                    </a:lnTo>
                    <a:lnTo>
                      <a:pt x="1096" y="234"/>
                    </a:lnTo>
                    <a:lnTo>
                      <a:pt x="1132" y="141"/>
                    </a:lnTo>
                    <a:lnTo>
                      <a:pt x="1156" y="44"/>
                    </a:lnTo>
                    <a:lnTo>
                      <a:pt x="975" y="0"/>
                    </a:lnTo>
                    <a:lnTo>
                      <a:pt x="951" y="80"/>
                    </a:lnTo>
                    <a:lnTo>
                      <a:pt x="923" y="161"/>
                    </a:lnTo>
                    <a:lnTo>
                      <a:pt x="886" y="234"/>
                    </a:lnTo>
                    <a:lnTo>
                      <a:pt x="846" y="306"/>
                    </a:lnTo>
                    <a:lnTo>
                      <a:pt x="798" y="375"/>
                    </a:lnTo>
                    <a:lnTo>
                      <a:pt x="745" y="439"/>
                    </a:lnTo>
                    <a:lnTo>
                      <a:pt x="689" y="495"/>
                    </a:lnTo>
                    <a:lnTo>
                      <a:pt x="624" y="552"/>
                    </a:lnTo>
                    <a:lnTo>
                      <a:pt x="560" y="600"/>
                    </a:lnTo>
                    <a:lnTo>
                      <a:pt x="487" y="645"/>
                    </a:lnTo>
                    <a:lnTo>
                      <a:pt x="415" y="685"/>
                    </a:lnTo>
                    <a:lnTo>
                      <a:pt x="338" y="713"/>
                    </a:lnTo>
                    <a:lnTo>
                      <a:pt x="258" y="741"/>
                    </a:lnTo>
                    <a:lnTo>
                      <a:pt x="173" y="757"/>
                    </a:lnTo>
                    <a:lnTo>
                      <a:pt x="133" y="765"/>
                    </a:lnTo>
                    <a:lnTo>
                      <a:pt x="88" y="769"/>
                    </a:lnTo>
                    <a:lnTo>
                      <a:pt x="44" y="773"/>
                    </a:lnTo>
                    <a:lnTo>
                      <a:pt x="0" y="773"/>
                    </a:lnTo>
                    <a:lnTo>
                      <a:pt x="0" y="9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7" name="Freeform 19">
                <a:extLst>
                  <a:ext uri="{FF2B5EF4-FFF2-40B4-BE49-F238E27FC236}">
                    <a16:creationId xmlns:a16="http://schemas.microsoft.com/office/drawing/2014/main" id="{8F9785EA-F988-0090-AD3F-D9A4D8AA5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7" y="10506"/>
                <a:ext cx="1185" cy="1229"/>
              </a:xfrm>
              <a:custGeom>
                <a:avLst/>
                <a:gdLst>
                  <a:gd name="T0" fmla="*/ 4 w 1185"/>
                  <a:gd name="T1" fmla="*/ 101 h 1229"/>
                  <a:gd name="T2" fmla="*/ 16 w 1185"/>
                  <a:gd name="T3" fmla="*/ 213 h 1229"/>
                  <a:gd name="T4" fmla="*/ 40 w 1185"/>
                  <a:gd name="T5" fmla="*/ 326 h 1229"/>
                  <a:gd name="T6" fmla="*/ 72 w 1185"/>
                  <a:gd name="T7" fmla="*/ 435 h 1229"/>
                  <a:gd name="T8" fmla="*/ 117 w 1185"/>
                  <a:gd name="T9" fmla="*/ 540 h 1229"/>
                  <a:gd name="T10" fmla="*/ 169 w 1185"/>
                  <a:gd name="T11" fmla="*/ 637 h 1229"/>
                  <a:gd name="T12" fmla="*/ 230 w 1185"/>
                  <a:gd name="T13" fmla="*/ 729 h 1229"/>
                  <a:gd name="T14" fmla="*/ 298 w 1185"/>
                  <a:gd name="T15" fmla="*/ 818 h 1229"/>
                  <a:gd name="T16" fmla="*/ 371 w 1185"/>
                  <a:gd name="T17" fmla="*/ 898 h 1229"/>
                  <a:gd name="T18" fmla="*/ 455 w 1185"/>
                  <a:gd name="T19" fmla="*/ 971 h 1229"/>
                  <a:gd name="T20" fmla="*/ 544 w 1185"/>
                  <a:gd name="T21" fmla="*/ 1035 h 1229"/>
                  <a:gd name="T22" fmla="*/ 641 w 1185"/>
                  <a:gd name="T23" fmla="*/ 1092 h 1229"/>
                  <a:gd name="T24" fmla="*/ 741 w 1185"/>
                  <a:gd name="T25" fmla="*/ 1140 h 1229"/>
                  <a:gd name="T26" fmla="*/ 846 w 1185"/>
                  <a:gd name="T27" fmla="*/ 1176 h 1229"/>
                  <a:gd name="T28" fmla="*/ 955 w 1185"/>
                  <a:gd name="T29" fmla="*/ 1205 h 1229"/>
                  <a:gd name="T30" fmla="*/ 1068 w 1185"/>
                  <a:gd name="T31" fmla="*/ 1225 h 1229"/>
                  <a:gd name="T32" fmla="*/ 1185 w 1185"/>
                  <a:gd name="T33" fmla="*/ 1229 h 1229"/>
                  <a:gd name="T34" fmla="*/ 1136 w 1185"/>
                  <a:gd name="T35" fmla="*/ 1039 h 1229"/>
                  <a:gd name="T36" fmla="*/ 1040 w 1185"/>
                  <a:gd name="T37" fmla="*/ 1027 h 1229"/>
                  <a:gd name="T38" fmla="*/ 947 w 1185"/>
                  <a:gd name="T39" fmla="*/ 1011 h 1229"/>
                  <a:gd name="T40" fmla="*/ 854 w 1185"/>
                  <a:gd name="T41" fmla="*/ 983 h 1229"/>
                  <a:gd name="T42" fmla="*/ 770 w 1185"/>
                  <a:gd name="T43" fmla="*/ 947 h 1229"/>
                  <a:gd name="T44" fmla="*/ 689 w 1185"/>
                  <a:gd name="T45" fmla="*/ 903 h 1229"/>
                  <a:gd name="T46" fmla="*/ 608 w 1185"/>
                  <a:gd name="T47" fmla="*/ 850 h 1229"/>
                  <a:gd name="T48" fmla="*/ 540 w 1185"/>
                  <a:gd name="T49" fmla="*/ 794 h 1229"/>
                  <a:gd name="T50" fmla="*/ 471 w 1185"/>
                  <a:gd name="T51" fmla="*/ 729 h 1229"/>
                  <a:gd name="T52" fmla="*/ 411 w 1185"/>
                  <a:gd name="T53" fmla="*/ 657 h 1229"/>
                  <a:gd name="T54" fmla="*/ 355 w 1185"/>
                  <a:gd name="T55" fmla="*/ 580 h 1229"/>
                  <a:gd name="T56" fmla="*/ 310 w 1185"/>
                  <a:gd name="T57" fmla="*/ 500 h 1229"/>
                  <a:gd name="T58" fmla="*/ 270 w 1185"/>
                  <a:gd name="T59" fmla="*/ 415 h 1229"/>
                  <a:gd name="T60" fmla="*/ 238 w 1185"/>
                  <a:gd name="T61" fmla="*/ 326 h 1229"/>
                  <a:gd name="T62" fmla="*/ 213 w 1185"/>
                  <a:gd name="T63" fmla="*/ 234 h 1229"/>
                  <a:gd name="T64" fmla="*/ 197 w 1185"/>
                  <a:gd name="T65" fmla="*/ 137 h 1229"/>
                  <a:gd name="T66" fmla="*/ 101 w 1185"/>
                  <a:gd name="T67" fmla="*/ 189 h 1229"/>
                  <a:gd name="T68" fmla="*/ 0 w 1185"/>
                  <a:gd name="T69" fmla="*/ 0 h 1229"/>
                  <a:gd name="T70" fmla="*/ 101 w 1185"/>
                  <a:gd name="T71" fmla="*/ 0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85" h="1229">
                    <a:moveTo>
                      <a:pt x="101" y="0"/>
                    </a:moveTo>
                    <a:lnTo>
                      <a:pt x="4" y="101"/>
                    </a:lnTo>
                    <a:lnTo>
                      <a:pt x="12" y="157"/>
                    </a:lnTo>
                    <a:lnTo>
                      <a:pt x="16" y="213"/>
                    </a:lnTo>
                    <a:lnTo>
                      <a:pt x="28" y="270"/>
                    </a:lnTo>
                    <a:lnTo>
                      <a:pt x="40" y="326"/>
                    </a:lnTo>
                    <a:lnTo>
                      <a:pt x="56" y="383"/>
                    </a:lnTo>
                    <a:lnTo>
                      <a:pt x="72" y="435"/>
                    </a:lnTo>
                    <a:lnTo>
                      <a:pt x="93" y="487"/>
                    </a:lnTo>
                    <a:lnTo>
                      <a:pt x="117" y="540"/>
                    </a:lnTo>
                    <a:lnTo>
                      <a:pt x="141" y="588"/>
                    </a:lnTo>
                    <a:lnTo>
                      <a:pt x="169" y="637"/>
                    </a:lnTo>
                    <a:lnTo>
                      <a:pt x="197" y="685"/>
                    </a:lnTo>
                    <a:lnTo>
                      <a:pt x="230" y="729"/>
                    </a:lnTo>
                    <a:lnTo>
                      <a:pt x="262" y="774"/>
                    </a:lnTo>
                    <a:lnTo>
                      <a:pt x="298" y="818"/>
                    </a:lnTo>
                    <a:lnTo>
                      <a:pt x="334" y="858"/>
                    </a:lnTo>
                    <a:lnTo>
                      <a:pt x="371" y="898"/>
                    </a:lnTo>
                    <a:lnTo>
                      <a:pt x="411" y="935"/>
                    </a:lnTo>
                    <a:lnTo>
                      <a:pt x="455" y="971"/>
                    </a:lnTo>
                    <a:lnTo>
                      <a:pt x="500" y="1003"/>
                    </a:lnTo>
                    <a:lnTo>
                      <a:pt x="544" y="1035"/>
                    </a:lnTo>
                    <a:lnTo>
                      <a:pt x="592" y="1064"/>
                    </a:lnTo>
                    <a:lnTo>
                      <a:pt x="641" y="1092"/>
                    </a:lnTo>
                    <a:lnTo>
                      <a:pt x="689" y="1116"/>
                    </a:lnTo>
                    <a:lnTo>
                      <a:pt x="741" y="1140"/>
                    </a:lnTo>
                    <a:lnTo>
                      <a:pt x="790" y="1160"/>
                    </a:lnTo>
                    <a:lnTo>
                      <a:pt x="846" y="1176"/>
                    </a:lnTo>
                    <a:lnTo>
                      <a:pt x="899" y="1193"/>
                    </a:lnTo>
                    <a:lnTo>
                      <a:pt x="955" y="1205"/>
                    </a:lnTo>
                    <a:lnTo>
                      <a:pt x="1011" y="1217"/>
                    </a:lnTo>
                    <a:lnTo>
                      <a:pt x="1068" y="1225"/>
                    </a:lnTo>
                    <a:lnTo>
                      <a:pt x="1128" y="1229"/>
                    </a:lnTo>
                    <a:lnTo>
                      <a:pt x="1185" y="1229"/>
                    </a:lnTo>
                    <a:lnTo>
                      <a:pt x="1185" y="1039"/>
                    </a:lnTo>
                    <a:lnTo>
                      <a:pt x="1136" y="1039"/>
                    </a:lnTo>
                    <a:lnTo>
                      <a:pt x="1088" y="1035"/>
                    </a:lnTo>
                    <a:lnTo>
                      <a:pt x="1040" y="1027"/>
                    </a:lnTo>
                    <a:lnTo>
                      <a:pt x="991" y="1019"/>
                    </a:lnTo>
                    <a:lnTo>
                      <a:pt x="947" y="1011"/>
                    </a:lnTo>
                    <a:lnTo>
                      <a:pt x="903" y="999"/>
                    </a:lnTo>
                    <a:lnTo>
                      <a:pt x="854" y="983"/>
                    </a:lnTo>
                    <a:lnTo>
                      <a:pt x="814" y="967"/>
                    </a:lnTo>
                    <a:lnTo>
                      <a:pt x="770" y="947"/>
                    </a:lnTo>
                    <a:lnTo>
                      <a:pt x="729" y="927"/>
                    </a:lnTo>
                    <a:lnTo>
                      <a:pt x="689" y="903"/>
                    </a:lnTo>
                    <a:lnTo>
                      <a:pt x="649" y="878"/>
                    </a:lnTo>
                    <a:lnTo>
                      <a:pt x="608" y="850"/>
                    </a:lnTo>
                    <a:lnTo>
                      <a:pt x="572" y="822"/>
                    </a:lnTo>
                    <a:lnTo>
                      <a:pt x="540" y="794"/>
                    </a:lnTo>
                    <a:lnTo>
                      <a:pt x="504" y="761"/>
                    </a:lnTo>
                    <a:lnTo>
                      <a:pt x="471" y="729"/>
                    </a:lnTo>
                    <a:lnTo>
                      <a:pt x="439" y="693"/>
                    </a:lnTo>
                    <a:lnTo>
                      <a:pt x="411" y="657"/>
                    </a:lnTo>
                    <a:lnTo>
                      <a:pt x="383" y="620"/>
                    </a:lnTo>
                    <a:lnTo>
                      <a:pt x="355" y="580"/>
                    </a:lnTo>
                    <a:lnTo>
                      <a:pt x="330" y="544"/>
                    </a:lnTo>
                    <a:lnTo>
                      <a:pt x="310" y="500"/>
                    </a:lnTo>
                    <a:lnTo>
                      <a:pt x="286" y="459"/>
                    </a:lnTo>
                    <a:lnTo>
                      <a:pt x="270" y="415"/>
                    </a:lnTo>
                    <a:lnTo>
                      <a:pt x="254" y="371"/>
                    </a:lnTo>
                    <a:lnTo>
                      <a:pt x="238" y="326"/>
                    </a:lnTo>
                    <a:lnTo>
                      <a:pt x="226" y="282"/>
                    </a:lnTo>
                    <a:lnTo>
                      <a:pt x="213" y="234"/>
                    </a:lnTo>
                    <a:lnTo>
                      <a:pt x="205" y="185"/>
                    </a:lnTo>
                    <a:lnTo>
                      <a:pt x="197" y="137"/>
                    </a:lnTo>
                    <a:lnTo>
                      <a:pt x="193" y="89"/>
                    </a:lnTo>
                    <a:lnTo>
                      <a:pt x="101" y="189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4" y="101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8" name="Freeform 20">
                <a:extLst>
                  <a:ext uri="{FF2B5EF4-FFF2-40B4-BE49-F238E27FC236}">
                    <a16:creationId xmlns:a16="http://schemas.microsoft.com/office/drawing/2014/main" id="{83889D50-CD8E-37EC-7EEC-FD6910983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06"/>
                <a:ext cx="600" cy="189"/>
              </a:xfrm>
              <a:custGeom>
                <a:avLst/>
                <a:gdLst>
                  <a:gd name="T0" fmla="*/ 600 w 600"/>
                  <a:gd name="T1" fmla="*/ 85 h 189"/>
                  <a:gd name="T2" fmla="*/ 503 w 600"/>
                  <a:gd name="T3" fmla="*/ 0 h 189"/>
                  <a:gd name="T4" fmla="*/ 0 w 600"/>
                  <a:gd name="T5" fmla="*/ 0 h 189"/>
                  <a:gd name="T6" fmla="*/ 0 w 600"/>
                  <a:gd name="T7" fmla="*/ 189 h 189"/>
                  <a:gd name="T8" fmla="*/ 503 w 600"/>
                  <a:gd name="T9" fmla="*/ 189 h 189"/>
                  <a:gd name="T10" fmla="*/ 411 w 600"/>
                  <a:gd name="T11" fmla="*/ 105 h 189"/>
                  <a:gd name="T12" fmla="*/ 600 w 600"/>
                  <a:gd name="T13" fmla="*/ 85 h 189"/>
                  <a:gd name="T14" fmla="*/ 592 w 600"/>
                  <a:gd name="T15" fmla="*/ 0 h 189"/>
                  <a:gd name="T16" fmla="*/ 503 w 600"/>
                  <a:gd name="T17" fmla="*/ 0 h 189"/>
                  <a:gd name="T18" fmla="*/ 600 w 600"/>
                  <a:gd name="T19" fmla="*/ 8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600" y="85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03" y="189"/>
                    </a:lnTo>
                    <a:lnTo>
                      <a:pt x="411" y="105"/>
                    </a:lnTo>
                    <a:lnTo>
                      <a:pt x="600" y="85"/>
                    </a:lnTo>
                    <a:lnTo>
                      <a:pt x="592" y="0"/>
                    </a:lnTo>
                    <a:lnTo>
                      <a:pt x="503" y="0"/>
                    </a:lnTo>
                    <a:lnTo>
                      <a:pt x="600" y="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9" name="Freeform 21">
                <a:extLst>
                  <a:ext uri="{FF2B5EF4-FFF2-40B4-BE49-F238E27FC236}">
                    <a16:creationId xmlns:a16="http://schemas.microsoft.com/office/drawing/2014/main" id="{6E0A8D4A-96A4-CD9B-CFC6-CFAB616E4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0591"/>
                <a:ext cx="673" cy="644"/>
              </a:xfrm>
              <a:custGeom>
                <a:avLst/>
                <a:gdLst>
                  <a:gd name="T0" fmla="*/ 673 w 673"/>
                  <a:gd name="T1" fmla="*/ 455 h 644"/>
                  <a:gd name="T2" fmla="*/ 624 w 673"/>
                  <a:gd name="T3" fmla="*/ 451 h 644"/>
                  <a:gd name="T4" fmla="*/ 580 w 673"/>
                  <a:gd name="T5" fmla="*/ 443 h 644"/>
                  <a:gd name="T6" fmla="*/ 536 w 673"/>
                  <a:gd name="T7" fmla="*/ 435 h 644"/>
                  <a:gd name="T8" fmla="*/ 495 w 673"/>
                  <a:gd name="T9" fmla="*/ 419 h 644"/>
                  <a:gd name="T10" fmla="*/ 455 w 673"/>
                  <a:gd name="T11" fmla="*/ 398 h 644"/>
                  <a:gd name="T12" fmla="*/ 415 w 673"/>
                  <a:gd name="T13" fmla="*/ 378 h 644"/>
                  <a:gd name="T14" fmla="*/ 379 w 673"/>
                  <a:gd name="T15" fmla="*/ 350 h 644"/>
                  <a:gd name="T16" fmla="*/ 346 w 673"/>
                  <a:gd name="T17" fmla="*/ 322 h 644"/>
                  <a:gd name="T18" fmla="*/ 314 w 673"/>
                  <a:gd name="T19" fmla="*/ 290 h 644"/>
                  <a:gd name="T20" fmla="*/ 286 w 673"/>
                  <a:gd name="T21" fmla="*/ 253 h 644"/>
                  <a:gd name="T22" fmla="*/ 262 w 673"/>
                  <a:gd name="T23" fmla="*/ 217 h 644"/>
                  <a:gd name="T24" fmla="*/ 237 w 673"/>
                  <a:gd name="T25" fmla="*/ 177 h 644"/>
                  <a:gd name="T26" fmla="*/ 221 w 673"/>
                  <a:gd name="T27" fmla="*/ 137 h 644"/>
                  <a:gd name="T28" fmla="*/ 205 w 673"/>
                  <a:gd name="T29" fmla="*/ 92 h 644"/>
                  <a:gd name="T30" fmla="*/ 193 w 673"/>
                  <a:gd name="T31" fmla="*/ 48 h 644"/>
                  <a:gd name="T32" fmla="*/ 189 w 673"/>
                  <a:gd name="T33" fmla="*/ 0 h 644"/>
                  <a:gd name="T34" fmla="*/ 0 w 673"/>
                  <a:gd name="T35" fmla="*/ 20 h 644"/>
                  <a:gd name="T36" fmla="*/ 8 w 673"/>
                  <a:gd name="T37" fmla="*/ 84 h 644"/>
                  <a:gd name="T38" fmla="*/ 24 w 673"/>
                  <a:gd name="T39" fmla="*/ 145 h 644"/>
                  <a:gd name="T40" fmla="*/ 44 w 673"/>
                  <a:gd name="T41" fmla="*/ 205 h 644"/>
                  <a:gd name="T42" fmla="*/ 68 w 673"/>
                  <a:gd name="T43" fmla="*/ 261 h 644"/>
                  <a:gd name="T44" fmla="*/ 96 w 673"/>
                  <a:gd name="T45" fmla="*/ 318 h 644"/>
                  <a:gd name="T46" fmla="*/ 133 w 673"/>
                  <a:gd name="T47" fmla="*/ 366 h 644"/>
                  <a:gd name="T48" fmla="*/ 173 w 673"/>
                  <a:gd name="T49" fmla="*/ 415 h 644"/>
                  <a:gd name="T50" fmla="*/ 213 w 673"/>
                  <a:gd name="T51" fmla="*/ 459 h 644"/>
                  <a:gd name="T52" fmla="*/ 262 w 673"/>
                  <a:gd name="T53" fmla="*/ 499 h 644"/>
                  <a:gd name="T54" fmla="*/ 314 w 673"/>
                  <a:gd name="T55" fmla="*/ 535 h 644"/>
                  <a:gd name="T56" fmla="*/ 366 w 673"/>
                  <a:gd name="T57" fmla="*/ 568 h 644"/>
                  <a:gd name="T58" fmla="*/ 423 w 673"/>
                  <a:gd name="T59" fmla="*/ 592 h 644"/>
                  <a:gd name="T60" fmla="*/ 483 w 673"/>
                  <a:gd name="T61" fmla="*/ 616 h 644"/>
                  <a:gd name="T62" fmla="*/ 544 w 673"/>
                  <a:gd name="T63" fmla="*/ 628 h 644"/>
                  <a:gd name="T64" fmla="*/ 608 w 673"/>
                  <a:gd name="T65" fmla="*/ 640 h 644"/>
                  <a:gd name="T66" fmla="*/ 673 w 673"/>
                  <a:gd name="T67" fmla="*/ 644 h 644"/>
                  <a:gd name="T68" fmla="*/ 673 w 673"/>
                  <a:gd name="T69" fmla="*/ 455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73" h="644">
                    <a:moveTo>
                      <a:pt x="673" y="455"/>
                    </a:moveTo>
                    <a:lnTo>
                      <a:pt x="624" y="451"/>
                    </a:lnTo>
                    <a:lnTo>
                      <a:pt x="580" y="443"/>
                    </a:lnTo>
                    <a:lnTo>
                      <a:pt x="536" y="435"/>
                    </a:lnTo>
                    <a:lnTo>
                      <a:pt x="495" y="419"/>
                    </a:lnTo>
                    <a:lnTo>
                      <a:pt x="455" y="398"/>
                    </a:lnTo>
                    <a:lnTo>
                      <a:pt x="415" y="378"/>
                    </a:lnTo>
                    <a:lnTo>
                      <a:pt x="379" y="350"/>
                    </a:lnTo>
                    <a:lnTo>
                      <a:pt x="346" y="322"/>
                    </a:lnTo>
                    <a:lnTo>
                      <a:pt x="314" y="290"/>
                    </a:lnTo>
                    <a:lnTo>
                      <a:pt x="286" y="253"/>
                    </a:lnTo>
                    <a:lnTo>
                      <a:pt x="262" y="217"/>
                    </a:lnTo>
                    <a:lnTo>
                      <a:pt x="237" y="177"/>
                    </a:lnTo>
                    <a:lnTo>
                      <a:pt x="221" y="137"/>
                    </a:lnTo>
                    <a:lnTo>
                      <a:pt x="205" y="92"/>
                    </a:lnTo>
                    <a:lnTo>
                      <a:pt x="193" y="48"/>
                    </a:lnTo>
                    <a:lnTo>
                      <a:pt x="189" y="0"/>
                    </a:lnTo>
                    <a:lnTo>
                      <a:pt x="0" y="20"/>
                    </a:lnTo>
                    <a:lnTo>
                      <a:pt x="8" y="84"/>
                    </a:lnTo>
                    <a:lnTo>
                      <a:pt x="24" y="145"/>
                    </a:lnTo>
                    <a:lnTo>
                      <a:pt x="44" y="205"/>
                    </a:lnTo>
                    <a:lnTo>
                      <a:pt x="68" y="261"/>
                    </a:lnTo>
                    <a:lnTo>
                      <a:pt x="96" y="318"/>
                    </a:lnTo>
                    <a:lnTo>
                      <a:pt x="133" y="366"/>
                    </a:lnTo>
                    <a:lnTo>
                      <a:pt x="173" y="415"/>
                    </a:lnTo>
                    <a:lnTo>
                      <a:pt x="213" y="459"/>
                    </a:lnTo>
                    <a:lnTo>
                      <a:pt x="262" y="499"/>
                    </a:lnTo>
                    <a:lnTo>
                      <a:pt x="314" y="535"/>
                    </a:lnTo>
                    <a:lnTo>
                      <a:pt x="366" y="568"/>
                    </a:lnTo>
                    <a:lnTo>
                      <a:pt x="423" y="592"/>
                    </a:lnTo>
                    <a:lnTo>
                      <a:pt x="483" y="616"/>
                    </a:lnTo>
                    <a:lnTo>
                      <a:pt x="544" y="628"/>
                    </a:lnTo>
                    <a:lnTo>
                      <a:pt x="608" y="640"/>
                    </a:lnTo>
                    <a:lnTo>
                      <a:pt x="673" y="644"/>
                    </a:lnTo>
                    <a:lnTo>
                      <a:pt x="673" y="4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0" name="Freeform 22">
                <a:extLst>
                  <a:ext uri="{FF2B5EF4-FFF2-40B4-BE49-F238E27FC236}">
                    <a16:creationId xmlns:a16="http://schemas.microsoft.com/office/drawing/2014/main" id="{0A978A73-BAC1-6253-5565-DEA8F0B9C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824"/>
                <a:ext cx="600" cy="411"/>
              </a:xfrm>
              <a:custGeom>
                <a:avLst/>
                <a:gdLst>
                  <a:gd name="T0" fmla="*/ 407 w 600"/>
                  <a:gd name="T1" fmla="*/ 137 h 411"/>
                  <a:gd name="T2" fmla="*/ 395 w 600"/>
                  <a:gd name="T3" fmla="*/ 12 h 411"/>
                  <a:gd name="T4" fmla="*/ 362 w 600"/>
                  <a:gd name="T5" fmla="*/ 57 h 411"/>
                  <a:gd name="T6" fmla="*/ 318 w 600"/>
                  <a:gd name="T7" fmla="*/ 97 h 411"/>
                  <a:gd name="T8" fmla="*/ 274 w 600"/>
                  <a:gd name="T9" fmla="*/ 133 h 411"/>
                  <a:gd name="T10" fmla="*/ 225 w 600"/>
                  <a:gd name="T11" fmla="*/ 165 h 411"/>
                  <a:gd name="T12" fmla="*/ 173 w 600"/>
                  <a:gd name="T13" fmla="*/ 190 h 411"/>
                  <a:gd name="T14" fmla="*/ 117 w 600"/>
                  <a:gd name="T15" fmla="*/ 206 h 411"/>
                  <a:gd name="T16" fmla="*/ 88 w 600"/>
                  <a:gd name="T17" fmla="*/ 210 h 411"/>
                  <a:gd name="T18" fmla="*/ 60 w 600"/>
                  <a:gd name="T19" fmla="*/ 218 h 411"/>
                  <a:gd name="T20" fmla="*/ 32 w 600"/>
                  <a:gd name="T21" fmla="*/ 218 h 411"/>
                  <a:gd name="T22" fmla="*/ 0 w 600"/>
                  <a:gd name="T23" fmla="*/ 222 h 411"/>
                  <a:gd name="T24" fmla="*/ 0 w 600"/>
                  <a:gd name="T25" fmla="*/ 411 h 411"/>
                  <a:gd name="T26" fmla="*/ 40 w 600"/>
                  <a:gd name="T27" fmla="*/ 407 h 411"/>
                  <a:gd name="T28" fmla="*/ 84 w 600"/>
                  <a:gd name="T29" fmla="*/ 403 h 411"/>
                  <a:gd name="T30" fmla="*/ 125 w 600"/>
                  <a:gd name="T31" fmla="*/ 399 h 411"/>
                  <a:gd name="T32" fmla="*/ 169 w 600"/>
                  <a:gd name="T33" fmla="*/ 387 h 411"/>
                  <a:gd name="T34" fmla="*/ 242 w 600"/>
                  <a:gd name="T35" fmla="*/ 363 h 411"/>
                  <a:gd name="T36" fmla="*/ 314 w 600"/>
                  <a:gd name="T37" fmla="*/ 331 h 411"/>
                  <a:gd name="T38" fmla="*/ 383 w 600"/>
                  <a:gd name="T39" fmla="*/ 290 h 411"/>
                  <a:gd name="T40" fmla="*/ 447 w 600"/>
                  <a:gd name="T41" fmla="*/ 238 h 411"/>
                  <a:gd name="T42" fmla="*/ 503 w 600"/>
                  <a:gd name="T43" fmla="*/ 186 h 411"/>
                  <a:gd name="T44" fmla="*/ 552 w 600"/>
                  <a:gd name="T45" fmla="*/ 121 h 411"/>
                  <a:gd name="T46" fmla="*/ 540 w 600"/>
                  <a:gd name="T47" fmla="*/ 0 h 411"/>
                  <a:gd name="T48" fmla="*/ 552 w 600"/>
                  <a:gd name="T49" fmla="*/ 121 h 411"/>
                  <a:gd name="T50" fmla="*/ 600 w 600"/>
                  <a:gd name="T51" fmla="*/ 53 h 411"/>
                  <a:gd name="T52" fmla="*/ 540 w 600"/>
                  <a:gd name="T53" fmla="*/ 0 h 411"/>
                  <a:gd name="T54" fmla="*/ 407 w 600"/>
                  <a:gd name="T55" fmla="*/ 13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00" h="411">
                    <a:moveTo>
                      <a:pt x="407" y="137"/>
                    </a:moveTo>
                    <a:lnTo>
                      <a:pt x="395" y="12"/>
                    </a:lnTo>
                    <a:lnTo>
                      <a:pt x="362" y="57"/>
                    </a:lnTo>
                    <a:lnTo>
                      <a:pt x="318" y="97"/>
                    </a:lnTo>
                    <a:lnTo>
                      <a:pt x="274" y="133"/>
                    </a:lnTo>
                    <a:lnTo>
                      <a:pt x="225" y="165"/>
                    </a:lnTo>
                    <a:lnTo>
                      <a:pt x="173" y="190"/>
                    </a:lnTo>
                    <a:lnTo>
                      <a:pt x="117" y="206"/>
                    </a:lnTo>
                    <a:lnTo>
                      <a:pt x="88" y="210"/>
                    </a:lnTo>
                    <a:lnTo>
                      <a:pt x="60" y="218"/>
                    </a:lnTo>
                    <a:lnTo>
                      <a:pt x="32" y="218"/>
                    </a:lnTo>
                    <a:lnTo>
                      <a:pt x="0" y="222"/>
                    </a:lnTo>
                    <a:lnTo>
                      <a:pt x="0" y="411"/>
                    </a:lnTo>
                    <a:lnTo>
                      <a:pt x="40" y="407"/>
                    </a:lnTo>
                    <a:lnTo>
                      <a:pt x="84" y="403"/>
                    </a:lnTo>
                    <a:lnTo>
                      <a:pt x="125" y="399"/>
                    </a:lnTo>
                    <a:lnTo>
                      <a:pt x="169" y="387"/>
                    </a:lnTo>
                    <a:lnTo>
                      <a:pt x="242" y="363"/>
                    </a:lnTo>
                    <a:lnTo>
                      <a:pt x="314" y="331"/>
                    </a:lnTo>
                    <a:lnTo>
                      <a:pt x="383" y="290"/>
                    </a:lnTo>
                    <a:lnTo>
                      <a:pt x="447" y="238"/>
                    </a:lnTo>
                    <a:lnTo>
                      <a:pt x="503" y="186"/>
                    </a:lnTo>
                    <a:lnTo>
                      <a:pt x="552" y="121"/>
                    </a:lnTo>
                    <a:lnTo>
                      <a:pt x="540" y="0"/>
                    </a:lnTo>
                    <a:lnTo>
                      <a:pt x="552" y="121"/>
                    </a:lnTo>
                    <a:lnTo>
                      <a:pt x="600" y="53"/>
                    </a:lnTo>
                    <a:lnTo>
                      <a:pt x="540" y="0"/>
                    </a:lnTo>
                    <a:lnTo>
                      <a:pt x="407" y="1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1" name="Freeform 23">
                <a:extLst>
                  <a:ext uri="{FF2B5EF4-FFF2-40B4-BE49-F238E27FC236}">
                    <a16:creationId xmlns:a16="http://schemas.microsoft.com/office/drawing/2014/main" id="{C090601D-82CC-9AC7-BC7C-826A65171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2" y="10313"/>
                <a:ext cx="730" cy="648"/>
              </a:xfrm>
              <a:custGeom>
                <a:avLst/>
                <a:gdLst>
                  <a:gd name="T0" fmla="*/ 57 w 730"/>
                  <a:gd name="T1" fmla="*/ 8 h 648"/>
                  <a:gd name="T2" fmla="*/ 65 w 730"/>
                  <a:gd name="T3" fmla="*/ 137 h 648"/>
                  <a:gd name="T4" fmla="*/ 597 w 730"/>
                  <a:gd name="T5" fmla="*/ 648 h 648"/>
                  <a:gd name="T6" fmla="*/ 730 w 730"/>
                  <a:gd name="T7" fmla="*/ 511 h 648"/>
                  <a:gd name="T8" fmla="*/ 194 w 730"/>
                  <a:gd name="T9" fmla="*/ 0 h 648"/>
                  <a:gd name="T10" fmla="*/ 202 w 730"/>
                  <a:gd name="T11" fmla="*/ 128 h 648"/>
                  <a:gd name="T12" fmla="*/ 57 w 730"/>
                  <a:gd name="T13" fmla="*/ 8 h 648"/>
                  <a:gd name="T14" fmla="*/ 0 w 730"/>
                  <a:gd name="T15" fmla="*/ 76 h 648"/>
                  <a:gd name="T16" fmla="*/ 65 w 730"/>
                  <a:gd name="T17" fmla="*/ 137 h 648"/>
                  <a:gd name="T18" fmla="*/ 57 w 730"/>
                  <a:gd name="T19" fmla="*/ 8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0" h="648">
                    <a:moveTo>
                      <a:pt x="57" y="8"/>
                    </a:moveTo>
                    <a:lnTo>
                      <a:pt x="65" y="137"/>
                    </a:lnTo>
                    <a:lnTo>
                      <a:pt x="597" y="648"/>
                    </a:lnTo>
                    <a:lnTo>
                      <a:pt x="730" y="511"/>
                    </a:lnTo>
                    <a:lnTo>
                      <a:pt x="194" y="0"/>
                    </a:lnTo>
                    <a:lnTo>
                      <a:pt x="202" y="128"/>
                    </a:lnTo>
                    <a:lnTo>
                      <a:pt x="57" y="8"/>
                    </a:lnTo>
                    <a:lnTo>
                      <a:pt x="0" y="76"/>
                    </a:lnTo>
                    <a:lnTo>
                      <a:pt x="65" y="137"/>
                    </a:lnTo>
                    <a:lnTo>
                      <a:pt x="57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2" name="Freeform 24">
                <a:extLst>
                  <a:ext uri="{FF2B5EF4-FFF2-40B4-BE49-F238E27FC236}">
                    <a16:creationId xmlns:a16="http://schemas.microsoft.com/office/drawing/2014/main" id="{B7A565A5-77D8-3125-0CE2-C84172E4E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99"/>
                <a:ext cx="44" cy="249"/>
              </a:xfrm>
              <a:custGeom>
                <a:avLst/>
                <a:gdLst>
                  <a:gd name="T0" fmla="*/ 44 w 44"/>
                  <a:gd name="T1" fmla="*/ 0 h 249"/>
                  <a:gd name="T2" fmla="*/ 44 w 44"/>
                  <a:gd name="T3" fmla="*/ 249 h 249"/>
                  <a:gd name="T4" fmla="*/ 32 w 44"/>
                  <a:gd name="T5" fmla="*/ 221 h 249"/>
                  <a:gd name="T6" fmla="*/ 28 w 44"/>
                  <a:gd name="T7" fmla="*/ 189 h 249"/>
                  <a:gd name="T8" fmla="*/ 20 w 44"/>
                  <a:gd name="T9" fmla="*/ 161 h 249"/>
                  <a:gd name="T10" fmla="*/ 12 w 44"/>
                  <a:gd name="T11" fmla="*/ 129 h 249"/>
                  <a:gd name="T12" fmla="*/ 8 w 44"/>
                  <a:gd name="T13" fmla="*/ 96 h 249"/>
                  <a:gd name="T14" fmla="*/ 4 w 44"/>
                  <a:gd name="T15" fmla="*/ 64 h 249"/>
                  <a:gd name="T16" fmla="*/ 0 w 44"/>
                  <a:gd name="T17" fmla="*/ 32 h 249"/>
                  <a:gd name="T18" fmla="*/ 0 w 44"/>
                  <a:gd name="T19" fmla="*/ 0 h 249"/>
                  <a:gd name="T20" fmla="*/ 44 w 44"/>
                  <a:gd name="T21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249">
                    <a:moveTo>
                      <a:pt x="44" y="0"/>
                    </a:moveTo>
                    <a:lnTo>
                      <a:pt x="44" y="249"/>
                    </a:lnTo>
                    <a:lnTo>
                      <a:pt x="32" y="221"/>
                    </a:lnTo>
                    <a:lnTo>
                      <a:pt x="28" y="189"/>
                    </a:lnTo>
                    <a:lnTo>
                      <a:pt x="20" y="161"/>
                    </a:lnTo>
                    <a:lnTo>
                      <a:pt x="12" y="129"/>
                    </a:lnTo>
                    <a:lnTo>
                      <a:pt x="8" y="96"/>
                    </a:lnTo>
                    <a:lnTo>
                      <a:pt x="4" y="64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3" name="Freeform 25">
                <a:extLst>
                  <a:ext uri="{FF2B5EF4-FFF2-40B4-BE49-F238E27FC236}">
                    <a16:creationId xmlns:a16="http://schemas.microsoft.com/office/drawing/2014/main" id="{BB44FEEC-C1BA-8F24-BDB6-22DB684E7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0599"/>
                <a:ext cx="40" cy="370"/>
              </a:xfrm>
              <a:custGeom>
                <a:avLst/>
                <a:gdLst>
                  <a:gd name="T0" fmla="*/ 0 w 40"/>
                  <a:gd name="T1" fmla="*/ 249 h 370"/>
                  <a:gd name="T2" fmla="*/ 0 w 40"/>
                  <a:gd name="T3" fmla="*/ 0 h 370"/>
                  <a:gd name="T4" fmla="*/ 40 w 40"/>
                  <a:gd name="T5" fmla="*/ 0 h 370"/>
                  <a:gd name="T6" fmla="*/ 40 w 40"/>
                  <a:gd name="T7" fmla="*/ 370 h 370"/>
                  <a:gd name="T8" fmla="*/ 36 w 40"/>
                  <a:gd name="T9" fmla="*/ 354 h 370"/>
                  <a:gd name="T10" fmla="*/ 28 w 40"/>
                  <a:gd name="T11" fmla="*/ 342 h 370"/>
                  <a:gd name="T12" fmla="*/ 24 w 40"/>
                  <a:gd name="T13" fmla="*/ 326 h 370"/>
                  <a:gd name="T14" fmla="*/ 16 w 40"/>
                  <a:gd name="T15" fmla="*/ 310 h 370"/>
                  <a:gd name="T16" fmla="*/ 12 w 40"/>
                  <a:gd name="T17" fmla="*/ 294 h 370"/>
                  <a:gd name="T18" fmla="*/ 8 w 40"/>
                  <a:gd name="T19" fmla="*/ 282 h 370"/>
                  <a:gd name="T20" fmla="*/ 4 w 40"/>
                  <a:gd name="T21" fmla="*/ 266 h 370"/>
                  <a:gd name="T22" fmla="*/ 0 w 40"/>
                  <a:gd name="T23" fmla="*/ 249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370">
                    <a:moveTo>
                      <a:pt x="0" y="249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370"/>
                    </a:lnTo>
                    <a:lnTo>
                      <a:pt x="36" y="354"/>
                    </a:lnTo>
                    <a:lnTo>
                      <a:pt x="28" y="342"/>
                    </a:lnTo>
                    <a:lnTo>
                      <a:pt x="24" y="326"/>
                    </a:lnTo>
                    <a:lnTo>
                      <a:pt x="16" y="310"/>
                    </a:lnTo>
                    <a:lnTo>
                      <a:pt x="12" y="294"/>
                    </a:lnTo>
                    <a:lnTo>
                      <a:pt x="8" y="282"/>
                    </a:lnTo>
                    <a:lnTo>
                      <a:pt x="4" y="26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4" name="Freeform 26">
                <a:extLst>
                  <a:ext uri="{FF2B5EF4-FFF2-40B4-BE49-F238E27FC236}">
                    <a16:creationId xmlns:a16="http://schemas.microsoft.com/office/drawing/2014/main" id="{7341119A-30E9-BCF9-ED83-1A6836F37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0599"/>
                <a:ext cx="45" cy="459"/>
              </a:xfrm>
              <a:custGeom>
                <a:avLst/>
                <a:gdLst>
                  <a:gd name="T0" fmla="*/ 0 w 45"/>
                  <a:gd name="T1" fmla="*/ 370 h 459"/>
                  <a:gd name="T2" fmla="*/ 0 w 45"/>
                  <a:gd name="T3" fmla="*/ 0 h 459"/>
                  <a:gd name="T4" fmla="*/ 45 w 45"/>
                  <a:gd name="T5" fmla="*/ 0 h 459"/>
                  <a:gd name="T6" fmla="*/ 45 w 45"/>
                  <a:gd name="T7" fmla="*/ 459 h 459"/>
                  <a:gd name="T8" fmla="*/ 37 w 45"/>
                  <a:gd name="T9" fmla="*/ 447 h 459"/>
                  <a:gd name="T10" fmla="*/ 32 w 45"/>
                  <a:gd name="T11" fmla="*/ 439 h 459"/>
                  <a:gd name="T12" fmla="*/ 28 w 45"/>
                  <a:gd name="T13" fmla="*/ 427 h 459"/>
                  <a:gd name="T14" fmla="*/ 20 w 45"/>
                  <a:gd name="T15" fmla="*/ 415 h 459"/>
                  <a:gd name="T16" fmla="*/ 16 w 45"/>
                  <a:gd name="T17" fmla="*/ 403 h 459"/>
                  <a:gd name="T18" fmla="*/ 12 w 45"/>
                  <a:gd name="T19" fmla="*/ 394 h 459"/>
                  <a:gd name="T20" fmla="*/ 4 w 45"/>
                  <a:gd name="T21" fmla="*/ 382 h 459"/>
                  <a:gd name="T22" fmla="*/ 0 w 45"/>
                  <a:gd name="T23" fmla="*/ 37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459">
                    <a:moveTo>
                      <a:pt x="0" y="37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459"/>
                    </a:lnTo>
                    <a:lnTo>
                      <a:pt x="37" y="447"/>
                    </a:lnTo>
                    <a:lnTo>
                      <a:pt x="32" y="439"/>
                    </a:lnTo>
                    <a:lnTo>
                      <a:pt x="28" y="427"/>
                    </a:lnTo>
                    <a:lnTo>
                      <a:pt x="20" y="415"/>
                    </a:lnTo>
                    <a:lnTo>
                      <a:pt x="16" y="403"/>
                    </a:lnTo>
                    <a:lnTo>
                      <a:pt x="12" y="394"/>
                    </a:lnTo>
                    <a:lnTo>
                      <a:pt x="4" y="382"/>
                    </a:lnTo>
                    <a:lnTo>
                      <a:pt x="0" y="370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5" name="Freeform 27">
                <a:extLst>
                  <a:ext uri="{FF2B5EF4-FFF2-40B4-BE49-F238E27FC236}">
                    <a16:creationId xmlns:a16="http://schemas.microsoft.com/office/drawing/2014/main" id="{4C1C93C3-5169-FFF0-D3F4-FC0BD99B3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0599"/>
                <a:ext cx="44" cy="531"/>
              </a:xfrm>
              <a:custGeom>
                <a:avLst/>
                <a:gdLst>
                  <a:gd name="T0" fmla="*/ 0 w 44"/>
                  <a:gd name="T1" fmla="*/ 459 h 531"/>
                  <a:gd name="T2" fmla="*/ 0 w 44"/>
                  <a:gd name="T3" fmla="*/ 0 h 531"/>
                  <a:gd name="T4" fmla="*/ 44 w 44"/>
                  <a:gd name="T5" fmla="*/ 0 h 531"/>
                  <a:gd name="T6" fmla="*/ 44 w 44"/>
                  <a:gd name="T7" fmla="*/ 531 h 531"/>
                  <a:gd name="T8" fmla="*/ 36 w 44"/>
                  <a:gd name="T9" fmla="*/ 523 h 531"/>
                  <a:gd name="T10" fmla="*/ 32 w 44"/>
                  <a:gd name="T11" fmla="*/ 515 h 531"/>
                  <a:gd name="T12" fmla="*/ 24 w 44"/>
                  <a:gd name="T13" fmla="*/ 507 h 531"/>
                  <a:gd name="T14" fmla="*/ 20 w 44"/>
                  <a:gd name="T15" fmla="*/ 495 h 531"/>
                  <a:gd name="T16" fmla="*/ 16 w 44"/>
                  <a:gd name="T17" fmla="*/ 487 h 531"/>
                  <a:gd name="T18" fmla="*/ 8 w 44"/>
                  <a:gd name="T19" fmla="*/ 479 h 531"/>
                  <a:gd name="T20" fmla="*/ 4 w 44"/>
                  <a:gd name="T21" fmla="*/ 471 h 531"/>
                  <a:gd name="T22" fmla="*/ 0 w 44"/>
                  <a:gd name="T23" fmla="*/ 459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531">
                    <a:moveTo>
                      <a:pt x="0" y="459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531"/>
                    </a:lnTo>
                    <a:lnTo>
                      <a:pt x="36" y="523"/>
                    </a:lnTo>
                    <a:lnTo>
                      <a:pt x="32" y="515"/>
                    </a:lnTo>
                    <a:lnTo>
                      <a:pt x="24" y="507"/>
                    </a:lnTo>
                    <a:lnTo>
                      <a:pt x="20" y="495"/>
                    </a:lnTo>
                    <a:lnTo>
                      <a:pt x="16" y="487"/>
                    </a:lnTo>
                    <a:lnTo>
                      <a:pt x="8" y="479"/>
                    </a:lnTo>
                    <a:lnTo>
                      <a:pt x="4" y="471"/>
                    </a:lnTo>
                    <a:lnTo>
                      <a:pt x="0" y="45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6" name="Freeform 28">
                <a:extLst>
                  <a:ext uri="{FF2B5EF4-FFF2-40B4-BE49-F238E27FC236}">
                    <a16:creationId xmlns:a16="http://schemas.microsoft.com/office/drawing/2014/main" id="{8ADAF1B0-F57E-A4D1-4A71-A39F6B626F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10599"/>
                <a:ext cx="40" cy="596"/>
              </a:xfrm>
              <a:custGeom>
                <a:avLst/>
                <a:gdLst>
                  <a:gd name="T0" fmla="*/ 0 w 40"/>
                  <a:gd name="T1" fmla="*/ 531 h 596"/>
                  <a:gd name="T2" fmla="*/ 0 w 40"/>
                  <a:gd name="T3" fmla="*/ 0 h 596"/>
                  <a:gd name="T4" fmla="*/ 40 w 40"/>
                  <a:gd name="T5" fmla="*/ 0 h 596"/>
                  <a:gd name="T6" fmla="*/ 40 w 40"/>
                  <a:gd name="T7" fmla="*/ 596 h 596"/>
                  <a:gd name="T8" fmla="*/ 36 w 40"/>
                  <a:gd name="T9" fmla="*/ 588 h 596"/>
                  <a:gd name="T10" fmla="*/ 28 w 40"/>
                  <a:gd name="T11" fmla="*/ 580 h 596"/>
                  <a:gd name="T12" fmla="*/ 24 w 40"/>
                  <a:gd name="T13" fmla="*/ 572 h 596"/>
                  <a:gd name="T14" fmla="*/ 20 w 40"/>
                  <a:gd name="T15" fmla="*/ 564 h 596"/>
                  <a:gd name="T16" fmla="*/ 12 w 40"/>
                  <a:gd name="T17" fmla="*/ 556 h 596"/>
                  <a:gd name="T18" fmla="*/ 8 w 40"/>
                  <a:gd name="T19" fmla="*/ 548 h 596"/>
                  <a:gd name="T20" fmla="*/ 4 w 40"/>
                  <a:gd name="T21" fmla="*/ 540 h 596"/>
                  <a:gd name="T22" fmla="*/ 0 w 40"/>
                  <a:gd name="T23" fmla="*/ 531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596">
                    <a:moveTo>
                      <a:pt x="0" y="53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596"/>
                    </a:lnTo>
                    <a:lnTo>
                      <a:pt x="36" y="588"/>
                    </a:lnTo>
                    <a:lnTo>
                      <a:pt x="28" y="580"/>
                    </a:lnTo>
                    <a:lnTo>
                      <a:pt x="24" y="572"/>
                    </a:lnTo>
                    <a:lnTo>
                      <a:pt x="20" y="564"/>
                    </a:lnTo>
                    <a:lnTo>
                      <a:pt x="12" y="556"/>
                    </a:lnTo>
                    <a:lnTo>
                      <a:pt x="8" y="548"/>
                    </a:lnTo>
                    <a:lnTo>
                      <a:pt x="4" y="540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7" name="Freeform 29">
                <a:extLst>
                  <a:ext uri="{FF2B5EF4-FFF2-40B4-BE49-F238E27FC236}">
                    <a16:creationId xmlns:a16="http://schemas.microsoft.com/office/drawing/2014/main" id="{3B2C6147-373B-EF72-26BB-383AEDB27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0599"/>
                <a:ext cx="45" cy="652"/>
              </a:xfrm>
              <a:custGeom>
                <a:avLst/>
                <a:gdLst>
                  <a:gd name="T0" fmla="*/ 0 w 45"/>
                  <a:gd name="T1" fmla="*/ 596 h 652"/>
                  <a:gd name="T2" fmla="*/ 0 w 45"/>
                  <a:gd name="T3" fmla="*/ 0 h 652"/>
                  <a:gd name="T4" fmla="*/ 45 w 45"/>
                  <a:gd name="T5" fmla="*/ 0 h 652"/>
                  <a:gd name="T6" fmla="*/ 45 w 45"/>
                  <a:gd name="T7" fmla="*/ 652 h 652"/>
                  <a:gd name="T8" fmla="*/ 36 w 45"/>
                  <a:gd name="T9" fmla="*/ 644 h 652"/>
                  <a:gd name="T10" fmla="*/ 32 w 45"/>
                  <a:gd name="T11" fmla="*/ 636 h 652"/>
                  <a:gd name="T12" fmla="*/ 28 w 45"/>
                  <a:gd name="T13" fmla="*/ 632 h 652"/>
                  <a:gd name="T14" fmla="*/ 20 w 45"/>
                  <a:gd name="T15" fmla="*/ 624 h 652"/>
                  <a:gd name="T16" fmla="*/ 16 w 45"/>
                  <a:gd name="T17" fmla="*/ 616 h 652"/>
                  <a:gd name="T18" fmla="*/ 12 w 45"/>
                  <a:gd name="T19" fmla="*/ 612 h 652"/>
                  <a:gd name="T20" fmla="*/ 4 w 45"/>
                  <a:gd name="T21" fmla="*/ 604 h 652"/>
                  <a:gd name="T22" fmla="*/ 0 w 45"/>
                  <a:gd name="T23" fmla="*/ 59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652">
                    <a:moveTo>
                      <a:pt x="0" y="596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652"/>
                    </a:lnTo>
                    <a:lnTo>
                      <a:pt x="36" y="644"/>
                    </a:lnTo>
                    <a:lnTo>
                      <a:pt x="32" y="636"/>
                    </a:lnTo>
                    <a:lnTo>
                      <a:pt x="28" y="632"/>
                    </a:lnTo>
                    <a:lnTo>
                      <a:pt x="20" y="624"/>
                    </a:lnTo>
                    <a:lnTo>
                      <a:pt x="16" y="616"/>
                    </a:lnTo>
                    <a:lnTo>
                      <a:pt x="12" y="612"/>
                    </a:lnTo>
                    <a:lnTo>
                      <a:pt x="4" y="604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8" name="Freeform 30">
                <a:extLst>
                  <a:ext uri="{FF2B5EF4-FFF2-40B4-BE49-F238E27FC236}">
                    <a16:creationId xmlns:a16="http://schemas.microsoft.com/office/drawing/2014/main" id="{D3A8EE76-07A6-C7E8-F9C3-0D38686BD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0599"/>
                <a:ext cx="44" cy="701"/>
              </a:xfrm>
              <a:custGeom>
                <a:avLst/>
                <a:gdLst>
                  <a:gd name="T0" fmla="*/ 0 w 44"/>
                  <a:gd name="T1" fmla="*/ 652 h 701"/>
                  <a:gd name="T2" fmla="*/ 0 w 44"/>
                  <a:gd name="T3" fmla="*/ 0 h 701"/>
                  <a:gd name="T4" fmla="*/ 44 w 44"/>
                  <a:gd name="T5" fmla="*/ 0 h 701"/>
                  <a:gd name="T6" fmla="*/ 44 w 44"/>
                  <a:gd name="T7" fmla="*/ 701 h 701"/>
                  <a:gd name="T8" fmla="*/ 36 w 44"/>
                  <a:gd name="T9" fmla="*/ 693 h 701"/>
                  <a:gd name="T10" fmla="*/ 32 w 44"/>
                  <a:gd name="T11" fmla="*/ 689 h 701"/>
                  <a:gd name="T12" fmla="*/ 24 w 44"/>
                  <a:gd name="T13" fmla="*/ 681 h 701"/>
                  <a:gd name="T14" fmla="*/ 20 w 44"/>
                  <a:gd name="T15" fmla="*/ 677 h 701"/>
                  <a:gd name="T16" fmla="*/ 16 w 44"/>
                  <a:gd name="T17" fmla="*/ 668 h 701"/>
                  <a:gd name="T18" fmla="*/ 8 w 44"/>
                  <a:gd name="T19" fmla="*/ 664 h 701"/>
                  <a:gd name="T20" fmla="*/ 4 w 44"/>
                  <a:gd name="T21" fmla="*/ 656 h 701"/>
                  <a:gd name="T22" fmla="*/ 0 w 44"/>
                  <a:gd name="T23" fmla="*/ 652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01">
                    <a:moveTo>
                      <a:pt x="0" y="652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01"/>
                    </a:lnTo>
                    <a:lnTo>
                      <a:pt x="36" y="693"/>
                    </a:lnTo>
                    <a:lnTo>
                      <a:pt x="32" y="689"/>
                    </a:lnTo>
                    <a:lnTo>
                      <a:pt x="24" y="681"/>
                    </a:lnTo>
                    <a:lnTo>
                      <a:pt x="20" y="677"/>
                    </a:lnTo>
                    <a:lnTo>
                      <a:pt x="16" y="668"/>
                    </a:lnTo>
                    <a:lnTo>
                      <a:pt x="8" y="664"/>
                    </a:lnTo>
                    <a:lnTo>
                      <a:pt x="4" y="656"/>
                    </a:lnTo>
                    <a:lnTo>
                      <a:pt x="0" y="65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9" name="Freeform 31">
                <a:extLst>
                  <a:ext uri="{FF2B5EF4-FFF2-40B4-BE49-F238E27FC236}">
                    <a16:creationId xmlns:a16="http://schemas.microsoft.com/office/drawing/2014/main" id="{207F49DC-4D5B-D1DE-9E77-213A3B300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0599"/>
                <a:ext cx="40" cy="741"/>
              </a:xfrm>
              <a:custGeom>
                <a:avLst/>
                <a:gdLst>
                  <a:gd name="T0" fmla="*/ 0 w 40"/>
                  <a:gd name="T1" fmla="*/ 701 h 741"/>
                  <a:gd name="T2" fmla="*/ 0 w 40"/>
                  <a:gd name="T3" fmla="*/ 0 h 741"/>
                  <a:gd name="T4" fmla="*/ 40 w 40"/>
                  <a:gd name="T5" fmla="*/ 0 h 741"/>
                  <a:gd name="T6" fmla="*/ 40 w 40"/>
                  <a:gd name="T7" fmla="*/ 741 h 741"/>
                  <a:gd name="T8" fmla="*/ 36 w 40"/>
                  <a:gd name="T9" fmla="*/ 737 h 741"/>
                  <a:gd name="T10" fmla="*/ 28 w 40"/>
                  <a:gd name="T11" fmla="*/ 733 h 741"/>
                  <a:gd name="T12" fmla="*/ 24 w 40"/>
                  <a:gd name="T13" fmla="*/ 725 h 741"/>
                  <a:gd name="T14" fmla="*/ 20 w 40"/>
                  <a:gd name="T15" fmla="*/ 721 h 741"/>
                  <a:gd name="T16" fmla="*/ 12 w 40"/>
                  <a:gd name="T17" fmla="*/ 717 h 741"/>
                  <a:gd name="T18" fmla="*/ 8 w 40"/>
                  <a:gd name="T19" fmla="*/ 709 h 741"/>
                  <a:gd name="T20" fmla="*/ 4 w 40"/>
                  <a:gd name="T21" fmla="*/ 705 h 741"/>
                  <a:gd name="T22" fmla="*/ 0 w 40"/>
                  <a:gd name="T23" fmla="*/ 701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741">
                    <a:moveTo>
                      <a:pt x="0" y="70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741"/>
                    </a:lnTo>
                    <a:lnTo>
                      <a:pt x="36" y="737"/>
                    </a:lnTo>
                    <a:lnTo>
                      <a:pt x="28" y="733"/>
                    </a:lnTo>
                    <a:lnTo>
                      <a:pt x="24" y="725"/>
                    </a:lnTo>
                    <a:lnTo>
                      <a:pt x="20" y="721"/>
                    </a:lnTo>
                    <a:lnTo>
                      <a:pt x="12" y="717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0" name="Freeform 32">
                <a:extLst>
                  <a:ext uri="{FF2B5EF4-FFF2-40B4-BE49-F238E27FC236}">
                    <a16:creationId xmlns:a16="http://schemas.microsoft.com/office/drawing/2014/main" id="{0BE33C52-9A80-A9DD-957E-DC7D024D6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" y="10599"/>
                <a:ext cx="44" cy="781"/>
              </a:xfrm>
              <a:custGeom>
                <a:avLst/>
                <a:gdLst>
                  <a:gd name="T0" fmla="*/ 0 w 44"/>
                  <a:gd name="T1" fmla="*/ 741 h 781"/>
                  <a:gd name="T2" fmla="*/ 0 w 44"/>
                  <a:gd name="T3" fmla="*/ 0 h 781"/>
                  <a:gd name="T4" fmla="*/ 44 w 44"/>
                  <a:gd name="T5" fmla="*/ 0 h 781"/>
                  <a:gd name="T6" fmla="*/ 44 w 44"/>
                  <a:gd name="T7" fmla="*/ 781 h 781"/>
                  <a:gd name="T8" fmla="*/ 40 w 44"/>
                  <a:gd name="T9" fmla="*/ 777 h 781"/>
                  <a:gd name="T10" fmla="*/ 32 w 44"/>
                  <a:gd name="T11" fmla="*/ 773 h 781"/>
                  <a:gd name="T12" fmla="*/ 28 w 44"/>
                  <a:gd name="T13" fmla="*/ 765 h 781"/>
                  <a:gd name="T14" fmla="*/ 20 w 44"/>
                  <a:gd name="T15" fmla="*/ 761 h 781"/>
                  <a:gd name="T16" fmla="*/ 16 w 44"/>
                  <a:gd name="T17" fmla="*/ 757 h 781"/>
                  <a:gd name="T18" fmla="*/ 12 w 44"/>
                  <a:gd name="T19" fmla="*/ 753 h 781"/>
                  <a:gd name="T20" fmla="*/ 8 w 44"/>
                  <a:gd name="T21" fmla="*/ 749 h 781"/>
                  <a:gd name="T22" fmla="*/ 0 w 44"/>
                  <a:gd name="T23" fmla="*/ 741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81">
                    <a:moveTo>
                      <a:pt x="0" y="741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81"/>
                    </a:lnTo>
                    <a:lnTo>
                      <a:pt x="40" y="777"/>
                    </a:lnTo>
                    <a:lnTo>
                      <a:pt x="32" y="773"/>
                    </a:lnTo>
                    <a:lnTo>
                      <a:pt x="28" y="765"/>
                    </a:lnTo>
                    <a:lnTo>
                      <a:pt x="20" y="761"/>
                    </a:lnTo>
                    <a:lnTo>
                      <a:pt x="16" y="757"/>
                    </a:lnTo>
                    <a:lnTo>
                      <a:pt x="12" y="753"/>
                    </a:lnTo>
                    <a:lnTo>
                      <a:pt x="8" y="749"/>
                    </a:lnTo>
                    <a:lnTo>
                      <a:pt x="0" y="741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1" name="Freeform 33">
                <a:extLst>
                  <a:ext uri="{FF2B5EF4-FFF2-40B4-BE49-F238E27FC236}">
                    <a16:creationId xmlns:a16="http://schemas.microsoft.com/office/drawing/2014/main" id="{1533EC1F-46E9-524A-D0DC-1934394A1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" y="10599"/>
                <a:ext cx="45" cy="818"/>
              </a:xfrm>
              <a:custGeom>
                <a:avLst/>
                <a:gdLst>
                  <a:gd name="T0" fmla="*/ 0 w 45"/>
                  <a:gd name="T1" fmla="*/ 781 h 818"/>
                  <a:gd name="T2" fmla="*/ 0 w 45"/>
                  <a:gd name="T3" fmla="*/ 0 h 818"/>
                  <a:gd name="T4" fmla="*/ 45 w 45"/>
                  <a:gd name="T5" fmla="*/ 0 h 818"/>
                  <a:gd name="T6" fmla="*/ 45 w 45"/>
                  <a:gd name="T7" fmla="*/ 818 h 818"/>
                  <a:gd name="T8" fmla="*/ 37 w 45"/>
                  <a:gd name="T9" fmla="*/ 814 h 818"/>
                  <a:gd name="T10" fmla="*/ 33 w 45"/>
                  <a:gd name="T11" fmla="*/ 810 h 818"/>
                  <a:gd name="T12" fmla="*/ 29 w 45"/>
                  <a:gd name="T13" fmla="*/ 805 h 818"/>
                  <a:gd name="T14" fmla="*/ 21 w 45"/>
                  <a:gd name="T15" fmla="*/ 797 h 818"/>
                  <a:gd name="T16" fmla="*/ 17 w 45"/>
                  <a:gd name="T17" fmla="*/ 793 h 818"/>
                  <a:gd name="T18" fmla="*/ 13 w 45"/>
                  <a:gd name="T19" fmla="*/ 789 h 818"/>
                  <a:gd name="T20" fmla="*/ 5 w 45"/>
                  <a:gd name="T21" fmla="*/ 785 h 818"/>
                  <a:gd name="T22" fmla="*/ 0 w 45"/>
                  <a:gd name="T23" fmla="*/ 781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818">
                    <a:moveTo>
                      <a:pt x="0" y="781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818"/>
                    </a:lnTo>
                    <a:lnTo>
                      <a:pt x="37" y="814"/>
                    </a:lnTo>
                    <a:lnTo>
                      <a:pt x="33" y="810"/>
                    </a:lnTo>
                    <a:lnTo>
                      <a:pt x="29" y="805"/>
                    </a:lnTo>
                    <a:lnTo>
                      <a:pt x="21" y="797"/>
                    </a:lnTo>
                    <a:lnTo>
                      <a:pt x="17" y="793"/>
                    </a:lnTo>
                    <a:lnTo>
                      <a:pt x="13" y="789"/>
                    </a:lnTo>
                    <a:lnTo>
                      <a:pt x="5" y="785"/>
                    </a:lnTo>
                    <a:lnTo>
                      <a:pt x="0" y="781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2" name="Freeform 34">
                <a:extLst>
                  <a:ext uri="{FF2B5EF4-FFF2-40B4-BE49-F238E27FC236}">
                    <a16:creationId xmlns:a16="http://schemas.microsoft.com/office/drawing/2014/main" id="{19D13634-F426-D140-8ABA-1647912DF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9" y="10599"/>
                <a:ext cx="40" cy="850"/>
              </a:xfrm>
              <a:custGeom>
                <a:avLst/>
                <a:gdLst>
                  <a:gd name="T0" fmla="*/ 0 w 40"/>
                  <a:gd name="T1" fmla="*/ 818 h 850"/>
                  <a:gd name="T2" fmla="*/ 0 w 40"/>
                  <a:gd name="T3" fmla="*/ 0 h 850"/>
                  <a:gd name="T4" fmla="*/ 40 w 40"/>
                  <a:gd name="T5" fmla="*/ 0 h 850"/>
                  <a:gd name="T6" fmla="*/ 40 w 40"/>
                  <a:gd name="T7" fmla="*/ 850 h 850"/>
                  <a:gd name="T8" fmla="*/ 36 w 40"/>
                  <a:gd name="T9" fmla="*/ 846 h 850"/>
                  <a:gd name="T10" fmla="*/ 32 w 40"/>
                  <a:gd name="T11" fmla="*/ 842 h 850"/>
                  <a:gd name="T12" fmla="*/ 24 w 40"/>
                  <a:gd name="T13" fmla="*/ 838 h 850"/>
                  <a:gd name="T14" fmla="*/ 20 w 40"/>
                  <a:gd name="T15" fmla="*/ 834 h 850"/>
                  <a:gd name="T16" fmla="*/ 16 w 40"/>
                  <a:gd name="T17" fmla="*/ 830 h 850"/>
                  <a:gd name="T18" fmla="*/ 8 w 40"/>
                  <a:gd name="T19" fmla="*/ 826 h 850"/>
                  <a:gd name="T20" fmla="*/ 4 w 40"/>
                  <a:gd name="T21" fmla="*/ 822 h 850"/>
                  <a:gd name="T22" fmla="*/ 0 w 40"/>
                  <a:gd name="T23" fmla="*/ 818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850">
                    <a:moveTo>
                      <a:pt x="0" y="818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850"/>
                    </a:lnTo>
                    <a:lnTo>
                      <a:pt x="36" y="846"/>
                    </a:lnTo>
                    <a:lnTo>
                      <a:pt x="32" y="842"/>
                    </a:lnTo>
                    <a:lnTo>
                      <a:pt x="24" y="838"/>
                    </a:lnTo>
                    <a:lnTo>
                      <a:pt x="20" y="834"/>
                    </a:lnTo>
                    <a:lnTo>
                      <a:pt x="16" y="830"/>
                    </a:lnTo>
                    <a:lnTo>
                      <a:pt x="8" y="826"/>
                    </a:lnTo>
                    <a:lnTo>
                      <a:pt x="4" y="822"/>
                    </a:lnTo>
                    <a:lnTo>
                      <a:pt x="0" y="818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3" name="Freeform 35">
                <a:extLst>
                  <a:ext uri="{FF2B5EF4-FFF2-40B4-BE49-F238E27FC236}">
                    <a16:creationId xmlns:a16="http://schemas.microsoft.com/office/drawing/2014/main" id="{4026232B-A359-7D1D-F88A-D0C04FB65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9" y="10599"/>
                <a:ext cx="44" cy="878"/>
              </a:xfrm>
              <a:custGeom>
                <a:avLst/>
                <a:gdLst>
                  <a:gd name="T0" fmla="*/ 0 w 44"/>
                  <a:gd name="T1" fmla="*/ 850 h 878"/>
                  <a:gd name="T2" fmla="*/ 0 w 44"/>
                  <a:gd name="T3" fmla="*/ 0 h 878"/>
                  <a:gd name="T4" fmla="*/ 32 w 44"/>
                  <a:gd name="T5" fmla="*/ 0 h 878"/>
                  <a:gd name="T6" fmla="*/ 36 w 44"/>
                  <a:gd name="T7" fmla="*/ 12 h 878"/>
                  <a:gd name="T8" fmla="*/ 36 w 44"/>
                  <a:gd name="T9" fmla="*/ 20 h 878"/>
                  <a:gd name="T10" fmla="*/ 36 w 44"/>
                  <a:gd name="T11" fmla="*/ 28 h 878"/>
                  <a:gd name="T12" fmla="*/ 36 w 44"/>
                  <a:gd name="T13" fmla="*/ 36 h 878"/>
                  <a:gd name="T14" fmla="*/ 40 w 44"/>
                  <a:gd name="T15" fmla="*/ 44 h 878"/>
                  <a:gd name="T16" fmla="*/ 40 w 44"/>
                  <a:gd name="T17" fmla="*/ 52 h 878"/>
                  <a:gd name="T18" fmla="*/ 40 w 44"/>
                  <a:gd name="T19" fmla="*/ 64 h 878"/>
                  <a:gd name="T20" fmla="*/ 44 w 44"/>
                  <a:gd name="T21" fmla="*/ 72 h 878"/>
                  <a:gd name="T22" fmla="*/ 44 w 44"/>
                  <a:gd name="T23" fmla="*/ 878 h 878"/>
                  <a:gd name="T24" fmla="*/ 40 w 44"/>
                  <a:gd name="T25" fmla="*/ 874 h 878"/>
                  <a:gd name="T26" fmla="*/ 32 w 44"/>
                  <a:gd name="T27" fmla="*/ 870 h 878"/>
                  <a:gd name="T28" fmla="*/ 28 w 44"/>
                  <a:gd name="T29" fmla="*/ 866 h 878"/>
                  <a:gd name="T30" fmla="*/ 24 w 44"/>
                  <a:gd name="T31" fmla="*/ 862 h 878"/>
                  <a:gd name="T32" fmla="*/ 16 w 44"/>
                  <a:gd name="T33" fmla="*/ 858 h 878"/>
                  <a:gd name="T34" fmla="*/ 12 w 44"/>
                  <a:gd name="T35" fmla="*/ 854 h 878"/>
                  <a:gd name="T36" fmla="*/ 8 w 44"/>
                  <a:gd name="T37" fmla="*/ 850 h 878"/>
                  <a:gd name="T38" fmla="*/ 0 w 44"/>
                  <a:gd name="T39" fmla="*/ 850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4" h="878">
                    <a:moveTo>
                      <a:pt x="0" y="8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6" y="12"/>
                    </a:lnTo>
                    <a:lnTo>
                      <a:pt x="36" y="20"/>
                    </a:lnTo>
                    <a:lnTo>
                      <a:pt x="36" y="28"/>
                    </a:lnTo>
                    <a:lnTo>
                      <a:pt x="36" y="36"/>
                    </a:lnTo>
                    <a:lnTo>
                      <a:pt x="40" y="44"/>
                    </a:lnTo>
                    <a:lnTo>
                      <a:pt x="40" y="52"/>
                    </a:lnTo>
                    <a:lnTo>
                      <a:pt x="40" y="64"/>
                    </a:lnTo>
                    <a:lnTo>
                      <a:pt x="44" y="72"/>
                    </a:lnTo>
                    <a:lnTo>
                      <a:pt x="44" y="878"/>
                    </a:lnTo>
                    <a:lnTo>
                      <a:pt x="40" y="874"/>
                    </a:lnTo>
                    <a:lnTo>
                      <a:pt x="32" y="870"/>
                    </a:lnTo>
                    <a:lnTo>
                      <a:pt x="28" y="866"/>
                    </a:lnTo>
                    <a:lnTo>
                      <a:pt x="24" y="862"/>
                    </a:lnTo>
                    <a:lnTo>
                      <a:pt x="16" y="858"/>
                    </a:lnTo>
                    <a:lnTo>
                      <a:pt x="12" y="854"/>
                    </a:lnTo>
                    <a:lnTo>
                      <a:pt x="8" y="850"/>
                    </a:lnTo>
                    <a:lnTo>
                      <a:pt x="0" y="850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4" name="Freeform 36">
                <a:extLst>
                  <a:ext uri="{FF2B5EF4-FFF2-40B4-BE49-F238E27FC236}">
                    <a16:creationId xmlns:a16="http://schemas.microsoft.com/office/drawing/2014/main" id="{39BEC802-E332-4F48-1E5D-8C9D60DC7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10671"/>
                <a:ext cx="45" cy="830"/>
              </a:xfrm>
              <a:custGeom>
                <a:avLst/>
                <a:gdLst>
                  <a:gd name="T0" fmla="*/ 0 w 45"/>
                  <a:gd name="T1" fmla="*/ 806 h 830"/>
                  <a:gd name="T2" fmla="*/ 0 w 45"/>
                  <a:gd name="T3" fmla="*/ 0 h 830"/>
                  <a:gd name="T4" fmla="*/ 4 w 45"/>
                  <a:gd name="T5" fmla="*/ 16 h 830"/>
                  <a:gd name="T6" fmla="*/ 9 w 45"/>
                  <a:gd name="T7" fmla="*/ 32 h 830"/>
                  <a:gd name="T8" fmla="*/ 13 w 45"/>
                  <a:gd name="T9" fmla="*/ 48 h 830"/>
                  <a:gd name="T10" fmla="*/ 17 w 45"/>
                  <a:gd name="T11" fmla="*/ 65 h 830"/>
                  <a:gd name="T12" fmla="*/ 25 w 45"/>
                  <a:gd name="T13" fmla="*/ 81 h 830"/>
                  <a:gd name="T14" fmla="*/ 29 w 45"/>
                  <a:gd name="T15" fmla="*/ 97 h 830"/>
                  <a:gd name="T16" fmla="*/ 37 w 45"/>
                  <a:gd name="T17" fmla="*/ 113 h 830"/>
                  <a:gd name="T18" fmla="*/ 45 w 45"/>
                  <a:gd name="T19" fmla="*/ 129 h 830"/>
                  <a:gd name="T20" fmla="*/ 45 w 45"/>
                  <a:gd name="T21" fmla="*/ 830 h 830"/>
                  <a:gd name="T22" fmla="*/ 37 w 45"/>
                  <a:gd name="T23" fmla="*/ 826 h 830"/>
                  <a:gd name="T24" fmla="*/ 33 w 45"/>
                  <a:gd name="T25" fmla="*/ 826 h 830"/>
                  <a:gd name="T26" fmla="*/ 29 w 45"/>
                  <a:gd name="T27" fmla="*/ 822 h 830"/>
                  <a:gd name="T28" fmla="*/ 21 w 45"/>
                  <a:gd name="T29" fmla="*/ 818 h 830"/>
                  <a:gd name="T30" fmla="*/ 17 w 45"/>
                  <a:gd name="T31" fmla="*/ 814 h 830"/>
                  <a:gd name="T32" fmla="*/ 13 w 45"/>
                  <a:gd name="T33" fmla="*/ 810 h 830"/>
                  <a:gd name="T34" fmla="*/ 4 w 45"/>
                  <a:gd name="T35" fmla="*/ 806 h 830"/>
                  <a:gd name="T36" fmla="*/ 0 w 45"/>
                  <a:gd name="T37" fmla="*/ 806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830">
                    <a:moveTo>
                      <a:pt x="0" y="806"/>
                    </a:moveTo>
                    <a:lnTo>
                      <a:pt x="0" y="0"/>
                    </a:lnTo>
                    <a:lnTo>
                      <a:pt x="4" y="16"/>
                    </a:lnTo>
                    <a:lnTo>
                      <a:pt x="9" y="32"/>
                    </a:lnTo>
                    <a:lnTo>
                      <a:pt x="13" y="48"/>
                    </a:lnTo>
                    <a:lnTo>
                      <a:pt x="17" y="65"/>
                    </a:lnTo>
                    <a:lnTo>
                      <a:pt x="25" y="81"/>
                    </a:lnTo>
                    <a:lnTo>
                      <a:pt x="29" y="97"/>
                    </a:lnTo>
                    <a:lnTo>
                      <a:pt x="37" y="113"/>
                    </a:lnTo>
                    <a:lnTo>
                      <a:pt x="45" y="129"/>
                    </a:lnTo>
                    <a:lnTo>
                      <a:pt x="45" y="830"/>
                    </a:lnTo>
                    <a:lnTo>
                      <a:pt x="37" y="826"/>
                    </a:lnTo>
                    <a:lnTo>
                      <a:pt x="33" y="826"/>
                    </a:lnTo>
                    <a:lnTo>
                      <a:pt x="29" y="822"/>
                    </a:lnTo>
                    <a:lnTo>
                      <a:pt x="21" y="818"/>
                    </a:lnTo>
                    <a:lnTo>
                      <a:pt x="17" y="814"/>
                    </a:lnTo>
                    <a:lnTo>
                      <a:pt x="13" y="810"/>
                    </a:lnTo>
                    <a:lnTo>
                      <a:pt x="4" y="806"/>
                    </a:lnTo>
                    <a:lnTo>
                      <a:pt x="0" y="806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5" name="Freeform 37">
                <a:extLst>
                  <a:ext uri="{FF2B5EF4-FFF2-40B4-BE49-F238E27FC236}">
                    <a16:creationId xmlns:a16="http://schemas.microsoft.com/office/drawing/2014/main" id="{A5763CAC-3488-C44E-9AF8-9AD21110A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0800"/>
                <a:ext cx="40" cy="725"/>
              </a:xfrm>
              <a:custGeom>
                <a:avLst/>
                <a:gdLst>
                  <a:gd name="T0" fmla="*/ 0 w 40"/>
                  <a:gd name="T1" fmla="*/ 701 h 725"/>
                  <a:gd name="T2" fmla="*/ 0 w 40"/>
                  <a:gd name="T3" fmla="*/ 0 h 725"/>
                  <a:gd name="T4" fmla="*/ 4 w 40"/>
                  <a:gd name="T5" fmla="*/ 8 h 725"/>
                  <a:gd name="T6" fmla="*/ 8 w 40"/>
                  <a:gd name="T7" fmla="*/ 16 h 725"/>
                  <a:gd name="T8" fmla="*/ 12 w 40"/>
                  <a:gd name="T9" fmla="*/ 28 h 725"/>
                  <a:gd name="T10" fmla="*/ 20 w 40"/>
                  <a:gd name="T11" fmla="*/ 36 h 725"/>
                  <a:gd name="T12" fmla="*/ 24 w 40"/>
                  <a:gd name="T13" fmla="*/ 48 h 725"/>
                  <a:gd name="T14" fmla="*/ 28 w 40"/>
                  <a:gd name="T15" fmla="*/ 56 h 725"/>
                  <a:gd name="T16" fmla="*/ 36 w 40"/>
                  <a:gd name="T17" fmla="*/ 65 h 725"/>
                  <a:gd name="T18" fmla="*/ 40 w 40"/>
                  <a:gd name="T19" fmla="*/ 77 h 725"/>
                  <a:gd name="T20" fmla="*/ 40 w 40"/>
                  <a:gd name="T21" fmla="*/ 725 h 725"/>
                  <a:gd name="T22" fmla="*/ 36 w 40"/>
                  <a:gd name="T23" fmla="*/ 721 h 725"/>
                  <a:gd name="T24" fmla="*/ 32 w 40"/>
                  <a:gd name="T25" fmla="*/ 717 h 725"/>
                  <a:gd name="T26" fmla="*/ 24 w 40"/>
                  <a:gd name="T27" fmla="*/ 717 h 725"/>
                  <a:gd name="T28" fmla="*/ 20 w 40"/>
                  <a:gd name="T29" fmla="*/ 713 h 725"/>
                  <a:gd name="T30" fmla="*/ 16 w 40"/>
                  <a:gd name="T31" fmla="*/ 709 h 725"/>
                  <a:gd name="T32" fmla="*/ 8 w 40"/>
                  <a:gd name="T33" fmla="*/ 709 h 725"/>
                  <a:gd name="T34" fmla="*/ 4 w 40"/>
                  <a:gd name="T35" fmla="*/ 705 h 725"/>
                  <a:gd name="T36" fmla="*/ 0 w 40"/>
                  <a:gd name="T37" fmla="*/ 701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725">
                    <a:moveTo>
                      <a:pt x="0" y="701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8" y="16"/>
                    </a:lnTo>
                    <a:lnTo>
                      <a:pt x="12" y="28"/>
                    </a:lnTo>
                    <a:lnTo>
                      <a:pt x="20" y="36"/>
                    </a:lnTo>
                    <a:lnTo>
                      <a:pt x="24" y="48"/>
                    </a:lnTo>
                    <a:lnTo>
                      <a:pt x="28" y="56"/>
                    </a:lnTo>
                    <a:lnTo>
                      <a:pt x="36" y="65"/>
                    </a:lnTo>
                    <a:lnTo>
                      <a:pt x="40" y="77"/>
                    </a:lnTo>
                    <a:lnTo>
                      <a:pt x="40" y="725"/>
                    </a:lnTo>
                    <a:lnTo>
                      <a:pt x="36" y="721"/>
                    </a:lnTo>
                    <a:lnTo>
                      <a:pt x="32" y="717"/>
                    </a:lnTo>
                    <a:lnTo>
                      <a:pt x="24" y="717"/>
                    </a:lnTo>
                    <a:lnTo>
                      <a:pt x="20" y="713"/>
                    </a:lnTo>
                    <a:lnTo>
                      <a:pt x="16" y="709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6" name="Freeform 38">
                <a:extLst>
                  <a:ext uri="{FF2B5EF4-FFF2-40B4-BE49-F238E27FC236}">
                    <a16:creationId xmlns:a16="http://schemas.microsoft.com/office/drawing/2014/main" id="{985A6B56-A5B4-EF4C-A22C-36D6C82AB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0877"/>
                <a:ext cx="44" cy="668"/>
              </a:xfrm>
              <a:custGeom>
                <a:avLst/>
                <a:gdLst>
                  <a:gd name="T0" fmla="*/ 0 w 44"/>
                  <a:gd name="T1" fmla="*/ 648 h 668"/>
                  <a:gd name="T2" fmla="*/ 0 w 44"/>
                  <a:gd name="T3" fmla="*/ 0 h 668"/>
                  <a:gd name="T4" fmla="*/ 4 w 44"/>
                  <a:gd name="T5" fmla="*/ 4 h 668"/>
                  <a:gd name="T6" fmla="*/ 12 w 44"/>
                  <a:gd name="T7" fmla="*/ 12 h 668"/>
                  <a:gd name="T8" fmla="*/ 16 w 44"/>
                  <a:gd name="T9" fmla="*/ 20 h 668"/>
                  <a:gd name="T10" fmla="*/ 20 w 44"/>
                  <a:gd name="T11" fmla="*/ 28 h 668"/>
                  <a:gd name="T12" fmla="*/ 28 w 44"/>
                  <a:gd name="T13" fmla="*/ 36 h 668"/>
                  <a:gd name="T14" fmla="*/ 32 w 44"/>
                  <a:gd name="T15" fmla="*/ 40 h 668"/>
                  <a:gd name="T16" fmla="*/ 36 w 44"/>
                  <a:gd name="T17" fmla="*/ 48 h 668"/>
                  <a:gd name="T18" fmla="*/ 44 w 44"/>
                  <a:gd name="T19" fmla="*/ 56 h 668"/>
                  <a:gd name="T20" fmla="*/ 44 w 44"/>
                  <a:gd name="T21" fmla="*/ 668 h 668"/>
                  <a:gd name="T22" fmla="*/ 40 w 44"/>
                  <a:gd name="T23" fmla="*/ 664 h 668"/>
                  <a:gd name="T24" fmla="*/ 32 w 44"/>
                  <a:gd name="T25" fmla="*/ 664 h 668"/>
                  <a:gd name="T26" fmla="*/ 28 w 44"/>
                  <a:gd name="T27" fmla="*/ 660 h 668"/>
                  <a:gd name="T28" fmla="*/ 24 w 44"/>
                  <a:gd name="T29" fmla="*/ 656 h 668"/>
                  <a:gd name="T30" fmla="*/ 16 w 44"/>
                  <a:gd name="T31" fmla="*/ 656 h 668"/>
                  <a:gd name="T32" fmla="*/ 12 w 44"/>
                  <a:gd name="T33" fmla="*/ 652 h 668"/>
                  <a:gd name="T34" fmla="*/ 8 w 44"/>
                  <a:gd name="T35" fmla="*/ 648 h 668"/>
                  <a:gd name="T36" fmla="*/ 0 w 44"/>
                  <a:gd name="T37" fmla="*/ 648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668">
                    <a:moveTo>
                      <a:pt x="0" y="6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12"/>
                    </a:lnTo>
                    <a:lnTo>
                      <a:pt x="16" y="20"/>
                    </a:lnTo>
                    <a:lnTo>
                      <a:pt x="20" y="28"/>
                    </a:lnTo>
                    <a:lnTo>
                      <a:pt x="28" y="36"/>
                    </a:lnTo>
                    <a:lnTo>
                      <a:pt x="32" y="40"/>
                    </a:lnTo>
                    <a:lnTo>
                      <a:pt x="36" y="48"/>
                    </a:lnTo>
                    <a:lnTo>
                      <a:pt x="44" y="56"/>
                    </a:lnTo>
                    <a:lnTo>
                      <a:pt x="44" y="668"/>
                    </a:lnTo>
                    <a:lnTo>
                      <a:pt x="40" y="664"/>
                    </a:lnTo>
                    <a:lnTo>
                      <a:pt x="32" y="664"/>
                    </a:lnTo>
                    <a:lnTo>
                      <a:pt x="28" y="660"/>
                    </a:lnTo>
                    <a:lnTo>
                      <a:pt x="24" y="656"/>
                    </a:lnTo>
                    <a:lnTo>
                      <a:pt x="16" y="656"/>
                    </a:lnTo>
                    <a:lnTo>
                      <a:pt x="12" y="652"/>
                    </a:lnTo>
                    <a:lnTo>
                      <a:pt x="8" y="648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7" name="Freeform 39">
                <a:extLst>
                  <a:ext uri="{FF2B5EF4-FFF2-40B4-BE49-F238E27FC236}">
                    <a16:creationId xmlns:a16="http://schemas.microsoft.com/office/drawing/2014/main" id="{E3EFDBC2-2801-FEE5-11CB-9D15B608F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10933"/>
                <a:ext cx="45" cy="633"/>
              </a:xfrm>
              <a:custGeom>
                <a:avLst/>
                <a:gdLst>
                  <a:gd name="T0" fmla="*/ 0 w 45"/>
                  <a:gd name="T1" fmla="*/ 612 h 633"/>
                  <a:gd name="T2" fmla="*/ 0 w 45"/>
                  <a:gd name="T3" fmla="*/ 0 h 633"/>
                  <a:gd name="T4" fmla="*/ 4 w 45"/>
                  <a:gd name="T5" fmla="*/ 4 h 633"/>
                  <a:gd name="T6" fmla="*/ 8 w 45"/>
                  <a:gd name="T7" fmla="*/ 12 h 633"/>
                  <a:gd name="T8" fmla="*/ 17 w 45"/>
                  <a:gd name="T9" fmla="*/ 16 h 633"/>
                  <a:gd name="T10" fmla="*/ 21 w 45"/>
                  <a:gd name="T11" fmla="*/ 24 h 633"/>
                  <a:gd name="T12" fmla="*/ 25 w 45"/>
                  <a:gd name="T13" fmla="*/ 28 h 633"/>
                  <a:gd name="T14" fmla="*/ 33 w 45"/>
                  <a:gd name="T15" fmla="*/ 32 h 633"/>
                  <a:gd name="T16" fmla="*/ 37 w 45"/>
                  <a:gd name="T17" fmla="*/ 40 h 633"/>
                  <a:gd name="T18" fmla="*/ 45 w 45"/>
                  <a:gd name="T19" fmla="*/ 44 h 633"/>
                  <a:gd name="T20" fmla="*/ 45 w 45"/>
                  <a:gd name="T21" fmla="*/ 633 h 633"/>
                  <a:gd name="T22" fmla="*/ 37 w 45"/>
                  <a:gd name="T23" fmla="*/ 629 h 633"/>
                  <a:gd name="T24" fmla="*/ 33 w 45"/>
                  <a:gd name="T25" fmla="*/ 625 h 633"/>
                  <a:gd name="T26" fmla="*/ 29 w 45"/>
                  <a:gd name="T27" fmla="*/ 625 h 633"/>
                  <a:gd name="T28" fmla="*/ 21 w 45"/>
                  <a:gd name="T29" fmla="*/ 621 h 633"/>
                  <a:gd name="T30" fmla="*/ 17 w 45"/>
                  <a:gd name="T31" fmla="*/ 621 h 633"/>
                  <a:gd name="T32" fmla="*/ 13 w 45"/>
                  <a:gd name="T33" fmla="*/ 617 h 633"/>
                  <a:gd name="T34" fmla="*/ 4 w 45"/>
                  <a:gd name="T35" fmla="*/ 617 h 633"/>
                  <a:gd name="T36" fmla="*/ 0 w 45"/>
                  <a:gd name="T37" fmla="*/ 612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633">
                    <a:moveTo>
                      <a:pt x="0" y="612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7" y="16"/>
                    </a:lnTo>
                    <a:lnTo>
                      <a:pt x="21" y="24"/>
                    </a:lnTo>
                    <a:lnTo>
                      <a:pt x="25" y="28"/>
                    </a:lnTo>
                    <a:lnTo>
                      <a:pt x="33" y="32"/>
                    </a:lnTo>
                    <a:lnTo>
                      <a:pt x="37" y="40"/>
                    </a:lnTo>
                    <a:lnTo>
                      <a:pt x="45" y="44"/>
                    </a:lnTo>
                    <a:lnTo>
                      <a:pt x="45" y="633"/>
                    </a:lnTo>
                    <a:lnTo>
                      <a:pt x="37" y="629"/>
                    </a:lnTo>
                    <a:lnTo>
                      <a:pt x="33" y="625"/>
                    </a:lnTo>
                    <a:lnTo>
                      <a:pt x="29" y="625"/>
                    </a:lnTo>
                    <a:lnTo>
                      <a:pt x="21" y="621"/>
                    </a:lnTo>
                    <a:lnTo>
                      <a:pt x="17" y="621"/>
                    </a:lnTo>
                    <a:lnTo>
                      <a:pt x="13" y="617"/>
                    </a:lnTo>
                    <a:lnTo>
                      <a:pt x="4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8" name="Freeform 40">
                <a:extLst>
                  <a:ext uri="{FF2B5EF4-FFF2-40B4-BE49-F238E27FC236}">
                    <a16:creationId xmlns:a16="http://schemas.microsoft.com/office/drawing/2014/main" id="{BD79AFB7-90F4-6026-0637-68AC21CA1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7" y="10977"/>
                <a:ext cx="40" cy="605"/>
              </a:xfrm>
              <a:custGeom>
                <a:avLst/>
                <a:gdLst>
                  <a:gd name="T0" fmla="*/ 0 w 40"/>
                  <a:gd name="T1" fmla="*/ 589 h 605"/>
                  <a:gd name="T2" fmla="*/ 0 w 40"/>
                  <a:gd name="T3" fmla="*/ 0 h 605"/>
                  <a:gd name="T4" fmla="*/ 4 w 40"/>
                  <a:gd name="T5" fmla="*/ 4 h 605"/>
                  <a:gd name="T6" fmla="*/ 8 w 40"/>
                  <a:gd name="T7" fmla="*/ 12 h 605"/>
                  <a:gd name="T8" fmla="*/ 12 w 40"/>
                  <a:gd name="T9" fmla="*/ 16 h 605"/>
                  <a:gd name="T10" fmla="*/ 20 w 40"/>
                  <a:gd name="T11" fmla="*/ 21 h 605"/>
                  <a:gd name="T12" fmla="*/ 24 w 40"/>
                  <a:gd name="T13" fmla="*/ 25 h 605"/>
                  <a:gd name="T14" fmla="*/ 32 w 40"/>
                  <a:gd name="T15" fmla="*/ 29 h 605"/>
                  <a:gd name="T16" fmla="*/ 36 w 40"/>
                  <a:gd name="T17" fmla="*/ 33 h 605"/>
                  <a:gd name="T18" fmla="*/ 40 w 40"/>
                  <a:gd name="T19" fmla="*/ 37 h 605"/>
                  <a:gd name="T20" fmla="*/ 40 w 40"/>
                  <a:gd name="T21" fmla="*/ 605 h 605"/>
                  <a:gd name="T22" fmla="*/ 36 w 40"/>
                  <a:gd name="T23" fmla="*/ 601 h 605"/>
                  <a:gd name="T24" fmla="*/ 32 w 40"/>
                  <a:gd name="T25" fmla="*/ 601 h 605"/>
                  <a:gd name="T26" fmla="*/ 24 w 40"/>
                  <a:gd name="T27" fmla="*/ 597 h 605"/>
                  <a:gd name="T28" fmla="*/ 20 w 40"/>
                  <a:gd name="T29" fmla="*/ 597 h 605"/>
                  <a:gd name="T30" fmla="*/ 16 w 40"/>
                  <a:gd name="T31" fmla="*/ 593 h 605"/>
                  <a:gd name="T32" fmla="*/ 8 w 40"/>
                  <a:gd name="T33" fmla="*/ 593 h 605"/>
                  <a:gd name="T34" fmla="*/ 4 w 40"/>
                  <a:gd name="T35" fmla="*/ 589 h 605"/>
                  <a:gd name="T36" fmla="*/ 0 w 40"/>
                  <a:gd name="T37" fmla="*/ 589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605">
                    <a:moveTo>
                      <a:pt x="0" y="589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2" y="16"/>
                    </a:lnTo>
                    <a:lnTo>
                      <a:pt x="20" y="21"/>
                    </a:lnTo>
                    <a:lnTo>
                      <a:pt x="24" y="25"/>
                    </a:lnTo>
                    <a:lnTo>
                      <a:pt x="32" y="29"/>
                    </a:lnTo>
                    <a:lnTo>
                      <a:pt x="36" y="33"/>
                    </a:lnTo>
                    <a:lnTo>
                      <a:pt x="40" y="37"/>
                    </a:lnTo>
                    <a:lnTo>
                      <a:pt x="40" y="605"/>
                    </a:lnTo>
                    <a:lnTo>
                      <a:pt x="36" y="601"/>
                    </a:lnTo>
                    <a:lnTo>
                      <a:pt x="32" y="601"/>
                    </a:lnTo>
                    <a:lnTo>
                      <a:pt x="24" y="597"/>
                    </a:lnTo>
                    <a:lnTo>
                      <a:pt x="20" y="597"/>
                    </a:lnTo>
                    <a:lnTo>
                      <a:pt x="16" y="593"/>
                    </a:lnTo>
                    <a:lnTo>
                      <a:pt x="8" y="593"/>
                    </a:lnTo>
                    <a:lnTo>
                      <a:pt x="4" y="589"/>
                    </a:lnTo>
                    <a:lnTo>
                      <a:pt x="0" y="589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9" name="Freeform 41">
                <a:extLst>
                  <a:ext uri="{FF2B5EF4-FFF2-40B4-BE49-F238E27FC236}">
                    <a16:creationId xmlns:a16="http://schemas.microsoft.com/office/drawing/2014/main" id="{BD391B73-FAA7-879E-7067-CF8582EFBB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11014"/>
                <a:ext cx="44" cy="580"/>
              </a:xfrm>
              <a:custGeom>
                <a:avLst/>
                <a:gdLst>
                  <a:gd name="T0" fmla="*/ 0 w 44"/>
                  <a:gd name="T1" fmla="*/ 568 h 580"/>
                  <a:gd name="T2" fmla="*/ 0 w 44"/>
                  <a:gd name="T3" fmla="*/ 0 h 580"/>
                  <a:gd name="T4" fmla="*/ 8 w 44"/>
                  <a:gd name="T5" fmla="*/ 4 h 580"/>
                  <a:gd name="T6" fmla="*/ 12 w 44"/>
                  <a:gd name="T7" fmla="*/ 8 h 580"/>
                  <a:gd name="T8" fmla="*/ 16 w 44"/>
                  <a:gd name="T9" fmla="*/ 12 h 580"/>
                  <a:gd name="T10" fmla="*/ 24 w 44"/>
                  <a:gd name="T11" fmla="*/ 16 h 580"/>
                  <a:gd name="T12" fmla="*/ 28 w 44"/>
                  <a:gd name="T13" fmla="*/ 20 h 580"/>
                  <a:gd name="T14" fmla="*/ 32 w 44"/>
                  <a:gd name="T15" fmla="*/ 24 h 580"/>
                  <a:gd name="T16" fmla="*/ 40 w 44"/>
                  <a:gd name="T17" fmla="*/ 28 h 580"/>
                  <a:gd name="T18" fmla="*/ 44 w 44"/>
                  <a:gd name="T19" fmla="*/ 32 h 580"/>
                  <a:gd name="T20" fmla="*/ 44 w 44"/>
                  <a:gd name="T21" fmla="*/ 580 h 580"/>
                  <a:gd name="T22" fmla="*/ 40 w 44"/>
                  <a:gd name="T23" fmla="*/ 580 h 580"/>
                  <a:gd name="T24" fmla="*/ 32 w 44"/>
                  <a:gd name="T25" fmla="*/ 576 h 580"/>
                  <a:gd name="T26" fmla="*/ 28 w 44"/>
                  <a:gd name="T27" fmla="*/ 576 h 580"/>
                  <a:gd name="T28" fmla="*/ 24 w 44"/>
                  <a:gd name="T29" fmla="*/ 572 h 580"/>
                  <a:gd name="T30" fmla="*/ 16 w 44"/>
                  <a:gd name="T31" fmla="*/ 572 h 580"/>
                  <a:gd name="T32" fmla="*/ 12 w 44"/>
                  <a:gd name="T33" fmla="*/ 572 h 580"/>
                  <a:gd name="T34" fmla="*/ 8 w 44"/>
                  <a:gd name="T35" fmla="*/ 568 h 580"/>
                  <a:gd name="T36" fmla="*/ 0 w 44"/>
                  <a:gd name="T37" fmla="*/ 568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80">
                    <a:moveTo>
                      <a:pt x="0" y="568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12" y="8"/>
                    </a:lnTo>
                    <a:lnTo>
                      <a:pt x="16" y="12"/>
                    </a:lnTo>
                    <a:lnTo>
                      <a:pt x="24" y="16"/>
                    </a:lnTo>
                    <a:lnTo>
                      <a:pt x="28" y="20"/>
                    </a:lnTo>
                    <a:lnTo>
                      <a:pt x="32" y="24"/>
                    </a:lnTo>
                    <a:lnTo>
                      <a:pt x="40" y="28"/>
                    </a:lnTo>
                    <a:lnTo>
                      <a:pt x="44" y="32"/>
                    </a:lnTo>
                    <a:lnTo>
                      <a:pt x="44" y="580"/>
                    </a:lnTo>
                    <a:lnTo>
                      <a:pt x="40" y="580"/>
                    </a:lnTo>
                    <a:lnTo>
                      <a:pt x="32" y="576"/>
                    </a:lnTo>
                    <a:lnTo>
                      <a:pt x="28" y="576"/>
                    </a:lnTo>
                    <a:lnTo>
                      <a:pt x="24" y="572"/>
                    </a:lnTo>
                    <a:lnTo>
                      <a:pt x="16" y="572"/>
                    </a:lnTo>
                    <a:lnTo>
                      <a:pt x="12" y="572"/>
                    </a:lnTo>
                    <a:lnTo>
                      <a:pt x="8" y="568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0" name="Freeform 42">
                <a:extLst>
                  <a:ext uri="{FF2B5EF4-FFF2-40B4-BE49-F238E27FC236}">
                    <a16:creationId xmlns:a16="http://schemas.microsoft.com/office/drawing/2014/main" id="{0EF46D57-F1D8-7ACC-1E29-4D0D39A5E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11046"/>
                <a:ext cx="45" cy="560"/>
              </a:xfrm>
              <a:custGeom>
                <a:avLst/>
                <a:gdLst>
                  <a:gd name="T0" fmla="*/ 0 w 45"/>
                  <a:gd name="T1" fmla="*/ 548 h 560"/>
                  <a:gd name="T2" fmla="*/ 0 w 45"/>
                  <a:gd name="T3" fmla="*/ 0 h 560"/>
                  <a:gd name="T4" fmla="*/ 4 w 45"/>
                  <a:gd name="T5" fmla="*/ 4 h 560"/>
                  <a:gd name="T6" fmla="*/ 12 w 45"/>
                  <a:gd name="T7" fmla="*/ 8 h 560"/>
                  <a:gd name="T8" fmla="*/ 17 w 45"/>
                  <a:gd name="T9" fmla="*/ 12 h 560"/>
                  <a:gd name="T10" fmla="*/ 21 w 45"/>
                  <a:gd name="T11" fmla="*/ 12 h 560"/>
                  <a:gd name="T12" fmla="*/ 29 w 45"/>
                  <a:gd name="T13" fmla="*/ 16 h 560"/>
                  <a:gd name="T14" fmla="*/ 33 w 45"/>
                  <a:gd name="T15" fmla="*/ 20 h 560"/>
                  <a:gd name="T16" fmla="*/ 37 w 45"/>
                  <a:gd name="T17" fmla="*/ 24 h 560"/>
                  <a:gd name="T18" fmla="*/ 45 w 45"/>
                  <a:gd name="T19" fmla="*/ 24 h 560"/>
                  <a:gd name="T20" fmla="*/ 45 w 45"/>
                  <a:gd name="T21" fmla="*/ 560 h 560"/>
                  <a:gd name="T22" fmla="*/ 37 w 45"/>
                  <a:gd name="T23" fmla="*/ 560 h 560"/>
                  <a:gd name="T24" fmla="*/ 33 w 45"/>
                  <a:gd name="T25" fmla="*/ 556 h 560"/>
                  <a:gd name="T26" fmla="*/ 29 w 45"/>
                  <a:gd name="T27" fmla="*/ 556 h 560"/>
                  <a:gd name="T28" fmla="*/ 21 w 45"/>
                  <a:gd name="T29" fmla="*/ 556 h 560"/>
                  <a:gd name="T30" fmla="*/ 17 w 45"/>
                  <a:gd name="T31" fmla="*/ 552 h 560"/>
                  <a:gd name="T32" fmla="*/ 12 w 45"/>
                  <a:gd name="T33" fmla="*/ 552 h 560"/>
                  <a:gd name="T34" fmla="*/ 4 w 45"/>
                  <a:gd name="T35" fmla="*/ 552 h 560"/>
                  <a:gd name="T36" fmla="*/ 0 w 45"/>
                  <a:gd name="T37" fmla="*/ 54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60">
                    <a:moveTo>
                      <a:pt x="0" y="5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8"/>
                    </a:lnTo>
                    <a:lnTo>
                      <a:pt x="17" y="12"/>
                    </a:lnTo>
                    <a:lnTo>
                      <a:pt x="21" y="12"/>
                    </a:lnTo>
                    <a:lnTo>
                      <a:pt x="29" y="16"/>
                    </a:lnTo>
                    <a:lnTo>
                      <a:pt x="33" y="20"/>
                    </a:lnTo>
                    <a:lnTo>
                      <a:pt x="37" y="24"/>
                    </a:lnTo>
                    <a:lnTo>
                      <a:pt x="45" y="24"/>
                    </a:lnTo>
                    <a:lnTo>
                      <a:pt x="45" y="560"/>
                    </a:lnTo>
                    <a:lnTo>
                      <a:pt x="37" y="560"/>
                    </a:lnTo>
                    <a:lnTo>
                      <a:pt x="33" y="556"/>
                    </a:lnTo>
                    <a:lnTo>
                      <a:pt x="29" y="556"/>
                    </a:lnTo>
                    <a:lnTo>
                      <a:pt x="21" y="556"/>
                    </a:lnTo>
                    <a:lnTo>
                      <a:pt x="17" y="552"/>
                    </a:lnTo>
                    <a:lnTo>
                      <a:pt x="12" y="552"/>
                    </a:lnTo>
                    <a:lnTo>
                      <a:pt x="4" y="552"/>
                    </a:lnTo>
                    <a:lnTo>
                      <a:pt x="0" y="548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1" name="Freeform 43">
                <a:extLst>
                  <a:ext uri="{FF2B5EF4-FFF2-40B4-BE49-F238E27FC236}">
                    <a16:creationId xmlns:a16="http://schemas.microsoft.com/office/drawing/2014/main" id="{DC7C85E9-4D39-5CA9-2FF3-564254534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1070"/>
                <a:ext cx="40" cy="548"/>
              </a:xfrm>
              <a:custGeom>
                <a:avLst/>
                <a:gdLst>
                  <a:gd name="T0" fmla="*/ 0 w 40"/>
                  <a:gd name="T1" fmla="*/ 536 h 548"/>
                  <a:gd name="T2" fmla="*/ 0 w 40"/>
                  <a:gd name="T3" fmla="*/ 0 h 548"/>
                  <a:gd name="T4" fmla="*/ 4 w 40"/>
                  <a:gd name="T5" fmla="*/ 4 h 548"/>
                  <a:gd name="T6" fmla="*/ 8 w 40"/>
                  <a:gd name="T7" fmla="*/ 8 h 548"/>
                  <a:gd name="T8" fmla="*/ 16 w 40"/>
                  <a:gd name="T9" fmla="*/ 8 h 548"/>
                  <a:gd name="T10" fmla="*/ 20 w 40"/>
                  <a:gd name="T11" fmla="*/ 12 h 548"/>
                  <a:gd name="T12" fmla="*/ 24 w 40"/>
                  <a:gd name="T13" fmla="*/ 16 h 548"/>
                  <a:gd name="T14" fmla="*/ 32 w 40"/>
                  <a:gd name="T15" fmla="*/ 16 h 548"/>
                  <a:gd name="T16" fmla="*/ 36 w 40"/>
                  <a:gd name="T17" fmla="*/ 20 h 548"/>
                  <a:gd name="T18" fmla="*/ 40 w 40"/>
                  <a:gd name="T19" fmla="*/ 24 h 548"/>
                  <a:gd name="T20" fmla="*/ 40 w 40"/>
                  <a:gd name="T21" fmla="*/ 548 h 548"/>
                  <a:gd name="T22" fmla="*/ 36 w 40"/>
                  <a:gd name="T23" fmla="*/ 544 h 548"/>
                  <a:gd name="T24" fmla="*/ 32 w 40"/>
                  <a:gd name="T25" fmla="*/ 544 h 548"/>
                  <a:gd name="T26" fmla="*/ 24 w 40"/>
                  <a:gd name="T27" fmla="*/ 544 h 548"/>
                  <a:gd name="T28" fmla="*/ 20 w 40"/>
                  <a:gd name="T29" fmla="*/ 540 h 548"/>
                  <a:gd name="T30" fmla="*/ 16 w 40"/>
                  <a:gd name="T31" fmla="*/ 540 h 548"/>
                  <a:gd name="T32" fmla="*/ 8 w 40"/>
                  <a:gd name="T33" fmla="*/ 540 h 548"/>
                  <a:gd name="T34" fmla="*/ 4 w 40"/>
                  <a:gd name="T35" fmla="*/ 536 h 548"/>
                  <a:gd name="T36" fmla="*/ 0 w 40"/>
                  <a:gd name="T37" fmla="*/ 536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48">
                    <a:moveTo>
                      <a:pt x="0" y="536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8"/>
                    </a:lnTo>
                    <a:lnTo>
                      <a:pt x="16" y="8"/>
                    </a:lnTo>
                    <a:lnTo>
                      <a:pt x="20" y="12"/>
                    </a:lnTo>
                    <a:lnTo>
                      <a:pt x="24" y="16"/>
                    </a:lnTo>
                    <a:lnTo>
                      <a:pt x="32" y="16"/>
                    </a:lnTo>
                    <a:lnTo>
                      <a:pt x="36" y="20"/>
                    </a:lnTo>
                    <a:lnTo>
                      <a:pt x="40" y="24"/>
                    </a:lnTo>
                    <a:lnTo>
                      <a:pt x="40" y="548"/>
                    </a:lnTo>
                    <a:lnTo>
                      <a:pt x="36" y="544"/>
                    </a:lnTo>
                    <a:lnTo>
                      <a:pt x="32" y="544"/>
                    </a:lnTo>
                    <a:lnTo>
                      <a:pt x="24" y="544"/>
                    </a:lnTo>
                    <a:lnTo>
                      <a:pt x="20" y="540"/>
                    </a:lnTo>
                    <a:lnTo>
                      <a:pt x="16" y="540"/>
                    </a:lnTo>
                    <a:lnTo>
                      <a:pt x="8" y="540"/>
                    </a:lnTo>
                    <a:lnTo>
                      <a:pt x="4" y="53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2" name="Freeform 44">
                <a:extLst>
                  <a:ext uri="{FF2B5EF4-FFF2-40B4-BE49-F238E27FC236}">
                    <a16:creationId xmlns:a16="http://schemas.microsoft.com/office/drawing/2014/main" id="{4156DA17-4296-3968-E88E-132AE5DAD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" y="11094"/>
                <a:ext cx="44" cy="532"/>
              </a:xfrm>
              <a:custGeom>
                <a:avLst/>
                <a:gdLst>
                  <a:gd name="T0" fmla="*/ 0 w 44"/>
                  <a:gd name="T1" fmla="*/ 524 h 532"/>
                  <a:gd name="T2" fmla="*/ 0 w 44"/>
                  <a:gd name="T3" fmla="*/ 0 h 532"/>
                  <a:gd name="T4" fmla="*/ 8 w 44"/>
                  <a:gd name="T5" fmla="*/ 0 h 532"/>
                  <a:gd name="T6" fmla="*/ 12 w 44"/>
                  <a:gd name="T7" fmla="*/ 4 h 532"/>
                  <a:gd name="T8" fmla="*/ 16 w 44"/>
                  <a:gd name="T9" fmla="*/ 4 h 532"/>
                  <a:gd name="T10" fmla="*/ 24 w 44"/>
                  <a:gd name="T11" fmla="*/ 8 h 532"/>
                  <a:gd name="T12" fmla="*/ 28 w 44"/>
                  <a:gd name="T13" fmla="*/ 8 h 532"/>
                  <a:gd name="T14" fmla="*/ 32 w 44"/>
                  <a:gd name="T15" fmla="*/ 12 h 532"/>
                  <a:gd name="T16" fmla="*/ 40 w 44"/>
                  <a:gd name="T17" fmla="*/ 12 h 532"/>
                  <a:gd name="T18" fmla="*/ 44 w 44"/>
                  <a:gd name="T19" fmla="*/ 16 h 532"/>
                  <a:gd name="T20" fmla="*/ 44 w 44"/>
                  <a:gd name="T21" fmla="*/ 532 h 532"/>
                  <a:gd name="T22" fmla="*/ 40 w 44"/>
                  <a:gd name="T23" fmla="*/ 532 h 532"/>
                  <a:gd name="T24" fmla="*/ 32 w 44"/>
                  <a:gd name="T25" fmla="*/ 528 h 532"/>
                  <a:gd name="T26" fmla="*/ 28 w 44"/>
                  <a:gd name="T27" fmla="*/ 528 h 532"/>
                  <a:gd name="T28" fmla="*/ 24 w 44"/>
                  <a:gd name="T29" fmla="*/ 528 h 532"/>
                  <a:gd name="T30" fmla="*/ 16 w 44"/>
                  <a:gd name="T31" fmla="*/ 528 h 532"/>
                  <a:gd name="T32" fmla="*/ 12 w 44"/>
                  <a:gd name="T33" fmla="*/ 524 h 532"/>
                  <a:gd name="T34" fmla="*/ 8 w 44"/>
                  <a:gd name="T35" fmla="*/ 524 h 532"/>
                  <a:gd name="T36" fmla="*/ 0 w 44"/>
                  <a:gd name="T37" fmla="*/ 524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32">
                    <a:moveTo>
                      <a:pt x="0" y="524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4" y="8"/>
                    </a:lnTo>
                    <a:lnTo>
                      <a:pt x="28" y="8"/>
                    </a:lnTo>
                    <a:lnTo>
                      <a:pt x="32" y="12"/>
                    </a:lnTo>
                    <a:lnTo>
                      <a:pt x="40" y="12"/>
                    </a:lnTo>
                    <a:lnTo>
                      <a:pt x="44" y="16"/>
                    </a:lnTo>
                    <a:lnTo>
                      <a:pt x="44" y="532"/>
                    </a:lnTo>
                    <a:lnTo>
                      <a:pt x="40" y="532"/>
                    </a:lnTo>
                    <a:lnTo>
                      <a:pt x="32" y="528"/>
                    </a:lnTo>
                    <a:lnTo>
                      <a:pt x="28" y="528"/>
                    </a:lnTo>
                    <a:lnTo>
                      <a:pt x="24" y="528"/>
                    </a:lnTo>
                    <a:lnTo>
                      <a:pt x="16" y="528"/>
                    </a:lnTo>
                    <a:lnTo>
                      <a:pt x="12" y="524"/>
                    </a:lnTo>
                    <a:lnTo>
                      <a:pt x="8" y="524"/>
                    </a:lnTo>
                    <a:lnTo>
                      <a:pt x="0" y="524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3" name="Freeform 45">
                <a:extLst>
                  <a:ext uri="{FF2B5EF4-FFF2-40B4-BE49-F238E27FC236}">
                    <a16:creationId xmlns:a16="http://schemas.microsoft.com/office/drawing/2014/main" id="{94E27FA1-16F0-92F5-BB99-4D716E8E2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0" y="11110"/>
                <a:ext cx="45" cy="520"/>
              </a:xfrm>
              <a:custGeom>
                <a:avLst/>
                <a:gdLst>
                  <a:gd name="T0" fmla="*/ 0 w 45"/>
                  <a:gd name="T1" fmla="*/ 516 h 520"/>
                  <a:gd name="T2" fmla="*/ 0 w 45"/>
                  <a:gd name="T3" fmla="*/ 0 h 520"/>
                  <a:gd name="T4" fmla="*/ 4 w 45"/>
                  <a:gd name="T5" fmla="*/ 0 h 520"/>
                  <a:gd name="T6" fmla="*/ 12 w 45"/>
                  <a:gd name="T7" fmla="*/ 4 h 520"/>
                  <a:gd name="T8" fmla="*/ 16 w 45"/>
                  <a:gd name="T9" fmla="*/ 4 h 520"/>
                  <a:gd name="T10" fmla="*/ 20 w 45"/>
                  <a:gd name="T11" fmla="*/ 4 h 520"/>
                  <a:gd name="T12" fmla="*/ 29 w 45"/>
                  <a:gd name="T13" fmla="*/ 8 h 520"/>
                  <a:gd name="T14" fmla="*/ 33 w 45"/>
                  <a:gd name="T15" fmla="*/ 8 h 520"/>
                  <a:gd name="T16" fmla="*/ 37 w 45"/>
                  <a:gd name="T17" fmla="*/ 8 h 520"/>
                  <a:gd name="T18" fmla="*/ 45 w 45"/>
                  <a:gd name="T19" fmla="*/ 12 h 520"/>
                  <a:gd name="T20" fmla="*/ 45 w 45"/>
                  <a:gd name="T21" fmla="*/ 520 h 520"/>
                  <a:gd name="T22" fmla="*/ 37 w 45"/>
                  <a:gd name="T23" fmla="*/ 520 h 520"/>
                  <a:gd name="T24" fmla="*/ 33 w 45"/>
                  <a:gd name="T25" fmla="*/ 520 h 520"/>
                  <a:gd name="T26" fmla="*/ 29 w 45"/>
                  <a:gd name="T27" fmla="*/ 520 h 520"/>
                  <a:gd name="T28" fmla="*/ 20 w 45"/>
                  <a:gd name="T29" fmla="*/ 520 h 520"/>
                  <a:gd name="T30" fmla="*/ 16 w 45"/>
                  <a:gd name="T31" fmla="*/ 516 h 520"/>
                  <a:gd name="T32" fmla="*/ 12 w 45"/>
                  <a:gd name="T33" fmla="*/ 516 h 520"/>
                  <a:gd name="T34" fmla="*/ 4 w 45"/>
                  <a:gd name="T35" fmla="*/ 516 h 520"/>
                  <a:gd name="T36" fmla="*/ 0 w 45"/>
                  <a:gd name="T37" fmla="*/ 516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20">
                    <a:moveTo>
                      <a:pt x="0" y="516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9" y="8"/>
                    </a:lnTo>
                    <a:lnTo>
                      <a:pt x="33" y="8"/>
                    </a:lnTo>
                    <a:lnTo>
                      <a:pt x="37" y="8"/>
                    </a:lnTo>
                    <a:lnTo>
                      <a:pt x="45" y="12"/>
                    </a:lnTo>
                    <a:lnTo>
                      <a:pt x="45" y="520"/>
                    </a:lnTo>
                    <a:lnTo>
                      <a:pt x="37" y="520"/>
                    </a:lnTo>
                    <a:lnTo>
                      <a:pt x="33" y="520"/>
                    </a:lnTo>
                    <a:lnTo>
                      <a:pt x="29" y="520"/>
                    </a:lnTo>
                    <a:lnTo>
                      <a:pt x="20" y="520"/>
                    </a:lnTo>
                    <a:lnTo>
                      <a:pt x="16" y="516"/>
                    </a:lnTo>
                    <a:lnTo>
                      <a:pt x="12" y="516"/>
                    </a:lnTo>
                    <a:lnTo>
                      <a:pt x="4" y="516"/>
                    </a:lnTo>
                    <a:lnTo>
                      <a:pt x="0" y="516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4" name="Freeform 46">
                <a:extLst>
                  <a:ext uri="{FF2B5EF4-FFF2-40B4-BE49-F238E27FC236}">
                    <a16:creationId xmlns:a16="http://schemas.microsoft.com/office/drawing/2014/main" id="{100B888F-45C3-80AD-B045-B76C9CDEF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11122"/>
                <a:ext cx="40" cy="516"/>
              </a:xfrm>
              <a:custGeom>
                <a:avLst/>
                <a:gdLst>
                  <a:gd name="T0" fmla="*/ 0 w 40"/>
                  <a:gd name="T1" fmla="*/ 508 h 516"/>
                  <a:gd name="T2" fmla="*/ 0 w 40"/>
                  <a:gd name="T3" fmla="*/ 0 h 516"/>
                  <a:gd name="T4" fmla="*/ 4 w 40"/>
                  <a:gd name="T5" fmla="*/ 0 h 516"/>
                  <a:gd name="T6" fmla="*/ 8 w 40"/>
                  <a:gd name="T7" fmla="*/ 0 h 516"/>
                  <a:gd name="T8" fmla="*/ 16 w 40"/>
                  <a:gd name="T9" fmla="*/ 4 h 516"/>
                  <a:gd name="T10" fmla="*/ 20 w 40"/>
                  <a:gd name="T11" fmla="*/ 4 h 516"/>
                  <a:gd name="T12" fmla="*/ 24 w 40"/>
                  <a:gd name="T13" fmla="*/ 4 h 516"/>
                  <a:gd name="T14" fmla="*/ 32 w 40"/>
                  <a:gd name="T15" fmla="*/ 8 h 516"/>
                  <a:gd name="T16" fmla="*/ 36 w 40"/>
                  <a:gd name="T17" fmla="*/ 8 h 516"/>
                  <a:gd name="T18" fmla="*/ 40 w 40"/>
                  <a:gd name="T19" fmla="*/ 8 h 516"/>
                  <a:gd name="T20" fmla="*/ 40 w 40"/>
                  <a:gd name="T21" fmla="*/ 516 h 516"/>
                  <a:gd name="T22" fmla="*/ 36 w 40"/>
                  <a:gd name="T23" fmla="*/ 512 h 516"/>
                  <a:gd name="T24" fmla="*/ 32 w 40"/>
                  <a:gd name="T25" fmla="*/ 512 h 516"/>
                  <a:gd name="T26" fmla="*/ 24 w 40"/>
                  <a:gd name="T27" fmla="*/ 512 h 516"/>
                  <a:gd name="T28" fmla="*/ 20 w 40"/>
                  <a:gd name="T29" fmla="*/ 512 h 516"/>
                  <a:gd name="T30" fmla="*/ 16 w 40"/>
                  <a:gd name="T31" fmla="*/ 512 h 516"/>
                  <a:gd name="T32" fmla="*/ 8 w 40"/>
                  <a:gd name="T33" fmla="*/ 512 h 516"/>
                  <a:gd name="T34" fmla="*/ 4 w 40"/>
                  <a:gd name="T35" fmla="*/ 512 h 516"/>
                  <a:gd name="T36" fmla="*/ 0 w 40"/>
                  <a:gd name="T37" fmla="*/ 508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16">
                    <a:moveTo>
                      <a:pt x="0" y="508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32" y="8"/>
                    </a:lnTo>
                    <a:lnTo>
                      <a:pt x="36" y="8"/>
                    </a:lnTo>
                    <a:lnTo>
                      <a:pt x="40" y="8"/>
                    </a:lnTo>
                    <a:lnTo>
                      <a:pt x="40" y="516"/>
                    </a:lnTo>
                    <a:lnTo>
                      <a:pt x="36" y="512"/>
                    </a:lnTo>
                    <a:lnTo>
                      <a:pt x="32" y="512"/>
                    </a:lnTo>
                    <a:lnTo>
                      <a:pt x="24" y="512"/>
                    </a:lnTo>
                    <a:lnTo>
                      <a:pt x="20" y="512"/>
                    </a:lnTo>
                    <a:lnTo>
                      <a:pt x="16" y="512"/>
                    </a:lnTo>
                    <a:lnTo>
                      <a:pt x="8" y="512"/>
                    </a:lnTo>
                    <a:lnTo>
                      <a:pt x="4" y="512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5" name="Freeform 47">
                <a:extLst>
                  <a:ext uri="{FF2B5EF4-FFF2-40B4-BE49-F238E27FC236}">
                    <a16:creationId xmlns:a16="http://schemas.microsoft.com/office/drawing/2014/main" id="{C294B559-3946-EB33-EA93-FF68BCC9AC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5" y="10373"/>
                <a:ext cx="44" cy="1265"/>
              </a:xfrm>
              <a:custGeom>
                <a:avLst/>
                <a:gdLst>
                  <a:gd name="T0" fmla="*/ 0 w 44"/>
                  <a:gd name="T1" fmla="*/ 1265 h 1265"/>
                  <a:gd name="T2" fmla="*/ 0 w 44"/>
                  <a:gd name="T3" fmla="*/ 757 h 1265"/>
                  <a:gd name="T4" fmla="*/ 8 w 44"/>
                  <a:gd name="T5" fmla="*/ 757 h 1265"/>
                  <a:gd name="T6" fmla="*/ 12 w 44"/>
                  <a:gd name="T7" fmla="*/ 757 h 1265"/>
                  <a:gd name="T8" fmla="*/ 16 w 44"/>
                  <a:gd name="T9" fmla="*/ 762 h 1265"/>
                  <a:gd name="T10" fmla="*/ 24 w 44"/>
                  <a:gd name="T11" fmla="*/ 762 h 1265"/>
                  <a:gd name="T12" fmla="*/ 28 w 44"/>
                  <a:gd name="T13" fmla="*/ 762 h 1265"/>
                  <a:gd name="T14" fmla="*/ 32 w 44"/>
                  <a:gd name="T15" fmla="*/ 762 h 1265"/>
                  <a:gd name="T16" fmla="*/ 40 w 44"/>
                  <a:gd name="T17" fmla="*/ 762 h 1265"/>
                  <a:gd name="T18" fmla="*/ 44 w 44"/>
                  <a:gd name="T19" fmla="*/ 762 h 1265"/>
                  <a:gd name="T20" fmla="*/ 44 w 44"/>
                  <a:gd name="T21" fmla="*/ 1265 h 1265"/>
                  <a:gd name="T22" fmla="*/ 40 w 44"/>
                  <a:gd name="T23" fmla="*/ 1265 h 1265"/>
                  <a:gd name="T24" fmla="*/ 32 w 44"/>
                  <a:gd name="T25" fmla="*/ 1265 h 1265"/>
                  <a:gd name="T26" fmla="*/ 28 w 44"/>
                  <a:gd name="T27" fmla="*/ 1265 h 1265"/>
                  <a:gd name="T28" fmla="*/ 24 w 44"/>
                  <a:gd name="T29" fmla="*/ 1265 h 1265"/>
                  <a:gd name="T30" fmla="*/ 16 w 44"/>
                  <a:gd name="T31" fmla="*/ 1265 h 1265"/>
                  <a:gd name="T32" fmla="*/ 12 w 44"/>
                  <a:gd name="T33" fmla="*/ 1265 h 1265"/>
                  <a:gd name="T34" fmla="*/ 8 w 44"/>
                  <a:gd name="T35" fmla="*/ 1265 h 1265"/>
                  <a:gd name="T36" fmla="*/ 0 w 44"/>
                  <a:gd name="T37" fmla="*/ 1265 h 1265"/>
                  <a:gd name="T38" fmla="*/ 44 w 44"/>
                  <a:gd name="T39" fmla="*/ 0 h 1265"/>
                  <a:gd name="T40" fmla="*/ 44 w 44"/>
                  <a:gd name="T41" fmla="*/ 16 h 1265"/>
                  <a:gd name="T42" fmla="*/ 36 w 44"/>
                  <a:gd name="T43" fmla="*/ 8 h 1265"/>
                  <a:gd name="T44" fmla="*/ 44 w 44"/>
                  <a:gd name="T45" fmla="*/ 0 h 1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" h="1265">
                    <a:moveTo>
                      <a:pt x="0" y="1265"/>
                    </a:moveTo>
                    <a:lnTo>
                      <a:pt x="0" y="757"/>
                    </a:lnTo>
                    <a:lnTo>
                      <a:pt x="8" y="757"/>
                    </a:lnTo>
                    <a:lnTo>
                      <a:pt x="12" y="757"/>
                    </a:lnTo>
                    <a:lnTo>
                      <a:pt x="16" y="762"/>
                    </a:lnTo>
                    <a:lnTo>
                      <a:pt x="24" y="762"/>
                    </a:lnTo>
                    <a:lnTo>
                      <a:pt x="28" y="762"/>
                    </a:lnTo>
                    <a:lnTo>
                      <a:pt x="32" y="762"/>
                    </a:lnTo>
                    <a:lnTo>
                      <a:pt x="40" y="762"/>
                    </a:lnTo>
                    <a:lnTo>
                      <a:pt x="44" y="762"/>
                    </a:lnTo>
                    <a:lnTo>
                      <a:pt x="44" y="1265"/>
                    </a:lnTo>
                    <a:lnTo>
                      <a:pt x="40" y="1265"/>
                    </a:lnTo>
                    <a:lnTo>
                      <a:pt x="32" y="1265"/>
                    </a:lnTo>
                    <a:lnTo>
                      <a:pt x="28" y="1265"/>
                    </a:lnTo>
                    <a:lnTo>
                      <a:pt x="24" y="1265"/>
                    </a:lnTo>
                    <a:lnTo>
                      <a:pt x="16" y="1265"/>
                    </a:lnTo>
                    <a:lnTo>
                      <a:pt x="12" y="1265"/>
                    </a:lnTo>
                    <a:lnTo>
                      <a:pt x="8" y="1265"/>
                    </a:lnTo>
                    <a:lnTo>
                      <a:pt x="0" y="1265"/>
                    </a:lnTo>
                    <a:close/>
                    <a:moveTo>
                      <a:pt x="44" y="0"/>
                    </a:moveTo>
                    <a:lnTo>
                      <a:pt x="44" y="16"/>
                    </a:lnTo>
                    <a:lnTo>
                      <a:pt x="36" y="8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6" name="Freeform 48">
                <a:extLst>
                  <a:ext uri="{FF2B5EF4-FFF2-40B4-BE49-F238E27FC236}">
                    <a16:creationId xmlns:a16="http://schemas.microsoft.com/office/drawing/2014/main" id="{72EBB7E2-D6F2-0CED-3237-FEAD213B64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9" y="10321"/>
                <a:ext cx="45" cy="1321"/>
              </a:xfrm>
              <a:custGeom>
                <a:avLst/>
                <a:gdLst>
                  <a:gd name="T0" fmla="*/ 0 w 45"/>
                  <a:gd name="T1" fmla="*/ 1317 h 1321"/>
                  <a:gd name="T2" fmla="*/ 0 w 45"/>
                  <a:gd name="T3" fmla="*/ 814 h 1321"/>
                  <a:gd name="T4" fmla="*/ 4 w 45"/>
                  <a:gd name="T5" fmla="*/ 818 h 1321"/>
                  <a:gd name="T6" fmla="*/ 12 w 45"/>
                  <a:gd name="T7" fmla="*/ 818 h 1321"/>
                  <a:gd name="T8" fmla="*/ 16 w 45"/>
                  <a:gd name="T9" fmla="*/ 818 h 1321"/>
                  <a:gd name="T10" fmla="*/ 20 w 45"/>
                  <a:gd name="T11" fmla="*/ 818 h 1321"/>
                  <a:gd name="T12" fmla="*/ 29 w 45"/>
                  <a:gd name="T13" fmla="*/ 818 h 1321"/>
                  <a:gd name="T14" fmla="*/ 33 w 45"/>
                  <a:gd name="T15" fmla="*/ 818 h 1321"/>
                  <a:gd name="T16" fmla="*/ 37 w 45"/>
                  <a:gd name="T17" fmla="*/ 818 h 1321"/>
                  <a:gd name="T18" fmla="*/ 45 w 45"/>
                  <a:gd name="T19" fmla="*/ 818 h 1321"/>
                  <a:gd name="T20" fmla="*/ 45 w 45"/>
                  <a:gd name="T21" fmla="*/ 1321 h 1321"/>
                  <a:gd name="T22" fmla="*/ 37 w 45"/>
                  <a:gd name="T23" fmla="*/ 1321 h 1321"/>
                  <a:gd name="T24" fmla="*/ 33 w 45"/>
                  <a:gd name="T25" fmla="*/ 1321 h 1321"/>
                  <a:gd name="T26" fmla="*/ 29 w 45"/>
                  <a:gd name="T27" fmla="*/ 1321 h 1321"/>
                  <a:gd name="T28" fmla="*/ 20 w 45"/>
                  <a:gd name="T29" fmla="*/ 1321 h 1321"/>
                  <a:gd name="T30" fmla="*/ 16 w 45"/>
                  <a:gd name="T31" fmla="*/ 1317 h 1321"/>
                  <a:gd name="T32" fmla="*/ 12 w 45"/>
                  <a:gd name="T33" fmla="*/ 1317 h 1321"/>
                  <a:gd name="T34" fmla="*/ 4 w 45"/>
                  <a:gd name="T35" fmla="*/ 1317 h 1321"/>
                  <a:gd name="T36" fmla="*/ 0 w 45"/>
                  <a:gd name="T37" fmla="*/ 1317 h 1321"/>
                  <a:gd name="T38" fmla="*/ 0 w 45"/>
                  <a:gd name="T39" fmla="*/ 68 h 1321"/>
                  <a:gd name="T40" fmla="*/ 0 w 45"/>
                  <a:gd name="T41" fmla="*/ 52 h 1321"/>
                  <a:gd name="T42" fmla="*/ 45 w 45"/>
                  <a:gd name="T43" fmla="*/ 0 h 1321"/>
                  <a:gd name="T44" fmla="*/ 45 w 45"/>
                  <a:gd name="T45" fmla="*/ 108 h 1321"/>
                  <a:gd name="T46" fmla="*/ 0 w 45"/>
                  <a:gd name="T47" fmla="*/ 6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321">
                    <a:moveTo>
                      <a:pt x="0" y="1317"/>
                    </a:moveTo>
                    <a:lnTo>
                      <a:pt x="0" y="814"/>
                    </a:lnTo>
                    <a:lnTo>
                      <a:pt x="4" y="818"/>
                    </a:lnTo>
                    <a:lnTo>
                      <a:pt x="12" y="818"/>
                    </a:lnTo>
                    <a:lnTo>
                      <a:pt x="16" y="818"/>
                    </a:lnTo>
                    <a:lnTo>
                      <a:pt x="20" y="818"/>
                    </a:lnTo>
                    <a:lnTo>
                      <a:pt x="29" y="818"/>
                    </a:lnTo>
                    <a:lnTo>
                      <a:pt x="33" y="818"/>
                    </a:lnTo>
                    <a:lnTo>
                      <a:pt x="37" y="818"/>
                    </a:lnTo>
                    <a:lnTo>
                      <a:pt x="45" y="818"/>
                    </a:lnTo>
                    <a:lnTo>
                      <a:pt x="45" y="1321"/>
                    </a:lnTo>
                    <a:lnTo>
                      <a:pt x="37" y="1321"/>
                    </a:lnTo>
                    <a:lnTo>
                      <a:pt x="33" y="1321"/>
                    </a:lnTo>
                    <a:lnTo>
                      <a:pt x="29" y="1321"/>
                    </a:lnTo>
                    <a:lnTo>
                      <a:pt x="20" y="1321"/>
                    </a:lnTo>
                    <a:lnTo>
                      <a:pt x="16" y="1317"/>
                    </a:lnTo>
                    <a:lnTo>
                      <a:pt x="12" y="1317"/>
                    </a:lnTo>
                    <a:lnTo>
                      <a:pt x="4" y="1317"/>
                    </a:lnTo>
                    <a:lnTo>
                      <a:pt x="0" y="1317"/>
                    </a:lnTo>
                    <a:close/>
                    <a:moveTo>
                      <a:pt x="0" y="68"/>
                    </a:moveTo>
                    <a:lnTo>
                      <a:pt x="0" y="52"/>
                    </a:lnTo>
                    <a:lnTo>
                      <a:pt x="45" y="0"/>
                    </a:lnTo>
                    <a:lnTo>
                      <a:pt x="45" y="10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7" name="Freeform 49">
                <a:extLst>
                  <a:ext uri="{FF2B5EF4-FFF2-40B4-BE49-F238E27FC236}">
                    <a16:creationId xmlns:a16="http://schemas.microsoft.com/office/drawing/2014/main" id="{6E6C650F-485E-ACC6-B803-1446FD5306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4" y="10268"/>
                <a:ext cx="40" cy="1374"/>
              </a:xfrm>
              <a:custGeom>
                <a:avLst/>
                <a:gdLst>
                  <a:gd name="T0" fmla="*/ 0 w 40"/>
                  <a:gd name="T1" fmla="*/ 1374 h 1374"/>
                  <a:gd name="T2" fmla="*/ 0 w 40"/>
                  <a:gd name="T3" fmla="*/ 871 h 1374"/>
                  <a:gd name="T4" fmla="*/ 0 w 40"/>
                  <a:gd name="T5" fmla="*/ 871 h 1374"/>
                  <a:gd name="T6" fmla="*/ 0 w 40"/>
                  <a:gd name="T7" fmla="*/ 871 h 1374"/>
                  <a:gd name="T8" fmla="*/ 4 w 40"/>
                  <a:gd name="T9" fmla="*/ 871 h 1374"/>
                  <a:gd name="T10" fmla="*/ 4 w 40"/>
                  <a:gd name="T11" fmla="*/ 871 h 1374"/>
                  <a:gd name="T12" fmla="*/ 4 w 40"/>
                  <a:gd name="T13" fmla="*/ 871 h 1374"/>
                  <a:gd name="T14" fmla="*/ 4 w 40"/>
                  <a:gd name="T15" fmla="*/ 871 h 1374"/>
                  <a:gd name="T16" fmla="*/ 8 w 40"/>
                  <a:gd name="T17" fmla="*/ 871 h 1374"/>
                  <a:gd name="T18" fmla="*/ 8 w 40"/>
                  <a:gd name="T19" fmla="*/ 871 h 1374"/>
                  <a:gd name="T20" fmla="*/ 12 w 40"/>
                  <a:gd name="T21" fmla="*/ 871 h 1374"/>
                  <a:gd name="T22" fmla="*/ 16 w 40"/>
                  <a:gd name="T23" fmla="*/ 871 h 1374"/>
                  <a:gd name="T24" fmla="*/ 20 w 40"/>
                  <a:gd name="T25" fmla="*/ 871 h 1374"/>
                  <a:gd name="T26" fmla="*/ 24 w 40"/>
                  <a:gd name="T27" fmla="*/ 871 h 1374"/>
                  <a:gd name="T28" fmla="*/ 28 w 40"/>
                  <a:gd name="T29" fmla="*/ 871 h 1374"/>
                  <a:gd name="T30" fmla="*/ 32 w 40"/>
                  <a:gd name="T31" fmla="*/ 871 h 1374"/>
                  <a:gd name="T32" fmla="*/ 36 w 40"/>
                  <a:gd name="T33" fmla="*/ 871 h 1374"/>
                  <a:gd name="T34" fmla="*/ 40 w 40"/>
                  <a:gd name="T35" fmla="*/ 871 h 1374"/>
                  <a:gd name="T36" fmla="*/ 40 w 40"/>
                  <a:gd name="T37" fmla="*/ 1374 h 1374"/>
                  <a:gd name="T38" fmla="*/ 36 w 40"/>
                  <a:gd name="T39" fmla="*/ 1374 h 1374"/>
                  <a:gd name="T40" fmla="*/ 32 w 40"/>
                  <a:gd name="T41" fmla="*/ 1374 h 1374"/>
                  <a:gd name="T42" fmla="*/ 28 w 40"/>
                  <a:gd name="T43" fmla="*/ 1374 h 1374"/>
                  <a:gd name="T44" fmla="*/ 24 w 40"/>
                  <a:gd name="T45" fmla="*/ 1374 h 1374"/>
                  <a:gd name="T46" fmla="*/ 20 w 40"/>
                  <a:gd name="T47" fmla="*/ 1374 h 1374"/>
                  <a:gd name="T48" fmla="*/ 16 w 40"/>
                  <a:gd name="T49" fmla="*/ 1374 h 1374"/>
                  <a:gd name="T50" fmla="*/ 12 w 40"/>
                  <a:gd name="T51" fmla="*/ 1374 h 1374"/>
                  <a:gd name="T52" fmla="*/ 8 w 40"/>
                  <a:gd name="T53" fmla="*/ 1374 h 1374"/>
                  <a:gd name="T54" fmla="*/ 8 w 40"/>
                  <a:gd name="T55" fmla="*/ 1374 h 1374"/>
                  <a:gd name="T56" fmla="*/ 4 w 40"/>
                  <a:gd name="T57" fmla="*/ 1374 h 1374"/>
                  <a:gd name="T58" fmla="*/ 4 w 40"/>
                  <a:gd name="T59" fmla="*/ 1374 h 1374"/>
                  <a:gd name="T60" fmla="*/ 4 w 40"/>
                  <a:gd name="T61" fmla="*/ 1374 h 1374"/>
                  <a:gd name="T62" fmla="*/ 4 w 40"/>
                  <a:gd name="T63" fmla="*/ 1374 h 1374"/>
                  <a:gd name="T64" fmla="*/ 0 w 40"/>
                  <a:gd name="T65" fmla="*/ 1374 h 1374"/>
                  <a:gd name="T66" fmla="*/ 0 w 40"/>
                  <a:gd name="T67" fmla="*/ 1374 h 1374"/>
                  <a:gd name="T68" fmla="*/ 0 w 40"/>
                  <a:gd name="T69" fmla="*/ 1374 h 1374"/>
                  <a:gd name="T70" fmla="*/ 0 w 40"/>
                  <a:gd name="T71" fmla="*/ 161 h 1374"/>
                  <a:gd name="T72" fmla="*/ 0 w 40"/>
                  <a:gd name="T73" fmla="*/ 53 h 1374"/>
                  <a:gd name="T74" fmla="*/ 40 w 40"/>
                  <a:gd name="T75" fmla="*/ 0 h 1374"/>
                  <a:gd name="T76" fmla="*/ 40 w 40"/>
                  <a:gd name="T77" fmla="*/ 202 h 1374"/>
                  <a:gd name="T78" fmla="*/ 0 w 40"/>
                  <a:gd name="T79" fmla="*/ 161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0" h="1374">
                    <a:moveTo>
                      <a:pt x="0" y="1374"/>
                    </a:moveTo>
                    <a:lnTo>
                      <a:pt x="0" y="871"/>
                    </a:lnTo>
                    <a:lnTo>
                      <a:pt x="0" y="871"/>
                    </a:lnTo>
                    <a:lnTo>
                      <a:pt x="0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8" y="871"/>
                    </a:lnTo>
                    <a:lnTo>
                      <a:pt x="8" y="871"/>
                    </a:lnTo>
                    <a:lnTo>
                      <a:pt x="12" y="871"/>
                    </a:lnTo>
                    <a:lnTo>
                      <a:pt x="16" y="871"/>
                    </a:lnTo>
                    <a:lnTo>
                      <a:pt x="20" y="871"/>
                    </a:lnTo>
                    <a:lnTo>
                      <a:pt x="24" y="871"/>
                    </a:lnTo>
                    <a:lnTo>
                      <a:pt x="28" y="871"/>
                    </a:lnTo>
                    <a:lnTo>
                      <a:pt x="32" y="871"/>
                    </a:lnTo>
                    <a:lnTo>
                      <a:pt x="36" y="871"/>
                    </a:lnTo>
                    <a:lnTo>
                      <a:pt x="40" y="871"/>
                    </a:lnTo>
                    <a:lnTo>
                      <a:pt x="40" y="1374"/>
                    </a:lnTo>
                    <a:lnTo>
                      <a:pt x="36" y="1374"/>
                    </a:lnTo>
                    <a:lnTo>
                      <a:pt x="32" y="1374"/>
                    </a:lnTo>
                    <a:lnTo>
                      <a:pt x="28" y="1374"/>
                    </a:lnTo>
                    <a:lnTo>
                      <a:pt x="24" y="1374"/>
                    </a:lnTo>
                    <a:lnTo>
                      <a:pt x="20" y="1374"/>
                    </a:lnTo>
                    <a:lnTo>
                      <a:pt x="16" y="1374"/>
                    </a:lnTo>
                    <a:lnTo>
                      <a:pt x="12" y="1374"/>
                    </a:lnTo>
                    <a:lnTo>
                      <a:pt x="8" y="1374"/>
                    </a:lnTo>
                    <a:lnTo>
                      <a:pt x="8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0" y="1374"/>
                    </a:lnTo>
                    <a:lnTo>
                      <a:pt x="0" y="1374"/>
                    </a:lnTo>
                    <a:lnTo>
                      <a:pt x="0" y="1374"/>
                    </a:lnTo>
                    <a:close/>
                    <a:moveTo>
                      <a:pt x="0" y="161"/>
                    </a:moveTo>
                    <a:lnTo>
                      <a:pt x="0" y="53"/>
                    </a:lnTo>
                    <a:lnTo>
                      <a:pt x="40" y="0"/>
                    </a:lnTo>
                    <a:lnTo>
                      <a:pt x="40" y="202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8" name="Freeform 50">
                <a:extLst>
                  <a:ext uri="{FF2B5EF4-FFF2-40B4-BE49-F238E27FC236}">
                    <a16:creationId xmlns:a16="http://schemas.microsoft.com/office/drawing/2014/main" id="{ADFF7DD9-2B6C-BCAA-F684-938A945AD1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4" y="10216"/>
                <a:ext cx="44" cy="1426"/>
              </a:xfrm>
              <a:custGeom>
                <a:avLst/>
                <a:gdLst>
                  <a:gd name="T0" fmla="*/ 0 w 44"/>
                  <a:gd name="T1" fmla="*/ 1426 h 1426"/>
                  <a:gd name="T2" fmla="*/ 0 w 44"/>
                  <a:gd name="T3" fmla="*/ 923 h 1426"/>
                  <a:gd name="T4" fmla="*/ 8 w 44"/>
                  <a:gd name="T5" fmla="*/ 923 h 1426"/>
                  <a:gd name="T6" fmla="*/ 12 w 44"/>
                  <a:gd name="T7" fmla="*/ 923 h 1426"/>
                  <a:gd name="T8" fmla="*/ 16 w 44"/>
                  <a:gd name="T9" fmla="*/ 923 h 1426"/>
                  <a:gd name="T10" fmla="*/ 24 w 44"/>
                  <a:gd name="T11" fmla="*/ 919 h 1426"/>
                  <a:gd name="T12" fmla="*/ 28 w 44"/>
                  <a:gd name="T13" fmla="*/ 919 h 1426"/>
                  <a:gd name="T14" fmla="*/ 32 w 44"/>
                  <a:gd name="T15" fmla="*/ 919 h 1426"/>
                  <a:gd name="T16" fmla="*/ 40 w 44"/>
                  <a:gd name="T17" fmla="*/ 919 h 1426"/>
                  <a:gd name="T18" fmla="*/ 44 w 44"/>
                  <a:gd name="T19" fmla="*/ 919 h 1426"/>
                  <a:gd name="T20" fmla="*/ 44 w 44"/>
                  <a:gd name="T21" fmla="*/ 1422 h 1426"/>
                  <a:gd name="T22" fmla="*/ 40 w 44"/>
                  <a:gd name="T23" fmla="*/ 1422 h 1426"/>
                  <a:gd name="T24" fmla="*/ 32 w 44"/>
                  <a:gd name="T25" fmla="*/ 1422 h 1426"/>
                  <a:gd name="T26" fmla="*/ 28 w 44"/>
                  <a:gd name="T27" fmla="*/ 1422 h 1426"/>
                  <a:gd name="T28" fmla="*/ 24 w 44"/>
                  <a:gd name="T29" fmla="*/ 1422 h 1426"/>
                  <a:gd name="T30" fmla="*/ 16 w 44"/>
                  <a:gd name="T31" fmla="*/ 1422 h 1426"/>
                  <a:gd name="T32" fmla="*/ 12 w 44"/>
                  <a:gd name="T33" fmla="*/ 1422 h 1426"/>
                  <a:gd name="T34" fmla="*/ 8 w 44"/>
                  <a:gd name="T35" fmla="*/ 1422 h 1426"/>
                  <a:gd name="T36" fmla="*/ 0 w 44"/>
                  <a:gd name="T37" fmla="*/ 1426 h 1426"/>
                  <a:gd name="T38" fmla="*/ 0 w 44"/>
                  <a:gd name="T39" fmla="*/ 254 h 1426"/>
                  <a:gd name="T40" fmla="*/ 0 w 44"/>
                  <a:gd name="T41" fmla="*/ 52 h 1426"/>
                  <a:gd name="T42" fmla="*/ 44 w 44"/>
                  <a:gd name="T43" fmla="*/ 0 h 1426"/>
                  <a:gd name="T44" fmla="*/ 44 w 44"/>
                  <a:gd name="T45" fmla="*/ 294 h 1426"/>
                  <a:gd name="T46" fmla="*/ 0 w 44"/>
                  <a:gd name="T47" fmla="*/ 254 h 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426">
                    <a:moveTo>
                      <a:pt x="0" y="1426"/>
                    </a:moveTo>
                    <a:lnTo>
                      <a:pt x="0" y="923"/>
                    </a:lnTo>
                    <a:lnTo>
                      <a:pt x="8" y="923"/>
                    </a:lnTo>
                    <a:lnTo>
                      <a:pt x="12" y="923"/>
                    </a:lnTo>
                    <a:lnTo>
                      <a:pt x="16" y="923"/>
                    </a:lnTo>
                    <a:lnTo>
                      <a:pt x="24" y="919"/>
                    </a:lnTo>
                    <a:lnTo>
                      <a:pt x="28" y="919"/>
                    </a:lnTo>
                    <a:lnTo>
                      <a:pt x="32" y="919"/>
                    </a:lnTo>
                    <a:lnTo>
                      <a:pt x="40" y="919"/>
                    </a:lnTo>
                    <a:lnTo>
                      <a:pt x="44" y="919"/>
                    </a:lnTo>
                    <a:lnTo>
                      <a:pt x="44" y="1422"/>
                    </a:lnTo>
                    <a:lnTo>
                      <a:pt x="40" y="1422"/>
                    </a:lnTo>
                    <a:lnTo>
                      <a:pt x="32" y="1422"/>
                    </a:lnTo>
                    <a:lnTo>
                      <a:pt x="28" y="1422"/>
                    </a:lnTo>
                    <a:lnTo>
                      <a:pt x="24" y="1422"/>
                    </a:lnTo>
                    <a:lnTo>
                      <a:pt x="16" y="1422"/>
                    </a:lnTo>
                    <a:lnTo>
                      <a:pt x="12" y="1422"/>
                    </a:lnTo>
                    <a:lnTo>
                      <a:pt x="8" y="1422"/>
                    </a:lnTo>
                    <a:lnTo>
                      <a:pt x="0" y="1426"/>
                    </a:lnTo>
                    <a:close/>
                    <a:moveTo>
                      <a:pt x="0" y="254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294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9" name="Freeform 51">
                <a:extLst>
                  <a:ext uri="{FF2B5EF4-FFF2-40B4-BE49-F238E27FC236}">
                    <a16:creationId xmlns:a16="http://schemas.microsoft.com/office/drawing/2014/main" id="{63D42AC4-4859-50D3-E33D-9EF27DAB0E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78" y="10163"/>
                <a:ext cx="45" cy="1475"/>
              </a:xfrm>
              <a:custGeom>
                <a:avLst/>
                <a:gdLst>
                  <a:gd name="T0" fmla="*/ 0 w 45"/>
                  <a:gd name="T1" fmla="*/ 1475 h 1475"/>
                  <a:gd name="T2" fmla="*/ 0 w 45"/>
                  <a:gd name="T3" fmla="*/ 972 h 1475"/>
                  <a:gd name="T4" fmla="*/ 4 w 45"/>
                  <a:gd name="T5" fmla="*/ 972 h 1475"/>
                  <a:gd name="T6" fmla="*/ 12 w 45"/>
                  <a:gd name="T7" fmla="*/ 967 h 1475"/>
                  <a:gd name="T8" fmla="*/ 16 w 45"/>
                  <a:gd name="T9" fmla="*/ 967 h 1475"/>
                  <a:gd name="T10" fmla="*/ 20 w 45"/>
                  <a:gd name="T11" fmla="*/ 967 h 1475"/>
                  <a:gd name="T12" fmla="*/ 28 w 45"/>
                  <a:gd name="T13" fmla="*/ 967 h 1475"/>
                  <a:gd name="T14" fmla="*/ 33 w 45"/>
                  <a:gd name="T15" fmla="*/ 967 h 1475"/>
                  <a:gd name="T16" fmla="*/ 37 w 45"/>
                  <a:gd name="T17" fmla="*/ 963 h 1475"/>
                  <a:gd name="T18" fmla="*/ 45 w 45"/>
                  <a:gd name="T19" fmla="*/ 963 h 1475"/>
                  <a:gd name="T20" fmla="*/ 45 w 45"/>
                  <a:gd name="T21" fmla="*/ 1471 h 1475"/>
                  <a:gd name="T22" fmla="*/ 37 w 45"/>
                  <a:gd name="T23" fmla="*/ 1471 h 1475"/>
                  <a:gd name="T24" fmla="*/ 33 w 45"/>
                  <a:gd name="T25" fmla="*/ 1471 h 1475"/>
                  <a:gd name="T26" fmla="*/ 28 w 45"/>
                  <a:gd name="T27" fmla="*/ 1471 h 1475"/>
                  <a:gd name="T28" fmla="*/ 20 w 45"/>
                  <a:gd name="T29" fmla="*/ 1475 h 1475"/>
                  <a:gd name="T30" fmla="*/ 16 w 45"/>
                  <a:gd name="T31" fmla="*/ 1475 h 1475"/>
                  <a:gd name="T32" fmla="*/ 12 w 45"/>
                  <a:gd name="T33" fmla="*/ 1475 h 1475"/>
                  <a:gd name="T34" fmla="*/ 4 w 45"/>
                  <a:gd name="T35" fmla="*/ 1475 h 1475"/>
                  <a:gd name="T36" fmla="*/ 0 w 45"/>
                  <a:gd name="T37" fmla="*/ 1475 h 1475"/>
                  <a:gd name="T38" fmla="*/ 0 w 45"/>
                  <a:gd name="T39" fmla="*/ 347 h 1475"/>
                  <a:gd name="T40" fmla="*/ 0 w 45"/>
                  <a:gd name="T41" fmla="*/ 53 h 1475"/>
                  <a:gd name="T42" fmla="*/ 45 w 45"/>
                  <a:gd name="T43" fmla="*/ 0 h 1475"/>
                  <a:gd name="T44" fmla="*/ 45 w 45"/>
                  <a:gd name="T45" fmla="*/ 391 h 1475"/>
                  <a:gd name="T46" fmla="*/ 0 w 45"/>
                  <a:gd name="T47" fmla="*/ 347 h 1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5">
                    <a:moveTo>
                      <a:pt x="0" y="1475"/>
                    </a:moveTo>
                    <a:lnTo>
                      <a:pt x="0" y="972"/>
                    </a:lnTo>
                    <a:lnTo>
                      <a:pt x="4" y="972"/>
                    </a:lnTo>
                    <a:lnTo>
                      <a:pt x="12" y="967"/>
                    </a:lnTo>
                    <a:lnTo>
                      <a:pt x="16" y="967"/>
                    </a:lnTo>
                    <a:lnTo>
                      <a:pt x="20" y="967"/>
                    </a:lnTo>
                    <a:lnTo>
                      <a:pt x="28" y="967"/>
                    </a:lnTo>
                    <a:lnTo>
                      <a:pt x="33" y="967"/>
                    </a:lnTo>
                    <a:lnTo>
                      <a:pt x="37" y="963"/>
                    </a:lnTo>
                    <a:lnTo>
                      <a:pt x="45" y="963"/>
                    </a:lnTo>
                    <a:lnTo>
                      <a:pt x="45" y="1471"/>
                    </a:lnTo>
                    <a:lnTo>
                      <a:pt x="37" y="1471"/>
                    </a:lnTo>
                    <a:lnTo>
                      <a:pt x="33" y="1471"/>
                    </a:lnTo>
                    <a:lnTo>
                      <a:pt x="28" y="1471"/>
                    </a:lnTo>
                    <a:lnTo>
                      <a:pt x="20" y="1475"/>
                    </a:lnTo>
                    <a:lnTo>
                      <a:pt x="16" y="1475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5"/>
                    </a:lnTo>
                    <a:close/>
                    <a:moveTo>
                      <a:pt x="0" y="347"/>
                    </a:moveTo>
                    <a:lnTo>
                      <a:pt x="0" y="53"/>
                    </a:lnTo>
                    <a:lnTo>
                      <a:pt x="45" y="0"/>
                    </a:lnTo>
                    <a:lnTo>
                      <a:pt x="45" y="391"/>
                    </a:lnTo>
                    <a:lnTo>
                      <a:pt x="0" y="347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0" name="Freeform 52">
                <a:extLst>
                  <a:ext uri="{FF2B5EF4-FFF2-40B4-BE49-F238E27FC236}">
                    <a16:creationId xmlns:a16="http://schemas.microsoft.com/office/drawing/2014/main" id="{759CC513-C60E-DB55-793F-80FF94C8C3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23" y="10111"/>
                <a:ext cx="40" cy="1523"/>
              </a:xfrm>
              <a:custGeom>
                <a:avLst/>
                <a:gdLst>
                  <a:gd name="T0" fmla="*/ 0 w 40"/>
                  <a:gd name="T1" fmla="*/ 1523 h 1523"/>
                  <a:gd name="T2" fmla="*/ 0 w 40"/>
                  <a:gd name="T3" fmla="*/ 1015 h 1523"/>
                  <a:gd name="T4" fmla="*/ 4 w 40"/>
                  <a:gd name="T5" fmla="*/ 1015 h 1523"/>
                  <a:gd name="T6" fmla="*/ 8 w 40"/>
                  <a:gd name="T7" fmla="*/ 1011 h 1523"/>
                  <a:gd name="T8" fmla="*/ 16 w 40"/>
                  <a:gd name="T9" fmla="*/ 1011 h 1523"/>
                  <a:gd name="T10" fmla="*/ 20 w 40"/>
                  <a:gd name="T11" fmla="*/ 1011 h 1523"/>
                  <a:gd name="T12" fmla="*/ 24 w 40"/>
                  <a:gd name="T13" fmla="*/ 1007 h 1523"/>
                  <a:gd name="T14" fmla="*/ 32 w 40"/>
                  <a:gd name="T15" fmla="*/ 1007 h 1523"/>
                  <a:gd name="T16" fmla="*/ 36 w 40"/>
                  <a:gd name="T17" fmla="*/ 1007 h 1523"/>
                  <a:gd name="T18" fmla="*/ 40 w 40"/>
                  <a:gd name="T19" fmla="*/ 1003 h 1523"/>
                  <a:gd name="T20" fmla="*/ 40 w 40"/>
                  <a:gd name="T21" fmla="*/ 1519 h 1523"/>
                  <a:gd name="T22" fmla="*/ 36 w 40"/>
                  <a:gd name="T23" fmla="*/ 1519 h 1523"/>
                  <a:gd name="T24" fmla="*/ 32 w 40"/>
                  <a:gd name="T25" fmla="*/ 1519 h 1523"/>
                  <a:gd name="T26" fmla="*/ 24 w 40"/>
                  <a:gd name="T27" fmla="*/ 1519 h 1523"/>
                  <a:gd name="T28" fmla="*/ 20 w 40"/>
                  <a:gd name="T29" fmla="*/ 1519 h 1523"/>
                  <a:gd name="T30" fmla="*/ 16 w 40"/>
                  <a:gd name="T31" fmla="*/ 1523 h 1523"/>
                  <a:gd name="T32" fmla="*/ 8 w 40"/>
                  <a:gd name="T33" fmla="*/ 1523 h 1523"/>
                  <a:gd name="T34" fmla="*/ 4 w 40"/>
                  <a:gd name="T35" fmla="*/ 1523 h 1523"/>
                  <a:gd name="T36" fmla="*/ 0 w 40"/>
                  <a:gd name="T37" fmla="*/ 1523 h 1523"/>
                  <a:gd name="T38" fmla="*/ 0 w 40"/>
                  <a:gd name="T39" fmla="*/ 443 h 1523"/>
                  <a:gd name="T40" fmla="*/ 0 w 40"/>
                  <a:gd name="T41" fmla="*/ 52 h 1523"/>
                  <a:gd name="T42" fmla="*/ 40 w 40"/>
                  <a:gd name="T43" fmla="*/ 0 h 1523"/>
                  <a:gd name="T44" fmla="*/ 40 w 40"/>
                  <a:gd name="T45" fmla="*/ 484 h 1523"/>
                  <a:gd name="T46" fmla="*/ 0 w 40"/>
                  <a:gd name="T47" fmla="*/ 443 h 1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23">
                    <a:moveTo>
                      <a:pt x="0" y="1523"/>
                    </a:moveTo>
                    <a:lnTo>
                      <a:pt x="0" y="1015"/>
                    </a:lnTo>
                    <a:lnTo>
                      <a:pt x="4" y="1015"/>
                    </a:lnTo>
                    <a:lnTo>
                      <a:pt x="8" y="1011"/>
                    </a:lnTo>
                    <a:lnTo>
                      <a:pt x="16" y="1011"/>
                    </a:lnTo>
                    <a:lnTo>
                      <a:pt x="20" y="1011"/>
                    </a:lnTo>
                    <a:lnTo>
                      <a:pt x="24" y="1007"/>
                    </a:lnTo>
                    <a:lnTo>
                      <a:pt x="32" y="1007"/>
                    </a:lnTo>
                    <a:lnTo>
                      <a:pt x="36" y="1007"/>
                    </a:lnTo>
                    <a:lnTo>
                      <a:pt x="40" y="1003"/>
                    </a:lnTo>
                    <a:lnTo>
                      <a:pt x="40" y="1519"/>
                    </a:lnTo>
                    <a:lnTo>
                      <a:pt x="36" y="1519"/>
                    </a:lnTo>
                    <a:lnTo>
                      <a:pt x="32" y="1519"/>
                    </a:lnTo>
                    <a:lnTo>
                      <a:pt x="24" y="1519"/>
                    </a:lnTo>
                    <a:lnTo>
                      <a:pt x="20" y="1519"/>
                    </a:lnTo>
                    <a:lnTo>
                      <a:pt x="16" y="1523"/>
                    </a:lnTo>
                    <a:lnTo>
                      <a:pt x="8" y="1523"/>
                    </a:lnTo>
                    <a:lnTo>
                      <a:pt x="4" y="1523"/>
                    </a:lnTo>
                    <a:lnTo>
                      <a:pt x="0" y="1523"/>
                    </a:lnTo>
                    <a:close/>
                    <a:moveTo>
                      <a:pt x="0" y="443"/>
                    </a:moveTo>
                    <a:lnTo>
                      <a:pt x="0" y="52"/>
                    </a:lnTo>
                    <a:lnTo>
                      <a:pt x="40" y="0"/>
                    </a:lnTo>
                    <a:lnTo>
                      <a:pt x="40" y="484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1" name="Freeform 53">
                <a:extLst>
                  <a:ext uri="{FF2B5EF4-FFF2-40B4-BE49-F238E27FC236}">
                    <a16:creationId xmlns:a16="http://schemas.microsoft.com/office/drawing/2014/main" id="{A4BDE197-2089-94B1-397C-26C3D57067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63" y="10059"/>
                <a:ext cx="44" cy="1571"/>
              </a:xfrm>
              <a:custGeom>
                <a:avLst/>
                <a:gdLst>
                  <a:gd name="T0" fmla="*/ 0 w 44"/>
                  <a:gd name="T1" fmla="*/ 1571 h 1571"/>
                  <a:gd name="T2" fmla="*/ 0 w 44"/>
                  <a:gd name="T3" fmla="*/ 1055 h 1571"/>
                  <a:gd name="T4" fmla="*/ 8 w 44"/>
                  <a:gd name="T5" fmla="*/ 1055 h 1571"/>
                  <a:gd name="T6" fmla="*/ 12 w 44"/>
                  <a:gd name="T7" fmla="*/ 1051 h 1571"/>
                  <a:gd name="T8" fmla="*/ 16 w 44"/>
                  <a:gd name="T9" fmla="*/ 1051 h 1571"/>
                  <a:gd name="T10" fmla="*/ 24 w 44"/>
                  <a:gd name="T11" fmla="*/ 1051 h 1571"/>
                  <a:gd name="T12" fmla="*/ 28 w 44"/>
                  <a:gd name="T13" fmla="*/ 1047 h 1571"/>
                  <a:gd name="T14" fmla="*/ 32 w 44"/>
                  <a:gd name="T15" fmla="*/ 1047 h 1571"/>
                  <a:gd name="T16" fmla="*/ 40 w 44"/>
                  <a:gd name="T17" fmla="*/ 1043 h 1571"/>
                  <a:gd name="T18" fmla="*/ 44 w 44"/>
                  <a:gd name="T19" fmla="*/ 1043 h 1571"/>
                  <a:gd name="T20" fmla="*/ 44 w 44"/>
                  <a:gd name="T21" fmla="*/ 1563 h 1571"/>
                  <a:gd name="T22" fmla="*/ 40 w 44"/>
                  <a:gd name="T23" fmla="*/ 1563 h 1571"/>
                  <a:gd name="T24" fmla="*/ 32 w 44"/>
                  <a:gd name="T25" fmla="*/ 1563 h 1571"/>
                  <a:gd name="T26" fmla="*/ 28 w 44"/>
                  <a:gd name="T27" fmla="*/ 1567 h 1571"/>
                  <a:gd name="T28" fmla="*/ 24 w 44"/>
                  <a:gd name="T29" fmla="*/ 1567 h 1571"/>
                  <a:gd name="T30" fmla="*/ 16 w 44"/>
                  <a:gd name="T31" fmla="*/ 1567 h 1571"/>
                  <a:gd name="T32" fmla="*/ 12 w 44"/>
                  <a:gd name="T33" fmla="*/ 1567 h 1571"/>
                  <a:gd name="T34" fmla="*/ 8 w 44"/>
                  <a:gd name="T35" fmla="*/ 1567 h 1571"/>
                  <a:gd name="T36" fmla="*/ 0 w 44"/>
                  <a:gd name="T37" fmla="*/ 1571 h 1571"/>
                  <a:gd name="T38" fmla="*/ 0 w 44"/>
                  <a:gd name="T39" fmla="*/ 536 h 1571"/>
                  <a:gd name="T40" fmla="*/ 0 w 44"/>
                  <a:gd name="T41" fmla="*/ 52 h 1571"/>
                  <a:gd name="T42" fmla="*/ 44 w 44"/>
                  <a:gd name="T43" fmla="*/ 0 h 1571"/>
                  <a:gd name="T44" fmla="*/ 44 w 44"/>
                  <a:gd name="T45" fmla="*/ 576 h 1571"/>
                  <a:gd name="T46" fmla="*/ 0 w 44"/>
                  <a:gd name="T47" fmla="*/ 536 h 1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71">
                    <a:moveTo>
                      <a:pt x="0" y="1571"/>
                    </a:moveTo>
                    <a:lnTo>
                      <a:pt x="0" y="1055"/>
                    </a:lnTo>
                    <a:lnTo>
                      <a:pt x="8" y="1055"/>
                    </a:lnTo>
                    <a:lnTo>
                      <a:pt x="12" y="1051"/>
                    </a:lnTo>
                    <a:lnTo>
                      <a:pt x="16" y="1051"/>
                    </a:lnTo>
                    <a:lnTo>
                      <a:pt x="24" y="1051"/>
                    </a:lnTo>
                    <a:lnTo>
                      <a:pt x="28" y="1047"/>
                    </a:lnTo>
                    <a:lnTo>
                      <a:pt x="32" y="1047"/>
                    </a:lnTo>
                    <a:lnTo>
                      <a:pt x="40" y="1043"/>
                    </a:lnTo>
                    <a:lnTo>
                      <a:pt x="44" y="1043"/>
                    </a:lnTo>
                    <a:lnTo>
                      <a:pt x="44" y="1563"/>
                    </a:lnTo>
                    <a:lnTo>
                      <a:pt x="40" y="1563"/>
                    </a:lnTo>
                    <a:lnTo>
                      <a:pt x="32" y="1563"/>
                    </a:lnTo>
                    <a:lnTo>
                      <a:pt x="28" y="1567"/>
                    </a:lnTo>
                    <a:lnTo>
                      <a:pt x="24" y="1567"/>
                    </a:lnTo>
                    <a:lnTo>
                      <a:pt x="16" y="1567"/>
                    </a:lnTo>
                    <a:lnTo>
                      <a:pt x="12" y="1567"/>
                    </a:lnTo>
                    <a:lnTo>
                      <a:pt x="8" y="1567"/>
                    </a:lnTo>
                    <a:lnTo>
                      <a:pt x="0" y="1571"/>
                    </a:lnTo>
                    <a:close/>
                    <a:moveTo>
                      <a:pt x="0" y="536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57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2" name="Freeform 54">
                <a:extLst>
                  <a:ext uri="{FF2B5EF4-FFF2-40B4-BE49-F238E27FC236}">
                    <a16:creationId xmlns:a16="http://schemas.microsoft.com/office/drawing/2014/main" id="{B4B0A682-6E85-3045-406A-C77570DE58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07" y="10022"/>
                <a:ext cx="45" cy="1600"/>
              </a:xfrm>
              <a:custGeom>
                <a:avLst/>
                <a:gdLst>
                  <a:gd name="T0" fmla="*/ 0 w 45"/>
                  <a:gd name="T1" fmla="*/ 1600 h 1600"/>
                  <a:gd name="T2" fmla="*/ 0 w 45"/>
                  <a:gd name="T3" fmla="*/ 1080 h 1600"/>
                  <a:gd name="T4" fmla="*/ 4 w 45"/>
                  <a:gd name="T5" fmla="*/ 1076 h 1600"/>
                  <a:gd name="T6" fmla="*/ 12 w 45"/>
                  <a:gd name="T7" fmla="*/ 1076 h 1600"/>
                  <a:gd name="T8" fmla="*/ 16 w 45"/>
                  <a:gd name="T9" fmla="*/ 1072 h 1600"/>
                  <a:gd name="T10" fmla="*/ 20 w 45"/>
                  <a:gd name="T11" fmla="*/ 1072 h 1600"/>
                  <a:gd name="T12" fmla="*/ 28 w 45"/>
                  <a:gd name="T13" fmla="*/ 1068 h 1600"/>
                  <a:gd name="T14" fmla="*/ 32 w 45"/>
                  <a:gd name="T15" fmla="*/ 1064 h 1600"/>
                  <a:gd name="T16" fmla="*/ 37 w 45"/>
                  <a:gd name="T17" fmla="*/ 1064 h 1600"/>
                  <a:gd name="T18" fmla="*/ 45 w 45"/>
                  <a:gd name="T19" fmla="*/ 1060 h 1600"/>
                  <a:gd name="T20" fmla="*/ 45 w 45"/>
                  <a:gd name="T21" fmla="*/ 1592 h 1600"/>
                  <a:gd name="T22" fmla="*/ 37 w 45"/>
                  <a:gd name="T23" fmla="*/ 1592 h 1600"/>
                  <a:gd name="T24" fmla="*/ 32 w 45"/>
                  <a:gd name="T25" fmla="*/ 1592 h 1600"/>
                  <a:gd name="T26" fmla="*/ 28 w 45"/>
                  <a:gd name="T27" fmla="*/ 1592 h 1600"/>
                  <a:gd name="T28" fmla="*/ 20 w 45"/>
                  <a:gd name="T29" fmla="*/ 1596 h 1600"/>
                  <a:gd name="T30" fmla="*/ 16 w 45"/>
                  <a:gd name="T31" fmla="*/ 1596 h 1600"/>
                  <a:gd name="T32" fmla="*/ 12 w 45"/>
                  <a:gd name="T33" fmla="*/ 1596 h 1600"/>
                  <a:gd name="T34" fmla="*/ 4 w 45"/>
                  <a:gd name="T35" fmla="*/ 1600 h 1600"/>
                  <a:gd name="T36" fmla="*/ 0 w 45"/>
                  <a:gd name="T37" fmla="*/ 1600 h 1600"/>
                  <a:gd name="T38" fmla="*/ 0 w 45"/>
                  <a:gd name="T39" fmla="*/ 613 h 1600"/>
                  <a:gd name="T40" fmla="*/ 0 w 45"/>
                  <a:gd name="T41" fmla="*/ 37 h 1600"/>
                  <a:gd name="T42" fmla="*/ 32 w 45"/>
                  <a:gd name="T43" fmla="*/ 0 h 1600"/>
                  <a:gd name="T44" fmla="*/ 45 w 45"/>
                  <a:gd name="T45" fmla="*/ 13 h 1600"/>
                  <a:gd name="T46" fmla="*/ 45 w 45"/>
                  <a:gd name="T47" fmla="*/ 653 h 1600"/>
                  <a:gd name="T48" fmla="*/ 0 w 45"/>
                  <a:gd name="T49" fmla="*/ 613 h 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1600">
                    <a:moveTo>
                      <a:pt x="0" y="1600"/>
                    </a:moveTo>
                    <a:lnTo>
                      <a:pt x="0" y="1080"/>
                    </a:lnTo>
                    <a:lnTo>
                      <a:pt x="4" y="1076"/>
                    </a:lnTo>
                    <a:lnTo>
                      <a:pt x="12" y="1076"/>
                    </a:lnTo>
                    <a:lnTo>
                      <a:pt x="16" y="1072"/>
                    </a:lnTo>
                    <a:lnTo>
                      <a:pt x="20" y="1072"/>
                    </a:lnTo>
                    <a:lnTo>
                      <a:pt x="28" y="1068"/>
                    </a:lnTo>
                    <a:lnTo>
                      <a:pt x="32" y="1064"/>
                    </a:lnTo>
                    <a:lnTo>
                      <a:pt x="37" y="1064"/>
                    </a:lnTo>
                    <a:lnTo>
                      <a:pt x="45" y="1060"/>
                    </a:lnTo>
                    <a:lnTo>
                      <a:pt x="45" y="1592"/>
                    </a:lnTo>
                    <a:lnTo>
                      <a:pt x="37" y="1592"/>
                    </a:lnTo>
                    <a:lnTo>
                      <a:pt x="32" y="1592"/>
                    </a:lnTo>
                    <a:lnTo>
                      <a:pt x="28" y="1592"/>
                    </a:lnTo>
                    <a:lnTo>
                      <a:pt x="20" y="1596"/>
                    </a:lnTo>
                    <a:lnTo>
                      <a:pt x="16" y="1596"/>
                    </a:lnTo>
                    <a:lnTo>
                      <a:pt x="12" y="1596"/>
                    </a:lnTo>
                    <a:lnTo>
                      <a:pt x="4" y="1600"/>
                    </a:lnTo>
                    <a:lnTo>
                      <a:pt x="0" y="1600"/>
                    </a:lnTo>
                    <a:close/>
                    <a:moveTo>
                      <a:pt x="0" y="613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45" y="13"/>
                    </a:lnTo>
                    <a:lnTo>
                      <a:pt x="45" y="653"/>
                    </a:lnTo>
                    <a:lnTo>
                      <a:pt x="0" y="613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3" name="Freeform 55">
                <a:extLst>
                  <a:ext uri="{FF2B5EF4-FFF2-40B4-BE49-F238E27FC236}">
                    <a16:creationId xmlns:a16="http://schemas.microsoft.com/office/drawing/2014/main" id="{4B5CF226-19BD-8830-6769-98917246D8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52" y="10035"/>
                <a:ext cx="40" cy="1579"/>
              </a:xfrm>
              <a:custGeom>
                <a:avLst/>
                <a:gdLst>
                  <a:gd name="T0" fmla="*/ 0 w 40"/>
                  <a:gd name="T1" fmla="*/ 1579 h 1579"/>
                  <a:gd name="T2" fmla="*/ 0 w 40"/>
                  <a:gd name="T3" fmla="*/ 1047 h 1579"/>
                  <a:gd name="T4" fmla="*/ 4 w 40"/>
                  <a:gd name="T5" fmla="*/ 1043 h 1579"/>
                  <a:gd name="T6" fmla="*/ 8 w 40"/>
                  <a:gd name="T7" fmla="*/ 1043 h 1579"/>
                  <a:gd name="T8" fmla="*/ 16 w 40"/>
                  <a:gd name="T9" fmla="*/ 1039 h 1579"/>
                  <a:gd name="T10" fmla="*/ 20 w 40"/>
                  <a:gd name="T11" fmla="*/ 1035 h 1579"/>
                  <a:gd name="T12" fmla="*/ 24 w 40"/>
                  <a:gd name="T13" fmla="*/ 1035 h 1579"/>
                  <a:gd name="T14" fmla="*/ 32 w 40"/>
                  <a:gd name="T15" fmla="*/ 1031 h 1579"/>
                  <a:gd name="T16" fmla="*/ 36 w 40"/>
                  <a:gd name="T17" fmla="*/ 1027 h 1579"/>
                  <a:gd name="T18" fmla="*/ 40 w 40"/>
                  <a:gd name="T19" fmla="*/ 1023 h 1579"/>
                  <a:gd name="T20" fmla="*/ 40 w 40"/>
                  <a:gd name="T21" fmla="*/ 1567 h 1579"/>
                  <a:gd name="T22" fmla="*/ 36 w 40"/>
                  <a:gd name="T23" fmla="*/ 1567 h 1579"/>
                  <a:gd name="T24" fmla="*/ 32 w 40"/>
                  <a:gd name="T25" fmla="*/ 1567 h 1579"/>
                  <a:gd name="T26" fmla="*/ 24 w 40"/>
                  <a:gd name="T27" fmla="*/ 1571 h 1579"/>
                  <a:gd name="T28" fmla="*/ 20 w 40"/>
                  <a:gd name="T29" fmla="*/ 1571 h 1579"/>
                  <a:gd name="T30" fmla="*/ 16 w 40"/>
                  <a:gd name="T31" fmla="*/ 1575 h 1579"/>
                  <a:gd name="T32" fmla="*/ 8 w 40"/>
                  <a:gd name="T33" fmla="*/ 1575 h 1579"/>
                  <a:gd name="T34" fmla="*/ 4 w 40"/>
                  <a:gd name="T35" fmla="*/ 1575 h 1579"/>
                  <a:gd name="T36" fmla="*/ 0 w 40"/>
                  <a:gd name="T37" fmla="*/ 1579 h 1579"/>
                  <a:gd name="T38" fmla="*/ 0 w 40"/>
                  <a:gd name="T39" fmla="*/ 640 h 1579"/>
                  <a:gd name="T40" fmla="*/ 0 w 40"/>
                  <a:gd name="T41" fmla="*/ 0 h 1579"/>
                  <a:gd name="T42" fmla="*/ 40 w 40"/>
                  <a:gd name="T43" fmla="*/ 40 h 1579"/>
                  <a:gd name="T44" fmla="*/ 40 w 40"/>
                  <a:gd name="T45" fmla="*/ 680 h 1579"/>
                  <a:gd name="T46" fmla="*/ 0 w 40"/>
                  <a:gd name="T47" fmla="*/ 640 h 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79">
                    <a:moveTo>
                      <a:pt x="0" y="1579"/>
                    </a:moveTo>
                    <a:lnTo>
                      <a:pt x="0" y="1047"/>
                    </a:lnTo>
                    <a:lnTo>
                      <a:pt x="4" y="1043"/>
                    </a:lnTo>
                    <a:lnTo>
                      <a:pt x="8" y="1043"/>
                    </a:lnTo>
                    <a:lnTo>
                      <a:pt x="16" y="1039"/>
                    </a:lnTo>
                    <a:lnTo>
                      <a:pt x="20" y="1035"/>
                    </a:lnTo>
                    <a:lnTo>
                      <a:pt x="24" y="1035"/>
                    </a:lnTo>
                    <a:lnTo>
                      <a:pt x="32" y="1031"/>
                    </a:lnTo>
                    <a:lnTo>
                      <a:pt x="36" y="1027"/>
                    </a:lnTo>
                    <a:lnTo>
                      <a:pt x="40" y="1023"/>
                    </a:lnTo>
                    <a:lnTo>
                      <a:pt x="40" y="1567"/>
                    </a:lnTo>
                    <a:lnTo>
                      <a:pt x="36" y="1567"/>
                    </a:lnTo>
                    <a:lnTo>
                      <a:pt x="32" y="1567"/>
                    </a:lnTo>
                    <a:lnTo>
                      <a:pt x="24" y="1571"/>
                    </a:lnTo>
                    <a:lnTo>
                      <a:pt x="20" y="1571"/>
                    </a:lnTo>
                    <a:lnTo>
                      <a:pt x="16" y="1575"/>
                    </a:lnTo>
                    <a:lnTo>
                      <a:pt x="8" y="1575"/>
                    </a:lnTo>
                    <a:lnTo>
                      <a:pt x="4" y="1575"/>
                    </a:lnTo>
                    <a:lnTo>
                      <a:pt x="0" y="1579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0" y="40"/>
                    </a:lnTo>
                    <a:lnTo>
                      <a:pt x="40" y="680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4" name="Freeform 56">
                <a:extLst>
                  <a:ext uri="{FF2B5EF4-FFF2-40B4-BE49-F238E27FC236}">
                    <a16:creationId xmlns:a16="http://schemas.microsoft.com/office/drawing/2014/main" id="{12A2A0D6-5C5F-9ED4-BE2A-7CAF36774B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2" y="10075"/>
                <a:ext cx="44" cy="1527"/>
              </a:xfrm>
              <a:custGeom>
                <a:avLst/>
                <a:gdLst>
                  <a:gd name="T0" fmla="*/ 0 w 44"/>
                  <a:gd name="T1" fmla="*/ 1527 h 1527"/>
                  <a:gd name="T2" fmla="*/ 0 w 44"/>
                  <a:gd name="T3" fmla="*/ 983 h 1527"/>
                  <a:gd name="T4" fmla="*/ 8 w 44"/>
                  <a:gd name="T5" fmla="*/ 983 h 1527"/>
                  <a:gd name="T6" fmla="*/ 12 w 44"/>
                  <a:gd name="T7" fmla="*/ 979 h 1527"/>
                  <a:gd name="T8" fmla="*/ 16 w 44"/>
                  <a:gd name="T9" fmla="*/ 975 h 1527"/>
                  <a:gd name="T10" fmla="*/ 24 w 44"/>
                  <a:gd name="T11" fmla="*/ 971 h 1527"/>
                  <a:gd name="T12" fmla="*/ 28 w 44"/>
                  <a:gd name="T13" fmla="*/ 967 h 1527"/>
                  <a:gd name="T14" fmla="*/ 32 w 44"/>
                  <a:gd name="T15" fmla="*/ 963 h 1527"/>
                  <a:gd name="T16" fmla="*/ 40 w 44"/>
                  <a:gd name="T17" fmla="*/ 959 h 1527"/>
                  <a:gd name="T18" fmla="*/ 44 w 44"/>
                  <a:gd name="T19" fmla="*/ 959 h 1527"/>
                  <a:gd name="T20" fmla="*/ 44 w 44"/>
                  <a:gd name="T21" fmla="*/ 1515 h 1527"/>
                  <a:gd name="T22" fmla="*/ 40 w 44"/>
                  <a:gd name="T23" fmla="*/ 1515 h 1527"/>
                  <a:gd name="T24" fmla="*/ 32 w 44"/>
                  <a:gd name="T25" fmla="*/ 1515 h 1527"/>
                  <a:gd name="T26" fmla="*/ 28 w 44"/>
                  <a:gd name="T27" fmla="*/ 1519 h 1527"/>
                  <a:gd name="T28" fmla="*/ 24 w 44"/>
                  <a:gd name="T29" fmla="*/ 1519 h 1527"/>
                  <a:gd name="T30" fmla="*/ 16 w 44"/>
                  <a:gd name="T31" fmla="*/ 1523 h 1527"/>
                  <a:gd name="T32" fmla="*/ 12 w 44"/>
                  <a:gd name="T33" fmla="*/ 1523 h 1527"/>
                  <a:gd name="T34" fmla="*/ 8 w 44"/>
                  <a:gd name="T35" fmla="*/ 1523 h 1527"/>
                  <a:gd name="T36" fmla="*/ 0 w 44"/>
                  <a:gd name="T37" fmla="*/ 1527 h 1527"/>
                  <a:gd name="T38" fmla="*/ 0 w 44"/>
                  <a:gd name="T39" fmla="*/ 640 h 1527"/>
                  <a:gd name="T40" fmla="*/ 0 w 44"/>
                  <a:gd name="T41" fmla="*/ 0 h 1527"/>
                  <a:gd name="T42" fmla="*/ 44 w 44"/>
                  <a:gd name="T43" fmla="*/ 36 h 1527"/>
                  <a:gd name="T44" fmla="*/ 44 w 44"/>
                  <a:gd name="T45" fmla="*/ 685 h 1527"/>
                  <a:gd name="T46" fmla="*/ 0 w 44"/>
                  <a:gd name="T47" fmla="*/ 640 h 1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27">
                    <a:moveTo>
                      <a:pt x="0" y="1527"/>
                    </a:moveTo>
                    <a:lnTo>
                      <a:pt x="0" y="983"/>
                    </a:lnTo>
                    <a:lnTo>
                      <a:pt x="8" y="983"/>
                    </a:lnTo>
                    <a:lnTo>
                      <a:pt x="12" y="979"/>
                    </a:lnTo>
                    <a:lnTo>
                      <a:pt x="16" y="975"/>
                    </a:lnTo>
                    <a:lnTo>
                      <a:pt x="24" y="971"/>
                    </a:lnTo>
                    <a:lnTo>
                      <a:pt x="28" y="967"/>
                    </a:lnTo>
                    <a:lnTo>
                      <a:pt x="32" y="963"/>
                    </a:lnTo>
                    <a:lnTo>
                      <a:pt x="40" y="959"/>
                    </a:lnTo>
                    <a:lnTo>
                      <a:pt x="44" y="959"/>
                    </a:lnTo>
                    <a:lnTo>
                      <a:pt x="44" y="1515"/>
                    </a:lnTo>
                    <a:lnTo>
                      <a:pt x="40" y="1515"/>
                    </a:lnTo>
                    <a:lnTo>
                      <a:pt x="32" y="1515"/>
                    </a:lnTo>
                    <a:lnTo>
                      <a:pt x="28" y="1519"/>
                    </a:lnTo>
                    <a:lnTo>
                      <a:pt x="24" y="1519"/>
                    </a:lnTo>
                    <a:lnTo>
                      <a:pt x="16" y="1523"/>
                    </a:lnTo>
                    <a:lnTo>
                      <a:pt x="12" y="1523"/>
                    </a:lnTo>
                    <a:lnTo>
                      <a:pt x="8" y="1523"/>
                    </a:lnTo>
                    <a:lnTo>
                      <a:pt x="0" y="1527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4" y="36"/>
                    </a:lnTo>
                    <a:lnTo>
                      <a:pt x="44" y="685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5" name="Freeform 57">
                <a:extLst>
                  <a:ext uri="{FF2B5EF4-FFF2-40B4-BE49-F238E27FC236}">
                    <a16:creationId xmlns:a16="http://schemas.microsoft.com/office/drawing/2014/main" id="{3DA27C80-DFA3-E968-9539-F0A63500ED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36" y="10111"/>
                <a:ext cx="45" cy="1479"/>
              </a:xfrm>
              <a:custGeom>
                <a:avLst/>
                <a:gdLst>
                  <a:gd name="T0" fmla="*/ 0 w 45"/>
                  <a:gd name="T1" fmla="*/ 1479 h 1479"/>
                  <a:gd name="T2" fmla="*/ 0 w 45"/>
                  <a:gd name="T3" fmla="*/ 923 h 1479"/>
                  <a:gd name="T4" fmla="*/ 4 w 45"/>
                  <a:gd name="T5" fmla="*/ 919 h 1479"/>
                  <a:gd name="T6" fmla="*/ 12 w 45"/>
                  <a:gd name="T7" fmla="*/ 915 h 1479"/>
                  <a:gd name="T8" fmla="*/ 16 w 45"/>
                  <a:gd name="T9" fmla="*/ 907 h 1479"/>
                  <a:gd name="T10" fmla="*/ 20 w 45"/>
                  <a:gd name="T11" fmla="*/ 903 h 1479"/>
                  <a:gd name="T12" fmla="*/ 28 w 45"/>
                  <a:gd name="T13" fmla="*/ 899 h 1479"/>
                  <a:gd name="T14" fmla="*/ 32 w 45"/>
                  <a:gd name="T15" fmla="*/ 895 h 1479"/>
                  <a:gd name="T16" fmla="*/ 36 w 45"/>
                  <a:gd name="T17" fmla="*/ 891 h 1479"/>
                  <a:gd name="T18" fmla="*/ 45 w 45"/>
                  <a:gd name="T19" fmla="*/ 887 h 1479"/>
                  <a:gd name="T20" fmla="*/ 45 w 45"/>
                  <a:gd name="T21" fmla="*/ 1463 h 1479"/>
                  <a:gd name="T22" fmla="*/ 36 w 45"/>
                  <a:gd name="T23" fmla="*/ 1463 h 1479"/>
                  <a:gd name="T24" fmla="*/ 32 w 45"/>
                  <a:gd name="T25" fmla="*/ 1467 h 1479"/>
                  <a:gd name="T26" fmla="*/ 28 w 45"/>
                  <a:gd name="T27" fmla="*/ 1467 h 1479"/>
                  <a:gd name="T28" fmla="*/ 20 w 45"/>
                  <a:gd name="T29" fmla="*/ 1471 h 1479"/>
                  <a:gd name="T30" fmla="*/ 16 w 45"/>
                  <a:gd name="T31" fmla="*/ 1471 h 1479"/>
                  <a:gd name="T32" fmla="*/ 12 w 45"/>
                  <a:gd name="T33" fmla="*/ 1475 h 1479"/>
                  <a:gd name="T34" fmla="*/ 4 w 45"/>
                  <a:gd name="T35" fmla="*/ 1475 h 1479"/>
                  <a:gd name="T36" fmla="*/ 0 w 45"/>
                  <a:gd name="T37" fmla="*/ 1479 h 1479"/>
                  <a:gd name="T38" fmla="*/ 0 w 45"/>
                  <a:gd name="T39" fmla="*/ 649 h 1479"/>
                  <a:gd name="T40" fmla="*/ 0 w 45"/>
                  <a:gd name="T41" fmla="*/ 0 h 1479"/>
                  <a:gd name="T42" fmla="*/ 45 w 45"/>
                  <a:gd name="T43" fmla="*/ 40 h 1479"/>
                  <a:gd name="T44" fmla="*/ 45 w 45"/>
                  <a:gd name="T45" fmla="*/ 689 h 1479"/>
                  <a:gd name="T46" fmla="*/ 0 w 45"/>
                  <a:gd name="T47" fmla="*/ 649 h 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9">
                    <a:moveTo>
                      <a:pt x="0" y="1479"/>
                    </a:moveTo>
                    <a:lnTo>
                      <a:pt x="0" y="923"/>
                    </a:lnTo>
                    <a:lnTo>
                      <a:pt x="4" y="919"/>
                    </a:lnTo>
                    <a:lnTo>
                      <a:pt x="12" y="915"/>
                    </a:lnTo>
                    <a:lnTo>
                      <a:pt x="16" y="907"/>
                    </a:lnTo>
                    <a:lnTo>
                      <a:pt x="20" y="903"/>
                    </a:lnTo>
                    <a:lnTo>
                      <a:pt x="28" y="899"/>
                    </a:lnTo>
                    <a:lnTo>
                      <a:pt x="32" y="895"/>
                    </a:lnTo>
                    <a:lnTo>
                      <a:pt x="36" y="891"/>
                    </a:lnTo>
                    <a:lnTo>
                      <a:pt x="45" y="887"/>
                    </a:lnTo>
                    <a:lnTo>
                      <a:pt x="45" y="1463"/>
                    </a:lnTo>
                    <a:lnTo>
                      <a:pt x="36" y="1463"/>
                    </a:lnTo>
                    <a:lnTo>
                      <a:pt x="32" y="1467"/>
                    </a:lnTo>
                    <a:lnTo>
                      <a:pt x="28" y="1467"/>
                    </a:lnTo>
                    <a:lnTo>
                      <a:pt x="20" y="1471"/>
                    </a:lnTo>
                    <a:lnTo>
                      <a:pt x="16" y="1471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9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5" y="40"/>
                    </a:lnTo>
                    <a:lnTo>
                      <a:pt x="45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6" name="Freeform 58">
                <a:extLst>
                  <a:ext uri="{FF2B5EF4-FFF2-40B4-BE49-F238E27FC236}">
                    <a16:creationId xmlns:a16="http://schemas.microsoft.com/office/drawing/2014/main" id="{4525D9E0-AD90-F1F7-4C7D-DD23236724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81" y="10151"/>
                <a:ext cx="40" cy="1423"/>
              </a:xfrm>
              <a:custGeom>
                <a:avLst/>
                <a:gdLst>
                  <a:gd name="T0" fmla="*/ 0 w 40"/>
                  <a:gd name="T1" fmla="*/ 1423 h 1423"/>
                  <a:gd name="T2" fmla="*/ 0 w 40"/>
                  <a:gd name="T3" fmla="*/ 847 h 1423"/>
                  <a:gd name="T4" fmla="*/ 4 w 40"/>
                  <a:gd name="T5" fmla="*/ 842 h 1423"/>
                  <a:gd name="T6" fmla="*/ 8 w 40"/>
                  <a:gd name="T7" fmla="*/ 838 h 1423"/>
                  <a:gd name="T8" fmla="*/ 16 w 40"/>
                  <a:gd name="T9" fmla="*/ 830 h 1423"/>
                  <a:gd name="T10" fmla="*/ 20 w 40"/>
                  <a:gd name="T11" fmla="*/ 826 h 1423"/>
                  <a:gd name="T12" fmla="*/ 24 w 40"/>
                  <a:gd name="T13" fmla="*/ 822 h 1423"/>
                  <a:gd name="T14" fmla="*/ 32 w 40"/>
                  <a:gd name="T15" fmla="*/ 818 h 1423"/>
                  <a:gd name="T16" fmla="*/ 36 w 40"/>
                  <a:gd name="T17" fmla="*/ 810 h 1423"/>
                  <a:gd name="T18" fmla="*/ 40 w 40"/>
                  <a:gd name="T19" fmla="*/ 806 h 1423"/>
                  <a:gd name="T20" fmla="*/ 40 w 40"/>
                  <a:gd name="T21" fmla="*/ 1407 h 1423"/>
                  <a:gd name="T22" fmla="*/ 36 w 40"/>
                  <a:gd name="T23" fmla="*/ 1407 h 1423"/>
                  <a:gd name="T24" fmla="*/ 32 w 40"/>
                  <a:gd name="T25" fmla="*/ 1411 h 1423"/>
                  <a:gd name="T26" fmla="*/ 24 w 40"/>
                  <a:gd name="T27" fmla="*/ 1411 h 1423"/>
                  <a:gd name="T28" fmla="*/ 20 w 40"/>
                  <a:gd name="T29" fmla="*/ 1415 h 1423"/>
                  <a:gd name="T30" fmla="*/ 16 w 40"/>
                  <a:gd name="T31" fmla="*/ 1415 h 1423"/>
                  <a:gd name="T32" fmla="*/ 8 w 40"/>
                  <a:gd name="T33" fmla="*/ 1419 h 1423"/>
                  <a:gd name="T34" fmla="*/ 4 w 40"/>
                  <a:gd name="T35" fmla="*/ 1419 h 1423"/>
                  <a:gd name="T36" fmla="*/ 0 w 40"/>
                  <a:gd name="T37" fmla="*/ 1423 h 1423"/>
                  <a:gd name="T38" fmla="*/ 0 w 40"/>
                  <a:gd name="T39" fmla="*/ 649 h 1423"/>
                  <a:gd name="T40" fmla="*/ 0 w 40"/>
                  <a:gd name="T41" fmla="*/ 0 h 1423"/>
                  <a:gd name="T42" fmla="*/ 40 w 40"/>
                  <a:gd name="T43" fmla="*/ 41 h 1423"/>
                  <a:gd name="T44" fmla="*/ 40 w 40"/>
                  <a:gd name="T45" fmla="*/ 689 h 1423"/>
                  <a:gd name="T46" fmla="*/ 0 w 40"/>
                  <a:gd name="T47" fmla="*/ 649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423">
                    <a:moveTo>
                      <a:pt x="0" y="1423"/>
                    </a:moveTo>
                    <a:lnTo>
                      <a:pt x="0" y="847"/>
                    </a:lnTo>
                    <a:lnTo>
                      <a:pt x="4" y="842"/>
                    </a:lnTo>
                    <a:lnTo>
                      <a:pt x="8" y="838"/>
                    </a:lnTo>
                    <a:lnTo>
                      <a:pt x="16" y="830"/>
                    </a:lnTo>
                    <a:lnTo>
                      <a:pt x="20" y="826"/>
                    </a:lnTo>
                    <a:lnTo>
                      <a:pt x="24" y="822"/>
                    </a:lnTo>
                    <a:lnTo>
                      <a:pt x="32" y="818"/>
                    </a:lnTo>
                    <a:lnTo>
                      <a:pt x="36" y="810"/>
                    </a:lnTo>
                    <a:lnTo>
                      <a:pt x="40" y="806"/>
                    </a:lnTo>
                    <a:lnTo>
                      <a:pt x="40" y="1407"/>
                    </a:lnTo>
                    <a:lnTo>
                      <a:pt x="36" y="1407"/>
                    </a:lnTo>
                    <a:lnTo>
                      <a:pt x="32" y="1411"/>
                    </a:lnTo>
                    <a:lnTo>
                      <a:pt x="24" y="1411"/>
                    </a:lnTo>
                    <a:lnTo>
                      <a:pt x="20" y="1415"/>
                    </a:lnTo>
                    <a:lnTo>
                      <a:pt x="16" y="1415"/>
                    </a:lnTo>
                    <a:lnTo>
                      <a:pt x="8" y="1419"/>
                    </a:lnTo>
                    <a:lnTo>
                      <a:pt x="4" y="1419"/>
                    </a:lnTo>
                    <a:lnTo>
                      <a:pt x="0" y="1423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0" y="41"/>
                    </a:lnTo>
                    <a:lnTo>
                      <a:pt x="40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7" name="Freeform 59">
                <a:extLst>
                  <a:ext uri="{FF2B5EF4-FFF2-40B4-BE49-F238E27FC236}">
                    <a16:creationId xmlns:a16="http://schemas.microsoft.com/office/drawing/2014/main" id="{C566B8E8-7C47-F0B5-E802-8C7F062F48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21" y="10192"/>
                <a:ext cx="44" cy="1366"/>
              </a:xfrm>
              <a:custGeom>
                <a:avLst/>
                <a:gdLst>
                  <a:gd name="T0" fmla="*/ 0 w 44"/>
                  <a:gd name="T1" fmla="*/ 1366 h 1366"/>
                  <a:gd name="T2" fmla="*/ 0 w 44"/>
                  <a:gd name="T3" fmla="*/ 765 h 1366"/>
                  <a:gd name="T4" fmla="*/ 8 w 44"/>
                  <a:gd name="T5" fmla="*/ 757 h 1366"/>
                  <a:gd name="T6" fmla="*/ 12 w 44"/>
                  <a:gd name="T7" fmla="*/ 753 h 1366"/>
                  <a:gd name="T8" fmla="*/ 20 w 44"/>
                  <a:gd name="T9" fmla="*/ 745 h 1366"/>
                  <a:gd name="T10" fmla="*/ 24 w 44"/>
                  <a:gd name="T11" fmla="*/ 741 h 1366"/>
                  <a:gd name="T12" fmla="*/ 28 w 44"/>
                  <a:gd name="T13" fmla="*/ 733 h 1366"/>
                  <a:gd name="T14" fmla="*/ 36 w 44"/>
                  <a:gd name="T15" fmla="*/ 725 h 1366"/>
                  <a:gd name="T16" fmla="*/ 40 w 44"/>
                  <a:gd name="T17" fmla="*/ 721 h 1366"/>
                  <a:gd name="T18" fmla="*/ 44 w 44"/>
                  <a:gd name="T19" fmla="*/ 713 h 1366"/>
                  <a:gd name="T20" fmla="*/ 44 w 44"/>
                  <a:gd name="T21" fmla="*/ 1345 h 1366"/>
                  <a:gd name="T22" fmla="*/ 40 w 44"/>
                  <a:gd name="T23" fmla="*/ 1345 h 1366"/>
                  <a:gd name="T24" fmla="*/ 32 w 44"/>
                  <a:gd name="T25" fmla="*/ 1349 h 1366"/>
                  <a:gd name="T26" fmla="*/ 28 w 44"/>
                  <a:gd name="T27" fmla="*/ 1353 h 1366"/>
                  <a:gd name="T28" fmla="*/ 24 w 44"/>
                  <a:gd name="T29" fmla="*/ 1353 h 1366"/>
                  <a:gd name="T30" fmla="*/ 16 w 44"/>
                  <a:gd name="T31" fmla="*/ 1358 h 1366"/>
                  <a:gd name="T32" fmla="*/ 12 w 44"/>
                  <a:gd name="T33" fmla="*/ 1358 h 1366"/>
                  <a:gd name="T34" fmla="*/ 8 w 44"/>
                  <a:gd name="T35" fmla="*/ 1362 h 1366"/>
                  <a:gd name="T36" fmla="*/ 0 w 44"/>
                  <a:gd name="T37" fmla="*/ 1366 h 1366"/>
                  <a:gd name="T38" fmla="*/ 0 w 44"/>
                  <a:gd name="T39" fmla="*/ 648 h 1366"/>
                  <a:gd name="T40" fmla="*/ 0 w 44"/>
                  <a:gd name="T41" fmla="*/ 0 h 1366"/>
                  <a:gd name="T42" fmla="*/ 44 w 44"/>
                  <a:gd name="T43" fmla="*/ 40 h 1366"/>
                  <a:gd name="T44" fmla="*/ 44 w 44"/>
                  <a:gd name="T45" fmla="*/ 689 h 1366"/>
                  <a:gd name="T46" fmla="*/ 0 w 44"/>
                  <a:gd name="T47" fmla="*/ 648 h 1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366">
                    <a:moveTo>
                      <a:pt x="0" y="1366"/>
                    </a:moveTo>
                    <a:lnTo>
                      <a:pt x="0" y="765"/>
                    </a:lnTo>
                    <a:lnTo>
                      <a:pt x="8" y="757"/>
                    </a:lnTo>
                    <a:lnTo>
                      <a:pt x="12" y="753"/>
                    </a:lnTo>
                    <a:lnTo>
                      <a:pt x="20" y="745"/>
                    </a:lnTo>
                    <a:lnTo>
                      <a:pt x="24" y="741"/>
                    </a:lnTo>
                    <a:lnTo>
                      <a:pt x="28" y="733"/>
                    </a:lnTo>
                    <a:lnTo>
                      <a:pt x="36" y="725"/>
                    </a:lnTo>
                    <a:lnTo>
                      <a:pt x="40" y="721"/>
                    </a:lnTo>
                    <a:lnTo>
                      <a:pt x="44" y="713"/>
                    </a:lnTo>
                    <a:lnTo>
                      <a:pt x="44" y="1345"/>
                    </a:lnTo>
                    <a:lnTo>
                      <a:pt x="40" y="1345"/>
                    </a:lnTo>
                    <a:lnTo>
                      <a:pt x="32" y="1349"/>
                    </a:lnTo>
                    <a:lnTo>
                      <a:pt x="28" y="1353"/>
                    </a:lnTo>
                    <a:lnTo>
                      <a:pt x="24" y="1353"/>
                    </a:lnTo>
                    <a:lnTo>
                      <a:pt x="16" y="1358"/>
                    </a:lnTo>
                    <a:lnTo>
                      <a:pt x="12" y="1358"/>
                    </a:lnTo>
                    <a:lnTo>
                      <a:pt x="8" y="1362"/>
                    </a:lnTo>
                    <a:lnTo>
                      <a:pt x="0" y="1366"/>
                    </a:lnTo>
                    <a:close/>
                    <a:moveTo>
                      <a:pt x="0" y="648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689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8" name="Freeform 60">
                <a:extLst>
                  <a:ext uri="{FF2B5EF4-FFF2-40B4-BE49-F238E27FC236}">
                    <a16:creationId xmlns:a16="http://schemas.microsoft.com/office/drawing/2014/main" id="{473DCA32-3271-4B7F-EDAC-E69092CE4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10232"/>
                <a:ext cx="44" cy="1305"/>
              </a:xfrm>
              <a:custGeom>
                <a:avLst/>
                <a:gdLst>
                  <a:gd name="T0" fmla="*/ 0 w 44"/>
                  <a:gd name="T1" fmla="*/ 1305 h 1305"/>
                  <a:gd name="T2" fmla="*/ 0 w 44"/>
                  <a:gd name="T3" fmla="*/ 673 h 1305"/>
                  <a:gd name="T4" fmla="*/ 0 w 44"/>
                  <a:gd name="T5" fmla="*/ 673 h 1305"/>
                  <a:gd name="T6" fmla="*/ 4 w 44"/>
                  <a:gd name="T7" fmla="*/ 669 h 1305"/>
                  <a:gd name="T8" fmla="*/ 4 w 44"/>
                  <a:gd name="T9" fmla="*/ 669 h 1305"/>
                  <a:gd name="T10" fmla="*/ 4 w 44"/>
                  <a:gd name="T11" fmla="*/ 665 h 1305"/>
                  <a:gd name="T12" fmla="*/ 8 w 44"/>
                  <a:gd name="T13" fmla="*/ 665 h 1305"/>
                  <a:gd name="T14" fmla="*/ 8 w 44"/>
                  <a:gd name="T15" fmla="*/ 661 h 1305"/>
                  <a:gd name="T16" fmla="*/ 8 w 44"/>
                  <a:gd name="T17" fmla="*/ 661 h 1305"/>
                  <a:gd name="T18" fmla="*/ 12 w 44"/>
                  <a:gd name="T19" fmla="*/ 661 h 1305"/>
                  <a:gd name="T20" fmla="*/ 0 w 44"/>
                  <a:gd name="T21" fmla="*/ 649 h 1305"/>
                  <a:gd name="T22" fmla="*/ 0 w 44"/>
                  <a:gd name="T23" fmla="*/ 0 h 1305"/>
                  <a:gd name="T24" fmla="*/ 44 w 44"/>
                  <a:gd name="T25" fmla="*/ 40 h 1305"/>
                  <a:gd name="T26" fmla="*/ 44 w 44"/>
                  <a:gd name="T27" fmla="*/ 1281 h 1305"/>
                  <a:gd name="T28" fmla="*/ 36 w 44"/>
                  <a:gd name="T29" fmla="*/ 1285 h 1305"/>
                  <a:gd name="T30" fmla="*/ 32 w 44"/>
                  <a:gd name="T31" fmla="*/ 1289 h 1305"/>
                  <a:gd name="T32" fmla="*/ 28 w 44"/>
                  <a:gd name="T33" fmla="*/ 1293 h 1305"/>
                  <a:gd name="T34" fmla="*/ 20 w 44"/>
                  <a:gd name="T35" fmla="*/ 1293 h 1305"/>
                  <a:gd name="T36" fmla="*/ 16 w 44"/>
                  <a:gd name="T37" fmla="*/ 1297 h 1305"/>
                  <a:gd name="T38" fmla="*/ 12 w 44"/>
                  <a:gd name="T39" fmla="*/ 1301 h 1305"/>
                  <a:gd name="T40" fmla="*/ 4 w 44"/>
                  <a:gd name="T41" fmla="*/ 1301 h 1305"/>
                  <a:gd name="T42" fmla="*/ 0 w 44"/>
                  <a:gd name="T43" fmla="*/ 1305 h 1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1305">
                    <a:moveTo>
                      <a:pt x="0" y="1305"/>
                    </a:moveTo>
                    <a:lnTo>
                      <a:pt x="0" y="673"/>
                    </a:lnTo>
                    <a:lnTo>
                      <a:pt x="0" y="673"/>
                    </a:lnTo>
                    <a:lnTo>
                      <a:pt x="4" y="669"/>
                    </a:lnTo>
                    <a:lnTo>
                      <a:pt x="4" y="669"/>
                    </a:lnTo>
                    <a:lnTo>
                      <a:pt x="4" y="665"/>
                    </a:lnTo>
                    <a:lnTo>
                      <a:pt x="8" y="665"/>
                    </a:lnTo>
                    <a:lnTo>
                      <a:pt x="8" y="661"/>
                    </a:lnTo>
                    <a:lnTo>
                      <a:pt x="8" y="661"/>
                    </a:lnTo>
                    <a:lnTo>
                      <a:pt x="12" y="661"/>
                    </a:lnTo>
                    <a:lnTo>
                      <a:pt x="0" y="649"/>
                    </a:lnTo>
                    <a:lnTo>
                      <a:pt x="0" y="0"/>
                    </a:lnTo>
                    <a:lnTo>
                      <a:pt x="44" y="40"/>
                    </a:lnTo>
                    <a:lnTo>
                      <a:pt x="44" y="1281"/>
                    </a:lnTo>
                    <a:lnTo>
                      <a:pt x="36" y="1285"/>
                    </a:lnTo>
                    <a:lnTo>
                      <a:pt x="32" y="1289"/>
                    </a:lnTo>
                    <a:lnTo>
                      <a:pt x="28" y="1293"/>
                    </a:lnTo>
                    <a:lnTo>
                      <a:pt x="20" y="1293"/>
                    </a:lnTo>
                    <a:lnTo>
                      <a:pt x="16" y="1297"/>
                    </a:lnTo>
                    <a:lnTo>
                      <a:pt x="12" y="1301"/>
                    </a:lnTo>
                    <a:lnTo>
                      <a:pt x="4" y="1301"/>
                    </a:lnTo>
                    <a:lnTo>
                      <a:pt x="0" y="1305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9" name="Freeform 61">
                <a:extLst>
                  <a:ext uri="{FF2B5EF4-FFF2-40B4-BE49-F238E27FC236}">
                    <a16:creationId xmlns:a16="http://schemas.microsoft.com/office/drawing/2014/main" id="{8A522889-D356-B484-13F8-173C12F1D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9" y="10272"/>
                <a:ext cx="41" cy="1241"/>
              </a:xfrm>
              <a:custGeom>
                <a:avLst/>
                <a:gdLst>
                  <a:gd name="T0" fmla="*/ 0 w 41"/>
                  <a:gd name="T1" fmla="*/ 1241 h 1241"/>
                  <a:gd name="T2" fmla="*/ 0 w 41"/>
                  <a:gd name="T3" fmla="*/ 0 h 1241"/>
                  <a:gd name="T4" fmla="*/ 41 w 41"/>
                  <a:gd name="T5" fmla="*/ 41 h 1241"/>
                  <a:gd name="T6" fmla="*/ 41 w 41"/>
                  <a:gd name="T7" fmla="*/ 1221 h 1241"/>
                  <a:gd name="T8" fmla="*/ 37 w 41"/>
                  <a:gd name="T9" fmla="*/ 1221 h 1241"/>
                  <a:gd name="T10" fmla="*/ 33 w 41"/>
                  <a:gd name="T11" fmla="*/ 1225 h 1241"/>
                  <a:gd name="T12" fmla="*/ 25 w 41"/>
                  <a:gd name="T13" fmla="*/ 1229 h 1241"/>
                  <a:gd name="T14" fmla="*/ 21 w 41"/>
                  <a:gd name="T15" fmla="*/ 1233 h 1241"/>
                  <a:gd name="T16" fmla="*/ 17 w 41"/>
                  <a:gd name="T17" fmla="*/ 1233 h 1241"/>
                  <a:gd name="T18" fmla="*/ 9 w 41"/>
                  <a:gd name="T19" fmla="*/ 1237 h 1241"/>
                  <a:gd name="T20" fmla="*/ 5 w 41"/>
                  <a:gd name="T21" fmla="*/ 1241 h 1241"/>
                  <a:gd name="T22" fmla="*/ 0 w 41"/>
                  <a:gd name="T23" fmla="*/ 1241 h 1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241">
                    <a:moveTo>
                      <a:pt x="0" y="1241"/>
                    </a:moveTo>
                    <a:lnTo>
                      <a:pt x="0" y="0"/>
                    </a:lnTo>
                    <a:lnTo>
                      <a:pt x="41" y="41"/>
                    </a:lnTo>
                    <a:lnTo>
                      <a:pt x="41" y="1221"/>
                    </a:lnTo>
                    <a:lnTo>
                      <a:pt x="37" y="1221"/>
                    </a:lnTo>
                    <a:lnTo>
                      <a:pt x="33" y="1225"/>
                    </a:lnTo>
                    <a:lnTo>
                      <a:pt x="25" y="1229"/>
                    </a:lnTo>
                    <a:lnTo>
                      <a:pt x="21" y="1233"/>
                    </a:lnTo>
                    <a:lnTo>
                      <a:pt x="17" y="1233"/>
                    </a:lnTo>
                    <a:lnTo>
                      <a:pt x="9" y="1237"/>
                    </a:lnTo>
                    <a:lnTo>
                      <a:pt x="5" y="1241"/>
                    </a:lnTo>
                    <a:lnTo>
                      <a:pt x="0" y="1241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0" name="Freeform 62">
                <a:extLst>
                  <a:ext uri="{FF2B5EF4-FFF2-40B4-BE49-F238E27FC236}">
                    <a16:creationId xmlns:a16="http://schemas.microsoft.com/office/drawing/2014/main" id="{E2FD2A03-BF5A-0DAE-2BC9-B1BFAC713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10313"/>
                <a:ext cx="44" cy="1180"/>
              </a:xfrm>
              <a:custGeom>
                <a:avLst/>
                <a:gdLst>
                  <a:gd name="T0" fmla="*/ 0 w 44"/>
                  <a:gd name="T1" fmla="*/ 1180 h 1180"/>
                  <a:gd name="T2" fmla="*/ 0 w 44"/>
                  <a:gd name="T3" fmla="*/ 0 h 1180"/>
                  <a:gd name="T4" fmla="*/ 44 w 44"/>
                  <a:gd name="T5" fmla="*/ 40 h 1180"/>
                  <a:gd name="T6" fmla="*/ 44 w 44"/>
                  <a:gd name="T7" fmla="*/ 1152 h 1180"/>
                  <a:gd name="T8" fmla="*/ 40 w 44"/>
                  <a:gd name="T9" fmla="*/ 1156 h 1180"/>
                  <a:gd name="T10" fmla="*/ 32 w 44"/>
                  <a:gd name="T11" fmla="*/ 1160 h 1180"/>
                  <a:gd name="T12" fmla="*/ 28 w 44"/>
                  <a:gd name="T13" fmla="*/ 1160 h 1180"/>
                  <a:gd name="T14" fmla="*/ 24 w 44"/>
                  <a:gd name="T15" fmla="*/ 1164 h 1180"/>
                  <a:gd name="T16" fmla="*/ 16 w 44"/>
                  <a:gd name="T17" fmla="*/ 1168 h 1180"/>
                  <a:gd name="T18" fmla="*/ 12 w 44"/>
                  <a:gd name="T19" fmla="*/ 1172 h 1180"/>
                  <a:gd name="T20" fmla="*/ 8 w 44"/>
                  <a:gd name="T21" fmla="*/ 1176 h 1180"/>
                  <a:gd name="T22" fmla="*/ 0 w 44"/>
                  <a:gd name="T23" fmla="*/ 118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80">
                    <a:moveTo>
                      <a:pt x="0" y="1180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152"/>
                    </a:lnTo>
                    <a:lnTo>
                      <a:pt x="40" y="1156"/>
                    </a:lnTo>
                    <a:lnTo>
                      <a:pt x="32" y="1160"/>
                    </a:lnTo>
                    <a:lnTo>
                      <a:pt x="28" y="1160"/>
                    </a:lnTo>
                    <a:lnTo>
                      <a:pt x="24" y="1164"/>
                    </a:lnTo>
                    <a:lnTo>
                      <a:pt x="16" y="1168"/>
                    </a:lnTo>
                    <a:lnTo>
                      <a:pt x="12" y="1172"/>
                    </a:lnTo>
                    <a:lnTo>
                      <a:pt x="8" y="1176"/>
                    </a:lnTo>
                    <a:lnTo>
                      <a:pt x="0" y="1180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1" name="Freeform 63">
                <a:extLst>
                  <a:ext uri="{FF2B5EF4-FFF2-40B4-BE49-F238E27FC236}">
                    <a16:creationId xmlns:a16="http://schemas.microsoft.com/office/drawing/2014/main" id="{5B2A5101-C5BB-BCC6-9DF2-BDB20DDC3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0353"/>
                <a:ext cx="44" cy="1112"/>
              </a:xfrm>
              <a:custGeom>
                <a:avLst/>
                <a:gdLst>
                  <a:gd name="T0" fmla="*/ 0 w 44"/>
                  <a:gd name="T1" fmla="*/ 1112 h 1112"/>
                  <a:gd name="T2" fmla="*/ 0 w 44"/>
                  <a:gd name="T3" fmla="*/ 0 h 1112"/>
                  <a:gd name="T4" fmla="*/ 44 w 44"/>
                  <a:gd name="T5" fmla="*/ 40 h 1112"/>
                  <a:gd name="T6" fmla="*/ 44 w 44"/>
                  <a:gd name="T7" fmla="*/ 1084 h 1112"/>
                  <a:gd name="T8" fmla="*/ 36 w 44"/>
                  <a:gd name="T9" fmla="*/ 1088 h 1112"/>
                  <a:gd name="T10" fmla="*/ 32 w 44"/>
                  <a:gd name="T11" fmla="*/ 1092 h 1112"/>
                  <a:gd name="T12" fmla="*/ 28 w 44"/>
                  <a:gd name="T13" fmla="*/ 1092 h 1112"/>
                  <a:gd name="T14" fmla="*/ 20 w 44"/>
                  <a:gd name="T15" fmla="*/ 1096 h 1112"/>
                  <a:gd name="T16" fmla="*/ 16 w 44"/>
                  <a:gd name="T17" fmla="*/ 1100 h 1112"/>
                  <a:gd name="T18" fmla="*/ 12 w 44"/>
                  <a:gd name="T19" fmla="*/ 1104 h 1112"/>
                  <a:gd name="T20" fmla="*/ 4 w 44"/>
                  <a:gd name="T21" fmla="*/ 1108 h 1112"/>
                  <a:gd name="T22" fmla="*/ 0 w 44"/>
                  <a:gd name="T23" fmla="*/ 1112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12">
                    <a:moveTo>
                      <a:pt x="0" y="1112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084"/>
                    </a:lnTo>
                    <a:lnTo>
                      <a:pt x="36" y="1088"/>
                    </a:lnTo>
                    <a:lnTo>
                      <a:pt x="32" y="1092"/>
                    </a:lnTo>
                    <a:lnTo>
                      <a:pt x="28" y="1092"/>
                    </a:lnTo>
                    <a:lnTo>
                      <a:pt x="20" y="1096"/>
                    </a:lnTo>
                    <a:lnTo>
                      <a:pt x="16" y="1100"/>
                    </a:lnTo>
                    <a:lnTo>
                      <a:pt x="12" y="1104"/>
                    </a:lnTo>
                    <a:lnTo>
                      <a:pt x="4" y="1108"/>
                    </a:lnTo>
                    <a:lnTo>
                      <a:pt x="0" y="1112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2" name="Freeform 64">
                <a:extLst>
                  <a:ext uri="{FF2B5EF4-FFF2-40B4-BE49-F238E27FC236}">
                    <a16:creationId xmlns:a16="http://schemas.microsoft.com/office/drawing/2014/main" id="{59729976-C8E7-3E5C-A7D9-9BCF7FDC83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0393"/>
                <a:ext cx="41" cy="1044"/>
              </a:xfrm>
              <a:custGeom>
                <a:avLst/>
                <a:gdLst>
                  <a:gd name="T0" fmla="*/ 0 w 41"/>
                  <a:gd name="T1" fmla="*/ 1044 h 1044"/>
                  <a:gd name="T2" fmla="*/ 0 w 41"/>
                  <a:gd name="T3" fmla="*/ 0 h 1044"/>
                  <a:gd name="T4" fmla="*/ 41 w 41"/>
                  <a:gd name="T5" fmla="*/ 40 h 1044"/>
                  <a:gd name="T6" fmla="*/ 41 w 41"/>
                  <a:gd name="T7" fmla="*/ 1011 h 1044"/>
                  <a:gd name="T8" fmla="*/ 37 w 41"/>
                  <a:gd name="T9" fmla="*/ 1016 h 1044"/>
                  <a:gd name="T10" fmla="*/ 33 w 41"/>
                  <a:gd name="T11" fmla="*/ 1020 h 1044"/>
                  <a:gd name="T12" fmla="*/ 25 w 41"/>
                  <a:gd name="T13" fmla="*/ 1024 h 1044"/>
                  <a:gd name="T14" fmla="*/ 21 w 41"/>
                  <a:gd name="T15" fmla="*/ 1028 h 1044"/>
                  <a:gd name="T16" fmla="*/ 17 w 41"/>
                  <a:gd name="T17" fmla="*/ 1032 h 1044"/>
                  <a:gd name="T18" fmla="*/ 9 w 41"/>
                  <a:gd name="T19" fmla="*/ 1036 h 1044"/>
                  <a:gd name="T20" fmla="*/ 4 w 41"/>
                  <a:gd name="T21" fmla="*/ 1040 h 1044"/>
                  <a:gd name="T22" fmla="*/ 0 w 41"/>
                  <a:gd name="T23" fmla="*/ 1044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044">
                    <a:moveTo>
                      <a:pt x="0" y="104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1011"/>
                    </a:lnTo>
                    <a:lnTo>
                      <a:pt x="37" y="1016"/>
                    </a:lnTo>
                    <a:lnTo>
                      <a:pt x="33" y="1020"/>
                    </a:lnTo>
                    <a:lnTo>
                      <a:pt x="25" y="1024"/>
                    </a:lnTo>
                    <a:lnTo>
                      <a:pt x="21" y="1028"/>
                    </a:lnTo>
                    <a:lnTo>
                      <a:pt x="17" y="1032"/>
                    </a:lnTo>
                    <a:lnTo>
                      <a:pt x="9" y="1036"/>
                    </a:lnTo>
                    <a:lnTo>
                      <a:pt x="4" y="1040"/>
                    </a:lnTo>
                    <a:lnTo>
                      <a:pt x="0" y="104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3" name="Freeform 65">
                <a:extLst>
                  <a:ext uri="{FF2B5EF4-FFF2-40B4-BE49-F238E27FC236}">
                    <a16:creationId xmlns:a16="http://schemas.microsoft.com/office/drawing/2014/main" id="{1CD1C6A4-CBAB-B519-019E-E5E8E4957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10433"/>
                <a:ext cx="44" cy="971"/>
              </a:xfrm>
              <a:custGeom>
                <a:avLst/>
                <a:gdLst>
                  <a:gd name="T0" fmla="*/ 0 w 44"/>
                  <a:gd name="T1" fmla="*/ 971 h 971"/>
                  <a:gd name="T2" fmla="*/ 0 w 44"/>
                  <a:gd name="T3" fmla="*/ 0 h 971"/>
                  <a:gd name="T4" fmla="*/ 44 w 44"/>
                  <a:gd name="T5" fmla="*/ 41 h 971"/>
                  <a:gd name="T6" fmla="*/ 44 w 44"/>
                  <a:gd name="T7" fmla="*/ 935 h 971"/>
                  <a:gd name="T8" fmla="*/ 40 w 44"/>
                  <a:gd name="T9" fmla="*/ 939 h 971"/>
                  <a:gd name="T10" fmla="*/ 32 w 44"/>
                  <a:gd name="T11" fmla="*/ 943 h 971"/>
                  <a:gd name="T12" fmla="*/ 28 w 44"/>
                  <a:gd name="T13" fmla="*/ 947 h 971"/>
                  <a:gd name="T14" fmla="*/ 24 w 44"/>
                  <a:gd name="T15" fmla="*/ 951 h 971"/>
                  <a:gd name="T16" fmla="*/ 16 w 44"/>
                  <a:gd name="T17" fmla="*/ 955 h 971"/>
                  <a:gd name="T18" fmla="*/ 12 w 44"/>
                  <a:gd name="T19" fmla="*/ 959 h 971"/>
                  <a:gd name="T20" fmla="*/ 8 w 44"/>
                  <a:gd name="T21" fmla="*/ 963 h 971"/>
                  <a:gd name="T22" fmla="*/ 0 w 44"/>
                  <a:gd name="T23" fmla="*/ 971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971">
                    <a:moveTo>
                      <a:pt x="0" y="971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935"/>
                    </a:lnTo>
                    <a:lnTo>
                      <a:pt x="40" y="939"/>
                    </a:lnTo>
                    <a:lnTo>
                      <a:pt x="32" y="943"/>
                    </a:lnTo>
                    <a:lnTo>
                      <a:pt x="28" y="947"/>
                    </a:lnTo>
                    <a:lnTo>
                      <a:pt x="24" y="951"/>
                    </a:lnTo>
                    <a:lnTo>
                      <a:pt x="16" y="955"/>
                    </a:lnTo>
                    <a:lnTo>
                      <a:pt x="12" y="959"/>
                    </a:lnTo>
                    <a:lnTo>
                      <a:pt x="8" y="963"/>
                    </a:lnTo>
                    <a:lnTo>
                      <a:pt x="0" y="971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4" name="Freeform 66">
                <a:extLst>
                  <a:ext uri="{FF2B5EF4-FFF2-40B4-BE49-F238E27FC236}">
                    <a16:creationId xmlns:a16="http://schemas.microsoft.com/office/drawing/2014/main" id="{8363AD4F-5E0F-73FA-3F17-762A8A9DC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10474"/>
                <a:ext cx="44" cy="894"/>
              </a:xfrm>
              <a:custGeom>
                <a:avLst/>
                <a:gdLst>
                  <a:gd name="T0" fmla="*/ 0 w 44"/>
                  <a:gd name="T1" fmla="*/ 894 h 894"/>
                  <a:gd name="T2" fmla="*/ 0 w 44"/>
                  <a:gd name="T3" fmla="*/ 0 h 894"/>
                  <a:gd name="T4" fmla="*/ 44 w 44"/>
                  <a:gd name="T5" fmla="*/ 40 h 894"/>
                  <a:gd name="T6" fmla="*/ 44 w 44"/>
                  <a:gd name="T7" fmla="*/ 854 h 894"/>
                  <a:gd name="T8" fmla="*/ 36 w 44"/>
                  <a:gd name="T9" fmla="*/ 858 h 894"/>
                  <a:gd name="T10" fmla="*/ 32 w 44"/>
                  <a:gd name="T11" fmla="*/ 862 h 894"/>
                  <a:gd name="T12" fmla="*/ 28 w 44"/>
                  <a:gd name="T13" fmla="*/ 870 h 894"/>
                  <a:gd name="T14" fmla="*/ 20 w 44"/>
                  <a:gd name="T15" fmla="*/ 874 h 894"/>
                  <a:gd name="T16" fmla="*/ 16 w 44"/>
                  <a:gd name="T17" fmla="*/ 878 h 894"/>
                  <a:gd name="T18" fmla="*/ 12 w 44"/>
                  <a:gd name="T19" fmla="*/ 882 h 894"/>
                  <a:gd name="T20" fmla="*/ 4 w 44"/>
                  <a:gd name="T21" fmla="*/ 886 h 894"/>
                  <a:gd name="T22" fmla="*/ 0 w 44"/>
                  <a:gd name="T23" fmla="*/ 894 h 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894">
                    <a:moveTo>
                      <a:pt x="0" y="894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854"/>
                    </a:lnTo>
                    <a:lnTo>
                      <a:pt x="36" y="858"/>
                    </a:lnTo>
                    <a:lnTo>
                      <a:pt x="32" y="862"/>
                    </a:lnTo>
                    <a:lnTo>
                      <a:pt x="28" y="870"/>
                    </a:lnTo>
                    <a:lnTo>
                      <a:pt x="20" y="874"/>
                    </a:lnTo>
                    <a:lnTo>
                      <a:pt x="16" y="878"/>
                    </a:lnTo>
                    <a:lnTo>
                      <a:pt x="12" y="882"/>
                    </a:lnTo>
                    <a:lnTo>
                      <a:pt x="4" y="886"/>
                    </a:lnTo>
                    <a:lnTo>
                      <a:pt x="0" y="89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5" name="Freeform 67">
                <a:extLst>
                  <a:ext uri="{FF2B5EF4-FFF2-40B4-BE49-F238E27FC236}">
                    <a16:creationId xmlns:a16="http://schemas.microsoft.com/office/drawing/2014/main" id="{48A8E0ED-61F3-60EA-79E2-6387271B0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0514"/>
                <a:ext cx="41" cy="814"/>
              </a:xfrm>
              <a:custGeom>
                <a:avLst/>
                <a:gdLst>
                  <a:gd name="T0" fmla="*/ 0 w 41"/>
                  <a:gd name="T1" fmla="*/ 814 h 814"/>
                  <a:gd name="T2" fmla="*/ 0 w 41"/>
                  <a:gd name="T3" fmla="*/ 0 h 814"/>
                  <a:gd name="T4" fmla="*/ 41 w 41"/>
                  <a:gd name="T5" fmla="*/ 40 h 814"/>
                  <a:gd name="T6" fmla="*/ 41 w 41"/>
                  <a:gd name="T7" fmla="*/ 770 h 814"/>
                  <a:gd name="T8" fmla="*/ 37 w 41"/>
                  <a:gd name="T9" fmla="*/ 774 h 814"/>
                  <a:gd name="T10" fmla="*/ 33 w 41"/>
                  <a:gd name="T11" fmla="*/ 778 h 814"/>
                  <a:gd name="T12" fmla="*/ 25 w 41"/>
                  <a:gd name="T13" fmla="*/ 786 h 814"/>
                  <a:gd name="T14" fmla="*/ 21 w 41"/>
                  <a:gd name="T15" fmla="*/ 790 h 814"/>
                  <a:gd name="T16" fmla="*/ 17 w 41"/>
                  <a:gd name="T17" fmla="*/ 798 h 814"/>
                  <a:gd name="T18" fmla="*/ 8 w 41"/>
                  <a:gd name="T19" fmla="*/ 802 h 814"/>
                  <a:gd name="T20" fmla="*/ 4 w 41"/>
                  <a:gd name="T21" fmla="*/ 806 h 814"/>
                  <a:gd name="T22" fmla="*/ 0 w 41"/>
                  <a:gd name="T23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814">
                    <a:moveTo>
                      <a:pt x="0" y="81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770"/>
                    </a:lnTo>
                    <a:lnTo>
                      <a:pt x="37" y="774"/>
                    </a:lnTo>
                    <a:lnTo>
                      <a:pt x="33" y="778"/>
                    </a:lnTo>
                    <a:lnTo>
                      <a:pt x="25" y="786"/>
                    </a:lnTo>
                    <a:lnTo>
                      <a:pt x="21" y="790"/>
                    </a:lnTo>
                    <a:lnTo>
                      <a:pt x="17" y="798"/>
                    </a:lnTo>
                    <a:lnTo>
                      <a:pt x="8" y="802"/>
                    </a:lnTo>
                    <a:lnTo>
                      <a:pt x="4" y="806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6" name="Freeform 68">
                <a:extLst>
                  <a:ext uri="{FF2B5EF4-FFF2-40B4-BE49-F238E27FC236}">
                    <a16:creationId xmlns:a16="http://schemas.microsoft.com/office/drawing/2014/main" id="{AAD333FB-A36F-35A3-2E7F-DED6E7F28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8" y="10554"/>
                <a:ext cx="44" cy="730"/>
              </a:xfrm>
              <a:custGeom>
                <a:avLst/>
                <a:gdLst>
                  <a:gd name="T0" fmla="*/ 0 w 44"/>
                  <a:gd name="T1" fmla="*/ 730 h 730"/>
                  <a:gd name="T2" fmla="*/ 0 w 44"/>
                  <a:gd name="T3" fmla="*/ 0 h 730"/>
                  <a:gd name="T4" fmla="*/ 44 w 44"/>
                  <a:gd name="T5" fmla="*/ 41 h 730"/>
                  <a:gd name="T6" fmla="*/ 44 w 44"/>
                  <a:gd name="T7" fmla="*/ 677 h 730"/>
                  <a:gd name="T8" fmla="*/ 40 w 44"/>
                  <a:gd name="T9" fmla="*/ 685 h 730"/>
                  <a:gd name="T10" fmla="*/ 32 w 44"/>
                  <a:gd name="T11" fmla="*/ 689 h 730"/>
                  <a:gd name="T12" fmla="*/ 28 w 44"/>
                  <a:gd name="T13" fmla="*/ 697 h 730"/>
                  <a:gd name="T14" fmla="*/ 24 w 44"/>
                  <a:gd name="T15" fmla="*/ 705 h 730"/>
                  <a:gd name="T16" fmla="*/ 16 w 44"/>
                  <a:gd name="T17" fmla="*/ 709 h 730"/>
                  <a:gd name="T18" fmla="*/ 12 w 44"/>
                  <a:gd name="T19" fmla="*/ 718 h 730"/>
                  <a:gd name="T20" fmla="*/ 8 w 44"/>
                  <a:gd name="T21" fmla="*/ 722 h 730"/>
                  <a:gd name="T22" fmla="*/ 0 w 44"/>
                  <a:gd name="T23" fmla="*/ 730 h 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30">
                    <a:moveTo>
                      <a:pt x="0" y="730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677"/>
                    </a:lnTo>
                    <a:lnTo>
                      <a:pt x="40" y="685"/>
                    </a:lnTo>
                    <a:lnTo>
                      <a:pt x="32" y="689"/>
                    </a:lnTo>
                    <a:lnTo>
                      <a:pt x="28" y="697"/>
                    </a:lnTo>
                    <a:lnTo>
                      <a:pt x="24" y="705"/>
                    </a:lnTo>
                    <a:lnTo>
                      <a:pt x="16" y="709"/>
                    </a:lnTo>
                    <a:lnTo>
                      <a:pt x="12" y="718"/>
                    </a:lnTo>
                    <a:lnTo>
                      <a:pt x="8" y="722"/>
                    </a:lnTo>
                    <a:lnTo>
                      <a:pt x="0" y="730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7" name="Freeform 69">
                <a:extLst>
                  <a:ext uri="{FF2B5EF4-FFF2-40B4-BE49-F238E27FC236}">
                    <a16:creationId xmlns:a16="http://schemas.microsoft.com/office/drawing/2014/main" id="{4F1A96B0-5356-D510-3408-697A5C56D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10595"/>
                <a:ext cx="44" cy="636"/>
              </a:xfrm>
              <a:custGeom>
                <a:avLst/>
                <a:gdLst>
                  <a:gd name="T0" fmla="*/ 0 w 44"/>
                  <a:gd name="T1" fmla="*/ 636 h 636"/>
                  <a:gd name="T2" fmla="*/ 0 w 44"/>
                  <a:gd name="T3" fmla="*/ 0 h 636"/>
                  <a:gd name="T4" fmla="*/ 44 w 44"/>
                  <a:gd name="T5" fmla="*/ 40 h 636"/>
                  <a:gd name="T6" fmla="*/ 44 w 44"/>
                  <a:gd name="T7" fmla="*/ 580 h 636"/>
                  <a:gd name="T8" fmla="*/ 36 w 44"/>
                  <a:gd name="T9" fmla="*/ 588 h 636"/>
                  <a:gd name="T10" fmla="*/ 32 w 44"/>
                  <a:gd name="T11" fmla="*/ 596 h 636"/>
                  <a:gd name="T12" fmla="*/ 28 w 44"/>
                  <a:gd name="T13" fmla="*/ 604 h 636"/>
                  <a:gd name="T14" fmla="*/ 24 w 44"/>
                  <a:gd name="T15" fmla="*/ 608 h 636"/>
                  <a:gd name="T16" fmla="*/ 16 w 44"/>
                  <a:gd name="T17" fmla="*/ 616 h 636"/>
                  <a:gd name="T18" fmla="*/ 12 w 44"/>
                  <a:gd name="T19" fmla="*/ 624 h 636"/>
                  <a:gd name="T20" fmla="*/ 4 w 44"/>
                  <a:gd name="T21" fmla="*/ 632 h 636"/>
                  <a:gd name="T22" fmla="*/ 0 w 44"/>
                  <a:gd name="T23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636">
                    <a:moveTo>
                      <a:pt x="0" y="636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580"/>
                    </a:lnTo>
                    <a:lnTo>
                      <a:pt x="36" y="588"/>
                    </a:lnTo>
                    <a:lnTo>
                      <a:pt x="32" y="596"/>
                    </a:lnTo>
                    <a:lnTo>
                      <a:pt x="28" y="604"/>
                    </a:lnTo>
                    <a:lnTo>
                      <a:pt x="24" y="608"/>
                    </a:lnTo>
                    <a:lnTo>
                      <a:pt x="16" y="616"/>
                    </a:lnTo>
                    <a:lnTo>
                      <a:pt x="12" y="624"/>
                    </a:lnTo>
                    <a:lnTo>
                      <a:pt x="4" y="632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8" name="Freeform 70">
                <a:extLst>
                  <a:ext uri="{FF2B5EF4-FFF2-40B4-BE49-F238E27FC236}">
                    <a16:creationId xmlns:a16="http://schemas.microsoft.com/office/drawing/2014/main" id="{AC73CA07-2507-2FA8-FACA-1E4CEF53F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6" y="10635"/>
                <a:ext cx="41" cy="540"/>
              </a:xfrm>
              <a:custGeom>
                <a:avLst/>
                <a:gdLst>
                  <a:gd name="T0" fmla="*/ 0 w 41"/>
                  <a:gd name="T1" fmla="*/ 540 h 540"/>
                  <a:gd name="T2" fmla="*/ 0 w 41"/>
                  <a:gd name="T3" fmla="*/ 0 h 540"/>
                  <a:gd name="T4" fmla="*/ 41 w 41"/>
                  <a:gd name="T5" fmla="*/ 40 h 540"/>
                  <a:gd name="T6" fmla="*/ 41 w 41"/>
                  <a:gd name="T7" fmla="*/ 475 h 540"/>
                  <a:gd name="T8" fmla="*/ 37 w 41"/>
                  <a:gd name="T9" fmla="*/ 483 h 540"/>
                  <a:gd name="T10" fmla="*/ 33 w 41"/>
                  <a:gd name="T11" fmla="*/ 491 h 540"/>
                  <a:gd name="T12" fmla="*/ 29 w 41"/>
                  <a:gd name="T13" fmla="*/ 500 h 540"/>
                  <a:gd name="T14" fmla="*/ 21 w 41"/>
                  <a:gd name="T15" fmla="*/ 508 h 540"/>
                  <a:gd name="T16" fmla="*/ 16 w 41"/>
                  <a:gd name="T17" fmla="*/ 516 h 540"/>
                  <a:gd name="T18" fmla="*/ 12 w 41"/>
                  <a:gd name="T19" fmla="*/ 524 h 540"/>
                  <a:gd name="T20" fmla="*/ 4 w 41"/>
                  <a:gd name="T21" fmla="*/ 532 h 540"/>
                  <a:gd name="T22" fmla="*/ 0 w 41"/>
                  <a:gd name="T23" fmla="*/ 54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540">
                    <a:moveTo>
                      <a:pt x="0" y="540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475"/>
                    </a:lnTo>
                    <a:lnTo>
                      <a:pt x="37" y="483"/>
                    </a:lnTo>
                    <a:lnTo>
                      <a:pt x="33" y="491"/>
                    </a:lnTo>
                    <a:lnTo>
                      <a:pt x="29" y="500"/>
                    </a:lnTo>
                    <a:lnTo>
                      <a:pt x="21" y="508"/>
                    </a:lnTo>
                    <a:lnTo>
                      <a:pt x="16" y="516"/>
                    </a:lnTo>
                    <a:lnTo>
                      <a:pt x="12" y="524"/>
                    </a:lnTo>
                    <a:lnTo>
                      <a:pt x="4" y="532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9" name="Freeform 71">
                <a:extLst>
                  <a:ext uri="{FF2B5EF4-FFF2-40B4-BE49-F238E27FC236}">
                    <a16:creationId xmlns:a16="http://schemas.microsoft.com/office/drawing/2014/main" id="{C20F266E-BAAB-9B1D-FE78-55E0D477B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7" y="10675"/>
                <a:ext cx="44" cy="435"/>
              </a:xfrm>
              <a:custGeom>
                <a:avLst/>
                <a:gdLst>
                  <a:gd name="T0" fmla="*/ 0 w 44"/>
                  <a:gd name="T1" fmla="*/ 435 h 435"/>
                  <a:gd name="T2" fmla="*/ 0 w 44"/>
                  <a:gd name="T3" fmla="*/ 0 h 435"/>
                  <a:gd name="T4" fmla="*/ 44 w 44"/>
                  <a:gd name="T5" fmla="*/ 40 h 435"/>
                  <a:gd name="T6" fmla="*/ 44 w 44"/>
                  <a:gd name="T7" fmla="*/ 359 h 435"/>
                  <a:gd name="T8" fmla="*/ 40 w 44"/>
                  <a:gd name="T9" fmla="*/ 367 h 435"/>
                  <a:gd name="T10" fmla="*/ 36 w 44"/>
                  <a:gd name="T11" fmla="*/ 379 h 435"/>
                  <a:gd name="T12" fmla="*/ 28 w 44"/>
                  <a:gd name="T13" fmla="*/ 387 h 435"/>
                  <a:gd name="T14" fmla="*/ 24 w 44"/>
                  <a:gd name="T15" fmla="*/ 395 h 435"/>
                  <a:gd name="T16" fmla="*/ 20 w 44"/>
                  <a:gd name="T17" fmla="*/ 407 h 435"/>
                  <a:gd name="T18" fmla="*/ 12 w 44"/>
                  <a:gd name="T19" fmla="*/ 415 h 435"/>
                  <a:gd name="T20" fmla="*/ 8 w 44"/>
                  <a:gd name="T21" fmla="*/ 427 h 435"/>
                  <a:gd name="T22" fmla="*/ 0 w 44"/>
                  <a:gd name="T23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435">
                    <a:moveTo>
                      <a:pt x="0" y="435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359"/>
                    </a:lnTo>
                    <a:lnTo>
                      <a:pt x="40" y="367"/>
                    </a:lnTo>
                    <a:lnTo>
                      <a:pt x="36" y="379"/>
                    </a:lnTo>
                    <a:lnTo>
                      <a:pt x="28" y="387"/>
                    </a:lnTo>
                    <a:lnTo>
                      <a:pt x="24" y="395"/>
                    </a:lnTo>
                    <a:lnTo>
                      <a:pt x="20" y="407"/>
                    </a:lnTo>
                    <a:lnTo>
                      <a:pt x="12" y="415"/>
                    </a:lnTo>
                    <a:lnTo>
                      <a:pt x="8" y="427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0" name="Freeform 72">
                <a:extLst>
                  <a:ext uri="{FF2B5EF4-FFF2-40B4-BE49-F238E27FC236}">
                    <a16:creationId xmlns:a16="http://schemas.microsoft.com/office/drawing/2014/main" id="{6D25F199-CC59-6A63-D3A0-40A2F1614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10715"/>
                <a:ext cx="44" cy="319"/>
              </a:xfrm>
              <a:custGeom>
                <a:avLst/>
                <a:gdLst>
                  <a:gd name="T0" fmla="*/ 0 w 44"/>
                  <a:gd name="T1" fmla="*/ 319 h 319"/>
                  <a:gd name="T2" fmla="*/ 0 w 44"/>
                  <a:gd name="T3" fmla="*/ 0 h 319"/>
                  <a:gd name="T4" fmla="*/ 44 w 44"/>
                  <a:gd name="T5" fmla="*/ 41 h 319"/>
                  <a:gd name="T6" fmla="*/ 44 w 44"/>
                  <a:gd name="T7" fmla="*/ 218 h 319"/>
                  <a:gd name="T8" fmla="*/ 40 w 44"/>
                  <a:gd name="T9" fmla="*/ 230 h 319"/>
                  <a:gd name="T10" fmla="*/ 32 w 44"/>
                  <a:gd name="T11" fmla="*/ 246 h 319"/>
                  <a:gd name="T12" fmla="*/ 28 w 44"/>
                  <a:gd name="T13" fmla="*/ 258 h 319"/>
                  <a:gd name="T14" fmla="*/ 24 w 44"/>
                  <a:gd name="T15" fmla="*/ 270 h 319"/>
                  <a:gd name="T16" fmla="*/ 16 w 44"/>
                  <a:gd name="T17" fmla="*/ 283 h 319"/>
                  <a:gd name="T18" fmla="*/ 12 w 44"/>
                  <a:gd name="T19" fmla="*/ 295 h 319"/>
                  <a:gd name="T20" fmla="*/ 8 w 44"/>
                  <a:gd name="T21" fmla="*/ 307 h 319"/>
                  <a:gd name="T22" fmla="*/ 0 w 44"/>
                  <a:gd name="T23" fmla="*/ 319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319">
                    <a:moveTo>
                      <a:pt x="0" y="319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218"/>
                    </a:lnTo>
                    <a:lnTo>
                      <a:pt x="40" y="230"/>
                    </a:lnTo>
                    <a:lnTo>
                      <a:pt x="32" y="246"/>
                    </a:lnTo>
                    <a:lnTo>
                      <a:pt x="28" y="258"/>
                    </a:lnTo>
                    <a:lnTo>
                      <a:pt x="24" y="270"/>
                    </a:lnTo>
                    <a:lnTo>
                      <a:pt x="16" y="283"/>
                    </a:lnTo>
                    <a:lnTo>
                      <a:pt x="12" y="295"/>
                    </a:lnTo>
                    <a:lnTo>
                      <a:pt x="8" y="307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1" name="Freeform 73">
                <a:extLst>
                  <a:ext uri="{FF2B5EF4-FFF2-40B4-BE49-F238E27FC236}">
                    <a16:creationId xmlns:a16="http://schemas.microsoft.com/office/drawing/2014/main" id="{D7BB06AD-C674-8ACC-BABF-983001A6F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" y="10756"/>
                <a:ext cx="41" cy="177"/>
              </a:xfrm>
              <a:custGeom>
                <a:avLst/>
                <a:gdLst>
                  <a:gd name="T0" fmla="*/ 0 w 41"/>
                  <a:gd name="T1" fmla="*/ 177 h 177"/>
                  <a:gd name="T2" fmla="*/ 0 w 41"/>
                  <a:gd name="T3" fmla="*/ 0 h 177"/>
                  <a:gd name="T4" fmla="*/ 41 w 41"/>
                  <a:gd name="T5" fmla="*/ 40 h 177"/>
                  <a:gd name="T6" fmla="*/ 37 w 41"/>
                  <a:gd name="T7" fmla="*/ 56 h 177"/>
                  <a:gd name="T8" fmla="*/ 33 w 41"/>
                  <a:gd name="T9" fmla="*/ 72 h 177"/>
                  <a:gd name="T10" fmla="*/ 29 w 41"/>
                  <a:gd name="T11" fmla="*/ 92 h 177"/>
                  <a:gd name="T12" fmla="*/ 25 w 41"/>
                  <a:gd name="T13" fmla="*/ 109 h 177"/>
                  <a:gd name="T14" fmla="*/ 16 w 41"/>
                  <a:gd name="T15" fmla="*/ 129 h 177"/>
                  <a:gd name="T16" fmla="*/ 12 w 41"/>
                  <a:gd name="T17" fmla="*/ 145 h 177"/>
                  <a:gd name="T18" fmla="*/ 4 w 41"/>
                  <a:gd name="T19" fmla="*/ 161 h 177"/>
                  <a:gd name="T20" fmla="*/ 0 w 41"/>
                  <a:gd name="T2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177">
                    <a:moveTo>
                      <a:pt x="0" y="177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37" y="56"/>
                    </a:lnTo>
                    <a:lnTo>
                      <a:pt x="33" y="72"/>
                    </a:lnTo>
                    <a:lnTo>
                      <a:pt x="29" y="92"/>
                    </a:lnTo>
                    <a:lnTo>
                      <a:pt x="25" y="109"/>
                    </a:lnTo>
                    <a:lnTo>
                      <a:pt x="16" y="129"/>
                    </a:lnTo>
                    <a:lnTo>
                      <a:pt x="12" y="145"/>
                    </a:lnTo>
                    <a:lnTo>
                      <a:pt x="4" y="161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2" name="Freeform 74">
                <a:extLst>
                  <a:ext uri="{FF2B5EF4-FFF2-40B4-BE49-F238E27FC236}">
                    <a16:creationId xmlns:a16="http://schemas.microsoft.com/office/drawing/2014/main" id="{8CCCFFB4-CC5A-6AF9-25F8-CB9C9EC3A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6" y="8979"/>
                <a:ext cx="709" cy="189"/>
              </a:xfrm>
              <a:custGeom>
                <a:avLst/>
                <a:gdLst>
                  <a:gd name="T0" fmla="*/ 584 w 709"/>
                  <a:gd name="T1" fmla="*/ 157 h 189"/>
                  <a:gd name="T2" fmla="*/ 512 w 709"/>
                  <a:gd name="T3" fmla="*/ 0 h 189"/>
                  <a:gd name="T4" fmla="*/ 0 w 709"/>
                  <a:gd name="T5" fmla="*/ 0 h 189"/>
                  <a:gd name="T6" fmla="*/ 0 w 709"/>
                  <a:gd name="T7" fmla="*/ 189 h 189"/>
                  <a:gd name="T8" fmla="*/ 512 w 709"/>
                  <a:gd name="T9" fmla="*/ 189 h 189"/>
                  <a:gd name="T10" fmla="*/ 439 w 709"/>
                  <a:gd name="T11" fmla="*/ 36 h 189"/>
                  <a:gd name="T12" fmla="*/ 584 w 709"/>
                  <a:gd name="T13" fmla="*/ 157 h 189"/>
                  <a:gd name="T14" fmla="*/ 709 w 709"/>
                  <a:gd name="T15" fmla="*/ 0 h 189"/>
                  <a:gd name="T16" fmla="*/ 512 w 709"/>
                  <a:gd name="T17" fmla="*/ 0 h 189"/>
                  <a:gd name="T18" fmla="*/ 584 w 70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9" h="189">
                    <a:moveTo>
                      <a:pt x="584" y="157"/>
                    </a:moveTo>
                    <a:lnTo>
                      <a:pt x="512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12" y="189"/>
                    </a:lnTo>
                    <a:lnTo>
                      <a:pt x="439" y="36"/>
                    </a:lnTo>
                    <a:lnTo>
                      <a:pt x="584" y="157"/>
                    </a:lnTo>
                    <a:lnTo>
                      <a:pt x="709" y="0"/>
                    </a:lnTo>
                    <a:lnTo>
                      <a:pt x="512" y="0"/>
                    </a:lnTo>
                    <a:lnTo>
                      <a:pt x="584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3" name="Freeform 75">
                <a:extLst>
                  <a:ext uri="{FF2B5EF4-FFF2-40B4-BE49-F238E27FC236}">
                    <a16:creationId xmlns:a16="http://schemas.microsoft.com/office/drawing/2014/main" id="{88AC451C-0CD6-9C8F-1873-051DD2D9C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6" y="9015"/>
                <a:ext cx="1124" cy="1245"/>
              </a:xfrm>
              <a:custGeom>
                <a:avLst/>
                <a:gdLst>
                  <a:gd name="T0" fmla="*/ 197 w 1124"/>
                  <a:gd name="T1" fmla="*/ 1108 h 1245"/>
                  <a:gd name="T2" fmla="*/ 201 w 1124"/>
                  <a:gd name="T3" fmla="*/ 1237 h 1245"/>
                  <a:gd name="T4" fmla="*/ 1124 w 1124"/>
                  <a:gd name="T5" fmla="*/ 121 h 1245"/>
                  <a:gd name="T6" fmla="*/ 979 w 1124"/>
                  <a:gd name="T7" fmla="*/ 0 h 1245"/>
                  <a:gd name="T8" fmla="*/ 56 w 1124"/>
                  <a:gd name="T9" fmla="*/ 1116 h 1245"/>
                  <a:gd name="T10" fmla="*/ 64 w 1124"/>
                  <a:gd name="T11" fmla="*/ 1245 h 1245"/>
                  <a:gd name="T12" fmla="*/ 56 w 1124"/>
                  <a:gd name="T13" fmla="*/ 1116 h 1245"/>
                  <a:gd name="T14" fmla="*/ 0 w 1124"/>
                  <a:gd name="T15" fmla="*/ 1185 h 1245"/>
                  <a:gd name="T16" fmla="*/ 64 w 1124"/>
                  <a:gd name="T17" fmla="*/ 1245 h 1245"/>
                  <a:gd name="T18" fmla="*/ 197 w 1124"/>
                  <a:gd name="T19" fmla="*/ 1108 h 1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24" h="1245">
                    <a:moveTo>
                      <a:pt x="197" y="1108"/>
                    </a:moveTo>
                    <a:lnTo>
                      <a:pt x="201" y="1237"/>
                    </a:lnTo>
                    <a:lnTo>
                      <a:pt x="1124" y="121"/>
                    </a:lnTo>
                    <a:lnTo>
                      <a:pt x="979" y="0"/>
                    </a:lnTo>
                    <a:lnTo>
                      <a:pt x="56" y="1116"/>
                    </a:lnTo>
                    <a:lnTo>
                      <a:pt x="64" y="1245"/>
                    </a:lnTo>
                    <a:lnTo>
                      <a:pt x="56" y="1116"/>
                    </a:lnTo>
                    <a:lnTo>
                      <a:pt x="0" y="1185"/>
                    </a:lnTo>
                    <a:lnTo>
                      <a:pt x="64" y="1245"/>
                    </a:lnTo>
                    <a:lnTo>
                      <a:pt x="197" y="1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4" name="Freeform 76">
                <a:extLst>
                  <a:ext uri="{FF2B5EF4-FFF2-40B4-BE49-F238E27FC236}">
                    <a16:creationId xmlns:a16="http://schemas.microsoft.com/office/drawing/2014/main" id="{601F4FFE-6F42-2F82-38FD-F26894A78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" y="10123"/>
                <a:ext cx="1080" cy="1016"/>
              </a:xfrm>
              <a:custGeom>
                <a:avLst/>
                <a:gdLst>
                  <a:gd name="T0" fmla="*/ 1080 w 1080"/>
                  <a:gd name="T1" fmla="*/ 947 h 1016"/>
                  <a:gd name="T2" fmla="*/ 1052 w 1080"/>
                  <a:gd name="T3" fmla="*/ 879 h 1016"/>
                  <a:gd name="T4" fmla="*/ 133 w 1080"/>
                  <a:gd name="T5" fmla="*/ 0 h 1016"/>
                  <a:gd name="T6" fmla="*/ 0 w 1080"/>
                  <a:gd name="T7" fmla="*/ 137 h 1016"/>
                  <a:gd name="T8" fmla="*/ 923 w 1080"/>
                  <a:gd name="T9" fmla="*/ 1016 h 1016"/>
                  <a:gd name="T10" fmla="*/ 891 w 1080"/>
                  <a:gd name="T11" fmla="*/ 947 h 1016"/>
                  <a:gd name="T12" fmla="*/ 1080 w 1080"/>
                  <a:gd name="T13" fmla="*/ 947 h 1016"/>
                  <a:gd name="T14" fmla="*/ 1080 w 1080"/>
                  <a:gd name="T15" fmla="*/ 907 h 1016"/>
                  <a:gd name="T16" fmla="*/ 1052 w 1080"/>
                  <a:gd name="T17" fmla="*/ 879 h 1016"/>
                  <a:gd name="T18" fmla="*/ 1080 w 1080"/>
                  <a:gd name="T19" fmla="*/ 947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0" h="1016">
                    <a:moveTo>
                      <a:pt x="1080" y="947"/>
                    </a:moveTo>
                    <a:lnTo>
                      <a:pt x="1052" y="879"/>
                    </a:lnTo>
                    <a:lnTo>
                      <a:pt x="133" y="0"/>
                    </a:lnTo>
                    <a:lnTo>
                      <a:pt x="0" y="137"/>
                    </a:lnTo>
                    <a:lnTo>
                      <a:pt x="923" y="1016"/>
                    </a:lnTo>
                    <a:lnTo>
                      <a:pt x="891" y="947"/>
                    </a:lnTo>
                    <a:lnTo>
                      <a:pt x="1080" y="947"/>
                    </a:lnTo>
                    <a:lnTo>
                      <a:pt x="1080" y="907"/>
                    </a:lnTo>
                    <a:lnTo>
                      <a:pt x="1052" y="879"/>
                    </a:lnTo>
                    <a:lnTo>
                      <a:pt x="1080" y="9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5" name="Freeform 77">
                <a:extLst>
                  <a:ext uri="{FF2B5EF4-FFF2-40B4-BE49-F238E27FC236}">
                    <a16:creationId xmlns:a16="http://schemas.microsoft.com/office/drawing/2014/main" id="{47F05A95-D20E-B9E7-08FD-26364DE31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" y="11070"/>
                <a:ext cx="189" cy="814"/>
              </a:xfrm>
              <a:custGeom>
                <a:avLst/>
                <a:gdLst>
                  <a:gd name="T0" fmla="*/ 32 w 189"/>
                  <a:gd name="T1" fmla="*/ 661 h 814"/>
                  <a:gd name="T2" fmla="*/ 189 w 189"/>
                  <a:gd name="T3" fmla="*/ 592 h 814"/>
                  <a:gd name="T4" fmla="*/ 189 w 189"/>
                  <a:gd name="T5" fmla="*/ 0 h 814"/>
                  <a:gd name="T6" fmla="*/ 0 w 189"/>
                  <a:gd name="T7" fmla="*/ 0 h 814"/>
                  <a:gd name="T8" fmla="*/ 0 w 189"/>
                  <a:gd name="T9" fmla="*/ 592 h 814"/>
                  <a:gd name="T10" fmla="*/ 161 w 189"/>
                  <a:gd name="T11" fmla="*/ 524 h 814"/>
                  <a:gd name="T12" fmla="*/ 32 w 189"/>
                  <a:gd name="T13" fmla="*/ 661 h 814"/>
                  <a:gd name="T14" fmla="*/ 189 w 189"/>
                  <a:gd name="T15" fmla="*/ 814 h 814"/>
                  <a:gd name="T16" fmla="*/ 189 w 189"/>
                  <a:gd name="T17" fmla="*/ 592 h 814"/>
                  <a:gd name="T18" fmla="*/ 32 w 189"/>
                  <a:gd name="T19" fmla="*/ 661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814">
                    <a:moveTo>
                      <a:pt x="32" y="661"/>
                    </a:moveTo>
                    <a:lnTo>
                      <a:pt x="189" y="592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592"/>
                    </a:lnTo>
                    <a:lnTo>
                      <a:pt x="161" y="524"/>
                    </a:lnTo>
                    <a:lnTo>
                      <a:pt x="32" y="661"/>
                    </a:lnTo>
                    <a:lnTo>
                      <a:pt x="189" y="814"/>
                    </a:lnTo>
                    <a:lnTo>
                      <a:pt x="189" y="592"/>
                    </a:lnTo>
                    <a:lnTo>
                      <a:pt x="32" y="6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6" name="Freeform 78">
                <a:extLst>
                  <a:ext uri="{FF2B5EF4-FFF2-40B4-BE49-F238E27FC236}">
                    <a16:creationId xmlns:a16="http://schemas.microsoft.com/office/drawing/2014/main" id="{12B57608-A224-B108-A76D-C4AE32711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10075"/>
                <a:ext cx="1765" cy="1656"/>
              </a:xfrm>
              <a:custGeom>
                <a:avLst/>
                <a:gdLst>
                  <a:gd name="T0" fmla="*/ 0 w 1765"/>
                  <a:gd name="T1" fmla="*/ 68 h 1656"/>
                  <a:gd name="T2" fmla="*/ 32 w 1765"/>
                  <a:gd name="T3" fmla="*/ 137 h 1656"/>
                  <a:gd name="T4" fmla="*/ 1636 w 1765"/>
                  <a:gd name="T5" fmla="*/ 1656 h 1656"/>
                  <a:gd name="T6" fmla="*/ 1765 w 1765"/>
                  <a:gd name="T7" fmla="*/ 1519 h 1656"/>
                  <a:gd name="T8" fmla="*/ 161 w 1765"/>
                  <a:gd name="T9" fmla="*/ 0 h 1656"/>
                  <a:gd name="T10" fmla="*/ 189 w 1765"/>
                  <a:gd name="T11" fmla="*/ 68 h 1656"/>
                  <a:gd name="T12" fmla="*/ 0 w 1765"/>
                  <a:gd name="T13" fmla="*/ 68 h 1656"/>
                  <a:gd name="T14" fmla="*/ 0 w 1765"/>
                  <a:gd name="T15" fmla="*/ 109 h 1656"/>
                  <a:gd name="T16" fmla="*/ 32 w 1765"/>
                  <a:gd name="T17" fmla="*/ 137 h 1656"/>
                  <a:gd name="T18" fmla="*/ 0 w 1765"/>
                  <a:gd name="T19" fmla="*/ 68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5" h="1656">
                    <a:moveTo>
                      <a:pt x="0" y="68"/>
                    </a:moveTo>
                    <a:lnTo>
                      <a:pt x="32" y="137"/>
                    </a:lnTo>
                    <a:lnTo>
                      <a:pt x="1636" y="1656"/>
                    </a:lnTo>
                    <a:lnTo>
                      <a:pt x="1765" y="1519"/>
                    </a:lnTo>
                    <a:lnTo>
                      <a:pt x="161" y="0"/>
                    </a:lnTo>
                    <a:lnTo>
                      <a:pt x="189" y="68"/>
                    </a:lnTo>
                    <a:lnTo>
                      <a:pt x="0" y="68"/>
                    </a:lnTo>
                    <a:lnTo>
                      <a:pt x="0" y="109"/>
                    </a:lnTo>
                    <a:lnTo>
                      <a:pt x="32" y="137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7" name="Freeform 79">
                <a:extLst>
                  <a:ext uri="{FF2B5EF4-FFF2-40B4-BE49-F238E27FC236}">
                    <a16:creationId xmlns:a16="http://schemas.microsoft.com/office/drawing/2014/main" id="{2CEB65E5-4073-864C-CEFE-D00B92383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8096"/>
                <a:ext cx="189" cy="2047"/>
              </a:xfrm>
              <a:custGeom>
                <a:avLst/>
                <a:gdLst>
                  <a:gd name="T0" fmla="*/ 97 w 189"/>
                  <a:gd name="T1" fmla="*/ 0 h 2047"/>
                  <a:gd name="T2" fmla="*/ 0 w 189"/>
                  <a:gd name="T3" fmla="*/ 97 h 2047"/>
                  <a:gd name="T4" fmla="*/ 0 w 189"/>
                  <a:gd name="T5" fmla="*/ 2047 h 2047"/>
                  <a:gd name="T6" fmla="*/ 189 w 189"/>
                  <a:gd name="T7" fmla="*/ 2047 h 2047"/>
                  <a:gd name="T8" fmla="*/ 189 w 189"/>
                  <a:gd name="T9" fmla="*/ 97 h 2047"/>
                  <a:gd name="T10" fmla="*/ 97 w 189"/>
                  <a:gd name="T11" fmla="*/ 190 h 2047"/>
                  <a:gd name="T12" fmla="*/ 97 w 189"/>
                  <a:gd name="T13" fmla="*/ 0 h 2047"/>
                  <a:gd name="T14" fmla="*/ 0 w 189"/>
                  <a:gd name="T15" fmla="*/ 0 h 2047"/>
                  <a:gd name="T16" fmla="*/ 0 w 189"/>
                  <a:gd name="T17" fmla="*/ 97 h 2047"/>
                  <a:gd name="T18" fmla="*/ 97 w 189"/>
                  <a:gd name="T19" fmla="*/ 0 h 2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047">
                    <a:moveTo>
                      <a:pt x="97" y="0"/>
                    </a:moveTo>
                    <a:lnTo>
                      <a:pt x="0" y="97"/>
                    </a:lnTo>
                    <a:lnTo>
                      <a:pt x="0" y="2047"/>
                    </a:lnTo>
                    <a:lnTo>
                      <a:pt x="189" y="2047"/>
                    </a:lnTo>
                    <a:lnTo>
                      <a:pt x="189" y="97"/>
                    </a:lnTo>
                    <a:lnTo>
                      <a:pt x="97" y="190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7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8" name="Freeform 80">
                <a:extLst>
                  <a:ext uri="{FF2B5EF4-FFF2-40B4-BE49-F238E27FC236}">
                    <a16:creationId xmlns:a16="http://schemas.microsoft.com/office/drawing/2014/main" id="{8D2F86E2-5496-8F54-764C-770D36789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096"/>
                <a:ext cx="604" cy="190"/>
              </a:xfrm>
              <a:custGeom>
                <a:avLst/>
                <a:gdLst>
                  <a:gd name="T0" fmla="*/ 604 w 604"/>
                  <a:gd name="T1" fmla="*/ 97 h 190"/>
                  <a:gd name="T2" fmla="*/ 507 w 604"/>
                  <a:gd name="T3" fmla="*/ 0 h 190"/>
                  <a:gd name="T4" fmla="*/ 0 w 604"/>
                  <a:gd name="T5" fmla="*/ 0 h 190"/>
                  <a:gd name="T6" fmla="*/ 0 w 604"/>
                  <a:gd name="T7" fmla="*/ 190 h 190"/>
                  <a:gd name="T8" fmla="*/ 507 w 604"/>
                  <a:gd name="T9" fmla="*/ 190 h 190"/>
                  <a:gd name="T10" fmla="*/ 415 w 604"/>
                  <a:gd name="T11" fmla="*/ 97 h 190"/>
                  <a:gd name="T12" fmla="*/ 604 w 604"/>
                  <a:gd name="T13" fmla="*/ 97 h 190"/>
                  <a:gd name="T14" fmla="*/ 604 w 604"/>
                  <a:gd name="T15" fmla="*/ 0 h 190"/>
                  <a:gd name="T16" fmla="*/ 507 w 604"/>
                  <a:gd name="T17" fmla="*/ 0 h 190"/>
                  <a:gd name="T18" fmla="*/ 604 w 604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4" h="190">
                    <a:moveTo>
                      <a:pt x="604" y="97"/>
                    </a:moveTo>
                    <a:lnTo>
                      <a:pt x="507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7" y="190"/>
                    </a:lnTo>
                    <a:lnTo>
                      <a:pt x="415" y="97"/>
                    </a:lnTo>
                    <a:lnTo>
                      <a:pt x="604" y="97"/>
                    </a:lnTo>
                    <a:lnTo>
                      <a:pt x="604" y="0"/>
                    </a:lnTo>
                    <a:lnTo>
                      <a:pt x="507" y="0"/>
                    </a:lnTo>
                    <a:lnTo>
                      <a:pt x="604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9" name="Freeform 81">
                <a:extLst>
                  <a:ext uri="{FF2B5EF4-FFF2-40B4-BE49-F238E27FC236}">
                    <a16:creationId xmlns:a16="http://schemas.microsoft.com/office/drawing/2014/main" id="{94727B6B-953C-A937-6969-1A7C83FAC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189" cy="1805"/>
              </a:xfrm>
              <a:custGeom>
                <a:avLst/>
                <a:gdLst>
                  <a:gd name="T0" fmla="*/ 20 w 189"/>
                  <a:gd name="T1" fmla="*/ 1491 h 1805"/>
                  <a:gd name="T2" fmla="*/ 189 w 189"/>
                  <a:gd name="T3" fmla="*/ 1555 h 1805"/>
                  <a:gd name="T4" fmla="*/ 189 w 189"/>
                  <a:gd name="T5" fmla="*/ 0 h 1805"/>
                  <a:gd name="T6" fmla="*/ 0 w 189"/>
                  <a:gd name="T7" fmla="*/ 0 h 1805"/>
                  <a:gd name="T8" fmla="*/ 0 w 189"/>
                  <a:gd name="T9" fmla="*/ 1555 h 1805"/>
                  <a:gd name="T10" fmla="*/ 165 w 189"/>
                  <a:gd name="T11" fmla="*/ 1616 h 1805"/>
                  <a:gd name="T12" fmla="*/ 0 w 189"/>
                  <a:gd name="T13" fmla="*/ 1555 h 1805"/>
                  <a:gd name="T14" fmla="*/ 0 w 189"/>
                  <a:gd name="T15" fmla="*/ 1805 h 1805"/>
                  <a:gd name="T16" fmla="*/ 165 w 189"/>
                  <a:gd name="T17" fmla="*/ 1616 h 1805"/>
                  <a:gd name="T18" fmla="*/ 20 w 189"/>
                  <a:gd name="T19" fmla="*/ 1491 h 1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05">
                    <a:moveTo>
                      <a:pt x="20" y="1491"/>
                    </a:moveTo>
                    <a:lnTo>
                      <a:pt x="189" y="155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555"/>
                    </a:lnTo>
                    <a:lnTo>
                      <a:pt x="165" y="1616"/>
                    </a:lnTo>
                    <a:lnTo>
                      <a:pt x="0" y="1555"/>
                    </a:lnTo>
                    <a:lnTo>
                      <a:pt x="0" y="1805"/>
                    </a:lnTo>
                    <a:lnTo>
                      <a:pt x="165" y="1616"/>
                    </a:lnTo>
                    <a:lnTo>
                      <a:pt x="20" y="14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0" name="Freeform 82">
                <a:extLst>
                  <a:ext uri="{FF2B5EF4-FFF2-40B4-BE49-F238E27FC236}">
                    <a16:creationId xmlns:a16="http://schemas.microsoft.com/office/drawing/2014/main" id="{B0628AD8-BB94-3C94-9552-923CC2361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9" y="8979"/>
                <a:ext cx="729" cy="830"/>
              </a:xfrm>
              <a:custGeom>
                <a:avLst/>
                <a:gdLst>
                  <a:gd name="T0" fmla="*/ 657 w 729"/>
                  <a:gd name="T1" fmla="*/ 0 h 830"/>
                  <a:gd name="T2" fmla="*/ 584 w 729"/>
                  <a:gd name="T3" fmla="*/ 32 h 830"/>
                  <a:gd name="T4" fmla="*/ 0 w 729"/>
                  <a:gd name="T5" fmla="*/ 705 h 830"/>
                  <a:gd name="T6" fmla="*/ 145 w 729"/>
                  <a:gd name="T7" fmla="*/ 830 h 830"/>
                  <a:gd name="T8" fmla="*/ 729 w 729"/>
                  <a:gd name="T9" fmla="*/ 157 h 830"/>
                  <a:gd name="T10" fmla="*/ 657 w 729"/>
                  <a:gd name="T11" fmla="*/ 189 h 830"/>
                  <a:gd name="T12" fmla="*/ 657 w 729"/>
                  <a:gd name="T13" fmla="*/ 0 h 830"/>
                  <a:gd name="T14" fmla="*/ 612 w 729"/>
                  <a:gd name="T15" fmla="*/ 0 h 830"/>
                  <a:gd name="T16" fmla="*/ 584 w 729"/>
                  <a:gd name="T17" fmla="*/ 32 h 830"/>
                  <a:gd name="T18" fmla="*/ 657 w 729"/>
                  <a:gd name="T19" fmla="*/ 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9" h="830">
                    <a:moveTo>
                      <a:pt x="657" y="0"/>
                    </a:moveTo>
                    <a:lnTo>
                      <a:pt x="584" y="32"/>
                    </a:lnTo>
                    <a:lnTo>
                      <a:pt x="0" y="705"/>
                    </a:lnTo>
                    <a:lnTo>
                      <a:pt x="145" y="830"/>
                    </a:lnTo>
                    <a:lnTo>
                      <a:pt x="729" y="157"/>
                    </a:lnTo>
                    <a:lnTo>
                      <a:pt x="657" y="189"/>
                    </a:lnTo>
                    <a:lnTo>
                      <a:pt x="657" y="0"/>
                    </a:lnTo>
                    <a:lnTo>
                      <a:pt x="612" y="0"/>
                    </a:lnTo>
                    <a:lnTo>
                      <a:pt x="584" y="32"/>
                    </a:lnTo>
                    <a:lnTo>
                      <a:pt x="6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1" name="Freeform 83">
                <a:extLst>
                  <a:ext uri="{FF2B5EF4-FFF2-40B4-BE49-F238E27FC236}">
                    <a16:creationId xmlns:a16="http://schemas.microsoft.com/office/drawing/2014/main" id="{CB167D09-BB1C-11A6-8DAF-C7A1764A8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193"/>
                <a:ext cx="32" cy="1979"/>
              </a:xfrm>
              <a:custGeom>
                <a:avLst/>
                <a:gdLst>
                  <a:gd name="T0" fmla="*/ 0 w 32"/>
                  <a:gd name="T1" fmla="*/ 1950 h 1979"/>
                  <a:gd name="T2" fmla="*/ 0 w 32"/>
                  <a:gd name="T3" fmla="*/ 0 h 1979"/>
                  <a:gd name="T4" fmla="*/ 32 w 32"/>
                  <a:gd name="T5" fmla="*/ 0 h 1979"/>
                  <a:gd name="T6" fmla="*/ 32 w 32"/>
                  <a:gd name="T7" fmla="*/ 1979 h 1979"/>
                  <a:gd name="T8" fmla="*/ 0 w 32"/>
                  <a:gd name="T9" fmla="*/ 1950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79">
                    <a:moveTo>
                      <a:pt x="0" y="19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79"/>
                    </a:lnTo>
                    <a:lnTo>
                      <a:pt x="0" y="195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2" name="Freeform 84">
                <a:extLst>
                  <a:ext uri="{FF2B5EF4-FFF2-40B4-BE49-F238E27FC236}">
                    <a16:creationId xmlns:a16="http://schemas.microsoft.com/office/drawing/2014/main" id="{81BEEDA4-A4E8-721B-188B-99CD0CE99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6" y="8193"/>
                <a:ext cx="32" cy="2011"/>
              </a:xfrm>
              <a:custGeom>
                <a:avLst/>
                <a:gdLst>
                  <a:gd name="T0" fmla="*/ 0 w 32"/>
                  <a:gd name="T1" fmla="*/ 1979 h 2011"/>
                  <a:gd name="T2" fmla="*/ 0 w 32"/>
                  <a:gd name="T3" fmla="*/ 0 h 2011"/>
                  <a:gd name="T4" fmla="*/ 32 w 32"/>
                  <a:gd name="T5" fmla="*/ 0 h 2011"/>
                  <a:gd name="T6" fmla="*/ 32 w 32"/>
                  <a:gd name="T7" fmla="*/ 2011 h 2011"/>
                  <a:gd name="T8" fmla="*/ 0 w 32"/>
                  <a:gd name="T9" fmla="*/ 1979 h 2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11">
                    <a:moveTo>
                      <a:pt x="0" y="197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11"/>
                    </a:lnTo>
                    <a:lnTo>
                      <a:pt x="0" y="197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3" name="Freeform 85">
                <a:extLst>
                  <a:ext uri="{FF2B5EF4-FFF2-40B4-BE49-F238E27FC236}">
                    <a16:creationId xmlns:a16="http://schemas.microsoft.com/office/drawing/2014/main" id="{90BAC788-577D-1863-EA46-9F516933A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8193"/>
                <a:ext cx="32" cy="2039"/>
              </a:xfrm>
              <a:custGeom>
                <a:avLst/>
                <a:gdLst>
                  <a:gd name="T0" fmla="*/ 0 w 32"/>
                  <a:gd name="T1" fmla="*/ 2011 h 2039"/>
                  <a:gd name="T2" fmla="*/ 0 w 32"/>
                  <a:gd name="T3" fmla="*/ 0 h 2039"/>
                  <a:gd name="T4" fmla="*/ 32 w 32"/>
                  <a:gd name="T5" fmla="*/ 0 h 2039"/>
                  <a:gd name="T6" fmla="*/ 32 w 32"/>
                  <a:gd name="T7" fmla="*/ 2039 h 2039"/>
                  <a:gd name="T8" fmla="*/ 0 w 32"/>
                  <a:gd name="T9" fmla="*/ 2011 h 2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39">
                    <a:moveTo>
                      <a:pt x="0" y="201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39"/>
                    </a:lnTo>
                    <a:lnTo>
                      <a:pt x="0" y="2011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4" name="Freeform 86">
                <a:extLst>
                  <a:ext uri="{FF2B5EF4-FFF2-40B4-BE49-F238E27FC236}">
                    <a16:creationId xmlns:a16="http://schemas.microsoft.com/office/drawing/2014/main" id="{7A02D4B7-7E46-1821-D318-FC26D11B4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0" y="8193"/>
                <a:ext cx="33" cy="2071"/>
              </a:xfrm>
              <a:custGeom>
                <a:avLst/>
                <a:gdLst>
                  <a:gd name="T0" fmla="*/ 0 w 33"/>
                  <a:gd name="T1" fmla="*/ 2039 h 2071"/>
                  <a:gd name="T2" fmla="*/ 0 w 33"/>
                  <a:gd name="T3" fmla="*/ 0 h 2071"/>
                  <a:gd name="T4" fmla="*/ 33 w 33"/>
                  <a:gd name="T5" fmla="*/ 0 h 2071"/>
                  <a:gd name="T6" fmla="*/ 33 w 33"/>
                  <a:gd name="T7" fmla="*/ 2071 h 2071"/>
                  <a:gd name="T8" fmla="*/ 0 w 33"/>
                  <a:gd name="T9" fmla="*/ 2039 h 2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71">
                    <a:moveTo>
                      <a:pt x="0" y="2039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071"/>
                    </a:lnTo>
                    <a:lnTo>
                      <a:pt x="0" y="203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5" name="Freeform 87">
                <a:extLst>
                  <a:ext uri="{FF2B5EF4-FFF2-40B4-BE49-F238E27FC236}">
                    <a16:creationId xmlns:a16="http://schemas.microsoft.com/office/drawing/2014/main" id="{16C043F2-17B2-D0CB-5411-C4A68DD4C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3" y="8193"/>
                <a:ext cx="32" cy="2099"/>
              </a:xfrm>
              <a:custGeom>
                <a:avLst/>
                <a:gdLst>
                  <a:gd name="T0" fmla="*/ 0 w 32"/>
                  <a:gd name="T1" fmla="*/ 2071 h 2099"/>
                  <a:gd name="T2" fmla="*/ 0 w 32"/>
                  <a:gd name="T3" fmla="*/ 0 h 2099"/>
                  <a:gd name="T4" fmla="*/ 32 w 32"/>
                  <a:gd name="T5" fmla="*/ 0 h 2099"/>
                  <a:gd name="T6" fmla="*/ 32 w 32"/>
                  <a:gd name="T7" fmla="*/ 2099 h 2099"/>
                  <a:gd name="T8" fmla="*/ 0 w 32"/>
                  <a:gd name="T9" fmla="*/ 2071 h 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99">
                    <a:moveTo>
                      <a:pt x="0" y="20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99"/>
                    </a:lnTo>
                    <a:lnTo>
                      <a:pt x="0" y="207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6" name="Freeform 88">
                <a:extLst>
                  <a:ext uri="{FF2B5EF4-FFF2-40B4-BE49-F238E27FC236}">
                    <a16:creationId xmlns:a16="http://schemas.microsoft.com/office/drawing/2014/main" id="{CEBA5C05-ABB5-E143-1996-10F7FA434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8193"/>
                <a:ext cx="32" cy="2132"/>
              </a:xfrm>
              <a:custGeom>
                <a:avLst/>
                <a:gdLst>
                  <a:gd name="T0" fmla="*/ 0 w 32"/>
                  <a:gd name="T1" fmla="*/ 2099 h 2132"/>
                  <a:gd name="T2" fmla="*/ 0 w 32"/>
                  <a:gd name="T3" fmla="*/ 0 h 2132"/>
                  <a:gd name="T4" fmla="*/ 32 w 32"/>
                  <a:gd name="T5" fmla="*/ 0 h 2132"/>
                  <a:gd name="T6" fmla="*/ 32 w 32"/>
                  <a:gd name="T7" fmla="*/ 2132 h 2132"/>
                  <a:gd name="T8" fmla="*/ 0 w 32"/>
                  <a:gd name="T9" fmla="*/ 2099 h 2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32">
                    <a:moveTo>
                      <a:pt x="0" y="209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32"/>
                    </a:lnTo>
                    <a:lnTo>
                      <a:pt x="0" y="209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7" name="Freeform 89">
                <a:extLst>
                  <a:ext uri="{FF2B5EF4-FFF2-40B4-BE49-F238E27FC236}">
                    <a16:creationId xmlns:a16="http://schemas.microsoft.com/office/drawing/2014/main" id="{52E147FF-DE2E-0F48-FB1F-968A0E46E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8193"/>
                <a:ext cx="32" cy="2164"/>
              </a:xfrm>
              <a:custGeom>
                <a:avLst/>
                <a:gdLst>
                  <a:gd name="T0" fmla="*/ 0 w 32"/>
                  <a:gd name="T1" fmla="*/ 2132 h 2164"/>
                  <a:gd name="T2" fmla="*/ 0 w 32"/>
                  <a:gd name="T3" fmla="*/ 0 h 2164"/>
                  <a:gd name="T4" fmla="*/ 32 w 32"/>
                  <a:gd name="T5" fmla="*/ 0 h 2164"/>
                  <a:gd name="T6" fmla="*/ 32 w 32"/>
                  <a:gd name="T7" fmla="*/ 2164 h 2164"/>
                  <a:gd name="T8" fmla="*/ 0 w 32"/>
                  <a:gd name="T9" fmla="*/ 2132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64">
                    <a:moveTo>
                      <a:pt x="0" y="213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64"/>
                    </a:lnTo>
                    <a:lnTo>
                      <a:pt x="0" y="213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8" name="Freeform 90">
                <a:extLst>
                  <a:ext uri="{FF2B5EF4-FFF2-40B4-BE49-F238E27FC236}">
                    <a16:creationId xmlns:a16="http://schemas.microsoft.com/office/drawing/2014/main" id="{1FAC4BB6-E2B2-FC03-9ECE-111B5C223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8193"/>
                <a:ext cx="29" cy="2192"/>
              </a:xfrm>
              <a:custGeom>
                <a:avLst/>
                <a:gdLst>
                  <a:gd name="T0" fmla="*/ 0 w 29"/>
                  <a:gd name="T1" fmla="*/ 2164 h 2192"/>
                  <a:gd name="T2" fmla="*/ 0 w 29"/>
                  <a:gd name="T3" fmla="*/ 0 h 2192"/>
                  <a:gd name="T4" fmla="*/ 29 w 29"/>
                  <a:gd name="T5" fmla="*/ 0 h 2192"/>
                  <a:gd name="T6" fmla="*/ 29 w 29"/>
                  <a:gd name="T7" fmla="*/ 2192 h 2192"/>
                  <a:gd name="T8" fmla="*/ 0 w 29"/>
                  <a:gd name="T9" fmla="*/ 2164 h 2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192">
                    <a:moveTo>
                      <a:pt x="0" y="2164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192"/>
                    </a:lnTo>
                    <a:lnTo>
                      <a:pt x="0" y="21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9" name="Freeform 91">
                <a:extLst>
                  <a:ext uri="{FF2B5EF4-FFF2-40B4-BE49-F238E27FC236}">
                    <a16:creationId xmlns:a16="http://schemas.microsoft.com/office/drawing/2014/main" id="{8A59535E-01BA-EFDC-163B-C18FFAFE2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8193"/>
                <a:ext cx="32" cy="2224"/>
              </a:xfrm>
              <a:custGeom>
                <a:avLst/>
                <a:gdLst>
                  <a:gd name="T0" fmla="*/ 0 w 32"/>
                  <a:gd name="T1" fmla="*/ 2192 h 2224"/>
                  <a:gd name="T2" fmla="*/ 0 w 32"/>
                  <a:gd name="T3" fmla="*/ 0 h 2224"/>
                  <a:gd name="T4" fmla="*/ 32 w 32"/>
                  <a:gd name="T5" fmla="*/ 0 h 2224"/>
                  <a:gd name="T6" fmla="*/ 32 w 32"/>
                  <a:gd name="T7" fmla="*/ 2224 h 2224"/>
                  <a:gd name="T8" fmla="*/ 0 w 32"/>
                  <a:gd name="T9" fmla="*/ 2192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24">
                    <a:moveTo>
                      <a:pt x="0" y="219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24"/>
                    </a:lnTo>
                    <a:lnTo>
                      <a:pt x="0" y="2192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0" name="Freeform 92">
                <a:extLst>
                  <a:ext uri="{FF2B5EF4-FFF2-40B4-BE49-F238E27FC236}">
                    <a16:creationId xmlns:a16="http://schemas.microsoft.com/office/drawing/2014/main" id="{2915B555-B2D6-FC47-13AC-CF30D2460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0" y="8193"/>
                <a:ext cx="32" cy="2252"/>
              </a:xfrm>
              <a:custGeom>
                <a:avLst/>
                <a:gdLst>
                  <a:gd name="T0" fmla="*/ 0 w 32"/>
                  <a:gd name="T1" fmla="*/ 2224 h 2252"/>
                  <a:gd name="T2" fmla="*/ 0 w 32"/>
                  <a:gd name="T3" fmla="*/ 0 h 2252"/>
                  <a:gd name="T4" fmla="*/ 32 w 32"/>
                  <a:gd name="T5" fmla="*/ 0 h 2252"/>
                  <a:gd name="T6" fmla="*/ 32 w 32"/>
                  <a:gd name="T7" fmla="*/ 2252 h 2252"/>
                  <a:gd name="T8" fmla="*/ 0 w 32"/>
                  <a:gd name="T9" fmla="*/ 2224 h 2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52">
                    <a:moveTo>
                      <a:pt x="0" y="2224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52"/>
                    </a:lnTo>
                    <a:lnTo>
                      <a:pt x="0" y="2224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1" name="Freeform 93">
                <a:extLst>
                  <a:ext uri="{FF2B5EF4-FFF2-40B4-BE49-F238E27FC236}">
                    <a16:creationId xmlns:a16="http://schemas.microsoft.com/office/drawing/2014/main" id="{7AE5C5F9-511A-91B0-1C7B-665C43DE4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8193"/>
                <a:ext cx="32" cy="2285"/>
              </a:xfrm>
              <a:custGeom>
                <a:avLst/>
                <a:gdLst>
                  <a:gd name="T0" fmla="*/ 0 w 32"/>
                  <a:gd name="T1" fmla="*/ 2252 h 2285"/>
                  <a:gd name="T2" fmla="*/ 0 w 32"/>
                  <a:gd name="T3" fmla="*/ 0 h 2285"/>
                  <a:gd name="T4" fmla="*/ 32 w 32"/>
                  <a:gd name="T5" fmla="*/ 0 h 2285"/>
                  <a:gd name="T6" fmla="*/ 32 w 32"/>
                  <a:gd name="T7" fmla="*/ 2285 h 2285"/>
                  <a:gd name="T8" fmla="*/ 0 w 32"/>
                  <a:gd name="T9" fmla="*/ 2252 h 2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85">
                    <a:moveTo>
                      <a:pt x="0" y="225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85"/>
                    </a:lnTo>
                    <a:lnTo>
                      <a:pt x="0" y="2252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2" name="Freeform 94">
                <a:extLst>
                  <a:ext uri="{FF2B5EF4-FFF2-40B4-BE49-F238E27FC236}">
                    <a16:creationId xmlns:a16="http://schemas.microsoft.com/office/drawing/2014/main" id="{C38D366B-993B-DB09-38D1-090E0744D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4" y="8193"/>
                <a:ext cx="33" cy="2313"/>
              </a:xfrm>
              <a:custGeom>
                <a:avLst/>
                <a:gdLst>
                  <a:gd name="T0" fmla="*/ 0 w 33"/>
                  <a:gd name="T1" fmla="*/ 2285 h 2313"/>
                  <a:gd name="T2" fmla="*/ 0 w 33"/>
                  <a:gd name="T3" fmla="*/ 0 h 2313"/>
                  <a:gd name="T4" fmla="*/ 33 w 33"/>
                  <a:gd name="T5" fmla="*/ 0 h 2313"/>
                  <a:gd name="T6" fmla="*/ 33 w 33"/>
                  <a:gd name="T7" fmla="*/ 2313 h 2313"/>
                  <a:gd name="T8" fmla="*/ 0 w 33"/>
                  <a:gd name="T9" fmla="*/ 2285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13">
                    <a:moveTo>
                      <a:pt x="0" y="2285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313"/>
                    </a:lnTo>
                    <a:lnTo>
                      <a:pt x="0" y="2285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3" name="Freeform 95">
                <a:extLst>
                  <a:ext uri="{FF2B5EF4-FFF2-40B4-BE49-F238E27FC236}">
                    <a16:creationId xmlns:a16="http://schemas.microsoft.com/office/drawing/2014/main" id="{28E508E7-9C0B-2CB7-912A-73CDB7D77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7" y="8193"/>
                <a:ext cx="32" cy="2345"/>
              </a:xfrm>
              <a:custGeom>
                <a:avLst/>
                <a:gdLst>
                  <a:gd name="T0" fmla="*/ 0 w 32"/>
                  <a:gd name="T1" fmla="*/ 2313 h 2345"/>
                  <a:gd name="T2" fmla="*/ 0 w 32"/>
                  <a:gd name="T3" fmla="*/ 0 h 2345"/>
                  <a:gd name="T4" fmla="*/ 32 w 32"/>
                  <a:gd name="T5" fmla="*/ 0 h 2345"/>
                  <a:gd name="T6" fmla="*/ 32 w 32"/>
                  <a:gd name="T7" fmla="*/ 2345 h 2345"/>
                  <a:gd name="T8" fmla="*/ 0 w 32"/>
                  <a:gd name="T9" fmla="*/ 2313 h 2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45">
                    <a:moveTo>
                      <a:pt x="0" y="231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45"/>
                    </a:lnTo>
                    <a:lnTo>
                      <a:pt x="0" y="2313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4" name="Freeform 96">
                <a:extLst>
                  <a:ext uri="{FF2B5EF4-FFF2-40B4-BE49-F238E27FC236}">
                    <a16:creationId xmlns:a16="http://schemas.microsoft.com/office/drawing/2014/main" id="{9B66FF63-386C-BD43-3E62-8C67FFE86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32" cy="2373"/>
              </a:xfrm>
              <a:custGeom>
                <a:avLst/>
                <a:gdLst>
                  <a:gd name="T0" fmla="*/ 0 w 32"/>
                  <a:gd name="T1" fmla="*/ 2345 h 2373"/>
                  <a:gd name="T2" fmla="*/ 0 w 32"/>
                  <a:gd name="T3" fmla="*/ 0 h 2373"/>
                  <a:gd name="T4" fmla="*/ 32 w 32"/>
                  <a:gd name="T5" fmla="*/ 0 h 2373"/>
                  <a:gd name="T6" fmla="*/ 32 w 32"/>
                  <a:gd name="T7" fmla="*/ 2373 h 2373"/>
                  <a:gd name="T8" fmla="*/ 0 w 32"/>
                  <a:gd name="T9" fmla="*/ 2345 h 2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73">
                    <a:moveTo>
                      <a:pt x="0" y="2345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73"/>
                    </a:lnTo>
                    <a:lnTo>
                      <a:pt x="0" y="2345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5" name="Freeform 97">
                <a:extLst>
                  <a:ext uri="{FF2B5EF4-FFF2-40B4-BE49-F238E27FC236}">
                    <a16:creationId xmlns:a16="http://schemas.microsoft.com/office/drawing/2014/main" id="{28CA3B54-255A-D0AA-D12A-A27EC7B04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8193"/>
                <a:ext cx="32" cy="2406"/>
              </a:xfrm>
              <a:custGeom>
                <a:avLst/>
                <a:gdLst>
                  <a:gd name="T0" fmla="*/ 0 w 32"/>
                  <a:gd name="T1" fmla="*/ 2373 h 2406"/>
                  <a:gd name="T2" fmla="*/ 0 w 32"/>
                  <a:gd name="T3" fmla="*/ 0 h 2406"/>
                  <a:gd name="T4" fmla="*/ 32 w 32"/>
                  <a:gd name="T5" fmla="*/ 0 h 2406"/>
                  <a:gd name="T6" fmla="*/ 32 w 32"/>
                  <a:gd name="T7" fmla="*/ 2406 h 2406"/>
                  <a:gd name="T8" fmla="*/ 0 w 32"/>
                  <a:gd name="T9" fmla="*/ 2373 h 2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406">
                    <a:moveTo>
                      <a:pt x="0" y="237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406"/>
                    </a:lnTo>
                    <a:lnTo>
                      <a:pt x="0" y="2373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6" name="Freeform 98">
                <a:extLst>
                  <a:ext uri="{FF2B5EF4-FFF2-40B4-BE49-F238E27FC236}">
                    <a16:creationId xmlns:a16="http://schemas.microsoft.com/office/drawing/2014/main" id="{4D46D09C-DD23-94A5-4DA6-37ECAA63A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8193"/>
                <a:ext cx="32" cy="2438"/>
              </a:xfrm>
              <a:custGeom>
                <a:avLst/>
                <a:gdLst>
                  <a:gd name="T0" fmla="*/ 0 w 32"/>
                  <a:gd name="T1" fmla="*/ 2406 h 2438"/>
                  <a:gd name="T2" fmla="*/ 0 w 32"/>
                  <a:gd name="T3" fmla="*/ 0 h 2438"/>
                  <a:gd name="T4" fmla="*/ 28 w 32"/>
                  <a:gd name="T5" fmla="*/ 0 h 2438"/>
                  <a:gd name="T6" fmla="*/ 28 w 32"/>
                  <a:gd name="T7" fmla="*/ 1555 h 2438"/>
                  <a:gd name="T8" fmla="*/ 32 w 32"/>
                  <a:gd name="T9" fmla="*/ 1551 h 2438"/>
                  <a:gd name="T10" fmla="*/ 32 w 32"/>
                  <a:gd name="T11" fmla="*/ 2438 h 2438"/>
                  <a:gd name="T12" fmla="*/ 0 w 32"/>
                  <a:gd name="T13" fmla="*/ 2406 h 2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438">
                    <a:moveTo>
                      <a:pt x="0" y="240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555"/>
                    </a:lnTo>
                    <a:lnTo>
                      <a:pt x="32" y="1551"/>
                    </a:lnTo>
                    <a:lnTo>
                      <a:pt x="32" y="2438"/>
                    </a:lnTo>
                    <a:lnTo>
                      <a:pt x="0" y="2406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7" name="Freeform 99">
                <a:extLst>
                  <a:ext uri="{FF2B5EF4-FFF2-40B4-BE49-F238E27FC236}">
                    <a16:creationId xmlns:a16="http://schemas.microsoft.com/office/drawing/2014/main" id="{959CF71C-93B7-C615-377E-7FAD85C0F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" y="9704"/>
                <a:ext cx="33" cy="955"/>
              </a:xfrm>
              <a:custGeom>
                <a:avLst/>
                <a:gdLst>
                  <a:gd name="T0" fmla="*/ 0 w 33"/>
                  <a:gd name="T1" fmla="*/ 927 h 955"/>
                  <a:gd name="T2" fmla="*/ 0 w 33"/>
                  <a:gd name="T3" fmla="*/ 40 h 955"/>
                  <a:gd name="T4" fmla="*/ 33 w 33"/>
                  <a:gd name="T5" fmla="*/ 0 h 955"/>
                  <a:gd name="T6" fmla="*/ 33 w 33"/>
                  <a:gd name="T7" fmla="*/ 955 h 955"/>
                  <a:gd name="T8" fmla="*/ 0 w 33"/>
                  <a:gd name="T9" fmla="*/ 927 h 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955">
                    <a:moveTo>
                      <a:pt x="0" y="927"/>
                    </a:moveTo>
                    <a:lnTo>
                      <a:pt x="0" y="40"/>
                    </a:lnTo>
                    <a:lnTo>
                      <a:pt x="33" y="0"/>
                    </a:lnTo>
                    <a:lnTo>
                      <a:pt x="33" y="955"/>
                    </a:lnTo>
                    <a:lnTo>
                      <a:pt x="0" y="927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8" name="Freeform 100">
                <a:extLst>
                  <a:ext uri="{FF2B5EF4-FFF2-40B4-BE49-F238E27FC236}">
                    <a16:creationId xmlns:a16="http://schemas.microsoft.com/office/drawing/2014/main" id="{14455BAC-CC77-75E3-C0BA-CE4C57CC1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8" y="9668"/>
                <a:ext cx="32" cy="1023"/>
              </a:xfrm>
              <a:custGeom>
                <a:avLst/>
                <a:gdLst>
                  <a:gd name="T0" fmla="*/ 0 w 32"/>
                  <a:gd name="T1" fmla="*/ 991 h 1023"/>
                  <a:gd name="T2" fmla="*/ 0 w 32"/>
                  <a:gd name="T3" fmla="*/ 36 h 1023"/>
                  <a:gd name="T4" fmla="*/ 32 w 32"/>
                  <a:gd name="T5" fmla="*/ 0 h 1023"/>
                  <a:gd name="T6" fmla="*/ 32 w 32"/>
                  <a:gd name="T7" fmla="*/ 1023 h 1023"/>
                  <a:gd name="T8" fmla="*/ 0 w 32"/>
                  <a:gd name="T9" fmla="*/ 99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23">
                    <a:moveTo>
                      <a:pt x="0" y="99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23"/>
                    </a:lnTo>
                    <a:lnTo>
                      <a:pt x="0" y="991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9" name="Freeform 101">
                <a:extLst>
                  <a:ext uri="{FF2B5EF4-FFF2-40B4-BE49-F238E27FC236}">
                    <a16:creationId xmlns:a16="http://schemas.microsoft.com/office/drawing/2014/main" id="{9F314771-AAAC-809E-63EE-12B3167F4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0" y="9632"/>
                <a:ext cx="32" cy="1087"/>
              </a:xfrm>
              <a:custGeom>
                <a:avLst/>
                <a:gdLst>
                  <a:gd name="T0" fmla="*/ 0 w 32"/>
                  <a:gd name="T1" fmla="*/ 1059 h 1087"/>
                  <a:gd name="T2" fmla="*/ 0 w 32"/>
                  <a:gd name="T3" fmla="*/ 36 h 1087"/>
                  <a:gd name="T4" fmla="*/ 32 w 32"/>
                  <a:gd name="T5" fmla="*/ 0 h 1087"/>
                  <a:gd name="T6" fmla="*/ 32 w 32"/>
                  <a:gd name="T7" fmla="*/ 1087 h 1087"/>
                  <a:gd name="T8" fmla="*/ 0 w 32"/>
                  <a:gd name="T9" fmla="*/ 1059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87">
                    <a:moveTo>
                      <a:pt x="0" y="1059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87"/>
                    </a:lnTo>
                    <a:lnTo>
                      <a:pt x="0" y="1059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0" name="Freeform 102">
                <a:extLst>
                  <a:ext uri="{FF2B5EF4-FFF2-40B4-BE49-F238E27FC236}">
                    <a16:creationId xmlns:a16="http://schemas.microsoft.com/office/drawing/2014/main" id="{B8DA1605-E400-35C5-F10D-52E81296C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9595"/>
                <a:ext cx="32" cy="1157"/>
              </a:xfrm>
              <a:custGeom>
                <a:avLst/>
                <a:gdLst>
                  <a:gd name="T0" fmla="*/ 0 w 32"/>
                  <a:gd name="T1" fmla="*/ 1124 h 1157"/>
                  <a:gd name="T2" fmla="*/ 0 w 32"/>
                  <a:gd name="T3" fmla="*/ 37 h 1157"/>
                  <a:gd name="T4" fmla="*/ 32 w 32"/>
                  <a:gd name="T5" fmla="*/ 0 h 1157"/>
                  <a:gd name="T6" fmla="*/ 32 w 32"/>
                  <a:gd name="T7" fmla="*/ 1157 h 1157"/>
                  <a:gd name="T8" fmla="*/ 0 w 32"/>
                  <a:gd name="T9" fmla="*/ 1124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157">
                    <a:moveTo>
                      <a:pt x="0" y="1124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1157"/>
                    </a:lnTo>
                    <a:lnTo>
                      <a:pt x="0" y="1124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1" name="Freeform 103">
                <a:extLst>
                  <a:ext uri="{FF2B5EF4-FFF2-40B4-BE49-F238E27FC236}">
                    <a16:creationId xmlns:a16="http://schemas.microsoft.com/office/drawing/2014/main" id="{98D0D67F-7542-B44E-3ABA-1F60CEA77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4" y="9559"/>
                <a:ext cx="33" cy="1221"/>
              </a:xfrm>
              <a:custGeom>
                <a:avLst/>
                <a:gdLst>
                  <a:gd name="T0" fmla="*/ 0 w 33"/>
                  <a:gd name="T1" fmla="*/ 1193 h 1221"/>
                  <a:gd name="T2" fmla="*/ 0 w 33"/>
                  <a:gd name="T3" fmla="*/ 36 h 1221"/>
                  <a:gd name="T4" fmla="*/ 33 w 33"/>
                  <a:gd name="T5" fmla="*/ 0 h 1221"/>
                  <a:gd name="T6" fmla="*/ 33 w 33"/>
                  <a:gd name="T7" fmla="*/ 1221 h 1221"/>
                  <a:gd name="T8" fmla="*/ 0 w 33"/>
                  <a:gd name="T9" fmla="*/ 1193 h 1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221">
                    <a:moveTo>
                      <a:pt x="0" y="119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1221"/>
                    </a:lnTo>
                    <a:lnTo>
                      <a:pt x="0" y="1193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2" name="Freeform 104">
                <a:extLst>
                  <a:ext uri="{FF2B5EF4-FFF2-40B4-BE49-F238E27FC236}">
                    <a16:creationId xmlns:a16="http://schemas.microsoft.com/office/drawing/2014/main" id="{F11B40AE-A5C4-CB8D-2ACB-F2030381F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7" y="9519"/>
                <a:ext cx="32" cy="1293"/>
              </a:xfrm>
              <a:custGeom>
                <a:avLst/>
                <a:gdLst>
                  <a:gd name="T0" fmla="*/ 0 w 32"/>
                  <a:gd name="T1" fmla="*/ 1261 h 1293"/>
                  <a:gd name="T2" fmla="*/ 0 w 32"/>
                  <a:gd name="T3" fmla="*/ 40 h 1293"/>
                  <a:gd name="T4" fmla="*/ 32 w 32"/>
                  <a:gd name="T5" fmla="*/ 0 h 1293"/>
                  <a:gd name="T6" fmla="*/ 32 w 32"/>
                  <a:gd name="T7" fmla="*/ 648 h 1293"/>
                  <a:gd name="T8" fmla="*/ 8 w 32"/>
                  <a:gd name="T9" fmla="*/ 673 h 1293"/>
                  <a:gd name="T10" fmla="*/ 32 w 32"/>
                  <a:gd name="T11" fmla="*/ 697 h 1293"/>
                  <a:gd name="T12" fmla="*/ 32 w 32"/>
                  <a:gd name="T13" fmla="*/ 1293 h 1293"/>
                  <a:gd name="T14" fmla="*/ 0 w 32"/>
                  <a:gd name="T15" fmla="*/ 1261 h 1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293">
                    <a:moveTo>
                      <a:pt x="0" y="1261"/>
                    </a:moveTo>
                    <a:lnTo>
                      <a:pt x="0" y="40"/>
                    </a:lnTo>
                    <a:lnTo>
                      <a:pt x="32" y="0"/>
                    </a:lnTo>
                    <a:lnTo>
                      <a:pt x="32" y="648"/>
                    </a:lnTo>
                    <a:lnTo>
                      <a:pt x="8" y="673"/>
                    </a:lnTo>
                    <a:lnTo>
                      <a:pt x="32" y="697"/>
                    </a:lnTo>
                    <a:lnTo>
                      <a:pt x="32" y="1293"/>
                    </a:lnTo>
                    <a:lnTo>
                      <a:pt x="0" y="1261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3" name="Freeform 105">
                <a:extLst>
                  <a:ext uri="{FF2B5EF4-FFF2-40B4-BE49-F238E27FC236}">
                    <a16:creationId xmlns:a16="http://schemas.microsoft.com/office/drawing/2014/main" id="{A10E07F1-A15C-110B-CF3D-B80A51D0B0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9" y="9482"/>
                <a:ext cx="32" cy="1358"/>
              </a:xfrm>
              <a:custGeom>
                <a:avLst/>
                <a:gdLst>
                  <a:gd name="T0" fmla="*/ 0 w 32"/>
                  <a:gd name="T1" fmla="*/ 1330 h 1358"/>
                  <a:gd name="T2" fmla="*/ 0 w 32"/>
                  <a:gd name="T3" fmla="*/ 734 h 1358"/>
                  <a:gd name="T4" fmla="*/ 32 w 32"/>
                  <a:gd name="T5" fmla="*/ 762 h 1358"/>
                  <a:gd name="T6" fmla="*/ 32 w 32"/>
                  <a:gd name="T7" fmla="*/ 1358 h 1358"/>
                  <a:gd name="T8" fmla="*/ 0 w 32"/>
                  <a:gd name="T9" fmla="*/ 1330 h 1358"/>
                  <a:gd name="T10" fmla="*/ 0 w 32"/>
                  <a:gd name="T11" fmla="*/ 685 h 1358"/>
                  <a:gd name="T12" fmla="*/ 0 w 32"/>
                  <a:gd name="T13" fmla="*/ 37 h 1358"/>
                  <a:gd name="T14" fmla="*/ 32 w 32"/>
                  <a:gd name="T15" fmla="*/ 0 h 1358"/>
                  <a:gd name="T16" fmla="*/ 32 w 32"/>
                  <a:gd name="T17" fmla="*/ 645 h 1358"/>
                  <a:gd name="T18" fmla="*/ 0 w 32"/>
                  <a:gd name="T19" fmla="*/ 685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358">
                    <a:moveTo>
                      <a:pt x="0" y="1330"/>
                    </a:moveTo>
                    <a:lnTo>
                      <a:pt x="0" y="734"/>
                    </a:lnTo>
                    <a:lnTo>
                      <a:pt x="32" y="762"/>
                    </a:lnTo>
                    <a:lnTo>
                      <a:pt x="32" y="1358"/>
                    </a:lnTo>
                    <a:lnTo>
                      <a:pt x="0" y="1330"/>
                    </a:lnTo>
                    <a:close/>
                    <a:moveTo>
                      <a:pt x="0" y="685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645"/>
                    </a:lnTo>
                    <a:lnTo>
                      <a:pt x="0" y="685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4" name="Freeform 106">
                <a:extLst>
                  <a:ext uri="{FF2B5EF4-FFF2-40B4-BE49-F238E27FC236}">
                    <a16:creationId xmlns:a16="http://schemas.microsoft.com/office/drawing/2014/main" id="{CB1F66D6-AFF1-30C4-30F4-0B68B5631C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1" y="9446"/>
                <a:ext cx="32" cy="1427"/>
              </a:xfrm>
              <a:custGeom>
                <a:avLst/>
                <a:gdLst>
                  <a:gd name="T0" fmla="*/ 0 w 32"/>
                  <a:gd name="T1" fmla="*/ 1394 h 1427"/>
                  <a:gd name="T2" fmla="*/ 0 w 32"/>
                  <a:gd name="T3" fmla="*/ 798 h 1427"/>
                  <a:gd name="T4" fmla="*/ 32 w 32"/>
                  <a:gd name="T5" fmla="*/ 830 h 1427"/>
                  <a:gd name="T6" fmla="*/ 32 w 32"/>
                  <a:gd name="T7" fmla="*/ 1427 h 1427"/>
                  <a:gd name="T8" fmla="*/ 0 w 32"/>
                  <a:gd name="T9" fmla="*/ 1394 h 1427"/>
                  <a:gd name="T10" fmla="*/ 0 w 32"/>
                  <a:gd name="T11" fmla="*/ 681 h 1427"/>
                  <a:gd name="T12" fmla="*/ 0 w 32"/>
                  <a:gd name="T13" fmla="*/ 36 h 1427"/>
                  <a:gd name="T14" fmla="*/ 32 w 32"/>
                  <a:gd name="T15" fmla="*/ 0 h 1427"/>
                  <a:gd name="T16" fmla="*/ 32 w 32"/>
                  <a:gd name="T17" fmla="*/ 641 h 1427"/>
                  <a:gd name="T18" fmla="*/ 0 w 32"/>
                  <a:gd name="T19" fmla="*/ 681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427">
                    <a:moveTo>
                      <a:pt x="0" y="1394"/>
                    </a:moveTo>
                    <a:lnTo>
                      <a:pt x="0" y="798"/>
                    </a:lnTo>
                    <a:lnTo>
                      <a:pt x="32" y="830"/>
                    </a:lnTo>
                    <a:lnTo>
                      <a:pt x="32" y="1427"/>
                    </a:lnTo>
                    <a:lnTo>
                      <a:pt x="0" y="1394"/>
                    </a:lnTo>
                    <a:close/>
                    <a:moveTo>
                      <a:pt x="0" y="68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41"/>
                    </a:lnTo>
                    <a:lnTo>
                      <a:pt x="0" y="681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5" name="Freeform 107">
                <a:extLst>
                  <a:ext uri="{FF2B5EF4-FFF2-40B4-BE49-F238E27FC236}">
                    <a16:creationId xmlns:a16="http://schemas.microsoft.com/office/drawing/2014/main" id="{12FC83B0-9DAD-E803-C862-BD92433522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3" y="9410"/>
                <a:ext cx="33" cy="1495"/>
              </a:xfrm>
              <a:custGeom>
                <a:avLst/>
                <a:gdLst>
                  <a:gd name="T0" fmla="*/ 0 w 33"/>
                  <a:gd name="T1" fmla="*/ 1463 h 1495"/>
                  <a:gd name="T2" fmla="*/ 0 w 33"/>
                  <a:gd name="T3" fmla="*/ 866 h 1495"/>
                  <a:gd name="T4" fmla="*/ 33 w 33"/>
                  <a:gd name="T5" fmla="*/ 894 h 1495"/>
                  <a:gd name="T6" fmla="*/ 33 w 33"/>
                  <a:gd name="T7" fmla="*/ 1495 h 1495"/>
                  <a:gd name="T8" fmla="*/ 0 w 33"/>
                  <a:gd name="T9" fmla="*/ 1463 h 1495"/>
                  <a:gd name="T10" fmla="*/ 0 w 33"/>
                  <a:gd name="T11" fmla="*/ 677 h 1495"/>
                  <a:gd name="T12" fmla="*/ 0 w 33"/>
                  <a:gd name="T13" fmla="*/ 36 h 1495"/>
                  <a:gd name="T14" fmla="*/ 33 w 33"/>
                  <a:gd name="T15" fmla="*/ 0 h 1495"/>
                  <a:gd name="T16" fmla="*/ 33 w 33"/>
                  <a:gd name="T17" fmla="*/ 641 h 1495"/>
                  <a:gd name="T18" fmla="*/ 0 w 33"/>
                  <a:gd name="T19" fmla="*/ 677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495">
                    <a:moveTo>
                      <a:pt x="0" y="1463"/>
                    </a:moveTo>
                    <a:lnTo>
                      <a:pt x="0" y="866"/>
                    </a:lnTo>
                    <a:lnTo>
                      <a:pt x="33" y="894"/>
                    </a:lnTo>
                    <a:lnTo>
                      <a:pt x="33" y="1495"/>
                    </a:lnTo>
                    <a:lnTo>
                      <a:pt x="0" y="1463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41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6" name="Freeform 108">
                <a:extLst>
                  <a:ext uri="{FF2B5EF4-FFF2-40B4-BE49-F238E27FC236}">
                    <a16:creationId xmlns:a16="http://schemas.microsoft.com/office/drawing/2014/main" id="{803A2CCF-8FAC-FA84-A9EF-FE70C9171B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6" y="9374"/>
                <a:ext cx="32" cy="1559"/>
              </a:xfrm>
              <a:custGeom>
                <a:avLst/>
                <a:gdLst>
                  <a:gd name="T0" fmla="*/ 0 w 32"/>
                  <a:gd name="T1" fmla="*/ 1531 h 1559"/>
                  <a:gd name="T2" fmla="*/ 0 w 32"/>
                  <a:gd name="T3" fmla="*/ 930 h 1559"/>
                  <a:gd name="T4" fmla="*/ 32 w 32"/>
                  <a:gd name="T5" fmla="*/ 963 h 1559"/>
                  <a:gd name="T6" fmla="*/ 32 w 32"/>
                  <a:gd name="T7" fmla="*/ 1559 h 1559"/>
                  <a:gd name="T8" fmla="*/ 0 w 32"/>
                  <a:gd name="T9" fmla="*/ 1531 h 1559"/>
                  <a:gd name="T10" fmla="*/ 0 w 32"/>
                  <a:gd name="T11" fmla="*/ 677 h 1559"/>
                  <a:gd name="T12" fmla="*/ 0 w 32"/>
                  <a:gd name="T13" fmla="*/ 36 h 1559"/>
                  <a:gd name="T14" fmla="*/ 32 w 32"/>
                  <a:gd name="T15" fmla="*/ 0 h 1559"/>
                  <a:gd name="T16" fmla="*/ 32 w 32"/>
                  <a:gd name="T17" fmla="*/ 636 h 1559"/>
                  <a:gd name="T18" fmla="*/ 0 w 32"/>
                  <a:gd name="T19" fmla="*/ 677 h 1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559">
                    <a:moveTo>
                      <a:pt x="0" y="1531"/>
                    </a:moveTo>
                    <a:lnTo>
                      <a:pt x="0" y="930"/>
                    </a:lnTo>
                    <a:lnTo>
                      <a:pt x="32" y="963"/>
                    </a:lnTo>
                    <a:lnTo>
                      <a:pt x="32" y="1559"/>
                    </a:lnTo>
                    <a:lnTo>
                      <a:pt x="0" y="1531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6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7" name="Freeform 109">
                <a:extLst>
                  <a:ext uri="{FF2B5EF4-FFF2-40B4-BE49-F238E27FC236}">
                    <a16:creationId xmlns:a16="http://schemas.microsoft.com/office/drawing/2014/main" id="{4E9D4D2B-C738-98FD-B93F-7FFFBE94AB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68" y="9333"/>
                <a:ext cx="32" cy="1632"/>
              </a:xfrm>
              <a:custGeom>
                <a:avLst/>
                <a:gdLst>
                  <a:gd name="T0" fmla="*/ 0 w 32"/>
                  <a:gd name="T1" fmla="*/ 1600 h 1632"/>
                  <a:gd name="T2" fmla="*/ 0 w 32"/>
                  <a:gd name="T3" fmla="*/ 1004 h 1632"/>
                  <a:gd name="T4" fmla="*/ 32 w 32"/>
                  <a:gd name="T5" fmla="*/ 1036 h 1632"/>
                  <a:gd name="T6" fmla="*/ 32 w 32"/>
                  <a:gd name="T7" fmla="*/ 1632 h 1632"/>
                  <a:gd name="T8" fmla="*/ 0 w 32"/>
                  <a:gd name="T9" fmla="*/ 1600 h 1632"/>
                  <a:gd name="T10" fmla="*/ 0 w 32"/>
                  <a:gd name="T11" fmla="*/ 677 h 1632"/>
                  <a:gd name="T12" fmla="*/ 0 w 32"/>
                  <a:gd name="T13" fmla="*/ 41 h 1632"/>
                  <a:gd name="T14" fmla="*/ 32 w 32"/>
                  <a:gd name="T15" fmla="*/ 0 h 1632"/>
                  <a:gd name="T16" fmla="*/ 32 w 32"/>
                  <a:gd name="T17" fmla="*/ 637 h 1632"/>
                  <a:gd name="T18" fmla="*/ 0 w 32"/>
                  <a:gd name="T19" fmla="*/ 677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32">
                    <a:moveTo>
                      <a:pt x="0" y="1600"/>
                    </a:moveTo>
                    <a:lnTo>
                      <a:pt x="0" y="1004"/>
                    </a:lnTo>
                    <a:lnTo>
                      <a:pt x="32" y="1036"/>
                    </a:lnTo>
                    <a:lnTo>
                      <a:pt x="32" y="1632"/>
                    </a:lnTo>
                    <a:lnTo>
                      <a:pt x="0" y="1600"/>
                    </a:lnTo>
                    <a:close/>
                    <a:moveTo>
                      <a:pt x="0" y="677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8" name="Freeform 110">
                <a:extLst>
                  <a:ext uri="{FF2B5EF4-FFF2-40B4-BE49-F238E27FC236}">
                    <a16:creationId xmlns:a16="http://schemas.microsoft.com/office/drawing/2014/main" id="{35B7383E-0038-AF86-B377-9FDDA24416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00" y="9297"/>
                <a:ext cx="32" cy="1696"/>
              </a:xfrm>
              <a:custGeom>
                <a:avLst/>
                <a:gdLst>
                  <a:gd name="T0" fmla="*/ 0 w 32"/>
                  <a:gd name="T1" fmla="*/ 1668 h 1696"/>
                  <a:gd name="T2" fmla="*/ 0 w 32"/>
                  <a:gd name="T3" fmla="*/ 1072 h 1696"/>
                  <a:gd name="T4" fmla="*/ 32 w 32"/>
                  <a:gd name="T5" fmla="*/ 1100 h 1696"/>
                  <a:gd name="T6" fmla="*/ 32 w 32"/>
                  <a:gd name="T7" fmla="*/ 1696 h 1696"/>
                  <a:gd name="T8" fmla="*/ 0 w 32"/>
                  <a:gd name="T9" fmla="*/ 1668 h 1696"/>
                  <a:gd name="T10" fmla="*/ 0 w 32"/>
                  <a:gd name="T11" fmla="*/ 673 h 1696"/>
                  <a:gd name="T12" fmla="*/ 0 w 32"/>
                  <a:gd name="T13" fmla="*/ 36 h 1696"/>
                  <a:gd name="T14" fmla="*/ 32 w 32"/>
                  <a:gd name="T15" fmla="*/ 0 h 1696"/>
                  <a:gd name="T16" fmla="*/ 32 w 32"/>
                  <a:gd name="T17" fmla="*/ 637 h 1696"/>
                  <a:gd name="T18" fmla="*/ 0 w 32"/>
                  <a:gd name="T19" fmla="*/ 67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96">
                    <a:moveTo>
                      <a:pt x="0" y="1668"/>
                    </a:moveTo>
                    <a:lnTo>
                      <a:pt x="0" y="1072"/>
                    </a:lnTo>
                    <a:lnTo>
                      <a:pt x="32" y="1100"/>
                    </a:lnTo>
                    <a:lnTo>
                      <a:pt x="32" y="1696"/>
                    </a:lnTo>
                    <a:lnTo>
                      <a:pt x="0" y="1668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9" name="Freeform 111">
                <a:extLst>
                  <a:ext uri="{FF2B5EF4-FFF2-40B4-BE49-F238E27FC236}">
                    <a16:creationId xmlns:a16="http://schemas.microsoft.com/office/drawing/2014/main" id="{A2EFCE7C-80FD-9E10-DBE9-EB12141C61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32" y="9261"/>
                <a:ext cx="33" cy="1765"/>
              </a:xfrm>
              <a:custGeom>
                <a:avLst/>
                <a:gdLst>
                  <a:gd name="T0" fmla="*/ 0 w 33"/>
                  <a:gd name="T1" fmla="*/ 1732 h 1765"/>
                  <a:gd name="T2" fmla="*/ 0 w 33"/>
                  <a:gd name="T3" fmla="*/ 1136 h 1765"/>
                  <a:gd name="T4" fmla="*/ 33 w 33"/>
                  <a:gd name="T5" fmla="*/ 1168 h 1765"/>
                  <a:gd name="T6" fmla="*/ 33 w 33"/>
                  <a:gd name="T7" fmla="*/ 1765 h 1765"/>
                  <a:gd name="T8" fmla="*/ 0 w 33"/>
                  <a:gd name="T9" fmla="*/ 1732 h 1765"/>
                  <a:gd name="T10" fmla="*/ 0 w 33"/>
                  <a:gd name="T11" fmla="*/ 673 h 1765"/>
                  <a:gd name="T12" fmla="*/ 0 w 33"/>
                  <a:gd name="T13" fmla="*/ 36 h 1765"/>
                  <a:gd name="T14" fmla="*/ 33 w 33"/>
                  <a:gd name="T15" fmla="*/ 0 h 1765"/>
                  <a:gd name="T16" fmla="*/ 33 w 33"/>
                  <a:gd name="T17" fmla="*/ 632 h 1765"/>
                  <a:gd name="T18" fmla="*/ 0 w 33"/>
                  <a:gd name="T19" fmla="*/ 673 h 1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765">
                    <a:moveTo>
                      <a:pt x="0" y="1732"/>
                    </a:moveTo>
                    <a:lnTo>
                      <a:pt x="0" y="1136"/>
                    </a:lnTo>
                    <a:lnTo>
                      <a:pt x="33" y="1168"/>
                    </a:lnTo>
                    <a:lnTo>
                      <a:pt x="33" y="1765"/>
                    </a:lnTo>
                    <a:lnTo>
                      <a:pt x="0" y="1732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32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0" name="Freeform 112">
                <a:extLst>
                  <a:ext uri="{FF2B5EF4-FFF2-40B4-BE49-F238E27FC236}">
                    <a16:creationId xmlns:a16="http://schemas.microsoft.com/office/drawing/2014/main" id="{6AEE64C0-51A7-A3D4-763E-028DE705BB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5" y="9225"/>
                <a:ext cx="32" cy="1829"/>
              </a:xfrm>
              <a:custGeom>
                <a:avLst/>
                <a:gdLst>
                  <a:gd name="T0" fmla="*/ 0 w 32"/>
                  <a:gd name="T1" fmla="*/ 1801 h 1829"/>
                  <a:gd name="T2" fmla="*/ 0 w 32"/>
                  <a:gd name="T3" fmla="*/ 1204 h 1829"/>
                  <a:gd name="T4" fmla="*/ 32 w 32"/>
                  <a:gd name="T5" fmla="*/ 1233 h 1829"/>
                  <a:gd name="T6" fmla="*/ 32 w 32"/>
                  <a:gd name="T7" fmla="*/ 1829 h 1829"/>
                  <a:gd name="T8" fmla="*/ 0 w 32"/>
                  <a:gd name="T9" fmla="*/ 1801 h 1829"/>
                  <a:gd name="T10" fmla="*/ 0 w 32"/>
                  <a:gd name="T11" fmla="*/ 668 h 1829"/>
                  <a:gd name="T12" fmla="*/ 0 w 32"/>
                  <a:gd name="T13" fmla="*/ 36 h 1829"/>
                  <a:gd name="T14" fmla="*/ 32 w 32"/>
                  <a:gd name="T15" fmla="*/ 0 h 1829"/>
                  <a:gd name="T16" fmla="*/ 32 w 32"/>
                  <a:gd name="T17" fmla="*/ 628 h 1829"/>
                  <a:gd name="T18" fmla="*/ 0 w 32"/>
                  <a:gd name="T19" fmla="*/ 668 h 1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29">
                    <a:moveTo>
                      <a:pt x="0" y="1801"/>
                    </a:moveTo>
                    <a:lnTo>
                      <a:pt x="0" y="1204"/>
                    </a:lnTo>
                    <a:lnTo>
                      <a:pt x="32" y="1233"/>
                    </a:lnTo>
                    <a:lnTo>
                      <a:pt x="32" y="1829"/>
                    </a:lnTo>
                    <a:lnTo>
                      <a:pt x="0" y="1801"/>
                    </a:lnTo>
                    <a:close/>
                    <a:moveTo>
                      <a:pt x="0" y="668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8"/>
                    </a:lnTo>
                    <a:lnTo>
                      <a:pt x="0" y="668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1" name="Freeform 113">
                <a:extLst>
                  <a:ext uri="{FF2B5EF4-FFF2-40B4-BE49-F238E27FC236}">
                    <a16:creationId xmlns:a16="http://schemas.microsoft.com/office/drawing/2014/main" id="{D6783EFA-1B3B-7D69-93BE-913FFB21FD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97" y="9184"/>
                <a:ext cx="32" cy="1902"/>
              </a:xfrm>
              <a:custGeom>
                <a:avLst/>
                <a:gdLst>
                  <a:gd name="T0" fmla="*/ 0 w 32"/>
                  <a:gd name="T1" fmla="*/ 1870 h 1902"/>
                  <a:gd name="T2" fmla="*/ 0 w 32"/>
                  <a:gd name="T3" fmla="*/ 1274 h 1902"/>
                  <a:gd name="T4" fmla="*/ 32 w 32"/>
                  <a:gd name="T5" fmla="*/ 1306 h 1902"/>
                  <a:gd name="T6" fmla="*/ 32 w 32"/>
                  <a:gd name="T7" fmla="*/ 1902 h 1902"/>
                  <a:gd name="T8" fmla="*/ 0 w 32"/>
                  <a:gd name="T9" fmla="*/ 1870 h 1902"/>
                  <a:gd name="T10" fmla="*/ 0 w 32"/>
                  <a:gd name="T11" fmla="*/ 669 h 1902"/>
                  <a:gd name="T12" fmla="*/ 0 w 32"/>
                  <a:gd name="T13" fmla="*/ 41 h 1902"/>
                  <a:gd name="T14" fmla="*/ 32 w 32"/>
                  <a:gd name="T15" fmla="*/ 0 h 1902"/>
                  <a:gd name="T16" fmla="*/ 32 w 32"/>
                  <a:gd name="T17" fmla="*/ 633 h 1902"/>
                  <a:gd name="T18" fmla="*/ 0 w 32"/>
                  <a:gd name="T19" fmla="*/ 669 h 1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902">
                    <a:moveTo>
                      <a:pt x="0" y="1870"/>
                    </a:moveTo>
                    <a:lnTo>
                      <a:pt x="0" y="1274"/>
                    </a:lnTo>
                    <a:lnTo>
                      <a:pt x="32" y="1306"/>
                    </a:lnTo>
                    <a:lnTo>
                      <a:pt x="32" y="1902"/>
                    </a:lnTo>
                    <a:lnTo>
                      <a:pt x="0" y="1870"/>
                    </a:lnTo>
                    <a:close/>
                    <a:moveTo>
                      <a:pt x="0" y="669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3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2" name="Freeform 114">
                <a:extLst>
                  <a:ext uri="{FF2B5EF4-FFF2-40B4-BE49-F238E27FC236}">
                    <a16:creationId xmlns:a16="http://schemas.microsoft.com/office/drawing/2014/main" id="{3CD752EB-8FB4-8274-020B-ED6E4E1B62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29" y="9148"/>
                <a:ext cx="28" cy="1966"/>
              </a:xfrm>
              <a:custGeom>
                <a:avLst/>
                <a:gdLst>
                  <a:gd name="T0" fmla="*/ 0 w 28"/>
                  <a:gd name="T1" fmla="*/ 1938 h 1966"/>
                  <a:gd name="T2" fmla="*/ 0 w 28"/>
                  <a:gd name="T3" fmla="*/ 1342 h 1966"/>
                  <a:gd name="T4" fmla="*/ 28 w 28"/>
                  <a:gd name="T5" fmla="*/ 1374 h 1966"/>
                  <a:gd name="T6" fmla="*/ 28 w 28"/>
                  <a:gd name="T7" fmla="*/ 1966 h 1966"/>
                  <a:gd name="T8" fmla="*/ 0 w 28"/>
                  <a:gd name="T9" fmla="*/ 1938 h 1966"/>
                  <a:gd name="T10" fmla="*/ 0 w 28"/>
                  <a:gd name="T11" fmla="*/ 669 h 1966"/>
                  <a:gd name="T12" fmla="*/ 0 w 28"/>
                  <a:gd name="T13" fmla="*/ 36 h 1966"/>
                  <a:gd name="T14" fmla="*/ 28 w 28"/>
                  <a:gd name="T15" fmla="*/ 0 h 1966"/>
                  <a:gd name="T16" fmla="*/ 28 w 28"/>
                  <a:gd name="T17" fmla="*/ 629 h 1966"/>
                  <a:gd name="T18" fmla="*/ 0 w 28"/>
                  <a:gd name="T19" fmla="*/ 669 h 1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966">
                    <a:moveTo>
                      <a:pt x="0" y="1938"/>
                    </a:moveTo>
                    <a:lnTo>
                      <a:pt x="0" y="1342"/>
                    </a:lnTo>
                    <a:lnTo>
                      <a:pt x="28" y="1374"/>
                    </a:lnTo>
                    <a:lnTo>
                      <a:pt x="28" y="1966"/>
                    </a:lnTo>
                    <a:lnTo>
                      <a:pt x="0" y="1938"/>
                    </a:lnTo>
                    <a:close/>
                    <a:moveTo>
                      <a:pt x="0" y="669"/>
                    </a:moveTo>
                    <a:lnTo>
                      <a:pt x="0" y="36"/>
                    </a:lnTo>
                    <a:lnTo>
                      <a:pt x="28" y="0"/>
                    </a:lnTo>
                    <a:lnTo>
                      <a:pt x="28" y="629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3" name="Freeform 115">
                <a:extLst>
                  <a:ext uri="{FF2B5EF4-FFF2-40B4-BE49-F238E27FC236}">
                    <a16:creationId xmlns:a16="http://schemas.microsoft.com/office/drawing/2014/main" id="{DB57B36C-F0CD-AC0C-D057-86E755501B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57" y="9112"/>
                <a:ext cx="33" cy="2035"/>
              </a:xfrm>
              <a:custGeom>
                <a:avLst/>
                <a:gdLst>
                  <a:gd name="T0" fmla="*/ 0 w 33"/>
                  <a:gd name="T1" fmla="*/ 2002 h 2035"/>
                  <a:gd name="T2" fmla="*/ 0 w 33"/>
                  <a:gd name="T3" fmla="*/ 1410 h 2035"/>
                  <a:gd name="T4" fmla="*/ 33 w 33"/>
                  <a:gd name="T5" fmla="*/ 1438 h 2035"/>
                  <a:gd name="T6" fmla="*/ 33 w 33"/>
                  <a:gd name="T7" fmla="*/ 2035 h 2035"/>
                  <a:gd name="T8" fmla="*/ 0 w 33"/>
                  <a:gd name="T9" fmla="*/ 2002 h 2035"/>
                  <a:gd name="T10" fmla="*/ 0 w 33"/>
                  <a:gd name="T11" fmla="*/ 665 h 2035"/>
                  <a:gd name="T12" fmla="*/ 0 w 33"/>
                  <a:gd name="T13" fmla="*/ 36 h 2035"/>
                  <a:gd name="T14" fmla="*/ 33 w 33"/>
                  <a:gd name="T15" fmla="*/ 0 h 2035"/>
                  <a:gd name="T16" fmla="*/ 33 w 33"/>
                  <a:gd name="T17" fmla="*/ 624 h 2035"/>
                  <a:gd name="T18" fmla="*/ 0 w 33"/>
                  <a:gd name="T19" fmla="*/ 665 h 2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035">
                    <a:moveTo>
                      <a:pt x="0" y="2002"/>
                    </a:moveTo>
                    <a:lnTo>
                      <a:pt x="0" y="1410"/>
                    </a:lnTo>
                    <a:lnTo>
                      <a:pt x="33" y="1438"/>
                    </a:lnTo>
                    <a:lnTo>
                      <a:pt x="33" y="2035"/>
                    </a:lnTo>
                    <a:lnTo>
                      <a:pt x="0" y="2002"/>
                    </a:lnTo>
                    <a:close/>
                    <a:moveTo>
                      <a:pt x="0" y="665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24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4" name="Freeform 116">
                <a:extLst>
                  <a:ext uri="{FF2B5EF4-FFF2-40B4-BE49-F238E27FC236}">
                    <a16:creationId xmlns:a16="http://schemas.microsoft.com/office/drawing/2014/main" id="{813B040D-1B46-FE7D-0A09-DFBB4898E9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90" y="9076"/>
                <a:ext cx="32" cy="2103"/>
              </a:xfrm>
              <a:custGeom>
                <a:avLst/>
                <a:gdLst>
                  <a:gd name="T0" fmla="*/ 0 w 32"/>
                  <a:gd name="T1" fmla="*/ 2071 h 2103"/>
                  <a:gd name="T2" fmla="*/ 0 w 32"/>
                  <a:gd name="T3" fmla="*/ 1474 h 2103"/>
                  <a:gd name="T4" fmla="*/ 32 w 32"/>
                  <a:gd name="T5" fmla="*/ 1506 h 2103"/>
                  <a:gd name="T6" fmla="*/ 32 w 32"/>
                  <a:gd name="T7" fmla="*/ 2103 h 2103"/>
                  <a:gd name="T8" fmla="*/ 0 w 32"/>
                  <a:gd name="T9" fmla="*/ 2071 h 2103"/>
                  <a:gd name="T10" fmla="*/ 0 w 32"/>
                  <a:gd name="T11" fmla="*/ 660 h 2103"/>
                  <a:gd name="T12" fmla="*/ 0 w 32"/>
                  <a:gd name="T13" fmla="*/ 36 h 2103"/>
                  <a:gd name="T14" fmla="*/ 32 w 32"/>
                  <a:gd name="T15" fmla="*/ 0 h 2103"/>
                  <a:gd name="T16" fmla="*/ 32 w 32"/>
                  <a:gd name="T17" fmla="*/ 620 h 2103"/>
                  <a:gd name="T18" fmla="*/ 0 w 32"/>
                  <a:gd name="T19" fmla="*/ 660 h 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03">
                    <a:moveTo>
                      <a:pt x="0" y="2071"/>
                    </a:moveTo>
                    <a:lnTo>
                      <a:pt x="0" y="1474"/>
                    </a:lnTo>
                    <a:lnTo>
                      <a:pt x="32" y="1506"/>
                    </a:lnTo>
                    <a:lnTo>
                      <a:pt x="32" y="2103"/>
                    </a:lnTo>
                    <a:lnTo>
                      <a:pt x="0" y="2071"/>
                    </a:lnTo>
                    <a:close/>
                    <a:moveTo>
                      <a:pt x="0" y="660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0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5" name="Freeform 117">
                <a:extLst>
                  <a:ext uri="{FF2B5EF4-FFF2-40B4-BE49-F238E27FC236}">
                    <a16:creationId xmlns:a16="http://schemas.microsoft.com/office/drawing/2014/main" id="{D2B1DC93-EFA4-3655-E72E-7CFF9A4279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2" y="9072"/>
                <a:ext cx="32" cy="2135"/>
              </a:xfrm>
              <a:custGeom>
                <a:avLst/>
                <a:gdLst>
                  <a:gd name="T0" fmla="*/ 0 w 32"/>
                  <a:gd name="T1" fmla="*/ 2107 h 2135"/>
                  <a:gd name="T2" fmla="*/ 0 w 32"/>
                  <a:gd name="T3" fmla="*/ 1510 h 2135"/>
                  <a:gd name="T4" fmla="*/ 32 w 32"/>
                  <a:gd name="T5" fmla="*/ 1539 h 2135"/>
                  <a:gd name="T6" fmla="*/ 32 w 32"/>
                  <a:gd name="T7" fmla="*/ 2135 h 2135"/>
                  <a:gd name="T8" fmla="*/ 0 w 32"/>
                  <a:gd name="T9" fmla="*/ 2107 h 2135"/>
                  <a:gd name="T10" fmla="*/ 0 w 32"/>
                  <a:gd name="T11" fmla="*/ 624 h 2135"/>
                  <a:gd name="T12" fmla="*/ 0 w 32"/>
                  <a:gd name="T13" fmla="*/ 4 h 2135"/>
                  <a:gd name="T14" fmla="*/ 4 w 32"/>
                  <a:gd name="T15" fmla="*/ 0 h 2135"/>
                  <a:gd name="T16" fmla="*/ 32 w 32"/>
                  <a:gd name="T17" fmla="*/ 0 h 2135"/>
                  <a:gd name="T18" fmla="*/ 32 w 32"/>
                  <a:gd name="T19" fmla="*/ 588 h 2135"/>
                  <a:gd name="T20" fmla="*/ 0 w 32"/>
                  <a:gd name="T21" fmla="*/ 624 h 2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2135">
                    <a:moveTo>
                      <a:pt x="0" y="2107"/>
                    </a:moveTo>
                    <a:lnTo>
                      <a:pt x="0" y="1510"/>
                    </a:lnTo>
                    <a:lnTo>
                      <a:pt x="32" y="1539"/>
                    </a:lnTo>
                    <a:lnTo>
                      <a:pt x="32" y="2135"/>
                    </a:lnTo>
                    <a:lnTo>
                      <a:pt x="0" y="2107"/>
                    </a:lnTo>
                    <a:close/>
                    <a:moveTo>
                      <a:pt x="0" y="62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2" y="588"/>
                    </a:lnTo>
                    <a:lnTo>
                      <a:pt x="0" y="624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6" name="Freeform 118">
                <a:extLst>
                  <a:ext uri="{FF2B5EF4-FFF2-40B4-BE49-F238E27FC236}">
                    <a16:creationId xmlns:a16="http://schemas.microsoft.com/office/drawing/2014/main" id="{7BA7637A-664F-27A5-0467-A9558ABF19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54" y="9072"/>
                <a:ext cx="32" cy="2167"/>
              </a:xfrm>
              <a:custGeom>
                <a:avLst/>
                <a:gdLst>
                  <a:gd name="T0" fmla="*/ 0 w 32"/>
                  <a:gd name="T1" fmla="*/ 2135 h 2167"/>
                  <a:gd name="T2" fmla="*/ 0 w 32"/>
                  <a:gd name="T3" fmla="*/ 1539 h 2167"/>
                  <a:gd name="T4" fmla="*/ 32 w 32"/>
                  <a:gd name="T5" fmla="*/ 1571 h 2167"/>
                  <a:gd name="T6" fmla="*/ 32 w 32"/>
                  <a:gd name="T7" fmla="*/ 2167 h 2167"/>
                  <a:gd name="T8" fmla="*/ 0 w 32"/>
                  <a:gd name="T9" fmla="*/ 2135 h 2167"/>
                  <a:gd name="T10" fmla="*/ 0 w 32"/>
                  <a:gd name="T11" fmla="*/ 588 h 2167"/>
                  <a:gd name="T12" fmla="*/ 0 w 32"/>
                  <a:gd name="T13" fmla="*/ 0 h 2167"/>
                  <a:gd name="T14" fmla="*/ 32 w 32"/>
                  <a:gd name="T15" fmla="*/ 0 h 2167"/>
                  <a:gd name="T16" fmla="*/ 32 w 32"/>
                  <a:gd name="T17" fmla="*/ 547 h 2167"/>
                  <a:gd name="T18" fmla="*/ 0 w 32"/>
                  <a:gd name="T19" fmla="*/ 588 h 2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67">
                    <a:moveTo>
                      <a:pt x="0" y="2135"/>
                    </a:moveTo>
                    <a:lnTo>
                      <a:pt x="0" y="1539"/>
                    </a:lnTo>
                    <a:lnTo>
                      <a:pt x="32" y="1571"/>
                    </a:lnTo>
                    <a:lnTo>
                      <a:pt x="32" y="2167"/>
                    </a:lnTo>
                    <a:lnTo>
                      <a:pt x="0" y="2135"/>
                    </a:lnTo>
                    <a:close/>
                    <a:moveTo>
                      <a:pt x="0" y="588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547"/>
                    </a:lnTo>
                    <a:lnTo>
                      <a:pt x="0" y="58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7" name="Freeform 119">
                <a:extLst>
                  <a:ext uri="{FF2B5EF4-FFF2-40B4-BE49-F238E27FC236}">
                    <a16:creationId xmlns:a16="http://schemas.microsoft.com/office/drawing/2014/main" id="{5270BAF9-2EEE-EB31-8F8D-FE6DE1B325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86" y="9072"/>
                <a:ext cx="33" cy="2195"/>
              </a:xfrm>
              <a:custGeom>
                <a:avLst/>
                <a:gdLst>
                  <a:gd name="T0" fmla="*/ 0 w 33"/>
                  <a:gd name="T1" fmla="*/ 2167 h 2195"/>
                  <a:gd name="T2" fmla="*/ 0 w 33"/>
                  <a:gd name="T3" fmla="*/ 1571 h 2195"/>
                  <a:gd name="T4" fmla="*/ 33 w 33"/>
                  <a:gd name="T5" fmla="*/ 1603 h 2195"/>
                  <a:gd name="T6" fmla="*/ 33 w 33"/>
                  <a:gd name="T7" fmla="*/ 2195 h 2195"/>
                  <a:gd name="T8" fmla="*/ 0 w 33"/>
                  <a:gd name="T9" fmla="*/ 2167 h 2195"/>
                  <a:gd name="T10" fmla="*/ 0 w 33"/>
                  <a:gd name="T11" fmla="*/ 547 h 2195"/>
                  <a:gd name="T12" fmla="*/ 0 w 33"/>
                  <a:gd name="T13" fmla="*/ 0 h 2195"/>
                  <a:gd name="T14" fmla="*/ 33 w 33"/>
                  <a:gd name="T15" fmla="*/ 0 h 2195"/>
                  <a:gd name="T16" fmla="*/ 33 w 33"/>
                  <a:gd name="T17" fmla="*/ 507 h 2195"/>
                  <a:gd name="T18" fmla="*/ 0 w 33"/>
                  <a:gd name="T19" fmla="*/ 547 h 2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195">
                    <a:moveTo>
                      <a:pt x="0" y="2167"/>
                    </a:moveTo>
                    <a:lnTo>
                      <a:pt x="0" y="1571"/>
                    </a:lnTo>
                    <a:lnTo>
                      <a:pt x="33" y="1603"/>
                    </a:lnTo>
                    <a:lnTo>
                      <a:pt x="33" y="2195"/>
                    </a:lnTo>
                    <a:lnTo>
                      <a:pt x="0" y="2167"/>
                    </a:lnTo>
                    <a:close/>
                    <a:moveTo>
                      <a:pt x="0" y="547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507"/>
                    </a:lnTo>
                    <a:lnTo>
                      <a:pt x="0" y="54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8" name="Freeform 120">
                <a:extLst>
                  <a:ext uri="{FF2B5EF4-FFF2-40B4-BE49-F238E27FC236}">
                    <a16:creationId xmlns:a16="http://schemas.microsoft.com/office/drawing/2014/main" id="{DF07A2D9-77C3-52B9-0CEE-A967393E1C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19" y="9072"/>
                <a:ext cx="32" cy="2228"/>
              </a:xfrm>
              <a:custGeom>
                <a:avLst/>
                <a:gdLst>
                  <a:gd name="T0" fmla="*/ 0 w 32"/>
                  <a:gd name="T1" fmla="*/ 2195 h 2228"/>
                  <a:gd name="T2" fmla="*/ 0 w 32"/>
                  <a:gd name="T3" fmla="*/ 1603 h 2228"/>
                  <a:gd name="T4" fmla="*/ 32 w 32"/>
                  <a:gd name="T5" fmla="*/ 1631 h 2228"/>
                  <a:gd name="T6" fmla="*/ 32 w 32"/>
                  <a:gd name="T7" fmla="*/ 2228 h 2228"/>
                  <a:gd name="T8" fmla="*/ 0 w 32"/>
                  <a:gd name="T9" fmla="*/ 2195 h 2228"/>
                  <a:gd name="T10" fmla="*/ 0 w 32"/>
                  <a:gd name="T11" fmla="*/ 507 h 2228"/>
                  <a:gd name="T12" fmla="*/ 0 w 32"/>
                  <a:gd name="T13" fmla="*/ 0 h 2228"/>
                  <a:gd name="T14" fmla="*/ 32 w 32"/>
                  <a:gd name="T15" fmla="*/ 0 h 2228"/>
                  <a:gd name="T16" fmla="*/ 32 w 32"/>
                  <a:gd name="T17" fmla="*/ 471 h 2228"/>
                  <a:gd name="T18" fmla="*/ 0 w 32"/>
                  <a:gd name="T19" fmla="*/ 507 h 2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28">
                    <a:moveTo>
                      <a:pt x="0" y="2195"/>
                    </a:moveTo>
                    <a:lnTo>
                      <a:pt x="0" y="1603"/>
                    </a:lnTo>
                    <a:lnTo>
                      <a:pt x="32" y="1631"/>
                    </a:lnTo>
                    <a:lnTo>
                      <a:pt x="32" y="2228"/>
                    </a:lnTo>
                    <a:lnTo>
                      <a:pt x="0" y="2195"/>
                    </a:lnTo>
                    <a:close/>
                    <a:moveTo>
                      <a:pt x="0" y="507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71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9" name="Freeform 121">
                <a:extLst>
                  <a:ext uri="{FF2B5EF4-FFF2-40B4-BE49-F238E27FC236}">
                    <a16:creationId xmlns:a16="http://schemas.microsoft.com/office/drawing/2014/main" id="{CF27AEBA-2AD9-3210-6246-AF9D808B36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1" y="9072"/>
                <a:ext cx="32" cy="2256"/>
              </a:xfrm>
              <a:custGeom>
                <a:avLst/>
                <a:gdLst>
                  <a:gd name="T0" fmla="*/ 0 w 32"/>
                  <a:gd name="T1" fmla="*/ 2228 h 2256"/>
                  <a:gd name="T2" fmla="*/ 0 w 32"/>
                  <a:gd name="T3" fmla="*/ 1631 h 2256"/>
                  <a:gd name="T4" fmla="*/ 32 w 32"/>
                  <a:gd name="T5" fmla="*/ 1664 h 2256"/>
                  <a:gd name="T6" fmla="*/ 32 w 32"/>
                  <a:gd name="T7" fmla="*/ 2256 h 2256"/>
                  <a:gd name="T8" fmla="*/ 0 w 32"/>
                  <a:gd name="T9" fmla="*/ 2228 h 2256"/>
                  <a:gd name="T10" fmla="*/ 0 w 32"/>
                  <a:gd name="T11" fmla="*/ 471 h 2256"/>
                  <a:gd name="T12" fmla="*/ 0 w 32"/>
                  <a:gd name="T13" fmla="*/ 0 h 2256"/>
                  <a:gd name="T14" fmla="*/ 32 w 32"/>
                  <a:gd name="T15" fmla="*/ 0 h 2256"/>
                  <a:gd name="T16" fmla="*/ 32 w 32"/>
                  <a:gd name="T17" fmla="*/ 431 h 2256"/>
                  <a:gd name="T18" fmla="*/ 0 w 32"/>
                  <a:gd name="T19" fmla="*/ 471 h 2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56">
                    <a:moveTo>
                      <a:pt x="0" y="2228"/>
                    </a:moveTo>
                    <a:lnTo>
                      <a:pt x="0" y="1631"/>
                    </a:lnTo>
                    <a:lnTo>
                      <a:pt x="32" y="1664"/>
                    </a:lnTo>
                    <a:lnTo>
                      <a:pt x="32" y="2256"/>
                    </a:lnTo>
                    <a:lnTo>
                      <a:pt x="0" y="2228"/>
                    </a:lnTo>
                    <a:close/>
                    <a:moveTo>
                      <a:pt x="0" y="4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31"/>
                    </a:lnTo>
                    <a:lnTo>
                      <a:pt x="0" y="471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0" name="Freeform 122">
                <a:extLst>
                  <a:ext uri="{FF2B5EF4-FFF2-40B4-BE49-F238E27FC236}">
                    <a16:creationId xmlns:a16="http://schemas.microsoft.com/office/drawing/2014/main" id="{ADDFAC6F-050A-7A93-6266-E30D13CF2C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83" y="9072"/>
                <a:ext cx="32" cy="2288"/>
              </a:xfrm>
              <a:custGeom>
                <a:avLst/>
                <a:gdLst>
                  <a:gd name="T0" fmla="*/ 0 w 32"/>
                  <a:gd name="T1" fmla="*/ 2256 h 2288"/>
                  <a:gd name="T2" fmla="*/ 0 w 32"/>
                  <a:gd name="T3" fmla="*/ 1664 h 2288"/>
                  <a:gd name="T4" fmla="*/ 32 w 32"/>
                  <a:gd name="T5" fmla="*/ 1692 h 2288"/>
                  <a:gd name="T6" fmla="*/ 32 w 32"/>
                  <a:gd name="T7" fmla="*/ 2288 h 2288"/>
                  <a:gd name="T8" fmla="*/ 0 w 32"/>
                  <a:gd name="T9" fmla="*/ 2256 h 2288"/>
                  <a:gd name="T10" fmla="*/ 0 w 32"/>
                  <a:gd name="T11" fmla="*/ 431 h 2288"/>
                  <a:gd name="T12" fmla="*/ 0 w 32"/>
                  <a:gd name="T13" fmla="*/ 0 h 2288"/>
                  <a:gd name="T14" fmla="*/ 32 w 32"/>
                  <a:gd name="T15" fmla="*/ 0 h 2288"/>
                  <a:gd name="T16" fmla="*/ 32 w 32"/>
                  <a:gd name="T17" fmla="*/ 390 h 2288"/>
                  <a:gd name="T18" fmla="*/ 0 w 32"/>
                  <a:gd name="T19" fmla="*/ 431 h 2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88">
                    <a:moveTo>
                      <a:pt x="0" y="2256"/>
                    </a:moveTo>
                    <a:lnTo>
                      <a:pt x="0" y="1664"/>
                    </a:lnTo>
                    <a:lnTo>
                      <a:pt x="32" y="1692"/>
                    </a:lnTo>
                    <a:lnTo>
                      <a:pt x="32" y="2288"/>
                    </a:lnTo>
                    <a:lnTo>
                      <a:pt x="0" y="2256"/>
                    </a:lnTo>
                    <a:close/>
                    <a:moveTo>
                      <a:pt x="0" y="43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90"/>
                    </a:lnTo>
                    <a:lnTo>
                      <a:pt x="0" y="431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1" name="Freeform 123">
                <a:extLst>
                  <a:ext uri="{FF2B5EF4-FFF2-40B4-BE49-F238E27FC236}">
                    <a16:creationId xmlns:a16="http://schemas.microsoft.com/office/drawing/2014/main" id="{D9C2807C-AD59-AC4B-1286-E37E78A0BF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15" y="9072"/>
                <a:ext cx="32" cy="2316"/>
              </a:xfrm>
              <a:custGeom>
                <a:avLst/>
                <a:gdLst>
                  <a:gd name="T0" fmla="*/ 0 w 32"/>
                  <a:gd name="T1" fmla="*/ 2288 h 2316"/>
                  <a:gd name="T2" fmla="*/ 0 w 32"/>
                  <a:gd name="T3" fmla="*/ 1692 h 2316"/>
                  <a:gd name="T4" fmla="*/ 32 w 32"/>
                  <a:gd name="T5" fmla="*/ 1724 h 2316"/>
                  <a:gd name="T6" fmla="*/ 32 w 32"/>
                  <a:gd name="T7" fmla="*/ 2316 h 2316"/>
                  <a:gd name="T8" fmla="*/ 0 w 32"/>
                  <a:gd name="T9" fmla="*/ 2288 h 2316"/>
                  <a:gd name="T10" fmla="*/ 0 w 32"/>
                  <a:gd name="T11" fmla="*/ 390 h 2316"/>
                  <a:gd name="T12" fmla="*/ 0 w 32"/>
                  <a:gd name="T13" fmla="*/ 0 h 2316"/>
                  <a:gd name="T14" fmla="*/ 32 w 32"/>
                  <a:gd name="T15" fmla="*/ 0 h 2316"/>
                  <a:gd name="T16" fmla="*/ 32 w 32"/>
                  <a:gd name="T17" fmla="*/ 354 h 2316"/>
                  <a:gd name="T18" fmla="*/ 0 w 32"/>
                  <a:gd name="T19" fmla="*/ 39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16">
                    <a:moveTo>
                      <a:pt x="0" y="2288"/>
                    </a:moveTo>
                    <a:lnTo>
                      <a:pt x="0" y="1692"/>
                    </a:lnTo>
                    <a:lnTo>
                      <a:pt x="32" y="1724"/>
                    </a:lnTo>
                    <a:lnTo>
                      <a:pt x="32" y="2316"/>
                    </a:lnTo>
                    <a:lnTo>
                      <a:pt x="0" y="2288"/>
                    </a:lnTo>
                    <a:close/>
                    <a:moveTo>
                      <a:pt x="0" y="39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54"/>
                    </a:lnTo>
                    <a:lnTo>
                      <a:pt x="0" y="390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2" name="Freeform 124">
                <a:extLst>
                  <a:ext uri="{FF2B5EF4-FFF2-40B4-BE49-F238E27FC236}">
                    <a16:creationId xmlns:a16="http://schemas.microsoft.com/office/drawing/2014/main" id="{0640A535-2C0F-E455-DB7D-87C515518D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47" y="9072"/>
                <a:ext cx="33" cy="2349"/>
              </a:xfrm>
              <a:custGeom>
                <a:avLst/>
                <a:gdLst>
                  <a:gd name="T0" fmla="*/ 0 w 33"/>
                  <a:gd name="T1" fmla="*/ 2316 h 2349"/>
                  <a:gd name="T2" fmla="*/ 0 w 33"/>
                  <a:gd name="T3" fmla="*/ 1724 h 2349"/>
                  <a:gd name="T4" fmla="*/ 33 w 33"/>
                  <a:gd name="T5" fmla="*/ 1756 h 2349"/>
                  <a:gd name="T6" fmla="*/ 33 w 33"/>
                  <a:gd name="T7" fmla="*/ 2349 h 2349"/>
                  <a:gd name="T8" fmla="*/ 0 w 33"/>
                  <a:gd name="T9" fmla="*/ 2316 h 2349"/>
                  <a:gd name="T10" fmla="*/ 0 w 33"/>
                  <a:gd name="T11" fmla="*/ 354 h 2349"/>
                  <a:gd name="T12" fmla="*/ 0 w 33"/>
                  <a:gd name="T13" fmla="*/ 0 h 2349"/>
                  <a:gd name="T14" fmla="*/ 33 w 33"/>
                  <a:gd name="T15" fmla="*/ 0 h 2349"/>
                  <a:gd name="T16" fmla="*/ 33 w 33"/>
                  <a:gd name="T17" fmla="*/ 314 h 2349"/>
                  <a:gd name="T18" fmla="*/ 0 w 33"/>
                  <a:gd name="T19" fmla="*/ 354 h 2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349">
                    <a:moveTo>
                      <a:pt x="0" y="2316"/>
                    </a:moveTo>
                    <a:lnTo>
                      <a:pt x="0" y="1724"/>
                    </a:lnTo>
                    <a:lnTo>
                      <a:pt x="33" y="1756"/>
                    </a:lnTo>
                    <a:lnTo>
                      <a:pt x="33" y="2349"/>
                    </a:lnTo>
                    <a:lnTo>
                      <a:pt x="0" y="2316"/>
                    </a:lnTo>
                    <a:close/>
                    <a:moveTo>
                      <a:pt x="0" y="354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314"/>
                    </a:lnTo>
                    <a:lnTo>
                      <a:pt x="0" y="354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3" name="Freeform 125">
                <a:extLst>
                  <a:ext uri="{FF2B5EF4-FFF2-40B4-BE49-F238E27FC236}">
                    <a16:creationId xmlns:a16="http://schemas.microsoft.com/office/drawing/2014/main" id="{E4B255B7-3284-CD48-43FE-3AAB2C9433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80" y="9072"/>
                <a:ext cx="32" cy="2377"/>
              </a:xfrm>
              <a:custGeom>
                <a:avLst/>
                <a:gdLst>
                  <a:gd name="T0" fmla="*/ 0 w 32"/>
                  <a:gd name="T1" fmla="*/ 2349 h 2377"/>
                  <a:gd name="T2" fmla="*/ 0 w 32"/>
                  <a:gd name="T3" fmla="*/ 1756 h 2377"/>
                  <a:gd name="T4" fmla="*/ 32 w 32"/>
                  <a:gd name="T5" fmla="*/ 1784 h 2377"/>
                  <a:gd name="T6" fmla="*/ 32 w 32"/>
                  <a:gd name="T7" fmla="*/ 2377 h 2377"/>
                  <a:gd name="T8" fmla="*/ 0 w 32"/>
                  <a:gd name="T9" fmla="*/ 2349 h 2377"/>
                  <a:gd name="T10" fmla="*/ 0 w 32"/>
                  <a:gd name="T11" fmla="*/ 314 h 2377"/>
                  <a:gd name="T12" fmla="*/ 0 w 32"/>
                  <a:gd name="T13" fmla="*/ 0 h 2377"/>
                  <a:gd name="T14" fmla="*/ 32 w 32"/>
                  <a:gd name="T15" fmla="*/ 4 h 2377"/>
                  <a:gd name="T16" fmla="*/ 32 w 32"/>
                  <a:gd name="T17" fmla="*/ 273 h 2377"/>
                  <a:gd name="T18" fmla="*/ 0 w 32"/>
                  <a:gd name="T19" fmla="*/ 314 h 2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77">
                    <a:moveTo>
                      <a:pt x="0" y="2349"/>
                    </a:moveTo>
                    <a:lnTo>
                      <a:pt x="0" y="1756"/>
                    </a:lnTo>
                    <a:lnTo>
                      <a:pt x="32" y="1784"/>
                    </a:lnTo>
                    <a:lnTo>
                      <a:pt x="32" y="2377"/>
                    </a:lnTo>
                    <a:lnTo>
                      <a:pt x="0" y="2349"/>
                    </a:lnTo>
                    <a:close/>
                    <a:moveTo>
                      <a:pt x="0" y="314"/>
                    </a:moveTo>
                    <a:lnTo>
                      <a:pt x="0" y="0"/>
                    </a:lnTo>
                    <a:lnTo>
                      <a:pt x="32" y="4"/>
                    </a:lnTo>
                    <a:lnTo>
                      <a:pt x="32" y="273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4" name="Freeform 126">
                <a:extLst>
                  <a:ext uri="{FF2B5EF4-FFF2-40B4-BE49-F238E27FC236}">
                    <a16:creationId xmlns:a16="http://schemas.microsoft.com/office/drawing/2014/main" id="{09CCECB4-3C8F-1500-2535-42B6053C18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2" y="9076"/>
                <a:ext cx="32" cy="2405"/>
              </a:xfrm>
              <a:custGeom>
                <a:avLst/>
                <a:gdLst>
                  <a:gd name="T0" fmla="*/ 0 w 32"/>
                  <a:gd name="T1" fmla="*/ 2373 h 2405"/>
                  <a:gd name="T2" fmla="*/ 0 w 32"/>
                  <a:gd name="T3" fmla="*/ 1780 h 2405"/>
                  <a:gd name="T4" fmla="*/ 32 w 32"/>
                  <a:gd name="T5" fmla="*/ 1813 h 2405"/>
                  <a:gd name="T6" fmla="*/ 32 w 32"/>
                  <a:gd name="T7" fmla="*/ 2405 h 2405"/>
                  <a:gd name="T8" fmla="*/ 0 w 32"/>
                  <a:gd name="T9" fmla="*/ 2373 h 2405"/>
                  <a:gd name="T10" fmla="*/ 0 w 32"/>
                  <a:gd name="T11" fmla="*/ 269 h 2405"/>
                  <a:gd name="T12" fmla="*/ 0 w 32"/>
                  <a:gd name="T13" fmla="*/ 0 h 2405"/>
                  <a:gd name="T14" fmla="*/ 32 w 32"/>
                  <a:gd name="T15" fmla="*/ 0 h 2405"/>
                  <a:gd name="T16" fmla="*/ 32 w 32"/>
                  <a:gd name="T17" fmla="*/ 233 h 2405"/>
                  <a:gd name="T18" fmla="*/ 0 w 32"/>
                  <a:gd name="T19" fmla="*/ 269 h 2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05">
                    <a:moveTo>
                      <a:pt x="0" y="2373"/>
                    </a:moveTo>
                    <a:lnTo>
                      <a:pt x="0" y="1780"/>
                    </a:lnTo>
                    <a:lnTo>
                      <a:pt x="32" y="1813"/>
                    </a:lnTo>
                    <a:lnTo>
                      <a:pt x="32" y="2405"/>
                    </a:lnTo>
                    <a:lnTo>
                      <a:pt x="0" y="2373"/>
                    </a:lnTo>
                    <a:close/>
                    <a:moveTo>
                      <a:pt x="0" y="26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3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5" name="Freeform 127">
                <a:extLst>
                  <a:ext uri="{FF2B5EF4-FFF2-40B4-BE49-F238E27FC236}">
                    <a16:creationId xmlns:a16="http://schemas.microsoft.com/office/drawing/2014/main" id="{5BA0C0F1-EC5B-4B9F-D4EE-4F4083BBC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44" y="9076"/>
                <a:ext cx="32" cy="2437"/>
              </a:xfrm>
              <a:custGeom>
                <a:avLst/>
                <a:gdLst>
                  <a:gd name="T0" fmla="*/ 0 w 32"/>
                  <a:gd name="T1" fmla="*/ 2405 h 2437"/>
                  <a:gd name="T2" fmla="*/ 0 w 32"/>
                  <a:gd name="T3" fmla="*/ 1813 h 2437"/>
                  <a:gd name="T4" fmla="*/ 32 w 32"/>
                  <a:gd name="T5" fmla="*/ 1841 h 2437"/>
                  <a:gd name="T6" fmla="*/ 32 w 32"/>
                  <a:gd name="T7" fmla="*/ 2437 h 2437"/>
                  <a:gd name="T8" fmla="*/ 0 w 32"/>
                  <a:gd name="T9" fmla="*/ 2405 h 2437"/>
                  <a:gd name="T10" fmla="*/ 0 w 32"/>
                  <a:gd name="T11" fmla="*/ 233 h 2437"/>
                  <a:gd name="T12" fmla="*/ 0 w 32"/>
                  <a:gd name="T13" fmla="*/ 0 h 2437"/>
                  <a:gd name="T14" fmla="*/ 32 w 32"/>
                  <a:gd name="T15" fmla="*/ 0 h 2437"/>
                  <a:gd name="T16" fmla="*/ 32 w 32"/>
                  <a:gd name="T17" fmla="*/ 193 h 2437"/>
                  <a:gd name="T18" fmla="*/ 0 w 32"/>
                  <a:gd name="T19" fmla="*/ 233 h 2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37">
                    <a:moveTo>
                      <a:pt x="0" y="2405"/>
                    </a:moveTo>
                    <a:lnTo>
                      <a:pt x="0" y="1813"/>
                    </a:lnTo>
                    <a:lnTo>
                      <a:pt x="32" y="1841"/>
                    </a:lnTo>
                    <a:lnTo>
                      <a:pt x="32" y="2437"/>
                    </a:lnTo>
                    <a:lnTo>
                      <a:pt x="0" y="2405"/>
                    </a:lnTo>
                    <a:close/>
                    <a:moveTo>
                      <a:pt x="0" y="23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3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6" name="Freeform 128">
                <a:extLst>
                  <a:ext uri="{FF2B5EF4-FFF2-40B4-BE49-F238E27FC236}">
                    <a16:creationId xmlns:a16="http://schemas.microsoft.com/office/drawing/2014/main" id="{0A400117-C908-B875-193F-AFC37E587B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76" y="9076"/>
                <a:ext cx="33" cy="2465"/>
              </a:xfrm>
              <a:custGeom>
                <a:avLst/>
                <a:gdLst>
                  <a:gd name="T0" fmla="*/ 0 w 33"/>
                  <a:gd name="T1" fmla="*/ 2437 h 2465"/>
                  <a:gd name="T2" fmla="*/ 0 w 33"/>
                  <a:gd name="T3" fmla="*/ 1841 h 2465"/>
                  <a:gd name="T4" fmla="*/ 33 w 33"/>
                  <a:gd name="T5" fmla="*/ 1873 h 2465"/>
                  <a:gd name="T6" fmla="*/ 33 w 33"/>
                  <a:gd name="T7" fmla="*/ 2465 h 2465"/>
                  <a:gd name="T8" fmla="*/ 0 w 33"/>
                  <a:gd name="T9" fmla="*/ 2437 h 2465"/>
                  <a:gd name="T10" fmla="*/ 0 w 33"/>
                  <a:gd name="T11" fmla="*/ 193 h 2465"/>
                  <a:gd name="T12" fmla="*/ 0 w 33"/>
                  <a:gd name="T13" fmla="*/ 0 h 2465"/>
                  <a:gd name="T14" fmla="*/ 33 w 33"/>
                  <a:gd name="T15" fmla="*/ 0 h 2465"/>
                  <a:gd name="T16" fmla="*/ 33 w 33"/>
                  <a:gd name="T17" fmla="*/ 153 h 2465"/>
                  <a:gd name="T18" fmla="*/ 0 w 33"/>
                  <a:gd name="T19" fmla="*/ 193 h 2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465">
                    <a:moveTo>
                      <a:pt x="0" y="2437"/>
                    </a:moveTo>
                    <a:lnTo>
                      <a:pt x="0" y="1841"/>
                    </a:lnTo>
                    <a:lnTo>
                      <a:pt x="33" y="1873"/>
                    </a:lnTo>
                    <a:lnTo>
                      <a:pt x="33" y="2465"/>
                    </a:lnTo>
                    <a:lnTo>
                      <a:pt x="0" y="2437"/>
                    </a:lnTo>
                    <a:close/>
                    <a:moveTo>
                      <a:pt x="0" y="193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153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7" name="Freeform 129">
                <a:extLst>
                  <a:ext uri="{FF2B5EF4-FFF2-40B4-BE49-F238E27FC236}">
                    <a16:creationId xmlns:a16="http://schemas.microsoft.com/office/drawing/2014/main" id="{484E0765-B478-DE2E-6C35-6AAE9518A8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9" y="9076"/>
                <a:ext cx="32" cy="2498"/>
              </a:xfrm>
              <a:custGeom>
                <a:avLst/>
                <a:gdLst>
                  <a:gd name="T0" fmla="*/ 0 w 32"/>
                  <a:gd name="T1" fmla="*/ 2465 h 2498"/>
                  <a:gd name="T2" fmla="*/ 0 w 32"/>
                  <a:gd name="T3" fmla="*/ 1873 h 2498"/>
                  <a:gd name="T4" fmla="*/ 32 w 32"/>
                  <a:gd name="T5" fmla="*/ 1901 h 2498"/>
                  <a:gd name="T6" fmla="*/ 32 w 32"/>
                  <a:gd name="T7" fmla="*/ 2498 h 2498"/>
                  <a:gd name="T8" fmla="*/ 0 w 32"/>
                  <a:gd name="T9" fmla="*/ 2465 h 2498"/>
                  <a:gd name="T10" fmla="*/ 0 w 32"/>
                  <a:gd name="T11" fmla="*/ 153 h 2498"/>
                  <a:gd name="T12" fmla="*/ 0 w 32"/>
                  <a:gd name="T13" fmla="*/ 0 h 2498"/>
                  <a:gd name="T14" fmla="*/ 32 w 32"/>
                  <a:gd name="T15" fmla="*/ 0 h 2498"/>
                  <a:gd name="T16" fmla="*/ 32 w 32"/>
                  <a:gd name="T17" fmla="*/ 116 h 2498"/>
                  <a:gd name="T18" fmla="*/ 0 w 32"/>
                  <a:gd name="T19" fmla="*/ 153 h 2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98">
                    <a:moveTo>
                      <a:pt x="0" y="2465"/>
                    </a:moveTo>
                    <a:lnTo>
                      <a:pt x="0" y="1873"/>
                    </a:lnTo>
                    <a:lnTo>
                      <a:pt x="32" y="1901"/>
                    </a:lnTo>
                    <a:lnTo>
                      <a:pt x="32" y="2498"/>
                    </a:lnTo>
                    <a:lnTo>
                      <a:pt x="0" y="2465"/>
                    </a:lnTo>
                    <a:close/>
                    <a:moveTo>
                      <a:pt x="0" y="15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16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8" name="Freeform 130">
                <a:extLst>
                  <a:ext uri="{FF2B5EF4-FFF2-40B4-BE49-F238E27FC236}">
                    <a16:creationId xmlns:a16="http://schemas.microsoft.com/office/drawing/2014/main" id="{73554328-DCBA-AA5F-5D68-1D71757736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1" y="9076"/>
                <a:ext cx="32" cy="2526"/>
              </a:xfrm>
              <a:custGeom>
                <a:avLst/>
                <a:gdLst>
                  <a:gd name="T0" fmla="*/ 0 w 32"/>
                  <a:gd name="T1" fmla="*/ 2498 h 2526"/>
                  <a:gd name="T2" fmla="*/ 0 w 32"/>
                  <a:gd name="T3" fmla="*/ 1901 h 2526"/>
                  <a:gd name="T4" fmla="*/ 32 w 32"/>
                  <a:gd name="T5" fmla="*/ 1934 h 2526"/>
                  <a:gd name="T6" fmla="*/ 32 w 32"/>
                  <a:gd name="T7" fmla="*/ 2526 h 2526"/>
                  <a:gd name="T8" fmla="*/ 0 w 32"/>
                  <a:gd name="T9" fmla="*/ 2498 h 2526"/>
                  <a:gd name="T10" fmla="*/ 0 w 32"/>
                  <a:gd name="T11" fmla="*/ 116 h 2526"/>
                  <a:gd name="T12" fmla="*/ 0 w 32"/>
                  <a:gd name="T13" fmla="*/ 0 h 2526"/>
                  <a:gd name="T14" fmla="*/ 32 w 32"/>
                  <a:gd name="T15" fmla="*/ 0 h 2526"/>
                  <a:gd name="T16" fmla="*/ 32 w 32"/>
                  <a:gd name="T17" fmla="*/ 76 h 2526"/>
                  <a:gd name="T18" fmla="*/ 0 w 32"/>
                  <a:gd name="T19" fmla="*/ 116 h 2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26">
                    <a:moveTo>
                      <a:pt x="0" y="2498"/>
                    </a:moveTo>
                    <a:lnTo>
                      <a:pt x="0" y="1901"/>
                    </a:lnTo>
                    <a:lnTo>
                      <a:pt x="32" y="1934"/>
                    </a:lnTo>
                    <a:lnTo>
                      <a:pt x="32" y="2526"/>
                    </a:lnTo>
                    <a:lnTo>
                      <a:pt x="0" y="2498"/>
                    </a:lnTo>
                    <a:close/>
                    <a:moveTo>
                      <a:pt x="0" y="11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7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9" name="Freeform 131">
                <a:extLst>
                  <a:ext uri="{FF2B5EF4-FFF2-40B4-BE49-F238E27FC236}">
                    <a16:creationId xmlns:a16="http://schemas.microsoft.com/office/drawing/2014/main" id="{8FE715D5-ECB5-9BAC-7A4F-0C8FC48458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73" y="9076"/>
                <a:ext cx="32" cy="2558"/>
              </a:xfrm>
              <a:custGeom>
                <a:avLst/>
                <a:gdLst>
                  <a:gd name="T0" fmla="*/ 0 w 32"/>
                  <a:gd name="T1" fmla="*/ 2526 h 2558"/>
                  <a:gd name="T2" fmla="*/ 0 w 32"/>
                  <a:gd name="T3" fmla="*/ 1934 h 2558"/>
                  <a:gd name="T4" fmla="*/ 32 w 32"/>
                  <a:gd name="T5" fmla="*/ 1966 h 2558"/>
                  <a:gd name="T6" fmla="*/ 32 w 32"/>
                  <a:gd name="T7" fmla="*/ 2558 h 2558"/>
                  <a:gd name="T8" fmla="*/ 0 w 32"/>
                  <a:gd name="T9" fmla="*/ 2526 h 2558"/>
                  <a:gd name="T10" fmla="*/ 0 w 32"/>
                  <a:gd name="T11" fmla="*/ 76 h 2558"/>
                  <a:gd name="T12" fmla="*/ 0 w 32"/>
                  <a:gd name="T13" fmla="*/ 0 h 2558"/>
                  <a:gd name="T14" fmla="*/ 32 w 32"/>
                  <a:gd name="T15" fmla="*/ 0 h 2558"/>
                  <a:gd name="T16" fmla="*/ 32 w 32"/>
                  <a:gd name="T17" fmla="*/ 36 h 2558"/>
                  <a:gd name="T18" fmla="*/ 0 w 32"/>
                  <a:gd name="T19" fmla="*/ 76 h 2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58">
                    <a:moveTo>
                      <a:pt x="0" y="2526"/>
                    </a:moveTo>
                    <a:lnTo>
                      <a:pt x="0" y="1934"/>
                    </a:lnTo>
                    <a:lnTo>
                      <a:pt x="32" y="1966"/>
                    </a:lnTo>
                    <a:lnTo>
                      <a:pt x="32" y="2558"/>
                    </a:lnTo>
                    <a:lnTo>
                      <a:pt x="0" y="2526"/>
                    </a:lnTo>
                    <a:close/>
                    <a:moveTo>
                      <a:pt x="0" y="7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0" name="Freeform 132">
                <a:extLst>
                  <a:ext uri="{FF2B5EF4-FFF2-40B4-BE49-F238E27FC236}">
                    <a16:creationId xmlns:a16="http://schemas.microsoft.com/office/drawing/2014/main" id="{4A1D3544-7741-32C4-4AA5-3ED327245D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05" y="9076"/>
                <a:ext cx="33" cy="2586"/>
              </a:xfrm>
              <a:custGeom>
                <a:avLst/>
                <a:gdLst>
                  <a:gd name="T0" fmla="*/ 0 w 33"/>
                  <a:gd name="T1" fmla="*/ 2558 h 2586"/>
                  <a:gd name="T2" fmla="*/ 0 w 33"/>
                  <a:gd name="T3" fmla="*/ 1966 h 2586"/>
                  <a:gd name="T4" fmla="*/ 33 w 33"/>
                  <a:gd name="T5" fmla="*/ 1994 h 2586"/>
                  <a:gd name="T6" fmla="*/ 33 w 33"/>
                  <a:gd name="T7" fmla="*/ 2586 h 2586"/>
                  <a:gd name="T8" fmla="*/ 0 w 33"/>
                  <a:gd name="T9" fmla="*/ 2558 h 2586"/>
                  <a:gd name="T10" fmla="*/ 0 w 33"/>
                  <a:gd name="T11" fmla="*/ 36 h 2586"/>
                  <a:gd name="T12" fmla="*/ 0 w 33"/>
                  <a:gd name="T13" fmla="*/ 0 h 2586"/>
                  <a:gd name="T14" fmla="*/ 33 w 33"/>
                  <a:gd name="T15" fmla="*/ 0 h 2586"/>
                  <a:gd name="T16" fmla="*/ 0 w 33"/>
                  <a:gd name="T17" fmla="*/ 36 h 2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586">
                    <a:moveTo>
                      <a:pt x="0" y="2558"/>
                    </a:moveTo>
                    <a:lnTo>
                      <a:pt x="0" y="1966"/>
                    </a:lnTo>
                    <a:lnTo>
                      <a:pt x="33" y="1994"/>
                    </a:lnTo>
                    <a:lnTo>
                      <a:pt x="33" y="2586"/>
                    </a:lnTo>
                    <a:lnTo>
                      <a:pt x="0" y="2558"/>
                    </a:lnTo>
                    <a:close/>
                    <a:moveTo>
                      <a:pt x="0" y="36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1" name="Freeform 133">
                <a:extLst>
                  <a:ext uri="{FF2B5EF4-FFF2-40B4-BE49-F238E27FC236}">
                    <a16:creationId xmlns:a16="http://schemas.microsoft.com/office/drawing/2014/main" id="{73321305-8E3E-75B9-5DA6-C64D1F7FF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8979"/>
                <a:ext cx="1447" cy="189"/>
              </a:xfrm>
              <a:custGeom>
                <a:avLst/>
                <a:gdLst>
                  <a:gd name="T0" fmla="*/ 194 w 1447"/>
                  <a:gd name="T1" fmla="*/ 93 h 189"/>
                  <a:gd name="T2" fmla="*/ 97 w 1447"/>
                  <a:gd name="T3" fmla="*/ 189 h 189"/>
                  <a:gd name="T4" fmla="*/ 1447 w 1447"/>
                  <a:gd name="T5" fmla="*/ 189 h 189"/>
                  <a:gd name="T6" fmla="*/ 1447 w 1447"/>
                  <a:gd name="T7" fmla="*/ 0 h 189"/>
                  <a:gd name="T8" fmla="*/ 97 w 1447"/>
                  <a:gd name="T9" fmla="*/ 0 h 189"/>
                  <a:gd name="T10" fmla="*/ 0 w 1447"/>
                  <a:gd name="T11" fmla="*/ 93 h 189"/>
                  <a:gd name="T12" fmla="*/ 97 w 1447"/>
                  <a:gd name="T13" fmla="*/ 0 h 189"/>
                  <a:gd name="T14" fmla="*/ 0 w 1447"/>
                  <a:gd name="T15" fmla="*/ 0 h 189"/>
                  <a:gd name="T16" fmla="*/ 0 w 1447"/>
                  <a:gd name="T17" fmla="*/ 93 h 189"/>
                  <a:gd name="T18" fmla="*/ 194 w 144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7" h="189">
                    <a:moveTo>
                      <a:pt x="194" y="93"/>
                    </a:moveTo>
                    <a:lnTo>
                      <a:pt x="97" y="189"/>
                    </a:lnTo>
                    <a:lnTo>
                      <a:pt x="1447" y="189"/>
                    </a:lnTo>
                    <a:lnTo>
                      <a:pt x="1447" y="0"/>
                    </a:lnTo>
                    <a:lnTo>
                      <a:pt x="97" y="0"/>
                    </a:lnTo>
                    <a:lnTo>
                      <a:pt x="0" y="93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194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2" name="Freeform 134">
                <a:extLst>
                  <a:ext uri="{FF2B5EF4-FFF2-40B4-BE49-F238E27FC236}">
                    <a16:creationId xmlns:a16="http://schemas.microsoft.com/office/drawing/2014/main" id="{1146DCE7-DCE7-3ED8-245C-519E22048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072"/>
                <a:ext cx="194" cy="543"/>
              </a:xfrm>
              <a:custGeom>
                <a:avLst/>
                <a:gdLst>
                  <a:gd name="T0" fmla="*/ 97 w 194"/>
                  <a:gd name="T1" fmla="*/ 354 h 543"/>
                  <a:gd name="T2" fmla="*/ 194 w 194"/>
                  <a:gd name="T3" fmla="*/ 447 h 543"/>
                  <a:gd name="T4" fmla="*/ 194 w 194"/>
                  <a:gd name="T5" fmla="*/ 0 h 543"/>
                  <a:gd name="T6" fmla="*/ 0 w 194"/>
                  <a:gd name="T7" fmla="*/ 0 h 543"/>
                  <a:gd name="T8" fmla="*/ 0 w 194"/>
                  <a:gd name="T9" fmla="*/ 447 h 543"/>
                  <a:gd name="T10" fmla="*/ 97 w 194"/>
                  <a:gd name="T11" fmla="*/ 543 h 543"/>
                  <a:gd name="T12" fmla="*/ 0 w 194"/>
                  <a:gd name="T13" fmla="*/ 447 h 543"/>
                  <a:gd name="T14" fmla="*/ 0 w 194"/>
                  <a:gd name="T15" fmla="*/ 543 h 543"/>
                  <a:gd name="T16" fmla="*/ 97 w 194"/>
                  <a:gd name="T17" fmla="*/ 543 h 543"/>
                  <a:gd name="T18" fmla="*/ 97 w 194"/>
                  <a:gd name="T19" fmla="*/ 354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4" h="543">
                    <a:moveTo>
                      <a:pt x="97" y="354"/>
                    </a:moveTo>
                    <a:lnTo>
                      <a:pt x="194" y="447"/>
                    </a:lnTo>
                    <a:lnTo>
                      <a:pt x="194" y="0"/>
                    </a:lnTo>
                    <a:lnTo>
                      <a:pt x="0" y="0"/>
                    </a:lnTo>
                    <a:lnTo>
                      <a:pt x="0" y="447"/>
                    </a:lnTo>
                    <a:lnTo>
                      <a:pt x="97" y="543"/>
                    </a:lnTo>
                    <a:lnTo>
                      <a:pt x="0" y="447"/>
                    </a:lnTo>
                    <a:lnTo>
                      <a:pt x="0" y="543"/>
                    </a:lnTo>
                    <a:lnTo>
                      <a:pt x="97" y="543"/>
                    </a:lnTo>
                    <a:lnTo>
                      <a:pt x="97" y="3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3" name="Freeform 135">
                <a:extLst>
                  <a:ext uri="{FF2B5EF4-FFF2-40B4-BE49-F238E27FC236}">
                    <a16:creationId xmlns:a16="http://schemas.microsoft.com/office/drawing/2014/main" id="{F774C437-6B82-17CB-FDE9-751CD8805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9426"/>
                <a:ext cx="649" cy="189"/>
              </a:xfrm>
              <a:custGeom>
                <a:avLst/>
                <a:gdLst>
                  <a:gd name="T0" fmla="*/ 516 w 649"/>
                  <a:gd name="T1" fmla="*/ 157 h 189"/>
                  <a:gd name="T2" fmla="*/ 443 w 649"/>
                  <a:gd name="T3" fmla="*/ 0 h 189"/>
                  <a:gd name="T4" fmla="*/ 0 w 649"/>
                  <a:gd name="T5" fmla="*/ 0 h 189"/>
                  <a:gd name="T6" fmla="*/ 0 w 649"/>
                  <a:gd name="T7" fmla="*/ 189 h 189"/>
                  <a:gd name="T8" fmla="*/ 443 w 649"/>
                  <a:gd name="T9" fmla="*/ 189 h 189"/>
                  <a:gd name="T10" fmla="*/ 371 w 649"/>
                  <a:gd name="T11" fmla="*/ 32 h 189"/>
                  <a:gd name="T12" fmla="*/ 516 w 649"/>
                  <a:gd name="T13" fmla="*/ 157 h 189"/>
                  <a:gd name="T14" fmla="*/ 649 w 649"/>
                  <a:gd name="T15" fmla="*/ 0 h 189"/>
                  <a:gd name="T16" fmla="*/ 443 w 649"/>
                  <a:gd name="T17" fmla="*/ 0 h 189"/>
                  <a:gd name="T18" fmla="*/ 516 w 64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9" h="189">
                    <a:moveTo>
                      <a:pt x="516" y="157"/>
                    </a:moveTo>
                    <a:lnTo>
                      <a:pt x="44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43" y="189"/>
                    </a:lnTo>
                    <a:lnTo>
                      <a:pt x="371" y="32"/>
                    </a:lnTo>
                    <a:lnTo>
                      <a:pt x="516" y="157"/>
                    </a:lnTo>
                    <a:lnTo>
                      <a:pt x="649" y="0"/>
                    </a:lnTo>
                    <a:lnTo>
                      <a:pt x="443" y="0"/>
                    </a:lnTo>
                    <a:lnTo>
                      <a:pt x="516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4" name="Freeform 136">
                <a:extLst>
                  <a:ext uri="{FF2B5EF4-FFF2-40B4-BE49-F238E27FC236}">
                    <a16:creationId xmlns:a16="http://schemas.microsoft.com/office/drawing/2014/main" id="{24DD5F9B-2615-98B3-8710-ADF58F221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458"/>
                <a:ext cx="613" cy="621"/>
              </a:xfrm>
              <a:custGeom>
                <a:avLst/>
                <a:gdLst>
                  <a:gd name="T0" fmla="*/ 194 w 613"/>
                  <a:gd name="T1" fmla="*/ 484 h 621"/>
                  <a:gd name="T2" fmla="*/ 202 w 613"/>
                  <a:gd name="T3" fmla="*/ 613 h 621"/>
                  <a:gd name="T4" fmla="*/ 613 w 613"/>
                  <a:gd name="T5" fmla="*/ 125 h 621"/>
                  <a:gd name="T6" fmla="*/ 468 w 613"/>
                  <a:gd name="T7" fmla="*/ 0 h 621"/>
                  <a:gd name="T8" fmla="*/ 57 w 613"/>
                  <a:gd name="T9" fmla="*/ 492 h 621"/>
                  <a:gd name="T10" fmla="*/ 65 w 613"/>
                  <a:gd name="T11" fmla="*/ 621 h 621"/>
                  <a:gd name="T12" fmla="*/ 57 w 613"/>
                  <a:gd name="T13" fmla="*/ 492 h 621"/>
                  <a:gd name="T14" fmla="*/ 0 w 613"/>
                  <a:gd name="T15" fmla="*/ 556 h 621"/>
                  <a:gd name="T16" fmla="*/ 65 w 613"/>
                  <a:gd name="T17" fmla="*/ 621 h 621"/>
                  <a:gd name="T18" fmla="*/ 194 w 613"/>
                  <a:gd name="T19" fmla="*/ 484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3" h="621">
                    <a:moveTo>
                      <a:pt x="194" y="484"/>
                    </a:moveTo>
                    <a:lnTo>
                      <a:pt x="202" y="613"/>
                    </a:lnTo>
                    <a:lnTo>
                      <a:pt x="613" y="125"/>
                    </a:lnTo>
                    <a:lnTo>
                      <a:pt x="468" y="0"/>
                    </a:lnTo>
                    <a:lnTo>
                      <a:pt x="57" y="492"/>
                    </a:lnTo>
                    <a:lnTo>
                      <a:pt x="65" y="621"/>
                    </a:lnTo>
                    <a:lnTo>
                      <a:pt x="57" y="492"/>
                    </a:lnTo>
                    <a:lnTo>
                      <a:pt x="0" y="556"/>
                    </a:lnTo>
                    <a:lnTo>
                      <a:pt x="65" y="621"/>
                    </a:lnTo>
                    <a:lnTo>
                      <a:pt x="194" y="4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5" name="Freeform 137">
                <a:extLst>
                  <a:ext uri="{FF2B5EF4-FFF2-40B4-BE49-F238E27FC236}">
                    <a16:creationId xmlns:a16="http://schemas.microsoft.com/office/drawing/2014/main" id="{26B62891-F7E1-9DFB-9E4A-3AB4F5571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9942"/>
                <a:ext cx="451" cy="508"/>
              </a:xfrm>
              <a:custGeom>
                <a:avLst/>
                <a:gdLst>
                  <a:gd name="T0" fmla="*/ 306 w 451"/>
                  <a:gd name="T1" fmla="*/ 306 h 508"/>
                  <a:gd name="T2" fmla="*/ 443 w 451"/>
                  <a:gd name="T3" fmla="*/ 298 h 508"/>
                  <a:gd name="T4" fmla="*/ 129 w 451"/>
                  <a:gd name="T5" fmla="*/ 0 h 508"/>
                  <a:gd name="T6" fmla="*/ 0 w 451"/>
                  <a:gd name="T7" fmla="*/ 137 h 508"/>
                  <a:gd name="T8" fmla="*/ 314 w 451"/>
                  <a:gd name="T9" fmla="*/ 435 h 508"/>
                  <a:gd name="T10" fmla="*/ 451 w 451"/>
                  <a:gd name="T11" fmla="*/ 427 h 508"/>
                  <a:gd name="T12" fmla="*/ 314 w 451"/>
                  <a:gd name="T13" fmla="*/ 435 h 508"/>
                  <a:gd name="T14" fmla="*/ 387 w 451"/>
                  <a:gd name="T15" fmla="*/ 508 h 508"/>
                  <a:gd name="T16" fmla="*/ 451 w 451"/>
                  <a:gd name="T17" fmla="*/ 427 h 508"/>
                  <a:gd name="T18" fmla="*/ 306 w 451"/>
                  <a:gd name="T19" fmla="*/ 306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1" h="508">
                    <a:moveTo>
                      <a:pt x="306" y="306"/>
                    </a:moveTo>
                    <a:lnTo>
                      <a:pt x="443" y="298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314" y="435"/>
                    </a:lnTo>
                    <a:lnTo>
                      <a:pt x="451" y="427"/>
                    </a:lnTo>
                    <a:lnTo>
                      <a:pt x="314" y="435"/>
                    </a:lnTo>
                    <a:lnTo>
                      <a:pt x="387" y="508"/>
                    </a:lnTo>
                    <a:lnTo>
                      <a:pt x="451" y="427"/>
                    </a:lnTo>
                    <a:lnTo>
                      <a:pt x="306" y="3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6" name="Freeform 138">
                <a:extLst>
                  <a:ext uri="{FF2B5EF4-FFF2-40B4-BE49-F238E27FC236}">
                    <a16:creationId xmlns:a16="http://schemas.microsoft.com/office/drawing/2014/main" id="{F981A282-1F8A-CFBE-CDBA-2522BD3C1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8979"/>
                <a:ext cx="1274" cy="1390"/>
              </a:xfrm>
              <a:custGeom>
                <a:avLst/>
                <a:gdLst>
                  <a:gd name="T0" fmla="*/ 1076 w 1274"/>
                  <a:gd name="T1" fmla="*/ 189 h 1390"/>
                  <a:gd name="T2" fmla="*/ 1004 w 1274"/>
                  <a:gd name="T3" fmla="*/ 36 h 1390"/>
                  <a:gd name="T4" fmla="*/ 0 w 1274"/>
                  <a:gd name="T5" fmla="*/ 1269 h 1390"/>
                  <a:gd name="T6" fmla="*/ 145 w 1274"/>
                  <a:gd name="T7" fmla="*/ 1390 h 1390"/>
                  <a:gd name="T8" fmla="*/ 1149 w 1274"/>
                  <a:gd name="T9" fmla="*/ 153 h 1390"/>
                  <a:gd name="T10" fmla="*/ 1076 w 1274"/>
                  <a:gd name="T11" fmla="*/ 0 h 1390"/>
                  <a:gd name="T12" fmla="*/ 1149 w 1274"/>
                  <a:gd name="T13" fmla="*/ 153 h 1390"/>
                  <a:gd name="T14" fmla="*/ 1274 w 1274"/>
                  <a:gd name="T15" fmla="*/ 0 h 1390"/>
                  <a:gd name="T16" fmla="*/ 1076 w 1274"/>
                  <a:gd name="T17" fmla="*/ 0 h 1390"/>
                  <a:gd name="T18" fmla="*/ 1076 w 1274"/>
                  <a:gd name="T19" fmla="*/ 189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4" h="1390">
                    <a:moveTo>
                      <a:pt x="1076" y="189"/>
                    </a:moveTo>
                    <a:lnTo>
                      <a:pt x="1004" y="36"/>
                    </a:lnTo>
                    <a:lnTo>
                      <a:pt x="0" y="1269"/>
                    </a:lnTo>
                    <a:lnTo>
                      <a:pt x="145" y="1390"/>
                    </a:lnTo>
                    <a:lnTo>
                      <a:pt x="1149" y="153"/>
                    </a:lnTo>
                    <a:lnTo>
                      <a:pt x="1076" y="0"/>
                    </a:lnTo>
                    <a:lnTo>
                      <a:pt x="1149" y="153"/>
                    </a:lnTo>
                    <a:lnTo>
                      <a:pt x="1274" y="0"/>
                    </a:lnTo>
                    <a:lnTo>
                      <a:pt x="1076" y="0"/>
                    </a:lnTo>
                    <a:lnTo>
                      <a:pt x="1076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7" name="Rectangle 139">
                <a:extLst>
                  <a:ext uri="{FF2B5EF4-FFF2-40B4-BE49-F238E27FC236}">
                    <a16:creationId xmlns:a16="http://schemas.microsoft.com/office/drawing/2014/main" id="{96F9314A-6F3A-0735-3A7B-55CA05456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" y="9072"/>
                <a:ext cx="28" cy="44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8" name="Freeform 140">
                <a:extLst>
                  <a:ext uri="{FF2B5EF4-FFF2-40B4-BE49-F238E27FC236}">
                    <a16:creationId xmlns:a16="http://schemas.microsoft.com/office/drawing/2014/main" id="{4E6AB785-BB29-A119-060F-6700B96E50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46" y="9072"/>
                <a:ext cx="24" cy="958"/>
              </a:xfrm>
              <a:custGeom>
                <a:avLst/>
                <a:gdLst>
                  <a:gd name="T0" fmla="*/ 0 w 24"/>
                  <a:gd name="T1" fmla="*/ 447 h 958"/>
                  <a:gd name="T2" fmla="*/ 0 w 24"/>
                  <a:gd name="T3" fmla="*/ 0 h 958"/>
                  <a:gd name="T4" fmla="*/ 24 w 24"/>
                  <a:gd name="T5" fmla="*/ 0 h 958"/>
                  <a:gd name="T6" fmla="*/ 24 w 24"/>
                  <a:gd name="T7" fmla="*/ 447 h 958"/>
                  <a:gd name="T8" fmla="*/ 0 w 24"/>
                  <a:gd name="T9" fmla="*/ 447 h 958"/>
                  <a:gd name="T10" fmla="*/ 24 w 24"/>
                  <a:gd name="T11" fmla="*/ 910 h 958"/>
                  <a:gd name="T12" fmla="*/ 24 w 24"/>
                  <a:gd name="T13" fmla="*/ 958 h 958"/>
                  <a:gd name="T14" fmla="*/ 4 w 24"/>
                  <a:gd name="T15" fmla="*/ 938 h 958"/>
                  <a:gd name="T16" fmla="*/ 24 w 24"/>
                  <a:gd name="T17" fmla="*/ 910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958"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  <a:moveTo>
                      <a:pt x="24" y="910"/>
                    </a:moveTo>
                    <a:lnTo>
                      <a:pt x="24" y="958"/>
                    </a:lnTo>
                    <a:lnTo>
                      <a:pt x="4" y="938"/>
                    </a:lnTo>
                    <a:lnTo>
                      <a:pt x="24" y="910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9" name="Freeform 141">
                <a:extLst>
                  <a:ext uri="{FF2B5EF4-FFF2-40B4-BE49-F238E27FC236}">
                    <a16:creationId xmlns:a16="http://schemas.microsoft.com/office/drawing/2014/main" id="{0AAB14EB-EBD8-137F-5CD7-FCB0BAAFC6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0" y="9072"/>
                <a:ext cx="29" cy="983"/>
              </a:xfrm>
              <a:custGeom>
                <a:avLst/>
                <a:gdLst>
                  <a:gd name="T0" fmla="*/ 0 w 29"/>
                  <a:gd name="T1" fmla="*/ 958 h 983"/>
                  <a:gd name="T2" fmla="*/ 0 w 29"/>
                  <a:gd name="T3" fmla="*/ 910 h 983"/>
                  <a:gd name="T4" fmla="*/ 29 w 29"/>
                  <a:gd name="T5" fmla="*/ 878 h 983"/>
                  <a:gd name="T6" fmla="*/ 29 w 29"/>
                  <a:gd name="T7" fmla="*/ 983 h 983"/>
                  <a:gd name="T8" fmla="*/ 0 w 29"/>
                  <a:gd name="T9" fmla="*/ 958 h 983"/>
                  <a:gd name="T10" fmla="*/ 0 w 29"/>
                  <a:gd name="T11" fmla="*/ 447 h 983"/>
                  <a:gd name="T12" fmla="*/ 0 w 29"/>
                  <a:gd name="T13" fmla="*/ 0 h 983"/>
                  <a:gd name="T14" fmla="*/ 29 w 29"/>
                  <a:gd name="T15" fmla="*/ 0 h 983"/>
                  <a:gd name="T16" fmla="*/ 29 w 29"/>
                  <a:gd name="T17" fmla="*/ 447 h 983"/>
                  <a:gd name="T18" fmla="*/ 0 w 29"/>
                  <a:gd name="T19" fmla="*/ 447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983">
                    <a:moveTo>
                      <a:pt x="0" y="958"/>
                    </a:moveTo>
                    <a:lnTo>
                      <a:pt x="0" y="910"/>
                    </a:lnTo>
                    <a:lnTo>
                      <a:pt x="29" y="878"/>
                    </a:lnTo>
                    <a:lnTo>
                      <a:pt x="29" y="983"/>
                    </a:lnTo>
                    <a:lnTo>
                      <a:pt x="0" y="958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0" name="Freeform 142">
                <a:extLst>
                  <a:ext uri="{FF2B5EF4-FFF2-40B4-BE49-F238E27FC236}">
                    <a16:creationId xmlns:a16="http://schemas.microsoft.com/office/drawing/2014/main" id="{4FD2C828-F06D-76DC-27ED-E91CBEDEA3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9" y="9072"/>
                <a:ext cx="28" cy="1011"/>
              </a:xfrm>
              <a:custGeom>
                <a:avLst/>
                <a:gdLst>
                  <a:gd name="T0" fmla="*/ 0 w 28"/>
                  <a:gd name="T1" fmla="*/ 983 h 1011"/>
                  <a:gd name="T2" fmla="*/ 0 w 28"/>
                  <a:gd name="T3" fmla="*/ 878 h 1011"/>
                  <a:gd name="T4" fmla="*/ 28 w 28"/>
                  <a:gd name="T5" fmla="*/ 850 h 1011"/>
                  <a:gd name="T6" fmla="*/ 28 w 28"/>
                  <a:gd name="T7" fmla="*/ 1011 h 1011"/>
                  <a:gd name="T8" fmla="*/ 0 w 28"/>
                  <a:gd name="T9" fmla="*/ 983 h 1011"/>
                  <a:gd name="T10" fmla="*/ 0 w 28"/>
                  <a:gd name="T11" fmla="*/ 447 h 1011"/>
                  <a:gd name="T12" fmla="*/ 0 w 28"/>
                  <a:gd name="T13" fmla="*/ 0 h 1011"/>
                  <a:gd name="T14" fmla="*/ 28 w 28"/>
                  <a:gd name="T15" fmla="*/ 0 h 1011"/>
                  <a:gd name="T16" fmla="*/ 28 w 28"/>
                  <a:gd name="T17" fmla="*/ 447 h 1011"/>
                  <a:gd name="T18" fmla="*/ 0 w 28"/>
                  <a:gd name="T19" fmla="*/ 447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11">
                    <a:moveTo>
                      <a:pt x="0" y="983"/>
                    </a:moveTo>
                    <a:lnTo>
                      <a:pt x="0" y="878"/>
                    </a:lnTo>
                    <a:lnTo>
                      <a:pt x="28" y="850"/>
                    </a:lnTo>
                    <a:lnTo>
                      <a:pt x="28" y="1011"/>
                    </a:lnTo>
                    <a:lnTo>
                      <a:pt x="0" y="983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1" name="Freeform 143">
                <a:extLst>
                  <a:ext uri="{FF2B5EF4-FFF2-40B4-BE49-F238E27FC236}">
                    <a16:creationId xmlns:a16="http://schemas.microsoft.com/office/drawing/2014/main" id="{E20120B7-E340-9848-11B3-28C6005E5E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27" y="9072"/>
                <a:ext cx="28" cy="1035"/>
              </a:xfrm>
              <a:custGeom>
                <a:avLst/>
                <a:gdLst>
                  <a:gd name="T0" fmla="*/ 0 w 28"/>
                  <a:gd name="T1" fmla="*/ 1011 h 1035"/>
                  <a:gd name="T2" fmla="*/ 0 w 28"/>
                  <a:gd name="T3" fmla="*/ 850 h 1035"/>
                  <a:gd name="T4" fmla="*/ 28 w 28"/>
                  <a:gd name="T5" fmla="*/ 817 h 1035"/>
                  <a:gd name="T6" fmla="*/ 28 w 28"/>
                  <a:gd name="T7" fmla="*/ 1035 h 1035"/>
                  <a:gd name="T8" fmla="*/ 0 w 28"/>
                  <a:gd name="T9" fmla="*/ 1011 h 1035"/>
                  <a:gd name="T10" fmla="*/ 0 w 28"/>
                  <a:gd name="T11" fmla="*/ 447 h 1035"/>
                  <a:gd name="T12" fmla="*/ 0 w 28"/>
                  <a:gd name="T13" fmla="*/ 0 h 1035"/>
                  <a:gd name="T14" fmla="*/ 28 w 28"/>
                  <a:gd name="T15" fmla="*/ 0 h 1035"/>
                  <a:gd name="T16" fmla="*/ 28 w 28"/>
                  <a:gd name="T17" fmla="*/ 447 h 1035"/>
                  <a:gd name="T18" fmla="*/ 0 w 28"/>
                  <a:gd name="T19" fmla="*/ 447 h 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35">
                    <a:moveTo>
                      <a:pt x="0" y="1011"/>
                    </a:moveTo>
                    <a:lnTo>
                      <a:pt x="0" y="850"/>
                    </a:lnTo>
                    <a:lnTo>
                      <a:pt x="28" y="817"/>
                    </a:lnTo>
                    <a:lnTo>
                      <a:pt x="28" y="1035"/>
                    </a:lnTo>
                    <a:lnTo>
                      <a:pt x="0" y="1011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2" name="Freeform 144">
                <a:extLst>
                  <a:ext uri="{FF2B5EF4-FFF2-40B4-BE49-F238E27FC236}">
                    <a16:creationId xmlns:a16="http://schemas.microsoft.com/office/drawing/2014/main" id="{3A0D7164-F0B2-D0A7-AC0F-5D564DD5EE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5" y="9072"/>
                <a:ext cx="24" cy="1059"/>
              </a:xfrm>
              <a:custGeom>
                <a:avLst/>
                <a:gdLst>
                  <a:gd name="T0" fmla="*/ 0 w 24"/>
                  <a:gd name="T1" fmla="*/ 1035 h 1059"/>
                  <a:gd name="T2" fmla="*/ 0 w 24"/>
                  <a:gd name="T3" fmla="*/ 817 h 1059"/>
                  <a:gd name="T4" fmla="*/ 24 w 24"/>
                  <a:gd name="T5" fmla="*/ 785 h 1059"/>
                  <a:gd name="T6" fmla="*/ 24 w 24"/>
                  <a:gd name="T7" fmla="*/ 1059 h 1059"/>
                  <a:gd name="T8" fmla="*/ 0 w 24"/>
                  <a:gd name="T9" fmla="*/ 1035 h 1059"/>
                  <a:gd name="T10" fmla="*/ 0 w 24"/>
                  <a:gd name="T11" fmla="*/ 447 h 1059"/>
                  <a:gd name="T12" fmla="*/ 0 w 24"/>
                  <a:gd name="T13" fmla="*/ 0 h 1059"/>
                  <a:gd name="T14" fmla="*/ 24 w 24"/>
                  <a:gd name="T15" fmla="*/ 0 h 1059"/>
                  <a:gd name="T16" fmla="*/ 24 w 24"/>
                  <a:gd name="T17" fmla="*/ 447 h 1059"/>
                  <a:gd name="T18" fmla="*/ 0 w 24"/>
                  <a:gd name="T19" fmla="*/ 447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059">
                    <a:moveTo>
                      <a:pt x="0" y="1035"/>
                    </a:moveTo>
                    <a:lnTo>
                      <a:pt x="0" y="817"/>
                    </a:lnTo>
                    <a:lnTo>
                      <a:pt x="24" y="785"/>
                    </a:lnTo>
                    <a:lnTo>
                      <a:pt x="24" y="1059"/>
                    </a:lnTo>
                    <a:lnTo>
                      <a:pt x="0" y="1035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3" name="Freeform 145">
                <a:extLst>
                  <a:ext uri="{FF2B5EF4-FFF2-40B4-BE49-F238E27FC236}">
                    <a16:creationId xmlns:a16="http://schemas.microsoft.com/office/drawing/2014/main" id="{E57239A2-A5C2-38A4-2114-47A8609638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9" y="9072"/>
                <a:ext cx="29" cy="1087"/>
              </a:xfrm>
              <a:custGeom>
                <a:avLst/>
                <a:gdLst>
                  <a:gd name="T0" fmla="*/ 0 w 29"/>
                  <a:gd name="T1" fmla="*/ 1059 h 1087"/>
                  <a:gd name="T2" fmla="*/ 0 w 29"/>
                  <a:gd name="T3" fmla="*/ 785 h 1087"/>
                  <a:gd name="T4" fmla="*/ 29 w 29"/>
                  <a:gd name="T5" fmla="*/ 753 h 1087"/>
                  <a:gd name="T6" fmla="*/ 29 w 29"/>
                  <a:gd name="T7" fmla="*/ 1087 h 1087"/>
                  <a:gd name="T8" fmla="*/ 0 w 29"/>
                  <a:gd name="T9" fmla="*/ 1059 h 1087"/>
                  <a:gd name="T10" fmla="*/ 0 w 29"/>
                  <a:gd name="T11" fmla="*/ 447 h 1087"/>
                  <a:gd name="T12" fmla="*/ 0 w 29"/>
                  <a:gd name="T13" fmla="*/ 0 h 1087"/>
                  <a:gd name="T14" fmla="*/ 29 w 29"/>
                  <a:gd name="T15" fmla="*/ 0 h 1087"/>
                  <a:gd name="T16" fmla="*/ 29 w 29"/>
                  <a:gd name="T17" fmla="*/ 447 h 1087"/>
                  <a:gd name="T18" fmla="*/ 0 w 29"/>
                  <a:gd name="T19" fmla="*/ 447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1087">
                    <a:moveTo>
                      <a:pt x="0" y="1059"/>
                    </a:moveTo>
                    <a:lnTo>
                      <a:pt x="0" y="785"/>
                    </a:lnTo>
                    <a:lnTo>
                      <a:pt x="29" y="753"/>
                    </a:lnTo>
                    <a:lnTo>
                      <a:pt x="29" y="1087"/>
                    </a:lnTo>
                    <a:lnTo>
                      <a:pt x="0" y="1059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4" name="Freeform 146">
                <a:extLst>
                  <a:ext uri="{FF2B5EF4-FFF2-40B4-BE49-F238E27FC236}">
                    <a16:creationId xmlns:a16="http://schemas.microsoft.com/office/drawing/2014/main" id="{9F601448-F4F3-843D-97AE-87FF9E7D29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08" y="9072"/>
                <a:ext cx="28" cy="1112"/>
              </a:xfrm>
              <a:custGeom>
                <a:avLst/>
                <a:gdLst>
                  <a:gd name="T0" fmla="*/ 0 w 28"/>
                  <a:gd name="T1" fmla="*/ 1087 h 1112"/>
                  <a:gd name="T2" fmla="*/ 0 w 28"/>
                  <a:gd name="T3" fmla="*/ 753 h 1112"/>
                  <a:gd name="T4" fmla="*/ 28 w 28"/>
                  <a:gd name="T5" fmla="*/ 721 h 1112"/>
                  <a:gd name="T6" fmla="*/ 28 w 28"/>
                  <a:gd name="T7" fmla="*/ 1112 h 1112"/>
                  <a:gd name="T8" fmla="*/ 0 w 28"/>
                  <a:gd name="T9" fmla="*/ 1087 h 1112"/>
                  <a:gd name="T10" fmla="*/ 0 w 28"/>
                  <a:gd name="T11" fmla="*/ 447 h 1112"/>
                  <a:gd name="T12" fmla="*/ 0 w 28"/>
                  <a:gd name="T13" fmla="*/ 0 h 1112"/>
                  <a:gd name="T14" fmla="*/ 28 w 28"/>
                  <a:gd name="T15" fmla="*/ 0 h 1112"/>
                  <a:gd name="T16" fmla="*/ 28 w 28"/>
                  <a:gd name="T17" fmla="*/ 447 h 1112"/>
                  <a:gd name="T18" fmla="*/ 0 w 28"/>
                  <a:gd name="T19" fmla="*/ 447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12">
                    <a:moveTo>
                      <a:pt x="0" y="1087"/>
                    </a:moveTo>
                    <a:lnTo>
                      <a:pt x="0" y="753"/>
                    </a:lnTo>
                    <a:lnTo>
                      <a:pt x="28" y="721"/>
                    </a:lnTo>
                    <a:lnTo>
                      <a:pt x="28" y="1112"/>
                    </a:lnTo>
                    <a:lnTo>
                      <a:pt x="0" y="1087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5" name="Freeform 147">
                <a:extLst>
                  <a:ext uri="{FF2B5EF4-FFF2-40B4-BE49-F238E27FC236}">
                    <a16:creationId xmlns:a16="http://schemas.microsoft.com/office/drawing/2014/main" id="{D8FF09CC-EFB7-A482-4FAD-C3DEB1A428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6" y="9072"/>
                <a:ext cx="24" cy="1140"/>
              </a:xfrm>
              <a:custGeom>
                <a:avLst/>
                <a:gdLst>
                  <a:gd name="T0" fmla="*/ 0 w 24"/>
                  <a:gd name="T1" fmla="*/ 1112 h 1140"/>
                  <a:gd name="T2" fmla="*/ 0 w 24"/>
                  <a:gd name="T3" fmla="*/ 721 h 1140"/>
                  <a:gd name="T4" fmla="*/ 24 w 24"/>
                  <a:gd name="T5" fmla="*/ 689 h 1140"/>
                  <a:gd name="T6" fmla="*/ 24 w 24"/>
                  <a:gd name="T7" fmla="*/ 1140 h 1140"/>
                  <a:gd name="T8" fmla="*/ 0 w 24"/>
                  <a:gd name="T9" fmla="*/ 1112 h 1140"/>
                  <a:gd name="T10" fmla="*/ 0 w 24"/>
                  <a:gd name="T11" fmla="*/ 447 h 1140"/>
                  <a:gd name="T12" fmla="*/ 0 w 24"/>
                  <a:gd name="T13" fmla="*/ 0 h 1140"/>
                  <a:gd name="T14" fmla="*/ 24 w 24"/>
                  <a:gd name="T15" fmla="*/ 0 h 1140"/>
                  <a:gd name="T16" fmla="*/ 24 w 24"/>
                  <a:gd name="T17" fmla="*/ 447 h 1140"/>
                  <a:gd name="T18" fmla="*/ 0 w 24"/>
                  <a:gd name="T19" fmla="*/ 447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40">
                    <a:moveTo>
                      <a:pt x="0" y="1112"/>
                    </a:moveTo>
                    <a:lnTo>
                      <a:pt x="0" y="721"/>
                    </a:lnTo>
                    <a:lnTo>
                      <a:pt x="24" y="689"/>
                    </a:lnTo>
                    <a:lnTo>
                      <a:pt x="24" y="1140"/>
                    </a:lnTo>
                    <a:lnTo>
                      <a:pt x="0" y="111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6" name="Freeform 148">
                <a:extLst>
                  <a:ext uri="{FF2B5EF4-FFF2-40B4-BE49-F238E27FC236}">
                    <a16:creationId xmlns:a16="http://schemas.microsoft.com/office/drawing/2014/main" id="{34F2C982-D5D0-84EE-FB22-922A271801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0" y="9072"/>
                <a:ext cx="28" cy="1164"/>
              </a:xfrm>
              <a:custGeom>
                <a:avLst/>
                <a:gdLst>
                  <a:gd name="T0" fmla="*/ 0 w 28"/>
                  <a:gd name="T1" fmla="*/ 1140 h 1164"/>
                  <a:gd name="T2" fmla="*/ 0 w 28"/>
                  <a:gd name="T3" fmla="*/ 689 h 1164"/>
                  <a:gd name="T4" fmla="*/ 28 w 28"/>
                  <a:gd name="T5" fmla="*/ 656 h 1164"/>
                  <a:gd name="T6" fmla="*/ 28 w 28"/>
                  <a:gd name="T7" fmla="*/ 1164 h 1164"/>
                  <a:gd name="T8" fmla="*/ 0 w 28"/>
                  <a:gd name="T9" fmla="*/ 1140 h 1164"/>
                  <a:gd name="T10" fmla="*/ 0 w 28"/>
                  <a:gd name="T11" fmla="*/ 447 h 1164"/>
                  <a:gd name="T12" fmla="*/ 0 w 28"/>
                  <a:gd name="T13" fmla="*/ 0 h 1164"/>
                  <a:gd name="T14" fmla="*/ 28 w 28"/>
                  <a:gd name="T15" fmla="*/ 0 h 1164"/>
                  <a:gd name="T16" fmla="*/ 28 w 28"/>
                  <a:gd name="T17" fmla="*/ 447 h 1164"/>
                  <a:gd name="T18" fmla="*/ 0 w 28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64">
                    <a:moveTo>
                      <a:pt x="0" y="1140"/>
                    </a:moveTo>
                    <a:lnTo>
                      <a:pt x="0" y="689"/>
                    </a:lnTo>
                    <a:lnTo>
                      <a:pt x="28" y="656"/>
                    </a:lnTo>
                    <a:lnTo>
                      <a:pt x="28" y="1164"/>
                    </a:lnTo>
                    <a:lnTo>
                      <a:pt x="0" y="1140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7" name="Freeform 149">
                <a:extLst>
                  <a:ext uri="{FF2B5EF4-FFF2-40B4-BE49-F238E27FC236}">
                    <a16:creationId xmlns:a16="http://schemas.microsoft.com/office/drawing/2014/main" id="{DCC82F68-B680-9194-D712-92C1F370D2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8" y="9072"/>
                <a:ext cx="28" cy="1192"/>
              </a:xfrm>
              <a:custGeom>
                <a:avLst/>
                <a:gdLst>
                  <a:gd name="T0" fmla="*/ 0 w 28"/>
                  <a:gd name="T1" fmla="*/ 1164 h 1192"/>
                  <a:gd name="T2" fmla="*/ 0 w 28"/>
                  <a:gd name="T3" fmla="*/ 656 h 1192"/>
                  <a:gd name="T4" fmla="*/ 28 w 28"/>
                  <a:gd name="T5" fmla="*/ 624 h 1192"/>
                  <a:gd name="T6" fmla="*/ 28 w 28"/>
                  <a:gd name="T7" fmla="*/ 1192 h 1192"/>
                  <a:gd name="T8" fmla="*/ 0 w 28"/>
                  <a:gd name="T9" fmla="*/ 1164 h 1192"/>
                  <a:gd name="T10" fmla="*/ 0 w 28"/>
                  <a:gd name="T11" fmla="*/ 447 h 1192"/>
                  <a:gd name="T12" fmla="*/ 0 w 28"/>
                  <a:gd name="T13" fmla="*/ 0 h 1192"/>
                  <a:gd name="T14" fmla="*/ 28 w 28"/>
                  <a:gd name="T15" fmla="*/ 0 h 1192"/>
                  <a:gd name="T16" fmla="*/ 28 w 28"/>
                  <a:gd name="T17" fmla="*/ 447 h 1192"/>
                  <a:gd name="T18" fmla="*/ 0 w 28"/>
                  <a:gd name="T19" fmla="*/ 447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2">
                    <a:moveTo>
                      <a:pt x="0" y="1164"/>
                    </a:moveTo>
                    <a:lnTo>
                      <a:pt x="0" y="656"/>
                    </a:lnTo>
                    <a:lnTo>
                      <a:pt x="28" y="624"/>
                    </a:lnTo>
                    <a:lnTo>
                      <a:pt x="28" y="119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8" name="Freeform 150">
                <a:extLst>
                  <a:ext uri="{FF2B5EF4-FFF2-40B4-BE49-F238E27FC236}">
                    <a16:creationId xmlns:a16="http://schemas.microsoft.com/office/drawing/2014/main" id="{3CB444FC-9968-79D9-B048-EB049DFDAF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16" y="9072"/>
                <a:ext cx="24" cy="1216"/>
              </a:xfrm>
              <a:custGeom>
                <a:avLst/>
                <a:gdLst>
                  <a:gd name="T0" fmla="*/ 0 w 24"/>
                  <a:gd name="T1" fmla="*/ 1192 h 1216"/>
                  <a:gd name="T2" fmla="*/ 0 w 24"/>
                  <a:gd name="T3" fmla="*/ 624 h 1216"/>
                  <a:gd name="T4" fmla="*/ 24 w 24"/>
                  <a:gd name="T5" fmla="*/ 592 h 1216"/>
                  <a:gd name="T6" fmla="*/ 24 w 24"/>
                  <a:gd name="T7" fmla="*/ 1216 h 1216"/>
                  <a:gd name="T8" fmla="*/ 0 w 24"/>
                  <a:gd name="T9" fmla="*/ 1192 h 1216"/>
                  <a:gd name="T10" fmla="*/ 0 w 24"/>
                  <a:gd name="T11" fmla="*/ 447 h 1216"/>
                  <a:gd name="T12" fmla="*/ 0 w 24"/>
                  <a:gd name="T13" fmla="*/ 0 h 1216"/>
                  <a:gd name="T14" fmla="*/ 24 w 24"/>
                  <a:gd name="T15" fmla="*/ 0 h 1216"/>
                  <a:gd name="T16" fmla="*/ 24 w 24"/>
                  <a:gd name="T17" fmla="*/ 447 h 1216"/>
                  <a:gd name="T18" fmla="*/ 0 w 24"/>
                  <a:gd name="T19" fmla="*/ 447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216">
                    <a:moveTo>
                      <a:pt x="0" y="1192"/>
                    </a:moveTo>
                    <a:lnTo>
                      <a:pt x="0" y="624"/>
                    </a:lnTo>
                    <a:lnTo>
                      <a:pt x="24" y="592"/>
                    </a:lnTo>
                    <a:lnTo>
                      <a:pt x="24" y="1216"/>
                    </a:lnTo>
                    <a:lnTo>
                      <a:pt x="0" y="119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9" name="Freeform 151">
                <a:extLst>
                  <a:ext uri="{FF2B5EF4-FFF2-40B4-BE49-F238E27FC236}">
                    <a16:creationId xmlns:a16="http://schemas.microsoft.com/office/drawing/2014/main" id="{80AC2C75-EF07-5C9F-FB36-BC292991BE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0" y="9072"/>
                <a:ext cx="29" cy="1237"/>
              </a:xfrm>
              <a:custGeom>
                <a:avLst/>
                <a:gdLst>
                  <a:gd name="T0" fmla="*/ 0 w 29"/>
                  <a:gd name="T1" fmla="*/ 1216 h 1237"/>
                  <a:gd name="T2" fmla="*/ 0 w 29"/>
                  <a:gd name="T3" fmla="*/ 592 h 1237"/>
                  <a:gd name="T4" fmla="*/ 29 w 29"/>
                  <a:gd name="T5" fmla="*/ 560 h 1237"/>
                  <a:gd name="T6" fmla="*/ 29 w 29"/>
                  <a:gd name="T7" fmla="*/ 1232 h 1237"/>
                  <a:gd name="T8" fmla="*/ 25 w 29"/>
                  <a:gd name="T9" fmla="*/ 1237 h 1237"/>
                  <a:gd name="T10" fmla="*/ 0 w 29"/>
                  <a:gd name="T11" fmla="*/ 1216 h 1237"/>
                  <a:gd name="T12" fmla="*/ 0 w 29"/>
                  <a:gd name="T13" fmla="*/ 447 h 1237"/>
                  <a:gd name="T14" fmla="*/ 0 w 29"/>
                  <a:gd name="T15" fmla="*/ 0 h 1237"/>
                  <a:gd name="T16" fmla="*/ 29 w 29"/>
                  <a:gd name="T17" fmla="*/ 0 h 1237"/>
                  <a:gd name="T18" fmla="*/ 29 w 29"/>
                  <a:gd name="T19" fmla="*/ 447 h 1237"/>
                  <a:gd name="T20" fmla="*/ 0 w 29"/>
                  <a:gd name="T21" fmla="*/ 447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1237">
                    <a:moveTo>
                      <a:pt x="0" y="1216"/>
                    </a:moveTo>
                    <a:lnTo>
                      <a:pt x="0" y="592"/>
                    </a:lnTo>
                    <a:lnTo>
                      <a:pt x="29" y="560"/>
                    </a:lnTo>
                    <a:lnTo>
                      <a:pt x="29" y="1232"/>
                    </a:lnTo>
                    <a:lnTo>
                      <a:pt x="25" y="1237"/>
                    </a:lnTo>
                    <a:lnTo>
                      <a:pt x="0" y="121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0" name="Freeform 152">
                <a:extLst>
                  <a:ext uri="{FF2B5EF4-FFF2-40B4-BE49-F238E27FC236}">
                    <a16:creationId xmlns:a16="http://schemas.microsoft.com/office/drawing/2014/main" id="{DA5EF8E6-F826-BAD2-947A-A1C5E9542B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9" y="9072"/>
                <a:ext cx="28" cy="1232"/>
              </a:xfrm>
              <a:custGeom>
                <a:avLst/>
                <a:gdLst>
                  <a:gd name="T0" fmla="*/ 0 w 28"/>
                  <a:gd name="T1" fmla="*/ 1232 h 1232"/>
                  <a:gd name="T2" fmla="*/ 0 w 28"/>
                  <a:gd name="T3" fmla="*/ 560 h 1232"/>
                  <a:gd name="T4" fmla="*/ 28 w 28"/>
                  <a:gd name="T5" fmla="*/ 527 h 1232"/>
                  <a:gd name="T6" fmla="*/ 28 w 28"/>
                  <a:gd name="T7" fmla="*/ 1196 h 1232"/>
                  <a:gd name="T8" fmla="*/ 0 w 28"/>
                  <a:gd name="T9" fmla="*/ 1232 h 1232"/>
                  <a:gd name="T10" fmla="*/ 0 w 28"/>
                  <a:gd name="T11" fmla="*/ 447 h 1232"/>
                  <a:gd name="T12" fmla="*/ 0 w 28"/>
                  <a:gd name="T13" fmla="*/ 0 h 1232"/>
                  <a:gd name="T14" fmla="*/ 28 w 28"/>
                  <a:gd name="T15" fmla="*/ 0 h 1232"/>
                  <a:gd name="T16" fmla="*/ 28 w 28"/>
                  <a:gd name="T17" fmla="*/ 447 h 1232"/>
                  <a:gd name="T18" fmla="*/ 0 w 28"/>
                  <a:gd name="T19" fmla="*/ 447 h 1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232">
                    <a:moveTo>
                      <a:pt x="0" y="1232"/>
                    </a:moveTo>
                    <a:lnTo>
                      <a:pt x="0" y="560"/>
                    </a:lnTo>
                    <a:lnTo>
                      <a:pt x="28" y="527"/>
                    </a:lnTo>
                    <a:lnTo>
                      <a:pt x="28" y="1196"/>
                    </a:lnTo>
                    <a:lnTo>
                      <a:pt x="0" y="123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1" name="Freeform 153">
                <a:extLst>
                  <a:ext uri="{FF2B5EF4-FFF2-40B4-BE49-F238E27FC236}">
                    <a16:creationId xmlns:a16="http://schemas.microsoft.com/office/drawing/2014/main" id="{F317B24F-F530-51F3-E239-DC4833D1E8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97" y="9072"/>
                <a:ext cx="28" cy="1196"/>
              </a:xfrm>
              <a:custGeom>
                <a:avLst/>
                <a:gdLst>
                  <a:gd name="T0" fmla="*/ 0 w 28"/>
                  <a:gd name="T1" fmla="*/ 1196 h 1196"/>
                  <a:gd name="T2" fmla="*/ 0 w 28"/>
                  <a:gd name="T3" fmla="*/ 527 h 1196"/>
                  <a:gd name="T4" fmla="*/ 28 w 28"/>
                  <a:gd name="T5" fmla="*/ 495 h 1196"/>
                  <a:gd name="T6" fmla="*/ 28 w 28"/>
                  <a:gd name="T7" fmla="*/ 1164 h 1196"/>
                  <a:gd name="T8" fmla="*/ 0 w 28"/>
                  <a:gd name="T9" fmla="*/ 1196 h 1196"/>
                  <a:gd name="T10" fmla="*/ 0 w 28"/>
                  <a:gd name="T11" fmla="*/ 447 h 1196"/>
                  <a:gd name="T12" fmla="*/ 0 w 28"/>
                  <a:gd name="T13" fmla="*/ 0 h 1196"/>
                  <a:gd name="T14" fmla="*/ 28 w 28"/>
                  <a:gd name="T15" fmla="*/ 0 h 1196"/>
                  <a:gd name="T16" fmla="*/ 28 w 28"/>
                  <a:gd name="T17" fmla="*/ 447 h 1196"/>
                  <a:gd name="T18" fmla="*/ 0 w 28"/>
                  <a:gd name="T19" fmla="*/ 447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6">
                    <a:moveTo>
                      <a:pt x="0" y="1196"/>
                    </a:moveTo>
                    <a:lnTo>
                      <a:pt x="0" y="527"/>
                    </a:lnTo>
                    <a:lnTo>
                      <a:pt x="28" y="495"/>
                    </a:lnTo>
                    <a:lnTo>
                      <a:pt x="28" y="1164"/>
                    </a:lnTo>
                    <a:lnTo>
                      <a:pt x="0" y="119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2" name="Freeform 154">
                <a:extLst>
                  <a:ext uri="{FF2B5EF4-FFF2-40B4-BE49-F238E27FC236}">
                    <a16:creationId xmlns:a16="http://schemas.microsoft.com/office/drawing/2014/main" id="{E4DD2540-9C49-EFF6-8772-23D3AE7940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25" y="9072"/>
                <a:ext cx="24" cy="1164"/>
              </a:xfrm>
              <a:custGeom>
                <a:avLst/>
                <a:gdLst>
                  <a:gd name="T0" fmla="*/ 0 w 24"/>
                  <a:gd name="T1" fmla="*/ 1164 h 1164"/>
                  <a:gd name="T2" fmla="*/ 0 w 24"/>
                  <a:gd name="T3" fmla="*/ 495 h 1164"/>
                  <a:gd name="T4" fmla="*/ 24 w 24"/>
                  <a:gd name="T5" fmla="*/ 463 h 1164"/>
                  <a:gd name="T6" fmla="*/ 24 w 24"/>
                  <a:gd name="T7" fmla="*/ 1132 h 1164"/>
                  <a:gd name="T8" fmla="*/ 0 w 24"/>
                  <a:gd name="T9" fmla="*/ 1164 h 1164"/>
                  <a:gd name="T10" fmla="*/ 0 w 24"/>
                  <a:gd name="T11" fmla="*/ 447 h 1164"/>
                  <a:gd name="T12" fmla="*/ 0 w 24"/>
                  <a:gd name="T13" fmla="*/ 0 h 1164"/>
                  <a:gd name="T14" fmla="*/ 24 w 24"/>
                  <a:gd name="T15" fmla="*/ 0 h 1164"/>
                  <a:gd name="T16" fmla="*/ 24 w 24"/>
                  <a:gd name="T17" fmla="*/ 447 h 1164"/>
                  <a:gd name="T18" fmla="*/ 0 w 24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64">
                    <a:moveTo>
                      <a:pt x="0" y="1164"/>
                    </a:moveTo>
                    <a:lnTo>
                      <a:pt x="0" y="495"/>
                    </a:lnTo>
                    <a:lnTo>
                      <a:pt x="24" y="463"/>
                    </a:lnTo>
                    <a:lnTo>
                      <a:pt x="24" y="113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3" name="Freeform 155">
                <a:extLst>
                  <a:ext uri="{FF2B5EF4-FFF2-40B4-BE49-F238E27FC236}">
                    <a16:creationId xmlns:a16="http://schemas.microsoft.com/office/drawing/2014/main" id="{E9455BE3-3115-CFBE-7950-442223C2D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9072"/>
                <a:ext cx="29" cy="1132"/>
              </a:xfrm>
              <a:custGeom>
                <a:avLst/>
                <a:gdLst>
                  <a:gd name="T0" fmla="*/ 0 w 29"/>
                  <a:gd name="T1" fmla="*/ 1132 h 1132"/>
                  <a:gd name="T2" fmla="*/ 0 w 29"/>
                  <a:gd name="T3" fmla="*/ 463 h 1132"/>
                  <a:gd name="T4" fmla="*/ 12 w 29"/>
                  <a:gd name="T5" fmla="*/ 447 h 1132"/>
                  <a:gd name="T6" fmla="*/ 0 w 29"/>
                  <a:gd name="T7" fmla="*/ 447 h 1132"/>
                  <a:gd name="T8" fmla="*/ 0 w 29"/>
                  <a:gd name="T9" fmla="*/ 0 h 1132"/>
                  <a:gd name="T10" fmla="*/ 29 w 29"/>
                  <a:gd name="T11" fmla="*/ 0 h 1132"/>
                  <a:gd name="T12" fmla="*/ 29 w 29"/>
                  <a:gd name="T13" fmla="*/ 1100 h 1132"/>
                  <a:gd name="T14" fmla="*/ 0 w 29"/>
                  <a:gd name="T15" fmla="*/ 113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1132">
                    <a:moveTo>
                      <a:pt x="0" y="1132"/>
                    </a:moveTo>
                    <a:lnTo>
                      <a:pt x="0" y="463"/>
                    </a:lnTo>
                    <a:lnTo>
                      <a:pt x="12" y="447"/>
                    </a:lnTo>
                    <a:lnTo>
                      <a:pt x="0" y="44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1100"/>
                    </a:lnTo>
                    <a:lnTo>
                      <a:pt x="0" y="1132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4" name="Freeform 156">
                <a:extLst>
                  <a:ext uri="{FF2B5EF4-FFF2-40B4-BE49-F238E27FC236}">
                    <a16:creationId xmlns:a16="http://schemas.microsoft.com/office/drawing/2014/main" id="{E340ED03-C4AF-6CF8-A2A2-48A73C44D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9072"/>
                <a:ext cx="28" cy="1100"/>
              </a:xfrm>
              <a:custGeom>
                <a:avLst/>
                <a:gdLst>
                  <a:gd name="T0" fmla="*/ 0 w 28"/>
                  <a:gd name="T1" fmla="*/ 1100 h 1100"/>
                  <a:gd name="T2" fmla="*/ 0 w 28"/>
                  <a:gd name="T3" fmla="*/ 0 h 1100"/>
                  <a:gd name="T4" fmla="*/ 28 w 28"/>
                  <a:gd name="T5" fmla="*/ 0 h 1100"/>
                  <a:gd name="T6" fmla="*/ 28 w 28"/>
                  <a:gd name="T7" fmla="*/ 1063 h 1100"/>
                  <a:gd name="T8" fmla="*/ 0 w 28"/>
                  <a:gd name="T9" fmla="*/ 1100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100">
                    <a:moveTo>
                      <a:pt x="0" y="1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063"/>
                    </a:lnTo>
                    <a:lnTo>
                      <a:pt x="0" y="1100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5" name="Freeform 157">
                <a:extLst>
                  <a:ext uri="{FF2B5EF4-FFF2-40B4-BE49-F238E27FC236}">
                    <a16:creationId xmlns:a16="http://schemas.microsoft.com/office/drawing/2014/main" id="{2C65D41B-3D8E-1006-EC02-93BBB77F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6" y="9072"/>
                <a:ext cx="24" cy="1063"/>
              </a:xfrm>
              <a:custGeom>
                <a:avLst/>
                <a:gdLst>
                  <a:gd name="T0" fmla="*/ 0 w 24"/>
                  <a:gd name="T1" fmla="*/ 1063 h 1063"/>
                  <a:gd name="T2" fmla="*/ 0 w 24"/>
                  <a:gd name="T3" fmla="*/ 0 h 1063"/>
                  <a:gd name="T4" fmla="*/ 24 w 24"/>
                  <a:gd name="T5" fmla="*/ 0 h 1063"/>
                  <a:gd name="T6" fmla="*/ 24 w 24"/>
                  <a:gd name="T7" fmla="*/ 1031 h 1063"/>
                  <a:gd name="T8" fmla="*/ 0 w 24"/>
                  <a:gd name="T9" fmla="*/ 1063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063">
                    <a:moveTo>
                      <a:pt x="0" y="106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031"/>
                    </a:lnTo>
                    <a:lnTo>
                      <a:pt x="0" y="1063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6" name="Freeform 158">
                <a:extLst>
                  <a:ext uri="{FF2B5EF4-FFF2-40B4-BE49-F238E27FC236}">
                    <a16:creationId xmlns:a16="http://schemas.microsoft.com/office/drawing/2014/main" id="{BA099987-C29B-8164-2852-18CDCA5D9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0" y="9072"/>
                <a:ext cx="28" cy="1031"/>
              </a:xfrm>
              <a:custGeom>
                <a:avLst/>
                <a:gdLst>
                  <a:gd name="T0" fmla="*/ 0 w 28"/>
                  <a:gd name="T1" fmla="*/ 1031 h 1031"/>
                  <a:gd name="T2" fmla="*/ 0 w 28"/>
                  <a:gd name="T3" fmla="*/ 0 h 1031"/>
                  <a:gd name="T4" fmla="*/ 28 w 28"/>
                  <a:gd name="T5" fmla="*/ 0 h 1031"/>
                  <a:gd name="T6" fmla="*/ 28 w 28"/>
                  <a:gd name="T7" fmla="*/ 999 h 1031"/>
                  <a:gd name="T8" fmla="*/ 0 w 28"/>
                  <a:gd name="T9" fmla="*/ 1031 h 1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31">
                    <a:moveTo>
                      <a:pt x="0" y="1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99"/>
                    </a:lnTo>
                    <a:lnTo>
                      <a:pt x="0" y="1031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7" name="Freeform 159">
                <a:extLst>
                  <a:ext uri="{FF2B5EF4-FFF2-40B4-BE49-F238E27FC236}">
                    <a16:creationId xmlns:a16="http://schemas.microsoft.com/office/drawing/2014/main" id="{68E09906-8655-320C-09C9-98C6B5DA8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9072"/>
                <a:ext cx="28" cy="999"/>
              </a:xfrm>
              <a:custGeom>
                <a:avLst/>
                <a:gdLst>
                  <a:gd name="T0" fmla="*/ 0 w 28"/>
                  <a:gd name="T1" fmla="*/ 999 h 999"/>
                  <a:gd name="T2" fmla="*/ 0 w 28"/>
                  <a:gd name="T3" fmla="*/ 0 h 999"/>
                  <a:gd name="T4" fmla="*/ 28 w 28"/>
                  <a:gd name="T5" fmla="*/ 0 h 999"/>
                  <a:gd name="T6" fmla="*/ 28 w 28"/>
                  <a:gd name="T7" fmla="*/ 967 h 999"/>
                  <a:gd name="T8" fmla="*/ 0 w 28"/>
                  <a:gd name="T9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99">
                    <a:moveTo>
                      <a:pt x="0" y="99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67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8" name="Freeform 160">
                <a:extLst>
                  <a:ext uri="{FF2B5EF4-FFF2-40B4-BE49-F238E27FC236}">
                    <a16:creationId xmlns:a16="http://schemas.microsoft.com/office/drawing/2014/main" id="{60A6C82A-6EC3-5232-B7AF-0D809902E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9072"/>
                <a:ext cx="25" cy="967"/>
              </a:xfrm>
              <a:custGeom>
                <a:avLst/>
                <a:gdLst>
                  <a:gd name="T0" fmla="*/ 0 w 25"/>
                  <a:gd name="T1" fmla="*/ 967 h 967"/>
                  <a:gd name="T2" fmla="*/ 0 w 25"/>
                  <a:gd name="T3" fmla="*/ 0 h 967"/>
                  <a:gd name="T4" fmla="*/ 25 w 25"/>
                  <a:gd name="T5" fmla="*/ 0 h 967"/>
                  <a:gd name="T6" fmla="*/ 25 w 25"/>
                  <a:gd name="T7" fmla="*/ 930 h 967"/>
                  <a:gd name="T8" fmla="*/ 0 w 25"/>
                  <a:gd name="T9" fmla="*/ 967 h 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967">
                    <a:moveTo>
                      <a:pt x="0" y="967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930"/>
                    </a:lnTo>
                    <a:lnTo>
                      <a:pt x="0" y="967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9" name="Freeform 161">
                <a:extLst>
                  <a:ext uri="{FF2B5EF4-FFF2-40B4-BE49-F238E27FC236}">
                    <a16:creationId xmlns:a16="http://schemas.microsoft.com/office/drawing/2014/main" id="{B1F84D2D-2F3E-E9C9-6CA5-9487DA82E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" y="9072"/>
                <a:ext cx="28" cy="930"/>
              </a:xfrm>
              <a:custGeom>
                <a:avLst/>
                <a:gdLst>
                  <a:gd name="T0" fmla="*/ 0 w 28"/>
                  <a:gd name="T1" fmla="*/ 930 h 930"/>
                  <a:gd name="T2" fmla="*/ 0 w 28"/>
                  <a:gd name="T3" fmla="*/ 0 h 930"/>
                  <a:gd name="T4" fmla="*/ 28 w 28"/>
                  <a:gd name="T5" fmla="*/ 0 h 930"/>
                  <a:gd name="T6" fmla="*/ 28 w 28"/>
                  <a:gd name="T7" fmla="*/ 898 h 930"/>
                  <a:gd name="T8" fmla="*/ 0 w 28"/>
                  <a:gd name="T9" fmla="*/ 93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30">
                    <a:moveTo>
                      <a:pt x="0" y="93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98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0" name="Freeform 162">
                <a:extLst>
                  <a:ext uri="{FF2B5EF4-FFF2-40B4-BE49-F238E27FC236}">
                    <a16:creationId xmlns:a16="http://schemas.microsoft.com/office/drawing/2014/main" id="{F0637892-F44B-8942-9D6B-52D4BDBA4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9072"/>
                <a:ext cx="28" cy="898"/>
              </a:xfrm>
              <a:custGeom>
                <a:avLst/>
                <a:gdLst>
                  <a:gd name="T0" fmla="*/ 0 w 28"/>
                  <a:gd name="T1" fmla="*/ 898 h 898"/>
                  <a:gd name="T2" fmla="*/ 0 w 28"/>
                  <a:gd name="T3" fmla="*/ 0 h 898"/>
                  <a:gd name="T4" fmla="*/ 28 w 28"/>
                  <a:gd name="T5" fmla="*/ 0 h 898"/>
                  <a:gd name="T6" fmla="*/ 28 w 28"/>
                  <a:gd name="T7" fmla="*/ 866 h 898"/>
                  <a:gd name="T8" fmla="*/ 0 w 28"/>
                  <a:gd name="T9" fmla="*/ 898 h 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98">
                    <a:moveTo>
                      <a:pt x="0" y="89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66"/>
                    </a:lnTo>
                    <a:lnTo>
                      <a:pt x="0" y="898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1" name="Freeform 163">
                <a:extLst>
                  <a:ext uri="{FF2B5EF4-FFF2-40B4-BE49-F238E27FC236}">
                    <a16:creationId xmlns:a16="http://schemas.microsoft.com/office/drawing/2014/main" id="{BF3ACB84-7AF7-3617-F2B8-52F11D1FC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9072"/>
                <a:ext cx="28" cy="866"/>
              </a:xfrm>
              <a:custGeom>
                <a:avLst/>
                <a:gdLst>
                  <a:gd name="T0" fmla="*/ 0 w 28"/>
                  <a:gd name="T1" fmla="*/ 866 h 866"/>
                  <a:gd name="T2" fmla="*/ 0 w 28"/>
                  <a:gd name="T3" fmla="*/ 0 h 866"/>
                  <a:gd name="T4" fmla="*/ 28 w 28"/>
                  <a:gd name="T5" fmla="*/ 0 h 866"/>
                  <a:gd name="T6" fmla="*/ 28 w 28"/>
                  <a:gd name="T7" fmla="*/ 834 h 866"/>
                  <a:gd name="T8" fmla="*/ 0 w 28"/>
                  <a:gd name="T9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66">
                    <a:moveTo>
                      <a:pt x="0" y="8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34"/>
                    </a:lnTo>
                    <a:lnTo>
                      <a:pt x="0" y="866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2" name="Freeform 164">
                <a:extLst>
                  <a:ext uri="{FF2B5EF4-FFF2-40B4-BE49-F238E27FC236}">
                    <a16:creationId xmlns:a16="http://schemas.microsoft.com/office/drawing/2014/main" id="{46196A16-CF75-20BA-42F5-1B081CF38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9072"/>
                <a:ext cx="24" cy="834"/>
              </a:xfrm>
              <a:custGeom>
                <a:avLst/>
                <a:gdLst>
                  <a:gd name="T0" fmla="*/ 0 w 24"/>
                  <a:gd name="T1" fmla="*/ 834 h 834"/>
                  <a:gd name="T2" fmla="*/ 0 w 24"/>
                  <a:gd name="T3" fmla="*/ 0 h 834"/>
                  <a:gd name="T4" fmla="*/ 24 w 24"/>
                  <a:gd name="T5" fmla="*/ 0 h 834"/>
                  <a:gd name="T6" fmla="*/ 24 w 24"/>
                  <a:gd name="T7" fmla="*/ 797 h 834"/>
                  <a:gd name="T8" fmla="*/ 0 w 24"/>
                  <a:gd name="T9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834">
                    <a:moveTo>
                      <a:pt x="0" y="8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97"/>
                    </a:lnTo>
                    <a:lnTo>
                      <a:pt x="0" y="834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3" name="Freeform 165">
                <a:extLst>
                  <a:ext uri="{FF2B5EF4-FFF2-40B4-BE49-F238E27FC236}">
                    <a16:creationId xmlns:a16="http://schemas.microsoft.com/office/drawing/2014/main" id="{364BCF9A-8E50-379A-CF3C-61932A6AB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9" y="9072"/>
                <a:ext cx="29" cy="797"/>
              </a:xfrm>
              <a:custGeom>
                <a:avLst/>
                <a:gdLst>
                  <a:gd name="T0" fmla="*/ 0 w 29"/>
                  <a:gd name="T1" fmla="*/ 797 h 797"/>
                  <a:gd name="T2" fmla="*/ 0 w 29"/>
                  <a:gd name="T3" fmla="*/ 0 h 797"/>
                  <a:gd name="T4" fmla="*/ 29 w 29"/>
                  <a:gd name="T5" fmla="*/ 0 h 797"/>
                  <a:gd name="T6" fmla="*/ 29 w 29"/>
                  <a:gd name="T7" fmla="*/ 765 h 797"/>
                  <a:gd name="T8" fmla="*/ 0 w 29"/>
                  <a:gd name="T9" fmla="*/ 797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7">
                    <a:moveTo>
                      <a:pt x="0" y="79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765"/>
                    </a:lnTo>
                    <a:lnTo>
                      <a:pt x="0" y="79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4" name="Freeform 166">
                <a:extLst>
                  <a:ext uri="{FF2B5EF4-FFF2-40B4-BE49-F238E27FC236}">
                    <a16:creationId xmlns:a16="http://schemas.microsoft.com/office/drawing/2014/main" id="{0C98BF1B-B679-990E-18B9-765FCDC9B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9072"/>
                <a:ext cx="28" cy="765"/>
              </a:xfrm>
              <a:custGeom>
                <a:avLst/>
                <a:gdLst>
                  <a:gd name="T0" fmla="*/ 0 w 28"/>
                  <a:gd name="T1" fmla="*/ 765 h 765"/>
                  <a:gd name="T2" fmla="*/ 0 w 28"/>
                  <a:gd name="T3" fmla="*/ 0 h 765"/>
                  <a:gd name="T4" fmla="*/ 28 w 28"/>
                  <a:gd name="T5" fmla="*/ 0 h 765"/>
                  <a:gd name="T6" fmla="*/ 28 w 28"/>
                  <a:gd name="T7" fmla="*/ 733 h 765"/>
                  <a:gd name="T8" fmla="*/ 0 w 28"/>
                  <a:gd name="T9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65">
                    <a:moveTo>
                      <a:pt x="0" y="76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733"/>
                    </a:lnTo>
                    <a:lnTo>
                      <a:pt x="0" y="765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5" name="Freeform 167">
                <a:extLst>
                  <a:ext uri="{FF2B5EF4-FFF2-40B4-BE49-F238E27FC236}">
                    <a16:creationId xmlns:a16="http://schemas.microsoft.com/office/drawing/2014/main" id="{E6DEAB82-DE50-F4E2-9A06-BB653C116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" y="9072"/>
                <a:ext cx="24" cy="733"/>
              </a:xfrm>
              <a:custGeom>
                <a:avLst/>
                <a:gdLst>
                  <a:gd name="T0" fmla="*/ 0 w 24"/>
                  <a:gd name="T1" fmla="*/ 733 h 733"/>
                  <a:gd name="T2" fmla="*/ 0 w 24"/>
                  <a:gd name="T3" fmla="*/ 0 h 733"/>
                  <a:gd name="T4" fmla="*/ 24 w 24"/>
                  <a:gd name="T5" fmla="*/ 0 h 733"/>
                  <a:gd name="T6" fmla="*/ 24 w 24"/>
                  <a:gd name="T7" fmla="*/ 701 h 733"/>
                  <a:gd name="T8" fmla="*/ 0 w 24"/>
                  <a:gd name="T9" fmla="*/ 733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733">
                    <a:moveTo>
                      <a:pt x="0" y="73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01"/>
                    </a:lnTo>
                    <a:lnTo>
                      <a:pt x="0" y="73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6" name="Freeform 168">
                <a:extLst>
                  <a:ext uri="{FF2B5EF4-FFF2-40B4-BE49-F238E27FC236}">
                    <a16:creationId xmlns:a16="http://schemas.microsoft.com/office/drawing/2014/main" id="{FCC25965-4977-F007-724D-1A18BA1C0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9072"/>
                <a:ext cx="28" cy="701"/>
              </a:xfrm>
              <a:custGeom>
                <a:avLst/>
                <a:gdLst>
                  <a:gd name="T0" fmla="*/ 0 w 28"/>
                  <a:gd name="T1" fmla="*/ 701 h 701"/>
                  <a:gd name="T2" fmla="*/ 0 w 28"/>
                  <a:gd name="T3" fmla="*/ 0 h 701"/>
                  <a:gd name="T4" fmla="*/ 28 w 28"/>
                  <a:gd name="T5" fmla="*/ 0 h 701"/>
                  <a:gd name="T6" fmla="*/ 28 w 28"/>
                  <a:gd name="T7" fmla="*/ 664 h 701"/>
                  <a:gd name="T8" fmla="*/ 0 w 28"/>
                  <a:gd name="T9" fmla="*/ 701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01">
                    <a:moveTo>
                      <a:pt x="0" y="7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64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7" name="Freeform 169">
                <a:extLst>
                  <a:ext uri="{FF2B5EF4-FFF2-40B4-BE49-F238E27FC236}">
                    <a16:creationId xmlns:a16="http://schemas.microsoft.com/office/drawing/2014/main" id="{00489EAF-4F31-DE0A-8313-0C75232BC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8" y="9072"/>
                <a:ext cx="28" cy="664"/>
              </a:xfrm>
              <a:custGeom>
                <a:avLst/>
                <a:gdLst>
                  <a:gd name="T0" fmla="*/ 0 w 28"/>
                  <a:gd name="T1" fmla="*/ 664 h 664"/>
                  <a:gd name="T2" fmla="*/ 0 w 28"/>
                  <a:gd name="T3" fmla="*/ 0 h 664"/>
                  <a:gd name="T4" fmla="*/ 28 w 28"/>
                  <a:gd name="T5" fmla="*/ 0 h 664"/>
                  <a:gd name="T6" fmla="*/ 28 w 28"/>
                  <a:gd name="T7" fmla="*/ 632 h 664"/>
                  <a:gd name="T8" fmla="*/ 0 w 28"/>
                  <a:gd name="T9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64">
                    <a:moveTo>
                      <a:pt x="0" y="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32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8" name="Freeform 170">
                <a:extLst>
                  <a:ext uri="{FF2B5EF4-FFF2-40B4-BE49-F238E27FC236}">
                    <a16:creationId xmlns:a16="http://schemas.microsoft.com/office/drawing/2014/main" id="{B066C0F3-93D2-666D-D610-1F21B90F0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6" y="9072"/>
                <a:ext cx="29" cy="632"/>
              </a:xfrm>
              <a:custGeom>
                <a:avLst/>
                <a:gdLst>
                  <a:gd name="T0" fmla="*/ 0 w 29"/>
                  <a:gd name="T1" fmla="*/ 632 h 632"/>
                  <a:gd name="T2" fmla="*/ 0 w 29"/>
                  <a:gd name="T3" fmla="*/ 0 h 632"/>
                  <a:gd name="T4" fmla="*/ 29 w 29"/>
                  <a:gd name="T5" fmla="*/ 0 h 632"/>
                  <a:gd name="T6" fmla="*/ 29 w 29"/>
                  <a:gd name="T7" fmla="*/ 600 h 632"/>
                  <a:gd name="T8" fmla="*/ 0 w 29"/>
                  <a:gd name="T9" fmla="*/ 632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632">
                    <a:moveTo>
                      <a:pt x="0" y="6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600"/>
                    </a:lnTo>
                    <a:lnTo>
                      <a:pt x="0" y="632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9" name="Freeform 171">
                <a:extLst>
                  <a:ext uri="{FF2B5EF4-FFF2-40B4-BE49-F238E27FC236}">
                    <a16:creationId xmlns:a16="http://schemas.microsoft.com/office/drawing/2014/main" id="{80F8E5B6-F1D9-8045-7EE7-42B1A3440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5" y="9072"/>
                <a:ext cx="24" cy="600"/>
              </a:xfrm>
              <a:custGeom>
                <a:avLst/>
                <a:gdLst>
                  <a:gd name="T0" fmla="*/ 0 w 24"/>
                  <a:gd name="T1" fmla="*/ 600 h 600"/>
                  <a:gd name="T2" fmla="*/ 0 w 24"/>
                  <a:gd name="T3" fmla="*/ 0 h 600"/>
                  <a:gd name="T4" fmla="*/ 24 w 24"/>
                  <a:gd name="T5" fmla="*/ 0 h 600"/>
                  <a:gd name="T6" fmla="*/ 24 w 24"/>
                  <a:gd name="T7" fmla="*/ 568 h 600"/>
                  <a:gd name="T8" fmla="*/ 0 w 24"/>
                  <a:gd name="T9" fmla="*/ 60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00">
                    <a:moveTo>
                      <a:pt x="0" y="600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568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0" name="Freeform 172">
                <a:extLst>
                  <a:ext uri="{FF2B5EF4-FFF2-40B4-BE49-F238E27FC236}">
                    <a16:creationId xmlns:a16="http://schemas.microsoft.com/office/drawing/2014/main" id="{1E2D554D-AF84-4061-0120-9EB4AFDF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9" y="9072"/>
                <a:ext cx="28" cy="568"/>
              </a:xfrm>
              <a:custGeom>
                <a:avLst/>
                <a:gdLst>
                  <a:gd name="T0" fmla="*/ 0 w 28"/>
                  <a:gd name="T1" fmla="*/ 568 h 568"/>
                  <a:gd name="T2" fmla="*/ 0 w 28"/>
                  <a:gd name="T3" fmla="*/ 0 h 568"/>
                  <a:gd name="T4" fmla="*/ 28 w 28"/>
                  <a:gd name="T5" fmla="*/ 0 h 568"/>
                  <a:gd name="T6" fmla="*/ 28 w 28"/>
                  <a:gd name="T7" fmla="*/ 531 h 568"/>
                  <a:gd name="T8" fmla="*/ 0 w 28"/>
                  <a:gd name="T9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68">
                    <a:moveTo>
                      <a:pt x="0" y="5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531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1" name="Freeform 173">
                <a:extLst>
                  <a:ext uri="{FF2B5EF4-FFF2-40B4-BE49-F238E27FC236}">
                    <a16:creationId xmlns:a16="http://schemas.microsoft.com/office/drawing/2014/main" id="{C2982047-DED9-01E7-B2DD-E37F3FF0D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9072"/>
                <a:ext cx="28" cy="531"/>
              </a:xfrm>
              <a:custGeom>
                <a:avLst/>
                <a:gdLst>
                  <a:gd name="T0" fmla="*/ 0 w 28"/>
                  <a:gd name="T1" fmla="*/ 531 h 531"/>
                  <a:gd name="T2" fmla="*/ 0 w 28"/>
                  <a:gd name="T3" fmla="*/ 0 h 531"/>
                  <a:gd name="T4" fmla="*/ 28 w 28"/>
                  <a:gd name="T5" fmla="*/ 0 h 531"/>
                  <a:gd name="T6" fmla="*/ 28 w 28"/>
                  <a:gd name="T7" fmla="*/ 499 h 531"/>
                  <a:gd name="T8" fmla="*/ 0 w 28"/>
                  <a:gd name="T9" fmla="*/ 531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31">
                    <a:moveTo>
                      <a:pt x="0" y="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99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2" name="Freeform 174">
                <a:extLst>
                  <a:ext uri="{FF2B5EF4-FFF2-40B4-BE49-F238E27FC236}">
                    <a16:creationId xmlns:a16="http://schemas.microsoft.com/office/drawing/2014/main" id="{23A1B45D-64A9-FC6F-E0C9-EE6AE7381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9072"/>
                <a:ext cx="24" cy="499"/>
              </a:xfrm>
              <a:custGeom>
                <a:avLst/>
                <a:gdLst>
                  <a:gd name="T0" fmla="*/ 0 w 24"/>
                  <a:gd name="T1" fmla="*/ 499 h 499"/>
                  <a:gd name="T2" fmla="*/ 0 w 24"/>
                  <a:gd name="T3" fmla="*/ 0 h 499"/>
                  <a:gd name="T4" fmla="*/ 24 w 24"/>
                  <a:gd name="T5" fmla="*/ 0 h 499"/>
                  <a:gd name="T6" fmla="*/ 24 w 24"/>
                  <a:gd name="T7" fmla="*/ 467 h 499"/>
                  <a:gd name="T8" fmla="*/ 0 w 24"/>
                  <a:gd name="T9" fmla="*/ 49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99">
                    <a:moveTo>
                      <a:pt x="0" y="49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67"/>
                    </a:lnTo>
                    <a:lnTo>
                      <a:pt x="0" y="499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3" name="Freeform 175">
                <a:extLst>
                  <a:ext uri="{FF2B5EF4-FFF2-40B4-BE49-F238E27FC236}">
                    <a16:creationId xmlns:a16="http://schemas.microsoft.com/office/drawing/2014/main" id="{B21BAEAF-73EB-8873-A3EA-836AF258F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9072"/>
                <a:ext cx="29" cy="467"/>
              </a:xfrm>
              <a:custGeom>
                <a:avLst/>
                <a:gdLst>
                  <a:gd name="T0" fmla="*/ 0 w 29"/>
                  <a:gd name="T1" fmla="*/ 467 h 467"/>
                  <a:gd name="T2" fmla="*/ 0 w 29"/>
                  <a:gd name="T3" fmla="*/ 0 h 467"/>
                  <a:gd name="T4" fmla="*/ 29 w 29"/>
                  <a:gd name="T5" fmla="*/ 0 h 467"/>
                  <a:gd name="T6" fmla="*/ 29 w 29"/>
                  <a:gd name="T7" fmla="*/ 435 h 467"/>
                  <a:gd name="T8" fmla="*/ 0 w 29"/>
                  <a:gd name="T9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67">
                    <a:moveTo>
                      <a:pt x="0" y="46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35"/>
                    </a:lnTo>
                    <a:lnTo>
                      <a:pt x="0" y="46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4" name="Freeform 176">
                <a:extLst>
                  <a:ext uri="{FF2B5EF4-FFF2-40B4-BE49-F238E27FC236}">
                    <a16:creationId xmlns:a16="http://schemas.microsoft.com/office/drawing/2014/main" id="{D6540F8D-12F6-24E5-9BFA-D9EECF1CF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8" y="9072"/>
                <a:ext cx="28" cy="435"/>
              </a:xfrm>
              <a:custGeom>
                <a:avLst/>
                <a:gdLst>
                  <a:gd name="T0" fmla="*/ 0 w 28"/>
                  <a:gd name="T1" fmla="*/ 435 h 435"/>
                  <a:gd name="T2" fmla="*/ 0 w 28"/>
                  <a:gd name="T3" fmla="*/ 0 h 435"/>
                  <a:gd name="T4" fmla="*/ 28 w 28"/>
                  <a:gd name="T5" fmla="*/ 0 h 435"/>
                  <a:gd name="T6" fmla="*/ 28 w 28"/>
                  <a:gd name="T7" fmla="*/ 398 h 435"/>
                  <a:gd name="T8" fmla="*/ 0 w 28"/>
                  <a:gd name="T9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435">
                    <a:moveTo>
                      <a:pt x="0" y="43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98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5" name="Freeform 177">
                <a:extLst>
                  <a:ext uri="{FF2B5EF4-FFF2-40B4-BE49-F238E27FC236}">
                    <a16:creationId xmlns:a16="http://schemas.microsoft.com/office/drawing/2014/main" id="{A887AF73-C232-0B22-186E-AD73C3926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6" y="9072"/>
                <a:ext cx="24" cy="398"/>
              </a:xfrm>
              <a:custGeom>
                <a:avLst/>
                <a:gdLst>
                  <a:gd name="T0" fmla="*/ 0 w 24"/>
                  <a:gd name="T1" fmla="*/ 398 h 398"/>
                  <a:gd name="T2" fmla="*/ 0 w 24"/>
                  <a:gd name="T3" fmla="*/ 0 h 398"/>
                  <a:gd name="T4" fmla="*/ 24 w 24"/>
                  <a:gd name="T5" fmla="*/ 0 h 398"/>
                  <a:gd name="T6" fmla="*/ 24 w 24"/>
                  <a:gd name="T7" fmla="*/ 366 h 398"/>
                  <a:gd name="T8" fmla="*/ 0 w 24"/>
                  <a:gd name="T9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8">
                    <a:moveTo>
                      <a:pt x="0" y="398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366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6" name="Freeform 178">
                <a:extLst>
                  <a:ext uri="{FF2B5EF4-FFF2-40B4-BE49-F238E27FC236}">
                    <a16:creationId xmlns:a16="http://schemas.microsoft.com/office/drawing/2014/main" id="{5D4132DD-08E0-4EA8-6368-8DFCB59ED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9072"/>
                <a:ext cx="28" cy="366"/>
              </a:xfrm>
              <a:custGeom>
                <a:avLst/>
                <a:gdLst>
                  <a:gd name="T0" fmla="*/ 0 w 28"/>
                  <a:gd name="T1" fmla="*/ 366 h 366"/>
                  <a:gd name="T2" fmla="*/ 0 w 28"/>
                  <a:gd name="T3" fmla="*/ 0 h 366"/>
                  <a:gd name="T4" fmla="*/ 28 w 28"/>
                  <a:gd name="T5" fmla="*/ 0 h 366"/>
                  <a:gd name="T6" fmla="*/ 28 w 28"/>
                  <a:gd name="T7" fmla="*/ 334 h 366"/>
                  <a:gd name="T8" fmla="*/ 0 w 28"/>
                  <a:gd name="T9" fmla="*/ 36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66">
                    <a:moveTo>
                      <a:pt x="0" y="3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34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7" name="Freeform 179">
                <a:extLst>
                  <a:ext uri="{FF2B5EF4-FFF2-40B4-BE49-F238E27FC236}">
                    <a16:creationId xmlns:a16="http://schemas.microsoft.com/office/drawing/2014/main" id="{CE66E751-539D-361C-AF40-5AA5F6F1E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9072"/>
                <a:ext cx="28" cy="334"/>
              </a:xfrm>
              <a:custGeom>
                <a:avLst/>
                <a:gdLst>
                  <a:gd name="T0" fmla="*/ 0 w 28"/>
                  <a:gd name="T1" fmla="*/ 334 h 334"/>
                  <a:gd name="T2" fmla="*/ 0 w 28"/>
                  <a:gd name="T3" fmla="*/ 0 h 334"/>
                  <a:gd name="T4" fmla="*/ 28 w 28"/>
                  <a:gd name="T5" fmla="*/ 0 h 334"/>
                  <a:gd name="T6" fmla="*/ 28 w 28"/>
                  <a:gd name="T7" fmla="*/ 302 h 334"/>
                  <a:gd name="T8" fmla="*/ 0 w 28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4">
                    <a:moveTo>
                      <a:pt x="0" y="33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02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8" name="Freeform 180">
                <a:extLst>
                  <a:ext uri="{FF2B5EF4-FFF2-40B4-BE49-F238E27FC236}">
                    <a16:creationId xmlns:a16="http://schemas.microsoft.com/office/drawing/2014/main" id="{981CC34B-0405-C10F-7322-EC4CCBDF3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" y="9072"/>
                <a:ext cx="29" cy="302"/>
              </a:xfrm>
              <a:custGeom>
                <a:avLst/>
                <a:gdLst>
                  <a:gd name="T0" fmla="*/ 0 w 29"/>
                  <a:gd name="T1" fmla="*/ 302 h 302"/>
                  <a:gd name="T2" fmla="*/ 0 w 29"/>
                  <a:gd name="T3" fmla="*/ 0 h 302"/>
                  <a:gd name="T4" fmla="*/ 29 w 29"/>
                  <a:gd name="T5" fmla="*/ 0 h 302"/>
                  <a:gd name="T6" fmla="*/ 29 w 29"/>
                  <a:gd name="T7" fmla="*/ 265 h 302"/>
                  <a:gd name="T8" fmla="*/ 0 w 29"/>
                  <a:gd name="T9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02">
                    <a:moveTo>
                      <a:pt x="0" y="30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65"/>
                    </a:lnTo>
                    <a:lnTo>
                      <a:pt x="0" y="302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9" name="Freeform 181">
                <a:extLst>
                  <a:ext uri="{FF2B5EF4-FFF2-40B4-BE49-F238E27FC236}">
                    <a16:creationId xmlns:a16="http://schemas.microsoft.com/office/drawing/2014/main" id="{FE0DBC7A-79BF-B06A-1886-DC1D5EE16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5" y="9072"/>
                <a:ext cx="24" cy="265"/>
              </a:xfrm>
              <a:custGeom>
                <a:avLst/>
                <a:gdLst>
                  <a:gd name="T0" fmla="*/ 0 w 24"/>
                  <a:gd name="T1" fmla="*/ 265 h 265"/>
                  <a:gd name="T2" fmla="*/ 0 w 24"/>
                  <a:gd name="T3" fmla="*/ 0 h 265"/>
                  <a:gd name="T4" fmla="*/ 24 w 24"/>
                  <a:gd name="T5" fmla="*/ 0 h 265"/>
                  <a:gd name="T6" fmla="*/ 24 w 24"/>
                  <a:gd name="T7" fmla="*/ 233 h 265"/>
                  <a:gd name="T8" fmla="*/ 0 w 24"/>
                  <a:gd name="T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5">
                    <a:moveTo>
                      <a:pt x="0" y="265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233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0" name="Freeform 182">
                <a:extLst>
                  <a:ext uri="{FF2B5EF4-FFF2-40B4-BE49-F238E27FC236}">
                    <a16:creationId xmlns:a16="http://schemas.microsoft.com/office/drawing/2014/main" id="{AD0E707A-BB4C-FDD8-75D3-B85CFA2C3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9072"/>
                <a:ext cx="28" cy="233"/>
              </a:xfrm>
              <a:custGeom>
                <a:avLst/>
                <a:gdLst>
                  <a:gd name="T0" fmla="*/ 0 w 28"/>
                  <a:gd name="T1" fmla="*/ 233 h 233"/>
                  <a:gd name="T2" fmla="*/ 0 w 28"/>
                  <a:gd name="T3" fmla="*/ 0 h 233"/>
                  <a:gd name="T4" fmla="*/ 28 w 28"/>
                  <a:gd name="T5" fmla="*/ 0 h 233"/>
                  <a:gd name="T6" fmla="*/ 28 w 28"/>
                  <a:gd name="T7" fmla="*/ 201 h 233"/>
                  <a:gd name="T8" fmla="*/ 0 w 28"/>
                  <a:gd name="T9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33">
                    <a:moveTo>
                      <a:pt x="0" y="233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1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1" name="Freeform 183">
                <a:extLst>
                  <a:ext uri="{FF2B5EF4-FFF2-40B4-BE49-F238E27FC236}">
                    <a16:creationId xmlns:a16="http://schemas.microsoft.com/office/drawing/2014/main" id="{95A56471-FAC2-09CB-04BE-5CA1E136D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7" y="9072"/>
                <a:ext cx="28" cy="201"/>
              </a:xfrm>
              <a:custGeom>
                <a:avLst/>
                <a:gdLst>
                  <a:gd name="T0" fmla="*/ 0 w 28"/>
                  <a:gd name="T1" fmla="*/ 201 h 201"/>
                  <a:gd name="T2" fmla="*/ 0 w 28"/>
                  <a:gd name="T3" fmla="*/ 0 h 201"/>
                  <a:gd name="T4" fmla="*/ 28 w 28"/>
                  <a:gd name="T5" fmla="*/ 0 h 201"/>
                  <a:gd name="T6" fmla="*/ 28 w 28"/>
                  <a:gd name="T7" fmla="*/ 169 h 201"/>
                  <a:gd name="T8" fmla="*/ 0 w 28"/>
                  <a:gd name="T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1">
                    <a:moveTo>
                      <a:pt x="0" y="2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9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2" name="Freeform 184">
                <a:extLst>
                  <a:ext uri="{FF2B5EF4-FFF2-40B4-BE49-F238E27FC236}">
                    <a16:creationId xmlns:a16="http://schemas.microsoft.com/office/drawing/2014/main" id="{80B1F83F-ECDD-3309-529D-BC492C9B4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5" y="9072"/>
                <a:ext cx="24" cy="169"/>
              </a:xfrm>
              <a:custGeom>
                <a:avLst/>
                <a:gdLst>
                  <a:gd name="T0" fmla="*/ 0 w 24"/>
                  <a:gd name="T1" fmla="*/ 169 h 169"/>
                  <a:gd name="T2" fmla="*/ 0 w 24"/>
                  <a:gd name="T3" fmla="*/ 0 h 169"/>
                  <a:gd name="T4" fmla="*/ 24 w 24"/>
                  <a:gd name="T5" fmla="*/ 0 h 169"/>
                  <a:gd name="T6" fmla="*/ 24 w 24"/>
                  <a:gd name="T7" fmla="*/ 132 h 169"/>
                  <a:gd name="T8" fmla="*/ 0 w 24"/>
                  <a:gd name="T9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9">
                    <a:moveTo>
                      <a:pt x="0" y="16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32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3" name="Freeform 185">
                <a:extLst>
                  <a:ext uri="{FF2B5EF4-FFF2-40B4-BE49-F238E27FC236}">
                    <a16:creationId xmlns:a16="http://schemas.microsoft.com/office/drawing/2014/main" id="{6062816D-2798-3E97-7A0E-628BED00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9072"/>
                <a:ext cx="29" cy="132"/>
              </a:xfrm>
              <a:custGeom>
                <a:avLst/>
                <a:gdLst>
                  <a:gd name="T0" fmla="*/ 0 w 29"/>
                  <a:gd name="T1" fmla="*/ 132 h 132"/>
                  <a:gd name="T2" fmla="*/ 0 w 29"/>
                  <a:gd name="T3" fmla="*/ 0 h 132"/>
                  <a:gd name="T4" fmla="*/ 29 w 29"/>
                  <a:gd name="T5" fmla="*/ 0 h 132"/>
                  <a:gd name="T6" fmla="*/ 29 w 29"/>
                  <a:gd name="T7" fmla="*/ 100 h 132"/>
                  <a:gd name="T8" fmla="*/ 0 w 29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2">
                    <a:moveTo>
                      <a:pt x="0" y="1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00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4" name="Freeform 186">
                <a:extLst>
                  <a:ext uri="{FF2B5EF4-FFF2-40B4-BE49-F238E27FC236}">
                    <a16:creationId xmlns:a16="http://schemas.microsoft.com/office/drawing/2014/main" id="{80A0B023-CC75-E902-A0DE-C8DED2791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9072"/>
                <a:ext cx="28" cy="100"/>
              </a:xfrm>
              <a:custGeom>
                <a:avLst/>
                <a:gdLst>
                  <a:gd name="T0" fmla="*/ 0 w 28"/>
                  <a:gd name="T1" fmla="*/ 100 h 100"/>
                  <a:gd name="T2" fmla="*/ 0 w 28"/>
                  <a:gd name="T3" fmla="*/ 0 h 100"/>
                  <a:gd name="T4" fmla="*/ 28 w 28"/>
                  <a:gd name="T5" fmla="*/ 0 h 100"/>
                  <a:gd name="T6" fmla="*/ 28 w 28"/>
                  <a:gd name="T7" fmla="*/ 68 h 100"/>
                  <a:gd name="T8" fmla="*/ 0 w 28"/>
                  <a:gd name="T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0">
                    <a:moveTo>
                      <a:pt x="0" y="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8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5" name="Freeform 187">
                <a:extLst>
                  <a:ext uri="{FF2B5EF4-FFF2-40B4-BE49-F238E27FC236}">
                    <a16:creationId xmlns:a16="http://schemas.microsoft.com/office/drawing/2014/main" id="{2547DB7E-C291-592B-A7A1-7467C4F98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9072"/>
                <a:ext cx="28" cy="68"/>
              </a:xfrm>
              <a:custGeom>
                <a:avLst/>
                <a:gdLst>
                  <a:gd name="T0" fmla="*/ 0 w 28"/>
                  <a:gd name="T1" fmla="*/ 68 h 68"/>
                  <a:gd name="T2" fmla="*/ 0 w 28"/>
                  <a:gd name="T3" fmla="*/ 0 h 68"/>
                  <a:gd name="T4" fmla="*/ 28 w 28"/>
                  <a:gd name="T5" fmla="*/ 0 h 68"/>
                  <a:gd name="T6" fmla="*/ 28 w 28"/>
                  <a:gd name="T7" fmla="*/ 36 h 68"/>
                  <a:gd name="T8" fmla="*/ 0 w 2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8">
                    <a:moveTo>
                      <a:pt x="0" y="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6" name="Freeform 188">
                <a:extLst>
                  <a:ext uri="{FF2B5EF4-FFF2-40B4-BE49-F238E27FC236}">
                    <a16:creationId xmlns:a16="http://schemas.microsoft.com/office/drawing/2014/main" id="{2CD21F06-F22C-C9BA-ECE3-6C6873907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4" y="9072"/>
                <a:ext cx="24" cy="36"/>
              </a:xfrm>
              <a:custGeom>
                <a:avLst/>
                <a:gdLst>
                  <a:gd name="T0" fmla="*/ 0 w 24"/>
                  <a:gd name="T1" fmla="*/ 36 h 36"/>
                  <a:gd name="T2" fmla="*/ 0 w 24"/>
                  <a:gd name="T3" fmla="*/ 0 h 36"/>
                  <a:gd name="T4" fmla="*/ 24 w 24"/>
                  <a:gd name="T5" fmla="*/ 0 h 36"/>
                  <a:gd name="T6" fmla="*/ 0 w 24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36">
                    <a:moveTo>
                      <a:pt x="0" y="36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7" name="Freeform 189">
                <a:extLst>
                  <a:ext uri="{FF2B5EF4-FFF2-40B4-BE49-F238E27FC236}">
                    <a16:creationId xmlns:a16="http://schemas.microsoft.com/office/drawing/2014/main" id="{C8CEDB3B-334A-07D1-38FC-AAC42BAF7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0" y="8604"/>
                <a:ext cx="189" cy="472"/>
              </a:xfrm>
              <a:custGeom>
                <a:avLst/>
                <a:gdLst>
                  <a:gd name="T0" fmla="*/ 93 w 189"/>
                  <a:gd name="T1" fmla="*/ 0 h 472"/>
                  <a:gd name="T2" fmla="*/ 0 w 189"/>
                  <a:gd name="T3" fmla="*/ 93 h 472"/>
                  <a:gd name="T4" fmla="*/ 0 w 189"/>
                  <a:gd name="T5" fmla="*/ 472 h 472"/>
                  <a:gd name="T6" fmla="*/ 189 w 189"/>
                  <a:gd name="T7" fmla="*/ 472 h 472"/>
                  <a:gd name="T8" fmla="*/ 189 w 189"/>
                  <a:gd name="T9" fmla="*/ 93 h 472"/>
                  <a:gd name="T10" fmla="*/ 93 w 189"/>
                  <a:gd name="T11" fmla="*/ 189 h 472"/>
                  <a:gd name="T12" fmla="*/ 93 w 189"/>
                  <a:gd name="T13" fmla="*/ 0 h 472"/>
                  <a:gd name="T14" fmla="*/ 0 w 189"/>
                  <a:gd name="T15" fmla="*/ 0 h 472"/>
                  <a:gd name="T16" fmla="*/ 0 w 189"/>
                  <a:gd name="T17" fmla="*/ 93 h 472"/>
                  <a:gd name="T18" fmla="*/ 93 w 189"/>
                  <a:gd name="T19" fmla="*/ 0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72">
                    <a:moveTo>
                      <a:pt x="93" y="0"/>
                    </a:moveTo>
                    <a:lnTo>
                      <a:pt x="0" y="93"/>
                    </a:lnTo>
                    <a:lnTo>
                      <a:pt x="0" y="472"/>
                    </a:lnTo>
                    <a:lnTo>
                      <a:pt x="189" y="472"/>
                    </a:lnTo>
                    <a:lnTo>
                      <a:pt x="189" y="93"/>
                    </a:lnTo>
                    <a:lnTo>
                      <a:pt x="93" y="189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8" name="Freeform 190">
                <a:extLst>
                  <a:ext uri="{FF2B5EF4-FFF2-40B4-BE49-F238E27FC236}">
                    <a16:creationId xmlns:a16="http://schemas.microsoft.com/office/drawing/2014/main" id="{27737A42-B872-5461-F131-0501CFB59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8604"/>
                <a:ext cx="507" cy="189"/>
              </a:xfrm>
              <a:custGeom>
                <a:avLst/>
                <a:gdLst>
                  <a:gd name="T0" fmla="*/ 507 w 507"/>
                  <a:gd name="T1" fmla="*/ 93 h 189"/>
                  <a:gd name="T2" fmla="*/ 415 w 507"/>
                  <a:gd name="T3" fmla="*/ 0 h 189"/>
                  <a:gd name="T4" fmla="*/ 0 w 507"/>
                  <a:gd name="T5" fmla="*/ 0 h 189"/>
                  <a:gd name="T6" fmla="*/ 0 w 507"/>
                  <a:gd name="T7" fmla="*/ 189 h 189"/>
                  <a:gd name="T8" fmla="*/ 415 w 507"/>
                  <a:gd name="T9" fmla="*/ 189 h 189"/>
                  <a:gd name="T10" fmla="*/ 318 w 507"/>
                  <a:gd name="T11" fmla="*/ 93 h 189"/>
                  <a:gd name="T12" fmla="*/ 507 w 507"/>
                  <a:gd name="T13" fmla="*/ 93 h 189"/>
                  <a:gd name="T14" fmla="*/ 507 w 507"/>
                  <a:gd name="T15" fmla="*/ 0 h 189"/>
                  <a:gd name="T16" fmla="*/ 415 w 507"/>
                  <a:gd name="T17" fmla="*/ 0 h 189"/>
                  <a:gd name="T18" fmla="*/ 507 w 50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7" h="189">
                    <a:moveTo>
                      <a:pt x="507" y="93"/>
                    </a:moveTo>
                    <a:lnTo>
                      <a:pt x="415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15" y="189"/>
                    </a:lnTo>
                    <a:lnTo>
                      <a:pt x="318" y="93"/>
                    </a:lnTo>
                    <a:lnTo>
                      <a:pt x="507" y="93"/>
                    </a:lnTo>
                    <a:lnTo>
                      <a:pt x="507" y="0"/>
                    </a:lnTo>
                    <a:lnTo>
                      <a:pt x="415" y="0"/>
                    </a:lnTo>
                    <a:lnTo>
                      <a:pt x="507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9" name="Freeform 191">
                <a:extLst>
                  <a:ext uri="{FF2B5EF4-FFF2-40B4-BE49-F238E27FC236}">
                    <a16:creationId xmlns:a16="http://schemas.microsoft.com/office/drawing/2014/main" id="{349AA46D-6D35-F1D6-CF79-F1CCB3853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8697"/>
                <a:ext cx="189" cy="1898"/>
              </a:xfrm>
              <a:custGeom>
                <a:avLst/>
                <a:gdLst>
                  <a:gd name="T0" fmla="*/ 97 w 189"/>
                  <a:gd name="T1" fmla="*/ 1708 h 1898"/>
                  <a:gd name="T2" fmla="*/ 189 w 189"/>
                  <a:gd name="T3" fmla="*/ 1805 h 1898"/>
                  <a:gd name="T4" fmla="*/ 189 w 189"/>
                  <a:gd name="T5" fmla="*/ 0 h 1898"/>
                  <a:gd name="T6" fmla="*/ 0 w 189"/>
                  <a:gd name="T7" fmla="*/ 0 h 1898"/>
                  <a:gd name="T8" fmla="*/ 0 w 189"/>
                  <a:gd name="T9" fmla="*/ 1805 h 1898"/>
                  <a:gd name="T10" fmla="*/ 97 w 189"/>
                  <a:gd name="T11" fmla="*/ 1898 h 1898"/>
                  <a:gd name="T12" fmla="*/ 0 w 189"/>
                  <a:gd name="T13" fmla="*/ 1805 h 1898"/>
                  <a:gd name="T14" fmla="*/ 0 w 189"/>
                  <a:gd name="T15" fmla="*/ 1898 h 1898"/>
                  <a:gd name="T16" fmla="*/ 97 w 189"/>
                  <a:gd name="T17" fmla="*/ 1898 h 1898"/>
                  <a:gd name="T18" fmla="*/ 97 w 189"/>
                  <a:gd name="T19" fmla="*/ 1708 h 1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98">
                    <a:moveTo>
                      <a:pt x="97" y="1708"/>
                    </a:moveTo>
                    <a:lnTo>
                      <a:pt x="189" y="180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805"/>
                    </a:lnTo>
                    <a:lnTo>
                      <a:pt x="97" y="1898"/>
                    </a:lnTo>
                    <a:lnTo>
                      <a:pt x="0" y="1805"/>
                    </a:lnTo>
                    <a:lnTo>
                      <a:pt x="0" y="1898"/>
                    </a:lnTo>
                    <a:lnTo>
                      <a:pt x="97" y="1898"/>
                    </a:lnTo>
                    <a:lnTo>
                      <a:pt x="97" y="17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0" name="Freeform 192">
                <a:extLst>
                  <a:ext uri="{FF2B5EF4-FFF2-40B4-BE49-F238E27FC236}">
                    <a16:creationId xmlns:a16="http://schemas.microsoft.com/office/drawing/2014/main" id="{800462C3-3775-126C-A7F6-3F3B39446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405"/>
                <a:ext cx="600" cy="190"/>
              </a:xfrm>
              <a:custGeom>
                <a:avLst/>
                <a:gdLst>
                  <a:gd name="T0" fmla="*/ 411 w 600"/>
                  <a:gd name="T1" fmla="*/ 97 h 190"/>
                  <a:gd name="T2" fmla="*/ 503 w 600"/>
                  <a:gd name="T3" fmla="*/ 0 h 190"/>
                  <a:gd name="T4" fmla="*/ 0 w 600"/>
                  <a:gd name="T5" fmla="*/ 0 h 190"/>
                  <a:gd name="T6" fmla="*/ 0 w 600"/>
                  <a:gd name="T7" fmla="*/ 190 h 190"/>
                  <a:gd name="T8" fmla="*/ 503 w 600"/>
                  <a:gd name="T9" fmla="*/ 190 h 190"/>
                  <a:gd name="T10" fmla="*/ 600 w 600"/>
                  <a:gd name="T11" fmla="*/ 97 h 190"/>
                  <a:gd name="T12" fmla="*/ 503 w 600"/>
                  <a:gd name="T13" fmla="*/ 190 h 190"/>
                  <a:gd name="T14" fmla="*/ 600 w 600"/>
                  <a:gd name="T15" fmla="*/ 190 h 190"/>
                  <a:gd name="T16" fmla="*/ 600 w 600"/>
                  <a:gd name="T17" fmla="*/ 97 h 190"/>
                  <a:gd name="T18" fmla="*/ 411 w 600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90">
                    <a:moveTo>
                      <a:pt x="411" y="97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3" y="190"/>
                    </a:lnTo>
                    <a:lnTo>
                      <a:pt x="600" y="97"/>
                    </a:lnTo>
                    <a:lnTo>
                      <a:pt x="503" y="190"/>
                    </a:lnTo>
                    <a:lnTo>
                      <a:pt x="600" y="190"/>
                    </a:lnTo>
                    <a:lnTo>
                      <a:pt x="600" y="97"/>
                    </a:lnTo>
                    <a:lnTo>
                      <a:pt x="411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1" name="Freeform 193">
                <a:extLst>
                  <a:ext uri="{FF2B5EF4-FFF2-40B4-BE49-F238E27FC236}">
                    <a16:creationId xmlns:a16="http://schemas.microsoft.com/office/drawing/2014/main" id="{9EF0FF8D-F4C8-D769-0BC9-EF18E2B8C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7726"/>
                <a:ext cx="189" cy="2776"/>
              </a:xfrm>
              <a:custGeom>
                <a:avLst/>
                <a:gdLst>
                  <a:gd name="T0" fmla="*/ 92 w 189"/>
                  <a:gd name="T1" fmla="*/ 189 h 2776"/>
                  <a:gd name="T2" fmla="*/ 0 w 189"/>
                  <a:gd name="T3" fmla="*/ 92 h 2776"/>
                  <a:gd name="T4" fmla="*/ 0 w 189"/>
                  <a:gd name="T5" fmla="*/ 2776 h 2776"/>
                  <a:gd name="T6" fmla="*/ 189 w 189"/>
                  <a:gd name="T7" fmla="*/ 2776 h 2776"/>
                  <a:gd name="T8" fmla="*/ 189 w 189"/>
                  <a:gd name="T9" fmla="*/ 92 h 2776"/>
                  <a:gd name="T10" fmla="*/ 92 w 189"/>
                  <a:gd name="T11" fmla="*/ 0 h 2776"/>
                  <a:gd name="T12" fmla="*/ 189 w 189"/>
                  <a:gd name="T13" fmla="*/ 92 h 2776"/>
                  <a:gd name="T14" fmla="*/ 189 w 189"/>
                  <a:gd name="T15" fmla="*/ 0 h 2776"/>
                  <a:gd name="T16" fmla="*/ 92 w 189"/>
                  <a:gd name="T17" fmla="*/ 0 h 2776"/>
                  <a:gd name="T18" fmla="*/ 92 w 189"/>
                  <a:gd name="T19" fmla="*/ 189 h 2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76">
                    <a:moveTo>
                      <a:pt x="92" y="189"/>
                    </a:moveTo>
                    <a:lnTo>
                      <a:pt x="0" y="92"/>
                    </a:lnTo>
                    <a:lnTo>
                      <a:pt x="0" y="2776"/>
                    </a:lnTo>
                    <a:lnTo>
                      <a:pt x="189" y="2776"/>
                    </a:lnTo>
                    <a:lnTo>
                      <a:pt x="189" y="92"/>
                    </a:lnTo>
                    <a:lnTo>
                      <a:pt x="92" y="0"/>
                    </a:lnTo>
                    <a:lnTo>
                      <a:pt x="189" y="92"/>
                    </a:lnTo>
                    <a:lnTo>
                      <a:pt x="189" y="0"/>
                    </a:lnTo>
                    <a:lnTo>
                      <a:pt x="92" y="0"/>
                    </a:lnTo>
                    <a:lnTo>
                      <a:pt x="92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2" name="Freeform 194">
                <a:extLst>
                  <a:ext uri="{FF2B5EF4-FFF2-40B4-BE49-F238E27FC236}">
                    <a16:creationId xmlns:a16="http://schemas.microsoft.com/office/drawing/2014/main" id="{52D6294C-B145-9F83-47F6-FA20955B8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726"/>
                <a:ext cx="600" cy="189"/>
              </a:xfrm>
              <a:custGeom>
                <a:avLst/>
                <a:gdLst>
                  <a:gd name="T0" fmla="*/ 189 w 600"/>
                  <a:gd name="T1" fmla="*/ 92 h 189"/>
                  <a:gd name="T2" fmla="*/ 97 w 600"/>
                  <a:gd name="T3" fmla="*/ 189 h 189"/>
                  <a:gd name="T4" fmla="*/ 600 w 600"/>
                  <a:gd name="T5" fmla="*/ 189 h 189"/>
                  <a:gd name="T6" fmla="*/ 600 w 600"/>
                  <a:gd name="T7" fmla="*/ 0 h 189"/>
                  <a:gd name="T8" fmla="*/ 97 w 600"/>
                  <a:gd name="T9" fmla="*/ 0 h 189"/>
                  <a:gd name="T10" fmla="*/ 0 w 600"/>
                  <a:gd name="T11" fmla="*/ 92 h 189"/>
                  <a:gd name="T12" fmla="*/ 97 w 600"/>
                  <a:gd name="T13" fmla="*/ 0 h 189"/>
                  <a:gd name="T14" fmla="*/ 0 w 600"/>
                  <a:gd name="T15" fmla="*/ 0 h 189"/>
                  <a:gd name="T16" fmla="*/ 0 w 600"/>
                  <a:gd name="T17" fmla="*/ 92 h 189"/>
                  <a:gd name="T18" fmla="*/ 189 w 600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0" y="189"/>
                    </a:lnTo>
                    <a:lnTo>
                      <a:pt x="600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3" name="Freeform 195">
                <a:extLst>
                  <a:ext uri="{FF2B5EF4-FFF2-40B4-BE49-F238E27FC236}">
                    <a16:creationId xmlns:a16="http://schemas.microsoft.com/office/drawing/2014/main" id="{FB6CB373-3194-576E-230F-D914A492C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818"/>
                <a:ext cx="189" cy="464"/>
              </a:xfrm>
              <a:custGeom>
                <a:avLst/>
                <a:gdLst>
                  <a:gd name="T0" fmla="*/ 97 w 189"/>
                  <a:gd name="T1" fmla="*/ 464 h 464"/>
                  <a:gd name="T2" fmla="*/ 189 w 189"/>
                  <a:gd name="T3" fmla="*/ 371 h 464"/>
                  <a:gd name="T4" fmla="*/ 189 w 189"/>
                  <a:gd name="T5" fmla="*/ 0 h 464"/>
                  <a:gd name="T6" fmla="*/ 0 w 189"/>
                  <a:gd name="T7" fmla="*/ 0 h 464"/>
                  <a:gd name="T8" fmla="*/ 0 w 189"/>
                  <a:gd name="T9" fmla="*/ 371 h 464"/>
                  <a:gd name="T10" fmla="*/ 97 w 189"/>
                  <a:gd name="T11" fmla="*/ 274 h 464"/>
                  <a:gd name="T12" fmla="*/ 97 w 189"/>
                  <a:gd name="T13" fmla="*/ 464 h 464"/>
                  <a:gd name="T14" fmla="*/ 189 w 189"/>
                  <a:gd name="T15" fmla="*/ 464 h 464"/>
                  <a:gd name="T16" fmla="*/ 189 w 189"/>
                  <a:gd name="T17" fmla="*/ 371 h 464"/>
                  <a:gd name="T18" fmla="*/ 97 w 189"/>
                  <a:gd name="T19" fmla="*/ 464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64">
                    <a:moveTo>
                      <a:pt x="97" y="464"/>
                    </a:moveTo>
                    <a:lnTo>
                      <a:pt x="189" y="371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371"/>
                    </a:lnTo>
                    <a:lnTo>
                      <a:pt x="97" y="274"/>
                    </a:lnTo>
                    <a:lnTo>
                      <a:pt x="97" y="464"/>
                    </a:lnTo>
                    <a:lnTo>
                      <a:pt x="189" y="464"/>
                    </a:lnTo>
                    <a:lnTo>
                      <a:pt x="189" y="371"/>
                    </a:lnTo>
                    <a:lnTo>
                      <a:pt x="97" y="4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4" name="Freeform 196">
                <a:extLst>
                  <a:ext uri="{FF2B5EF4-FFF2-40B4-BE49-F238E27FC236}">
                    <a16:creationId xmlns:a16="http://schemas.microsoft.com/office/drawing/2014/main" id="{F02EAE4C-09D8-648B-65F4-B717F9494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8092"/>
                <a:ext cx="512" cy="190"/>
              </a:xfrm>
              <a:custGeom>
                <a:avLst/>
                <a:gdLst>
                  <a:gd name="T0" fmla="*/ 0 w 512"/>
                  <a:gd name="T1" fmla="*/ 97 h 190"/>
                  <a:gd name="T2" fmla="*/ 97 w 512"/>
                  <a:gd name="T3" fmla="*/ 190 h 190"/>
                  <a:gd name="T4" fmla="*/ 512 w 512"/>
                  <a:gd name="T5" fmla="*/ 190 h 190"/>
                  <a:gd name="T6" fmla="*/ 512 w 512"/>
                  <a:gd name="T7" fmla="*/ 0 h 190"/>
                  <a:gd name="T8" fmla="*/ 97 w 512"/>
                  <a:gd name="T9" fmla="*/ 0 h 190"/>
                  <a:gd name="T10" fmla="*/ 189 w 512"/>
                  <a:gd name="T11" fmla="*/ 97 h 190"/>
                  <a:gd name="T12" fmla="*/ 0 w 512"/>
                  <a:gd name="T13" fmla="*/ 97 h 190"/>
                  <a:gd name="T14" fmla="*/ 0 w 512"/>
                  <a:gd name="T15" fmla="*/ 190 h 190"/>
                  <a:gd name="T16" fmla="*/ 97 w 512"/>
                  <a:gd name="T17" fmla="*/ 190 h 190"/>
                  <a:gd name="T18" fmla="*/ 0 w 512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190">
                    <a:moveTo>
                      <a:pt x="0" y="97"/>
                    </a:moveTo>
                    <a:lnTo>
                      <a:pt x="97" y="190"/>
                    </a:lnTo>
                    <a:lnTo>
                      <a:pt x="512" y="190"/>
                    </a:lnTo>
                    <a:lnTo>
                      <a:pt x="512" y="0"/>
                    </a:lnTo>
                    <a:lnTo>
                      <a:pt x="97" y="0"/>
                    </a:lnTo>
                    <a:lnTo>
                      <a:pt x="189" y="97"/>
                    </a:lnTo>
                    <a:lnTo>
                      <a:pt x="0" y="97"/>
                    </a:lnTo>
                    <a:lnTo>
                      <a:pt x="0" y="190"/>
                    </a:lnTo>
                    <a:lnTo>
                      <a:pt x="97" y="190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5" name="Freeform 197">
                <a:extLst>
                  <a:ext uri="{FF2B5EF4-FFF2-40B4-BE49-F238E27FC236}">
                    <a16:creationId xmlns:a16="http://schemas.microsoft.com/office/drawing/2014/main" id="{250F14A4-B8BC-82A9-D897-E0354F416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7722"/>
                <a:ext cx="193" cy="467"/>
              </a:xfrm>
              <a:custGeom>
                <a:avLst/>
                <a:gdLst>
                  <a:gd name="T0" fmla="*/ 97 w 193"/>
                  <a:gd name="T1" fmla="*/ 189 h 467"/>
                  <a:gd name="T2" fmla="*/ 4 w 193"/>
                  <a:gd name="T3" fmla="*/ 92 h 467"/>
                  <a:gd name="T4" fmla="*/ 0 w 193"/>
                  <a:gd name="T5" fmla="*/ 467 h 467"/>
                  <a:gd name="T6" fmla="*/ 189 w 193"/>
                  <a:gd name="T7" fmla="*/ 467 h 467"/>
                  <a:gd name="T8" fmla="*/ 193 w 193"/>
                  <a:gd name="T9" fmla="*/ 92 h 467"/>
                  <a:gd name="T10" fmla="*/ 97 w 193"/>
                  <a:gd name="T11" fmla="*/ 0 h 467"/>
                  <a:gd name="T12" fmla="*/ 193 w 193"/>
                  <a:gd name="T13" fmla="*/ 92 h 467"/>
                  <a:gd name="T14" fmla="*/ 193 w 193"/>
                  <a:gd name="T15" fmla="*/ 0 h 467"/>
                  <a:gd name="T16" fmla="*/ 97 w 193"/>
                  <a:gd name="T17" fmla="*/ 0 h 467"/>
                  <a:gd name="T18" fmla="*/ 97 w 193"/>
                  <a:gd name="T19" fmla="*/ 189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3" h="467">
                    <a:moveTo>
                      <a:pt x="97" y="189"/>
                    </a:moveTo>
                    <a:lnTo>
                      <a:pt x="4" y="92"/>
                    </a:lnTo>
                    <a:lnTo>
                      <a:pt x="0" y="467"/>
                    </a:lnTo>
                    <a:lnTo>
                      <a:pt x="189" y="467"/>
                    </a:lnTo>
                    <a:lnTo>
                      <a:pt x="193" y="92"/>
                    </a:lnTo>
                    <a:lnTo>
                      <a:pt x="97" y="0"/>
                    </a:lnTo>
                    <a:lnTo>
                      <a:pt x="193" y="92"/>
                    </a:lnTo>
                    <a:lnTo>
                      <a:pt x="193" y="0"/>
                    </a:lnTo>
                    <a:lnTo>
                      <a:pt x="97" y="0"/>
                    </a:lnTo>
                    <a:lnTo>
                      <a:pt x="97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6" name="Freeform 198">
                <a:extLst>
                  <a:ext uri="{FF2B5EF4-FFF2-40B4-BE49-F238E27FC236}">
                    <a16:creationId xmlns:a16="http://schemas.microsoft.com/office/drawing/2014/main" id="{BA5B2440-322B-0AF1-FC53-0E5BB3C99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722"/>
                <a:ext cx="605" cy="189"/>
              </a:xfrm>
              <a:custGeom>
                <a:avLst/>
                <a:gdLst>
                  <a:gd name="T0" fmla="*/ 189 w 605"/>
                  <a:gd name="T1" fmla="*/ 92 h 189"/>
                  <a:gd name="T2" fmla="*/ 97 w 605"/>
                  <a:gd name="T3" fmla="*/ 189 h 189"/>
                  <a:gd name="T4" fmla="*/ 605 w 605"/>
                  <a:gd name="T5" fmla="*/ 189 h 189"/>
                  <a:gd name="T6" fmla="*/ 605 w 605"/>
                  <a:gd name="T7" fmla="*/ 0 h 189"/>
                  <a:gd name="T8" fmla="*/ 97 w 605"/>
                  <a:gd name="T9" fmla="*/ 0 h 189"/>
                  <a:gd name="T10" fmla="*/ 0 w 605"/>
                  <a:gd name="T11" fmla="*/ 92 h 189"/>
                  <a:gd name="T12" fmla="*/ 97 w 605"/>
                  <a:gd name="T13" fmla="*/ 0 h 189"/>
                  <a:gd name="T14" fmla="*/ 0 w 605"/>
                  <a:gd name="T15" fmla="*/ 0 h 189"/>
                  <a:gd name="T16" fmla="*/ 0 w 605"/>
                  <a:gd name="T17" fmla="*/ 92 h 189"/>
                  <a:gd name="T18" fmla="*/ 189 w 605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5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5" y="189"/>
                    </a:lnTo>
                    <a:lnTo>
                      <a:pt x="605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7" name="Freeform 199">
                <a:extLst>
                  <a:ext uri="{FF2B5EF4-FFF2-40B4-BE49-F238E27FC236}">
                    <a16:creationId xmlns:a16="http://schemas.microsoft.com/office/drawing/2014/main" id="{1B478560-57D6-EC2B-E422-7DE2D71D5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814"/>
                <a:ext cx="189" cy="2716"/>
              </a:xfrm>
              <a:custGeom>
                <a:avLst/>
                <a:gdLst>
                  <a:gd name="T0" fmla="*/ 4 w 189"/>
                  <a:gd name="T1" fmla="*/ 2088 h 2716"/>
                  <a:gd name="T2" fmla="*/ 189 w 189"/>
                  <a:gd name="T3" fmla="*/ 2116 h 2716"/>
                  <a:gd name="T4" fmla="*/ 189 w 189"/>
                  <a:gd name="T5" fmla="*/ 0 h 2716"/>
                  <a:gd name="T6" fmla="*/ 0 w 189"/>
                  <a:gd name="T7" fmla="*/ 0 h 2716"/>
                  <a:gd name="T8" fmla="*/ 0 w 189"/>
                  <a:gd name="T9" fmla="*/ 2116 h 2716"/>
                  <a:gd name="T10" fmla="*/ 185 w 189"/>
                  <a:gd name="T11" fmla="*/ 2144 h 2716"/>
                  <a:gd name="T12" fmla="*/ 0 w 189"/>
                  <a:gd name="T13" fmla="*/ 2116 h 2716"/>
                  <a:gd name="T14" fmla="*/ 0 w 189"/>
                  <a:gd name="T15" fmla="*/ 2716 h 2716"/>
                  <a:gd name="T16" fmla="*/ 185 w 189"/>
                  <a:gd name="T17" fmla="*/ 2144 h 2716"/>
                  <a:gd name="T18" fmla="*/ 4 w 189"/>
                  <a:gd name="T19" fmla="*/ 2088 h 2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16">
                    <a:moveTo>
                      <a:pt x="4" y="2088"/>
                    </a:moveTo>
                    <a:lnTo>
                      <a:pt x="189" y="2116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2116"/>
                    </a:lnTo>
                    <a:lnTo>
                      <a:pt x="185" y="2144"/>
                    </a:lnTo>
                    <a:lnTo>
                      <a:pt x="0" y="2116"/>
                    </a:lnTo>
                    <a:lnTo>
                      <a:pt x="0" y="2716"/>
                    </a:lnTo>
                    <a:lnTo>
                      <a:pt x="185" y="2144"/>
                    </a:lnTo>
                    <a:lnTo>
                      <a:pt x="4" y="20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8" name="Freeform 200">
                <a:extLst>
                  <a:ext uri="{FF2B5EF4-FFF2-40B4-BE49-F238E27FC236}">
                    <a16:creationId xmlns:a16="http://schemas.microsoft.com/office/drawing/2014/main" id="{ACAF5031-1923-55F4-3EA4-796030A08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2" y="9011"/>
                <a:ext cx="697" cy="947"/>
              </a:xfrm>
              <a:custGeom>
                <a:avLst/>
                <a:gdLst>
                  <a:gd name="T0" fmla="*/ 508 w 697"/>
                  <a:gd name="T1" fmla="*/ 65 h 947"/>
                  <a:gd name="T2" fmla="*/ 536 w 697"/>
                  <a:gd name="T3" fmla="*/ 0 h 947"/>
                  <a:gd name="T4" fmla="*/ 447 w 697"/>
                  <a:gd name="T5" fmla="*/ 93 h 947"/>
                  <a:gd name="T6" fmla="*/ 363 w 697"/>
                  <a:gd name="T7" fmla="*/ 193 h 947"/>
                  <a:gd name="T8" fmla="*/ 286 w 697"/>
                  <a:gd name="T9" fmla="*/ 298 h 947"/>
                  <a:gd name="T10" fmla="*/ 218 w 697"/>
                  <a:gd name="T11" fmla="*/ 407 h 947"/>
                  <a:gd name="T12" fmla="*/ 153 w 697"/>
                  <a:gd name="T13" fmla="*/ 524 h 947"/>
                  <a:gd name="T14" fmla="*/ 97 w 697"/>
                  <a:gd name="T15" fmla="*/ 641 h 947"/>
                  <a:gd name="T16" fmla="*/ 44 w 697"/>
                  <a:gd name="T17" fmla="*/ 766 h 947"/>
                  <a:gd name="T18" fmla="*/ 0 w 697"/>
                  <a:gd name="T19" fmla="*/ 891 h 947"/>
                  <a:gd name="T20" fmla="*/ 181 w 697"/>
                  <a:gd name="T21" fmla="*/ 947 h 947"/>
                  <a:gd name="T22" fmla="*/ 222 w 697"/>
                  <a:gd name="T23" fmla="*/ 830 h 947"/>
                  <a:gd name="T24" fmla="*/ 266 w 697"/>
                  <a:gd name="T25" fmla="*/ 717 h 947"/>
                  <a:gd name="T26" fmla="*/ 322 w 697"/>
                  <a:gd name="T27" fmla="*/ 608 h 947"/>
                  <a:gd name="T28" fmla="*/ 379 w 697"/>
                  <a:gd name="T29" fmla="*/ 504 h 947"/>
                  <a:gd name="T30" fmla="*/ 443 w 697"/>
                  <a:gd name="T31" fmla="*/ 403 h 947"/>
                  <a:gd name="T32" fmla="*/ 512 w 697"/>
                  <a:gd name="T33" fmla="*/ 310 h 947"/>
                  <a:gd name="T34" fmla="*/ 588 w 697"/>
                  <a:gd name="T35" fmla="*/ 218 h 947"/>
                  <a:gd name="T36" fmla="*/ 669 w 697"/>
                  <a:gd name="T37" fmla="*/ 133 h 947"/>
                  <a:gd name="T38" fmla="*/ 697 w 697"/>
                  <a:gd name="T39" fmla="*/ 65 h 947"/>
                  <a:gd name="T40" fmla="*/ 669 w 697"/>
                  <a:gd name="T41" fmla="*/ 133 h 947"/>
                  <a:gd name="T42" fmla="*/ 697 w 697"/>
                  <a:gd name="T43" fmla="*/ 105 h 947"/>
                  <a:gd name="T44" fmla="*/ 697 w 697"/>
                  <a:gd name="T45" fmla="*/ 65 h 947"/>
                  <a:gd name="T46" fmla="*/ 508 w 697"/>
                  <a:gd name="T47" fmla="*/ 65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7" h="947">
                    <a:moveTo>
                      <a:pt x="508" y="65"/>
                    </a:moveTo>
                    <a:lnTo>
                      <a:pt x="536" y="0"/>
                    </a:lnTo>
                    <a:lnTo>
                      <a:pt x="447" y="93"/>
                    </a:lnTo>
                    <a:lnTo>
                      <a:pt x="363" y="193"/>
                    </a:lnTo>
                    <a:lnTo>
                      <a:pt x="286" y="298"/>
                    </a:lnTo>
                    <a:lnTo>
                      <a:pt x="218" y="407"/>
                    </a:lnTo>
                    <a:lnTo>
                      <a:pt x="153" y="524"/>
                    </a:lnTo>
                    <a:lnTo>
                      <a:pt x="97" y="641"/>
                    </a:lnTo>
                    <a:lnTo>
                      <a:pt x="44" y="766"/>
                    </a:lnTo>
                    <a:lnTo>
                      <a:pt x="0" y="891"/>
                    </a:lnTo>
                    <a:lnTo>
                      <a:pt x="181" y="947"/>
                    </a:lnTo>
                    <a:lnTo>
                      <a:pt x="222" y="830"/>
                    </a:lnTo>
                    <a:lnTo>
                      <a:pt x="266" y="717"/>
                    </a:lnTo>
                    <a:lnTo>
                      <a:pt x="322" y="608"/>
                    </a:lnTo>
                    <a:lnTo>
                      <a:pt x="379" y="504"/>
                    </a:lnTo>
                    <a:lnTo>
                      <a:pt x="443" y="403"/>
                    </a:lnTo>
                    <a:lnTo>
                      <a:pt x="512" y="310"/>
                    </a:lnTo>
                    <a:lnTo>
                      <a:pt x="588" y="218"/>
                    </a:lnTo>
                    <a:lnTo>
                      <a:pt x="669" y="133"/>
                    </a:lnTo>
                    <a:lnTo>
                      <a:pt x="697" y="65"/>
                    </a:lnTo>
                    <a:lnTo>
                      <a:pt x="669" y="133"/>
                    </a:lnTo>
                    <a:lnTo>
                      <a:pt x="697" y="105"/>
                    </a:lnTo>
                    <a:lnTo>
                      <a:pt x="697" y="65"/>
                    </a:lnTo>
                    <a:lnTo>
                      <a:pt x="508" y="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9" name="Freeform 201">
                <a:extLst>
                  <a:ext uri="{FF2B5EF4-FFF2-40B4-BE49-F238E27FC236}">
                    <a16:creationId xmlns:a16="http://schemas.microsoft.com/office/drawing/2014/main" id="{5AE1D471-38A7-72AC-5F19-8D850C109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" y="7814"/>
                <a:ext cx="28" cy="2116"/>
              </a:xfrm>
              <a:custGeom>
                <a:avLst/>
                <a:gdLst>
                  <a:gd name="T0" fmla="*/ 0 w 28"/>
                  <a:gd name="T1" fmla="*/ 2116 h 2116"/>
                  <a:gd name="T2" fmla="*/ 0 w 28"/>
                  <a:gd name="T3" fmla="*/ 0 h 2116"/>
                  <a:gd name="T4" fmla="*/ 28 w 28"/>
                  <a:gd name="T5" fmla="*/ 0 h 2116"/>
                  <a:gd name="T6" fmla="*/ 28 w 28"/>
                  <a:gd name="T7" fmla="*/ 2031 h 2116"/>
                  <a:gd name="T8" fmla="*/ 24 w 28"/>
                  <a:gd name="T9" fmla="*/ 2043 h 2116"/>
                  <a:gd name="T10" fmla="*/ 20 w 28"/>
                  <a:gd name="T11" fmla="*/ 2051 h 2116"/>
                  <a:gd name="T12" fmla="*/ 16 w 28"/>
                  <a:gd name="T13" fmla="*/ 2063 h 2116"/>
                  <a:gd name="T14" fmla="*/ 12 w 28"/>
                  <a:gd name="T15" fmla="*/ 2075 h 2116"/>
                  <a:gd name="T16" fmla="*/ 8 w 28"/>
                  <a:gd name="T17" fmla="*/ 2084 h 2116"/>
                  <a:gd name="T18" fmla="*/ 4 w 28"/>
                  <a:gd name="T19" fmla="*/ 2096 h 2116"/>
                  <a:gd name="T20" fmla="*/ 0 w 28"/>
                  <a:gd name="T21" fmla="*/ 2108 h 2116"/>
                  <a:gd name="T22" fmla="*/ 0 w 28"/>
                  <a:gd name="T23" fmla="*/ 2116 h 2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116">
                    <a:moveTo>
                      <a:pt x="0" y="211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31"/>
                    </a:lnTo>
                    <a:lnTo>
                      <a:pt x="24" y="2043"/>
                    </a:lnTo>
                    <a:lnTo>
                      <a:pt x="20" y="2051"/>
                    </a:lnTo>
                    <a:lnTo>
                      <a:pt x="16" y="2063"/>
                    </a:lnTo>
                    <a:lnTo>
                      <a:pt x="12" y="2075"/>
                    </a:lnTo>
                    <a:lnTo>
                      <a:pt x="8" y="2084"/>
                    </a:lnTo>
                    <a:lnTo>
                      <a:pt x="4" y="2096"/>
                    </a:lnTo>
                    <a:lnTo>
                      <a:pt x="0" y="2108"/>
                    </a:lnTo>
                    <a:lnTo>
                      <a:pt x="0" y="2116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0" name="Freeform 202">
                <a:extLst>
                  <a:ext uri="{FF2B5EF4-FFF2-40B4-BE49-F238E27FC236}">
                    <a16:creationId xmlns:a16="http://schemas.microsoft.com/office/drawing/2014/main" id="{4B1BB073-08BC-AFF0-2052-0BB679B2E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7814"/>
                <a:ext cx="28" cy="2031"/>
              </a:xfrm>
              <a:custGeom>
                <a:avLst/>
                <a:gdLst>
                  <a:gd name="T0" fmla="*/ 0 w 28"/>
                  <a:gd name="T1" fmla="*/ 2031 h 2031"/>
                  <a:gd name="T2" fmla="*/ 0 w 28"/>
                  <a:gd name="T3" fmla="*/ 0 h 2031"/>
                  <a:gd name="T4" fmla="*/ 28 w 28"/>
                  <a:gd name="T5" fmla="*/ 0 h 2031"/>
                  <a:gd name="T6" fmla="*/ 28 w 28"/>
                  <a:gd name="T7" fmla="*/ 1955 h 2031"/>
                  <a:gd name="T8" fmla="*/ 24 w 28"/>
                  <a:gd name="T9" fmla="*/ 1967 h 2031"/>
                  <a:gd name="T10" fmla="*/ 20 w 28"/>
                  <a:gd name="T11" fmla="*/ 1975 h 2031"/>
                  <a:gd name="T12" fmla="*/ 16 w 28"/>
                  <a:gd name="T13" fmla="*/ 1983 h 2031"/>
                  <a:gd name="T14" fmla="*/ 12 w 28"/>
                  <a:gd name="T15" fmla="*/ 1995 h 2031"/>
                  <a:gd name="T16" fmla="*/ 8 w 28"/>
                  <a:gd name="T17" fmla="*/ 2003 h 2031"/>
                  <a:gd name="T18" fmla="*/ 4 w 28"/>
                  <a:gd name="T19" fmla="*/ 2011 h 2031"/>
                  <a:gd name="T20" fmla="*/ 4 w 28"/>
                  <a:gd name="T21" fmla="*/ 2023 h 2031"/>
                  <a:gd name="T22" fmla="*/ 0 w 28"/>
                  <a:gd name="T23" fmla="*/ 2031 h 2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031">
                    <a:moveTo>
                      <a:pt x="0" y="2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955"/>
                    </a:lnTo>
                    <a:lnTo>
                      <a:pt x="24" y="1967"/>
                    </a:lnTo>
                    <a:lnTo>
                      <a:pt x="20" y="1975"/>
                    </a:lnTo>
                    <a:lnTo>
                      <a:pt x="16" y="1983"/>
                    </a:lnTo>
                    <a:lnTo>
                      <a:pt x="12" y="1995"/>
                    </a:lnTo>
                    <a:lnTo>
                      <a:pt x="8" y="2003"/>
                    </a:lnTo>
                    <a:lnTo>
                      <a:pt x="4" y="2011"/>
                    </a:lnTo>
                    <a:lnTo>
                      <a:pt x="4" y="2023"/>
                    </a:lnTo>
                    <a:lnTo>
                      <a:pt x="0" y="2031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1" name="Freeform 203">
                <a:extLst>
                  <a:ext uri="{FF2B5EF4-FFF2-40B4-BE49-F238E27FC236}">
                    <a16:creationId xmlns:a16="http://schemas.microsoft.com/office/drawing/2014/main" id="{CF1BCC47-B03F-E6A9-1A55-BDA1682D0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7814"/>
                <a:ext cx="28" cy="1955"/>
              </a:xfrm>
              <a:custGeom>
                <a:avLst/>
                <a:gdLst>
                  <a:gd name="T0" fmla="*/ 0 w 28"/>
                  <a:gd name="T1" fmla="*/ 1955 h 1955"/>
                  <a:gd name="T2" fmla="*/ 0 w 28"/>
                  <a:gd name="T3" fmla="*/ 0 h 1955"/>
                  <a:gd name="T4" fmla="*/ 28 w 28"/>
                  <a:gd name="T5" fmla="*/ 0 h 1955"/>
                  <a:gd name="T6" fmla="*/ 28 w 28"/>
                  <a:gd name="T7" fmla="*/ 1886 h 1955"/>
                  <a:gd name="T8" fmla="*/ 24 w 28"/>
                  <a:gd name="T9" fmla="*/ 1894 h 1955"/>
                  <a:gd name="T10" fmla="*/ 20 w 28"/>
                  <a:gd name="T11" fmla="*/ 1906 h 1955"/>
                  <a:gd name="T12" fmla="*/ 16 w 28"/>
                  <a:gd name="T13" fmla="*/ 1914 h 1955"/>
                  <a:gd name="T14" fmla="*/ 12 w 28"/>
                  <a:gd name="T15" fmla="*/ 1922 h 1955"/>
                  <a:gd name="T16" fmla="*/ 8 w 28"/>
                  <a:gd name="T17" fmla="*/ 1930 h 1955"/>
                  <a:gd name="T18" fmla="*/ 4 w 28"/>
                  <a:gd name="T19" fmla="*/ 1938 h 1955"/>
                  <a:gd name="T20" fmla="*/ 4 w 28"/>
                  <a:gd name="T21" fmla="*/ 1947 h 1955"/>
                  <a:gd name="T22" fmla="*/ 0 w 28"/>
                  <a:gd name="T23" fmla="*/ 1955 h 1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955">
                    <a:moveTo>
                      <a:pt x="0" y="19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886"/>
                    </a:lnTo>
                    <a:lnTo>
                      <a:pt x="24" y="1894"/>
                    </a:lnTo>
                    <a:lnTo>
                      <a:pt x="20" y="1906"/>
                    </a:lnTo>
                    <a:lnTo>
                      <a:pt x="16" y="1914"/>
                    </a:lnTo>
                    <a:lnTo>
                      <a:pt x="12" y="1922"/>
                    </a:lnTo>
                    <a:lnTo>
                      <a:pt x="8" y="1930"/>
                    </a:lnTo>
                    <a:lnTo>
                      <a:pt x="4" y="1938"/>
                    </a:lnTo>
                    <a:lnTo>
                      <a:pt x="4" y="1947"/>
                    </a:lnTo>
                    <a:lnTo>
                      <a:pt x="0" y="1955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2" name="Freeform 204">
                <a:extLst>
                  <a:ext uri="{FF2B5EF4-FFF2-40B4-BE49-F238E27FC236}">
                    <a16:creationId xmlns:a16="http://schemas.microsoft.com/office/drawing/2014/main" id="{A76B2ECF-ED22-2DE2-EC71-9D9C63ADE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9" y="7814"/>
                <a:ext cx="29" cy="1886"/>
              </a:xfrm>
              <a:custGeom>
                <a:avLst/>
                <a:gdLst>
                  <a:gd name="T0" fmla="*/ 0 w 29"/>
                  <a:gd name="T1" fmla="*/ 1886 h 1886"/>
                  <a:gd name="T2" fmla="*/ 0 w 29"/>
                  <a:gd name="T3" fmla="*/ 0 h 1886"/>
                  <a:gd name="T4" fmla="*/ 29 w 29"/>
                  <a:gd name="T5" fmla="*/ 0 h 1886"/>
                  <a:gd name="T6" fmla="*/ 29 w 29"/>
                  <a:gd name="T7" fmla="*/ 1826 h 1886"/>
                  <a:gd name="T8" fmla="*/ 25 w 29"/>
                  <a:gd name="T9" fmla="*/ 1834 h 1886"/>
                  <a:gd name="T10" fmla="*/ 21 w 29"/>
                  <a:gd name="T11" fmla="*/ 1842 h 1886"/>
                  <a:gd name="T12" fmla="*/ 16 w 29"/>
                  <a:gd name="T13" fmla="*/ 1850 h 1886"/>
                  <a:gd name="T14" fmla="*/ 12 w 29"/>
                  <a:gd name="T15" fmla="*/ 1858 h 1886"/>
                  <a:gd name="T16" fmla="*/ 8 w 29"/>
                  <a:gd name="T17" fmla="*/ 1866 h 1886"/>
                  <a:gd name="T18" fmla="*/ 8 w 29"/>
                  <a:gd name="T19" fmla="*/ 1870 h 1886"/>
                  <a:gd name="T20" fmla="*/ 4 w 29"/>
                  <a:gd name="T21" fmla="*/ 1878 h 1886"/>
                  <a:gd name="T22" fmla="*/ 0 w 29"/>
                  <a:gd name="T23" fmla="*/ 1886 h 1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886">
                    <a:moveTo>
                      <a:pt x="0" y="188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826"/>
                    </a:lnTo>
                    <a:lnTo>
                      <a:pt x="25" y="1834"/>
                    </a:lnTo>
                    <a:lnTo>
                      <a:pt x="21" y="1842"/>
                    </a:lnTo>
                    <a:lnTo>
                      <a:pt x="16" y="1850"/>
                    </a:lnTo>
                    <a:lnTo>
                      <a:pt x="12" y="1858"/>
                    </a:lnTo>
                    <a:lnTo>
                      <a:pt x="8" y="1866"/>
                    </a:lnTo>
                    <a:lnTo>
                      <a:pt x="8" y="1870"/>
                    </a:lnTo>
                    <a:lnTo>
                      <a:pt x="4" y="1878"/>
                    </a:lnTo>
                    <a:lnTo>
                      <a:pt x="0" y="1886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3" name="Freeform 205">
                <a:extLst>
                  <a:ext uri="{FF2B5EF4-FFF2-40B4-BE49-F238E27FC236}">
                    <a16:creationId xmlns:a16="http://schemas.microsoft.com/office/drawing/2014/main" id="{3EC20BA3-F9EF-7F72-A935-2BB3D9F61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" y="7814"/>
                <a:ext cx="28" cy="1826"/>
              </a:xfrm>
              <a:custGeom>
                <a:avLst/>
                <a:gdLst>
                  <a:gd name="T0" fmla="*/ 0 w 28"/>
                  <a:gd name="T1" fmla="*/ 1826 h 1826"/>
                  <a:gd name="T2" fmla="*/ 0 w 28"/>
                  <a:gd name="T3" fmla="*/ 0 h 1826"/>
                  <a:gd name="T4" fmla="*/ 28 w 28"/>
                  <a:gd name="T5" fmla="*/ 0 h 1826"/>
                  <a:gd name="T6" fmla="*/ 28 w 28"/>
                  <a:gd name="T7" fmla="*/ 1769 h 1826"/>
                  <a:gd name="T8" fmla="*/ 24 w 28"/>
                  <a:gd name="T9" fmla="*/ 1773 h 1826"/>
                  <a:gd name="T10" fmla="*/ 20 w 28"/>
                  <a:gd name="T11" fmla="*/ 1781 h 1826"/>
                  <a:gd name="T12" fmla="*/ 16 w 28"/>
                  <a:gd name="T13" fmla="*/ 1789 h 1826"/>
                  <a:gd name="T14" fmla="*/ 12 w 28"/>
                  <a:gd name="T15" fmla="*/ 1797 h 1826"/>
                  <a:gd name="T16" fmla="*/ 12 w 28"/>
                  <a:gd name="T17" fmla="*/ 1805 h 1826"/>
                  <a:gd name="T18" fmla="*/ 8 w 28"/>
                  <a:gd name="T19" fmla="*/ 1810 h 1826"/>
                  <a:gd name="T20" fmla="*/ 4 w 28"/>
                  <a:gd name="T21" fmla="*/ 1818 h 1826"/>
                  <a:gd name="T22" fmla="*/ 0 w 28"/>
                  <a:gd name="T23" fmla="*/ 1826 h 1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826">
                    <a:moveTo>
                      <a:pt x="0" y="182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69"/>
                    </a:lnTo>
                    <a:lnTo>
                      <a:pt x="24" y="1773"/>
                    </a:lnTo>
                    <a:lnTo>
                      <a:pt x="20" y="1781"/>
                    </a:lnTo>
                    <a:lnTo>
                      <a:pt x="16" y="1789"/>
                    </a:lnTo>
                    <a:lnTo>
                      <a:pt x="12" y="1797"/>
                    </a:lnTo>
                    <a:lnTo>
                      <a:pt x="12" y="1805"/>
                    </a:lnTo>
                    <a:lnTo>
                      <a:pt x="8" y="1810"/>
                    </a:lnTo>
                    <a:lnTo>
                      <a:pt x="4" y="1818"/>
                    </a:lnTo>
                    <a:lnTo>
                      <a:pt x="0" y="1826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4" name="Freeform 206">
                <a:extLst>
                  <a:ext uri="{FF2B5EF4-FFF2-40B4-BE49-F238E27FC236}">
                    <a16:creationId xmlns:a16="http://schemas.microsoft.com/office/drawing/2014/main" id="{E8DB5456-66AE-79AB-03C8-497263FE4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7814"/>
                <a:ext cx="28" cy="1769"/>
              </a:xfrm>
              <a:custGeom>
                <a:avLst/>
                <a:gdLst>
                  <a:gd name="T0" fmla="*/ 0 w 28"/>
                  <a:gd name="T1" fmla="*/ 1769 h 1769"/>
                  <a:gd name="T2" fmla="*/ 0 w 28"/>
                  <a:gd name="T3" fmla="*/ 0 h 1769"/>
                  <a:gd name="T4" fmla="*/ 28 w 28"/>
                  <a:gd name="T5" fmla="*/ 0 h 1769"/>
                  <a:gd name="T6" fmla="*/ 28 w 28"/>
                  <a:gd name="T7" fmla="*/ 1717 h 1769"/>
                  <a:gd name="T8" fmla="*/ 24 w 28"/>
                  <a:gd name="T9" fmla="*/ 1721 h 1769"/>
                  <a:gd name="T10" fmla="*/ 20 w 28"/>
                  <a:gd name="T11" fmla="*/ 1729 h 1769"/>
                  <a:gd name="T12" fmla="*/ 16 w 28"/>
                  <a:gd name="T13" fmla="*/ 1733 h 1769"/>
                  <a:gd name="T14" fmla="*/ 16 w 28"/>
                  <a:gd name="T15" fmla="*/ 1741 h 1769"/>
                  <a:gd name="T16" fmla="*/ 12 w 28"/>
                  <a:gd name="T17" fmla="*/ 1749 h 1769"/>
                  <a:gd name="T18" fmla="*/ 8 w 28"/>
                  <a:gd name="T19" fmla="*/ 1753 h 1769"/>
                  <a:gd name="T20" fmla="*/ 4 w 28"/>
                  <a:gd name="T21" fmla="*/ 1761 h 1769"/>
                  <a:gd name="T22" fmla="*/ 0 w 28"/>
                  <a:gd name="T23" fmla="*/ 1769 h 1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69">
                    <a:moveTo>
                      <a:pt x="0" y="176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17"/>
                    </a:lnTo>
                    <a:lnTo>
                      <a:pt x="24" y="1721"/>
                    </a:lnTo>
                    <a:lnTo>
                      <a:pt x="20" y="1729"/>
                    </a:lnTo>
                    <a:lnTo>
                      <a:pt x="16" y="1733"/>
                    </a:lnTo>
                    <a:lnTo>
                      <a:pt x="16" y="1741"/>
                    </a:lnTo>
                    <a:lnTo>
                      <a:pt x="12" y="1749"/>
                    </a:lnTo>
                    <a:lnTo>
                      <a:pt x="8" y="1753"/>
                    </a:lnTo>
                    <a:lnTo>
                      <a:pt x="4" y="1761"/>
                    </a:lnTo>
                    <a:lnTo>
                      <a:pt x="0" y="176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5" name="Freeform 207">
                <a:extLst>
                  <a:ext uri="{FF2B5EF4-FFF2-40B4-BE49-F238E27FC236}">
                    <a16:creationId xmlns:a16="http://schemas.microsoft.com/office/drawing/2014/main" id="{9589A176-0B23-51E1-C35F-2EF95A462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7814"/>
                <a:ext cx="28" cy="1717"/>
              </a:xfrm>
              <a:custGeom>
                <a:avLst/>
                <a:gdLst>
                  <a:gd name="T0" fmla="*/ 0 w 28"/>
                  <a:gd name="T1" fmla="*/ 1717 h 1717"/>
                  <a:gd name="T2" fmla="*/ 0 w 28"/>
                  <a:gd name="T3" fmla="*/ 0 h 1717"/>
                  <a:gd name="T4" fmla="*/ 28 w 28"/>
                  <a:gd name="T5" fmla="*/ 0 h 1717"/>
                  <a:gd name="T6" fmla="*/ 28 w 28"/>
                  <a:gd name="T7" fmla="*/ 1664 h 1717"/>
                  <a:gd name="T8" fmla="*/ 24 w 28"/>
                  <a:gd name="T9" fmla="*/ 1673 h 1717"/>
                  <a:gd name="T10" fmla="*/ 20 w 28"/>
                  <a:gd name="T11" fmla="*/ 1677 h 1717"/>
                  <a:gd name="T12" fmla="*/ 20 w 28"/>
                  <a:gd name="T13" fmla="*/ 1685 h 1717"/>
                  <a:gd name="T14" fmla="*/ 16 w 28"/>
                  <a:gd name="T15" fmla="*/ 1689 h 1717"/>
                  <a:gd name="T16" fmla="*/ 12 w 28"/>
                  <a:gd name="T17" fmla="*/ 1697 h 1717"/>
                  <a:gd name="T18" fmla="*/ 8 w 28"/>
                  <a:gd name="T19" fmla="*/ 1701 h 1717"/>
                  <a:gd name="T20" fmla="*/ 4 w 28"/>
                  <a:gd name="T21" fmla="*/ 1709 h 1717"/>
                  <a:gd name="T22" fmla="*/ 0 w 28"/>
                  <a:gd name="T23" fmla="*/ 1717 h 1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17">
                    <a:moveTo>
                      <a:pt x="0" y="171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64"/>
                    </a:lnTo>
                    <a:lnTo>
                      <a:pt x="24" y="1673"/>
                    </a:lnTo>
                    <a:lnTo>
                      <a:pt x="20" y="1677"/>
                    </a:lnTo>
                    <a:lnTo>
                      <a:pt x="20" y="1685"/>
                    </a:lnTo>
                    <a:lnTo>
                      <a:pt x="16" y="1689"/>
                    </a:lnTo>
                    <a:lnTo>
                      <a:pt x="12" y="1697"/>
                    </a:lnTo>
                    <a:lnTo>
                      <a:pt x="8" y="1701"/>
                    </a:lnTo>
                    <a:lnTo>
                      <a:pt x="4" y="1709"/>
                    </a:lnTo>
                    <a:lnTo>
                      <a:pt x="0" y="171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6" name="Freeform 208">
                <a:extLst>
                  <a:ext uri="{FF2B5EF4-FFF2-40B4-BE49-F238E27FC236}">
                    <a16:creationId xmlns:a16="http://schemas.microsoft.com/office/drawing/2014/main" id="{6A035784-36C0-0E3D-8117-802CE4EEA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7814"/>
                <a:ext cx="28" cy="1664"/>
              </a:xfrm>
              <a:custGeom>
                <a:avLst/>
                <a:gdLst>
                  <a:gd name="T0" fmla="*/ 0 w 28"/>
                  <a:gd name="T1" fmla="*/ 1664 h 1664"/>
                  <a:gd name="T2" fmla="*/ 0 w 28"/>
                  <a:gd name="T3" fmla="*/ 0 h 1664"/>
                  <a:gd name="T4" fmla="*/ 28 w 28"/>
                  <a:gd name="T5" fmla="*/ 0 h 1664"/>
                  <a:gd name="T6" fmla="*/ 28 w 28"/>
                  <a:gd name="T7" fmla="*/ 1616 h 1664"/>
                  <a:gd name="T8" fmla="*/ 24 w 28"/>
                  <a:gd name="T9" fmla="*/ 1624 h 1664"/>
                  <a:gd name="T10" fmla="*/ 24 w 28"/>
                  <a:gd name="T11" fmla="*/ 1628 h 1664"/>
                  <a:gd name="T12" fmla="*/ 20 w 28"/>
                  <a:gd name="T13" fmla="*/ 1636 h 1664"/>
                  <a:gd name="T14" fmla="*/ 16 w 28"/>
                  <a:gd name="T15" fmla="*/ 1640 h 1664"/>
                  <a:gd name="T16" fmla="*/ 12 w 28"/>
                  <a:gd name="T17" fmla="*/ 1648 h 1664"/>
                  <a:gd name="T18" fmla="*/ 8 w 28"/>
                  <a:gd name="T19" fmla="*/ 1652 h 1664"/>
                  <a:gd name="T20" fmla="*/ 4 w 28"/>
                  <a:gd name="T21" fmla="*/ 1660 h 1664"/>
                  <a:gd name="T22" fmla="*/ 0 w 28"/>
                  <a:gd name="T23" fmla="*/ 1664 h 1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664">
                    <a:moveTo>
                      <a:pt x="0" y="1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16"/>
                    </a:lnTo>
                    <a:lnTo>
                      <a:pt x="24" y="1624"/>
                    </a:lnTo>
                    <a:lnTo>
                      <a:pt x="24" y="1628"/>
                    </a:lnTo>
                    <a:lnTo>
                      <a:pt x="20" y="1636"/>
                    </a:lnTo>
                    <a:lnTo>
                      <a:pt x="16" y="1640"/>
                    </a:lnTo>
                    <a:lnTo>
                      <a:pt x="12" y="1648"/>
                    </a:lnTo>
                    <a:lnTo>
                      <a:pt x="8" y="1652"/>
                    </a:lnTo>
                    <a:lnTo>
                      <a:pt x="4" y="1660"/>
                    </a:lnTo>
                    <a:lnTo>
                      <a:pt x="0" y="16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7" name="Freeform 209">
                <a:extLst>
                  <a:ext uri="{FF2B5EF4-FFF2-40B4-BE49-F238E27FC236}">
                    <a16:creationId xmlns:a16="http://schemas.microsoft.com/office/drawing/2014/main" id="{CD6D49C6-FC8A-1F90-8A28-4827ABB63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0" y="7814"/>
                <a:ext cx="29" cy="1616"/>
              </a:xfrm>
              <a:custGeom>
                <a:avLst/>
                <a:gdLst>
                  <a:gd name="T0" fmla="*/ 0 w 29"/>
                  <a:gd name="T1" fmla="*/ 1616 h 1616"/>
                  <a:gd name="T2" fmla="*/ 0 w 29"/>
                  <a:gd name="T3" fmla="*/ 0 h 1616"/>
                  <a:gd name="T4" fmla="*/ 29 w 29"/>
                  <a:gd name="T5" fmla="*/ 0 h 1616"/>
                  <a:gd name="T6" fmla="*/ 29 w 29"/>
                  <a:gd name="T7" fmla="*/ 1572 h 1616"/>
                  <a:gd name="T8" fmla="*/ 29 w 29"/>
                  <a:gd name="T9" fmla="*/ 1580 h 1616"/>
                  <a:gd name="T10" fmla="*/ 25 w 29"/>
                  <a:gd name="T11" fmla="*/ 1584 h 1616"/>
                  <a:gd name="T12" fmla="*/ 21 w 29"/>
                  <a:gd name="T13" fmla="*/ 1592 h 1616"/>
                  <a:gd name="T14" fmla="*/ 17 w 29"/>
                  <a:gd name="T15" fmla="*/ 1596 h 1616"/>
                  <a:gd name="T16" fmla="*/ 12 w 29"/>
                  <a:gd name="T17" fmla="*/ 1600 h 1616"/>
                  <a:gd name="T18" fmla="*/ 8 w 29"/>
                  <a:gd name="T19" fmla="*/ 1608 h 1616"/>
                  <a:gd name="T20" fmla="*/ 4 w 29"/>
                  <a:gd name="T21" fmla="*/ 1612 h 1616"/>
                  <a:gd name="T22" fmla="*/ 0 w 29"/>
                  <a:gd name="T23" fmla="*/ 1616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616">
                    <a:moveTo>
                      <a:pt x="0" y="161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572"/>
                    </a:lnTo>
                    <a:lnTo>
                      <a:pt x="29" y="1580"/>
                    </a:lnTo>
                    <a:lnTo>
                      <a:pt x="25" y="1584"/>
                    </a:lnTo>
                    <a:lnTo>
                      <a:pt x="21" y="1592"/>
                    </a:lnTo>
                    <a:lnTo>
                      <a:pt x="17" y="1596"/>
                    </a:lnTo>
                    <a:lnTo>
                      <a:pt x="12" y="1600"/>
                    </a:lnTo>
                    <a:lnTo>
                      <a:pt x="8" y="1608"/>
                    </a:lnTo>
                    <a:lnTo>
                      <a:pt x="4" y="1612"/>
                    </a:lnTo>
                    <a:lnTo>
                      <a:pt x="0" y="1616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8" name="Freeform 210">
                <a:extLst>
                  <a:ext uri="{FF2B5EF4-FFF2-40B4-BE49-F238E27FC236}">
                    <a16:creationId xmlns:a16="http://schemas.microsoft.com/office/drawing/2014/main" id="{A528A7E2-77EE-52CC-782D-2A587C824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7814"/>
                <a:ext cx="32" cy="1572"/>
              </a:xfrm>
              <a:custGeom>
                <a:avLst/>
                <a:gdLst>
                  <a:gd name="T0" fmla="*/ 0 w 32"/>
                  <a:gd name="T1" fmla="*/ 1572 h 1572"/>
                  <a:gd name="T2" fmla="*/ 0 w 32"/>
                  <a:gd name="T3" fmla="*/ 0 h 1572"/>
                  <a:gd name="T4" fmla="*/ 32 w 32"/>
                  <a:gd name="T5" fmla="*/ 0 h 1572"/>
                  <a:gd name="T6" fmla="*/ 32 w 32"/>
                  <a:gd name="T7" fmla="*/ 1531 h 1572"/>
                  <a:gd name="T8" fmla="*/ 28 w 32"/>
                  <a:gd name="T9" fmla="*/ 1536 h 1572"/>
                  <a:gd name="T10" fmla="*/ 24 w 32"/>
                  <a:gd name="T11" fmla="*/ 1544 h 1572"/>
                  <a:gd name="T12" fmla="*/ 20 w 32"/>
                  <a:gd name="T13" fmla="*/ 1548 h 1572"/>
                  <a:gd name="T14" fmla="*/ 16 w 32"/>
                  <a:gd name="T15" fmla="*/ 1552 h 1572"/>
                  <a:gd name="T16" fmla="*/ 12 w 32"/>
                  <a:gd name="T17" fmla="*/ 1560 h 1572"/>
                  <a:gd name="T18" fmla="*/ 8 w 32"/>
                  <a:gd name="T19" fmla="*/ 1564 h 1572"/>
                  <a:gd name="T20" fmla="*/ 4 w 32"/>
                  <a:gd name="T21" fmla="*/ 1568 h 1572"/>
                  <a:gd name="T22" fmla="*/ 0 w 32"/>
                  <a:gd name="T23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572">
                    <a:moveTo>
                      <a:pt x="0" y="157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531"/>
                    </a:lnTo>
                    <a:lnTo>
                      <a:pt x="28" y="1536"/>
                    </a:lnTo>
                    <a:lnTo>
                      <a:pt x="24" y="1544"/>
                    </a:lnTo>
                    <a:lnTo>
                      <a:pt x="20" y="1548"/>
                    </a:lnTo>
                    <a:lnTo>
                      <a:pt x="16" y="1552"/>
                    </a:lnTo>
                    <a:lnTo>
                      <a:pt x="12" y="1560"/>
                    </a:lnTo>
                    <a:lnTo>
                      <a:pt x="8" y="1564"/>
                    </a:lnTo>
                    <a:lnTo>
                      <a:pt x="4" y="1568"/>
                    </a:lnTo>
                    <a:lnTo>
                      <a:pt x="0" y="1572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9" name="Freeform 211">
                <a:extLst>
                  <a:ext uri="{FF2B5EF4-FFF2-40B4-BE49-F238E27FC236}">
                    <a16:creationId xmlns:a16="http://schemas.microsoft.com/office/drawing/2014/main" id="{BC095EA1-F861-B072-7C15-CA24CA70C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1" y="7814"/>
                <a:ext cx="28" cy="1531"/>
              </a:xfrm>
              <a:custGeom>
                <a:avLst/>
                <a:gdLst>
                  <a:gd name="T0" fmla="*/ 0 w 28"/>
                  <a:gd name="T1" fmla="*/ 1531 h 1531"/>
                  <a:gd name="T2" fmla="*/ 0 w 28"/>
                  <a:gd name="T3" fmla="*/ 0 h 1531"/>
                  <a:gd name="T4" fmla="*/ 28 w 28"/>
                  <a:gd name="T5" fmla="*/ 0 h 1531"/>
                  <a:gd name="T6" fmla="*/ 28 w 28"/>
                  <a:gd name="T7" fmla="*/ 1491 h 1531"/>
                  <a:gd name="T8" fmla="*/ 24 w 28"/>
                  <a:gd name="T9" fmla="*/ 1495 h 1531"/>
                  <a:gd name="T10" fmla="*/ 20 w 28"/>
                  <a:gd name="T11" fmla="*/ 1503 h 1531"/>
                  <a:gd name="T12" fmla="*/ 16 w 28"/>
                  <a:gd name="T13" fmla="*/ 1507 h 1531"/>
                  <a:gd name="T14" fmla="*/ 12 w 28"/>
                  <a:gd name="T15" fmla="*/ 1511 h 1531"/>
                  <a:gd name="T16" fmla="*/ 8 w 28"/>
                  <a:gd name="T17" fmla="*/ 1515 h 1531"/>
                  <a:gd name="T18" fmla="*/ 4 w 28"/>
                  <a:gd name="T19" fmla="*/ 1523 h 1531"/>
                  <a:gd name="T20" fmla="*/ 0 w 28"/>
                  <a:gd name="T21" fmla="*/ 1527 h 1531"/>
                  <a:gd name="T22" fmla="*/ 0 w 28"/>
                  <a:gd name="T23" fmla="*/ 1531 h 1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531">
                    <a:moveTo>
                      <a:pt x="0" y="1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91"/>
                    </a:lnTo>
                    <a:lnTo>
                      <a:pt x="24" y="1495"/>
                    </a:lnTo>
                    <a:lnTo>
                      <a:pt x="20" y="1503"/>
                    </a:lnTo>
                    <a:lnTo>
                      <a:pt x="16" y="1507"/>
                    </a:lnTo>
                    <a:lnTo>
                      <a:pt x="12" y="1511"/>
                    </a:lnTo>
                    <a:lnTo>
                      <a:pt x="8" y="1515"/>
                    </a:lnTo>
                    <a:lnTo>
                      <a:pt x="4" y="1523"/>
                    </a:lnTo>
                    <a:lnTo>
                      <a:pt x="0" y="1527"/>
                    </a:lnTo>
                    <a:lnTo>
                      <a:pt x="0" y="1531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0" name="Freeform 212">
                <a:extLst>
                  <a:ext uri="{FF2B5EF4-FFF2-40B4-BE49-F238E27FC236}">
                    <a16:creationId xmlns:a16="http://schemas.microsoft.com/office/drawing/2014/main" id="{3E0172C9-7231-6525-D4AA-6C16C3D2D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9" y="7814"/>
                <a:ext cx="28" cy="1491"/>
              </a:xfrm>
              <a:custGeom>
                <a:avLst/>
                <a:gdLst>
                  <a:gd name="T0" fmla="*/ 0 w 28"/>
                  <a:gd name="T1" fmla="*/ 1491 h 1491"/>
                  <a:gd name="T2" fmla="*/ 0 w 28"/>
                  <a:gd name="T3" fmla="*/ 0 h 1491"/>
                  <a:gd name="T4" fmla="*/ 28 w 28"/>
                  <a:gd name="T5" fmla="*/ 0 h 1491"/>
                  <a:gd name="T6" fmla="*/ 28 w 28"/>
                  <a:gd name="T7" fmla="*/ 1455 h 1491"/>
                  <a:gd name="T8" fmla="*/ 24 w 28"/>
                  <a:gd name="T9" fmla="*/ 1459 h 1491"/>
                  <a:gd name="T10" fmla="*/ 20 w 28"/>
                  <a:gd name="T11" fmla="*/ 1463 h 1491"/>
                  <a:gd name="T12" fmla="*/ 16 w 28"/>
                  <a:gd name="T13" fmla="*/ 1467 h 1491"/>
                  <a:gd name="T14" fmla="*/ 12 w 28"/>
                  <a:gd name="T15" fmla="*/ 1471 h 1491"/>
                  <a:gd name="T16" fmla="*/ 8 w 28"/>
                  <a:gd name="T17" fmla="*/ 1479 h 1491"/>
                  <a:gd name="T18" fmla="*/ 4 w 28"/>
                  <a:gd name="T19" fmla="*/ 1483 h 1491"/>
                  <a:gd name="T20" fmla="*/ 0 w 28"/>
                  <a:gd name="T21" fmla="*/ 1487 h 1491"/>
                  <a:gd name="T22" fmla="*/ 0 w 28"/>
                  <a:gd name="T23" fmla="*/ 1491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91">
                    <a:moveTo>
                      <a:pt x="0" y="149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55"/>
                    </a:lnTo>
                    <a:lnTo>
                      <a:pt x="24" y="1459"/>
                    </a:lnTo>
                    <a:lnTo>
                      <a:pt x="20" y="1463"/>
                    </a:lnTo>
                    <a:lnTo>
                      <a:pt x="16" y="1467"/>
                    </a:lnTo>
                    <a:lnTo>
                      <a:pt x="12" y="1471"/>
                    </a:lnTo>
                    <a:lnTo>
                      <a:pt x="8" y="1479"/>
                    </a:lnTo>
                    <a:lnTo>
                      <a:pt x="4" y="1483"/>
                    </a:lnTo>
                    <a:lnTo>
                      <a:pt x="0" y="1487"/>
                    </a:lnTo>
                    <a:lnTo>
                      <a:pt x="0" y="1491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1" name="Freeform 213">
                <a:extLst>
                  <a:ext uri="{FF2B5EF4-FFF2-40B4-BE49-F238E27FC236}">
                    <a16:creationId xmlns:a16="http://schemas.microsoft.com/office/drawing/2014/main" id="{1FC966CA-DCF7-4F4A-8CB6-33C876AD6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7814"/>
                <a:ext cx="28" cy="1455"/>
              </a:xfrm>
              <a:custGeom>
                <a:avLst/>
                <a:gdLst>
                  <a:gd name="T0" fmla="*/ 0 w 28"/>
                  <a:gd name="T1" fmla="*/ 1455 h 1455"/>
                  <a:gd name="T2" fmla="*/ 0 w 28"/>
                  <a:gd name="T3" fmla="*/ 0 h 1455"/>
                  <a:gd name="T4" fmla="*/ 28 w 28"/>
                  <a:gd name="T5" fmla="*/ 0 h 1455"/>
                  <a:gd name="T6" fmla="*/ 28 w 28"/>
                  <a:gd name="T7" fmla="*/ 1419 h 1455"/>
                  <a:gd name="T8" fmla="*/ 24 w 28"/>
                  <a:gd name="T9" fmla="*/ 1423 h 1455"/>
                  <a:gd name="T10" fmla="*/ 20 w 28"/>
                  <a:gd name="T11" fmla="*/ 1427 h 1455"/>
                  <a:gd name="T12" fmla="*/ 16 w 28"/>
                  <a:gd name="T13" fmla="*/ 1431 h 1455"/>
                  <a:gd name="T14" fmla="*/ 12 w 28"/>
                  <a:gd name="T15" fmla="*/ 1435 h 1455"/>
                  <a:gd name="T16" fmla="*/ 8 w 28"/>
                  <a:gd name="T17" fmla="*/ 1439 h 1455"/>
                  <a:gd name="T18" fmla="*/ 4 w 28"/>
                  <a:gd name="T19" fmla="*/ 1443 h 1455"/>
                  <a:gd name="T20" fmla="*/ 4 w 28"/>
                  <a:gd name="T21" fmla="*/ 1451 h 1455"/>
                  <a:gd name="T22" fmla="*/ 0 w 28"/>
                  <a:gd name="T23" fmla="*/ 1455 h 1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55">
                    <a:moveTo>
                      <a:pt x="0" y="14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19"/>
                    </a:lnTo>
                    <a:lnTo>
                      <a:pt x="24" y="1423"/>
                    </a:lnTo>
                    <a:lnTo>
                      <a:pt x="20" y="1427"/>
                    </a:lnTo>
                    <a:lnTo>
                      <a:pt x="16" y="1431"/>
                    </a:lnTo>
                    <a:lnTo>
                      <a:pt x="12" y="1435"/>
                    </a:lnTo>
                    <a:lnTo>
                      <a:pt x="8" y="1439"/>
                    </a:lnTo>
                    <a:lnTo>
                      <a:pt x="4" y="1443"/>
                    </a:lnTo>
                    <a:lnTo>
                      <a:pt x="4" y="1451"/>
                    </a:lnTo>
                    <a:lnTo>
                      <a:pt x="0" y="1455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2" name="Freeform 214">
                <a:extLst>
                  <a:ext uri="{FF2B5EF4-FFF2-40B4-BE49-F238E27FC236}">
                    <a16:creationId xmlns:a16="http://schemas.microsoft.com/office/drawing/2014/main" id="{857886DD-8D30-4138-9EAC-AAB0F1F6E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" y="7814"/>
                <a:ext cx="29" cy="1419"/>
              </a:xfrm>
              <a:custGeom>
                <a:avLst/>
                <a:gdLst>
                  <a:gd name="T0" fmla="*/ 0 w 29"/>
                  <a:gd name="T1" fmla="*/ 1419 h 1419"/>
                  <a:gd name="T2" fmla="*/ 0 w 29"/>
                  <a:gd name="T3" fmla="*/ 0 h 1419"/>
                  <a:gd name="T4" fmla="*/ 29 w 29"/>
                  <a:gd name="T5" fmla="*/ 0 h 1419"/>
                  <a:gd name="T6" fmla="*/ 29 w 29"/>
                  <a:gd name="T7" fmla="*/ 1382 h 1419"/>
                  <a:gd name="T8" fmla="*/ 25 w 29"/>
                  <a:gd name="T9" fmla="*/ 1386 h 1419"/>
                  <a:gd name="T10" fmla="*/ 21 w 29"/>
                  <a:gd name="T11" fmla="*/ 1390 h 1419"/>
                  <a:gd name="T12" fmla="*/ 17 w 29"/>
                  <a:gd name="T13" fmla="*/ 1395 h 1419"/>
                  <a:gd name="T14" fmla="*/ 13 w 29"/>
                  <a:gd name="T15" fmla="*/ 1399 h 1419"/>
                  <a:gd name="T16" fmla="*/ 9 w 29"/>
                  <a:gd name="T17" fmla="*/ 1407 h 1419"/>
                  <a:gd name="T18" fmla="*/ 9 w 29"/>
                  <a:gd name="T19" fmla="*/ 1411 h 1419"/>
                  <a:gd name="T20" fmla="*/ 5 w 29"/>
                  <a:gd name="T21" fmla="*/ 1415 h 1419"/>
                  <a:gd name="T22" fmla="*/ 0 w 29"/>
                  <a:gd name="T23" fmla="*/ 1419 h 1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419">
                    <a:moveTo>
                      <a:pt x="0" y="1419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382"/>
                    </a:lnTo>
                    <a:lnTo>
                      <a:pt x="25" y="1386"/>
                    </a:lnTo>
                    <a:lnTo>
                      <a:pt x="21" y="1390"/>
                    </a:lnTo>
                    <a:lnTo>
                      <a:pt x="17" y="1395"/>
                    </a:lnTo>
                    <a:lnTo>
                      <a:pt x="13" y="1399"/>
                    </a:lnTo>
                    <a:lnTo>
                      <a:pt x="9" y="1407"/>
                    </a:lnTo>
                    <a:lnTo>
                      <a:pt x="9" y="1411"/>
                    </a:lnTo>
                    <a:lnTo>
                      <a:pt x="5" y="1415"/>
                    </a:lnTo>
                    <a:lnTo>
                      <a:pt x="0" y="1419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3" name="Freeform 215">
                <a:extLst>
                  <a:ext uri="{FF2B5EF4-FFF2-40B4-BE49-F238E27FC236}">
                    <a16:creationId xmlns:a16="http://schemas.microsoft.com/office/drawing/2014/main" id="{BF630E2E-C61C-FCFA-47FE-9C19D8183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4" y="7814"/>
                <a:ext cx="28" cy="1382"/>
              </a:xfrm>
              <a:custGeom>
                <a:avLst/>
                <a:gdLst>
                  <a:gd name="T0" fmla="*/ 0 w 28"/>
                  <a:gd name="T1" fmla="*/ 1382 h 1382"/>
                  <a:gd name="T2" fmla="*/ 0 w 28"/>
                  <a:gd name="T3" fmla="*/ 0 h 1382"/>
                  <a:gd name="T4" fmla="*/ 28 w 28"/>
                  <a:gd name="T5" fmla="*/ 0 h 1382"/>
                  <a:gd name="T6" fmla="*/ 28 w 28"/>
                  <a:gd name="T7" fmla="*/ 1350 h 1382"/>
                  <a:gd name="T8" fmla="*/ 24 w 28"/>
                  <a:gd name="T9" fmla="*/ 1354 h 1382"/>
                  <a:gd name="T10" fmla="*/ 20 w 28"/>
                  <a:gd name="T11" fmla="*/ 1358 h 1382"/>
                  <a:gd name="T12" fmla="*/ 16 w 28"/>
                  <a:gd name="T13" fmla="*/ 1362 h 1382"/>
                  <a:gd name="T14" fmla="*/ 12 w 28"/>
                  <a:gd name="T15" fmla="*/ 1366 h 1382"/>
                  <a:gd name="T16" fmla="*/ 12 w 28"/>
                  <a:gd name="T17" fmla="*/ 1370 h 1382"/>
                  <a:gd name="T18" fmla="*/ 8 w 28"/>
                  <a:gd name="T19" fmla="*/ 1374 h 1382"/>
                  <a:gd name="T20" fmla="*/ 4 w 28"/>
                  <a:gd name="T21" fmla="*/ 1378 h 1382"/>
                  <a:gd name="T22" fmla="*/ 0 w 28"/>
                  <a:gd name="T23" fmla="*/ 1382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82">
                    <a:moveTo>
                      <a:pt x="0" y="1382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50"/>
                    </a:lnTo>
                    <a:lnTo>
                      <a:pt x="24" y="1354"/>
                    </a:lnTo>
                    <a:lnTo>
                      <a:pt x="20" y="1358"/>
                    </a:lnTo>
                    <a:lnTo>
                      <a:pt x="16" y="1362"/>
                    </a:lnTo>
                    <a:lnTo>
                      <a:pt x="12" y="1366"/>
                    </a:lnTo>
                    <a:lnTo>
                      <a:pt x="12" y="1370"/>
                    </a:lnTo>
                    <a:lnTo>
                      <a:pt x="8" y="1374"/>
                    </a:lnTo>
                    <a:lnTo>
                      <a:pt x="4" y="1378"/>
                    </a:lnTo>
                    <a:lnTo>
                      <a:pt x="0" y="1382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4" name="Freeform 216">
                <a:extLst>
                  <a:ext uri="{FF2B5EF4-FFF2-40B4-BE49-F238E27FC236}">
                    <a16:creationId xmlns:a16="http://schemas.microsoft.com/office/drawing/2014/main" id="{7429F2DE-BE59-6974-AAD0-68E9258A8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2" y="7814"/>
                <a:ext cx="28" cy="1350"/>
              </a:xfrm>
              <a:custGeom>
                <a:avLst/>
                <a:gdLst>
                  <a:gd name="T0" fmla="*/ 0 w 28"/>
                  <a:gd name="T1" fmla="*/ 1350 h 1350"/>
                  <a:gd name="T2" fmla="*/ 0 w 28"/>
                  <a:gd name="T3" fmla="*/ 0 h 1350"/>
                  <a:gd name="T4" fmla="*/ 28 w 28"/>
                  <a:gd name="T5" fmla="*/ 0 h 1350"/>
                  <a:gd name="T6" fmla="*/ 28 w 28"/>
                  <a:gd name="T7" fmla="*/ 1318 h 1350"/>
                  <a:gd name="T8" fmla="*/ 24 w 28"/>
                  <a:gd name="T9" fmla="*/ 1322 h 1350"/>
                  <a:gd name="T10" fmla="*/ 20 w 28"/>
                  <a:gd name="T11" fmla="*/ 1326 h 1350"/>
                  <a:gd name="T12" fmla="*/ 16 w 28"/>
                  <a:gd name="T13" fmla="*/ 1330 h 1350"/>
                  <a:gd name="T14" fmla="*/ 16 w 28"/>
                  <a:gd name="T15" fmla="*/ 1334 h 1350"/>
                  <a:gd name="T16" fmla="*/ 12 w 28"/>
                  <a:gd name="T17" fmla="*/ 1338 h 1350"/>
                  <a:gd name="T18" fmla="*/ 8 w 28"/>
                  <a:gd name="T19" fmla="*/ 1342 h 1350"/>
                  <a:gd name="T20" fmla="*/ 4 w 28"/>
                  <a:gd name="T21" fmla="*/ 1346 h 1350"/>
                  <a:gd name="T22" fmla="*/ 0 w 28"/>
                  <a:gd name="T23" fmla="*/ 1350 h 1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50">
                    <a:moveTo>
                      <a:pt x="0" y="135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18"/>
                    </a:lnTo>
                    <a:lnTo>
                      <a:pt x="24" y="1322"/>
                    </a:lnTo>
                    <a:lnTo>
                      <a:pt x="20" y="1326"/>
                    </a:lnTo>
                    <a:lnTo>
                      <a:pt x="16" y="1330"/>
                    </a:lnTo>
                    <a:lnTo>
                      <a:pt x="16" y="1334"/>
                    </a:lnTo>
                    <a:lnTo>
                      <a:pt x="12" y="1338"/>
                    </a:lnTo>
                    <a:lnTo>
                      <a:pt x="8" y="1342"/>
                    </a:lnTo>
                    <a:lnTo>
                      <a:pt x="4" y="1346"/>
                    </a:lnTo>
                    <a:lnTo>
                      <a:pt x="0" y="1350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5" name="Freeform 217">
                <a:extLst>
                  <a:ext uri="{FF2B5EF4-FFF2-40B4-BE49-F238E27FC236}">
                    <a16:creationId xmlns:a16="http://schemas.microsoft.com/office/drawing/2014/main" id="{D02E6B0A-C231-13C1-B047-7A32385E4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7814"/>
                <a:ext cx="28" cy="1318"/>
              </a:xfrm>
              <a:custGeom>
                <a:avLst/>
                <a:gdLst>
                  <a:gd name="T0" fmla="*/ 0 w 28"/>
                  <a:gd name="T1" fmla="*/ 1318 h 1318"/>
                  <a:gd name="T2" fmla="*/ 0 w 28"/>
                  <a:gd name="T3" fmla="*/ 0 h 1318"/>
                  <a:gd name="T4" fmla="*/ 28 w 28"/>
                  <a:gd name="T5" fmla="*/ 0 h 1318"/>
                  <a:gd name="T6" fmla="*/ 28 w 28"/>
                  <a:gd name="T7" fmla="*/ 1286 h 1318"/>
                  <a:gd name="T8" fmla="*/ 24 w 28"/>
                  <a:gd name="T9" fmla="*/ 1290 h 1318"/>
                  <a:gd name="T10" fmla="*/ 20 w 28"/>
                  <a:gd name="T11" fmla="*/ 1294 h 1318"/>
                  <a:gd name="T12" fmla="*/ 16 w 28"/>
                  <a:gd name="T13" fmla="*/ 1298 h 1318"/>
                  <a:gd name="T14" fmla="*/ 16 w 28"/>
                  <a:gd name="T15" fmla="*/ 1302 h 1318"/>
                  <a:gd name="T16" fmla="*/ 12 w 28"/>
                  <a:gd name="T17" fmla="*/ 1306 h 1318"/>
                  <a:gd name="T18" fmla="*/ 8 w 28"/>
                  <a:gd name="T19" fmla="*/ 1310 h 1318"/>
                  <a:gd name="T20" fmla="*/ 4 w 28"/>
                  <a:gd name="T21" fmla="*/ 1314 h 1318"/>
                  <a:gd name="T22" fmla="*/ 0 w 28"/>
                  <a:gd name="T23" fmla="*/ 1318 h 1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18">
                    <a:moveTo>
                      <a:pt x="0" y="131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286"/>
                    </a:lnTo>
                    <a:lnTo>
                      <a:pt x="24" y="1290"/>
                    </a:lnTo>
                    <a:lnTo>
                      <a:pt x="20" y="1294"/>
                    </a:lnTo>
                    <a:lnTo>
                      <a:pt x="16" y="1298"/>
                    </a:lnTo>
                    <a:lnTo>
                      <a:pt x="16" y="1302"/>
                    </a:lnTo>
                    <a:lnTo>
                      <a:pt x="12" y="1306"/>
                    </a:lnTo>
                    <a:lnTo>
                      <a:pt x="8" y="1310"/>
                    </a:lnTo>
                    <a:lnTo>
                      <a:pt x="4" y="1314"/>
                    </a:lnTo>
                    <a:lnTo>
                      <a:pt x="0" y="1318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6" name="Freeform 218">
                <a:extLst>
                  <a:ext uri="{FF2B5EF4-FFF2-40B4-BE49-F238E27FC236}">
                    <a16:creationId xmlns:a16="http://schemas.microsoft.com/office/drawing/2014/main" id="{E539B58D-EAB0-3B0E-483D-0A4016E2F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8" y="7814"/>
                <a:ext cx="29" cy="1286"/>
              </a:xfrm>
              <a:custGeom>
                <a:avLst/>
                <a:gdLst>
                  <a:gd name="T0" fmla="*/ 0 w 29"/>
                  <a:gd name="T1" fmla="*/ 1286 h 1286"/>
                  <a:gd name="T2" fmla="*/ 0 w 29"/>
                  <a:gd name="T3" fmla="*/ 0 h 1286"/>
                  <a:gd name="T4" fmla="*/ 25 w 29"/>
                  <a:gd name="T5" fmla="*/ 0 h 1286"/>
                  <a:gd name="T6" fmla="*/ 25 w 29"/>
                  <a:gd name="T7" fmla="*/ 375 h 1286"/>
                  <a:gd name="T8" fmla="*/ 29 w 29"/>
                  <a:gd name="T9" fmla="*/ 375 h 1286"/>
                  <a:gd name="T10" fmla="*/ 29 w 29"/>
                  <a:gd name="T11" fmla="*/ 883 h 1286"/>
                  <a:gd name="T12" fmla="*/ 25 w 29"/>
                  <a:gd name="T13" fmla="*/ 883 h 1286"/>
                  <a:gd name="T14" fmla="*/ 25 w 29"/>
                  <a:gd name="T15" fmla="*/ 1262 h 1286"/>
                  <a:gd name="T16" fmla="*/ 20 w 29"/>
                  <a:gd name="T17" fmla="*/ 1266 h 1286"/>
                  <a:gd name="T18" fmla="*/ 20 w 29"/>
                  <a:gd name="T19" fmla="*/ 1270 h 1286"/>
                  <a:gd name="T20" fmla="*/ 16 w 29"/>
                  <a:gd name="T21" fmla="*/ 1274 h 1286"/>
                  <a:gd name="T22" fmla="*/ 12 w 29"/>
                  <a:gd name="T23" fmla="*/ 1274 h 1286"/>
                  <a:gd name="T24" fmla="*/ 8 w 29"/>
                  <a:gd name="T25" fmla="*/ 1278 h 1286"/>
                  <a:gd name="T26" fmla="*/ 8 w 29"/>
                  <a:gd name="T27" fmla="*/ 1282 h 1286"/>
                  <a:gd name="T28" fmla="*/ 4 w 29"/>
                  <a:gd name="T29" fmla="*/ 1286 h 1286"/>
                  <a:gd name="T30" fmla="*/ 0 w 29"/>
                  <a:gd name="T31" fmla="*/ 1286 h 1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" h="1286">
                    <a:moveTo>
                      <a:pt x="0" y="1286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375"/>
                    </a:lnTo>
                    <a:lnTo>
                      <a:pt x="29" y="375"/>
                    </a:lnTo>
                    <a:lnTo>
                      <a:pt x="29" y="883"/>
                    </a:lnTo>
                    <a:lnTo>
                      <a:pt x="25" y="883"/>
                    </a:lnTo>
                    <a:lnTo>
                      <a:pt x="25" y="1262"/>
                    </a:lnTo>
                    <a:lnTo>
                      <a:pt x="20" y="1266"/>
                    </a:lnTo>
                    <a:lnTo>
                      <a:pt x="20" y="1270"/>
                    </a:lnTo>
                    <a:lnTo>
                      <a:pt x="16" y="1274"/>
                    </a:lnTo>
                    <a:lnTo>
                      <a:pt x="12" y="1274"/>
                    </a:lnTo>
                    <a:lnTo>
                      <a:pt x="8" y="1278"/>
                    </a:lnTo>
                    <a:lnTo>
                      <a:pt x="8" y="1282"/>
                    </a:lnTo>
                    <a:lnTo>
                      <a:pt x="4" y="1286"/>
                    </a:lnTo>
                    <a:lnTo>
                      <a:pt x="0" y="1286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7" name="Rectangle 219">
                <a:extLst>
                  <a:ext uri="{FF2B5EF4-FFF2-40B4-BE49-F238E27FC236}">
                    <a16:creationId xmlns:a16="http://schemas.microsoft.com/office/drawing/2014/main" id="{FC7A1D92-DD26-5FB0-0E0B-9D7CBD76F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7" y="8189"/>
                <a:ext cx="28" cy="508"/>
              </a:xfrm>
              <a:prstGeom prst="rect">
                <a:avLst/>
              </a:pr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8" name="Rectangle 220">
                <a:extLst>
                  <a:ext uri="{FF2B5EF4-FFF2-40B4-BE49-F238E27FC236}">
                    <a16:creationId xmlns:a16="http://schemas.microsoft.com/office/drawing/2014/main" id="{7F25E489-9987-C6DB-567C-8A4C9F692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5" y="8189"/>
                <a:ext cx="28" cy="508"/>
              </a:xfrm>
              <a:prstGeom prst="rect">
                <a:avLst/>
              </a:pr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9" name="Rectangle 221">
                <a:extLst>
                  <a:ext uri="{FF2B5EF4-FFF2-40B4-BE49-F238E27FC236}">
                    <a16:creationId xmlns:a16="http://schemas.microsoft.com/office/drawing/2014/main" id="{F3A98447-BE68-7533-35D5-342A9E68F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3" y="8189"/>
                <a:ext cx="32" cy="508"/>
              </a:xfrm>
              <a:prstGeom prst="rect">
                <a:avLst/>
              </a:pr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0" name="Rectangle 222">
                <a:extLst>
                  <a:ext uri="{FF2B5EF4-FFF2-40B4-BE49-F238E27FC236}">
                    <a16:creationId xmlns:a16="http://schemas.microsoft.com/office/drawing/2014/main" id="{F8F83C7B-B21B-43ED-45E2-C56DCD424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5" y="8189"/>
                <a:ext cx="28" cy="508"/>
              </a:xfrm>
              <a:prstGeom prst="rect">
                <a:avLst/>
              </a:pr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1" name="Rectangle 223">
                <a:extLst>
                  <a:ext uri="{FF2B5EF4-FFF2-40B4-BE49-F238E27FC236}">
                    <a16:creationId xmlns:a16="http://schemas.microsoft.com/office/drawing/2014/main" id="{97CDE6C1-324B-A90A-31F7-F6CA84DC4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3" y="8189"/>
                <a:ext cx="29" cy="508"/>
              </a:xfrm>
              <a:prstGeom prst="rect">
                <a:avLst/>
              </a:pr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2" name="Rectangle 224">
                <a:extLst>
                  <a:ext uri="{FF2B5EF4-FFF2-40B4-BE49-F238E27FC236}">
                    <a16:creationId xmlns:a16="http://schemas.microsoft.com/office/drawing/2014/main" id="{0DF2370E-F350-7337-296F-33C92382C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8189"/>
                <a:ext cx="28" cy="508"/>
              </a:xfrm>
              <a:prstGeom prst="rect">
                <a:avLst/>
              </a:pr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3" name="Rectangle 225">
                <a:extLst>
                  <a:ext uri="{FF2B5EF4-FFF2-40B4-BE49-F238E27FC236}">
                    <a16:creationId xmlns:a16="http://schemas.microsoft.com/office/drawing/2014/main" id="{F982C3DA-7D80-BD23-27F4-1C4C40B5A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8189"/>
                <a:ext cx="28" cy="508"/>
              </a:xfrm>
              <a:prstGeom prst="rect">
                <a:avLst/>
              </a:pr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4" name="Rectangle 226">
                <a:extLst>
                  <a:ext uri="{FF2B5EF4-FFF2-40B4-BE49-F238E27FC236}">
                    <a16:creationId xmlns:a16="http://schemas.microsoft.com/office/drawing/2014/main" id="{1B4B933F-5D83-0914-5100-514181D8C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8189"/>
                <a:ext cx="28" cy="508"/>
              </a:xfrm>
              <a:prstGeom prst="rect">
                <a:avLst/>
              </a:pr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5" name="Rectangle 227">
                <a:extLst>
                  <a:ext uri="{FF2B5EF4-FFF2-40B4-BE49-F238E27FC236}">
                    <a16:creationId xmlns:a16="http://schemas.microsoft.com/office/drawing/2014/main" id="{C2A70036-E84F-9601-5A86-43257CE03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" y="8189"/>
                <a:ext cx="28" cy="508"/>
              </a:xfrm>
              <a:prstGeom prst="rect">
                <a:avLst/>
              </a:pr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6" name="Rectangle 228">
                <a:extLst>
                  <a:ext uri="{FF2B5EF4-FFF2-40B4-BE49-F238E27FC236}">
                    <a16:creationId xmlns:a16="http://schemas.microsoft.com/office/drawing/2014/main" id="{91FE2D8D-2569-0EAB-0B7A-C8846AA1A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8189"/>
                <a:ext cx="29" cy="508"/>
              </a:xfrm>
              <a:prstGeom prst="rect">
                <a:avLst/>
              </a:pr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7" name="Rectangle 229">
                <a:extLst>
                  <a:ext uri="{FF2B5EF4-FFF2-40B4-BE49-F238E27FC236}">
                    <a16:creationId xmlns:a16="http://schemas.microsoft.com/office/drawing/2014/main" id="{0D693879-3DEA-E15F-4F7E-E8A93BDA5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" y="8189"/>
                <a:ext cx="28" cy="508"/>
              </a:xfrm>
              <a:prstGeom prst="rect">
                <a:avLst/>
              </a:pr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8" name="Rectangle 230">
                <a:extLst>
                  <a:ext uri="{FF2B5EF4-FFF2-40B4-BE49-F238E27FC236}">
                    <a16:creationId xmlns:a16="http://schemas.microsoft.com/office/drawing/2014/main" id="{1D297E91-A6D8-83EA-FE20-2986EE3F7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1" y="8189"/>
                <a:ext cx="28" cy="508"/>
              </a:xfrm>
              <a:prstGeom prst="rect">
                <a:avLst/>
              </a:pr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9" name="Rectangle 231">
                <a:extLst>
                  <a:ext uri="{FF2B5EF4-FFF2-40B4-BE49-F238E27FC236}">
                    <a16:creationId xmlns:a16="http://schemas.microsoft.com/office/drawing/2014/main" id="{BF928792-AA6B-D40E-94A8-2A6E6E0FF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8189"/>
                <a:ext cx="28" cy="508"/>
              </a:xfrm>
              <a:prstGeom prst="rect">
                <a:avLst/>
              </a:pr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0" name="Rectangle 232">
                <a:extLst>
                  <a:ext uri="{FF2B5EF4-FFF2-40B4-BE49-F238E27FC236}">
                    <a16:creationId xmlns:a16="http://schemas.microsoft.com/office/drawing/2014/main" id="{253F6518-7A1F-9CBD-F886-D57429A62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8189"/>
                <a:ext cx="33" cy="508"/>
              </a:xfrm>
              <a:prstGeom prst="rect">
                <a:avLst/>
              </a:pr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1" name="Freeform 233">
                <a:extLst>
                  <a:ext uri="{FF2B5EF4-FFF2-40B4-BE49-F238E27FC236}">
                    <a16:creationId xmlns:a16="http://schemas.microsoft.com/office/drawing/2014/main" id="{0F255B81-135F-0494-CAE7-530202503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0" y="7818"/>
                <a:ext cx="28" cy="2684"/>
              </a:xfrm>
              <a:custGeom>
                <a:avLst/>
                <a:gdLst>
                  <a:gd name="T0" fmla="*/ 0 w 28"/>
                  <a:gd name="T1" fmla="*/ 879 h 2684"/>
                  <a:gd name="T2" fmla="*/ 0 w 28"/>
                  <a:gd name="T3" fmla="*/ 371 h 2684"/>
                  <a:gd name="T4" fmla="*/ 8 w 28"/>
                  <a:gd name="T5" fmla="*/ 371 h 2684"/>
                  <a:gd name="T6" fmla="*/ 8 w 28"/>
                  <a:gd name="T7" fmla="*/ 0 h 2684"/>
                  <a:gd name="T8" fmla="*/ 28 w 28"/>
                  <a:gd name="T9" fmla="*/ 0 h 2684"/>
                  <a:gd name="T10" fmla="*/ 28 w 28"/>
                  <a:gd name="T11" fmla="*/ 2684 h 2684"/>
                  <a:gd name="T12" fmla="*/ 8 w 28"/>
                  <a:gd name="T13" fmla="*/ 2684 h 2684"/>
                  <a:gd name="T14" fmla="*/ 8 w 28"/>
                  <a:gd name="T15" fmla="*/ 879 h 2684"/>
                  <a:gd name="T16" fmla="*/ 0 w 28"/>
                  <a:gd name="T17" fmla="*/ 879 h 2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684">
                    <a:moveTo>
                      <a:pt x="0" y="879"/>
                    </a:moveTo>
                    <a:lnTo>
                      <a:pt x="0" y="371"/>
                    </a:lnTo>
                    <a:lnTo>
                      <a:pt x="8" y="371"/>
                    </a:lnTo>
                    <a:lnTo>
                      <a:pt x="8" y="0"/>
                    </a:lnTo>
                    <a:lnTo>
                      <a:pt x="28" y="0"/>
                    </a:lnTo>
                    <a:lnTo>
                      <a:pt x="28" y="2684"/>
                    </a:lnTo>
                    <a:lnTo>
                      <a:pt x="8" y="2684"/>
                    </a:lnTo>
                    <a:lnTo>
                      <a:pt x="8" y="879"/>
                    </a:lnTo>
                    <a:lnTo>
                      <a:pt x="0" y="879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2" name="Rectangle 234">
                <a:extLst>
                  <a:ext uri="{FF2B5EF4-FFF2-40B4-BE49-F238E27FC236}">
                    <a16:creationId xmlns:a16="http://schemas.microsoft.com/office/drawing/2014/main" id="{D28C82C3-7DB2-9C02-896F-754E0DB7D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7818"/>
                <a:ext cx="28" cy="2684"/>
              </a:xfrm>
              <a:prstGeom prst="rect">
                <a:avLst/>
              </a:pr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3" name="Rectangle 235">
                <a:extLst>
                  <a:ext uri="{FF2B5EF4-FFF2-40B4-BE49-F238E27FC236}">
                    <a16:creationId xmlns:a16="http://schemas.microsoft.com/office/drawing/2014/main" id="{5A937A93-1A28-CF52-F6D3-1B262B0A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6" y="7818"/>
                <a:ext cx="28" cy="2684"/>
              </a:xfrm>
              <a:prstGeom prst="rect">
                <a:avLst/>
              </a:pr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4" name="Rectangle 236">
                <a:extLst>
                  <a:ext uri="{FF2B5EF4-FFF2-40B4-BE49-F238E27FC236}">
                    <a16:creationId xmlns:a16="http://schemas.microsoft.com/office/drawing/2014/main" id="{15B3FCA7-7E47-B98A-DB3C-04E63DE0B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" y="7818"/>
                <a:ext cx="28" cy="2684"/>
              </a:xfrm>
              <a:prstGeom prst="rect">
                <a:avLst/>
              </a:pr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5" name="Rectangle 237">
                <a:extLst>
                  <a:ext uri="{FF2B5EF4-FFF2-40B4-BE49-F238E27FC236}">
                    <a16:creationId xmlns:a16="http://schemas.microsoft.com/office/drawing/2014/main" id="{70716416-7932-42DA-6FAB-A935F146B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7818"/>
                <a:ext cx="29" cy="2684"/>
              </a:xfrm>
              <a:prstGeom prst="rect">
                <a:avLst/>
              </a:pr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6" name="Rectangle 238">
                <a:extLst>
                  <a:ext uri="{FF2B5EF4-FFF2-40B4-BE49-F238E27FC236}">
                    <a16:creationId xmlns:a16="http://schemas.microsoft.com/office/drawing/2014/main" id="{2813C07C-CD5B-1363-01E5-3606953CF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7818"/>
                <a:ext cx="28" cy="2684"/>
              </a:xfrm>
              <a:prstGeom prst="rect">
                <a:avLst/>
              </a:pr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7" name="Rectangle 239">
                <a:extLst>
                  <a:ext uri="{FF2B5EF4-FFF2-40B4-BE49-F238E27FC236}">
                    <a16:creationId xmlns:a16="http://schemas.microsoft.com/office/drawing/2014/main" id="{05C27366-75B8-A5A2-1429-671ED8748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7818"/>
                <a:ext cx="28" cy="2684"/>
              </a:xfrm>
              <a:prstGeom prst="rect">
                <a:avLst/>
              </a:pr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8" name="Rectangle 240">
                <a:extLst>
                  <a:ext uri="{FF2B5EF4-FFF2-40B4-BE49-F238E27FC236}">
                    <a16:creationId xmlns:a16="http://schemas.microsoft.com/office/drawing/2014/main" id="{18EC52FF-C8C1-A71D-6267-1C2433593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7" y="7818"/>
                <a:ext cx="28" cy="2684"/>
              </a:xfrm>
              <a:prstGeom prst="rect">
                <a:avLst/>
              </a:pr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9" name="Rectangle 241">
                <a:extLst>
                  <a:ext uri="{FF2B5EF4-FFF2-40B4-BE49-F238E27FC236}">
                    <a16:creationId xmlns:a16="http://schemas.microsoft.com/office/drawing/2014/main" id="{4C7538C0-2DFB-DCE3-F057-DCA557A44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5" y="7818"/>
                <a:ext cx="28" cy="2684"/>
              </a:xfrm>
              <a:prstGeom prst="rect">
                <a:avLst/>
              </a:pr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0" name="Rectangle 242">
                <a:extLst>
                  <a:ext uri="{FF2B5EF4-FFF2-40B4-BE49-F238E27FC236}">
                    <a16:creationId xmlns:a16="http://schemas.microsoft.com/office/drawing/2014/main" id="{86559631-2B02-B092-D0C0-8E90969C5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3" y="7818"/>
                <a:ext cx="33" cy="2684"/>
              </a:xfrm>
              <a:prstGeom prst="rect">
                <a:avLst/>
              </a:pr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1" name="Rectangle 243">
                <a:extLst>
                  <a:ext uri="{FF2B5EF4-FFF2-40B4-BE49-F238E27FC236}">
                    <a16:creationId xmlns:a16="http://schemas.microsoft.com/office/drawing/2014/main" id="{FBA8D39E-4604-6865-87F5-88F5FAF42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7818"/>
                <a:ext cx="28" cy="2684"/>
              </a:xfrm>
              <a:prstGeom prst="rect">
                <a:avLst/>
              </a:pr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2" name="Rectangle 244">
                <a:extLst>
                  <a:ext uri="{FF2B5EF4-FFF2-40B4-BE49-F238E27FC236}">
                    <a16:creationId xmlns:a16="http://schemas.microsoft.com/office/drawing/2014/main" id="{77BC1D6A-3DBD-F5E6-5948-2FE3C0B02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" y="7818"/>
                <a:ext cx="28" cy="2684"/>
              </a:xfrm>
              <a:prstGeom prst="rect">
                <a:avLst/>
              </a:pr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3" name="Rectangle 245">
                <a:extLst>
                  <a:ext uri="{FF2B5EF4-FFF2-40B4-BE49-F238E27FC236}">
                    <a16:creationId xmlns:a16="http://schemas.microsoft.com/office/drawing/2014/main" id="{2F267743-A5C5-230F-7C8D-FC6037392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7818"/>
                <a:ext cx="28" cy="2684"/>
              </a:xfrm>
              <a:prstGeom prst="rect">
                <a:avLst/>
              </a:pr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4" name="Rectangle 246">
                <a:extLst>
                  <a:ext uri="{FF2B5EF4-FFF2-40B4-BE49-F238E27FC236}">
                    <a16:creationId xmlns:a16="http://schemas.microsoft.com/office/drawing/2014/main" id="{B2638EED-D7B8-9BC9-6DA1-FF75D46F5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0" y="7818"/>
                <a:ext cx="29" cy="2684"/>
              </a:xfrm>
              <a:prstGeom prst="rect">
                <a:avLst/>
              </a:pr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5" name="Rectangle 247">
                <a:extLst>
                  <a:ext uri="{FF2B5EF4-FFF2-40B4-BE49-F238E27FC236}">
                    <a16:creationId xmlns:a16="http://schemas.microsoft.com/office/drawing/2014/main" id="{07104443-9899-D35D-5E6E-029F4270D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7818"/>
                <a:ext cx="28" cy="2684"/>
              </a:xfrm>
              <a:prstGeom prst="rect">
                <a:avLst/>
              </a:pr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6" name="Rectangle 248">
                <a:extLst>
                  <a:ext uri="{FF2B5EF4-FFF2-40B4-BE49-F238E27FC236}">
                    <a16:creationId xmlns:a16="http://schemas.microsoft.com/office/drawing/2014/main" id="{ED5DCC13-5857-ED80-31E7-F3B043D2B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7" y="7818"/>
                <a:ext cx="28" cy="2684"/>
              </a:xfrm>
              <a:prstGeom prst="rect">
                <a:avLst/>
              </a:pr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7" name="Rectangle 249">
                <a:extLst>
                  <a:ext uri="{FF2B5EF4-FFF2-40B4-BE49-F238E27FC236}">
                    <a16:creationId xmlns:a16="http://schemas.microsoft.com/office/drawing/2014/main" id="{311898F0-BE6E-434B-20B9-B5641A38F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" y="7818"/>
                <a:ext cx="28" cy="2684"/>
              </a:xfrm>
              <a:prstGeom prst="rect">
                <a:avLst/>
              </a:pr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8" name="Rectangle 250">
                <a:extLst>
                  <a:ext uri="{FF2B5EF4-FFF2-40B4-BE49-F238E27FC236}">
                    <a16:creationId xmlns:a16="http://schemas.microsoft.com/office/drawing/2014/main" id="{38204EBE-BF3D-97F6-1B21-D76F200A8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3" y="7818"/>
                <a:ext cx="28" cy="2684"/>
              </a:xfrm>
              <a:prstGeom prst="rect">
                <a:avLst/>
              </a:pr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</p:grpSp>
        <p:sp>
          <p:nvSpPr>
            <p:cNvPr id="256" name="Rectangle 251">
              <a:extLst>
                <a:ext uri="{FF2B5EF4-FFF2-40B4-BE49-F238E27FC236}">
                  <a16:creationId xmlns:a16="http://schemas.microsoft.com/office/drawing/2014/main" id="{17C47E54-105D-DFB8-DB8B-0D9EB83A94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0" y="1704"/>
              <a:ext cx="3969" cy="2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</p:spTree>
    <p:extLst>
      <p:ext uri="{BB962C8B-B14F-4D97-AF65-F5344CB8AC3E}">
        <p14:creationId xmlns:p14="http://schemas.microsoft.com/office/powerpoint/2010/main" val="96788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>
            <a:extLst>
              <a:ext uri="{FF2B5EF4-FFF2-40B4-BE49-F238E27FC236}">
                <a16:creationId xmlns:a16="http://schemas.microsoft.com/office/drawing/2014/main" id="{DA2C09B7-B5A0-0C4C-2C66-DB2757825975}"/>
              </a:ext>
            </a:extLst>
          </p:cNvPr>
          <p:cNvGrpSpPr/>
          <p:nvPr/>
        </p:nvGrpSpPr>
        <p:grpSpPr>
          <a:xfrm>
            <a:off x="0" y="-1"/>
            <a:ext cx="12191999" cy="6858001"/>
            <a:chOff x="-57423" y="-1"/>
            <a:chExt cx="12191999" cy="6858001"/>
          </a:xfrm>
        </p:grpSpPr>
        <p:sp>
          <p:nvSpPr>
            <p:cNvPr id="21" name="Rectangle 20"/>
            <p:cNvSpPr/>
            <p:nvPr/>
          </p:nvSpPr>
          <p:spPr>
            <a:xfrm>
              <a:off x="-57423" y="-1"/>
              <a:ext cx="12191999" cy="6858001"/>
            </a:xfrm>
            <a:prstGeom prst="rect">
              <a:avLst/>
            </a:prstGeom>
            <a:gradFill>
              <a:gsLst>
                <a:gs pos="0">
                  <a:srgbClr val="CDCDCD">
                    <a:alpha val="88000"/>
                  </a:srgbClr>
                </a:gs>
                <a:gs pos="24000">
                  <a:schemeClr val="bg1">
                    <a:lumMod val="91000"/>
                    <a:lumOff val="9000"/>
                    <a:alpha val="88000"/>
                  </a:schemeClr>
                </a:gs>
                <a:gs pos="95000">
                  <a:schemeClr val="bg1">
                    <a:shade val="100000"/>
                    <a:satMod val="11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61867" y="6256731"/>
              <a:ext cx="317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</a:t>
              </a:r>
              <a:r>
                <a:rPr lang="bg-BG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ЗБНЗОК 2024 Г.</a:t>
              </a:r>
              <a:endParaRPr lang="en-US" sz="1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EB414EF2-061A-D337-3584-CCF42A7464F2}"/>
              </a:ext>
            </a:extLst>
          </p:cNvPr>
          <p:cNvSpPr txBox="1"/>
          <p:nvPr/>
        </p:nvSpPr>
        <p:spPr>
          <a:xfrm>
            <a:off x="775514" y="679915"/>
            <a:ext cx="10774018" cy="11000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  <a:spcBef>
                <a:spcPts val="300"/>
              </a:spcBef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Извеждане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дейности от болничната помощ, които могат да се изпълняват в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извънболничната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помощ, като тези дейности ще се извършват в медицински центрове и ДКЦ със съответната апаратура и специалисти без болничен престой, като за целта е необходимо създаването на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АПр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адекватно финансирани, за да мотивират лечебните заведения в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извънболничната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помощ за изпълнение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 на финансирането на медицински персонал в лечебни заведения, които извършват медицински дейности в отдалечени, труднодостъпни райони или единствени изпълняват съответната дейност в общината, както и финансиране на определени за приоритетни с наредба на министерски съвет лечебни заведения за болнична помощ в общ размер на 60 млн. лв.</a:t>
            </a: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 на механизъм на контрол на разходите за БМП с регламентирани на ограничително условие по отношение на сключването на договори през 2024 г. с лечебни заведения за болнична помощ, които след 31 декември 2023 г. са получили за първи път разрешение за дейност по чл. 48, ал. 1 от ЗЛЗ и/или, в чието разрешение за дейност са включени нови дейности след 31 декември 2023 г., да не могат да сключват през 2024 г. договори или допълнителни споразумения с НЗОК за съответните дейности, като от тази хипотеза се предлага да бъдат изключени лечебните заведения по чл. 10, т. 3б, т. 4а и т. 6 от Закона за лечебните заведения (ЗЛЗ), а именно комплексните онкологични центрове, център за комплексно обслужване на деца с увреждания и хронични заболявания, и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диализните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центрове.</a:t>
            </a: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/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</a:pPr>
            <a:endParaRPr lang="bg-BG" dirty="0"/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bg-BG" b="1" dirty="0" smtClean="0"/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bg-BG" u="sng" dirty="0" smtClean="0"/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 smtClean="0"/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sz="20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4" name="Group 5">
            <a:extLst>
              <a:ext uri="{FF2B5EF4-FFF2-40B4-BE49-F238E27FC236}">
                <a16:creationId xmlns:a16="http://schemas.microsoft.com/office/drawing/2014/main" id="{7B203EB0-4FB2-00E0-1EF8-D886155C1936}"/>
              </a:ext>
            </a:extLst>
          </p:cNvPr>
          <p:cNvGrpSpPr>
            <a:grpSpLocks/>
          </p:cNvGrpSpPr>
          <p:nvPr/>
        </p:nvGrpSpPr>
        <p:grpSpPr bwMode="auto">
          <a:xfrm>
            <a:off x="172363" y="207260"/>
            <a:ext cx="965061" cy="662535"/>
            <a:chOff x="2840" y="1704"/>
            <a:chExt cx="3969" cy="2835"/>
          </a:xfrm>
        </p:grpSpPr>
        <p:grpSp>
          <p:nvGrpSpPr>
            <p:cNvPr id="255" name="Group 6">
              <a:extLst>
                <a:ext uri="{FF2B5EF4-FFF2-40B4-BE49-F238E27FC236}">
                  <a16:creationId xmlns:a16="http://schemas.microsoft.com/office/drawing/2014/main" id="{6B8DCA4F-F9F9-1E1B-0B76-BDD94F5FA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29" y="1738"/>
              <a:ext cx="2543" cy="2766"/>
              <a:chOff x="1798" y="7722"/>
              <a:chExt cx="4437" cy="4827"/>
            </a:xfrm>
          </p:grpSpPr>
          <p:sp>
            <p:nvSpPr>
              <p:cNvPr id="257" name="Freeform 7">
                <a:extLst>
                  <a:ext uri="{FF2B5EF4-FFF2-40B4-BE49-F238E27FC236}">
                    <a16:creationId xmlns:a16="http://schemas.microsoft.com/office/drawing/2014/main" id="{55E232F9-0994-39EC-ED2C-B9D64888B5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" y="9902"/>
                <a:ext cx="3990" cy="1337"/>
              </a:xfrm>
              <a:custGeom>
                <a:avLst/>
                <a:gdLst>
                  <a:gd name="T0" fmla="*/ 923 w 3990"/>
                  <a:gd name="T1" fmla="*/ 72 h 1337"/>
                  <a:gd name="T2" fmla="*/ 854 w 3990"/>
                  <a:gd name="T3" fmla="*/ 229 h 1337"/>
                  <a:gd name="T4" fmla="*/ 806 w 3990"/>
                  <a:gd name="T5" fmla="*/ 390 h 1337"/>
                  <a:gd name="T6" fmla="*/ 782 w 3990"/>
                  <a:gd name="T7" fmla="*/ 564 h 1337"/>
                  <a:gd name="T8" fmla="*/ 782 w 3990"/>
                  <a:gd name="T9" fmla="*/ 749 h 1337"/>
                  <a:gd name="T10" fmla="*/ 810 w 3990"/>
                  <a:gd name="T11" fmla="*/ 930 h 1337"/>
                  <a:gd name="T12" fmla="*/ 862 w 3990"/>
                  <a:gd name="T13" fmla="*/ 1104 h 1337"/>
                  <a:gd name="T14" fmla="*/ 943 w 3990"/>
                  <a:gd name="T15" fmla="*/ 1261 h 1337"/>
                  <a:gd name="T16" fmla="*/ 121 w 3990"/>
                  <a:gd name="T17" fmla="*/ 1333 h 1337"/>
                  <a:gd name="T18" fmla="*/ 68 w 3990"/>
                  <a:gd name="T19" fmla="*/ 1168 h 1337"/>
                  <a:gd name="T20" fmla="*/ 32 w 3990"/>
                  <a:gd name="T21" fmla="*/ 1003 h 1337"/>
                  <a:gd name="T22" fmla="*/ 8 w 3990"/>
                  <a:gd name="T23" fmla="*/ 830 h 1337"/>
                  <a:gd name="T24" fmla="*/ 0 w 3990"/>
                  <a:gd name="T25" fmla="*/ 652 h 1337"/>
                  <a:gd name="T26" fmla="*/ 8 w 3990"/>
                  <a:gd name="T27" fmla="*/ 483 h 1337"/>
                  <a:gd name="T28" fmla="*/ 28 w 3990"/>
                  <a:gd name="T29" fmla="*/ 318 h 1337"/>
                  <a:gd name="T30" fmla="*/ 64 w 3990"/>
                  <a:gd name="T31" fmla="*/ 157 h 1337"/>
                  <a:gd name="T32" fmla="*/ 109 w 3990"/>
                  <a:gd name="T33" fmla="*/ 0 h 1337"/>
                  <a:gd name="T34" fmla="*/ 3873 w 3990"/>
                  <a:gd name="T35" fmla="*/ 1333 h 1337"/>
                  <a:gd name="T36" fmla="*/ 3921 w 3990"/>
                  <a:gd name="T37" fmla="*/ 1172 h 1337"/>
                  <a:gd name="T38" fmla="*/ 3961 w 3990"/>
                  <a:gd name="T39" fmla="*/ 1003 h 1337"/>
                  <a:gd name="T40" fmla="*/ 3982 w 3990"/>
                  <a:gd name="T41" fmla="*/ 830 h 1337"/>
                  <a:gd name="T42" fmla="*/ 3990 w 3990"/>
                  <a:gd name="T43" fmla="*/ 652 h 1337"/>
                  <a:gd name="T44" fmla="*/ 3982 w 3990"/>
                  <a:gd name="T45" fmla="*/ 483 h 1337"/>
                  <a:gd name="T46" fmla="*/ 3961 w 3990"/>
                  <a:gd name="T47" fmla="*/ 318 h 1337"/>
                  <a:gd name="T48" fmla="*/ 3929 w 3990"/>
                  <a:gd name="T49" fmla="*/ 157 h 1337"/>
                  <a:gd name="T50" fmla="*/ 3881 w 3990"/>
                  <a:gd name="T51" fmla="*/ 0 h 1337"/>
                  <a:gd name="T52" fmla="*/ 3063 w 3990"/>
                  <a:gd name="T53" fmla="*/ 72 h 1337"/>
                  <a:gd name="T54" fmla="*/ 3135 w 3990"/>
                  <a:gd name="T55" fmla="*/ 225 h 1337"/>
                  <a:gd name="T56" fmla="*/ 3184 w 3990"/>
                  <a:gd name="T57" fmla="*/ 390 h 1337"/>
                  <a:gd name="T58" fmla="*/ 3208 w 3990"/>
                  <a:gd name="T59" fmla="*/ 564 h 1337"/>
                  <a:gd name="T60" fmla="*/ 3208 w 3990"/>
                  <a:gd name="T61" fmla="*/ 745 h 1337"/>
                  <a:gd name="T62" fmla="*/ 3180 w 3990"/>
                  <a:gd name="T63" fmla="*/ 930 h 1337"/>
                  <a:gd name="T64" fmla="*/ 3127 w 3990"/>
                  <a:gd name="T65" fmla="*/ 1100 h 1337"/>
                  <a:gd name="T66" fmla="*/ 3047 w 3990"/>
                  <a:gd name="T67" fmla="*/ 1261 h 1337"/>
                  <a:gd name="T68" fmla="*/ 3873 w 3990"/>
                  <a:gd name="T69" fmla="*/ 1333 h 1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90" h="1337">
                    <a:moveTo>
                      <a:pt x="967" y="0"/>
                    </a:moveTo>
                    <a:lnTo>
                      <a:pt x="923" y="72"/>
                    </a:lnTo>
                    <a:lnTo>
                      <a:pt x="886" y="149"/>
                    </a:lnTo>
                    <a:lnTo>
                      <a:pt x="854" y="229"/>
                    </a:lnTo>
                    <a:lnTo>
                      <a:pt x="826" y="310"/>
                    </a:lnTo>
                    <a:lnTo>
                      <a:pt x="806" y="390"/>
                    </a:lnTo>
                    <a:lnTo>
                      <a:pt x="790" y="475"/>
                    </a:lnTo>
                    <a:lnTo>
                      <a:pt x="782" y="564"/>
                    </a:lnTo>
                    <a:lnTo>
                      <a:pt x="778" y="652"/>
                    </a:lnTo>
                    <a:lnTo>
                      <a:pt x="782" y="749"/>
                    </a:lnTo>
                    <a:lnTo>
                      <a:pt x="790" y="838"/>
                    </a:lnTo>
                    <a:lnTo>
                      <a:pt x="810" y="930"/>
                    </a:lnTo>
                    <a:lnTo>
                      <a:pt x="834" y="1019"/>
                    </a:lnTo>
                    <a:lnTo>
                      <a:pt x="862" y="1104"/>
                    </a:lnTo>
                    <a:lnTo>
                      <a:pt x="899" y="1184"/>
                    </a:lnTo>
                    <a:lnTo>
                      <a:pt x="943" y="1261"/>
                    </a:lnTo>
                    <a:lnTo>
                      <a:pt x="987" y="1337"/>
                    </a:lnTo>
                    <a:lnTo>
                      <a:pt x="121" y="1333"/>
                    </a:lnTo>
                    <a:lnTo>
                      <a:pt x="93" y="1253"/>
                    </a:lnTo>
                    <a:lnTo>
                      <a:pt x="68" y="1168"/>
                    </a:lnTo>
                    <a:lnTo>
                      <a:pt x="48" y="1087"/>
                    </a:lnTo>
                    <a:lnTo>
                      <a:pt x="32" y="1003"/>
                    </a:lnTo>
                    <a:lnTo>
                      <a:pt x="16" y="918"/>
                    </a:lnTo>
                    <a:lnTo>
                      <a:pt x="8" y="830"/>
                    </a:lnTo>
                    <a:lnTo>
                      <a:pt x="0" y="741"/>
                    </a:lnTo>
                    <a:lnTo>
                      <a:pt x="0" y="652"/>
                    </a:lnTo>
                    <a:lnTo>
                      <a:pt x="0" y="568"/>
                    </a:lnTo>
                    <a:lnTo>
                      <a:pt x="8" y="483"/>
                    </a:lnTo>
                    <a:lnTo>
                      <a:pt x="16" y="398"/>
                    </a:lnTo>
                    <a:lnTo>
                      <a:pt x="28" y="318"/>
                    </a:lnTo>
                    <a:lnTo>
                      <a:pt x="44" y="237"/>
                    </a:lnTo>
                    <a:lnTo>
                      <a:pt x="64" y="157"/>
                    </a:lnTo>
                    <a:lnTo>
                      <a:pt x="84" y="76"/>
                    </a:lnTo>
                    <a:lnTo>
                      <a:pt x="109" y="0"/>
                    </a:lnTo>
                    <a:lnTo>
                      <a:pt x="967" y="0"/>
                    </a:lnTo>
                    <a:close/>
                    <a:moveTo>
                      <a:pt x="3873" y="1333"/>
                    </a:moveTo>
                    <a:lnTo>
                      <a:pt x="3897" y="1253"/>
                    </a:lnTo>
                    <a:lnTo>
                      <a:pt x="3921" y="1172"/>
                    </a:lnTo>
                    <a:lnTo>
                      <a:pt x="3941" y="1087"/>
                    </a:lnTo>
                    <a:lnTo>
                      <a:pt x="3961" y="1003"/>
                    </a:lnTo>
                    <a:lnTo>
                      <a:pt x="3973" y="918"/>
                    </a:lnTo>
                    <a:lnTo>
                      <a:pt x="3982" y="830"/>
                    </a:lnTo>
                    <a:lnTo>
                      <a:pt x="3990" y="741"/>
                    </a:lnTo>
                    <a:lnTo>
                      <a:pt x="3990" y="652"/>
                    </a:lnTo>
                    <a:lnTo>
                      <a:pt x="3990" y="568"/>
                    </a:lnTo>
                    <a:lnTo>
                      <a:pt x="3982" y="483"/>
                    </a:lnTo>
                    <a:lnTo>
                      <a:pt x="3973" y="398"/>
                    </a:lnTo>
                    <a:lnTo>
                      <a:pt x="3961" y="318"/>
                    </a:lnTo>
                    <a:lnTo>
                      <a:pt x="3945" y="237"/>
                    </a:lnTo>
                    <a:lnTo>
                      <a:pt x="3929" y="157"/>
                    </a:lnTo>
                    <a:lnTo>
                      <a:pt x="3905" y="76"/>
                    </a:lnTo>
                    <a:lnTo>
                      <a:pt x="3881" y="0"/>
                    </a:lnTo>
                    <a:lnTo>
                      <a:pt x="3022" y="0"/>
                    </a:lnTo>
                    <a:lnTo>
                      <a:pt x="3063" y="72"/>
                    </a:lnTo>
                    <a:lnTo>
                      <a:pt x="3103" y="149"/>
                    </a:lnTo>
                    <a:lnTo>
                      <a:pt x="3135" y="225"/>
                    </a:lnTo>
                    <a:lnTo>
                      <a:pt x="3163" y="306"/>
                    </a:lnTo>
                    <a:lnTo>
                      <a:pt x="3184" y="390"/>
                    </a:lnTo>
                    <a:lnTo>
                      <a:pt x="3200" y="475"/>
                    </a:lnTo>
                    <a:lnTo>
                      <a:pt x="3208" y="564"/>
                    </a:lnTo>
                    <a:lnTo>
                      <a:pt x="3212" y="652"/>
                    </a:lnTo>
                    <a:lnTo>
                      <a:pt x="3208" y="745"/>
                    </a:lnTo>
                    <a:lnTo>
                      <a:pt x="3200" y="838"/>
                    </a:lnTo>
                    <a:lnTo>
                      <a:pt x="3180" y="930"/>
                    </a:lnTo>
                    <a:lnTo>
                      <a:pt x="3155" y="1015"/>
                    </a:lnTo>
                    <a:lnTo>
                      <a:pt x="3127" y="1100"/>
                    </a:lnTo>
                    <a:lnTo>
                      <a:pt x="3091" y="1180"/>
                    </a:lnTo>
                    <a:lnTo>
                      <a:pt x="3047" y="1261"/>
                    </a:lnTo>
                    <a:lnTo>
                      <a:pt x="2998" y="1333"/>
                    </a:lnTo>
                    <a:lnTo>
                      <a:pt x="3873" y="1333"/>
                    </a:lnTo>
                    <a:close/>
                  </a:path>
                </a:pathLst>
              </a:custGeom>
              <a:solidFill>
                <a:srgbClr val="00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8" name="Freeform 8">
                <a:extLst>
                  <a:ext uri="{FF2B5EF4-FFF2-40B4-BE49-F238E27FC236}">
                    <a16:creationId xmlns:a16="http://schemas.microsoft.com/office/drawing/2014/main" id="{1068695C-8B6B-E880-142F-7EB9E470B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11235"/>
                <a:ext cx="3748" cy="1314"/>
              </a:xfrm>
              <a:custGeom>
                <a:avLst/>
                <a:gdLst>
                  <a:gd name="T0" fmla="*/ 911 w 3748"/>
                  <a:gd name="T1" fmla="*/ 61 h 1314"/>
                  <a:gd name="T2" fmla="*/ 1007 w 3748"/>
                  <a:gd name="T3" fmla="*/ 169 h 1314"/>
                  <a:gd name="T4" fmla="*/ 1116 w 3748"/>
                  <a:gd name="T5" fmla="*/ 270 h 1314"/>
                  <a:gd name="T6" fmla="*/ 1233 w 3748"/>
                  <a:gd name="T7" fmla="*/ 355 h 1314"/>
                  <a:gd name="T8" fmla="*/ 1362 w 3748"/>
                  <a:gd name="T9" fmla="*/ 423 h 1314"/>
                  <a:gd name="T10" fmla="*/ 1499 w 3748"/>
                  <a:gd name="T11" fmla="*/ 480 h 1314"/>
                  <a:gd name="T12" fmla="*/ 1644 w 3748"/>
                  <a:gd name="T13" fmla="*/ 516 h 1314"/>
                  <a:gd name="T14" fmla="*/ 1797 w 3748"/>
                  <a:gd name="T15" fmla="*/ 536 h 1314"/>
                  <a:gd name="T16" fmla="*/ 1950 w 3748"/>
                  <a:gd name="T17" fmla="*/ 536 h 1314"/>
                  <a:gd name="T18" fmla="*/ 2103 w 3748"/>
                  <a:gd name="T19" fmla="*/ 516 h 1314"/>
                  <a:gd name="T20" fmla="*/ 2248 w 3748"/>
                  <a:gd name="T21" fmla="*/ 480 h 1314"/>
                  <a:gd name="T22" fmla="*/ 2386 w 3748"/>
                  <a:gd name="T23" fmla="*/ 423 h 1314"/>
                  <a:gd name="T24" fmla="*/ 2514 w 3748"/>
                  <a:gd name="T25" fmla="*/ 355 h 1314"/>
                  <a:gd name="T26" fmla="*/ 2631 w 3748"/>
                  <a:gd name="T27" fmla="*/ 270 h 1314"/>
                  <a:gd name="T28" fmla="*/ 2740 w 3748"/>
                  <a:gd name="T29" fmla="*/ 174 h 1314"/>
                  <a:gd name="T30" fmla="*/ 2837 w 3748"/>
                  <a:gd name="T31" fmla="*/ 61 h 1314"/>
                  <a:gd name="T32" fmla="*/ 3748 w 3748"/>
                  <a:gd name="T33" fmla="*/ 4 h 1314"/>
                  <a:gd name="T34" fmla="*/ 3691 w 3748"/>
                  <a:gd name="T35" fmla="*/ 145 h 1314"/>
                  <a:gd name="T36" fmla="*/ 3623 w 3748"/>
                  <a:gd name="T37" fmla="*/ 278 h 1314"/>
                  <a:gd name="T38" fmla="*/ 3542 w 3748"/>
                  <a:gd name="T39" fmla="*/ 407 h 1314"/>
                  <a:gd name="T40" fmla="*/ 3458 w 3748"/>
                  <a:gd name="T41" fmla="*/ 532 h 1314"/>
                  <a:gd name="T42" fmla="*/ 3361 w 3748"/>
                  <a:gd name="T43" fmla="*/ 645 h 1314"/>
                  <a:gd name="T44" fmla="*/ 3256 w 3748"/>
                  <a:gd name="T45" fmla="*/ 754 h 1314"/>
                  <a:gd name="T46" fmla="*/ 3147 w 3748"/>
                  <a:gd name="T47" fmla="*/ 854 h 1314"/>
                  <a:gd name="T48" fmla="*/ 3026 w 3748"/>
                  <a:gd name="T49" fmla="*/ 947 h 1314"/>
                  <a:gd name="T50" fmla="*/ 2901 w 3748"/>
                  <a:gd name="T51" fmla="*/ 1028 h 1314"/>
                  <a:gd name="T52" fmla="*/ 2768 w 3748"/>
                  <a:gd name="T53" fmla="*/ 1100 h 1314"/>
                  <a:gd name="T54" fmla="*/ 2631 w 3748"/>
                  <a:gd name="T55" fmla="*/ 1165 h 1314"/>
                  <a:gd name="T56" fmla="*/ 2490 w 3748"/>
                  <a:gd name="T57" fmla="*/ 1217 h 1314"/>
                  <a:gd name="T58" fmla="*/ 2341 w 3748"/>
                  <a:gd name="T59" fmla="*/ 1261 h 1314"/>
                  <a:gd name="T60" fmla="*/ 2188 w 3748"/>
                  <a:gd name="T61" fmla="*/ 1290 h 1314"/>
                  <a:gd name="T62" fmla="*/ 2035 w 3748"/>
                  <a:gd name="T63" fmla="*/ 1310 h 1314"/>
                  <a:gd name="T64" fmla="*/ 1874 w 3748"/>
                  <a:gd name="T65" fmla="*/ 1314 h 1314"/>
                  <a:gd name="T66" fmla="*/ 1712 w 3748"/>
                  <a:gd name="T67" fmla="*/ 1310 h 1314"/>
                  <a:gd name="T68" fmla="*/ 1559 w 3748"/>
                  <a:gd name="T69" fmla="*/ 1290 h 1314"/>
                  <a:gd name="T70" fmla="*/ 1406 w 3748"/>
                  <a:gd name="T71" fmla="*/ 1261 h 1314"/>
                  <a:gd name="T72" fmla="*/ 1257 w 3748"/>
                  <a:gd name="T73" fmla="*/ 1217 h 1314"/>
                  <a:gd name="T74" fmla="*/ 1116 w 3748"/>
                  <a:gd name="T75" fmla="*/ 1165 h 1314"/>
                  <a:gd name="T76" fmla="*/ 975 w 3748"/>
                  <a:gd name="T77" fmla="*/ 1100 h 1314"/>
                  <a:gd name="T78" fmla="*/ 846 w 3748"/>
                  <a:gd name="T79" fmla="*/ 1028 h 1314"/>
                  <a:gd name="T80" fmla="*/ 717 w 3748"/>
                  <a:gd name="T81" fmla="*/ 943 h 1314"/>
                  <a:gd name="T82" fmla="*/ 600 w 3748"/>
                  <a:gd name="T83" fmla="*/ 854 h 1314"/>
                  <a:gd name="T84" fmla="*/ 487 w 3748"/>
                  <a:gd name="T85" fmla="*/ 754 h 1314"/>
                  <a:gd name="T86" fmla="*/ 383 w 3748"/>
                  <a:gd name="T87" fmla="*/ 645 h 1314"/>
                  <a:gd name="T88" fmla="*/ 290 w 3748"/>
                  <a:gd name="T89" fmla="*/ 528 h 1314"/>
                  <a:gd name="T90" fmla="*/ 201 w 3748"/>
                  <a:gd name="T91" fmla="*/ 407 h 1314"/>
                  <a:gd name="T92" fmla="*/ 125 w 3748"/>
                  <a:gd name="T93" fmla="*/ 278 h 1314"/>
                  <a:gd name="T94" fmla="*/ 56 w 3748"/>
                  <a:gd name="T95" fmla="*/ 141 h 1314"/>
                  <a:gd name="T96" fmla="*/ 0 w 3748"/>
                  <a:gd name="T97" fmla="*/ 0 h 1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48" h="1314">
                    <a:moveTo>
                      <a:pt x="866" y="0"/>
                    </a:moveTo>
                    <a:lnTo>
                      <a:pt x="911" y="61"/>
                    </a:lnTo>
                    <a:lnTo>
                      <a:pt x="955" y="117"/>
                    </a:lnTo>
                    <a:lnTo>
                      <a:pt x="1007" y="169"/>
                    </a:lnTo>
                    <a:lnTo>
                      <a:pt x="1060" y="222"/>
                    </a:lnTo>
                    <a:lnTo>
                      <a:pt x="1116" y="270"/>
                    </a:lnTo>
                    <a:lnTo>
                      <a:pt x="1172" y="310"/>
                    </a:lnTo>
                    <a:lnTo>
                      <a:pt x="1233" y="355"/>
                    </a:lnTo>
                    <a:lnTo>
                      <a:pt x="1297" y="391"/>
                    </a:lnTo>
                    <a:lnTo>
                      <a:pt x="1362" y="423"/>
                    </a:lnTo>
                    <a:lnTo>
                      <a:pt x="1430" y="452"/>
                    </a:lnTo>
                    <a:lnTo>
                      <a:pt x="1499" y="480"/>
                    </a:lnTo>
                    <a:lnTo>
                      <a:pt x="1571" y="500"/>
                    </a:lnTo>
                    <a:lnTo>
                      <a:pt x="1644" y="516"/>
                    </a:lnTo>
                    <a:lnTo>
                      <a:pt x="1721" y="528"/>
                    </a:lnTo>
                    <a:lnTo>
                      <a:pt x="1797" y="536"/>
                    </a:lnTo>
                    <a:lnTo>
                      <a:pt x="1874" y="536"/>
                    </a:lnTo>
                    <a:lnTo>
                      <a:pt x="1950" y="536"/>
                    </a:lnTo>
                    <a:lnTo>
                      <a:pt x="2027" y="528"/>
                    </a:lnTo>
                    <a:lnTo>
                      <a:pt x="2103" y="516"/>
                    </a:lnTo>
                    <a:lnTo>
                      <a:pt x="2176" y="500"/>
                    </a:lnTo>
                    <a:lnTo>
                      <a:pt x="2248" y="480"/>
                    </a:lnTo>
                    <a:lnTo>
                      <a:pt x="2317" y="452"/>
                    </a:lnTo>
                    <a:lnTo>
                      <a:pt x="2386" y="423"/>
                    </a:lnTo>
                    <a:lnTo>
                      <a:pt x="2450" y="391"/>
                    </a:lnTo>
                    <a:lnTo>
                      <a:pt x="2514" y="355"/>
                    </a:lnTo>
                    <a:lnTo>
                      <a:pt x="2575" y="315"/>
                    </a:lnTo>
                    <a:lnTo>
                      <a:pt x="2631" y="270"/>
                    </a:lnTo>
                    <a:lnTo>
                      <a:pt x="2688" y="222"/>
                    </a:lnTo>
                    <a:lnTo>
                      <a:pt x="2740" y="174"/>
                    </a:lnTo>
                    <a:lnTo>
                      <a:pt x="2789" y="117"/>
                    </a:lnTo>
                    <a:lnTo>
                      <a:pt x="2837" y="61"/>
                    </a:lnTo>
                    <a:lnTo>
                      <a:pt x="2877" y="4"/>
                    </a:lnTo>
                    <a:lnTo>
                      <a:pt x="3748" y="4"/>
                    </a:lnTo>
                    <a:lnTo>
                      <a:pt x="3719" y="73"/>
                    </a:lnTo>
                    <a:lnTo>
                      <a:pt x="3691" y="145"/>
                    </a:lnTo>
                    <a:lnTo>
                      <a:pt x="3655" y="214"/>
                    </a:lnTo>
                    <a:lnTo>
                      <a:pt x="3623" y="278"/>
                    </a:lnTo>
                    <a:lnTo>
                      <a:pt x="3582" y="343"/>
                    </a:lnTo>
                    <a:lnTo>
                      <a:pt x="3542" y="407"/>
                    </a:lnTo>
                    <a:lnTo>
                      <a:pt x="3502" y="472"/>
                    </a:lnTo>
                    <a:lnTo>
                      <a:pt x="3458" y="532"/>
                    </a:lnTo>
                    <a:lnTo>
                      <a:pt x="3409" y="589"/>
                    </a:lnTo>
                    <a:lnTo>
                      <a:pt x="3361" y="645"/>
                    </a:lnTo>
                    <a:lnTo>
                      <a:pt x="3312" y="701"/>
                    </a:lnTo>
                    <a:lnTo>
                      <a:pt x="3256" y="754"/>
                    </a:lnTo>
                    <a:lnTo>
                      <a:pt x="3204" y="806"/>
                    </a:lnTo>
                    <a:lnTo>
                      <a:pt x="3147" y="854"/>
                    </a:lnTo>
                    <a:lnTo>
                      <a:pt x="3087" y="903"/>
                    </a:lnTo>
                    <a:lnTo>
                      <a:pt x="3026" y="947"/>
                    </a:lnTo>
                    <a:lnTo>
                      <a:pt x="2966" y="987"/>
                    </a:lnTo>
                    <a:lnTo>
                      <a:pt x="2901" y="1028"/>
                    </a:lnTo>
                    <a:lnTo>
                      <a:pt x="2837" y="1068"/>
                    </a:lnTo>
                    <a:lnTo>
                      <a:pt x="2768" y="1100"/>
                    </a:lnTo>
                    <a:lnTo>
                      <a:pt x="2704" y="1137"/>
                    </a:lnTo>
                    <a:lnTo>
                      <a:pt x="2631" y="1165"/>
                    </a:lnTo>
                    <a:lnTo>
                      <a:pt x="2563" y="1193"/>
                    </a:lnTo>
                    <a:lnTo>
                      <a:pt x="2490" y="1217"/>
                    </a:lnTo>
                    <a:lnTo>
                      <a:pt x="2418" y="1241"/>
                    </a:lnTo>
                    <a:lnTo>
                      <a:pt x="2341" y="1261"/>
                    </a:lnTo>
                    <a:lnTo>
                      <a:pt x="2265" y="1278"/>
                    </a:lnTo>
                    <a:lnTo>
                      <a:pt x="2188" y="1290"/>
                    </a:lnTo>
                    <a:lnTo>
                      <a:pt x="2111" y="1302"/>
                    </a:lnTo>
                    <a:lnTo>
                      <a:pt x="2035" y="1310"/>
                    </a:lnTo>
                    <a:lnTo>
                      <a:pt x="1954" y="1314"/>
                    </a:lnTo>
                    <a:lnTo>
                      <a:pt x="1874" y="1314"/>
                    </a:lnTo>
                    <a:lnTo>
                      <a:pt x="1793" y="1314"/>
                    </a:lnTo>
                    <a:lnTo>
                      <a:pt x="1712" y="1310"/>
                    </a:lnTo>
                    <a:lnTo>
                      <a:pt x="1636" y="1302"/>
                    </a:lnTo>
                    <a:lnTo>
                      <a:pt x="1559" y="1290"/>
                    </a:lnTo>
                    <a:lnTo>
                      <a:pt x="1483" y="1278"/>
                    </a:lnTo>
                    <a:lnTo>
                      <a:pt x="1406" y="1261"/>
                    </a:lnTo>
                    <a:lnTo>
                      <a:pt x="1330" y="1241"/>
                    </a:lnTo>
                    <a:lnTo>
                      <a:pt x="1257" y="1217"/>
                    </a:lnTo>
                    <a:lnTo>
                      <a:pt x="1185" y="1193"/>
                    </a:lnTo>
                    <a:lnTo>
                      <a:pt x="1116" y="1165"/>
                    </a:lnTo>
                    <a:lnTo>
                      <a:pt x="1044" y="1132"/>
                    </a:lnTo>
                    <a:lnTo>
                      <a:pt x="975" y="1100"/>
                    </a:lnTo>
                    <a:lnTo>
                      <a:pt x="911" y="1064"/>
                    </a:lnTo>
                    <a:lnTo>
                      <a:pt x="846" y="1028"/>
                    </a:lnTo>
                    <a:lnTo>
                      <a:pt x="782" y="987"/>
                    </a:lnTo>
                    <a:lnTo>
                      <a:pt x="717" y="943"/>
                    </a:lnTo>
                    <a:lnTo>
                      <a:pt x="657" y="899"/>
                    </a:lnTo>
                    <a:lnTo>
                      <a:pt x="600" y="854"/>
                    </a:lnTo>
                    <a:lnTo>
                      <a:pt x="544" y="802"/>
                    </a:lnTo>
                    <a:lnTo>
                      <a:pt x="487" y="754"/>
                    </a:lnTo>
                    <a:lnTo>
                      <a:pt x="435" y="701"/>
                    </a:lnTo>
                    <a:lnTo>
                      <a:pt x="383" y="645"/>
                    </a:lnTo>
                    <a:lnTo>
                      <a:pt x="334" y="589"/>
                    </a:lnTo>
                    <a:lnTo>
                      <a:pt x="290" y="528"/>
                    </a:lnTo>
                    <a:lnTo>
                      <a:pt x="246" y="468"/>
                    </a:lnTo>
                    <a:lnTo>
                      <a:pt x="201" y="407"/>
                    </a:lnTo>
                    <a:lnTo>
                      <a:pt x="161" y="343"/>
                    </a:lnTo>
                    <a:lnTo>
                      <a:pt x="125" y="278"/>
                    </a:lnTo>
                    <a:lnTo>
                      <a:pt x="88" y="210"/>
                    </a:lnTo>
                    <a:lnTo>
                      <a:pt x="56" y="141"/>
                    </a:lnTo>
                    <a:lnTo>
                      <a:pt x="28" y="73"/>
                    </a:lnTo>
                    <a:lnTo>
                      <a:pt x="0" y="0"/>
                    </a:lnTo>
                    <a:lnTo>
                      <a:pt x="866" y="0"/>
                    </a:lnTo>
                    <a:close/>
                  </a:path>
                </a:pathLst>
              </a:custGeom>
              <a:solidFill>
                <a:srgbClr val="E5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9" name="Freeform 9">
                <a:extLst>
                  <a:ext uri="{FF2B5EF4-FFF2-40B4-BE49-F238E27FC236}">
                    <a16:creationId xmlns:a16="http://schemas.microsoft.com/office/drawing/2014/main" id="{44119684-E700-E275-34C4-4631F1651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8560"/>
                <a:ext cx="3772" cy="1342"/>
              </a:xfrm>
              <a:custGeom>
                <a:avLst/>
                <a:gdLst>
                  <a:gd name="T0" fmla="*/ 2913 w 3772"/>
                  <a:gd name="T1" fmla="*/ 1342 h 1342"/>
                  <a:gd name="T2" fmla="*/ 2821 w 3772"/>
                  <a:gd name="T3" fmla="*/ 1221 h 1342"/>
                  <a:gd name="T4" fmla="*/ 2720 w 3772"/>
                  <a:gd name="T5" fmla="*/ 1108 h 1342"/>
                  <a:gd name="T6" fmla="*/ 2603 w 3772"/>
                  <a:gd name="T7" fmla="*/ 1011 h 1342"/>
                  <a:gd name="T8" fmla="*/ 2478 w 3772"/>
                  <a:gd name="T9" fmla="*/ 931 h 1342"/>
                  <a:gd name="T10" fmla="*/ 2341 w 3772"/>
                  <a:gd name="T11" fmla="*/ 866 h 1342"/>
                  <a:gd name="T12" fmla="*/ 2196 w 3772"/>
                  <a:gd name="T13" fmla="*/ 818 h 1342"/>
                  <a:gd name="T14" fmla="*/ 2043 w 3772"/>
                  <a:gd name="T15" fmla="*/ 785 h 1342"/>
                  <a:gd name="T16" fmla="*/ 1886 w 3772"/>
                  <a:gd name="T17" fmla="*/ 777 h 1342"/>
                  <a:gd name="T18" fmla="*/ 1729 w 3772"/>
                  <a:gd name="T19" fmla="*/ 785 h 1342"/>
                  <a:gd name="T20" fmla="*/ 1575 w 3772"/>
                  <a:gd name="T21" fmla="*/ 818 h 1342"/>
                  <a:gd name="T22" fmla="*/ 1426 w 3772"/>
                  <a:gd name="T23" fmla="*/ 866 h 1342"/>
                  <a:gd name="T24" fmla="*/ 1289 w 3772"/>
                  <a:gd name="T25" fmla="*/ 935 h 1342"/>
                  <a:gd name="T26" fmla="*/ 1164 w 3772"/>
                  <a:gd name="T27" fmla="*/ 1015 h 1342"/>
                  <a:gd name="T28" fmla="*/ 1047 w 3772"/>
                  <a:gd name="T29" fmla="*/ 1112 h 1342"/>
                  <a:gd name="T30" fmla="*/ 947 w 3772"/>
                  <a:gd name="T31" fmla="*/ 1221 h 1342"/>
                  <a:gd name="T32" fmla="*/ 858 w 3772"/>
                  <a:gd name="T33" fmla="*/ 1342 h 1342"/>
                  <a:gd name="T34" fmla="*/ 28 w 3772"/>
                  <a:gd name="T35" fmla="*/ 1269 h 1342"/>
                  <a:gd name="T36" fmla="*/ 88 w 3772"/>
                  <a:gd name="T37" fmla="*/ 1128 h 1342"/>
                  <a:gd name="T38" fmla="*/ 161 w 3772"/>
                  <a:gd name="T39" fmla="*/ 995 h 1342"/>
                  <a:gd name="T40" fmla="*/ 241 w 3772"/>
                  <a:gd name="T41" fmla="*/ 866 h 1342"/>
                  <a:gd name="T42" fmla="*/ 334 w 3772"/>
                  <a:gd name="T43" fmla="*/ 741 h 1342"/>
                  <a:gd name="T44" fmla="*/ 435 w 3772"/>
                  <a:gd name="T45" fmla="*/ 628 h 1342"/>
                  <a:gd name="T46" fmla="*/ 544 w 3772"/>
                  <a:gd name="T47" fmla="*/ 520 h 1342"/>
                  <a:gd name="T48" fmla="*/ 657 w 3772"/>
                  <a:gd name="T49" fmla="*/ 423 h 1342"/>
                  <a:gd name="T50" fmla="*/ 781 w 3772"/>
                  <a:gd name="T51" fmla="*/ 334 h 1342"/>
                  <a:gd name="T52" fmla="*/ 910 w 3772"/>
                  <a:gd name="T53" fmla="*/ 254 h 1342"/>
                  <a:gd name="T54" fmla="*/ 1047 w 3772"/>
                  <a:gd name="T55" fmla="*/ 185 h 1342"/>
                  <a:gd name="T56" fmla="*/ 1188 w 3772"/>
                  <a:gd name="T57" fmla="*/ 125 h 1342"/>
                  <a:gd name="T58" fmla="*/ 1338 w 3772"/>
                  <a:gd name="T59" fmla="*/ 76 h 1342"/>
                  <a:gd name="T60" fmla="*/ 1491 w 3772"/>
                  <a:gd name="T61" fmla="*/ 40 h 1342"/>
                  <a:gd name="T62" fmla="*/ 1644 w 3772"/>
                  <a:gd name="T63" fmla="*/ 12 h 1342"/>
                  <a:gd name="T64" fmla="*/ 1805 w 3772"/>
                  <a:gd name="T65" fmla="*/ 0 h 1342"/>
                  <a:gd name="T66" fmla="*/ 1966 w 3772"/>
                  <a:gd name="T67" fmla="*/ 0 h 1342"/>
                  <a:gd name="T68" fmla="*/ 2128 w 3772"/>
                  <a:gd name="T69" fmla="*/ 12 h 1342"/>
                  <a:gd name="T70" fmla="*/ 2285 w 3772"/>
                  <a:gd name="T71" fmla="*/ 40 h 1342"/>
                  <a:gd name="T72" fmla="*/ 2434 w 3772"/>
                  <a:gd name="T73" fmla="*/ 76 h 1342"/>
                  <a:gd name="T74" fmla="*/ 2583 w 3772"/>
                  <a:gd name="T75" fmla="*/ 125 h 1342"/>
                  <a:gd name="T76" fmla="*/ 2724 w 3772"/>
                  <a:gd name="T77" fmla="*/ 185 h 1342"/>
                  <a:gd name="T78" fmla="*/ 2861 w 3772"/>
                  <a:gd name="T79" fmla="*/ 254 h 1342"/>
                  <a:gd name="T80" fmla="*/ 2990 w 3772"/>
                  <a:gd name="T81" fmla="*/ 334 h 1342"/>
                  <a:gd name="T82" fmla="*/ 3115 w 3772"/>
                  <a:gd name="T83" fmla="*/ 423 h 1342"/>
                  <a:gd name="T84" fmla="*/ 3228 w 3772"/>
                  <a:gd name="T85" fmla="*/ 520 h 1342"/>
                  <a:gd name="T86" fmla="*/ 3337 w 3772"/>
                  <a:gd name="T87" fmla="*/ 628 h 1342"/>
                  <a:gd name="T88" fmla="*/ 3437 w 3772"/>
                  <a:gd name="T89" fmla="*/ 741 h 1342"/>
                  <a:gd name="T90" fmla="*/ 3530 w 3772"/>
                  <a:gd name="T91" fmla="*/ 866 h 1342"/>
                  <a:gd name="T92" fmla="*/ 3611 w 3772"/>
                  <a:gd name="T93" fmla="*/ 995 h 1342"/>
                  <a:gd name="T94" fmla="*/ 3683 w 3772"/>
                  <a:gd name="T95" fmla="*/ 1128 h 1342"/>
                  <a:gd name="T96" fmla="*/ 3744 w 3772"/>
                  <a:gd name="T97" fmla="*/ 1269 h 1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72" h="1342">
                    <a:moveTo>
                      <a:pt x="3772" y="1342"/>
                    </a:moveTo>
                    <a:lnTo>
                      <a:pt x="2913" y="1342"/>
                    </a:lnTo>
                    <a:lnTo>
                      <a:pt x="2869" y="1277"/>
                    </a:lnTo>
                    <a:lnTo>
                      <a:pt x="2821" y="1221"/>
                    </a:lnTo>
                    <a:lnTo>
                      <a:pt x="2772" y="1164"/>
                    </a:lnTo>
                    <a:lnTo>
                      <a:pt x="2720" y="1108"/>
                    </a:lnTo>
                    <a:lnTo>
                      <a:pt x="2664" y="1059"/>
                    </a:lnTo>
                    <a:lnTo>
                      <a:pt x="2603" y="1011"/>
                    </a:lnTo>
                    <a:lnTo>
                      <a:pt x="2543" y="971"/>
                    </a:lnTo>
                    <a:lnTo>
                      <a:pt x="2478" y="931"/>
                    </a:lnTo>
                    <a:lnTo>
                      <a:pt x="2410" y="898"/>
                    </a:lnTo>
                    <a:lnTo>
                      <a:pt x="2341" y="866"/>
                    </a:lnTo>
                    <a:lnTo>
                      <a:pt x="2269" y="838"/>
                    </a:lnTo>
                    <a:lnTo>
                      <a:pt x="2196" y="818"/>
                    </a:lnTo>
                    <a:lnTo>
                      <a:pt x="2119" y="802"/>
                    </a:lnTo>
                    <a:lnTo>
                      <a:pt x="2043" y="785"/>
                    </a:lnTo>
                    <a:lnTo>
                      <a:pt x="1966" y="777"/>
                    </a:lnTo>
                    <a:lnTo>
                      <a:pt x="1886" y="777"/>
                    </a:lnTo>
                    <a:lnTo>
                      <a:pt x="1805" y="777"/>
                    </a:lnTo>
                    <a:lnTo>
                      <a:pt x="1729" y="785"/>
                    </a:lnTo>
                    <a:lnTo>
                      <a:pt x="1648" y="802"/>
                    </a:lnTo>
                    <a:lnTo>
                      <a:pt x="1575" y="818"/>
                    </a:lnTo>
                    <a:lnTo>
                      <a:pt x="1499" y="838"/>
                    </a:lnTo>
                    <a:lnTo>
                      <a:pt x="1426" y="866"/>
                    </a:lnTo>
                    <a:lnTo>
                      <a:pt x="1358" y="898"/>
                    </a:lnTo>
                    <a:lnTo>
                      <a:pt x="1289" y="935"/>
                    </a:lnTo>
                    <a:lnTo>
                      <a:pt x="1225" y="971"/>
                    </a:lnTo>
                    <a:lnTo>
                      <a:pt x="1164" y="1015"/>
                    </a:lnTo>
                    <a:lnTo>
                      <a:pt x="1104" y="1059"/>
                    </a:lnTo>
                    <a:lnTo>
                      <a:pt x="1047" y="1112"/>
                    </a:lnTo>
                    <a:lnTo>
                      <a:pt x="995" y="1164"/>
                    </a:lnTo>
                    <a:lnTo>
                      <a:pt x="947" y="1221"/>
                    </a:lnTo>
                    <a:lnTo>
                      <a:pt x="898" y="1281"/>
                    </a:lnTo>
                    <a:lnTo>
                      <a:pt x="858" y="1342"/>
                    </a:lnTo>
                    <a:lnTo>
                      <a:pt x="0" y="1342"/>
                    </a:lnTo>
                    <a:lnTo>
                      <a:pt x="28" y="1269"/>
                    </a:lnTo>
                    <a:lnTo>
                      <a:pt x="56" y="1196"/>
                    </a:lnTo>
                    <a:lnTo>
                      <a:pt x="88" y="1128"/>
                    </a:lnTo>
                    <a:lnTo>
                      <a:pt x="125" y="1059"/>
                    </a:lnTo>
                    <a:lnTo>
                      <a:pt x="161" y="995"/>
                    </a:lnTo>
                    <a:lnTo>
                      <a:pt x="201" y="927"/>
                    </a:lnTo>
                    <a:lnTo>
                      <a:pt x="241" y="866"/>
                    </a:lnTo>
                    <a:lnTo>
                      <a:pt x="286" y="802"/>
                    </a:lnTo>
                    <a:lnTo>
                      <a:pt x="334" y="741"/>
                    </a:lnTo>
                    <a:lnTo>
                      <a:pt x="382" y="685"/>
                    </a:lnTo>
                    <a:lnTo>
                      <a:pt x="435" y="628"/>
                    </a:lnTo>
                    <a:lnTo>
                      <a:pt x="487" y="572"/>
                    </a:lnTo>
                    <a:lnTo>
                      <a:pt x="544" y="520"/>
                    </a:lnTo>
                    <a:lnTo>
                      <a:pt x="600" y="471"/>
                    </a:lnTo>
                    <a:lnTo>
                      <a:pt x="657" y="423"/>
                    </a:lnTo>
                    <a:lnTo>
                      <a:pt x="721" y="379"/>
                    </a:lnTo>
                    <a:lnTo>
                      <a:pt x="781" y="334"/>
                    </a:lnTo>
                    <a:lnTo>
                      <a:pt x="846" y="294"/>
                    </a:lnTo>
                    <a:lnTo>
                      <a:pt x="910" y="254"/>
                    </a:lnTo>
                    <a:lnTo>
                      <a:pt x="979" y="217"/>
                    </a:lnTo>
                    <a:lnTo>
                      <a:pt x="1047" y="185"/>
                    </a:lnTo>
                    <a:lnTo>
                      <a:pt x="1120" y="153"/>
                    </a:lnTo>
                    <a:lnTo>
                      <a:pt x="1188" y="125"/>
                    </a:lnTo>
                    <a:lnTo>
                      <a:pt x="1261" y="101"/>
                    </a:lnTo>
                    <a:lnTo>
                      <a:pt x="1338" y="76"/>
                    </a:lnTo>
                    <a:lnTo>
                      <a:pt x="1414" y="56"/>
                    </a:lnTo>
                    <a:lnTo>
                      <a:pt x="1491" y="40"/>
                    </a:lnTo>
                    <a:lnTo>
                      <a:pt x="1567" y="24"/>
                    </a:lnTo>
                    <a:lnTo>
                      <a:pt x="1644" y="12"/>
                    </a:lnTo>
                    <a:lnTo>
                      <a:pt x="1724" y="4"/>
                    </a:lnTo>
                    <a:lnTo>
                      <a:pt x="1805" y="0"/>
                    </a:lnTo>
                    <a:lnTo>
                      <a:pt x="1886" y="0"/>
                    </a:lnTo>
                    <a:lnTo>
                      <a:pt x="1966" y="0"/>
                    </a:lnTo>
                    <a:lnTo>
                      <a:pt x="2047" y="4"/>
                    </a:lnTo>
                    <a:lnTo>
                      <a:pt x="2128" y="12"/>
                    </a:lnTo>
                    <a:lnTo>
                      <a:pt x="2204" y="24"/>
                    </a:lnTo>
                    <a:lnTo>
                      <a:pt x="2285" y="40"/>
                    </a:lnTo>
                    <a:lnTo>
                      <a:pt x="2361" y="56"/>
                    </a:lnTo>
                    <a:lnTo>
                      <a:pt x="2434" y="76"/>
                    </a:lnTo>
                    <a:lnTo>
                      <a:pt x="2510" y="101"/>
                    </a:lnTo>
                    <a:lnTo>
                      <a:pt x="2583" y="125"/>
                    </a:lnTo>
                    <a:lnTo>
                      <a:pt x="2655" y="153"/>
                    </a:lnTo>
                    <a:lnTo>
                      <a:pt x="2724" y="185"/>
                    </a:lnTo>
                    <a:lnTo>
                      <a:pt x="2792" y="217"/>
                    </a:lnTo>
                    <a:lnTo>
                      <a:pt x="2861" y="254"/>
                    </a:lnTo>
                    <a:lnTo>
                      <a:pt x="2925" y="294"/>
                    </a:lnTo>
                    <a:lnTo>
                      <a:pt x="2990" y="334"/>
                    </a:lnTo>
                    <a:lnTo>
                      <a:pt x="3050" y="379"/>
                    </a:lnTo>
                    <a:lnTo>
                      <a:pt x="3115" y="423"/>
                    </a:lnTo>
                    <a:lnTo>
                      <a:pt x="3171" y="471"/>
                    </a:lnTo>
                    <a:lnTo>
                      <a:pt x="3228" y="520"/>
                    </a:lnTo>
                    <a:lnTo>
                      <a:pt x="3284" y="572"/>
                    </a:lnTo>
                    <a:lnTo>
                      <a:pt x="3337" y="628"/>
                    </a:lnTo>
                    <a:lnTo>
                      <a:pt x="3389" y="685"/>
                    </a:lnTo>
                    <a:lnTo>
                      <a:pt x="3437" y="741"/>
                    </a:lnTo>
                    <a:lnTo>
                      <a:pt x="3486" y="802"/>
                    </a:lnTo>
                    <a:lnTo>
                      <a:pt x="3530" y="866"/>
                    </a:lnTo>
                    <a:lnTo>
                      <a:pt x="3570" y="927"/>
                    </a:lnTo>
                    <a:lnTo>
                      <a:pt x="3611" y="995"/>
                    </a:lnTo>
                    <a:lnTo>
                      <a:pt x="3647" y="1059"/>
                    </a:lnTo>
                    <a:lnTo>
                      <a:pt x="3683" y="1128"/>
                    </a:lnTo>
                    <a:lnTo>
                      <a:pt x="3715" y="1196"/>
                    </a:lnTo>
                    <a:lnTo>
                      <a:pt x="3744" y="1269"/>
                    </a:lnTo>
                    <a:lnTo>
                      <a:pt x="3772" y="1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0" name="Freeform 10">
                <a:extLst>
                  <a:ext uri="{FF2B5EF4-FFF2-40B4-BE49-F238E27FC236}">
                    <a16:creationId xmlns:a16="http://schemas.microsoft.com/office/drawing/2014/main" id="{B78C5DC8-29AA-E36B-EBE2-7BF48F1F5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9881"/>
                <a:ext cx="875" cy="37"/>
              </a:xfrm>
              <a:custGeom>
                <a:avLst/>
                <a:gdLst>
                  <a:gd name="T0" fmla="*/ 0 w 875"/>
                  <a:gd name="T1" fmla="*/ 29 h 37"/>
                  <a:gd name="T2" fmla="*/ 16 w 875"/>
                  <a:gd name="T3" fmla="*/ 37 h 37"/>
                  <a:gd name="T4" fmla="*/ 875 w 875"/>
                  <a:gd name="T5" fmla="*/ 37 h 37"/>
                  <a:gd name="T6" fmla="*/ 875 w 875"/>
                  <a:gd name="T7" fmla="*/ 4 h 37"/>
                  <a:gd name="T8" fmla="*/ 16 w 875"/>
                  <a:gd name="T9" fmla="*/ 0 h 37"/>
                  <a:gd name="T10" fmla="*/ 28 w 875"/>
                  <a:gd name="T11" fmla="*/ 8 h 37"/>
                  <a:gd name="T12" fmla="*/ 0 w 875"/>
                  <a:gd name="T13" fmla="*/ 29 h 37"/>
                  <a:gd name="T14" fmla="*/ 4 w 875"/>
                  <a:gd name="T15" fmla="*/ 37 h 37"/>
                  <a:gd name="T16" fmla="*/ 16 w 875"/>
                  <a:gd name="T17" fmla="*/ 37 h 37"/>
                  <a:gd name="T18" fmla="*/ 0 w 875"/>
                  <a:gd name="T19" fmla="*/ 2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5" h="37">
                    <a:moveTo>
                      <a:pt x="0" y="29"/>
                    </a:moveTo>
                    <a:lnTo>
                      <a:pt x="16" y="37"/>
                    </a:lnTo>
                    <a:lnTo>
                      <a:pt x="875" y="37"/>
                    </a:lnTo>
                    <a:lnTo>
                      <a:pt x="875" y="4"/>
                    </a:lnTo>
                    <a:lnTo>
                      <a:pt x="16" y="0"/>
                    </a:lnTo>
                    <a:lnTo>
                      <a:pt x="28" y="8"/>
                    </a:lnTo>
                    <a:lnTo>
                      <a:pt x="0" y="29"/>
                    </a:lnTo>
                    <a:lnTo>
                      <a:pt x="4" y="37"/>
                    </a:lnTo>
                    <a:lnTo>
                      <a:pt x="16" y="3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1" name="Freeform 11">
                <a:extLst>
                  <a:ext uri="{FF2B5EF4-FFF2-40B4-BE49-F238E27FC236}">
                    <a16:creationId xmlns:a16="http://schemas.microsoft.com/office/drawing/2014/main" id="{79D9DBFF-38D5-EA88-4D88-788F3C2E0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9321"/>
                <a:ext cx="1039" cy="589"/>
              </a:xfrm>
              <a:custGeom>
                <a:avLst/>
                <a:gdLst>
                  <a:gd name="T0" fmla="*/ 0 w 1039"/>
                  <a:gd name="T1" fmla="*/ 33 h 589"/>
                  <a:gd name="T2" fmla="*/ 80 w 1039"/>
                  <a:gd name="T3" fmla="*/ 37 h 589"/>
                  <a:gd name="T4" fmla="*/ 157 w 1039"/>
                  <a:gd name="T5" fmla="*/ 45 h 589"/>
                  <a:gd name="T6" fmla="*/ 233 w 1039"/>
                  <a:gd name="T7" fmla="*/ 57 h 589"/>
                  <a:gd name="T8" fmla="*/ 306 w 1039"/>
                  <a:gd name="T9" fmla="*/ 73 h 589"/>
                  <a:gd name="T10" fmla="*/ 379 w 1039"/>
                  <a:gd name="T11" fmla="*/ 93 h 589"/>
                  <a:gd name="T12" fmla="*/ 451 w 1039"/>
                  <a:gd name="T13" fmla="*/ 121 h 589"/>
                  <a:gd name="T14" fmla="*/ 520 w 1039"/>
                  <a:gd name="T15" fmla="*/ 149 h 589"/>
                  <a:gd name="T16" fmla="*/ 584 w 1039"/>
                  <a:gd name="T17" fmla="*/ 186 h 589"/>
                  <a:gd name="T18" fmla="*/ 649 w 1039"/>
                  <a:gd name="T19" fmla="*/ 222 h 589"/>
                  <a:gd name="T20" fmla="*/ 709 w 1039"/>
                  <a:gd name="T21" fmla="*/ 266 h 589"/>
                  <a:gd name="T22" fmla="*/ 765 w 1039"/>
                  <a:gd name="T23" fmla="*/ 311 h 589"/>
                  <a:gd name="T24" fmla="*/ 822 w 1039"/>
                  <a:gd name="T25" fmla="*/ 359 h 589"/>
                  <a:gd name="T26" fmla="*/ 874 w 1039"/>
                  <a:gd name="T27" fmla="*/ 411 h 589"/>
                  <a:gd name="T28" fmla="*/ 923 w 1039"/>
                  <a:gd name="T29" fmla="*/ 468 h 589"/>
                  <a:gd name="T30" fmla="*/ 971 w 1039"/>
                  <a:gd name="T31" fmla="*/ 528 h 589"/>
                  <a:gd name="T32" fmla="*/ 1011 w 1039"/>
                  <a:gd name="T33" fmla="*/ 589 h 589"/>
                  <a:gd name="T34" fmla="*/ 1039 w 1039"/>
                  <a:gd name="T35" fmla="*/ 568 h 589"/>
                  <a:gd name="T36" fmla="*/ 995 w 1039"/>
                  <a:gd name="T37" fmla="*/ 508 h 589"/>
                  <a:gd name="T38" fmla="*/ 951 w 1039"/>
                  <a:gd name="T39" fmla="*/ 448 h 589"/>
                  <a:gd name="T40" fmla="*/ 898 w 1039"/>
                  <a:gd name="T41" fmla="*/ 391 h 589"/>
                  <a:gd name="T42" fmla="*/ 846 w 1039"/>
                  <a:gd name="T43" fmla="*/ 335 h 589"/>
                  <a:gd name="T44" fmla="*/ 790 w 1039"/>
                  <a:gd name="T45" fmla="*/ 286 h 589"/>
                  <a:gd name="T46" fmla="*/ 729 w 1039"/>
                  <a:gd name="T47" fmla="*/ 238 h 589"/>
                  <a:gd name="T48" fmla="*/ 665 w 1039"/>
                  <a:gd name="T49" fmla="*/ 194 h 589"/>
                  <a:gd name="T50" fmla="*/ 600 w 1039"/>
                  <a:gd name="T51" fmla="*/ 157 h 589"/>
                  <a:gd name="T52" fmla="*/ 532 w 1039"/>
                  <a:gd name="T53" fmla="*/ 121 h 589"/>
                  <a:gd name="T54" fmla="*/ 463 w 1039"/>
                  <a:gd name="T55" fmla="*/ 89 h 589"/>
                  <a:gd name="T56" fmla="*/ 391 w 1039"/>
                  <a:gd name="T57" fmla="*/ 61 h 589"/>
                  <a:gd name="T58" fmla="*/ 314 w 1039"/>
                  <a:gd name="T59" fmla="*/ 41 h 589"/>
                  <a:gd name="T60" fmla="*/ 237 w 1039"/>
                  <a:gd name="T61" fmla="*/ 20 h 589"/>
                  <a:gd name="T62" fmla="*/ 161 w 1039"/>
                  <a:gd name="T63" fmla="*/ 8 h 589"/>
                  <a:gd name="T64" fmla="*/ 80 w 1039"/>
                  <a:gd name="T65" fmla="*/ 0 h 589"/>
                  <a:gd name="T66" fmla="*/ 0 w 1039"/>
                  <a:gd name="T67" fmla="*/ 0 h 589"/>
                  <a:gd name="T68" fmla="*/ 0 w 1039"/>
                  <a:gd name="T69" fmla="*/ 33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39" h="589">
                    <a:moveTo>
                      <a:pt x="0" y="33"/>
                    </a:moveTo>
                    <a:lnTo>
                      <a:pt x="80" y="37"/>
                    </a:lnTo>
                    <a:lnTo>
                      <a:pt x="157" y="45"/>
                    </a:lnTo>
                    <a:lnTo>
                      <a:pt x="233" y="57"/>
                    </a:lnTo>
                    <a:lnTo>
                      <a:pt x="306" y="73"/>
                    </a:lnTo>
                    <a:lnTo>
                      <a:pt x="379" y="93"/>
                    </a:lnTo>
                    <a:lnTo>
                      <a:pt x="451" y="121"/>
                    </a:lnTo>
                    <a:lnTo>
                      <a:pt x="520" y="149"/>
                    </a:lnTo>
                    <a:lnTo>
                      <a:pt x="584" y="186"/>
                    </a:lnTo>
                    <a:lnTo>
                      <a:pt x="649" y="222"/>
                    </a:lnTo>
                    <a:lnTo>
                      <a:pt x="709" y="266"/>
                    </a:lnTo>
                    <a:lnTo>
                      <a:pt x="765" y="311"/>
                    </a:lnTo>
                    <a:lnTo>
                      <a:pt x="822" y="359"/>
                    </a:lnTo>
                    <a:lnTo>
                      <a:pt x="874" y="411"/>
                    </a:lnTo>
                    <a:lnTo>
                      <a:pt x="923" y="468"/>
                    </a:lnTo>
                    <a:lnTo>
                      <a:pt x="971" y="528"/>
                    </a:lnTo>
                    <a:lnTo>
                      <a:pt x="1011" y="589"/>
                    </a:lnTo>
                    <a:lnTo>
                      <a:pt x="1039" y="568"/>
                    </a:lnTo>
                    <a:lnTo>
                      <a:pt x="995" y="508"/>
                    </a:lnTo>
                    <a:lnTo>
                      <a:pt x="951" y="448"/>
                    </a:lnTo>
                    <a:lnTo>
                      <a:pt x="898" y="391"/>
                    </a:lnTo>
                    <a:lnTo>
                      <a:pt x="846" y="335"/>
                    </a:lnTo>
                    <a:lnTo>
                      <a:pt x="790" y="286"/>
                    </a:lnTo>
                    <a:lnTo>
                      <a:pt x="729" y="238"/>
                    </a:lnTo>
                    <a:lnTo>
                      <a:pt x="665" y="194"/>
                    </a:lnTo>
                    <a:lnTo>
                      <a:pt x="600" y="157"/>
                    </a:lnTo>
                    <a:lnTo>
                      <a:pt x="532" y="121"/>
                    </a:lnTo>
                    <a:lnTo>
                      <a:pt x="463" y="89"/>
                    </a:lnTo>
                    <a:lnTo>
                      <a:pt x="391" y="61"/>
                    </a:lnTo>
                    <a:lnTo>
                      <a:pt x="314" y="41"/>
                    </a:lnTo>
                    <a:lnTo>
                      <a:pt x="237" y="20"/>
                    </a:lnTo>
                    <a:lnTo>
                      <a:pt x="161" y="8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2" name="Freeform 12">
                <a:extLst>
                  <a:ext uri="{FF2B5EF4-FFF2-40B4-BE49-F238E27FC236}">
                    <a16:creationId xmlns:a16="http://schemas.microsoft.com/office/drawing/2014/main" id="{675ACE13-A77B-8C9A-620D-7309BBDE7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9321"/>
                <a:ext cx="1044" cy="597"/>
              </a:xfrm>
              <a:custGeom>
                <a:avLst/>
                <a:gdLst>
                  <a:gd name="T0" fmla="*/ 16 w 1044"/>
                  <a:gd name="T1" fmla="*/ 597 h 597"/>
                  <a:gd name="T2" fmla="*/ 28 w 1044"/>
                  <a:gd name="T3" fmla="*/ 593 h 597"/>
                  <a:gd name="T4" fmla="*/ 72 w 1044"/>
                  <a:gd name="T5" fmla="*/ 528 h 597"/>
                  <a:gd name="T6" fmla="*/ 117 w 1044"/>
                  <a:gd name="T7" fmla="*/ 472 h 597"/>
                  <a:gd name="T8" fmla="*/ 165 w 1044"/>
                  <a:gd name="T9" fmla="*/ 415 h 597"/>
                  <a:gd name="T10" fmla="*/ 218 w 1044"/>
                  <a:gd name="T11" fmla="*/ 363 h 597"/>
                  <a:gd name="T12" fmla="*/ 274 w 1044"/>
                  <a:gd name="T13" fmla="*/ 315 h 597"/>
                  <a:gd name="T14" fmla="*/ 334 w 1044"/>
                  <a:gd name="T15" fmla="*/ 266 h 597"/>
                  <a:gd name="T16" fmla="*/ 395 w 1044"/>
                  <a:gd name="T17" fmla="*/ 226 h 597"/>
                  <a:gd name="T18" fmla="*/ 459 w 1044"/>
                  <a:gd name="T19" fmla="*/ 186 h 597"/>
                  <a:gd name="T20" fmla="*/ 524 w 1044"/>
                  <a:gd name="T21" fmla="*/ 153 h 597"/>
                  <a:gd name="T22" fmla="*/ 592 w 1044"/>
                  <a:gd name="T23" fmla="*/ 121 h 597"/>
                  <a:gd name="T24" fmla="*/ 665 w 1044"/>
                  <a:gd name="T25" fmla="*/ 93 h 597"/>
                  <a:gd name="T26" fmla="*/ 737 w 1044"/>
                  <a:gd name="T27" fmla="*/ 73 h 597"/>
                  <a:gd name="T28" fmla="*/ 810 w 1044"/>
                  <a:gd name="T29" fmla="*/ 57 h 597"/>
                  <a:gd name="T30" fmla="*/ 887 w 1044"/>
                  <a:gd name="T31" fmla="*/ 45 h 597"/>
                  <a:gd name="T32" fmla="*/ 963 w 1044"/>
                  <a:gd name="T33" fmla="*/ 37 h 597"/>
                  <a:gd name="T34" fmla="*/ 1044 w 1044"/>
                  <a:gd name="T35" fmla="*/ 33 h 597"/>
                  <a:gd name="T36" fmla="*/ 1044 w 1044"/>
                  <a:gd name="T37" fmla="*/ 0 h 597"/>
                  <a:gd name="T38" fmla="*/ 963 w 1044"/>
                  <a:gd name="T39" fmla="*/ 0 h 597"/>
                  <a:gd name="T40" fmla="*/ 882 w 1044"/>
                  <a:gd name="T41" fmla="*/ 8 h 597"/>
                  <a:gd name="T42" fmla="*/ 806 w 1044"/>
                  <a:gd name="T43" fmla="*/ 20 h 597"/>
                  <a:gd name="T44" fmla="*/ 725 w 1044"/>
                  <a:gd name="T45" fmla="*/ 41 h 597"/>
                  <a:gd name="T46" fmla="*/ 653 w 1044"/>
                  <a:gd name="T47" fmla="*/ 61 h 597"/>
                  <a:gd name="T48" fmla="*/ 580 w 1044"/>
                  <a:gd name="T49" fmla="*/ 89 h 597"/>
                  <a:gd name="T50" fmla="*/ 508 w 1044"/>
                  <a:gd name="T51" fmla="*/ 121 h 597"/>
                  <a:gd name="T52" fmla="*/ 439 w 1044"/>
                  <a:gd name="T53" fmla="*/ 157 h 597"/>
                  <a:gd name="T54" fmla="*/ 375 w 1044"/>
                  <a:gd name="T55" fmla="*/ 198 h 597"/>
                  <a:gd name="T56" fmla="*/ 314 w 1044"/>
                  <a:gd name="T57" fmla="*/ 242 h 597"/>
                  <a:gd name="T58" fmla="*/ 254 w 1044"/>
                  <a:gd name="T59" fmla="*/ 286 h 597"/>
                  <a:gd name="T60" fmla="*/ 197 w 1044"/>
                  <a:gd name="T61" fmla="*/ 339 h 597"/>
                  <a:gd name="T62" fmla="*/ 141 w 1044"/>
                  <a:gd name="T63" fmla="*/ 391 h 597"/>
                  <a:gd name="T64" fmla="*/ 93 w 1044"/>
                  <a:gd name="T65" fmla="*/ 448 h 597"/>
                  <a:gd name="T66" fmla="*/ 44 w 1044"/>
                  <a:gd name="T67" fmla="*/ 508 h 597"/>
                  <a:gd name="T68" fmla="*/ 0 w 1044"/>
                  <a:gd name="T69" fmla="*/ 572 h 597"/>
                  <a:gd name="T70" fmla="*/ 16 w 1044"/>
                  <a:gd name="T71" fmla="*/ 564 h 597"/>
                  <a:gd name="T72" fmla="*/ 16 w 1044"/>
                  <a:gd name="T73" fmla="*/ 597 h 597"/>
                  <a:gd name="T74" fmla="*/ 24 w 1044"/>
                  <a:gd name="T75" fmla="*/ 597 h 597"/>
                  <a:gd name="T76" fmla="*/ 28 w 1044"/>
                  <a:gd name="T77" fmla="*/ 593 h 597"/>
                  <a:gd name="T78" fmla="*/ 16 w 1044"/>
                  <a:gd name="T79" fmla="*/ 597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4" h="597">
                    <a:moveTo>
                      <a:pt x="16" y="597"/>
                    </a:moveTo>
                    <a:lnTo>
                      <a:pt x="28" y="593"/>
                    </a:lnTo>
                    <a:lnTo>
                      <a:pt x="72" y="528"/>
                    </a:lnTo>
                    <a:lnTo>
                      <a:pt x="117" y="472"/>
                    </a:lnTo>
                    <a:lnTo>
                      <a:pt x="165" y="415"/>
                    </a:lnTo>
                    <a:lnTo>
                      <a:pt x="218" y="363"/>
                    </a:lnTo>
                    <a:lnTo>
                      <a:pt x="274" y="315"/>
                    </a:lnTo>
                    <a:lnTo>
                      <a:pt x="334" y="266"/>
                    </a:lnTo>
                    <a:lnTo>
                      <a:pt x="395" y="226"/>
                    </a:lnTo>
                    <a:lnTo>
                      <a:pt x="459" y="186"/>
                    </a:lnTo>
                    <a:lnTo>
                      <a:pt x="524" y="153"/>
                    </a:lnTo>
                    <a:lnTo>
                      <a:pt x="592" y="121"/>
                    </a:lnTo>
                    <a:lnTo>
                      <a:pt x="665" y="93"/>
                    </a:lnTo>
                    <a:lnTo>
                      <a:pt x="737" y="73"/>
                    </a:lnTo>
                    <a:lnTo>
                      <a:pt x="810" y="57"/>
                    </a:lnTo>
                    <a:lnTo>
                      <a:pt x="887" y="45"/>
                    </a:lnTo>
                    <a:lnTo>
                      <a:pt x="963" y="37"/>
                    </a:lnTo>
                    <a:lnTo>
                      <a:pt x="1044" y="33"/>
                    </a:lnTo>
                    <a:lnTo>
                      <a:pt x="1044" y="0"/>
                    </a:lnTo>
                    <a:lnTo>
                      <a:pt x="963" y="0"/>
                    </a:lnTo>
                    <a:lnTo>
                      <a:pt x="882" y="8"/>
                    </a:lnTo>
                    <a:lnTo>
                      <a:pt x="806" y="20"/>
                    </a:lnTo>
                    <a:lnTo>
                      <a:pt x="725" y="41"/>
                    </a:lnTo>
                    <a:lnTo>
                      <a:pt x="653" y="61"/>
                    </a:lnTo>
                    <a:lnTo>
                      <a:pt x="580" y="89"/>
                    </a:lnTo>
                    <a:lnTo>
                      <a:pt x="508" y="121"/>
                    </a:lnTo>
                    <a:lnTo>
                      <a:pt x="439" y="157"/>
                    </a:lnTo>
                    <a:lnTo>
                      <a:pt x="375" y="198"/>
                    </a:lnTo>
                    <a:lnTo>
                      <a:pt x="314" y="242"/>
                    </a:lnTo>
                    <a:lnTo>
                      <a:pt x="254" y="286"/>
                    </a:lnTo>
                    <a:lnTo>
                      <a:pt x="197" y="339"/>
                    </a:lnTo>
                    <a:lnTo>
                      <a:pt x="141" y="391"/>
                    </a:lnTo>
                    <a:lnTo>
                      <a:pt x="93" y="448"/>
                    </a:lnTo>
                    <a:lnTo>
                      <a:pt x="44" y="508"/>
                    </a:lnTo>
                    <a:lnTo>
                      <a:pt x="0" y="572"/>
                    </a:lnTo>
                    <a:lnTo>
                      <a:pt x="16" y="564"/>
                    </a:lnTo>
                    <a:lnTo>
                      <a:pt x="16" y="597"/>
                    </a:lnTo>
                    <a:lnTo>
                      <a:pt x="24" y="597"/>
                    </a:lnTo>
                    <a:lnTo>
                      <a:pt x="28" y="593"/>
                    </a:lnTo>
                    <a:lnTo>
                      <a:pt x="16" y="597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3" name="Freeform 13">
                <a:extLst>
                  <a:ext uri="{FF2B5EF4-FFF2-40B4-BE49-F238E27FC236}">
                    <a16:creationId xmlns:a16="http://schemas.microsoft.com/office/drawing/2014/main" id="{0F27D250-55D5-84CD-083B-EBB5F0947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1" y="9885"/>
                <a:ext cx="883" cy="33"/>
              </a:xfrm>
              <a:custGeom>
                <a:avLst/>
                <a:gdLst>
                  <a:gd name="T0" fmla="*/ 9 w 883"/>
                  <a:gd name="T1" fmla="*/ 13 h 33"/>
                  <a:gd name="T2" fmla="*/ 25 w 883"/>
                  <a:gd name="T3" fmla="*/ 33 h 33"/>
                  <a:gd name="T4" fmla="*/ 883 w 883"/>
                  <a:gd name="T5" fmla="*/ 33 h 33"/>
                  <a:gd name="T6" fmla="*/ 883 w 883"/>
                  <a:gd name="T7" fmla="*/ 0 h 33"/>
                  <a:gd name="T8" fmla="*/ 25 w 883"/>
                  <a:gd name="T9" fmla="*/ 0 h 33"/>
                  <a:gd name="T10" fmla="*/ 41 w 883"/>
                  <a:gd name="T11" fmla="*/ 21 h 33"/>
                  <a:gd name="T12" fmla="*/ 9 w 883"/>
                  <a:gd name="T13" fmla="*/ 13 h 33"/>
                  <a:gd name="T14" fmla="*/ 0 w 883"/>
                  <a:gd name="T15" fmla="*/ 33 h 33"/>
                  <a:gd name="T16" fmla="*/ 25 w 883"/>
                  <a:gd name="T17" fmla="*/ 33 h 33"/>
                  <a:gd name="T18" fmla="*/ 9 w 883"/>
                  <a:gd name="T19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3" h="33">
                    <a:moveTo>
                      <a:pt x="9" y="13"/>
                    </a:moveTo>
                    <a:lnTo>
                      <a:pt x="25" y="33"/>
                    </a:lnTo>
                    <a:lnTo>
                      <a:pt x="883" y="33"/>
                    </a:lnTo>
                    <a:lnTo>
                      <a:pt x="883" y="0"/>
                    </a:lnTo>
                    <a:lnTo>
                      <a:pt x="25" y="0"/>
                    </a:lnTo>
                    <a:lnTo>
                      <a:pt x="41" y="21"/>
                    </a:lnTo>
                    <a:lnTo>
                      <a:pt x="9" y="13"/>
                    </a:lnTo>
                    <a:lnTo>
                      <a:pt x="0" y="33"/>
                    </a:lnTo>
                    <a:lnTo>
                      <a:pt x="25" y="3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2" name="Freeform 14">
                <a:extLst>
                  <a:ext uri="{FF2B5EF4-FFF2-40B4-BE49-F238E27FC236}">
                    <a16:creationId xmlns:a16="http://schemas.microsoft.com/office/drawing/2014/main" id="{CC3350ED-560E-F8B0-A555-E6F422DF9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0" y="8544"/>
                <a:ext cx="1902" cy="1362"/>
              </a:xfrm>
              <a:custGeom>
                <a:avLst/>
                <a:gdLst>
                  <a:gd name="T0" fmla="*/ 1821 w 1902"/>
                  <a:gd name="T1" fmla="*/ 0 h 1362"/>
                  <a:gd name="T2" fmla="*/ 1660 w 1902"/>
                  <a:gd name="T3" fmla="*/ 12 h 1362"/>
                  <a:gd name="T4" fmla="*/ 1503 w 1902"/>
                  <a:gd name="T5" fmla="*/ 40 h 1362"/>
                  <a:gd name="T6" fmla="*/ 1350 w 1902"/>
                  <a:gd name="T7" fmla="*/ 76 h 1362"/>
                  <a:gd name="T8" fmla="*/ 1200 w 1902"/>
                  <a:gd name="T9" fmla="*/ 125 h 1362"/>
                  <a:gd name="T10" fmla="*/ 1055 w 1902"/>
                  <a:gd name="T11" fmla="*/ 185 h 1362"/>
                  <a:gd name="T12" fmla="*/ 918 w 1902"/>
                  <a:gd name="T13" fmla="*/ 254 h 1362"/>
                  <a:gd name="T14" fmla="*/ 789 w 1902"/>
                  <a:gd name="T15" fmla="*/ 334 h 1362"/>
                  <a:gd name="T16" fmla="*/ 664 w 1902"/>
                  <a:gd name="T17" fmla="*/ 427 h 1362"/>
                  <a:gd name="T18" fmla="*/ 548 w 1902"/>
                  <a:gd name="T19" fmla="*/ 523 h 1362"/>
                  <a:gd name="T20" fmla="*/ 439 w 1902"/>
                  <a:gd name="T21" fmla="*/ 632 h 1362"/>
                  <a:gd name="T22" fmla="*/ 338 w 1902"/>
                  <a:gd name="T23" fmla="*/ 749 h 1362"/>
                  <a:gd name="T24" fmla="*/ 245 w 1902"/>
                  <a:gd name="T25" fmla="*/ 870 h 1362"/>
                  <a:gd name="T26" fmla="*/ 161 w 1902"/>
                  <a:gd name="T27" fmla="*/ 999 h 1362"/>
                  <a:gd name="T28" fmla="*/ 88 w 1902"/>
                  <a:gd name="T29" fmla="*/ 1136 h 1362"/>
                  <a:gd name="T30" fmla="*/ 28 w 1902"/>
                  <a:gd name="T31" fmla="*/ 1277 h 1362"/>
                  <a:gd name="T32" fmla="*/ 32 w 1902"/>
                  <a:gd name="T33" fmla="*/ 1362 h 1362"/>
                  <a:gd name="T34" fmla="*/ 88 w 1902"/>
                  <a:gd name="T35" fmla="*/ 1221 h 1362"/>
                  <a:gd name="T36" fmla="*/ 157 w 1902"/>
                  <a:gd name="T37" fmla="*/ 1084 h 1362"/>
                  <a:gd name="T38" fmla="*/ 229 w 1902"/>
                  <a:gd name="T39" fmla="*/ 955 h 1362"/>
                  <a:gd name="T40" fmla="*/ 318 w 1902"/>
                  <a:gd name="T41" fmla="*/ 830 h 1362"/>
                  <a:gd name="T42" fmla="*/ 411 w 1902"/>
                  <a:gd name="T43" fmla="*/ 713 h 1362"/>
                  <a:gd name="T44" fmla="*/ 515 w 1902"/>
                  <a:gd name="T45" fmla="*/ 600 h 1362"/>
                  <a:gd name="T46" fmla="*/ 628 w 1902"/>
                  <a:gd name="T47" fmla="*/ 499 h 1362"/>
                  <a:gd name="T48" fmla="*/ 745 w 1902"/>
                  <a:gd name="T49" fmla="*/ 407 h 1362"/>
                  <a:gd name="T50" fmla="*/ 870 w 1902"/>
                  <a:gd name="T51" fmla="*/ 322 h 1362"/>
                  <a:gd name="T52" fmla="*/ 1003 w 1902"/>
                  <a:gd name="T53" fmla="*/ 249 h 1362"/>
                  <a:gd name="T54" fmla="*/ 1140 w 1902"/>
                  <a:gd name="T55" fmla="*/ 185 h 1362"/>
                  <a:gd name="T56" fmla="*/ 1285 w 1902"/>
                  <a:gd name="T57" fmla="*/ 133 h 1362"/>
                  <a:gd name="T58" fmla="*/ 1434 w 1902"/>
                  <a:gd name="T59" fmla="*/ 88 h 1362"/>
                  <a:gd name="T60" fmla="*/ 1583 w 1902"/>
                  <a:gd name="T61" fmla="*/ 56 h 1362"/>
                  <a:gd name="T62" fmla="*/ 1740 w 1902"/>
                  <a:gd name="T63" fmla="*/ 40 h 1362"/>
                  <a:gd name="T64" fmla="*/ 1902 w 1902"/>
                  <a:gd name="T65" fmla="*/ 32 h 1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2" h="1362">
                    <a:moveTo>
                      <a:pt x="1902" y="0"/>
                    </a:moveTo>
                    <a:lnTo>
                      <a:pt x="1821" y="0"/>
                    </a:lnTo>
                    <a:lnTo>
                      <a:pt x="1740" y="4"/>
                    </a:lnTo>
                    <a:lnTo>
                      <a:pt x="1660" y="12"/>
                    </a:lnTo>
                    <a:lnTo>
                      <a:pt x="1579" y="24"/>
                    </a:lnTo>
                    <a:lnTo>
                      <a:pt x="1503" y="40"/>
                    </a:lnTo>
                    <a:lnTo>
                      <a:pt x="1426" y="56"/>
                    </a:lnTo>
                    <a:lnTo>
                      <a:pt x="1350" y="76"/>
                    </a:lnTo>
                    <a:lnTo>
                      <a:pt x="1273" y="100"/>
                    </a:lnTo>
                    <a:lnTo>
                      <a:pt x="1200" y="125"/>
                    </a:lnTo>
                    <a:lnTo>
                      <a:pt x="1128" y="153"/>
                    </a:lnTo>
                    <a:lnTo>
                      <a:pt x="1055" y="185"/>
                    </a:lnTo>
                    <a:lnTo>
                      <a:pt x="987" y="217"/>
                    </a:lnTo>
                    <a:lnTo>
                      <a:pt x="918" y="254"/>
                    </a:lnTo>
                    <a:lnTo>
                      <a:pt x="854" y="294"/>
                    </a:lnTo>
                    <a:lnTo>
                      <a:pt x="789" y="334"/>
                    </a:lnTo>
                    <a:lnTo>
                      <a:pt x="725" y="378"/>
                    </a:lnTo>
                    <a:lnTo>
                      <a:pt x="664" y="427"/>
                    </a:lnTo>
                    <a:lnTo>
                      <a:pt x="604" y="475"/>
                    </a:lnTo>
                    <a:lnTo>
                      <a:pt x="548" y="523"/>
                    </a:lnTo>
                    <a:lnTo>
                      <a:pt x="491" y="576"/>
                    </a:lnTo>
                    <a:lnTo>
                      <a:pt x="439" y="632"/>
                    </a:lnTo>
                    <a:lnTo>
                      <a:pt x="386" y="689"/>
                    </a:lnTo>
                    <a:lnTo>
                      <a:pt x="338" y="749"/>
                    </a:lnTo>
                    <a:lnTo>
                      <a:pt x="290" y="810"/>
                    </a:lnTo>
                    <a:lnTo>
                      <a:pt x="245" y="870"/>
                    </a:lnTo>
                    <a:lnTo>
                      <a:pt x="201" y="934"/>
                    </a:lnTo>
                    <a:lnTo>
                      <a:pt x="161" y="999"/>
                    </a:lnTo>
                    <a:lnTo>
                      <a:pt x="124" y="1067"/>
                    </a:lnTo>
                    <a:lnTo>
                      <a:pt x="88" y="1136"/>
                    </a:lnTo>
                    <a:lnTo>
                      <a:pt x="56" y="1208"/>
                    </a:lnTo>
                    <a:lnTo>
                      <a:pt x="28" y="1277"/>
                    </a:lnTo>
                    <a:lnTo>
                      <a:pt x="0" y="1354"/>
                    </a:lnTo>
                    <a:lnTo>
                      <a:pt x="32" y="1362"/>
                    </a:lnTo>
                    <a:lnTo>
                      <a:pt x="60" y="1293"/>
                    </a:lnTo>
                    <a:lnTo>
                      <a:pt x="88" y="1221"/>
                    </a:lnTo>
                    <a:lnTo>
                      <a:pt x="120" y="1152"/>
                    </a:lnTo>
                    <a:lnTo>
                      <a:pt x="157" y="1084"/>
                    </a:lnTo>
                    <a:lnTo>
                      <a:pt x="193" y="1019"/>
                    </a:lnTo>
                    <a:lnTo>
                      <a:pt x="229" y="955"/>
                    </a:lnTo>
                    <a:lnTo>
                      <a:pt x="274" y="890"/>
                    </a:lnTo>
                    <a:lnTo>
                      <a:pt x="318" y="830"/>
                    </a:lnTo>
                    <a:lnTo>
                      <a:pt x="362" y="769"/>
                    </a:lnTo>
                    <a:lnTo>
                      <a:pt x="411" y="713"/>
                    </a:lnTo>
                    <a:lnTo>
                      <a:pt x="463" y="656"/>
                    </a:lnTo>
                    <a:lnTo>
                      <a:pt x="515" y="600"/>
                    </a:lnTo>
                    <a:lnTo>
                      <a:pt x="568" y="552"/>
                    </a:lnTo>
                    <a:lnTo>
                      <a:pt x="628" y="499"/>
                    </a:lnTo>
                    <a:lnTo>
                      <a:pt x="685" y="451"/>
                    </a:lnTo>
                    <a:lnTo>
                      <a:pt x="745" y="407"/>
                    </a:lnTo>
                    <a:lnTo>
                      <a:pt x="806" y="362"/>
                    </a:lnTo>
                    <a:lnTo>
                      <a:pt x="870" y="322"/>
                    </a:lnTo>
                    <a:lnTo>
                      <a:pt x="934" y="286"/>
                    </a:lnTo>
                    <a:lnTo>
                      <a:pt x="1003" y="249"/>
                    </a:lnTo>
                    <a:lnTo>
                      <a:pt x="1072" y="217"/>
                    </a:lnTo>
                    <a:lnTo>
                      <a:pt x="1140" y="185"/>
                    </a:lnTo>
                    <a:lnTo>
                      <a:pt x="1213" y="157"/>
                    </a:lnTo>
                    <a:lnTo>
                      <a:pt x="1285" y="133"/>
                    </a:lnTo>
                    <a:lnTo>
                      <a:pt x="1358" y="108"/>
                    </a:lnTo>
                    <a:lnTo>
                      <a:pt x="1434" y="88"/>
                    </a:lnTo>
                    <a:lnTo>
                      <a:pt x="1507" y="72"/>
                    </a:lnTo>
                    <a:lnTo>
                      <a:pt x="1583" y="56"/>
                    </a:lnTo>
                    <a:lnTo>
                      <a:pt x="1664" y="48"/>
                    </a:lnTo>
                    <a:lnTo>
                      <a:pt x="1740" y="40"/>
                    </a:lnTo>
                    <a:lnTo>
                      <a:pt x="1821" y="32"/>
                    </a:lnTo>
                    <a:lnTo>
                      <a:pt x="1902" y="32"/>
                    </a:lnTo>
                    <a:lnTo>
                      <a:pt x="190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3" name="Freeform 15">
                <a:extLst>
                  <a:ext uri="{FF2B5EF4-FFF2-40B4-BE49-F238E27FC236}">
                    <a16:creationId xmlns:a16="http://schemas.microsoft.com/office/drawing/2014/main" id="{655E13A4-A701-A470-BF6B-541EC9727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8544"/>
                <a:ext cx="1910" cy="1374"/>
              </a:xfrm>
              <a:custGeom>
                <a:avLst/>
                <a:gdLst>
                  <a:gd name="T0" fmla="*/ 1902 w 1910"/>
                  <a:gd name="T1" fmla="*/ 1354 h 1374"/>
                  <a:gd name="T2" fmla="*/ 1845 w 1910"/>
                  <a:gd name="T3" fmla="*/ 1208 h 1374"/>
                  <a:gd name="T4" fmla="*/ 1777 w 1910"/>
                  <a:gd name="T5" fmla="*/ 1067 h 1374"/>
                  <a:gd name="T6" fmla="*/ 1700 w 1910"/>
                  <a:gd name="T7" fmla="*/ 934 h 1374"/>
                  <a:gd name="T8" fmla="*/ 1612 w 1910"/>
                  <a:gd name="T9" fmla="*/ 810 h 1374"/>
                  <a:gd name="T10" fmla="*/ 1515 w 1910"/>
                  <a:gd name="T11" fmla="*/ 689 h 1374"/>
                  <a:gd name="T12" fmla="*/ 1410 w 1910"/>
                  <a:gd name="T13" fmla="*/ 576 h 1374"/>
                  <a:gd name="T14" fmla="*/ 1297 w 1910"/>
                  <a:gd name="T15" fmla="*/ 475 h 1374"/>
                  <a:gd name="T16" fmla="*/ 1176 w 1910"/>
                  <a:gd name="T17" fmla="*/ 378 h 1374"/>
                  <a:gd name="T18" fmla="*/ 1048 w 1910"/>
                  <a:gd name="T19" fmla="*/ 294 h 1374"/>
                  <a:gd name="T20" fmla="*/ 915 w 1910"/>
                  <a:gd name="T21" fmla="*/ 217 h 1374"/>
                  <a:gd name="T22" fmla="*/ 773 w 1910"/>
                  <a:gd name="T23" fmla="*/ 153 h 1374"/>
                  <a:gd name="T24" fmla="*/ 628 w 1910"/>
                  <a:gd name="T25" fmla="*/ 100 h 1374"/>
                  <a:gd name="T26" fmla="*/ 479 w 1910"/>
                  <a:gd name="T27" fmla="*/ 56 h 1374"/>
                  <a:gd name="T28" fmla="*/ 322 w 1910"/>
                  <a:gd name="T29" fmla="*/ 24 h 1374"/>
                  <a:gd name="T30" fmla="*/ 161 w 1910"/>
                  <a:gd name="T31" fmla="*/ 4 h 1374"/>
                  <a:gd name="T32" fmla="*/ 0 w 1910"/>
                  <a:gd name="T33" fmla="*/ 0 h 1374"/>
                  <a:gd name="T34" fmla="*/ 80 w 1910"/>
                  <a:gd name="T35" fmla="*/ 32 h 1374"/>
                  <a:gd name="T36" fmla="*/ 237 w 1910"/>
                  <a:gd name="T37" fmla="*/ 48 h 1374"/>
                  <a:gd name="T38" fmla="*/ 395 w 1910"/>
                  <a:gd name="T39" fmla="*/ 72 h 1374"/>
                  <a:gd name="T40" fmla="*/ 544 w 1910"/>
                  <a:gd name="T41" fmla="*/ 108 h 1374"/>
                  <a:gd name="T42" fmla="*/ 689 w 1910"/>
                  <a:gd name="T43" fmla="*/ 157 h 1374"/>
                  <a:gd name="T44" fmla="*/ 830 w 1910"/>
                  <a:gd name="T45" fmla="*/ 217 h 1374"/>
                  <a:gd name="T46" fmla="*/ 967 w 1910"/>
                  <a:gd name="T47" fmla="*/ 286 h 1374"/>
                  <a:gd name="T48" fmla="*/ 1096 w 1910"/>
                  <a:gd name="T49" fmla="*/ 362 h 1374"/>
                  <a:gd name="T50" fmla="*/ 1217 w 1910"/>
                  <a:gd name="T51" fmla="*/ 451 h 1374"/>
                  <a:gd name="T52" fmla="*/ 1330 w 1910"/>
                  <a:gd name="T53" fmla="*/ 552 h 1374"/>
                  <a:gd name="T54" fmla="*/ 1438 w 1910"/>
                  <a:gd name="T55" fmla="*/ 656 h 1374"/>
                  <a:gd name="T56" fmla="*/ 1539 w 1910"/>
                  <a:gd name="T57" fmla="*/ 769 h 1374"/>
                  <a:gd name="T58" fmla="*/ 1628 w 1910"/>
                  <a:gd name="T59" fmla="*/ 890 h 1374"/>
                  <a:gd name="T60" fmla="*/ 1708 w 1910"/>
                  <a:gd name="T61" fmla="*/ 1019 h 1374"/>
                  <a:gd name="T62" fmla="*/ 1781 w 1910"/>
                  <a:gd name="T63" fmla="*/ 1152 h 1374"/>
                  <a:gd name="T64" fmla="*/ 1841 w 1910"/>
                  <a:gd name="T65" fmla="*/ 1293 h 1374"/>
                  <a:gd name="T66" fmla="*/ 1886 w 1910"/>
                  <a:gd name="T67" fmla="*/ 1341 h 1374"/>
                  <a:gd name="T68" fmla="*/ 1910 w 1910"/>
                  <a:gd name="T69" fmla="*/ 1374 h 1374"/>
                  <a:gd name="T70" fmla="*/ 1886 w 1910"/>
                  <a:gd name="T71" fmla="*/ 1374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10" h="1374">
                    <a:moveTo>
                      <a:pt x="1886" y="1374"/>
                    </a:moveTo>
                    <a:lnTo>
                      <a:pt x="1902" y="1354"/>
                    </a:lnTo>
                    <a:lnTo>
                      <a:pt x="1874" y="1277"/>
                    </a:lnTo>
                    <a:lnTo>
                      <a:pt x="1845" y="1208"/>
                    </a:lnTo>
                    <a:lnTo>
                      <a:pt x="1813" y="1136"/>
                    </a:lnTo>
                    <a:lnTo>
                      <a:pt x="1777" y="1067"/>
                    </a:lnTo>
                    <a:lnTo>
                      <a:pt x="1741" y="999"/>
                    </a:lnTo>
                    <a:lnTo>
                      <a:pt x="1700" y="934"/>
                    </a:lnTo>
                    <a:lnTo>
                      <a:pt x="1656" y="870"/>
                    </a:lnTo>
                    <a:lnTo>
                      <a:pt x="1612" y="810"/>
                    </a:lnTo>
                    <a:lnTo>
                      <a:pt x="1563" y="749"/>
                    </a:lnTo>
                    <a:lnTo>
                      <a:pt x="1515" y="689"/>
                    </a:lnTo>
                    <a:lnTo>
                      <a:pt x="1463" y="632"/>
                    </a:lnTo>
                    <a:lnTo>
                      <a:pt x="1410" y="576"/>
                    </a:lnTo>
                    <a:lnTo>
                      <a:pt x="1354" y="523"/>
                    </a:lnTo>
                    <a:lnTo>
                      <a:pt x="1297" y="475"/>
                    </a:lnTo>
                    <a:lnTo>
                      <a:pt x="1237" y="427"/>
                    </a:lnTo>
                    <a:lnTo>
                      <a:pt x="1176" y="378"/>
                    </a:lnTo>
                    <a:lnTo>
                      <a:pt x="1112" y="334"/>
                    </a:lnTo>
                    <a:lnTo>
                      <a:pt x="1048" y="294"/>
                    </a:lnTo>
                    <a:lnTo>
                      <a:pt x="983" y="254"/>
                    </a:lnTo>
                    <a:lnTo>
                      <a:pt x="915" y="217"/>
                    </a:lnTo>
                    <a:lnTo>
                      <a:pt x="846" y="185"/>
                    </a:lnTo>
                    <a:lnTo>
                      <a:pt x="773" y="153"/>
                    </a:lnTo>
                    <a:lnTo>
                      <a:pt x="701" y="125"/>
                    </a:lnTo>
                    <a:lnTo>
                      <a:pt x="628" y="100"/>
                    </a:lnTo>
                    <a:lnTo>
                      <a:pt x="552" y="76"/>
                    </a:lnTo>
                    <a:lnTo>
                      <a:pt x="479" y="56"/>
                    </a:lnTo>
                    <a:lnTo>
                      <a:pt x="399" y="40"/>
                    </a:lnTo>
                    <a:lnTo>
                      <a:pt x="322" y="24"/>
                    </a:lnTo>
                    <a:lnTo>
                      <a:pt x="242" y="12"/>
                    </a:lnTo>
                    <a:lnTo>
                      <a:pt x="161" y="4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80" y="32"/>
                    </a:lnTo>
                    <a:lnTo>
                      <a:pt x="161" y="40"/>
                    </a:lnTo>
                    <a:lnTo>
                      <a:pt x="237" y="48"/>
                    </a:lnTo>
                    <a:lnTo>
                      <a:pt x="318" y="56"/>
                    </a:lnTo>
                    <a:lnTo>
                      <a:pt x="395" y="72"/>
                    </a:lnTo>
                    <a:lnTo>
                      <a:pt x="471" y="88"/>
                    </a:lnTo>
                    <a:lnTo>
                      <a:pt x="544" y="108"/>
                    </a:lnTo>
                    <a:lnTo>
                      <a:pt x="616" y="133"/>
                    </a:lnTo>
                    <a:lnTo>
                      <a:pt x="689" y="157"/>
                    </a:lnTo>
                    <a:lnTo>
                      <a:pt x="761" y="185"/>
                    </a:lnTo>
                    <a:lnTo>
                      <a:pt x="830" y="217"/>
                    </a:lnTo>
                    <a:lnTo>
                      <a:pt x="898" y="249"/>
                    </a:lnTo>
                    <a:lnTo>
                      <a:pt x="967" y="286"/>
                    </a:lnTo>
                    <a:lnTo>
                      <a:pt x="1031" y="322"/>
                    </a:lnTo>
                    <a:lnTo>
                      <a:pt x="1096" y="362"/>
                    </a:lnTo>
                    <a:lnTo>
                      <a:pt x="1156" y="407"/>
                    </a:lnTo>
                    <a:lnTo>
                      <a:pt x="1217" y="451"/>
                    </a:lnTo>
                    <a:lnTo>
                      <a:pt x="1273" y="499"/>
                    </a:lnTo>
                    <a:lnTo>
                      <a:pt x="1330" y="552"/>
                    </a:lnTo>
                    <a:lnTo>
                      <a:pt x="1386" y="600"/>
                    </a:lnTo>
                    <a:lnTo>
                      <a:pt x="1438" y="656"/>
                    </a:lnTo>
                    <a:lnTo>
                      <a:pt x="1491" y="713"/>
                    </a:lnTo>
                    <a:lnTo>
                      <a:pt x="1539" y="769"/>
                    </a:lnTo>
                    <a:lnTo>
                      <a:pt x="1584" y="830"/>
                    </a:lnTo>
                    <a:lnTo>
                      <a:pt x="1628" y="890"/>
                    </a:lnTo>
                    <a:lnTo>
                      <a:pt x="1672" y="955"/>
                    </a:lnTo>
                    <a:lnTo>
                      <a:pt x="1708" y="1019"/>
                    </a:lnTo>
                    <a:lnTo>
                      <a:pt x="1745" y="1084"/>
                    </a:lnTo>
                    <a:lnTo>
                      <a:pt x="1781" y="1152"/>
                    </a:lnTo>
                    <a:lnTo>
                      <a:pt x="1813" y="1221"/>
                    </a:lnTo>
                    <a:lnTo>
                      <a:pt x="1841" y="1293"/>
                    </a:lnTo>
                    <a:lnTo>
                      <a:pt x="1870" y="1362"/>
                    </a:lnTo>
                    <a:lnTo>
                      <a:pt x="1886" y="1341"/>
                    </a:lnTo>
                    <a:lnTo>
                      <a:pt x="1886" y="1374"/>
                    </a:lnTo>
                    <a:lnTo>
                      <a:pt x="1910" y="1374"/>
                    </a:lnTo>
                    <a:lnTo>
                      <a:pt x="1902" y="1354"/>
                    </a:lnTo>
                    <a:lnTo>
                      <a:pt x="1886" y="1374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4" name="Freeform 16">
                <a:extLst>
                  <a:ext uri="{FF2B5EF4-FFF2-40B4-BE49-F238E27FC236}">
                    <a16:creationId xmlns:a16="http://schemas.microsoft.com/office/drawing/2014/main" id="{48D41AF3-6B32-CFBA-95B7-69577AC63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9885"/>
                <a:ext cx="443" cy="556"/>
              </a:xfrm>
              <a:custGeom>
                <a:avLst/>
                <a:gdLst>
                  <a:gd name="T0" fmla="*/ 435 w 443"/>
                  <a:gd name="T1" fmla="*/ 69 h 556"/>
                  <a:gd name="T2" fmla="*/ 298 w 443"/>
                  <a:gd name="T3" fmla="*/ 77 h 556"/>
                  <a:gd name="T4" fmla="*/ 0 w 443"/>
                  <a:gd name="T5" fmla="*/ 436 h 556"/>
                  <a:gd name="T6" fmla="*/ 145 w 443"/>
                  <a:gd name="T7" fmla="*/ 556 h 556"/>
                  <a:gd name="T8" fmla="*/ 443 w 443"/>
                  <a:gd name="T9" fmla="*/ 198 h 556"/>
                  <a:gd name="T10" fmla="*/ 306 w 443"/>
                  <a:gd name="T11" fmla="*/ 206 h 556"/>
                  <a:gd name="T12" fmla="*/ 435 w 443"/>
                  <a:gd name="T13" fmla="*/ 69 h 556"/>
                  <a:gd name="T14" fmla="*/ 362 w 443"/>
                  <a:gd name="T15" fmla="*/ 0 h 556"/>
                  <a:gd name="T16" fmla="*/ 298 w 443"/>
                  <a:gd name="T17" fmla="*/ 77 h 556"/>
                  <a:gd name="T18" fmla="*/ 435 w 443"/>
                  <a:gd name="T19" fmla="*/ 69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3" h="556">
                    <a:moveTo>
                      <a:pt x="435" y="69"/>
                    </a:moveTo>
                    <a:lnTo>
                      <a:pt x="298" y="77"/>
                    </a:lnTo>
                    <a:lnTo>
                      <a:pt x="0" y="436"/>
                    </a:lnTo>
                    <a:lnTo>
                      <a:pt x="145" y="556"/>
                    </a:lnTo>
                    <a:lnTo>
                      <a:pt x="443" y="198"/>
                    </a:lnTo>
                    <a:lnTo>
                      <a:pt x="306" y="206"/>
                    </a:lnTo>
                    <a:lnTo>
                      <a:pt x="435" y="69"/>
                    </a:lnTo>
                    <a:lnTo>
                      <a:pt x="362" y="0"/>
                    </a:lnTo>
                    <a:lnTo>
                      <a:pt x="298" y="77"/>
                    </a:lnTo>
                    <a:lnTo>
                      <a:pt x="435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5" name="Freeform 17">
                <a:extLst>
                  <a:ext uri="{FF2B5EF4-FFF2-40B4-BE49-F238E27FC236}">
                    <a16:creationId xmlns:a16="http://schemas.microsoft.com/office/drawing/2014/main" id="{E4AE72C8-33C1-3093-DF51-8C4404BC3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5" y="9954"/>
                <a:ext cx="995" cy="911"/>
              </a:xfrm>
              <a:custGeom>
                <a:avLst/>
                <a:gdLst>
                  <a:gd name="T0" fmla="*/ 983 w 995"/>
                  <a:gd name="T1" fmla="*/ 862 h 911"/>
                  <a:gd name="T2" fmla="*/ 955 w 995"/>
                  <a:gd name="T3" fmla="*/ 770 h 911"/>
                  <a:gd name="T4" fmla="*/ 129 w 995"/>
                  <a:gd name="T5" fmla="*/ 0 h 911"/>
                  <a:gd name="T6" fmla="*/ 0 w 995"/>
                  <a:gd name="T7" fmla="*/ 137 h 911"/>
                  <a:gd name="T8" fmla="*/ 826 w 995"/>
                  <a:gd name="T9" fmla="*/ 911 h 911"/>
                  <a:gd name="T10" fmla="*/ 802 w 995"/>
                  <a:gd name="T11" fmla="*/ 818 h 911"/>
                  <a:gd name="T12" fmla="*/ 983 w 995"/>
                  <a:gd name="T13" fmla="*/ 862 h 911"/>
                  <a:gd name="T14" fmla="*/ 995 w 995"/>
                  <a:gd name="T15" fmla="*/ 810 h 911"/>
                  <a:gd name="T16" fmla="*/ 955 w 995"/>
                  <a:gd name="T17" fmla="*/ 770 h 911"/>
                  <a:gd name="T18" fmla="*/ 983 w 995"/>
                  <a:gd name="T19" fmla="*/ 862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95" h="911">
                    <a:moveTo>
                      <a:pt x="983" y="862"/>
                    </a:moveTo>
                    <a:lnTo>
                      <a:pt x="955" y="770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826" y="911"/>
                    </a:lnTo>
                    <a:lnTo>
                      <a:pt x="802" y="818"/>
                    </a:lnTo>
                    <a:lnTo>
                      <a:pt x="983" y="862"/>
                    </a:lnTo>
                    <a:lnTo>
                      <a:pt x="995" y="810"/>
                    </a:lnTo>
                    <a:lnTo>
                      <a:pt x="955" y="770"/>
                    </a:lnTo>
                    <a:lnTo>
                      <a:pt x="983" y="8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6" name="Freeform 18">
                <a:extLst>
                  <a:ext uri="{FF2B5EF4-FFF2-40B4-BE49-F238E27FC236}">
                    <a16:creationId xmlns:a16="http://schemas.microsoft.com/office/drawing/2014/main" id="{9F575CF1-76FC-C2FD-FD4E-8465F49C4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772"/>
                <a:ext cx="1156" cy="963"/>
              </a:xfrm>
              <a:custGeom>
                <a:avLst/>
                <a:gdLst>
                  <a:gd name="T0" fmla="*/ 0 w 1156"/>
                  <a:gd name="T1" fmla="*/ 963 h 963"/>
                  <a:gd name="T2" fmla="*/ 52 w 1156"/>
                  <a:gd name="T3" fmla="*/ 963 h 963"/>
                  <a:gd name="T4" fmla="*/ 104 w 1156"/>
                  <a:gd name="T5" fmla="*/ 959 h 963"/>
                  <a:gd name="T6" fmla="*/ 157 w 1156"/>
                  <a:gd name="T7" fmla="*/ 955 h 963"/>
                  <a:gd name="T8" fmla="*/ 209 w 1156"/>
                  <a:gd name="T9" fmla="*/ 947 h 963"/>
                  <a:gd name="T10" fmla="*/ 306 w 1156"/>
                  <a:gd name="T11" fmla="*/ 923 h 963"/>
                  <a:gd name="T12" fmla="*/ 403 w 1156"/>
                  <a:gd name="T13" fmla="*/ 894 h 963"/>
                  <a:gd name="T14" fmla="*/ 495 w 1156"/>
                  <a:gd name="T15" fmla="*/ 854 h 963"/>
                  <a:gd name="T16" fmla="*/ 584 w 1156"/>
                  <a:gd name="T17" fmla="*/ 810 h 963"/>
                  <a:gd name="T18" fmla="*/ 665 w 1156"/>
                  <a:gd name="T19" fmla="*/ 757 h 963"/>
                  <a:gd name="T20" fmla="*/ 745 w 1156"/>
                  <a:gd name="T21" fmla="*/ 697 h 963"/>
                  <a:gd name="T22" fmla="*/ 818 w 1156"/>
                  <a:gd name="T23" fmla="*/ 632 h 963"/>
                  <a:gd name="T24" fmla="*/ 886 w 1156"/>
                  <a:gd name="T25" fmla="*/ 564 h 963"/>
                  <a:gd name="T26" fmla="*/ 951 w 1156"/>
                  <a:gd name="T27" fmla="*/ 487 h 963"/>
                  <a:gd name="T28" fmla="*/ 1003 w 1156"/>
                  <a:gd name="T29" fmla="*/ 407 h 963"/>
                  <a:gd name="T30" fmla="*/ 1056 w 1156"/>
                  <a:gd name="T31" fmla="*/ 322 h 963"/>
                  <a:gd name="T32" fmla="*/ 1096 w 1156"/>
                  <a:gd name="T33" fmla="*/ 234 h 963"/>
                  <a:gd name="T34" fmla="*/ 1132 w 1156"/>
                  <a:gd name="T35" fmla="*/ 141 h 963"/>
                  <a:gd name="T36" fmla="*/ 1156 w 1156"/>
                  <a:gd name="T37" fmla="*/ 44 h 963"/>
                  <a:gd name="T38" fmla="*/ 975 w 1156"/>
                  <a:gd name="T39" fmla="*/ 0 h 963"/>
                  <a:gd name="T40" fmla="*/ 951 w 1156"/>
                  <a:gd name="T41" fmla="*/ 80 h 963"/>
                  <a:gd name="T42" fmla="*/ 923 w 1156"/>
                  <a:gd name="T43" fmla="*/ 161 h 963"/>
                  <a:gd name="T44" fmla="*/ 886 w 1156"/>
                  <a:gd name="T45" fmla="*/ 234 h 963"/>
                  <a:gd name="T46" fmla="*/ 846 w 1156"/>
                  <a:gd name="T47" fmla="*/ 306 h 963"/>
                  <a:gd name="T48" fmla="*/ 798 w 1156"/>
                  <a:gd name="T49" fmla="*/ 375 h 963"/>
                  <a:gd name="T50" fmla="*/ 745 w 1156"/>
                  <a:gd name="T51" fmla="*/ 439 h 963"/>
                  <a:gd name="T52" fmla="*/ 689 w 1156"/>
                  <a:gd name="T53" fmla="*/ 495 h 963"/>
                  <a:gd name="T54" fmla="*/ 624 w 1156"/>
                  <a:gd name="T55" fmla="*/ 552 h 963"/>
                  <a:gd name="T56" fmla="*/ 560 w 1156"/>
                  <a:gd name="T57" fmla="*/ 600 h 963"/>
                  <a:gd name="T58" fmla="*/ 487 w 1156"/>
                  <a:gd name="T59" fmla="*/ 645 h 963"/>
                  <a:gd name="T60" fmla="*/ 415 w 1156"/>
                  <a:gd name="T61" fmla="*/ 685 h 963"/>
                  <a:gd name="T62" fmla="*/ 338 w 1156"/>
                  <a:gd name="T63" fmla="*/ 713 h 963"/>
                  <a:gd name="T64" fmla="*/ 258 w 1156"/>
                  <a:gd name="T65" fmla="*/ 741 h 963"/>
                  <a:gd name="T66" fmla="*/ 173 w 1156"/>
                  <a:gd name="T67" fmla="*/ 757 h 963"/>
                  <a:gd name="T68" fmla="*/ 133 w 1156"/>
                  <a:gd name="T69" fmla="*/ 765 h 963"/>
                  <a:gd name="T70" fmla="*/ 88 w 1156"/>
                  <a:gd name="T71" fmla="*/ 769 h 963"/>
                  <a:gd name="T72" fmla="*/ 44 w 1156"/>
                  <a:gd name="T73" fmla="*/ 773 h 963"/>
                  <a:gd name="T74" fmla="*/ 0 w 1156"/>
                  <a:gd name="T75" fmla="*/ 773 h 963"/>
                  <a:gd name="T76" fmla="*/ 0 w 1156"/>
                  <a:gd name="T77" fmla="*/ 963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56" h="963">
                    <a:moveTo>
                      <a:pt x="0" y="963"/>
                    </a:moveTo>
                    <a:lnTo>
                      <a:pt x="52" y="963"/>
                    </a:lnTo>
                    <a:lnTo>
                      <a:pt x="104" y="959"/>
                    </a:lnTo>
                    <a:lnTo>
                      <a:pt x="157" y="955"/>
                    </a:lnTo>
                    <a:lnTo>
                      <a:pt x="209" y="947"/>
                    </a:lnTo>
                    <a:lnTo>
                      <a:pt x="306" y="923"/>
                    </a:lnTo>
                    <a:lnTo>
                      <a:pt x="403" y="894"/>
                    </a:lnTo>
                    <a:lnTo>
                      <a:pt x="495" y="854"/>
                    </a:lnTo>
                    <a:lnTo>
                      <a:pt x="584" y="810"/>
                    </a:lnTo>
                    <a:lnTo>
                      <a:pt x="665" y="757"/>
                    </a:lnTo>
                    <a:lnTo>
                      <a:pt x="745" y="697"/>
                    </a:lnTo>
                    <a:lnTo>
                      <a:pt x="818" y="632"/>
                    </a:lnTo>
                    <a:lnTo>
                      <a:pt x="886" y="564"/>
                    </a:lnTo>
                    <a:lnTo>
                      <a:pt x="951" y="487"/>
                    </a:lnTo>
                    <a:lnTo>
                      <a:pt x="1003" y="407"/>
                    </a:lnTo>
                    <a:lnTo>
                      <a:pt x="1056" y="322"/>
                    </a:lnTo>
                    <a:lnTo>
                      <a:pt x="1096" y="234"/>
                    </a:lnTo>
                    <a:lnTo>
                      <a:pt x="1132" y="141"/>
                    </a:lnTo>
                    <a:lnTo>
                      <a:pt x="1156" y="44"/>
                    </a:lnTo>
                    <a:lnTo>
                      <a:pt x="975" y="0"/>
                    </a:lnTo>
                    <a:lnTo>
                      <a:pt x="951" y="80"/>
                    </a:lnTo>
                    <a:lnTo>
                      <a:pt x="923" y="161"/>
                    </a:lnTo>
                    <a:lnTo>
                      <a:pt x="886" y="234"/>
                    </a:lnTo>
                    <a:lnTo>
                      <a:pt x="846" y="306"/>
                    </a:lnTo>
                    <a:lnTo>
                      <a:pt x="798" y="375"/>
                    </a:lnTo>
                    <a:lnTo>
                      <a:pt x="745" y="439"/>
                    </a:lnTo>
                    <a:lnTo>
                      <a:pt x="689" y="495"/>
                    </a:lnTo>
                    <a:lnTo>
                      <a:pt x="624" y="552"/>
                    </a:lnTo>
                    <a:lnTo>
                      <a:pt x="560" y="600"/>
                    </a:lnTo>
                    <a:lnTo>
                      <a:pt x="487" y="645"/>
                    </a:lnTo>
                    <a:lnTo>
                      <a:pt x="415" y="685"/>
                    </a:lnTo>
                    <a:lnTo>
                      <a:pt x="338" y="713"/>
                    </a:lnTo>
                    <a:lnTo>
                      <a:pt x="258" y="741"/>
                    </a:lnTo>
                    <a:lnTo>
                      <a:pt x="173" y="757"/>
                    </a:lnTo>
                    <a:lnTo>
                      <a:pt x="133" y="765"/>
                    </a:lnTo>
                    <a:lnTo>
                      <a:pt x="88" y="769"/>
                    </a:lnTo>
                    <a:lnTo>
                      <a:pt x="44" y="773"/>
                    </a:lnTo>
                    <a:lnTo>
                      <a:pt x="0" y="773"/>
                    </a:lnTo>
                    <a:lnTo>
                      <a:pt x="0" y="9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7" name="Freeform 19">
                <a:extLst>
                  <a:ext uri="{FF2B5EF4-FFF2-40B4-BE49-F238E27FC236}">
                    <a16:creationId xmlns:a16="http://schemas.microsoft.com/office/drawing/2014/main" id="{8F9785EA-F988-0090-AD3F-D9A4D8AA5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7" y="10506"/>
                <a:ext cx="1185" cy="1229"/>
              </a:xfrm>
              <a:custGeom>
                <a:avLst/>
                <a:gdLst>
                  <a:gd name="T0" fmla="*/ 4 w 1185"/>
                  <a:gd name="T1" fmla="*/ 101 h 1229"/>
                  <a:gd name="T2" fmla="*/ 16 w 1185"/>
                  <a:gd name="T3" fmla="*/ 213 h 1229"/>
                  <a:gd name="T4" fmla="*/ 40 w 1185"/>
                  <a:gd name="T5" fmla="*/ 326 h 1229"/>
                  <a:gd name="T6" fmla="*/ 72 w 1185"/>
                  <a:gd name="T7" fmla="*/ 435 h 1229"/>
                  <a:gd name="T8" fmla="*/ 117 w 1185"/>
                  <a:gd name="T9" fmla="*/ 540 h 1229"/>
                  <a:gd name="T10" fmla="*/ 169 w 1185"/>
                  <a:gd name="T11" fmla="*/ 637 h 1229"/>
                  <a:gd name="T12" fmla="*/ 230 w 1185"/>
                  <a:gd name="T13" fmla="*/ 729 h 1229"/>
                  <a:gd name="T14" fmla="*/ 298 w 1185"/>
                  <a:gd name="T15" fmla="*/ 818 h 1229"/>
                  <a:gd name="T16" fmla="*/ 371 w 1185"/>
                  <a:gd name="T17" fmla="*/ 898 h 1229"/>
                  <a:gd name="T18" fmla="*/ 455 w 1185"/>
                  <a:gd name="T19" fmla="*/ 971 h 1229"/>
                  <a:gd name="T20" fmla="*/ 544 w 1185"/>
                  <a:gd name="T21" fmla="*/ 1035 h 1229"/>
                  <a:gd name="T22" fmla="*/ 641 w 1185"/>
                  <a:gd name="T23" fmla="*/ 1092 h 1229"/>
                  <a:gd name="T24" fmla="*/ 741 w 1185"/>
                  <a:gd name="T25" fmla="*/ 1140 h 1229"/>
                  <a:gd name="T26" fmla="*/ 846 w 1185"/>
                  <a:gd name="T27" fmla="*/ 1176 h 1229"/>
                  <a:gd name="T28" fmla="*/ 955 w 1185"/>
                  <a:gd name="T29" fmla="*/ 1205 h 1229"/>
                  <a:gd name="T30" fmla="*/ 1068 w 1185"/>
                  <a:gd name="T31" fmla="*/ 1225 h 1229"/>
                  <a:gd name="T32" fmla="*/ 1185 w 1185"/>
                  <a:gd name="T33" fmla="*/ 1229 h 1229"/>
                  <a:gd name="T34" fmla="*/ 1136 w 1185"/>
                  <a:gd name="T35" fmla="*/ 1039 h 1229"/>
                  <a:gd name="T36" fmla="*/ 1040 w 1185"/>
                  <a:gd name="T37" fmla="*/ 1027 h 1229"/>
                  <a:gd name="T38" fmla="*/ 947 w 1185"/>
                  <a:gd name="T39" fmla="*/ 1011 h 1229"/>
                  <a:gd name="T40" fmla="*/ 854 w 1185"/>
                  <a:gd name="T41" fmla="*/ 983 h 1229"/>
                  <a:gd name="T42" fmla="*/ 770 w 1185"/>
                  <a:gd name="T43" fmla="*/ 947 h 1229"/>
                  <a:gd name="T44" fmla="*/ 689 w 1185"/>
                  <a:gd name="T45" fmla="*/ 903 h 1229"/>
                  <a:gd name="T46" fmla="*/ 608 w 1185"/>
                  <a:gd name="T47" fmla="*/ 850 h 1229"/>
                  <a:gd name="T48" fmla="*/ 540 w 1185"/>
                  <a:gd name="T49" fmla="*/ 794 h 1229"/>
                  <a:gd name="T50" fmla="*/ 471 w 1185"/>
                  <a:gd name="T51" fmla="*/ 729 h 1229"/>
                  <a:gd name="T52" fmla="*/ 411 w 1185"/>
                  <a:gd name="T53" fmla="*/ 657 h 1229"/>
                  <a:gd name="T54" fmla="*/ 355 w 1185"/>
                  <a:gd name="T55" fmla="*/ 580 h 1229"/>
                  <a:gd name="T56" fmla="*/ 310 w 1185"/>
                  <a:gd name="T57" fmla="*/ 500 h 1229"/>
                  <a:gd name="T58" fmla="*/ 270 w 1185"/>
                  <a:gd name="T59" fmla="*/ 415 h 1229"/>
                  <a:gd name="T60" fmla="*/ 238 w 1185"/>
                  <a:gd name="T61" fmla="*/ 326 h 1229"/>
                  <a:gd name="T62" fmla="*/ 213 w 1185"/>
                  <a:gd name="T63" fmla="*/ 234 h 1229"/>
                  <a:gd name="T64" fmla="*/ 197 w 1185"/>
                  <a:gd name="T65" fmla="*/ 137 h 1229"/>
                  <a:gd name="T66" fmla="*/ 101 w 1185"/>
                  <a:gd name="T67" fmla="*/ 189 h 1229"/>
                  <a:gd name="T68" fmla="*/ 0 w 1185"/>
                  <a:gd name="T69" fmla="*/ 0 h 1229"/>
                  <a:gd name="T70" fmla="*/ 101 w 1185"/>
                  <a:gd name="T71" fmla="*/ 0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85" h="1229">
                    <a:moveTo>
                      <a:pt x="101" y="0"/>
                    </a:moveTo>
                    <a:lnTo>
                      <a:pt x="4" y="101"/>
                    </a:lnTo>
                    <a:lnTo>
                      <a:pt x="12" y="157"/>
                    </a:lnTo>
                    <a:lnTo>
                      <a:pt x="16" y="213"/>
                    </a:lnTo>
                    <a:lnTo>
                      <a:pt x="28" y="270"/>
                    </a:lnTo>
                    <a:lnTo>
                      <a:pt x="40" y="326"/>
                    </a:lnTo>
                    <a:lnTo>
                      <a:pt x="56" y="383"/>
                    </a:lnTo>
                    <a:lnTo>
                      <a:pt x="72" y="435"/>
                    </a:lnTo>
                    <a:lnTo>
                      <a:pt x="93" y="487"/>
                    </a:lnTo>
                    <a:lnTo>
                      <a:pt x="117" y="540"/>
                    </a:lnTo>
                    <a:lnTo>
                      <a:pt x="141" y="588"/>
                    </a:lnTo>
                    <a:lnTo>
                      <a:pt x="169" y="637"/>
                    </a:lnTo>
                    <a:lnTo>
                      <a:pt x="197" y="685"/>
                    </a:lnTo>
                    <a:lnTo>
                      <a:pt x="230" y="729"/>
                    </a:lnTo>
                    <a:lnTo>
                      <a:pt x="262" y="774"/>
                    </a:lnTo>
                    <a:lnTo>
                      <a:pt x="298" y="818"/>
                    </a:lnTo>
                    <a:lnTo>
                      <a:pt x="334" y="858"/>
                    </a:lnTo>
                    <a:lnTo>
                      <a:pt x="371" y="898"/>
                    </a:lnTo>
                    <a:lnTo>
                      <a:pt x="411" y="935"/>
                    </a:lnTo>
                    <a:lnTo>
                      <a:pt x="455" y="971"/>
                    </a:lnTo>
                    <a:lnTo>
                      <a:pt x="500" y="1003"/>
                    </a:lnTo>
                    <a:lnTo>
                      <a:pt x="544" y="1035"/>
                    </a:lnTo>
                    <a:lnTo>
                      <a:pt x="592" y="1064"/>
                    </a:lnTo>
                    <a:lnTo>
                      <a:pt x="641" y="1092"/>
                    </a:lnTo>
                    <a:lnTo>
                      <a:pt x="689" y="1116"/>
                    </a:lnTo>
                    <a:lnTo>
                      <a:pt x="741" y="1140"/>
                    </a:lnTo>
                    <a:lnTo>
                      <a:pt x="790" y="1160"/>
                    </a:lnTo>
                    <a:lnTo>
                      <a:pt x="846" y="1176"/>
                    </a:lnTo>
                    <a:lnTo>
                      <a:pt x="899" y="1193"/>
                    </a:lnTo>
                    <a:lnTo>
                      <a:pt x="955" y="1205"/>
                    </a:lnTo>
                    <a:lnTo>
                      <a:pt x="1011" y="1217"/>
                    </a:lnTo>
                    <a:lnTo>
                      <a:pt x="1068" y="1225"/>
                    </a:lnTo>
                    <a:lnTo>
                      <a:pt x="1128" y="1229"/>
                    </a:lnTo>
                    <a:lnTo>
                      <a:pt x="1185" y="1229"/>
                    </a:lnTo>
                    <a:lnTo>
                      <a:pt x="1185" y="1039"/>
                    </a:lnTo>
                    <a:lnTo>
                      <a:pt x="1136" y="1039"/>
                    </a:lnTo>
                    <a:lnTo>
                      <a:pt x="1088" y="1035"/>
                    </a:lnTo>
                    <a:lnTo>
                      <a:pt x="1040" y="1027"/>
                    </a:lnTo>
                    <a:lnTo>
                      <a:pt x="991" y="1019"/>
                    </a:lnTo>
                    <a:lnTo>
                      <a:pt x="947" y="1011"/>
                    </a:lnTo>
                    <a:lnTo>
                      <a:pt x="903" y="999"/>
                    </a:lnTo>
                    <a:lnTo>
                      <a:pt x="854" y="983"/>
                    </a:lnTo>
                    <a:lnTo>
                      <a:pt x="814" y="967"/>
                    </a:lnTo>
                    <a:lnTo>
                      <a:pt x="770" y="947"/>
                    </a:lnTo>
                    <a:lnTo>
                      <a:pt x="729" y="927"/>
                    </a:lnTo>
                    <a:lnTo>
                      <a:pt x="689" y="903"/>
                    </a:lnTo>
                    <a:lnTo>
                      <a:pt x="649" y="878"/>
                    </a:lnTo>
                    <a:lnTo>
                      <a:pt x="608" y="850"/>
                    </a:lnTo>
                    <a:lnTo>
                      <a:pt x="572" y="822"/>
                    </a:lnTo>
                    <a:lnTo>
                      <a:pt x="540" y="794"/>
                    </a:lnTo>
                    <a:lnTo>
                      <a:pt x="504" y="761"/>
                    </a:lnTo>
                    <a:lnTo>
                      <a:pt x="471" y="729"/>
                    </a:lnTo>
                    <a:lnTo>
                      <a:pt x="439" y="693"/>
                    </a:lnTo>
                    <a:lnTo>
                      <a:pt x="411" y="657"/>
                    </a:lnTo>
                    <a:lnTo>
                      <a:pt x="383" y="620"/>
                    </a:lnTo>
                    <a:lnTo>
                      <a:pt x="355" y="580"/>
                    </a:lnTo>
                    <a:lnTo>
                      <a:pt x="330" y="544"/>
                    </a:lnTo>
                    <a:lnTo>
                      <a:pt x="310" y="500"/>
                    </a:lnTo>
                    <a:lnTo>
                      <a:pt x="286" y="459"/>
                    </a:lnTo>
                    <a:lnTo>
                      <a:pt x="270" y="415"/>
                    </a:lnTo>
                    <a:lnTo>
                      <a:pt x="254" y="371"/>
                    </a:lnTo>
                    <a:lnTo>
                      <a:pt x="238" y="326"/>
                    </a:lnTo>
                    <a:lnTo>
                      <a:pt x="226" y="282"/>
                    </a:lnTo>
                    <a:lnTo>
                      <a:pt x="213" y="234"/>
                    </a:lnTo>
                    <a:lnTo>
                      <a:pt x="205" y="185"/>
                    </a:lnTo>
                    <a:lnTo>
                      <a:pt x="197" y="137"/>
                    </a:lnTo>
                    <a:lnTo>
                      <a:pt x="193" y="89"/>
                    </a:lnTo>
                    <a:lnTo>
                      <a:pt x="101" y="189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4" y="101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8" name="Freeform 20">
                <a:extLst>
                  <a:ext uri="{FF2B5EF4-FFF2-40B4-BE49-F238E27FC236}">
                    <a16:creationId xmlns:a16="http://schemas.microsoft.com/office/drawing/2014/main" id="{83889D50-CD8E-37EC-7EEC-FD6910983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06"/>
                <a:ext cx="600" cy="189"/>
              </a:xfrm>
              <a:custGeom>
                <a:avLst/>
                <a:gdLst>
                  <a:gd name="T0" fmla="*/ 600 w 600"/>
                  <a:gd name="T1" fmla="*/ 85 h 189"/>
                  <a:gd name="T2" fmla="*/ 503 w 600"/>
                  <a:gd name="T3" fmla="*/ 0 h 189"/>
                  <a:gd name="T4" fmla="*/ 0 w 600"/>
                  <a:gd name="T5" fmla="*/ 0 h 189"/>
                  <a:gd name="T6" fmla="*/ 0 w 600"/>
                  <a:gd name="T7" fmla="*/ 189 h 189"/>
                  <a:gd name="T8" fmla="*/ 503 w 600"/>
                  <a:gd name="T9" fmla="*/ 189 h 189"/>
                  <a:gd name="T10" fmla="*/ 411 w 600"/>
                  <a:gd name="T11" fmla="*/ 105 h 189"/>
                  <a:gd name="T12" fmla="*/ 600 w 600"/>
                  <a:gd name="T13" fmla="*/ 85 h 189"/>
                  <a:gd name="T14" fmla="*/ 592 w 600"/>
                  <a:gd name="T15" fmla="*/ 0 h 189"/>
                  <a:gd name="T16" fmla="*/ 503 w 600"/>
                  <a:gd name="T17" fmla="*/ 0 h 189"/>
                  <a:gd name="T18" fmla="*/ 600 w 600"/>
                  <a:gd name="T19" fmla="*/ 8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600" y="85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03" y="189"/>
                    </a:lnTo>
                    <a:lnTo>
                      <a:pt x="411" y="105"/>
                    </a:lnTo>
                    <a:lnTo>
                      <a:pt x="600" y="85"/>
                    </a:lnTo>
                    <a:lnTo>
                      <a:pt x="592" y="0"/>
                    </a:lnTo>
                    <a:lnTo>
                      <a:pt x="503" y="0"/>
                    </a:lnTo>
                    <a:lnTo>
                      <a:pt x="600" y="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9" name="Freeform 21">
                <a:extLst>
                  <a:ext uri="{FF2B5EF4-FFF2-40B4-BE49-F238E27FC236}">
                    <a16:creationId xmlns:a16="http://schemas.microsoft.com/office/drawing/2014/main" id="{6E0A8D4A-96A4-CD9B-CFC6-CFAB616E4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0591"/>
                <a:ext cx="673" cy="644"/>
              </a:xfrm>
              <a:custGeom>
                <a:avLst/>
                <a:gdLst>
                  <a:gd name="T0" fmla="*/ 673 w 673"/>
                  <a:gd name="T1" fmla="*/ 455 h 644"/>
                  <a:gd name="T2" fmla="*/ 624 w 673"/>
                  <a:gd name="T3" fmla="*/ 451 h 644"/>
                  <a:gd name="T4" fmla="*/ 580 w 673"/>
                  <a:gd name="T5" fmla="*/ 443 h 644"/>
                  <a:gd name="T6" fmla="*/ 536 w 673"/>
                  <a:gd name="T7" fmla="*/ 435 h 644"/>
                  <a:gd name="T8" fmla="*/ 495 w 673"/>
                  <a:gd name="T9" fmla="*/ 419 h 644"/>
                  <a:gd name="T10" fmla="*/ 455 w 673"/>
                  <a:gd name="T11" fmla="*/ 398 h 644"/>
                  <a:gd name="T12" fmla="*/ 415 w 673"/>
                  <a:gd name="T13" fmla="*/ 378 h 644"/>
                  <a:gd name="T14" fmla="*/ 379 w 673"/>
                  <a:gd name="T15" fmla="*/ 350 h 644"/>
                  <a:gd name="T16" fmla="*/ 346 w 673"/>
                  <a:gd name="T17" fmla="*/ 322 h 644"/>
                  <a:gd name="T18" fmla="*/ 314 w 673"/>
                  <a:gd name="T19" fmla="*/ 290 h 644"/>
                  <a:gd name="T20" fmla="*/ 286 w 673"/>
                  <a:gd name="T21" fmla="*/ 253 h 644"/>
                  <a:gd name="T22" fmla="*/ 262 w 673"/>
                  <a:gd name="T23" fmla="*/ 217 h 644"/>
                  <a:gd name="T24" fmla="*/ 237 w 673"/>
                  <a:gd name="T25" fmla="*/ 177 h 644"/>
                  <a:gd name="T26" fmla="*/ 221 w 673"/>
                  <a:gd name="T27" fmla="*/ 137 h 644"/>
                  <a:gd name="T28" fmla="*/ 205 w 673"/>
                  <a:gd name="T29" fmla="*/ 92 h 644"/>
                  <a:gd name="T30" fmla="*/ 193 w 673"/>
                  <a:gd name="T31" fmla="*/ 48 h 644"/>
                  <a:gd name="T32" fmla="*/ 189 w 673"/>
                  <a:gd name="T33" fmla="*/ 0 h 644"/>
                  <a:gd name="T34" fmla="*/ 0 w 673"/>
                  <a:gd name="T35" fmla="*/ 20 h 644"/>
                  <a:gd name="T36" fmla="*/ 8 w 673"/>
                  <a:gd name="T37" fmla="*/ 84 h 644"/>
                  <a:gd name="T38" fmla="*/ 24 w 673"/>
                  <a:gd name="T39" fmla="*/ 145 h 644"/>
                  <a:gd name="T40" fmla="*/ 44 w 673"/>
                  <a:gd name="T41" fmla="*/ 205 h 644"/>
                  <a:gd name="T42" fmla="*/ 68 w 673"/>
                  <a:gd name="T43" fmla="*/ 261 h 644"/>
                  <a:gd name="T44" fmla="*/ 96 w 673"/>
                  <a:gd name="T45" fmla="*/ 318 h 644"/>
                  <a:gd name="T46" fmla="*/ 133 w 673"/>
                  <a:gd name="T47" fmla="*/ 366 h 644"/>
                  <a:gd name="T48" fmla="*/ 173 w 673"/>
                  <a:gd name="T49" fmla="*/ 415 h 644"/>
                  <a:gd name="T50" fmla="*/ 213 w 673"/>
                  <a:gd name="T51" fmla="*/ 459 h 644"/>
                  <a:gd name="T52" fmla="*/ 262 w 673"/>
                  <a:gd name="T53" fmla="*/ 499 h 644"/>
                  <a:gd name="T54" fmla="*/ 314 w 673"/>
                  <a:gd name="T55" fmla="*/ 535 h 644"/>
                  <a:gd name="T56" fmla="*/ 366 w 673"/>
                  <a:gd name="T57" fmla="*/ 568 h 644"/>
                  <a:gd name="T58" fmla="*/ 423 w 673"/>
                  <a:gd name="T59" fmla="*/ 592 h 644"/>
                  <a:gd name="T60" fmla="*/ 483 w 673"/>
                  <a:gd name="T61" fmla="*/ 616 h 644"/>
                  <a:gd name="T62" fmla="*/ 544 w 673"/>
                  <a:gd name="T63" fmla="*/ 628 h 644"/>
                  <a:gd name="T64" fmla="*/ 608 w 673"/>
                  <a:gd name="T65" fmla="*/ 640 h 644"/>
                  <a:gd name="T66" fmla="*/ 673 w 673"/>
                  <a:gd name="T67" fmla="*/ 644 h 644"/>
                  <a:gd name="T68" fmla="*/ 673 w 673"/>
                  <a:gd name="T69" fmla="*/ 455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73" h="644">
                    <a:moveTo>
                      <a:pt x="673" y="455"/>
                    </a:moveTo>
                    <a:lnTo>
                      <a:pt x="624" y="451"/>
                    </a:lnTo>
                    <a:lnTo>
                      <a:pt x="580" y="443"/>
                    </a:lnTo>
                    <a:lnTo>
                      <a:pt x="536" y="435"/>
                    </a:lnTo>
                    <a:lnTo>
                      <a:pt x="495" y="419"/>
                    </a:lnTo>
                    <a:lnTo>
                      <a:pt x="455" y="398"/>
                    </a:lnTo>
                    <a:lnTo>
                      <a:pt x="415" y="378"/>
                    </a:lnTo>
                    <a:lnTo>
                      <a:pt x="379" y="350"/>
                    </a:lnTo>
                    <a:lnTo>
                      <a:pt x="346" y="322"/>
                    </a:lnTo>
                    <a:lnTo>
                      <a:pt x="314" y="290"/>
                    </a:lnTo>
                    <a:lnTo>
                      <a:pt x="286" y="253"/>
                    </a:lnTo>
                    <a:lnTo>
                      <a:pt x="262" y="217"/>
                    </a:lnTo>
                    <a:lnTo>
                      <a:pt x="237" y="177"/>
                    </a:lnTo>
                    <a:lnTo>
                      <a:pt x="221" y="137"/>
                    </a:lnTo>
                    <a:lnTo>
                      <a:pt x="205" y="92"/>
                    </a:lnTo>
                    <a:lnTo>
                      <a:pt x="193" y="48"/>
                    </a:lnTo>
                    <a:lnTo>
                      <a:pt x="189" y="0"/>
                    </a:lnTo>
                    <a:lnTo>
                      <a:pt x="0" y="20"/>
                    </a:lnTo>
                    <a:lnTo>
                      <a:pt x="8" y="84"/>
                    </a:lnTo>
                    <a:lnTo>
                      <a:pt x="24" y="145"/>
                    </a:lnTo>
                    <a:lnTo>
                      <a:pt x="44" y="205"/>
                    </a:lnTo>
                    <a:lnTo>
                      <a:pt x="68" y="261"/>
                    </a:lnTo>
                    <a:lnTo>
                      <a:pt x="96" y="318"/>
                    </a:lnTo>
                    <a:lnTo>
                      <a:pt x="133" y="366"/>
                    </a:lnTo>
                    <a:lnTo>
                      <a:pt x="173" y="415"/>
                    </a:lnTo>
                    <a:lnTo>
                      <a:pt x="213" y="459"/>
                    </a:lnTo>
                    <a:lnTo>
                      <a:pt x="262" y="499"/>
                    </a:lnTo>
                    <a:lnTo>
                      <a:pt x="314" y="535"/>
                    </a:lnTo>
                    <a:lnTo>
                      <a:pt x="366" y="568"/>
                    </a:lnTo>
                    <a:lnTo>
                      <a:pt x="423" y="592"/>
                    </a:lnTo>
                    <a:lnTo>
                      <a:pt x="483" y="616"/>
                    </a:lnTo>
                    <a:lnTo>
                      <a:pt x="544" y="628"/>
                    </a:lnTo>
                    <a:lnTo>
                      <a:pt x="608" y="640"/>
                    </a:lnTo>
                    <a:lnTo>
                      <a:pt x="673" y="644"/>
                    </a:lnTo>
                    <a:lnTo>
                      <a:pt x="673" y="4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0" name="Freeform 22">
                <a:extLst>
                  <a:ext uri="{FF2B5EF4-FFF2-40B4-BE49-F238E27FC236}">
                    <a16:creationId xmlns:a16="http://schemas.microsoft.com/office/drawing/2014/main" id="{0A978A73-BAC1-6253-5565-DEA8F0B9C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824"/>
                <a:ext cx="600" cy="411"/>
              </a:xfrm>
              <a:custGeom>
                <a:avLst/>
                <a:gdLst>
                  <a:gd name="T0" fmla="*/ 407 w 600"/>
                  <a:gd name="T1" fmla="*/ 137 h 411"/>
                  <a:gd name="T2" fmla="*/ 395 w 600"/>
                  <a:gd name="T3" fmla="*/ 12 h 411"/>
                  <a:gd name="T4" fmla="*/ 362 w 600"/>
                  <a:gd name="T5" fmla="*/ 57 h 411"/>
                  <a:gd name="T6" fmla="*/ 318 w 600"/>
                  <a:gd name="T7" fmla="*/ 97 h 411"/>
                  <a:gd name="T8" fmla="*/ 274 w 600"/>
                  <a:gd name="T9" fmla="*/ 133 h 411"/>
                  <a:gd name="T10" fmla="*/ 225 w 600"/>
                  <a:gd name="T11" fmla="*/ 165 h 411"/>
                  <a:gd name="T12" fmla="*/ 173 w 600"/>
                  <a:gd name="T13" fmla="*/ 190 h 411"/>
                  <a:gd name="T14" fmla="*/ 117 w 600"/>
                  <a:gd name="T15" fmla="*/ 206 h 411"/>
                  <a:gd name="T16" fmla="*/ 88 w 600"/>
                  <a:gd name="T17" fmla="*/ 210 h 411"/>
                  <a:gd name="T18" fmla="*/ 60 w 600"/>
                  <a:gd name="T19" fmla="*/ 218 h 411"/>
                  <a:gd name="T20" fmla="*/ 32 w 600"/>
                  <a:gd name="T21" fmla="*/ 218 h 411"/>
                  <a:gd name="T22" fmla="*/ 0 w 600"/>
                  <a:gd name="T23" fmla="*/ 222 h 411"/>
                  <a:gd name="T24" fmla="*/ 0 w 600"/>
                  <a:gd name="T25" fmla="*/ 411 h 411"/>
                  <a:gd name="T26" fmla="*/ 40 w 600"/>
                  <a:gd name="T27" fmla="*/ 407 h 411"/>
                  <a:gd name="T28" fmla="*/ 84 w 600"/>
                  <a:gd name="T29" fmla="*/ 403 h 411"/>
                  <a:gd name="T30" fmla="*/ 125 w 600"/>
                  <a:gd name="T31" fmla="*/ 399 h 411"/>
                  <a:gd name="T32" fmla="*/ 169 w 600"/>
                  <a:gd name="T33" fmla="*/ 387 h 411"/>
                  <a:gd name="T34" fmla="*/ 242 w 600"/>
                  <a:gd name="T35" fmla="*/ 363 h 411"/>
                  <a:gd name="T36" fmla="*/ 314 w 600"/>
                  <a:gd name="T37" fmla="*/ 331 h 411"/>
                  <a:gd name="T38" fmla="*/ 383 w 600"/>
                  <a:gd name="T39" fmla="*/ 290 h 411"/>
                  <a:gd name="T40" fmla="*/ 447 w 600"/>
                  <a:gd name="T41" fmla="*/ 238 h 411"/>
                  <a:gd name="T42" fmla="*/ 503 w 600"/>
                  <a:gd name="T43" fmla="*/ 186 h 411"/>
                  <a:gd name="T44" fmla="*/ 552 w 600"/>
                  <a:gd name="T45" fmla="*/ 121 h 411"/>
                  <a:gd name="T46" fmla="*/ 540 w 600"/>
                  <a:gd name="T47" fmla="*/ 0 h 411"/>
                  <a:gd name="T48" fmla="*/ 552 w 600"/>
                  <a:gd name="T49" fmla="*/ 121 h 411"/>
                  <a:gd name="T50" fmla="*/ 600 w 600"/>
                  <a:gd name="T51" fmla="*/ 53 h 411"/>
                  <a:gd name="T52" fmla="*/ 540 w 600"/>
                  <a:gd name="T53" fmla="*/ 0 h 411"/>
                  <a:gd name="T54" fmla="*/ 407 w 600"/>
                  <a:gd name="T55" fmla="*/ 13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00" h="411">
                    <a:moveTo>
                      <a:pt x="407" y="137"/>
                    </a:moveTo>
                    <a:lnTo>
                      <a:pt x="395" y="12"/>
                    </a:lnTo>
                    <a:lnTo>
                      <a:pt x="362" y="57"/>
                    </a:lnTo>
                    <a:lnTo>
                      <a:pt x="318" y="97"/>
                    </a:lnTo>
                    <a:lnTo>
                      <a:pt x="274" y="133"/>
                    </a:lnTo>
                    <a:lnTo>
                      <a:pt x="225" y="165"/>
                    </a:lnTo>
                    <a:lnTo>
                      <a:pt x="173" y="190"/>
                    </a:lnTo>
                    <a:lnTo>
                      <a:pt x="117" y="206"/>
                    </a:lnTo>
                    <a:lnTo>
                      <a:pt x="88" y="210"/>
                    </a:lnTo>
                    <a:lnTo>
                      <a:pt x="60" y="218"/>
                    </a:lnTo>
                    <a:lnTo>
                      <a:pt x="32" y="218"/>
                    </a:lnTo>
                    <a:lnTo>
                      <a:pt x="0" y="222"/>
                    </a:lnTo>
                    <a:lnTo>
                      <a:pt x="0" y="411"/>
                    </a:lnTo>
                    <a:lnTo>
                      <a:pt x="40" y="407"/>
                    </a:lnTo>
                    <a:lnTo>
                      <a:pt x="84" y="403"/>
                    </a:lnTo>
                    <a:lnTo>
                      <a:pt x="125" y="399"/>
                    </a:lnTo>
                    <a:lnTo>
                      <a:pt x="169" y="387"/>
                    </a:lnTo>
                    <a:lnTo>
                      <a:pt x="242" y="363"/>
                    </a:lnTo>
                    <a:lnTo>
                      <a:pt x="314" y="331"/>
                    </a:lnTo>
                    <a:lnTo>
                      <a:pt x="383" y="290"/>
                    </a:lnTo>
                    <a:lnTo>
                      <a:pt x="447" y="238"/>
                    </a:lnTo>
                    <a:lnTo>
                      <a:pt x="503" y="186"/>
                    </a:lnTo>
                    <a:lnTo>
                      <a:pt x="552" y="121"/>
                    </a:lnTo>
                    <a:lnTo>
                      <a:pt x="540" y="0"/>
                    </a:lnTo>
                    <a:lnTo>
                      <a:pt x="552" y="121"/>
                    </a:lnTo>
                    <a:lnTo>
                      <a:pt x="600" y="53"/>
                    </a:lnTo>
                    <a:lnTo>
                      <a:pt x="540" y="0"/>
                    </a:lnTo>
                    <a:lnTo>
                      <a:pt x="407" y="1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1" name="Freeform 23">
                <a:extLst>
                  <a:ext uri="{FF2B5EF4-FFF2-40B4-BE49-F238E27FC236}">
                    <a16:creationId xmlns:a16="http://schemas.microsoft.com/office/drawing/2014/main" id="{C090601D-82CC-9AC7-BC7C-826A65171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2" y="10313"/>
                <a:ext cx="730" cy="648"/>
              </a:xfrm>
              <a:custGeom>
                <a:avLst/>
                <a:gdLst>
                  <a:gd name="T0" fmla="*/ 57 w 730"/>
                  <a:gd name="T1" fmla="*/ 8 h 648"/>
                  <a:gd name="T2" fmla="*/ 65 w 730"/>
                  <a:gd name="T3" fmla="*/ 137 h 648"/>
                  <a:gd name="T4" fmla="*/ 597 w 730"/>
                  <a:gd name="T5" fmla="*/ 648 h 648"/>
                  <a:gd name="T6" fmla="*/ 730 w 730"/>
                  <a:gd name="T7" fmla="*/ 511 h 648"/>
                  <a:gd name="T8" fmla="*/ 194 w 730"/>
                  <a:gd name="T9" fmla="*/ 0 h 648"/>
                  <a:gd name="T10" fmla="*/ 202 w 730"/>
                  <a:gd name="T11" fmla="*/ 128 h 648"/>
                  <a:gd name="T12" fmla="*/ 57 w 730"/>
                  <a:gd name="T13" fmla="*/ 8 h 648"/>
                  <a:gd name="T14" fmla="*/ 0 w 730"/>
                  <a:gd name="T15" fmla="*/ 76 h 648"/>
                  <a:gd name="T16" fmla="*/ 65 w 730"/>
                  <a:gd name="T17" fmla="*/ 137 h 648"/>
                  <a:gd name="T18" fmla="*/ 57 w 730"/>
                  <a:gd name="T19" fmla="*/ 8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0" h="648">
                    <a:moveTo>
                      <a:pt x="57" y="8"/>
                    </a:moveTo>
                    <a:lnTo>
                      <a:pt x="65" y="137"/>
                    </a:lnTo>
                    <a:lnTo>
                      <a:pt x="597" y="648"/>
                    </a:lnTo>
                    <a:lnTo>
                      <a:pt x="730" y="511"/>
                    </a:lnTo>
                    <a:lnTo>
                      <a:pt x="194" y="0"/>
                    </a:lnTo>
                    <a:lnTo>
                      <a:pt x="202" y="128"/>
                    </a:lnTo>
                    <a:lnTo>
                      <a:pt x="57" y="8"/>
                    </a:lnTo>
                    <a:lnTo>
                      <a:pt x="0" y="76"/>
                    </a:lnTo>
                    <a:lnTo>
                      <a:pt x="65" y="137"/>
                    </a:lnTo>
                    <a:lnTo>
                      <a:pt x="57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2" name="Freeform 24">
                <a:extLst>
                  <a:ext uri="{FF2B5EF4-FFF2-40B4-BE49-F238E27FC236}">
                    <a16:creationId xmlns:a16="http://schemas.microsoft.com/office/drawing/2014/main" id="{B7A565A5-77D8-3125-0CE2-C84172E4E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99"/>
                <a:ext cx="44" cy="249"/>
              </a:xfrm>
              <a:custGeom>
                <a:avLst/>
                <a:gdLst>
                  <a:gd name="T0" fmla="*/ 44 w 44"/>
                  <a:gd name="T1" fmla="*/ 0 h 249"/>
                  <a:gd name="T2" fmla="*/ 44 w 44"/>
                  <a:gd name="T3" fmla="*/ 249 h 249"/>
                  <a:gd name="T4" fmla="*/ 32 w 44"/>
                  <a:gd name="T5" fmla="*/ 221 h 249"/>
                  <a:gd name="T6" fmla="*/ 28 w 44"/>
                  <a:gd name="T7" fmla="*/ 189 h 249"/>
                  <a:gd name="T8" fmla="*/ 20 w 44"/>
                  <a:gd name="T9" fmla="*/ 161 h 249"/>
                  <a:gd name="T10" fmla="*/ 12 w 44"/>
                  <a:gd name="T11" fmla="*/ 129 h 249"/>
                  <a:gd name="T12" fmla="*/ 8 w 44"/>
                  <a:gd name="T13" fmla="*/ 96 h 249"/>
                  <a:gd name="T14" fmla="*/ 4 w 44"/>
                  <a:gd name="T15" fmla="*/ 64 h 249"/>
                  <a:gd name="T16" fmla="*/ 0 w 44"/>
                  <a:gd name="T17" fmla="*/ 32 h 249"/>
                  <a:gd name="T18" fmla="*/ 0 w 44"/>
                  <a:gd name="T19" fmla="*/ 0 h 249"/>
                  <a:gd name="T20" fmla="*/ 44 w 44"/>
                  <a:gd name="T21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249">
                    <a:moveTo>
                      <a:pt x="44" y="0"/>
                    </a:moveTo>
                    <a:lnTo>
                      <a:pt x="44" y="249"/>
                    </a:lnTo>
                    <a:lnTo>
                      <a:pt x="32" y="221"/>
                    </a:lnTo>
                    <a:lnTo>
                      <a:pt x="28" y="189"/>
                    </a:lnTo>
                    <a:lnTo>
                      <a:pt x="20" y="161"/>
                    </a:lnTo>
                    <a:lnTo>
                      <a:pt x="12" y="129"/>
                    </a:lnTo>
                    <a:lnTo>
                      <a:pt x="8" y="96"/>
                    </a:lnTo>
                    <a:lnTo>
                      <a:pt x="4" y="64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3" name="Freeform 25">
                <a:extLst>
                  <a:ext uri="{FF2B5EF4-FFF2-40B4-BE49-F238E27FC236}">
                    <a16:creationId xmlns:a16="http://schemas.microsoft.com/office/drawing/2014/main" id="{BB44FEEC-C1BA-8F24-BDB6-22DB684E7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0599"/>
                <a:ext cx="40" cy="370"/>
              </a:xfrm>
              <a:custGeom>
                <a:avLst/>
                <a:gdLst>
                  <a:gd name="T0" fmla="*/ 0 w 40"/>
                  <a:gd name="T1" fmla="*/ 249 h 370"/>
                  <a:gd name="T2" fmla="*/ 0 w 40"/>
                  <a:gd name="T3" fmla="*/ 0 h 370"/>
                  <a:gd name="T4" fmla="*/ 40 w 40"/>
                  <a:gd name="T5" fmla="*/ 0 h 370"/>
                  <a:gd name="T6" fmla="*/ 40 w 40"/>
                  <a:gd name="T7" fmla="*/ 370 h 370"/>
                  <a:gd name="T8" fmla="*/ 36 w 40"/>
                  <a:gd name="T9" fmla="*/ 354 h 370"/>
                  <a:gd name="T10" fmla="*/ 28 w 40"/>
                  <a:gd name="T11" fmla="*/ 342 h 370"/>
                  <a:gd name="T12" fmla="*/ 24 w 40"/>
                  <a:gd name="T13" fmla="*/ 326 h 370"/>
                  <a:gd name="T14" fmla="*/ 16 w 40"/>
                  <a:gd name="T15" fmla="*/ 310 h 370"/>
                  <a:gd name="T16" fmla="*/ 12 w 40"/>
                  <a:gd name="T17" fmla="*/ 294 h 370"/>
                  <a:gd name="T18" fmla="*/ 8 w 40"/>
                  <a:gd name="T19" fmla="*/ 282 h 370"/>
                  <a:gd name="T20" fmla="*/ 4 w 40"/>
                  <a:gd name="T21" fmla="*/ 266 h 370"/>
                  <a:gd name="T22" fmla="*/ 0 w 40"/>
                  <a:gd name="T23" fmla="*/ 249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370">
                    <a:moveTo>
                      <a:pt x="0" y="249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370"/>
                    </a:lnTo>
                    <a:lnTo>
                      <a:pt x="36" y="354"/>
                    </a:lnTo>
                    <a:lnTo>
                      <a:pt x="28" y="342"/>
                    </a:lnTo>
                    <a:lnTo>
                      <a:pt x="24" y="326"/>
                    </a:lnTo>
                    <a:lnTo>
                      <a:pt x="16" y="310"/>
                    </a:lnTo>
                    <a:lnTo>
                      <a:pt x="12" y="294"/>
                    </a:lnTo>
                    <a:lnTo>
                      <a:pt x="8" y="282"/>
                    </a:lnTo>
                    <a:lnTo>
                      <a:pt x="4" y="26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4" name="Freeform 26">
                <a:extLst>
                  <a:ext uri="{FF2B5EF4-FFF2-40B4-BE49-F238E27FC236}">
                    <a16:creationId xmlns:a16="http://schemas.microsoft.com/office/drawing/2014/main" id="{7341119A-30E9-BCF9-ED83-1A6836F37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0599"/>
                <a:ext cx="45" cy="459"/>
              </a:xfrm>
              <a:custGeom>
                <a:avLst/>
                <a:gdLst>
                  <a:gd name="T0" fmla="*/ 0 w 45"/>
                  <a:gd name="T1" fmla="*/ 370 h 459"/>
                  <a:gd name="T2" fmla="*/ 0 w 45"/>
                  <a:gd name="T3" fmla="*/ 0 h 459"/>
                  <a:gd name="T4" fmla="*/ 45 w 45"/>
                  <a:gd name="T5" fmla="*/ 0 h 459"/>
                  <a:gd name="T6" fmla="*/ 45 w 45"/>
                  <a:gd name="T7" fmla="*/ 459 h 459"/>
                  <a:gd name="T8" fmla="*/ 37 w 45"/>
                  <a:gd name="T9" fmla="*/ 447 h 459"/>
                  <a:gd name="T10" fmla="*/ 32 w 45"/>
                  <a:gd name="T11" fmla="*/ 439 h 459"/>
                  <a:gd name="T12" fmla="*/ 28 w 45"/>
                  <a:gd name="T13" fmla="*/ 427 h 459"/>
                  <a:gd name="T14" fmla="*/ 20 w 45"/>
                  <a:gd name="T15" fmla="*/ 415 h 459"/>
                  <a:gd name="T16" fmla="*/ 16 w 45"/>
                  <a:gd name="T17" fmla="*/ 403 h 459"/>
                  <a:gd name="T18" fmla="*/ 12 w 45"/>
                  <a:gd name="T19" fmla="*/ 394 h 459"/>
                  <a:gd name="T20" fmla="*/ 4 w 45"/>
                  <a:gd name="T21" fmla="*/ 382 h 459"/>
                  <a:gd name="T22" fmla="*/ 0 w 45"/>
                  <a:gd name="T23" fmla="*/ 37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459">
                    <a:moveTo>
                      <a:pt x="0" y="37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459"/>
                    </a:lnTo>
                    <a:lnTo>
                      <a:pt x="37" y="447"/>
                    </a:lnTo>
                    <a:lnTo>
                      <a:pt x="32" y="439"/>
                    </a:lnTo>
                    <a:lnTo>
                      <a:pt x="28" y="427"/>
                    </a:lnTo>
                    <a:lnTo>
                      <a:pt x="20" y="415"/>
                    </a:lnTo>
                    <a:lnTo>
                      <a:pt x="16" y="403"/>
                    </a:lnTo>
                    <a:lnTo>
                      <a:pt x="12" y="394"/>
                    </a:lnTo>
                    <a:lnTo>
                      <a:pt x="4" y="382"/>
                    </a:lnTo>
                    <a:lnTo>
                      <a:pt x="0" y="370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5" name="Freeform 27">
                <a:extLst>
                  <a:ext uri="{FF2B5EF4-FFF2-40B4-BE49-F238E27FC236}">
                    <a16:creationId xmlns:a16="http://schemas.microsoft.com/office/drawing/2014/main" id="{4C1C93C3-5169-FFF0-D3F4-FC0BD99B3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0599"/>
                <a:ext cx="44" cy="531"/>
              </a:xfrm>
              <a:custGeom>
                <a:avLst/>
                <a:gdLst>
                  <a:gd name="T0" fmla="*/ 0 w 44"/>
                  <a:gd name="T1" fmla="*/ 459 h 531"/>
                  <a:gd name="T2" fmla="*/ 0 w 44"/>
                  <a:gd name="T3" fmla="*/ 0 h 531"/>
                  <a:gd name="T4" fmla="*/ 44 w 44"/>
                  <a:gd name="T5" fmla="*/ 0 h 531"/>
                  <a:gd name="T6" fmla="*/ 44 w 44"/>
                  <a:gd name="T7" fmla="*/ 531 h 531"/>
                  <a:gd name="T8" fmla="*/ 36 w 44"/>
                  <a:gd name="T9" fmla="*/ 523 h 531"/>
                  <a:gd name="T10" fmla="*/ 32 w 44"/>
                  <a:gd name="T11" fmla="*/ 515 h 531"/>
                  <a:gd name="T12" fmla="*/ 24 w 44"/>
                  <a:gd name="T13" fmla="*/ 507 h 531"/>
                  <a:gd name="T14" fmla="*/ 20 w 44"/>
                  <a:gd name="T15" fmla="*/ 495 h 531"/>
                  <a:gd name="T16" fmla="*/ 16 w 44"/>
                  <a:gd name="T17" fmla="*/ 487 h 531"/>
                  <a:gd name="T18" fmla="*/ 8 w 44"/>
                  <a:gd name="T19" fmla="*/ 479 h 531"/>
                  <a:gd name="T20" fmla="*/ 4 w 44"/>
                  <a:gd name="T21" fmla="*/ 471 h 531"/>
                  <a:gd name="T22" fmla="*/ 0 w 44"/>
                  <a:gd name="T23" fmla="*/ 459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531">
                    <a:moveTo>
                      <a:pt x="0" y="459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531"/>
                    </a:lnTo>
                    <a:lnTo>
                      <a:pt x="36" y="523"/>
                    </a:lnTo>
                    <a:lnTo>
                      <a:pt x="32" y="515"/>
                    </a:lnTo>
                    <a:lnTo>
                      <a:pt x="24" y="507"/>
                    </a:lnTo>
                    <a:lnTo>
                      <a:pt x="20" y="495"/>
                    </a:lnTo>
                    <a:lnTo>
                      <a:pt x="16" y="487"/>
                    </a:lnTo>
                    <a:lnTo>
                      <a:pt x="8" y="479"/>
                    </a:lnTo>
                    <a:lnTo>
                      <a:pt x="4" y="471"/>
                    </a:lnTo>
                    <a:lnTo>
                      <a:pt x="0" y="45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6" name="Freeform 28">
                <a:extLst>
                  <a:ext uri="{FF2B5EF4-FFF2-40B4-BE49-F238E27FC236}">
                    <a16:creationId xmlns:a16="http://schemas.microsoft.com/office/drawing/2014/main" id="{8ADAF1B0-F57E-A4D1-4A71-A39F6B626F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10599"/>
                <a:ext cx="40" cy="596"/>
              </a:xfrm>
              <a:custGeom>
                <a:avLst/>
                <a:gdLst>
                  <a:gd name="T0" fmla="*/ 0 w 40"/>
                  <a:gd name="T1" fmla="*/ 531 h 596"/>
                  <a:gd name="T2" fmla="*/ 0 w 40"/>
                  <a:gd name="T3" fmla="*/ 0 h 596"/>
                  <a:gd name="T4" fmla="*/ 40 w 40"/>
                  <a:gd name="T5" fmla="*/ 0 h 596"/>
                  <a:gd name="T6" fmla="*/ 40 w 40"/>
                  <a:gd name="T7" fmla="*/ 596 h 596"/>
                  <a:gd name="T8" fmla="*/ 36 w 40"/>
                  <a:gd name="T9" fmla="*/ 588 h 596"/>
                  <a:gd name="T10" fmla="*/ 28 w 40"/>
                  <a:gd name="T11" fmla="*/ 580 h 596"/>
                  <a:gd name="T12" fmla="*/ 24 w 40"/>
                  <a:gd name="T13" fmla="*/ 572 h 596"/>
                  <a:gd name="T14" fmla="*/ 20 w 40"/>
                  <a:gd name="T15" fmla="*/ 564 h 596"/>
                  <a:gd name="T16" fmla="*/ 12 w 40"/>
                  <a:gd name="T17" fmla="*/ 556 h 596"/>
                  <a:gd name="T18" fmla="*/ 8 w 40"/>
                  <a:gd name="T19" fmla="*/ 548 h 596"/>
                  <a:gd name="T20" fmla="*/ 4 w 40"/>
                  <a:gd name="T21" fmla="*/ 540 h 596"/>
                  <a:gd name="T22" fmla="*/ 0 w 40"/>
                  <a:gd name="T23" fmla="*/ 531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596">
                    <a:moveTo>
                      <a:pt x="0" y="53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596"/>
                    </a:lnTo>
                    <a:lnTo>
                      <a:pt x="36" y="588"/>
                    </a:lnTo>
                    <a:lnTo>
                      <a:pt x="28" y="580"/>
                    </a:lnTo>
                    <a:lnTo>
                      <a:pt x="24" y="572"/>
                    </a:lnTo>
                    <a:lnTo>
                      <a:pt x="20" y="564"/>
                    </a:lnTo>
                    <a:lnTo>
                      <a:pt x="12" y="556"/>
                    </a:lnTo>
                    <a:lnTo>
                      <a:pt x="8" y="548"/>
                    </a:lnTo>
                    <a:lnTo>
                      <a:pt x="4" y="540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7" name="Freeform 29">
                <a:extLst>
                  <a:ext uri="{FF2B5EF4-FFF2-40B4-BE49-F238E27FC236}">
                    <a16:creationId xmlns:a16="http://schemas.microsoft.com/office/drawing/2014/main" id="{3B2C6147-373B-EF72-26BB-383AEDB27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0599"/>
                <a:ext cx="45" cy="652"/>
              </a:xfrm>
              <a:custGeom>
                <a:avLst/>
                <a:gdLst>
                  <a:gd name="T0" fmla="*/ 0 w 45"/>
                  <a:gd name="T1" fmla="*/ 596 h 652"/>
                  <a:gd name="T2" fmla="*/ 0 w 45"/>
                  <a:gd name="T3" fmla="*/ 0 h 652"/>
                  <a:gd name="T4" fmla="*/ 45 w 45"/>
                  <a:gd name="T5" fmla="*/ 0 h 652"/>
                  <a:gd name="T6" fmla="*/ 45 w 45"/>
                  <a:gd name="T7" fmla="*/ 652 h 652"/>
                  <a:gd name="T8" fmla="*/ 36 w 45"/>
                  <a:gd name="T9" fmla="*/ 644 h 652"/>
                  <a:gd name="T10" fmla="*/ 32 w 45"/>
                  <a:gd name="T11" fmla="*/ 636 h 652"/>
                  <a:gd name="T12" fmla="*/ 28 w 45"/>
                  <a:gd name="T13" fmla="*/ 632 h 652"/>
                  <a:gd name="T14" fmla="*/ 20 w 45"/>
                  <a:gd name="T15" fmla="*/ 624 h 652"/>
                  <a:gd name="T16" fmla="*/ 16 w 45"/>
                  <a:gd name="T17" fmla="*/ 616 h 652"/>
                  <a:gd name="T18" fmla="*/ 12 w 45"/>
                  <a:gd name="T19" fmla="*/ 612 h 652"/>
                  <a:gd name="T20" fmla="*/ 4 w 45"/>
                  <a:gd name="T21" fmla="*/ 604 h 652"/>
                  <a:gd name="T22" fmla="*/ 0 w 45"/>
                  <a:gd name="T23" fmla="*/ 59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652">
                    <a:moveTo>
                      <a:pt x="0" y="596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652"/>
                    </a:lnTo>
                    <a:lnTo>
                      <a:pt x="36" y="644"/>
                    </a:lnTo>
                    <a:lnTo>
                      <a:pt x="32" y="636"/>
                    </a:lnTo>
                    <a:lnTo>
                      <a:pt x="28" y="632"/>
                    </a:lnTo>
                    <a:lnTo>
                      <a:pt x="20" y="624"/>
                    </a:lnTo>
                    <a:lnTo>
                      <a:pt x="16" y="616"/>
                    </a:lnTo>
                    <a:lnTo>
                      <a:pt x="12" y="612"/>
                    </a:lnTo>
                    <a:lnTo>
                      <a:pt x="4" y="604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8" name="Freeform 30">
                <a:extLst>
                  <a:ext uri="{FF2B5EF4-FFF2-40B4-BE49-F238E27FC236}">
                    <a16:creationId xmlns:a16="http://schemas.microsoft.com/office/drawing/2014/main" id="{D3A8EE76-07A6-C7E8-F9C3-0D38686BD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0599"/>
                <a:ext cx="44" cy="701"/>
              </a:xfrm>
              <a:custGeom>
                <a:avLst/>
                <a:gdLst>
                  <a:gd name="T0" fmla="*/ 0 w 44"/>
                  <a:gd name="T1" fmla="*/ 652 h 701"/>
                  <a:gd name="T2" fmla="*/ 0 w 44"/>
                  <a:gd name="T3" fmla="*/ 0 h 701"/>
                  <a:gd name="T4" fmla="*/ 44 w 44"/>
                  <a:gd name="T5" fmla="*/ 0 h 701"/>
                  <a:gd name="T6" fmla="*/ 44 w 44"/>
                  <a:gd name="T7" fmla="*/ 701 h 701"/>
                  <a:gd name="T8" fmla="*/ 36 w 44"/>
                  <a:gd name="T9" fmla="*/ 693 h 701"/>
                  <a:gd name="T10" fmla="*/ 32 w 44"/>
                  <a:gd name="T11" fmla="*/ 689 h 701"/>
                  <a:gd name="T12" fmla="*/ 24 w 44"/>
                  <a:gd name="T13" fmla="*/ 681 h 701"/>
                  <a:gd name="T14" fmla="*/ 20 w 44"/>
                  <a:gd name="T15" fmla="*/ 677 h 701"/>
                  <a:gd name="T16" fmla="*/ 16 w 44"/>
                  <a:gd name="T17" fmla="*/ 668 h 701"/>
                  <a:gd name="T18" fmla="*/ 8 w 44"/>
                  <a:gd name="T19" fmla="*/ 664 h 701"/>
                  <a:gd name="T20" fmla="*/ 4 w 44"/>
                  <a:gd name="T21" fmla="*/ 656 h 701"/>
                  <a:gd name="T22" fmla="*/ 0 w 44"/>
                  <a:gd name="T23" fmla="*/ 652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01">
                    <a:moveTo>
                      <a:pt x="0" y="652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01"/>
                    </a:lnTo>
                    <a:lnTo>
                      <a:pt x="36" y="693"/>
                    </a:lnTo>
                    <a:lnTo>
                      <a:pt x="32" y="689"/>
                    </a:lnTo>
                    <a:lnTo>
                      <a:pt x="24" y="681"/>
                    </a:lnTo>
                    <a:lnTo>
                      <a:pt x="20" y="677"/>
                    </a:lnTo>
                    <a:lnTo>
                      <a:pt x="16" y="668"/>
                    </a:lnTo>
                    <a:lnTo>
                      <a:pt x="8" y="664"/>
                    </a:lnTo>
                    <a:lnTo>
                      <a:pt x="4" y="656"/>
                    </a:lnTo>
                    <a:lnTo>
                      <a:pt x="0" y="65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9" name="Freeform 31">
                <a:extLst>
                  <a:ext uri="{FF2B5EF4-FFF2-40B4-BE49-F238E27FC236}">
                    <a16:creationId xmlns:a16="http://schemas.microsoft.com/office/drawing/2014/main" id="{207F49DC-4D5B-D1DE-9E77-213A3B300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0599"/>
                <a:ext cx="40" cy="741"/>
              </a:xfrm>
              <a:custGeom>
                <a:avLst/>
                <a:gdLst>
                  <a:gd name="T0" fmla="*/ 0 w 40"/>
                  <a:gd name="T1" fmla="*/ 701 h 741"/>
                  <a:gd name="T2" fmla="*/ 0 w 40"/>
                  <a:gd name="T3" fmla="*/ 0 h 741"/>
                  <a:gd name="T4" fmla="*/ 40 w 40"/>
                  <a:gd name="T5" fmla="*/ 0 h 741"/>
                  <a:gd name="T6" fmla="*/ 40 w 40"/>
                  <a:gd name="T7" fmla="*/ 741 h 741"/>
                  <a:gd name="T8" fmla="*/ 36 w 40"/>
                  <a:gd name="T9" fmla="*/ 737 h 741"/>
                  <a:gd name="T10" fmla="*/ 28 w 40"/>
                  <a:gd name="T11" fmla="*/ 733 h 741"/>
                  <a:gd name="T12" fmla="*/ 24 w 40"/>
                  <a:gd name="T13" fmla="*/ 725 h 741"/>
                  <a:gd name="T14" fmla="*/ 20 w 40"/>
                  <a:gd name="T15" fmla="*/ 721 h 741"/>
                  <a:gd name="T16" fmla="*/ 12 w 40"/>
                  <a:gd name="T17" fmla="*/ 717 h 741"/>
                  <a:gd name="T18" fmla="*/ 8 w 40"/>
                  <a:gd name="T19" fmla="*/ 709 h 741"/>
                  <a:gd name="T20" fmla="*/ 4 w 40"/>
                  <a:gd name="T21" fmla="*/ 705 h 741"/>
                  <a:gd name="T22" fmla="*/ 0 w 40"/>
                  <a:gd name="T23" fmla="*/ 701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741">
                    <a:moveTo>
                      <a:pt x="0" y="70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741"/>
                    </a:lnTo>
                    <a:lnTo>
                      <a:pt x="36" y="737"/>
                    </a:lnTo>
                    <a:lnTo>
                      <a:pt x="28" y="733"/>
                    </a:lnTo>
                    <a:lnTo>
                      <a:pt x="24" y="725"/>
                    </a:lnTo>
                    <a:lnTo>
                      <a:pt x="20" y="721"/>
                    </a:lnTo>
                    <a:lnTo>
                      <a:pt x="12" y="717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0" name="Freeform 32">
                <a:extLst>
                  <a:ext uri="{FF2B5EF4-FFF2-40B4-BE49-F238E27FC236}">
                    <a16:creationId xmlns:a16="http://schemas.microsoft.com/office/drawing/2014/main" id="{0BE33C52-9A80-A9DD-957E-DC7D024D6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" y="10599"/>
                <a:ext cx="44" cy="781"/>
              </a:xfrm>
              <a:custGeom>
                <a:avLst/>
                <a:gdLst>
                  <a:gd name="T0" fmla="*/ 0 w 44"/>
                  <a:gd name="T1" fmla="*/ 741 h 781"/>
                  <a:gd name="T2" fmla="*/ 0 w 44"/>
                  <a:gd name="T3" fmla="*/ 0 h 781"/>
                  <a:gd name="T4" fmla="*/ 44 w 44"/>
                  <a:gd name="T5" fmla="*/ 0 h 781"/>
                  <a:gd name="T6" fmla="*/ 44 w 44"/>
                  <a:gd name="T7" fmla="*/ 781 h 781"/>
                  <a:gd name="T8" fmla="*/ 40 w 44"/>
                  <a:gd name="T9" fmla="*/ 777 h 781"/>
                  <a:gd name="T10" fmla="*/ 32 w 44"/>
                  <a:gd name="T11" fmla="*/ 773 h 781"/>
                  <a:gd name="T12" fmla="*/ 28 w 44"/>
                  <a:gd name="T13" fmla="*/ 765 h 781"/>
                  <a:gd name="T14" fmla="*/ 20 w 44"/>
                  <a:gd name="T15" fmla="*/ 761 h 781"/>
                  <a:gd name="T16" fmla="*/ 16 w 44"/>
                  <a:gd name="T17" fmla="*/ 757 h 781"/>
                  <a:gd name="T18" fmla="*/ 12 w 44"/>
                  <a:gd name="T19" fmla="*/ 753 h 781"/>
                  <a:gd name="T20" fmla="*/ 8 w 44"/>
                  <a:gd name="T21" fmla="*/ 749 h 781"/>
                  <a:gd name="T22" fmla="*/ 0 w 44"/>
                  <a:gd name="T23" fmla="*/ 741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81">
                    <a:moveTo>
                      <a:pt x="0" y="741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81"/>
                    </a:lnTo>
                    <a:lnTo>
                      <a:pt x="40" y="777"/>
                    </a:lnTo>
                    <a:lnTo>
                      <a:pt x="32" y="773"/>
                    </a:lnTo>
                    <a:lnTo>
                      <a:pt x="28" y="765"/>
                    </a:lnTo>
                    <a:lnTo>
                      <a:pt x="20" y="761"/>
                    </a:lnTo>
                    <a:lnTo>
                      <a:pt x="16" y="757"/>
                    </a:lnTo>
                    <a:lnTo>
                      <a:pt x="12" y="753"/>
                    </a:lnTo>
                    <a:lnTo>
                      <a:pt x="8" y="749"/>
                    </a:lnTo>
                    <a:lnTo>
                      <a:pt x="0" y="741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1" name="Freeform 33">
                <a:extLst>
                  <a:ext uri="{FF2B5EF4-FFF2-40B4-BE49-F238E27FC236}">
                    <a16:creationId xmlns:a16="http://schemas.microsoft.com/office/drawing/2014/main" id="{1533EC1F-46E9-524A-D0DC-1934394A1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" y="10599"/>
                <a:ext cx="45" cy="818"/>
              </a:xfrm>
              <a:custGeom>
                <a:avLst/>
                <a:gdLst>
                  <a:gd name="T0" fmla="*/ 0 w 45"/>
                  <a:gd name="T1" fmla="*/ 781 h 818"/>
                  <a:gd name="T2" fmla="*/ 0 w 45"/>
                  <a:gd name="T3" fmla="*/ 0 h 818"/>
                  <a:gd name="T4" fmla="*/ 45 w 45"/>
                  <a:gd name="T5" fmla="*/ 0 h 818"/>
                  <a:gd name="T6" fmla="*/ 45 w 45"/>
                  <a:gd name="T7" fmla="*/ 818 h 818"/>
                  <a:gd name="T8" fmla="*/ 37 w 45"/>
                  <a:gd name="T9" fmla="*/ 814 h 818"/>
                  <a:gd name="T10" fmla="*/ 33 w 45"/>
                  <a:gd name="T11" fmla="*/ 810 h 818"/>
                  <a:gd name="T12" fmla="*/ 29 w 45"/>
                  <a:gd name="T13" fmla="*/ 805 h 818"/>
                  <a:gd name="T14" fmla="*/ 21 w 45"/>
                  <a:gd name="T15" fmla="*/ 797 h 818"/>
                  <a:gd name="T16" fmla="*/ 17 w 45"/>
                  <a:gd name="T17" fmla="*/ 793 h 818"/>
                  <a:gd name="T18" fmla="*/ 13 w 45"/>
                  <a:gd name="T19" fmla="*/ 789 h 818"/>
                  <a:gd name="T20" fmla="*/ 5 w 45"/>
                  <a:gd name="T21" fmla="*/ 785 h 818"/>
                  <a:gd name="T22" fmla="*/ 0 w 45"/>
                  <a:gd name="T23" fmla="*/ 781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818">
                    <a:moveTo>
                      <a:pt x="0" y="781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818"/>
                    </a:lnTo>
                    <a:lnTo>
                      <a:pt x="37" y="814"/>
                    </a:lnTo>
                    <a:lnTo>
                      <a:pt x="33" y="810"/>
                    </a:lnTo>
                    <a:lnTo>
                      <a:pt x="29" y="805"/>
                    </a:lnTo>
                    <a:lnTo>
                      <a:pt x="21" y="797"/>
                    </a:lnTo>
                    <a:lnTo>
                      <a:pt x="17" y="793"/>
                    </a:lnTo>
                    <a:lnTo>
                      <a:pt x="13" y="789"/>
                    </a:lnTo>
                    <a:lnTo>
                      <a:pt x="5" y="785"/>
                    </a:lnTo>
                    <a:lnTo>
                      <a:pt x="0" y="781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2" name="Freeform 34">
                <a:extLst>
                  <a:ext uri="{FF2B5EF4-FFF2-40B4-BE49-F238E27FC236}">
                    <a16:creationId xmlns:a16="http://schemas.microsoft.com/office/drawing/2014/main" id="{19D13634-F426-D140-8ABA-1647912DF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9" y="10599"/>
                <a:ext cx="40" cy="850"/>
              </a:xfrm>
              <a:custGeom>
                <a:avLst/>
                <a:gdLst>
                  <a:gd name="T0" fmla="*/ 0 w 40"/>
                  <a:gd name="T1" fmla="*/ 818 h 850"/>
                  <a:gd name="T2" fmla="*/ 0 w 40"/>
                  <a:gd name="T3" fmla="*/ 0 h 850"/>
                  <a:gd name="T4" fmla="*/ 40 w 40"/>
                  <a:gd name="T5" fmla="*/ 0 h 850"/>
                  <a:gd name="T6" fmla="*/ 40 w 40"/>
                  <a:gd name="T7" fmla="*/ 850 h 850"/>
                  <a:gd name="T8" fmla="*/ 36 w 40"/>
                  <a:gd name="T9" fmla="*/ 846 h 850"/>
                  <a:gd name="T10" fmla="*/ 32 w 40"/>
                  <a:gd name="T11" fmla="*/ 842 h 850"/>
                  <a:gd name="T12" fmla="*/ 24 w 40"/>
                  <a:gd name="T13" fmla="*/ 838 h 850"/>
                  <a:gd name="T14" fmla="*/ 20 w 40"/>
                  <a:gd name="T15" fmla="*/ 834 h 850"/>
                  <a:gd name="T16" fmla="*/ 16 w 40"/>
                  <a:gd name="T17" fmla="*/ 830 h 850"/>
                  <a:gd name="T18" fmla="*/ 8 w 40"/>
                  <a:gd name="T19" fmla="*/ 826 h 850"/>
                  <a:gd name="T20" fmla="*/ 4 w 40"/>
                  <a:gd name="T21" fmla="*/ 822 h 850"/>
                  <a:gd name="T22" fmla="*/ 0 w 40"/>
                  <a:gd name="T23" fmla="*/ 818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850">
                    <a:moveTo>
                      <a:pt x="0" y="818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850"/>
                    </a:lnTo>
                    <a:lnTo>
                      <a:pt x="36" y="846"/>
                    </a:lnTo>
                    <a:lnTo>
                      <a:pt x="32" y="842"/>
                    </a:lnTo>
                    <a:lnTo>
                      <a:pt x="24" y="838"/>
                    </a:lnTo>
                    <a:lnTo>
                      <a:pt x="20" y="834"/>
                    </a:lnTo>
                    <a:lnTo>
                      <a:pt x="16" y="830"/>
                    </a:lnTo>
                    <a:lnTo>
                      <a:pt x="8" y="826"/>
                    </a:lnTo>
                    <a:lnTo>
                      <a:pt x="4" y="822"/>
                    </a:lnTo>
                    <a:lnTo>
                      <a:pt x="0" y="818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3" name="Freeform 35">
                <a:extLst>
                  <a:ext uri="{FF2B5EF4-FFF2-40B4-BE49-F238E27FC236}">
                    <a16:creationId xmlns:a16="http://schemas.microsoft.com/office/drawing/2014/main" id="{4026232B-A359-7D1D-F88A-D0C04FB65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9" y="10599"/>
                <a:ext cx="44" cy="878"/>
              </a:xfrm>
              <a:custGeom>
                <a:avLst/>
                <a:gdLst>
                  <a:gd name="T0" fmla="*/ 0 w 44"/>
                  <a:gd name="T1" fmla="*/ 850 h 878"/>
                  <a:gd name="T2" fmla="*/ 0 w 44"/>
                  <a:gd name="T3" fmla="*/ 0 h 878"/>
                  <a:gd name="T4" fmla="*/ 32 w 44"/>
                  <a:gd name="T5" fmla="*/ 0 h 878"/>
                  <a:gd name="T6" fmla="*/ 36 w 44"/>
                  <a:gd name="T7" fmla="*/ 12 h 878"/>
                  <a:gd name="T8" fmla="*/ 36 w 44"/>
                  <a:gd name="T9" fmla="*/ 20 h 878"/>
                  <a:gd name="T10" fmla="*/ 36 w 44"/>
                  <a:gd name="T11" fmla="*/ 28 h 878"/>
                  <a:gd name="T12" fmla="*/ 36 w 44"/>
                  <a:gd name="T13" fmla="*/ 36 h 878"/>
                  <a:gd name="T14" fmla="*/ 40 w 44"/>
                  <a:gd name="T15" fmla="*/ 44 h 878"/>
                  <a:gd name="T16" fmla="*/ 40 w 44"/>
                  <a:gd name="T17" fmla="*/ 52 h 878"/>
                  <a:gd name="T18" fmla="*/ 40 w 44"/>
                  <a:gd name="T19" fmla="*/ 64 h 878"/>
                  <a:gd name="T20" fmla="*/ 44 w 44"/>
                  <a:gd name="T21" fmla="*/ 72 h 878"/>
                  <a:gd name="T22" fmla="*/ 44 w 44"/>
                  <a:gd name="T23" fmla="*/ 878 h 878"/>
                  <a:gd name="T24" fmla="*/ 40 w 44"/>
                  <a:gd name="T25" fmla="*/ 874 h 878"/>
                  <a:gd name="T26" fmla="*/ 32 w 44"/>
                  <a:gd name="T27" fmla="*/ 870 h 878"/>
                  <a:gd name="T28" fmla="*/ 28 w 44"/>
                  <a:gd name="T29" fmla="*/ 866 h 878"/>
                  <a:gd name="T30" fmla="*/ 24 w 44"/>
                  <a:gd name="T31" fmla="*/ 862 h 878"/>
                  <a:gd name="T32" fmla="*/ 16 w 44"/>
                  <a:gd name="T33" fmla="*/ 858 h 878"/>
                  <a:gd name="T34" fmla="*/ 12 w 44"/>
                  <a:gd name="T35" fmla="*/ 854 h 878"/>
                  <a:gd name="T36" fmla="*/ 8 w 44"/>
                  <a:gd name="T37" fmla="*/ 850 h 878"/>
                  <a:gd name="T38" fmla="*/ 0 w 44"/>
                  <a:gd name="T39" fmla="*/ 850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4" h="878">
                    <a:moveTo>
                      <a:pt x="0" y="8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6" y="12"/>
                    </a:lnTo>
                    <a:lnTo>
                      <a:pt x="36" y="20"/>
                    </a:lnTo>
                    <a:lnTo>
                      <a:pt x="36" y="28"/>
                    </a:lnTo>
                    <a:lnTo>
                      <a:pt x="36" y="36"/>
                    </a:lnTo>
                    <a:lnTo>
                      <a:pt x="40" y="44"/>
                    </a:lnTo>
                    <a:lnTo>
                      <a:pt x="40" y="52"/>
                    </a:lnTo>
                    <a:lnTo>
                      <a:pt x="40" y="64"/>
                    </a:lnTo>
                    <a:lnTo>
                      <a:pt x="44" y="72"/>
                    </a:lnTo>
                    <a:lnTo>
                      <a:pt x="44" y="878"/>
                    </a:lnTo>
                    <a:lnTo>
                      <a:pt x="40" y="874"/>
                    </a:lnTo>
                    <a:lnTo>
                      <a:pt x="32" y="870"/>
                    </a:lnTo>
                    <a:lnTo>
                      <a:pt x="28" y="866"/>
                    </a:lnTo>
                    <a:lnTo>
                      <a:pt x="24" y="862"/>
                    </a:lnTo>
                    <a:lnTo>
                      <a:pt x="16" y="858"/>
                    </a:lnTo>
                    <a:lnTo>
                      <a:pt x="12" y="854"/>
                    </a:lnTo>
                    <a:lnTo>
                      <a:pt x="8" y="850"/>
                    </a:lnTo>
                    <a:lnTo>
                      <a:pt x="0" y="850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4" name="Freeform 36">
                <a:extLst>
                  <a:ext uri="{FF2B5EF4-FFF2-40B4-BE49-F238E27FC236}">
                    <a16:creationId xmlns:a16="http://schemas.microsoft.com/office/drawing/2014/main" id="{39BEC802-E332-4F48-1E5D-8C9D60DC7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10671"/>
                <a:ext cx="45" cy="830"/>
              </a:xfrm>
              <a:custGeom>
                <a:avLst/>
                <a:gdLst>
                  <a:gd name="T0" fmla="*/ 0 w 45"/>
                  <a:gd name="T1" fmla="*/ 806 h 830"/>
                  <a:gd name="T2" fmla="*/ 0 w 45"/>
                  <a:gd name="T3" fmla="*/ 0 h 830"/>
                  <a:gd name="T4" fmla="*/ 4 w 45"/>
                  <a:gd name="T5" fmla="*/ 16 h 830"/>
                  <a:gd name="T6" fmla="*/ 9 w 45"/>
                  <a:gd name="T7" fmla="*/ 32 h 830"/>
                  <a:gd name="T8" fmla="*/ 13 w 45"/>
                  <a:gd name="T9" fmla="*/ 48 h 830"/>
                  <a:gd name="T10" fmla="*/ 17 w 45"/>
                  <a:gd name="T11" fmla="*/ 65 h 830"/>
                  <a:gd name="T12" fmla="*/ 25 w 45"/>
                  <a:gd name="T13" fmla="*/ 81 h 830"/>
                  <a:gd name="T14" fmla="*/ 29 w 45"/>
                  <a:gd name="T15" fmla="*/ 97 h 830"/>
                  <a:gd name="T16" fmla="*/ 37 w 45"/>
                  <a:gd name="T17" fmla="*/ 113 h 830"/>
                  <a:gd name="T18" fmla="*/ 45 w 45"/>
                  <a:gd name="T19" fmla="*/ 129 h 830"/>
                  <a:gd name="T20" fmla="*/ 45 w 45"/>
                  <a:gd name="T21" fmla="*/ 830 h 830"/>
                  <a:gd name="T22" fmla="*/ 37 w 45"/>
                  <a:gd name="T23" fmla="*/ 826 h 830"/>
                  <a:gd name="T24" fmla="*/ 33 w 45"/>
                  <a:gd name="T25" fmla="*/ 826 h 830"/>
                  <a:gd name="T26" fmla="*/ 29 w 45"/>
                  <a:gd name="T27" fmla="*/ 822 h 830"/>
                  <a:gd name="T28" fmla="*/ 21 w 45"/>
                  <a:gd name="T29" fmla="*/ 818 h 830"/>
                  <a:gd name="T30" fmla="*/ 17 w 45"/>
                  <a:gd name="T31" fmla="*/ 814 h 830"/>
                  <a:gd name="T32" fmla="*/ 13 w 45"/>
                  <a:gd name="T33" fmla="*/ 810 h 830"/>
                  <a:gd name="T34" fmla="*/ 4 w 45"/>
                  <a:gd name="T35" fmla="*/ 806 h 830"/>
                  <a:gd name="T36" fmla="*/ 0 w 45"/>
                  <a:gd name="T37" fmla="*/ 806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830">
                    <a:moveTo>
                      <a:pt x="0" y="806"/>
                    </a:moveTo>
                    <a:lnTo>
                      <a:pt x="0" y="0"/>
                    </a:lnTo>
                    <a:lnTo>
                      <a:pt x="4" y="16"/>
                    </a:lnTo>
                    <a:lnTo>
                      <a:pt x="9" y="32"/>
                    </a:lnTo>
                    <a:lnTo>
                      <a:pt x="13" y="48"/>
                    </a:lnTo>
                    <a:lnTo>
                      <a:pt x="17" y="65"/>
                    </a:lnTo>
                    <a:lnTo>
                      <a:pt x="25" y="81"/>
                    </a:lnTo>
                    <a:lnTo>
                      <a:pt x="29" y="97"/>
                    </a:lnTo>
                    <a:lnTo>
                      <a:pt x="37" y="113"/>
                    </a:lnTo>
                    <a:lnTo>
                      <a:pt x="45" y="129"/>
                    </a:lnTo>
                    <a:lnTo>
                      <a:pt x="45" y="830"/>
                    </a:lnTo>
                    <a:lnTo>
                      <a:pt x="37" y="826"/>
                    </a:lnTo>
                    <a:lnTo>
                      <a:pt x="33" y="826"/>
                    </a:lnTo>
                    <a:lnTo>
                      <a:pt x="29" y="822"/>
                    </a:lnTo>
                    <a:lnTo>
                      <a:pt x="21" y="818"/>
                    </a:lnTo>
                    <a:lnTo>
                      <a:pt x="17" y="814"/>
                    </a:lnTo>
                    <a:lnTo>
                      <a:pt x="13" y="810"/>
                    </a:lnTo>
                    <a:lnTo>
                      <a:pt x="4" y="806"/>
                    </a:lnTo>
                    <a:lnTo>
                      <a:pt x="0" y="806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5" name="Freeform 37">
                <a:extLst>
                  <a:ext uri="{FF2B5EF4-FFF2-40B4-BE49-F238E27FC236}">
                    <a16:creationId xmlns:a16="http://schemas.microsoft.com/office/drawing/2014/main" id="{A5763CAC-3488-C44E-9AF8-9AD21110A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0800"/>
                <a:ext cx="40" cy="725"/>
              </a:xfrm>
              <a:custGeom>
                <a:avLst/>
                <a:gdLst>
                  <a:gd name="T0" fmla="*/ 0 w 40"/>
                  <a:gd name="T1" fmla="*/ 701 h 725"/>
                  <a:gd name="T2" fmla="*/ 0 w 40"/>
                  <a:gd name="T3" fmla="*/ 0 h 725"/>
                  <a:gd name="T4" fmla="*/ 4 w 40"/>
                  <a:gd name="T5" fmla="*/ 8 h 725"/>
                  <a:gd name="T6" fmla="*/ 8 w 40"/>
                  <a:gd name="T7" fmla="*/ 16 h 725"/>
                  <a:gd name="T8" fmla="*/ 12 w 40"/>
                  <a:gd name="T9" fmla="*/ 28 h 725"/>
                  <a:gd name="T10" fmla="*/ 20 w 40"/>
                  <a:gd name="T11" fmla="*/ 36 h 725"/>
                  <a:gd name="T12" fmla="*/ 24 w 40"/>
                  <a:gd name="T13" fmla="*/ 48 h 725"/>
                  <a:gd name="T14" fmla="*/ 28 w 40"/>
                  <a:gd name="T15" fmla="*/ 56 h 725"/>
                  <a:gd name="T16" fmla="*/ 36 w 40"/>
                  <a:gd name="T17" fmla="*/ 65 h 725"/>
                  <a:gd name="T18" fmla="*/ 40 w 40"/>
                  <a:gd name="T19" fmla="*/ 77 h 725"/>
                  <a:gd name="T20" fmla="*/ 40 w 40"/>
                  <a:gd name="T21" fmla="*/ 725 h 725"/>
                  <a:gd name="T22" fmla="*/ 36 w 40"/>
                  <a:gd name="T23" fmla="*/ 721 h 725"/>
                  <a:gd name="T24" fmla="*/ 32 w 40"/>
                  <a:gd name="T25" fmla="*/ 717 h 725"/>
                  <a:gd name="T26" fmla="*/ 24 w 40"/>
                  <a:gd name="T27" fmla="*/ 717 h 725"/>
                  <a:gd name="T28" fmla="*/ 20 w 40"/>
                  <a:gd name="T29" fmla="*/ 713 h 725"/>
                  <a:gd name="T30" fmla="*/ 16 w 40"/>
                  <a:gd name="T31" fmla="*/ 709 h 725"/>
                  <a:gd name="T32" fmla="*/ 8 w 40"/>
                  <a:gd name="T33" fmla="*/ 709 h 725"/>
                  <a:gd name="T34" fmla="*/ 4 w 40"/>
                  <a:gd name="T35" fmla="*/ 705 h 725"/>
                  <a:gd name="T36" fmla="*/ 0 w 40"/>
                  <a:gd name="T37" fmla="*/ 701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725">
                    <a:moveTo>
                      <a:pt x="0" y="701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8" y="16"/>
                    </a:lnTo>
                    <a:lnTo>
                      <a:pt x="12" y="28"/>
                    </a:lnTo>
                    <a:lnTo>
                      <a:pt x="20" y="36"/>
                    </a:lnTo>
                    <a:lnTo>
                      <a:pt x="24" y="48"/>
                    </a:lnTo>
                    <a:lnTo>
                      <a:pt x="28" y="56"/>
                    </a:lnTo>
                    <a:lnTo>
                      <a:pt x="36" y="65"/>
                    </a:lnTo>
                    <a:lnTo>
                      <a:pt x="40" y="77"/>
                    </a:lnTo>
                    <a:lnTo>
                      <a:pt x="40" y="725"/>
                    </a:lnTo>
                    <a:lnTo>
                      <a:pt x="36" y="721"/>
                    </a:lnTo>
                    <a:lnTo>
                      <a:pt x="32" y="717"/>
                    </a:lnTo>
                    <a:lnTo>
                      <a:pt x="24" y="717"/>
                    </a:lnTo>
                    <a:lnTo>
                      <a:pt x="20" y="713"/>
                    </a:lnTo>
                    <a:lnTo>
                      <a:pt x="16" y="709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6" name="Freeform 38">
                <a:extLst>
                  <a:ext uri="{FF2B5EF4-FFF2-40B4-BE49-F238E27FC236}">
                    <a16:creationId xmlns:a16="http://schemas.microsoft.com/office/drawing/2014/main" id="{985A6B56-A5B4-EF4C-A22C-36D6C82AB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0877"/>
                <a:ext cx="44" cy="668"/>
              </a:xfrm>
              <a:custGeom>
                <a:avLst/>
                <a:gdLst>
                  <a:gd name="T0" fmla="*/ 0 w 44"/>
                  <a:gd name="T1" fmla="*/ 648 h 668"/>
                  <a:gd name="T2" fmla="*/ 0 w 44"/>
                  <a:gd name="T3" fmla="*/ 0 h 668"/>
                  <a:gd name="T4" fmla="*/ 4 w 44"/>
                  <a:gd name="T5" fmla="*/ 4 h 668"/>
                  <a:gd name="T6" fmla="*/ 12 w 44"/>
                  <a:gd name="T7" fmla="*/ 12 h 668"/>
                  <a:gd name="T8" fmla="*/ 16 w 44"/>
                  <a:gd name="T9" fmla="*/ 20 h 668"/>
                  <a:gd name="T10" fmla="*/ 20 w 44"/>
                  <a:gd name="T11" fmla="*/ 28 h 668"/>
                  <a:gd name="T12" fmla="*/ 28 w 44"/>
                  <a:gd name="T13" fmla="*/ 36 h 668"/>
                  <a:gd name="T14" fmla="*/ 32 w 44"/>
                  <a:gd name="T15" fmla="*/ 40 h 668"/>
                  <a:gd name="T16" fmla="*/ 36 w 44"/>
                  <a:gd name="T17" fmla="*/ 48 h 668"/>
                  <a:gd name="T18" fmla="*/ 44 w 44"/>
                  <a:gd name="T19" fmla="*/ 56 h 668"/>
                  <a:gd name="T20" fmla="*/ 44 w 44"/>
                  <a:gd name="T21" fmla="*/ 668 h 668"/>
                  <a:gd name="T22" fmla="*/ 40 w 44"/>
                  <a:gd name="T23" fmla="*/ 664 h 668"/>
                  <a:gd name="T24" fmla="*/ 32 w 44"/>
                  <a:gd name="T25" fmla="*/ 664 h 668"/>
                  <a:gd name="T26" fmla="*/ 28 w 44"/>
                  <a:gd name="T27" fmla="*/ 660 h 668"/>
                  <a:gd name="T28" fmla="*/ 24 w 44"/>
                  <a:gd name="T29" fmla="*/ 656 h 668"/>
                  <a:gd name="T30" fmla="*/ 16 w 44"/>
                  <a:gd name="T31" fmla="*/ 656 h 668"/>
                  <a:gd name="T32" fmla="*/ 12 w 44"/>
                  <a:gd name="T33" fmla="*/ 652 h 668"/>
                  <a:gd name="T34" fmla="*/ 8 w 44"/>
                  <a:gd name="T35" fmla="*/ 648 h 668"/>
                  <a:gd name="T36" fmla="*/ 0 w 44"/>
                  <a:gd name="T37" fmla="*/ 648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668">
                    <a:moveTo>
                      <a:pt x="0" y="6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12"/>
                    </a:lnTo>
                    <a:lnTo>
                      <a:pt x="16" y="20"/>
                    </a:lnTo>
                    <a:lnTo>
                      <a:pt x="20" y="28"/>
                    </a:lnTo>
                    <a:lnTo>
                      <a:pt x="28" y="36"/>
                    </a:lnTo>
                    <a:lnTo>
                      <a:pt x="32" y="40"/>
                    </a:lnTo>
                    <a:lnTo>
                      <a:pt x="36" y="48"/>
                    </a:lnTo>
                    <a:lnTo>
                      <a:pt x="44" y="56"/>
                    </a:lnTo>
                    <a:lnTo>
                      <a:pt x="44" y="668"/>
                    </a:lnTo>
                    <a:lnTo>
                      <a:pt x="40" y="664"/>
                    </a:lnTo>
                    <a:lnTo>
                      <a:pt x="32" y="664"/>
                    </a:lnTo>
                    <a:lnTo>
                      <a:pt x="28" y="660"/>
                    </a:lnTo>
                    <a:lnTo>
                      <a:pt x="24" y="656"/>
                    </a:lnTo>
                    <a:lnTo>
                      <a:pt x="16" y="656"/>
                    </a:lnTo>
                    <a:lnTo>
                      <a:pt x="12" y="652"/>
                    </a:lnTo>
                    <a:lnTo>
                      <a:pt x="8" y="648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7" name="Freeform 39">
                <a:extLst>
                  <a:ext uri="{FF2B5EF4-FFF2-40B4-BE49-F238E27FC236}">
                    <a16:creationId xmlns:a16="http://schemas.microsoft.com/office/drawing/2014/main" id="{E3EFDBC2-2801-FEE5-11CB-9D15B608F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10933"/>
                <a:ext cx="45" cy="633"/>
              </a:xfrm>
              <a:custGeom>
                <a:avLst/>
                <a:gdLst>
                  <a:gd name="T0" fmla="*/ 0 w 45"/>
                  <a:gd name="T1" fmla="*/ 612 h 633"/>
                  <a:gd name="T2" fmla="*/ 0 w 45"/>
                  <a:gd name="T3" fmla="*/ 0 h 633"/>
                  <a:gd name="T4" fmla="*/ 4 w 45"/>
                  <a:gd name="T5" fmla="*/ 4 h 633"/>
                  <a:gd name="T6" fmla="*/ 8 w 45"/>
                  <a:gd name="T7" fmla="*/ 12 h 633"/>
                  <a:gd name="T8" fmla="*/ 17 w 45"/>
                  <a:gd name="T9" fmla="*/ 16 h 633"/>
                  <a:gd name="T10" fmla="*/ 21 w 45"/>
                  <a:gd name="T11" fmla="*/ 24 h 633"/>
                  <a:gd name="T12" fmla="*/ 25 w 45"/>
                  <a:gd name="T13" fmla="*/ 28 h 633"/>
                  <a:gd name="T14" fmla="*/ 33 w 45"/>
                  <a:gd name="T15" fmla="*/ 32 h 633"/>
                  <a:gd name="T16" fmla="*/ 37 w 45"/>
                  <a:gd name="T17" fmla="*/ 40 h 633"/>
                  <a:gd name="T18" fmla="*/ 45 w 45"/>
                  <a:gd name="T19" fmla="*/ 44 h 633"/>
                  <a:gd name="T20" fmla="*/ 45 w 45"/>
                  <a:gd name="T21" fmla="*/ 633 h 633"/>
                  <a:gd name="T22" fmla="*/ 37 w 45"/>
                  <a:gd name="T23" fmla="*/ 629 h 633"/>
                  <a:gd name="T24" fmla="*/ 33 w 45"/>
                  <a:gd name="T25" fmla="*/ 625 h 633"/>
                  <a:gd name="T26" fmla="*/ 29 w 45"/>
                  <a:gd name="T27" fmla="*/ 625 h 633"/>
                  <a:gd name="T28" fmla="*/ 21 w 45"/>
                  <a:gd name="T29" fmla="*/ 621 h 633"/>
                  <a:gd name="T30" fmla="*/ 17 w 45"/>
                  <a:gd name="T31" fmla="*/ 621 h 633"/>
                  <a:gd name="T32" fmla="*/ 13 w 45"/>
                  <a:gd name="T33" fmla="*/ 617 h 633"/>
                  <a:gd name="T34" fmla="*/ 4 w 45"/>
                  <a:gd name="T35" fmla="*/ 617 h 633"/>
                  <a:gd name="T36" fmla="*/ 0 w 45"/>
                  <a:gd name="T37" fmla="*/ 612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633">
                    <a:moveTo>
                      <a:pt x="0" y="612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7" y="16"/>
                    </a:lnTo>
                    <a:lnTo>
                      <a:pt x="21" y="24"/>
                    </a:lnTo>
                    <a:lnTo>
                      <a:pt x="25" y="28"/>
                    </a:lnTo>
                    <a:lnTo>
                      <a:pt x="33" y="32"/>
                    </a:lnTo>
                    <a:lnTo>
                      <a:pt x="37" y="40"/>
                    </a:lnTo>
                    <a:lnTo>
                      <a:pt x="45" y="44"/>
                    </a:lnTo>
                    <a:lnTo>
                      <a:pt x="45" y="633"/>
                    </a:lnTo>
                    <a:lnTo>
                      <a:pt x="37" y="629"/>
                    </a:lnTo>
                    <a:lnTo>
                      <a:pt x="33" y="625"/>
                    </a:lnTo>
                    <a:lnTo>
                      <a:pt x="29" y="625"/>
                    </a:lnTo>
                    <a:lnTo>
                      <a:pt x="21" y="621"/>
                    </a:lnTo>
                    <a:lnTo>
                      <a:pt x="17" y="621"/>
                    </a:lnTo>
                    <a:lnTo>
                      <a:pt x="13" y="617"/>
                    </a:lnTo>
                    <a:lnTo>
                      <a:pt x="4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8" name="Freeform 40">
                <a:extLst>
                  <a:ext uri="{FF2B5EF4-FFF2-40B4-BE49-F238E27FC236}">
                    <a16:creationId xmlns:a16="http://schemas.microsoft.com/office/drawing/2014/main" id="{BD79AFB7-90F4-6026-0637-68AC21CA1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7" y="10977"/>
                <a:ext cx="40" cy="605"/>
              </a:xfrm>
              <a:custGeom>
                <a:avLst/>
                <a:gdLst>
                  <a:gd name="T0" fmla="*/ 0 w 40"/>
                  <a:gd name="T1" fmla="*/ 589 h 605"/>
                  <a:gd name="T2" fmla="*/ 0 w 40"/>
                  <a:gd name="T3" fmla="*/ 0 h 605"/>
                  <a:gd name="T4" fmla="*/ 4 w 40"/>
                  <a:gd name="T5" fmla="*/ 4 h 605"/>
                  <a:gd name="T6" fmla="*/ 8 w 40"/>
                  <a:gd name="T7" fmla="*/ 12 h 605"/>
                  <a:gd name="T8" fmla="*/ 12 w 40"/>
                  <a:gd name="T9" fmla="*/ 16 h 605"/>
                  <a:gd name="T10" fmla="*/ 20 w 40"/>
                  <a:gd name="T11" fmla="*/ 21 h 605"/>
                  <a:gd name="T12" fmla="*/ 24 w 40"/>
                  <a:gd name="T13" fmla="*/ 25 h 605"/>
                  <a:gd name="T14" fmla="*/ 32 w 40"/>
                  <a:gd name="T15" fmla="*/ 29 h 605"/>
                  <a:gd name="T16" fmla="*/ 36 w 40"/>
                  <a:gd name="T17" fmla="*/ 33 h 605"/>
                  <a:gd name="T18" fmla="*/ 40 w 40"/>
                  <a:gd name="T19" fmla="*/ 37 h 605"/>
                  <a:gd name="T20" fmla="*/ 40 w 40"/>
                  <a:gd name="T21" fmla="*/ 605 h 605"/>
                  <a:gd name="T22" fmla="*/ 36 w 40"/>
                  <a:gd name="T23" fmla="*/ 601 h 605"/>
                  <a:gd name="T24" fmla="*/ 32 w 40"/>
                  <a:gd name="T25" fmla="*/ 601 h 605"/>
                  <a:gd name="T26" fmla="*/ 24 w 40"/>
                  <a:gd name="T27" fmla="*/ 597 h 605"/>
                  <a:gd name="T28" fmla="*/ 20 w 40"/>
                  <a:gd name="T29" fmla="*/ 597 h 605"/>
                  <a:gd name="T30" fmla="*/ 16 w 40"/>
                  <a:gd name="T31" fmla="*/ 593 h 605"/>
                  <a:gd name="T32" fmla="*/ 8 w 40"/>
                  <a:gd name="T33" fmla="*/ 593 h 605"/>
                  <a:gd name="T34" fmla="*/ 4 w 40"/>
                  <a:gd name="T35" fmla="*/ 589 h 605"/>
                  <a:gd name="T36" fmla="*/ 0 w 40"/>
                  <a:gd name="T37" fmla="*/ 589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605">
                    <a:moveTo>
                      <a:pt x="0" y="589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2" y="16"/>
                    </a:lnTo>
                    <a:lnTo>
                      <a:pt x="20" y="21"/>
                    </a:lnTo>
                    <a:lnTo>
                      <a:pt x="24" y="25"/>
                    </a:lnTo>
                    <a:lnTo>
                      <a:pt x="32" y="29"/>
                    </a:lnTo>
                    <a:lnTo>
                      <a:pt x="36" y="33"/>
                    </a:lnTo>
                    <a:lnTo>
                      <a:pt x="40" y="37"/>
                    </a:lnTo>
                    <a:lnTo>
                      <a:pt x="40" y="605"/>
                    </a:lnTo>
                    <a:lnTo>
                      <a:pt x="36" y="601"/>
                    </a:lnTo>
                    <a:lnTo>
                      <a:pt x="32" y="601"/>
                    </a:lnTo>
                    <a:lnTo>
                      <a:pt x="24" y="597"/>
                    </a:lnTo>
                    <a:lnTo>
                      <a:pt x="20" y="597"/>
                    </a:lnTo>
                    <a:lnTo>
                      <a:pt x="16" y="593"/>
                    </a:lnTo>
                    <a:lnTo>
                      <a:pt x="8" y="593"/>
                    </a:lnTo>
                    <a:lnTo>
                      <a:pt x="4" y="589"/>
                    </a:lnTo>
                    <a:lnTo>
                      <a:pt x="0" y="589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9" name="Freeform 41">
                <a:extLst>
                  <a:ext uri="{FF2B5EF4-FFF2-40B4-BE49-F238E27FC236}">
                    <a16:creationId xmlns:a16="http://schemas.microsoft.com/office/drawing/2014/main" id="{BD391B73-FAA7-879E-7067-CF8582EFBB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11014"/>
                <a:ext cx="44" cy="580"/>
              </a:xfrm>
              <a:custGeom>
                <a:avLst/>
                <a:gdLst>
                  <a:gd name="T0" fmla="*/ 0 w 44"/>
                  <a:gd name="T1" fmla="*/ 568 h 580"/>
                  <a:gd name="T2" fmla="*/ 0 w 44"/>
                  <a:gd name="T3" fmla="*/ 0 h 580"/>
                  <a:gd name="T4" fmla="*/ 8 w 44"/>
                  <a:gd name="T5" fmla="*/ 4 h 580"/>
                  <a:gd name="T6" fmla="*/ 12 w 44"/>
                  <a:gd name="T7" fmla="*/ 8 h 580"/>
                  <a:gd name="T8" fmla="*/ 16 w 44"/>
                  <a:gd name="T9" fmla="*/ 12 h 580"/>
                  <a:gd name="T10" fmla="*/ 24 w 44"/>
                  <a:gd name="T11" fmla="*/ 16 h 580"/>
                  <a:gd name="T12" fmla="*/ 28 w 44"/>
                  <a:gd name="T13" fmla="*/ 20 h 580"/>
                  <a:gd name="T14" fmla="*/ 32 w 44"/>
                  <a:gd name="T15" fmla="*/ 24 h 580"/>
                  <a:gd name="T16" fmla="*/ 40 w 44"/>
                  <a:gd name="T17" fmla="*/ 28 h 580"/>
                  <a:gd name="T18" fmla="*/ 44 w 44"/>
                  <a:gd name="T19" fmla="*/ 32 h 580"/>
                  <a:gd name="T20" fmla="*/ 44 w 44"/>
                  <a:gd name="T21" fmla="*/ 580 h 580"/>
                  <a:gd name="T22" fmla="*/ 40 w 44"/>
                  <a:gd name="T23" fmla="*/ 580 h 580"/>
                  <a:gd name="T24" fmla="*/ 32 w 44"/>
                  <a:gd name="T25" fmla="*/ 576 h 580"/>
                  <a:gd name="T26" fmla="*/ 28 w 44"/>
                  <a:gd name="T27" fmla="*/ 576 h 580"/>
                  <a:gd name="T28" fmla="*/ 24 w 44"/>
                  <a:gd name="T29" fmla="*/ 572 h 580"/>
                  <a:gd name="T30" fmla="*/ 16 w 44"/>
                  <a:gd name="T31" fmla="*/ 572 h 580"/>
                  <a:gd name="T32" fmla="*/ 12 w 44"/>
                  <a:gd name="T33" fmla="*/ 572 h 580"/>
                  <a:gd name="T34" fmla="*/ 8 w 44"/>
                  <a:gd name="T35" fmla="*/ 568 h 580"/>
                  <a:gd name="T36" fmla="*/ 0 w 44"/>
                  <a:gd name="T37" fmla="*/ 568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80">
                    <a:moveTo>
                      <a:pt x="0" y="568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12" y="8"/>
                    </a:lnTo>
                    <a:lnTo>
                      <a:pt x="16" y="12"/>
                    </a:lnTo>
                    <a:lnTo>
                      <a:pt x="24" y="16"/>
                    </a:lnTo>
                    <a:lnTo>
                      <a:pt x="28" y="20"/>
                    </a:lnTo>
                    <a:lnTo>
                      <a:pt x="32" y="24"/>
                    </a:lnTo>
                    <a:lnTo>
                      <a:pt x="40" y="28"/>
                    </a:lnTo>
                    <a:lnTo>
                      <a:pt x="44" y="32"/>
                    </a:lnTo>
                    <a:lnTo>
                      <a:pt x="44" y="580"/>
                    </a:lnTo>
                    <a:lnTo>
                      <a:pt x="40" y="580"/>
                    </a:lnTo>
                    <a:lnTo>
                      <a:pt x="32" y="576"/>
                    </a:lnTo>
                    <a:lnTo>
                      <a:pt x="28" y="576"/>
                    </a:lnTo>
                    <a:lnTo>
                      <a:pt x="24" y="572"/>
                    </a:lnTo>
                    <a:lnTo>
                      <a:pt x="16" y="572"/>
                    </a:lnTo>
                    <a:lnTo>
                      <a:pt x="12" y="572"/>
                    </a:lnTo>
                    <a:lnTo>
                      <a:pt x="8" y="568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0" name="Freeform 42">
                <a:extLst>
                  <a:ext uri="{FF2B5EF4-FFF2-40B4-BE49-F238E27FC236}">
                    <a16:creationId xmlns:a16="http://schemas.microsoft.com/office/drawing/2014/main" id="{0EF46D57-F1D8-7ACC-1E29-4D0D39A5E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11046"/>
                <a:ext cx="45" cy="560"/>
              </a:xfrm>
              <a:custGeom>
                <a:avLst/>
                <a:gdLst>
                  <a:gd name="T0" fmla="*/ 0 w 45"/>
                  <a:gd name="T1" fmla="*/ 548 h 560"/>
                  <a:gd name="T2" fmla="*/ 0 w 45"/>
                  <a:gd name="T3" fmla="*/ 0 h 560"/>
                  <a:gd name="T4" fmla="*/ 4 w 45"/>
                  <a:gd name="T5" fmla="*/ 4 h 560"/>
                  <a:gd name="T6" fmla="*/ 12 w 45"/>
                  <a:gd name="T7" fmla="*/ 8 h 560"/>
                  <a:gd name="T8" fmla="*/ 17 w 45"/>
                  <a:gd name="T9" fmla="*/ 12 h 560"/>
                  <a:gd name="T10" fmla="*/ 21 w 45"/>
                  <a:gd name="T11" fmla="*/ 12 h 560"/>
                  <a:gd name="T12" fmla="*/ 29 w 45"/>
                  <a:gd name="T13" fmla="*/ 16 h 560"/>
                  <a:gd name="T14" fmla="*/ 33 w 45"/>
                  <a:gd name="T15" fmla="*/ 20 h 560"/>
                  <a:gd name="T16" fmla="*/ 37 w 45"/>
                  <a:gd name="T17" fmla="*/ 24 h 560"/>
                  <a:gd name="T18" fmla="*/ 45 w 45"/>
                  <a:gd name="T19" fmla="*/ 24 h 560"/>
                  <a:gd name="T20" fmla="*/ 45 w 45"/>
                  <a:gd name="T21" fmla="*/ 560 h 560"/>
                  <a:gd name="T22" fmla="*/ 37 w 45"/>
                  <a:gd name="T23" fmla="*/ 560 h 560"/>
                  <a:gd name="T24" fmla="*/ 33 w 45"/>
                  <a:gd name="T25" fmla="*/ 556 h 560"/>
                  <a:gd name="T26" fmla="*/ 29 w 45"/>
                  <a:gd name="T27" fmla="*/ 556 h 560"/>
                  <a:gd name="T28" fmla="*/ 21 w 45"/>
                  <a:gd name="T29" fmla="*/ 556 h 560"/>
                  <a:gd name="T30" fmla="*/ 17 w 45"/>
                  <a:gd name="T31" fmla="*/ 552 h 560"/>
                  <a:gd name="T32" fmla="*/ 12 w 45"/>
                  <a:gd name="T33" fmla="*/ 552 h 560"/>
                  <a:gd name="T34" fmla="*/ 4 w 45"/>
                  <a:gd name="T35" fmla="*/ 552 h 560"/>
                  <a:gd name="T36" fmla="*/ 0 w 45"/>
                  <a:gd name="T37" fmla="*/ 54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60">
                    <a:moveTo>
                      <a:pt x="0" y="5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8"/>
                    </a:lnTo>
                    <a:lnTo>
                      <a:pt x="17" y="12"/>
                    </a:lnTo>
                    <a:lnTo>
                      <a:pt x="21" y="12"/>
                    </a:lnTo>
                    <a:lnTo>
                      <a:pt x="29" y="16"/>
                    </a:lnTo>
                    <a:lnTo>
                      <a:pt x="33" y="20"/>
                    </a:lnTo>
                    <a:lnTo>
                      <a:pt x="37" y="24"/>
                    </a:lnTo>
                    <a:lnTo>
                      <a:pt x="45" y="24"/>
                    </a:lnTo>
                    <a:lnTo>
                      <a:pt x="45" y="560"/>
                    </a:lnTo>
                    <a:lnTo>
                      <a:pt x="37" y="560"/>
                    </a:lnTo>
                    <a:lnTo>
                      <a:pt x="33" y="556"/>
                    </a:lnTo>
                    <a:lnTo>
                      <a:pt x="29" y="556"/>
                    </a:lnTo>
                    <a:lnTo>
                      <a:pt x="21" y="556"/>
                    </a:lnTo>
                    <a:lnTo>
                      <a:pt x="17" y="552"/>
                    </a:lnTo>
                    <a:lnTo>
                      <a:pt x="12" y="552"/>
                    </a:lnTo>
                    <a:lnTo>
                      <a:pt x="4" y="552"/>
                    </a:lnTo>
                    <a:lnTo>
                      <a:pt x="0" y="548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1" name="Freeform 43">
                <a:extLst>
                  <a:ext uri="{FF2B5EF4-FFF2-40B4-BE49-F238E27FC236}">
                    <a16:creationId xmlns:a16="http://schemas.microsoft.com/office/drawing/2014/main" id="{DC7C85E9-4D39-5CA9-2FF3-564254534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1070"/>
                <a:ext cx="40" cy="548"/>
              </a:xfrm>
              <a:custGeom>
                <a:avLst/>
                <a:gdLst>
                  <a:gd name="T0" fmla="*/ 0 w 40"/>
                  <a:gd name="T1" fmla="*/ 536 h 548"/>
                  <a:gd name="T2" fmla="*/ 0 w 40"/>
                  <a:gd name="T3" fmla="*/ 0 h 548"/>
                  <a:gd name="T4" fmla="*/ 4 w 40"/>
                  <a:gd name="T5" fmla="*/ 4 h 548"/>
                  <a:gd name="T6" fmla="*/ 8 w 40"/>
                  <a:gd name="T7" fmla="*/ 8 h 548"/>
                  <a:gd name="T8" fmla="*/ 16 w 40"/>
                  <a:gd name="T9" fmla="*/ 8 h 548"/>
                  <a:gd name="T10" fmla="*/ 20 w 40"/>
                  <a:gd name="T11" fmla="*/ 12 h 548"/>
                  <a:gd name="T12" fmla="*/ 24 w 40"/>
                  <a:gd name="T13" fmla="*/ 16 h 548"/>
                  <a:gd name="T14" fmla="*/ 32 w 40"/>
                  <a:gd name="T15" fmla="*/ 16 h 548"/>
                  <a:gd name="T16" fmla="*/ 36 w 40"/>
                  <a:gd name="T17" fmla="*/ 20 h 548"/>
                  <a:gd name="T18" fmla="*/ 40 w 40"/>
                  <a:gd name="T19" fmla="*/ 24 h 548"/>
                  <a:gd name="T20" fmla="*/ 40 w 40"/>
                  <a:gd name="T21" fmla="*/ 548 h 548"/>
                  <a:gd name="T22" fmla="*/ 36 w 40"/>
                  <a:gd name="T23" fmla="*/ 544 h 548"/>
                  <a:gd name="T24" fmla="*/ 32 w 40"/>
                  <a:gd name="T25" fmla="*/ 544 h 548"/>
                  <a:gd name="T26" fmla="*/ 24 w 40"/>
                  <a:gd name="T27" fmla="*/ 544 h 548"/>
                  <a:gd name="T28" fmla="*/ 20 w 40"/>
                  <a:gd name="T29" fmla="*/ 540 h 548"/>
                  <a:gd name="T30" fmla="*/ 16 w 40"/>
                  <a:gd name="T31" fmla="*/ 540 h 548"/>
                  <a:gd name="T32" fmla="*/ 8 w 40"/>
                  <a:gd name="T33" fmla="*/ 540 h 548"/>
                  <a:gd name="T34" fmla="*/ 4 w 40"/>
                  <a:gd name="T35" fmla="*/ 536 h 548"/>
                  <a:gd name="T36" fmla="*/ 0 w 40"/>
                  <a:gd name="T37" fmla="*/ 536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48">
                    <a:moveTo>
                      <a:pt x="0" y="536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8"/>
                    </a:lnTo>
                    <a:lnTo>
                      <a:pt x="16" y="8"/>
                    </a:lnTo>
                    <a:lnTo>
                      <a:pt x="20" y="12"/>
                    </a:lnTo>
                    <a:lnTo>
                      <a:pt x="24" y="16"/>
                    </a:lnTo>
                    <a:lnTo>
                      <a:pt x="32" y="16"/>
                    </a:lnTo>
                    <a:lnTo>
                      <a:pt x="36" y="20"/>
                    </a:lnTo>
                    <a:lnTo>
                      <a:pt x="40" y="24"/>
                    </a:lnTo>
                    <a:lnTo>
                      <a:pt x="40" y="548"/>
                    </a:lnTo>
                    <a:lnTo>
                      <a:pt x="36" y="544"/>
                    </a:lnTo>
                    <a:lnTo>
                      <a:pt x="32" y="544"/>
                    </a:lnTo>
                    <a:lnTo>
                      <a:pt x="24" y="544"/>
                    </a:lnTo>
                    <a:lnTo>
                      <a:pt x="20" y="540"/>
                    </a:lnTo>
                    <a:lnTo>
                      <a:pt x="16" y="540"/>
                    </a:lnTo>
                    <a:lnTo>
                      <a:pt x="8" y="540"/>
                    </a:lnTo>
                    <a:lnTo>
                      <a:pt x="4" y="53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2" name="Freeform 44">
                <a:extLst>
                  <a:ext uri="{FF2B5EF4-FFF2-40B4-BE49-F238E27FC236}">
                    <a16:creationId xmlns:a16="http://schemas.microsoft.com/office/drawing/2014/main" id="{4156DA17-4296-3968-E88E-132AE5DAD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" y="11094"/>
                <a:ext cx="44" cy="532"/>
              </a:xfrm>
              <a:custGeom>
                <a:avLst/>
                <a:gdLst>
                  <a:gd name="T0" fmla="*/ 0 w 44"/>
                  <a:gd name="T1" fmla="*/ 524 h 532"/>
                  <a:gd name="T2" fmla="*/ 0 w 44"/>
                  <a:gd name="T3" fmla="*/ 0 h 532"/>
                  <a:gd name="T4" fmla="*/ 8 w 44"/>
                  <a:gd name="T5" fmla="*/ 0 h 532"/>
                  <a:gd name="T6" fmla="*/ 12 w 44"/>
                  <a:gd name="T7" fmla="*/ 4 h 532"/>
                  <a:gd name="T8" fmla="*/ 16 w 44"/>
                  <a:gd name="T9" fmla="*/ 4 h 532"/>
                  <a:gd name="T10" fmla="*/ 24 w 44"/>
                  <a:gd name="T11" fmla="*/ 8 h 532"/>
                  <a:gd name="T12" fmla="*/ 28 w 44"/>
                  <a:gd name="T13" fmla="*/ 8 h 532"/>
                  <a:gd name="T14" fmla="*/ 32 w 44"/>
                  <a:gd name="T15" fmla="*/ 12 h 532"/>
                  <a:gd name="T16" fmla="*/ 40 w 44"/>
                  <a:gd name="T17" fmla="*/ 12 h 532"/>
                  <a:gd name="T18" fmla="*/ 44 w 44"/>
                  <a:gd name="T19" fmla="*/ 16 h 532"/>
                  <a:gd name="T20" fmla="*/ 44 w 44"/>
                  <a:gd name="T21" fmla="*/ 532 h 532"/>
                  <a:gd name="T22" fmla="*/ 40 w 44"/>
                  <a:gd name="T23" fmla="*/ 532 h 532"/>
                  <a:gd name="T24" fmla="*/ 32 w 44"/>
                  <a:gd name="T25" fmla="*/ 528 h 532"/>
                  <a:gd name="T26" fmla="*/ 28 w 44"/>
                  <a:gd name="T27" fmla="*/ 528 h 532"/>
                  <a:gd name="T28" fmla="*/ 24 w 44"/>
                  <a:gd name="T29" fmla="*/ 528 h 532"/>
                  <a:gd name="T30" fmla="*/ 16 w 44"/>
                  <a:gd name="T31" fmla="*/ 528 h 532"/>
                  <a:gd name="T32" fmla="*/ 12 w 44"/>
                  <a:gd name="T33" fmla="*/ 524 h 532"/>
                  <a:gd name="T34" fmla="*/ 8 w 44"/>
                  <a:gd name="T35" fmla="*/ 524 h 532"/>
                  <a:gd name="T36" fmla="*/ 0 w 44"/>
                  <a:gd name="T37" fmla="*/ 524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32">
                    <a:moveTo>
                      <a:pt x="0" y="524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4" y="8"/>
                    </a:lnTo>
                    <a:lnTo>
                      <a:pt x="28" y="8"/>
                    </a:lnTo>
                    <a:lnTo>
                      <a:pt x="32" y="12"/>
                    </a:lnTo>
                    <a:lnTo>
                      <a:pt x="40" y="12"/>
                    </a:lnTo>
                    <a:lnTo>
                      <a:pt x="44" y="16"/>
                    </a:lnTo>
                    <a:lnTo>
                      <a:pt x="44" y="532"/>
                    </a:lnTo>
                    <a:lnTo>
                      <a:pt x="40" y="532"/>
                    </a:lnTo>
                    <a:lnTo>
                      <a:pt x="32" y="528"/>
                    </a:lnTo>
                    <a:lnTo>
                      <a:pt x="28" y="528"/>
                    </a:lnTo>
                    <a:lnTo>
                      <a:pt x="24" y="528"/>
                    </a:lnTo>
                    <a:lnTo>
                      <a:pt x="16" y="528"/>
                    </a:lnTo>
                    <a:lnTo>
                      <a:pt x="12" y="524"/>
                    </a:lnTo>
                    <a:lnTo>
                      <a:pt x="8" y="524"/>
                    </a:lnTo>
                    <a:lnTo>
                      <a:pt x="0" y="524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3" name="Freeform 45">
                <a:extLst>
                  <a:ext uri="{FF2B5EF4-FFF2-40B4-BE49-F238E27FC236}">
                    <a16:creationId xmlns:a16="http://schemas.microsoft.com/office/drawing/2014/main" id="{94E27FA1-16F0-92F5-BB99-4D716E8E2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0" y="11110"/>
                <a:ext cx="45" cy="520"/>
              </a:xfrm>
              <a:custGeom>
                <a:avLst/>
                <a:gdLst>
                  <a:gd name="T0" fmla="*/ 0 w 45"/>
                  <a:gd name="T1" fmla="*/ 516 h 520"/>
                  <a:gd name="T2" fmla="*/ 0 w 45"/>
                  <a:gd name="T3" fmla="*/ 0 h 520"/>
                  <a:gd name="T4" fmla="*/ 4 w 45"/>
                  <a:gd name="T5" fmla="*/ 0 h 520"/>
                  <a:gd name="T6" fmla="*/ 12 w 45"/>
                  <a:gd name="T7" fmla="*/ 4 h 520"/>
                  <a:gd name="T8" fmla="*/ 16 w 45"/>
                  <a:gd name="T9" fmla="*/ 4 h 520"/>
                  <a:gd name="T10" fmla="*/ 20 w 45"/>
                  <a:gd name="T11" fmla="*/ 4 h 520"/>
                  <a:gd name="T12" fmla="*/ 29 w 45"/>
                  <a:gd name="T13" fmla="*/ 8 h 520"/>
                  <a:gd name="T14" fmla="*/ 33 w 45"/>
                  <a:gd name="T15" fmla="*/ 8 h 520"/>
                  <a:gd name="T16" fmla="*/ 37 w 45"/>
                  <a:gd name="T17" fmla="*/ 8 h 520"/>
                  <a:gd name="T18" fmla="*/ 45 w 45"/>
                  <a:gd name="T19" fmla="*/ 12 h 520"/>
                  <a:gd name="T20" fmla="*/ 45 w 45"/>
                  <a:gd name="T21" fmla="*/ 520 h 520"/>
                  <a:gd name="T22" fmla="*/ 37 w 45"/>
                  <a:gd name="T23" fmla="*/ 520 h 520"/>
                  <a:gd name="T24" fmla="*/ 33 w 45"/>
                  <a:gd name="T25" fmla="*/ 520 h 520"/>
                  <a:gd name="T26" fmla="*/ 29 w 45"/>
                  <a:gd name="T27" fmla="*/ 520 h 520"/>
                  <a:gd name="T28" fmla="*/ 20 w 45"/>
                  <a:gd name="T29" fmla="*/ 520 h 520"/>
                  <a:gd name="T30" fmla="*/ 16 w 45"/>
                  <a:gd name="T31" fmla="*/ 516 h 520"/>
                  <a:gd name="T32" fmla="*/ 12 w 45"/>
                  <a:gd name="T33" fmla="*/ 516 h 520"/>
                  <a:gd name="T34" fmla="*/ 4 w 45"/>
                  <a:gd name="T35" fmla="*/ 516 h 520"/>
                  <a:gd name="T36" fmla="*/ 0 w 45"/>
                  <a:gd name="T37" fmla="*/ 516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20">
                    <a:moveTo>
                      <a:pt x="0" y="516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9" y="8"/>
                    </a:lnTo>
                    <a:lnTo>
                      <a:pt x="33" y="8"/>
                    </a:lnTo>
                    <a:lnTo>
                      <a:pt x="37" y="8"/>
                    </a:lnTo>
                    <a:lnTo>
                      <a:pt x="45" y="12"/>
                    </a:lnTo>
                    <a:lnTo>
                      <a:pt x="45" y="520"/>
                    </a:lnTo>
                    <a:lnTo>
                      <a:pt x="37" y="520"/>
                    </a:lnTo>
                    <a:lnTo>
                      <a:pt x="33" y="520"/>
                    </a:lnTo>
                    <a:lnTo>
                      <a:pt x="29" y="520"/>
                    </a:lnTo>
                    <a:lnTo>
                      <a:pt x="20" y="520"/>
                    </a:lnTo>
                    <a:lnTo>
                      <a:pt x="16" y="516"/>
                    </a:lnTo>
                    <a:lnTo>
                      <a:pt x="12" y="516"/>
                    </a:lnTo>
                    <a:lnTo>
                      <a:pt x="4" y="516"/>
                    </a:lnTo>
                    <a:lnTo>
                      <a:pt x="0" y="516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4" name="Freeform 46">
                <a:extLst>
                  <a:ext uri="{FF2B5EF4-FFF2-40B4-BE49-F238E27FC236}">
                    <a16:creationId xmlns:a16="http://schemas.microsoft.com/office/drawing/2014/main" id="{100B888F-45C3-80AD-B045-B76C9CDEF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11122"/>
                <a:ext cx="40" cy="516"/>
              </a:xfrm>
              <a:custGeom>
                <a:avLst/>
                <a:gdLst>
                  <a:gd name="T0" fmla="*/ 0 w 40"/>
                  <a:gd name="T1" fmla="*/ 508 h 516"/>
                  <a:gd name="T2" fmla="*/ 0 w 40"/>
                  <a:gd name="T3" fmla="*/ 0 h 516"/>
                  <a:gd name="T4" fmla="*/ 4 w 40"/>
                  <a:gd name="T5" fmla="*/ 0 h 516"/>
                  <a:gd name="T6" fmla="*/ 8 w 40"/>
                  <a:gd name="T7" fmla="*/ 0 h 516"/>
                  <a:gd name="T8" fmla="*/ 16 w 40"/>
                  <a:gd name="T9" fmla="*/ 4 h 516"/>
                  <a:gd name="T10" fmla="*/ 20 w 40"/>
                  <a:gd name="T11" fmla="*/ 4 h 516"/>
                  <a:gd name="T12" fmla="*/ 24 w 40"/>
                  <a:gd name="T13" fmla="*/ 4 h 516"/>
                  <a:gd name="T14" fmla="*/ 32 w 40"/>
                  <a:gd name="T15" fmla="*/ 8 h 516"/>
                  <a:gd name="T16" fmla="*/ 36 w 40"/>
                  <a:gd name="T17" fmla="*/ 8 h 516"/>
                  <a:gd name="T18" fmla="*/ 40 w 40"/>
                  <a:gd name="T19" fmla="*/ 8 h 516"/>
                  <a:gd name="T20" fmla="*/ 40 w 40"/>
                  <a:gd name="T21" fmla="*/ 516 h 516"/>
                  <a:gd name="T22" fmla="*/ 36 w 40"/>
                  <a:gd name="T23" fmla="*/ 512 h 516"/>
                  <a:gd name="T24" fmla="*/ 32 w 40"/>
                  <a:gd name="T25" fmla="*/ 512 h 516"/>
                  <a:gd name="T26" fmla="*/ 24 w 40"/>
                  <a:gd name="T27" fmla="*/ 512 h 516"/>
                  <a:gd name="T28" fmla="*/ 20 w 40"/>
                  <a:gd name="T29" fmla="*/ 512 h 516"/>
                  <a:gd name="T30" fmla="*/ 16 w 40"/>
                  <a:gd name="T31" fmla="*/ 512 h 516"/>
                  <a:gd name="T32" fmla="*/ 8 w 40"/>
                  <a:gd name="T33" fmla="*/ 512 h 516"/>
                  <a:gd name="T34" fmla="*/ 4 w 40"/>
                  <a:gd name="T35" fmla="*/ 512 h 516"/>
                  <a:gd name="T36" fmla="*/ 0 w 40"/>
                  <a:gd name="T37" fmla="*/ 508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16">
                    <a:moveTo>
                      <a:pt x="0" y="508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32" y="8"/>
                    </a:lnTo>
                    <a:lnTo>
                      <a:pt x="36" y="8"/>
                    </a:lnTo>
                    <a:lnTo>
                      <a:pt x="40" y="8"/>
                    </a:lnTo>
                    <a:lnTo>
                      <a:pt x="40" y="516"/>
                    </a:lnTo>
                    <a:lnTo>
                      <a:pt x="36" y="512"/>
                    </a:lnTo>
                    <a:lnTo>
                      <a:pt x="32" y="512"/>
                    </a:lnTo>
                    <a:lnTo>
                      <a:pt x="24" y="512"/>
                    </a:lnTo>
                    <a:lnTo>
                      <a:pt x="20" y="512"/>
                    </a:lnTo>
                    <a:lnTo>
                      <a:pt x="16" y="512"/>
                    </a:lnTo>
                    <a:lnTo>
                      <a:pt x="8" y="512"/>
                    </a:lnTo>
                    <a:lnTo>
                      <a:pt x="4" y="512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5" name="Freeform 47">
                <a:extLst>
                  <a:ext uri="{FF2B5EF4-FFF2-40B4-BE49-F238E27FC236}">
                    <a16:creationId xmlns:a16="http://schemas.microsoft.com/office/drawing/2014/main" id="{C294B559-3946-EB33-EA93-FF68BCC9AC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5" y="10373"/>
                <a:ext cx="44" cy="1265"/>
              </a:xfrm>
              <a:custGeom>
                <a:avLst/>
                <a:gdLst>
                  <a:gd name="T0" fmla="*/ 0 w 44"/>
                  <a:gd name="T1" fmla="*/ 1265 h 1265"/>
                  <a:gd name="T2" fmla="*/ 0 w 44"/>
                  <a:gd name="T3" fmla="*/ 757 h 1265"/>
                  <a:gd name="T4" fmla="*/ 8 w 44"/>
                  <a:gd name="T5" fmla="*/ 757 h 1265"/>
                  <a:gd name="T6" fmla="*/ 12 w 44"/>
                  <a:gd name="T7" fmla="*/ 757 h 1265"/>
                  <a:gd name="T8" fmla="*/ 16 w 44"/>
                  <a:gd name="T9" fmla="*/ 762 h 1265"/>
                  <a:gd name="T10" fmla="*/ 24 w 44"/>
                  <a:gd name="T11" fmla="*/ 762 h 1265"/>
                  <a:gd name="T12" fmla="*/ 28 w 44"/>
                  <a:gd name="T13" fmla="*/ 762 h 1265"/>
                  <a:gd name="T14" fmla="*/ 32 w 44"/>
                  <a:gd name="T15" fmla="*/ 762 h 1265"/>
                  <a:gd name="T16" fmla="*/ 40 w 44"/>
                  <a:gd name="T17" fmla="*/ 762 h 1265"/>
                  <a:gd name="T18" fmla="*/ 44 w 44"/>
                  <a:gd name="T19" fmla="*/ 762 h 1265"/>
                  <a:gd name="T20" fmla="*/ 44 w 44"/>
                  <a:gd name="T21" fmla="*/ 1265 h 1265"/>
                  <a:gd name="T22" fmla="*/ 40 w 44"/>
                  <a:gd name="T23" fmla="*/ 1265 h 1265"/>
                  <a:gd name="T24" fmla="*/ 32 w 44"/>
                  <a:gd name="T25" fmla="*/ 1265 h 1265"/>
                  <a:gd name="T26" fmla="*/ 28 w 44"/>
                  <a:gd name="T27" fmla="*/ 1265 h 1265"/>
                  <a:gd name="T28" fmla="*/ 24 w 44"/>
                  <a:gd name="T29" fmla="*/ 1265 h 1265"/>
                  <a:gd name="T30" fmla="*/ 16 w 44"/>
                  <a:gd name="T31" fmla="*/ 1265 h 1265"/>
                  <a:gd name="T32" fmla="*/ 12 w 44"/>
                  <a:gd name="T33" fmla="*/ 1265 h 1265"/>
                  <a:gd name="T34" fmla="*/ 8 w 44"/>
                  <a:gd name="T35" fmla="*/ 1265 h 1265"/>
                  <a:gd name="T36" fmla="*/ 0 w 44"/>
                  <a:gd name="T37" fmla="*/ 1265 h 1265"/>
                  <a:gd name="T38" fmla="*/ 44 w 44"/>
                  <a:gd name="T39" fmla="*/ 0 h 1265"/>
                  <a:gd name="T40" fmla="*/ 44 w 44"/>
                  <a:gd name="T41" fmla="*/ 16 h 1265"/>
                  <a:gd name="T42" fmla="*/ 36 w 44"/>
                  <a:gd name="T43" fmla="*/ 8 h 1265"/>
                  <a:gd name="T44" fmla="*/ 44 w 44"/>
                  <a:gd name="T45" fmla="*/ 0 h 1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" h="1265">
                    <a:moveTo>
                      <a:pt x="0" y="1265"/>
                    </a:moveTo>
                    <a:lnTo>
                      <a:pt x="0" y="757"/>
                    </a:lnTo>
                    <a:lnTo>
                      <a:pt x="8" y="757"/>
                    </a:lnTo>
                    <a:lnTo>
                      <a:pt x="12" y="757"/>
                    </a:lnTo>
                    <a:lnTo>
                      <a:pt x="16" y="762"/>
                    </a:lnTo>
                    <a:lnTo>
                      <a:pt x="24" y="762"/>
                    </a:lnTo>
                    <a:lnTo>
                      <a:pt x="28" y="762"/>
                    </a:lnTo>
                    <a:lnTo>
                      <a:pt x="32" y="762"/>
                    </a:lnTo>
                    <a:lnTo>
                      <a:pt x="40" y="762"/>
                    </a:lnTo>
                    <a:lnTo>
                      <a:pt x="44" y="762"/>
                    </a:lnTo>
                    <a:lnTo>
                      <a:pt x="44" y="1265"/>
                    </a:lnTo>
                    <a:lnTo>
                      <a:pt x="40" y="1265"/>
                    </a:lnTo>
                    <a:lnTo>
                      <a:pt x="32" y="1265"/>
                    </a:lnTo>
                    <a:lnTo>
                      <a:pt x="28" y="1265"/>
                    </a:lnTo>
                    <a:lnTo>
                      <a:pt x="24" y="1265"/>
                    </a:lnTo>
                    <a:lnTo>
                      <a:pt x="16" y="1265"/>
                    </a:lnTo>
                    <a:lnTo>
                      <a:pt x="12" y="1265"/>
                    </a:lnTo>
                    <a:lnTo>
                      <a:pt x="8" y="1265"/>
                    </a:lnTo>
                    <a:lnTo>
                      <a:pt x="0" y="1265"/>
                    </a:lnTo>
                    <a:close/>
                    <a:moveTo>
                      <a:pt x="44" y="0"/>
                    </a:moveTo>
                    <a:lnTo>
                      <a:pt x="44" y="16"/>
                    </a:lnTo>
                    <a:lnTo>
                      <a:pt x="36" y="8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6" name="Freeform 48">
                <a:extLst>
                  <a:ext uri="{FF2B5EF4-FFF2-40B4-BE49-F238E27FC236}">
                    <a16:creationId xmlns:a16="http://schemas.microsoft.com/office/drawing/2014/main" id="{72EBB7E2-D6F2-0CED-3237-FEAD213B64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9" y="10321"/>
                <a:ext cx="45" cy="1321"/>
              </a:xfrm>
              <a:custGeom>
                <a:avLst/>
                <a:gdLst>
                  <a:gd name="T0" fmla="*/ 0 w 45"/>
                  <a:gd name="T1" fmla="*/ 1317 h 1321"/>
                  <a:gd name="T2" fmla="*/ 0 w 45"/>
                  <a:gd name="T3" fmla="*/ 814 h 1321"/>
                  <a:gd name="T4" fmla="*/ 4 w 45"/>
                  <a:gd name="T5" fmla="*/ 818 h 1321"/>
                  <a:gd name="T6" fmla="*/ 12 w 45"/>
                  <a:gd name="T7" fmla="*/ 818 h 1321"/>
                  <a:gd name="T8" fmla="*/ 16 w 45"/>
                  <a:gd name="T9" fmla="*/ 818 h 1321"/>
                  <a:gd name="T10" fmla="*/ 20 w 45"/>
                  <a:gd name="T11" fmla="*/ 818 h 1321"/>
                  <a:gd name="T12" fmla="*/ 29 w 45"/>
                  <a:gd name="T13" fmla="*/ 818 h 1321"/>
                  <a:gd name="T14" fmla="*/ 33 w 45"/>
                  <a:gd name="T15" fmla="*/ 818 h 1321"/>
                  <a:gd name="T16" fmla="*/ 37 w 45"/>
                  <a:gd name="T17" fmla="*/ 818 h 1321"/>
                  <a:gd name="T18" fmla="*/ 45 w 45"/>
                  <a:gd name="T19" fmla="*/ 818 h 1321"/>
                  <a:gd name="T20" fmla="*/ 45 w 45"/>
                  <a:gd name="T21" fmla="*/ 1321 h 1321"/>
                  <a:gd name="T22" fmla="*/ 37 w 45"/>
                  <a:gd name="T23" fmla="*/ 1321 h 1321"/>
                  <a:gd name="T24" fmla="*/ 33 w 45"/>
                  <a:gd name="T25" fmla="*/ 1321 h 1321"/>
                  <a:gd name="T26" fmla="*/ 29 w 45"/>
                  <a:gd name="T27" fmla="*/ 1321 h 1321"/>
                  <a:gd name="T28" fmla="*/ 20 w 45"/>
                  <a:gd name="T29" fmla="*/ 1321 h 1321"/>
                  <a:gd name="T30" fmla="*/ 16 w 45"/>
                  <a:gd name="T31" fmla="*/ 1317 h 1321"/>
                  <a:gd name="T32" fmla="*/ 12 w 45"/>
                  <a:gd name="T33" fmla="*/ 1317 h 1321"/>
                  <a:gd name="T34" fmla="*/ 4 w 45"/>
                  <a:gd name="T35" fmla="*/ 1317 h 1321"/>
                  <a:gd name="T36" fmla="*/ 0 w 45"/>
                  <a:gd name="T37" fmla="*/ 1317 h 1321"/>
                  <a:gd name="T38" fmla="*/ 0 w 45"/>
                  <a:gd name="T39" fmla="*/ 68 h 1321"/>
                  <a:gd name="T40" fmla="*/ 0 w 45"/>
                  <a:gd name="T41" fmla="*/ 52 h 1321"/>
                  <a:gd name="T42" fmla="*/ 45 w 45"/>
                  <a:gd name="T43" fmla="*/ 0 h 1321"/>
                  <a:gd name="T44" fmla="*/ 45 w 45"/>
                  <a:gd name="T45" fmla="*/ 108 h 1321"/>
                  <a:gd name="T46" fmla="*/ 0 w 45"/>
                  <a:gd name="T47" fmla="*/ 6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321">
                    <a:moveTo>
                      <a:pt x="0" y="1317"/>
                    </a:moveTo>
                    <a:lnTo>
                      <a:pt x="0" y="814"/>
                    </a:lnTo>
                    <a:lnTo>
                      <a:pt x="4" y="818"/>
                    </a:lnTo>
                    <a:lnTo>
                      <a:pt x="12" y="818"/>
                    </a:lnTo>
                    <a:lnTo>
                      <a:pt x="16" y="818"/>
                    </a:lnTo>
                    <a:lnTo>
                      <a:pt x="20" y="818"/>
                    </a:lnTo>
                    <a:lnTo>
                      <a:pt x="29" y="818"/>
                    </a:lnTo>
                    <a:lnTo>
                      <a:pt x="33" y="818"/>
                    </a:lnTo>
                    <a:lnTo>
                      <a:pt x="37" y="818"/>
                    </a:lnTo>
                    <a:lnTo>
                      <a:pt x="45" y="818"/>
                    </a:lnTo>
                    <a:lnTo>
                      <a:pt x="45" y="1321"/>
                    </a:lnTo>
                    <a:lnTo>
                      <a:pt x="37" y="1321"/>
                    </a:lnTo>
                    <a:lnTo>
                      <a:pt x="33" y="1321"/>
                    </a:lnTo>
                    <a:lnTo>
                      <a:pt x="29" y="1321"/>
                    </a:lnTo>
                    <a:lnTo>
                      <a:pt x="20" y="1321"/>
                    </a:lnTo>
                    <a:lnTo>
                      <a:pt x="16" y="1317"/>
                    </a:lnTo>
                    <a:lnTo>
                      <a:pt x="12" y="1317"/>
                    </a:lnTo>
                    <a:lnTo>
                      <a:pt x="4" y="1317"/>
                    </a:lnTo>
                    <a:lnTo>
                      <a:pt x="0" y="1317"/>
                    </a:lnTo>
                    <a:close/>
                    <a:moveTo>
                      <a:pt x="0" y="68"/>
                    </a:moveTo>
                    <a:lnTo>
                      <a:pt x="0" y="52"/>
                    </a:lnTo>
                    <a:lnTo>
                      <a:pt x="45" y="0"/>
                    </a:lnTo>
                    <a:lnTo>
                      <a:pt x="45" y="10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7" name="Freeform 49">
                <a:extLst>
                  <a:ext uri="{FF2B5EF4-FFF2-40B4-BE49-F238E27FC236}">
                    <a16:creationId xmlns:a16="http://schemas.microsoft.com/office/drawing/2014/main" id="{6E6C650F-485E-ACC6-B803-1446FD5306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4" y="10268"/>
                <a:ext cx="40" cy="1374"/>
              </a:xfrm>
              <a:custGeom>
                <a:avLst/>
                <a:gdLst>
                  <a:gd name="T0" fmla="*/ 0 w 40"/>
                  <a:gd name="T1" fmla="*/ 1374 h 1374"/>
                  <a:gd name="T2" fmla="*/ 0 w 40"/>
                  <a:gd name="T3" fmla="*/ 871 h 1374"/>
                  <a:gd name="T4" fmla="*/ 0 w 40"/>
                  <a:gd name="T5" fmla="*/ 871 h 1374"/>
                  <a:gd name="T6" fmla="*/ 0 w 40"/>
                  <a:gd name="T7" fmla="*/ 871 h 1374"/>
                  <a:gd name="T8" fmla="*/ 4 w 40"/>
                  <a:gd name="T9" fmla="*/ 871 h 1374"/>
                  <a:gd name="T10" fmla="*/ 4 w 40"/>
                  <a:gd name="T11" fmla="*/ 871 h 1374"/>
                  <a:gd name="T12" fmla="*/ 4 w 40"/>
                  <a:gd name="T13" fmla="*/ 871 h 1374"/>
                  <a:gd name="T14" fmla="*/ 4 w 40"/>
                  <a:gd name="T15" fmla="*/ 871 h 1374"/>
                  <a:gd name="T16" fmla="*/ 8 w 40"/>
                  <a:gd name="T17" fmla="*/ 871 h 1374"/>
                  <a:gd name="T18" fmla="*/ 8 w 40"/>
                  <a:gd name="T19" fmla="*/ 871 h 1374"/>
                  <a:gd name="T20" fmla="*/ 12 w 40"/>
                  <a:gd name="T21" fmla="*/ 871 h 1374"/>
                  <a:gd name="T22" fmla="*/ 16 w 40"/>
                  <a:gd name="T23" fmla="*/ 871 h 1374"/>
                  <a:gd name="T24" fmla="*/ 20 w 40"/>
                  <a:gd name="T25" fmla="*/ 871 h 1374"/>
                  <a:gd name="T26" fmla="*/ 24 w 40"/>
                  <a:gd name="T27" fmla="*/ 871 h 1374"/>
                  <a:gd name="T28" fmla="*/ 28 w 40"/>
                  <a:gd name="T29" fmla="*/ 871 h 1374"/>
                  <a:gd name="T30" fmla="*/ 32 w 40"/>
                  <a:gd name="T31" fmla="*/ 871 h 1374"/>
                  <a:gd name="T32" fmla="*/ 36 w 40"/>
                  <a:gd name="T33" fmla="*/ 871 h 1374"/>
                  <a:gd name="T34" fmla="*/ 40 w 40"/>
                  <a:gd name="T35" fmla="*/ 871 h 1374"/>
                  <a:gd name="T36" fmla="*/ 40 w 40"/>
                  <a:gd name="T37" fmla="*/ 1374 h 1374"/>
                  <a:gd name="T38" fmla="*/ 36 w 40"/>
                  <a:gd name="T39" fmla="*/ 1374 h 1374"/>
                  <a:gd name="T40" fmla="*/ 32 w 40"/>
                  <a:gd name="T41" fmla="*/ 1374 h 1374"/>
                  <a:gd name="T42" fmla="*/ 28 w 40"/>
                  <a:gd name="T43" fmla="*/ 1374 h 1374"/>
                  <a:gd name="T44" fmla="*/ 24 w 40"/>
                  <a:gd name="T45" fmla="*/ 1374 h 1374"/>
                  <a:gd name="T46" fmla="*/ 20 w 40"/>
                  <a:gd name="T47" fmla="*/ 1374 h 1374"/>
                  <a:gd name="T48" fmla="*/ 16 w 40"/>
                  <a:gd name="T49" fmla="*/ 1374 h 1374"/>
                  <a:gd name="T50" fmla="*/ 12 w 40"/>
                  <a:gd name="T51" fmla="*/ 1374 h 1374"/>
                  <a:gd name="T52" fmla="*/ 8 w 40"/>
                  <a:gd name="T53" fmla="*/ 1374 h 1374"/>
                  <a:gd name="T54" fmla="*/ 8 w 40"/>
                  <a:gd name="T55" fmla="*/ 1374 h 1374"/>
                  <a:gd name="T56" fmla="*/ 4 w 40"/>
                  <a:gd name="T57" fmla="*/ 1374 h 1374"/>
                  <a:gd name="T58" fmla="*/ 4 w 40"/>
                  <a:gd name="T59" fmla="*/ 1374 h 1374"/>
                  <a:gd name="T60" fmla="*/ 4 w 40"/>
                  <a:gd name="T61" fmla="*/ 1374 h 1374"/>
                  <a:gd name="T62" fmla="*/ 4 w 40"/>
                  <a:gd name="T63" fmla="*/ 1374 h 1374"/>
                  <a:gd name="T64" fmla="*/ 0 w 40"/>
                  <a:gd name="T65" fmla="*/ 1374 h 1374"/>
                  <a:gd name="T66" fmla="*/ 0 w 40"/>
                  <a:gd name="T67" fmla="*/ 1374 h 1374"/>
                  <a:gd name="T68" fmla="*/ 0 w 40"/>
                  <a:gd name="T69" fmla="*/ 1374 h 1374"/>
                  <a:gd name="T70" fmla="*/ 0 w 40"/>
                  <a:gd name="T71" fmla="*/ 161 h 1374"/>
                  <a:gd name="T72" fmla="*/ 0 w 40"/>
                  <a:gd name="T73" fmla="*/ 53 h 1374"/>
                  <a:gd name="T74" fmla="*/ 40 w 40"/>
                  <a:gd name="T75" fmla="*/ 0 h 1374"/>
                  <a:gd name="T76" fmla="*/ 40 w 40"/>
                  <a:gd name="T77" fmla="*/ 202 h 1374"/>
                  <a:gd name="T78" fmla="*/ 0 w 40"/>
                  <a:gd name="T79" fmla="*/ 161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0" h="1374">
                    <a:moveTo>
                      <a:pt x="0" y="1374"/>
                    </a:moveTo>
                    <a:lnTo>
                      <a:pt x="0" y="871"/>
                    </a:lnTo>
                    <a:lnTo>
                      <a:pt x="0" y="871"/>
                    </a:lnTo>
                    <a:lnTo>
                      <a:pt x="0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8" y="871"/>
                    </a:lnTo>
                    <a:lnTo>
                      <a:pt x="8" y="871"/>
                    </a:lnTo>
                    <a:lnTo>
                      <a:pt x="12" y="871"/>
                    </a:lnTo>
                    <a:lnTo>
                      <a:pt x="16" y="871"/>
                    </a:lnTo>
                    <a:lnTo>
                      <a:pt x="20" y="871"/>
                    </a:lnTo>
                    <a:lnTo>
                      <a:pt x="24" y="871"/>
                    </a:lnTo>
                    <a:lnTo>
                      <a:pt x="28" y="871"/>
                    </a:lnTo>
                    <a:lnTo>
                      <a:pt x="32" y="871"/>
                    </a:lnTo>
                    <a:lnTo>
                      <a:pt x="36" y="871"/>
                    </a:lnTo>
                    <a:lnTo>
                      <a:pt x="40" y="871"/>
                    </a:lnTo>
                    <a:lnTo>
                      <a:pt x="40" y="1374"/>
                    </a:lnTo>
                    <a:lnTo>
                      <a:pt x="36" y="1374"/>
                    </a:lnTo>
                    <a:lnTo>
                      <a:pt x="32" y="1374"/>
                    </a:lnTo>
                    <a:lnTo>
                      <a:pt x="28" y="1374"/>
                    </a:lnTo>
                    <a:lnTo>
                      <a:pt x="24" y="1374"/>
                    </a:lnTo>
                    <a:lnTo>
                      <a:pt x="20" y="1374"/>
                    </a:lnTo>
                    <a:lnTo>
                      <a:pt x="16" y="1374"/>
                    </a:lnTo>
                    <a:lnTo>
                      <a:pt x="12" y="1374"/>
                    </a:lnTo>
                    <a:lnTo>
                      <a:pt x="8" y="1374"/>
                    </a:lnTo>
                    <a:lnTo>
                      <a:pt x="8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0" y="1374"/>
                    </a:lnTo>
                    <a:lnTo>
                      <a:pt x="0" y="1374"/>
                    </a:lnTo>
                    <a:lnTo>
                      <a:pt x="0" y="1374"/>
                    </a:lnTo>
                    <a:close/>
                    <a:moveTo>
                      <a:pt x="0" y="161"/>
                    </a:moveTo>
                    <a:lnTo>
                      <a:pt x="0" y="53"/>
                    </a:lnTo>
                    <a:lnTo>
                      <a:pt x="40" y="0"/>
                    </a:lnTo>
                    <a:lnTo>
                      <a:pt x="40" y="202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8" name="Freeform 50">
                <a:extLst>
                  <a:ext uri="{FF2B5EF4-FFF2-40B4-BE49-F238E27FC236}">
                    <a16:creationId xmlns:a16="http://schemas.microsoft.com/office/drawing/2014/main" id="{ADFF7DD9-2B6C-BCAA-F684-938A945AD1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4" y="10216"/>
                <a:ext cx="44" cy="1426"/>
              </a:xfrm>
              <a:custGeom>
                <a:avLst/>
                <a:gdLst>
                  <a:gd name="T0" fmla="*/ 0 w 44"/>
                  <a:gd name="T1" fmla="*/ 1426 h 1426"/>
                  <a:gd name="T2" fmla="*/ 0 w 44"/>
                  <a:gd name="T3" fmla="*/ 923 h 1426"/>
                  <a:gd name="T4" fmla="*/ 8 w 44"/>
                  <a:gd name="T5" fmla="*/ 923 h 1426"/>
                  <a:gd name="T6" fmla="*/ 12 w 44"/>
                  <a:gd name="T7" fmla="*/ 923 h 1426"/>
                  <a:gd name="T8" fmla="*/ 16 w 44"/>
                  <a:gd name="T9" fmla="*/ 923 h 1426"/>
                  <a:gd name="T10" fmla="*/ 24 w 44"/>
                  <a:gd name="T11" fmla="*/ 919 h 1426"/>
                  <a:gd name="T12" fmla="*/ 28 w 44"/>
                  <a:gd name="T13" fmla="*/ 919 h 1426"/>
                  <a:gd name="T14" fmla="*/ 32 w 44"/>
                  <a:gd name="T15" fmla="*/ 919 h 1426"/>
                  <a:gd name="T16" fmla="*/ 40 w 44"/>
                  <a:gd name="T17" fmla="*/ 919 h 1426"/>
                  <a:gd name="T18" fmla="*/ 44 w 44"/>
                  <a:gd name="T19" fmla="*/ 919 h 1426"/>
                  <a:gd name="T20" fmla="*/ 44 w 44"/>
                  <a:gd name="T21" fmla="*/ 1422 h 1426"/>
                  <a:gd name="T22" fmla="*/ 40 w 44"/>
                  <a:gd name="T23" fmla="*/ 1422 h 1426"/>
                  <a:gd name="T24" fmla="*/ 32 w 44"/>
                  <a:gd name="T25" fmla="*/ 1422 h 1426"/>
                  <a:gd name="T26" fmla="*/ 28 w 44"/>
                  <a:gd name="T27" fmla="*/ 1422 h 1426"/>
                  <a:gd name="T28" fmla="*/ 24 w 44"/>
                  <a:gd name="T29" fmla="*/ 1422 h 1426"/>
                  <a:gd name="T30" fmla="*/ 16 w 44"/>
                  <a:gd name="T31" fmla="*/ 1422 h 1426"/>
                  <a:gd name="T32" fmla="*/ 12 w 44"/>
                  <a:gd name="T33" fmla="*/ 1422 h 1426"/>
                  <a:gd name="T34" fmla="*/ 8 w 44"/>
                  <a:gd name="T35" fmla="*/ 1422 h 1426"/>
                  <a:gd name="T36" fmla="*/ 0 w 44"/>
                  <a:gd name="T37" fmla="*/ 1426 h 1426"/>
                  <a:gd name="T38" fmla="*/ 0 w 44"/>
                  <a:gd name="T39" fmla="*/ 254 h 1426"/>
                  <a:gd name="T40" fmla="*/ 0 w 44"/>
                  <a:gd name="T41" fmla="*/ 52 h 1426"/>
                  <a:gd name="T42" fmla="*/ 44 w 44"/>
                  <a:gd name="T43" fmla="*/ 0 h 1426"/>
                  <a:gd name="T44" fmla="*/ 44 w 44"/>
                  <a:gd name="T45" fmla="*/ 294 h 1426"/>
                  <a:gd name="T46" fmla="*/ 0 w 44"/>
                  <a:gd name="T47" fmla="*/ 254 h 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426">
                    <a:moveTo>
                      <a:pt x="0" y="1426"/>
                    </a:moveTo>
                    <a:lnTo>
                      <a:pt x="0" y="923"/>
                    </a:lnTo>
                    <a:lnTo>
                      <a:pt x="8" y="923"/>
                    </a:lnTo>
                    <a:lnTo>
                      <a:pt x="12" y="923"/>
                    </a:lnTo>
                    <a:lnTo>
                      <a:pt x="16" y="923"/>
                    </a:lnTo>
                    <a:lnTo>
                      <a:pt x="24" y="919"/>
                    </a:lnTo>
                    <a:lnTo>
                      <a:pt x="28" y="919"/>
                    </a:lnTo>
                    <a:lnTo>
                      <a:pt x="32" y="919"/>
                    </a:lnTo>
                    <a:lnTo>
                      <a:pt x="40" y="919"/>
                    </a:lnTo>
                    <a:lnTo>
                      <a:pt x="44" y="919"/>
                    </a:lnTo>
                    <a:lnTo>
                      <a:pt x="44" y="1422"/>
                    </a:lnTo>
                    <a:lnTo>
                      <a:pt x="40" y="1422"/>
                    </a:lnTo>
                    <a:lnTo>
                      <a:pt x="32" y="1422"/>
                    </a:lnTo>
                    <a:lnTo>
                      <a:pt x="28" y="1422"/>
                    </a:lnTo>
                    <a:lnTo>
                      <a:pt x="24" y="1422"/>
                    </a:lnTo>
                    <a:lnTo>
                      <a:pt x="16" y="1422"/>
                    </a:lnTo>
                    <a:lnTo>
                      <a:pt x="12" y="1422"/>
                    </a:lnTo>
                    <a:lnTo>
                      <a:pt x="8" y="1422"/>
                    </a:lnTo>
                    <a:lnTo>
                      <a:pt x="0" y="1426"/>
                    </a:lnTo>
                    <a:close/>
                    <a:moveTo>
                      <a:pt x="0" y="254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294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9" name="Freeform 51">
                <a:extLst>
                  <a:ext uri="{FF2B5EF4-FFF2-40B4-BE49-F238E27FC236}">
                    <a16:creationId xmlns:a16="http://schemas.microsoft.com/office/drawing/2014/main" id="{63D42AC4-4859-50D3-E33D-9EF27DAB0E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78" y="10163"/>
                <a:ext cx="45" cy="1475"/>
              </a:xfrm>
              <a:custGeom>
                <a:avLst/>
                <a:gdLst>
                  <a:gd name="T0" fmla="*/ 0 w 45"/>
                  <a:gd name="T1" fmla="*/ 1475 h 1475"/>
                  <a:gd name="T2" fmla="*/ 0 w 45"/>
                  <a:gd name="T3" fmla="*/ 972 h 1475"/>
                  <a:gd name="T4" fmla="*/ 4 w 45"/>
                  <a:gd name="T5" fmla="*/ 972 h 1475"/>
                  <a:gd name="T6" fmla="*/ 12 w 45"/>
                  <a:gd name="T7" fmla="*/ 967 h 1475"/>
                  <a:gd name="T8" fmla="*/ 16 w 45"/>
                  <a:gd name="T9" fmla="*/ 967 h 1475"/>
                  <a:gd name="T10" fmla="*/ 20 w 45"/>
                  <a:gd name="T11" fmla="*/ 967 h 1475"/>
                  <a:gd name="T12" fmla="*/ 28 w 45"/>
                  <a:gd name="T13" fmla="*/ 967 h 1475"/>
                  <a:gd name="T14" fmla="*/ 33 w 45"/>
                  <a:gd name="T15" fmla="*/ 967 h 1475"/>
                  <a:gd name="T16" fmla="*/ 37 w 45"/>
                  <a:gd name="T17" fmla="*/ 963 h 1475"/>
                  <a:gd name="T18" fmla="*/ 45 w 45"/>
                  <a:gd name="T19" fmla="*/ 963 h 1475"/>
                  <a:gd name="T20" fmla="*/ 45 w 45"/>
                  <a:gd name="T21" fmla="*/ 1471 h 1475"/>
                  <a:gd name="T22" fmla="*/ 37 w 45"/>
                  <a:gd name="T23" fmla="*/ 1471 h 1475"/>
                  <a:gd name="T24" fmla="*/ 33 w 45"/>
                  <a:gd name="T25" fmla="*/ 1471 h 1475"/>
                  <a:gd name="T26" fmla="*/ 28 w 45"/>
                  <a:gd name="T27" fmla="*/ 1471 h 1475"/>
                  <a:gd name="T28" fmla="*/ 20 w 45"/>
                  <a:gd name="T29" fmla="*/ 1475 h 1475"/>
                  <a:gd name="T30" fmla="*/ 16 w 45"/>
                  <a:gd name="T31" fmla="*/ 1475 h 1475"/>
                  <a:gd name="T32" fmla="*/ 12 w 45"/>
                  <a:gd name="T33" fmla="*/ 1475 h 1475"/>
                  <a:gd name="T34" fmla="*/ 4 w 45"/>
                  <a:gd name="T35" fmla="*/ 1475 h 1475"/>
                  <a:gd name="T36" fmla="*/ 0 w 45"/>
                  <a:gd name="T37" fmla="*/ 1475 h 1475"/>
                  <a:gd name="T38" fmla="*/ 0 w 45"/>
                  <a:gd name="T39" fmla="*/ 347 h 1475"/>
                  <a:gd name="T40" fmla="*/ 0 w 45"/>
                  <a:gd name="T41" fmla="*/ 53 h 1475"/>
                  <a:gd name="T42" fmla="*/ 45 w 45"/>
                  <a:gd name="T43" fmla="*/ 0 h 1475"/>
                  <a:gd name="T44" fmla="*/ 45 w 45"/>
                  <a:gd name="T45" fmla="*/ 391 h 1475"/>
                  <a:gd name="T46" fmla="*/ 0 w 45"/>
                  <a:gd name="T47" fmla="*/ 347 h 1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5">
                    <a:moveTo>
                      <a:pt x="0" y="1475"/>
                    </a:moveTo>
                    <a:lnTo>
                      <a:pt x="0" y="972"/>
                    </a:lnTo>
                    <a:lnTo>
                      <a:pt x="4" y="972"/>
                    </a:lnTo>
                    <a:lnTo>
                      <a:pt x="12" y="967"/>
                    </a:lnTo>
                    <a:lnTo>
                      <a:pt x="16" y="967"/>
                    </a:lnTo>
                    <a:lnTo>
                      <a:pt x="20" y="967"/>
                    </a:lnTo>
                    <a:lnTo>
                      <a:pt x="28" y="967"/>
                    </a:lnTo>
                    <a:lnTo>
                      <a:pt x="33" y="967"/>
                    </a:lnTo>
                    <a:lnTo>
                      <a:pt x="37" y="963"/>
                    </a:lnTo>
                    <a:lnTo>
                      <a:pt x="45" y="963"/>
                    </a:lnTo>
                    <a:lnTo>
                      <a:pt x="45" y="1471"/>
                    </a:lnTo>
                    <a:lnTo>
                      <a:pt x="37" y="1471"/>
                    </a:lnTo>
                    <a:lnTo>
                      <a:pt x="33" y="1471"/>
                    </a:lnTo>
                    <a:lnTo>
                      <a:pt x="28" y="1471"/>
                    </a:lnTo>
                    <a:lnTo>
                      <a:pt x="20" y="1475"/>
                    </a:lnTo>
                    <a:lnTo>
                      <a:pt x="16" y="1475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5"/>
                    </a:lnTo>
                    <a:close/>
                    <a:moveTo>
                      <a:pt x="0" y="347"/>
                    </a:moveTo>
                    <a:lnTo>
                      <a:pt x="0" y="53"/>
                    </a:lnTo>
                    <a:lnTo>
                      <a:pt x="45" y="0"/>
                    </a:lnTo>
                    <a:lnTo>
                      <a:pt x="45" y="391"/>
                    </a:lnTo>
                    <a:lnTo>
                      <a:pt x="0" y="347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0" name="Freeform 52">
                <a:extLst>
                  <a:ext uri="{FF2B5EF4-FFF2-40B4-BE49-F238E27FC236}">
                    <a16:creationId xmlns:a16="http://schemas.microsoft.com/office/drawing/2014/main" id="{759CC513-C60E-DB55-793F-80FF94C8C3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23" y="10111"/>
                <a:ext cx="40" cy="1523"/>
              </a:xfrm>
              <a:custGeom>
                <a:avLst/>
                <a:gdLst>
                  <a:gd name="T0" fmla="*/ 0 w 40"/>
                  <a:gd name="T1" fmla="*/ 1523 h 1523"/>
                  <a:gd name="T2" fmla="*/ 0 w 40"/>
                  <a:gd name="T3" fmla="*/ 1015 h 1523"/>
                  <a:gd name="T4" fmla="*/ 4 w 40"/>
                  <a:gd name="T5" fmla="*/ 1015 h 1523"/>
                  <a:gd name="T6" fmla="*/ 8 w 40"/>
                  <a:gd name="T7" fmla="*/ 1011 h 1523"/>
                  <a:gd name="T8" fmla="*/ 16 w 40"/>
                  <a:gd name="T9" fmla="*/ 1011 h 1523"/>
                  <a:gd name="T10" fmla="*/ 20 w 40"/>
                  <a:gd name="T11" fmla="*/ 1011 h 1523"/>
                  <a:gd name="T12" fmla="*/ 24 w 40"/>
                  <a:gd name="T13" fmla="*/ 1007 h 1523"/>
                  <a:gd name="T14" fmla="*/ 32 w 40"/>
                  <a:gd name="T15" fmla="*/ 1007 h 1523"/>
                  <a:gd name="T16" fmla="*/ 36 w 40"/>
                  <a:gd name="T17" fmla="*/ 1007 h 1523"/>
                  <a:gd name="T18" fmla="*/ 40 w 40"/>
                  <a:gd name="T19" fmla="*/ 1003 h 1523"/>
                  <a:gd name="T20" fmla="*/ 40 w 40"/>
                  <a:gd name="T21" fmla="*/ 1519 h 1523"/>
                  <a:gd name="T22" fmla="*/ 36 w 40"/>
                  <a:gd name="T23" fmla="*/ 1519 h 1523"/>
                  <a:gd name="T24" fmla="*/ 32 w 40"/>
                  <a:gd name="T25" fmla="*/ 1519 h 1523"/>
                  <a:gd name="T26" fmla="*/ 24 w 40"/>
                  <a:gd name="T27" fmla="*/ 1519 h 1523"/>
                  <a:gd name="T28" fmla="*/ 20 w 40"/>
                  <a:gd name="T29" fmla="*/ 1519 h 1523"/>
                  <a:gd name="T30" fmla="*/ 16 w 40"/>
                  <a:gd name="T31" fmla="*/ 1523 h 1523"/>
                  <a:gd name="T32" fmla="*/ 8 w 40"/>
                  <a:gd name="T33" fmla="*/ 1523 h 1523"/>
                  <a:gd name="T34" fmla="*/ 4 w 40"/>
                  <a:gd name="T35" fmla="*/ 1523 h 1523"/>
                  <a:gd name="T36" fmla="*/ 0 w 40"/>
                  <a:gd name="T37" fmla="*/ 1523 h 1523"/>
                  <a:gd name="T38" fmla="*/ 0 w 40"/>
                  <a:gd name="T39" fmla="*/ 443 h 1523"/>
                  <a:gd name="T40" fmla="*/ 0 w 40"/>
                  <a:gd name="T41" fmla="*/ 52 h 1523"/>
                  <a:gd name="T42" fmla="*/ 40 w 40"/>
                  <a:gd name="T43" fmla="*/ 0 h 1523"/>
                  <a:gd name="T44" fmla="*/ 40 w 40"/>
                  <a:gd name="T45" fmla="*/ 484 h 1523"/>
                  <a:gd name="T46" fmla="*/ 0 w 40"/>
                  <a:gd name="T47" fmla="*/ 443 h 1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23">
                    <a:moveTo>
                      <a:pt x="0" y="1523"/>
                    </a:moveTo>
                    <a:lnTo>
                      <a:pt x="0" y="1015"/>
                    </a:lnTo>
                    <a:lnTo>
                      <a:pt x="4" y="1015"/>
                    </a:lnTo>
                    <a:lnTo>
                      <a:pt x="8" y="1011"/>
                    </a:lnTo>
                    <a:lnTo>
                      <a:pt x="16" y="1011"/>
                    </a:lnTo>
                    <a:lnTo>
                      <a:pt x="20" y="1011"/>
                    </a:lnTo>
                    <a:lnTo>
                      <a:pt x="24" y="1007"/>
                    </a:lnTo>
                    <a:lnTo>
                      <a:pt x="32" y="1007"/>
                    </a:lnTo>
                    <a:lnTo>
                      <a:pt x="36" y="1007"/>
                    </a:lnTo>
                    <a:lnTo>
                      <a:pt x="40" y="1003"/>
                    </a:lnTo>
                    <a:lnTo>
                      <a:pt x="40" y="1519"/>
                    </a:lnTo>
                    <a:lnTo>
                      <a:pt x="36" y="1519"/>
                    </a:lnTo>
                    <a:lnTo>
                      <a:pt x="32" y="1519"/>
                    </a:lnTo>
                    <a:lnTo>
                      <a:pt x="24" y="1519"/>
                    </a:lnTo>
                    <a:lnTo>
                      <a:pt x="20" y="1519"/>
                    </a:lnTo>
                    <a:lnTo>
                      <a:pt x="16" y="1523"/>
                    </a:lnTo>
                    <a:lnTo>
                      <a:pt x="8" y="1523"/>
                    </a:lnTo>
                    <a:lnTo>
                      <a:pt x="4" y="1523"/>
                    </a:lnTo>
                    <a:lnTo>
                      <a:pt x="0" y="1523"/>
                    </a:lnTo>
                    <a:close/>
                    <a:moveTo>
                      <a:pt x="0" y="443"/>
                    </a:moveTo>
                    <a:lnTo>
                      <a:pt x="0" y="52"/>
                    </a:lnTo>
                    <a:lnTo>
                      <a:pt x="40" y="0"/>
                    </a:lnTo>
                    <a:lnTo>
                      <a:pt x="40" y="484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1" name="Freeform 53">
                <a:extLst>
                  <a:ext uri="{FF2B5EF4-FFF2-40B4-BE49-F238E27FC236}">
                    <a16:creationId xmlns:a16="http://schemas.microsoft.com/office/drawing/2014/main" id="{A4BDE197-2089-94B1-397C-26C3D57067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63" y="10059"/>
                <a:ext cx="44" cy="1571"/>
              </a:xfrm>
              <a:custGeom>
                <a:avLst/>
                <a:gdLst>
                  <a:gd name="T0" fmla="*/ 0 w 44"/>
                  <a:gd name="T1" fmla="*/ 1571 h 1571"/>
                  <a:gd name="T2" fmla="*/ 0 w 44"/>
                  <a:gd name="T3" fmla="*/ 1055 h 1571"/>
                  <a:gd name="T4" fmla="*/ 8 w 44"/>
                  <a:gd name="T5" fmla="*/ 1055 h 1571"/>
                  <a:gd name="T6" fmla="*/ 12 w 44"/>
                  <a:gd name="T7" fmla="*/ 1051 h 1571"/>
                  <a:gd name="T8" fmla="*/ 16 w 44"/>
                  <a:gd name="T9" fmla="*/ 1051 h 1571"/>
                  <a:gd name="T10" fmla="*/ 24 w 44"/>
                  <a:gd name="T11" fmla="*/ 1051 h 1571"/>
                  <a:gd name="T12" fmla="*/ 28 w 44"/>
                  <a:gd name="T13" fmla="*/ 1047 h 1571"/>
                  <a:gd name="T14" fmla="*/ 32 w 44"/>
                  <a:gd name="T15" fmla="*/ 1047 h 1571"/>
                  <a:gd name="T16" fmla="*/ 40 w 44"/>
                  <a:gd name="T17" fmla="*/ 1043 h 1571"/>
                  <a:gd name="T18" fmla="*/ 44 w 44"/>
                  <a:gd name="T19" fmla="*/ 1043 h 1571"/>
                  <a:gd name="T20" fmla="*/ 44 w 44"/>
                  <a:gd name="T21" fmla="*/ 1563 h 1571"/>
                  <a:gd name="T22" fmla="*/ 40 w 44"/>
                  <a:gd name="T23" fmla="*/ 1563 h 1571"/>
                  <a:gd name="T24" fmla="*/ 32 w 44"/>
                  <a:gd name="T25" fmla="*/ 1563 h 1571"/>
                  <a:gd name="T26" fmla="*/ 28 w 44"/>
                  <a:gd name="T27" fmla="*/ 1567 h 1571"/>
                  <a:gd name="T28" fmla="*/ 24 w 44"/>
                  <a:gd name="T29" fmla="*/ 1567 h 1571"/>
                  <a:gd name="T30" fmla="*/ 16 w 44"/>
                  <a:gd name="T31" fmla="*/ 1567 h 1571"/>
                  <a:gd name="T32" fmla="*/ 12 w 44"/>
                  <a:gd name="T33" fmla="*/ 1567 h 1571"/>
                  <a:gd name="T34" fmla="*/ 8 w 44"/>
                  <a:gd name="T35" fmla="*/ 1567 h 1571"/>
                  <a:gd name="T36" fmla="*/ 0 w 44"/>
                  <a:gd name="T37" fmla="*/ 1571 h 1571"/>
                  <a:gd name="T38" fmla="*/ 0 w 44"/>
                  <a:gd name="T39" fmla="*/ 536 h 1571"/>
                  <a:gd name="T40" fmla="*/ 0 w 44"/>
                  <a:gd name="T41" fmla="*/ 52 h 1571"/>
                  <a:gd name="T42" fmla="*/ 44 w 44"/>
                  <a:gd name="T43" fmla="*/ 0 h 1571"/>
                  <a:gd name="T44" fmla="*/ 44 w 44"/>
                  <a:gd name="T45" fmla="*/ 576 h 1571"/>
                  <a:gd name="T46" fmla="*/ 0 w 44"/>
                  <a:gd name="T47" fmla="*/ 536 h 1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71">
                    <a:moveTo>
                      <a:pt x="0" y="1571"/>
                    </a:moveTo>
                    <a:lnTo>
                      <a:pt x="0" y="1055"/>
                    </a:lnTo>
                    <a:lnTo>
                      <a:pt x="8" y="1055"/>
                    </a:lnTo>
                    <a:lnTo>
                      <a:pt x="12" y="1051"/>
                    </a:lnTo>
                    <a:lnTo>
                      <a:pt x="16" y="1051"/>
                    </a:lnTo>
                    <a:lnTo>
                      <a:pt x="24" y="1051"/>
                    </a:lnTo>
                    <a:lnTo>
                      <a:pt x="28" y="1047"/>
                    </a:lnTo>
                    <a:lnTo>
                      <a:pt x="32" y="1047"/>
                    </a:lnTo>
                    <a:lnTo>
                      <a:pt x="40" y="1043"/>
                    </a:lnTo>
                    <a:lnTo>
                      <a:pt x="44" y="1043"/>
                    </a:lnTo>
                    <a:lnTo>
                      <a:pt x="44" y="1563"/>
                    </a:lnTo>
                    <a:lnTo>
                      <a:pt x="40" y="1563"/>
                    </a:lnTo>
                    <a:lnTo>
                      <a:pt x="32" y="1563"/>
                    </a:lnTo>
                    <a:lnTo>
                      <a:pt x="28" y="1567"/>
                    </a:lnTo>
                    <a:lnTo>
                      <a:pt x="24" y="1567"/>
                    </a:lnTo>
                    <a:lnTo>
                      <a:pt x="16" y="1567"/>
                    </a:lnTo>
                    <a:lnTo>
                      <a:pt x="12" y="1567"/>
                    </a:lnTo>
                    <a:lnTo>
                      <a:pt x="8" y="1567"/>
                    </a:lnTo>
                    <a:lnTo>
                      <a:pt x="0" y="1571"/>
                    </a:lnTo>
                    <a:close/>
                    <a:moveTo>
                      <a:pt x="0" y="536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57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2" name="Freeform 54">
                <a:extLst>
                  <a:ext uri="{FF2B5EF4-FFF2-40B4-BE49-F238E27FC236}">
                    <a16:creationId xmlns:a16="http://schemas.microsoft.com/office/drawing/2014/main" id="{B4B0A682-6E85-3045-406A-C77570DE58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07" y="10022"/>
                <a:ext cx="45" cy="1600"/>
              </a:xfrm>
              <a:custGeom>
                <a:avLst/>
                <a:gdLst>
                  <a:gd name="T0" fmla="*/ 0 w 45"/>
                  <a:gd name="T1" fmla="*/ 1600 h 1600"/>
                  <a:gd name="T2" fmla="*/ 0 w 45"/>
                  <a:gd name="T3" fmla="*/ 1080 h 1600"/>
                  <a:gd name="T4" fmla="*/ 4 w 45"/>
                  <a:gd name="T5" fmla="*/ 1076 h 1600"/>
                  <a:gd name="T6" fmla="*/ 12 w 45"/>
                  <a:gd name="T7" fmla="*/ 1076 h 1600"/>
                  <a:gd name="T8" fmla="*/ 16 w 45"/>
                  <a:gd name="T9" fmla="*/ 1072 h 1600"/>
                  <a:gd name="T10" fmla="*/ 20 w 45"/>
                  <a:gd name="T11" fmla="*/ 1072 h 1600"/>
                  <a:gd name="T12" fmla="*/ 28 w 45"/>
                  <a:gd name="T13" fmla="*/ 1068 h 1600"/>
                  <a:gd name="T14" fmla="*/ 32 w 45"/>
                  <a:gd name="T15" fmla="*/ 1064 h 1600"/>
                  <a:gd name="T16" fmla="*/ 37 w 45"/>
                  <a:gd name="T17" fmla="*/ 1064 h 1600"/>
                  <a:gd name="T18" fmla="*/ 45 w 45"/>
                  <a:gd name="T19" fmla="*/ 1060 h 1600"/>
                  <a:gd name="T20" fmla="*/ 45 w 45"/>
                  <a:gd name="T21" fmla="*/ 1592 h 1600"/>
                  <a:gd name="T22" fmla="*/ 37 w 45"/>
                  <a:gd name="T23" fmla="*/ 1592 h 1600"/>
                  <a:gd name="T24" fmla="*/ 32 w 45"/>
                  <a:gd name="T25" fmla="*/ 1592 h 1600"/>
                  <a:gd name="T26" fmla="*/ 28 w 45"/>
                  <a:gd name="T27" fmla="*/ 1592 h 1600"/>
                  <a:gd name="T28" fmla="*/ 20 w 45"/>
                  <a:gd name="T29" fmla="*/ 1596 h 1600"/>
                  <a:gd name="T30" fmla="*/ 16 w 45"/>
                  <a:gd name="T31" fmla="*/ 1596 h 1600"/>
                  <a:gd name="T32" fmla="*/ 12 w 45"/>
                  <a:gd name="T33" fmla="*/ 1596 h 1600"/>
                  <a:gd name="T34" fmla="*/ 4 w 45"/>
                  <a:gd name="T35" fmla="*/ 1600 h 1600"/>
                  <a:gd name="T36" fmla="*/ 0 w 45"/>
                  <a:gd name="T37" fmla="*/ 1600 h 1600"/>
                  <a:gd name="T38" fmla="*/ 0 w 45"/>
                  <a:gd name="T39" fmla="*/ 613 h 1600"/>
                  <a:gd name="T40" fmla="*/ 0 w 45"/>
                  <a:gd name="T41" fmla="*/ 37 h 1600"/>
                  <a:gd name="T42" fmla="*/ 32 w 45"/>
                  <a:gd name="T43" fmla="*/ 0 h 1600"/>
                  <a:gd name="T44" fmla="*/ 45 w 45"/>
                  <a:gd name="T45" fmla="*/ 13 h 1600"/>
                  <a:gd name="T46" fmla="*/ 45 w 45"/>
                  <a:gd name="T47" fmla="*/ 653 h 1600"/>
                  <a:gd name="T48" fmla="*/ 0 w 45"/>
                  <a:gd name="T49" fmla="*/ 613 h 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1600">
                    <a:moveTo>
                      <a:pt x="0" y="1600"/>
                    </a:moveTo>
                    <a:lnTo>
                      <a:pt x="0" y="1080"/>
                    </a:lnTo>
                    <a:lnTo>
                      <a:pt x="4" y="1076"/>
                    </a:lnTo>
                    <a:lnTo>
                      <a:pt x="12" y="1076"/>
                    </a:lnTo>
                    <a:lnTo>
                      <a:pt x="16" y="1072"/>
                    </a:lnTo>
                    <a:lnTo>
                      <a:pt x="20" y="1072"/>
                    </a:lnTo>
                    <a:lnTo>
                      <a:pt x="28" y="1068"/>
                    </a:lnTo>
                    <a:lnTo>
                      <a:pt x="32" y="1064"/>
                    </a:lnTo>
                    <a:lnTo>
                      <a:pt x="37" y="1064"/>
                    </a:lnTo>
                    <a:lnTo>
                      <a:pt x="45" y="1060"/>
                    </a:lnTo>
                    <a:lnTo>
                      <a:pt x="45" y="1592"/>
                    </a:lnTo>
                    <a:lnTo>
                      <a:pt x="37" y="1592"/>
                    </a:lnTo>
                    <a:lnTo>
                      <a:pt x="32" y="1592"/>
                    </a:lnTo>
                    <a:lnTo>
                      <a:pt x="28" y="1592"/>
                    </a:lnTo>
                    <a:lnTo>
                      <a:pt x="20" y="1596"/>
                    </a:lnTo>
                    <a:lnTo>
                      <a:pt x="16" y="1596"/>
                    </a:lnTo>
                    <a:lnTo>
                      <a:pt x="12" y="1596"/>
                    </a:lnTo>
                    <a:lnTo>
                      <a:pt x="4" y="1600"/>
                    </a:lnTo>
                    <a:lnTo>
                      <a:pt x="0" y="1600"/>
                    </a:lnTo>
                    <a:close/>
                    <a:moveTo>
                      <a:pt x="0" y="613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45" y="13"/>
                    </a:lnTo>
                    <a:lnTo>
                      <a:pt x="45" y="653"/>
                    </a:lnTo>
                    <a:lnTo>
                      <a:pt x="0" y="613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3" name="Freeform 55">
                <a:extLst>
                  <a:ext uri="{FF2B5EF4-FFF2-40B4-BE49-F238E27FC236}">
                    <a16:creationId xmlns:a16="http://schemas.microsoft.com/office/drawing/2014/main" id="{4B5CF226-19BD-8830-6769-98917246D8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52" y="10035"/>
                <a:ext cx="40" cy="1579"/>
              </a:xfrm>
              <a:custGeom>
                <a:avLst/>
                <a:gdLst>
                  <a:gd name="T0" fmla="*/ 0 w 40"/>
                  <a:gd name="T1" fmla="*/ 1579 h 1579"/>
                  <a:gd name="T2" fmla="*/ 0 w 40"/>
                  <a:gd name="T3" fmla="*/ 1047 h 1579"/>
                  <a:gd name="T4" fmla="*/ 4 w 40"/>
                  <a:gd name="T5" fmla="*/ 1043 h 1579"/>
                  <a:gd name="T6" fmla="*/ 8 w 40"/>
                  <a:gd name="T7" fmla="*/ 1043 h 1579"/>
                  <a:gd name="T8" fmla="*/ 16 w 40"/>
                  <a:gd name="T9" fmla="*/ 1039 h 1579"/>
                  <a:gd name="T10" fmla="*/ 20 w 40"/>
                  <a:gd name="T11" fmla="*/ 1035 h 1579"/>
                  <a:gd name="T12" fmla="*/ 24 w 40"/>
                  <a:gd name="T13" fmla="*/ 1035 h 1579"/>
                  <a:gd name="T14" fmla="*/ 32 w 40"/>
                  <a:gd name="T15" fmla="*/ 1031 h 1579"/>
                  <a:gd name="T16" fmla="*/ 36 w 40"/>
                  <a:gd name="T17" fmla="*/ 1027 h 1579"/>
                  <a:gd name="T18" fmla="*/ 40 w 40"/>
                  <a:gd name="T19" fmla="*/ 1023 h 1579"/>
                  <a:gd name="T20" fmla="*/ 40 w 40"/>
                  <a:gd name="T21" fmla="*/ 1567 h 1579"/>
                  <a:gd name="T22" fmla="*/ 36 w 40"/>
                  <a:gd name="T23" fmla="*/ 1567 h 1579"/>
                  <a:gd name="T24" fmla="*/ 32 w 40"/>
                  <a:gd name="T25" fmla="*/ 1567 h 1579"/>
                  <a:gd name="T26" fmla="*/ 24 w 40"/>
                  <a:gd name="T27" fmla="*/ 1571 h 1579"/>
                  <a:gd name="T28" fmla="*/ 20 w 40"/>
                  <a:gd name="T29" fmla="*/ 1571 h 1579"/>
                  <a:gd name="T30" fmla="*/ 16 w 40"/>
                  <a:gd name="T31" fmla="*/ 1575 h 1579"/>
                  <a:gd name="T32" fmla="*/ 8 w 40"/>
                  <a:gd name="T33" fmla="*/ 1575 h 1579"/>
                  <a:gd name="T34" fmla="*/ 4 w 40"/>
                  <a:gd name="T35" fmla="*/ 1575 h 1579"/>
                  <a:gd name="T36" fmla="*/ 0 w 40"/>
                  <a:gd name="T37" fmla="*/ 1579 h 1579"/>
                  <a:gd name="T38" fmla="*/ 0 w 40"/>
                  <a:gd name="T39" fmla="*/ 640 h 1579"/>
                  <a:gd name="T40" fmla="*/ 0 w 40"/>
                  <a:gd name="T41" fmla="*/ 0 h 1579"/>
                  <a:gd name="T42" fmla="*/ 40 w 40"/>
                  <a:gd name="T43" fmla="*/ 40 h 1579"/>
                  <a:gd name="T44" fmla="*/ 40 w 40"/>
                  <a:gd name="T45" fmla="*/ 680 h 1579"/>
                  <a:gd name="T46" fmla="*/ 0 w 40"/>
                  <a:gd name="T47" fmla="*/ 640 h 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79">
                    <a:moveTo>
                      <a:pt x="0" y="1579"/>
                    </a:moveTo>
                    <a:lnTo>
                      <a:pt x="0" y="1047"/>
                    </a:lnTo>
                    <a:lnTo>
                      <a:pt x="4" y="1043"/>
                    </a:lnTo>
                    <a:lnTo>
                      <a:pt x="8" y="1043"/>
                    </a:lnTo>
                    <a:lnTo>
                      <a:pt x="16" y="1039"/>
                    </a:lnTo>
                    <a:lnTo>
                      <a:pt x="20" y="1035"/>
                    </a:lnTo>
                    <a:lnTo>
                      <a:pt x="24" y="1035"/>
                    </a:lnTo>
                    <a:lnTo>
                      <a:pt x="32" y="1031"/>
                    </a:lnTo>
                    <a:lnTo>
                      <a:pt x="36" y="1027"/>
                    </a:lnTo>
                    <a:lnTo>
                      <a:pt x="40" y="1023"/>
                    </a:lnTo>
                    <a:lnTo>
                      <a:pt x="40" y="1567"/>
                    </a:lnTo>
                    <a:lnTo>
                      <a:pt x="36" y="1567"/>
                    </a:lnTo>
                    <a:lnTo>
                      <a:pt x="32" y="1567"/>
                    </a:lnTo>
                    <a:lnTo>
                      <a:pt x="24" y="1571"/>
                    </a:lnTo>
                    <a:lnTo>
                      <a:pt x="20" y="1571"/>
                    </a:lnTo>
                    <a:lnTo>
                      <a:pt x="16" y="1575"/>
                    </a:lnTo>
                    <a:lnTo>
                      <a:pt x="8" y="1575"/>
                    </a:lnTo>
                    <a:lnTo>
                      <a:pt x="4" y="1575"/>
                    </a:lnTo>
                    <a:lnTo>
                      <a:pt x="0" y="1579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0" y="40"/>
                    </a:lnTo>
                    <a:lnTo>
                      <a:pt x="40" y="680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4" name="Freeform 56">
                <a:extLst>
                  <a:ext uri="{FF2B5EF4-FFF2-40B4-BE49-F238E27FC236}">
                    <a16:creationId xmlns:a16="http://schemas.microsoft.com/office/drawing/2014/main" id="{12A2A0D6-5C5F-9ED4-BE2A-7CAF36774B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2" y="10075"/>
                <a:ext cx="44" cy="1527"/>
              </a:xfrm>
              <a:custGeom>
                <a:avLst/>
                <a:gdLst>
                  <a:gd name="T0" fmla="*/ 0 w 44"/>
                  <a:gd name="T1" fmla="*/ 1527 h 1527"/>
                  <a:gd name="T2" fmla="*/ 0 w 44"/>
                  <a:gd name="T3" fmla="*/ 983 h 1527"/>
                  <a:gd name="T4" fmla="*/ 8 w 44"/>
                  <a:gd name="T5" fmla="*/ 983 h 1527"/>
                  <a:gd name="T6" fmla="*/ 12 w 44"/>
                  <a:gd name="T7" fmla="*/ 979 h 1527"/>
                  <a:gd name="T8" fmla="*/ 16 w 44"/>
                  <a:gd name="T9" fmla="*/ 975 h 1527"/>
                  <a:gd name="T10" fmla="*/ 24 w 44"/>
                  <a:gd name="T11" fmla="*/ 971 h 1527"/>
                  <a:gd name="T12" fmla="*/ 28 w 44"/>
                  <a:gd name="T13" fmla="*/ 967 h 1527"/>
                  <a:gd name="T14" fmla="*/ 32 w 44"/>
                  <a:gd name="T15" fmla="*/ 963 h 1527"/>
                  <a:gd name="T16" fmla="*/ 40 w 44"/>
                  <a:gd name="T17" fmla="*/ 959 h 1527"/>
                  <a:gd name="T18" fmla="*/ 44 w 44"/>
                  <a:gd name="T19" fmla="*/ 959 h 1527"/>
                  <a:gd name="T20" fmla="*/ 44 w 44"/>
                  <a:gd name="T21" fmla="*/ 1515 h 1527"/>
                  <a:gd name="T22" fmla="*/ 40 w 44"/>
                  <a:gd name="T23" fmla="*/ 1515 h 1527"/>
                  <a:gd name="T24" fmla="*/ 32 w 44"/>
                  <a:gd name="T25" fmla="*/ 1515 h 1527"/>
                  <a:gd name="T26" fmla="*/ 28 w 44"/>
                  <a:gd name="T27" fmla="*/ 1519 h 1527"/>
                  <a:gd name="T28" fmla="*/ 24 w 44"/>
                  <a:gd name="T29" fmla="*/ 1519 h 1527"/>
                  <a:gd name="T30" fmla="*/ 16 w 44"/>
                  <a:gd name="T31" fmla="*/ 1523 h 1527"/>
                  <a:gd name="T32" fmla="*/ 12 w 44"/>
                  <a:gd name="T33" fmla="*/ 1523 h 1527"/>
                  <a:gd name="T34" fmla="*/ 8 w 44"/>
                  <a:gd name="T35" fmla="*/ 1523 h 1527"/>
                  <a:gd name="T36" fmla="*/ 0 w 44"/>
                  <a:gd name="T37" fmla="*/ 1527 h 1527"/>
                  <a:gd name="T38" fmla="*/ 0 w 44"/>
                  <a:gd name="T39" fmla="*/ 640 h 1527"/>
                  <a:gd name="T40" fmla="*/ 0 w 44"/>
                  <a:gd name="T41" fmla="*/ 0 h 1527"/>
                  <a:gd name="T42" fmla="*/ 44 w 44"/>
                  <a:gd name="T43" fmla="*/ 36 h 1527"/>
                  <a:gd name="T44" fmla="*/ 44 w 44"/>
                  <a:gd name="T45" fmla="*/ 685 h 1527"/>
                  <a:gd name="T46" fmla="*/ 0 w 44"/>
                  <a:gd name="T47" fmla="*/ 640 h 1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27">
                    <a:moveTo>
                      <a:pt x="0" y="1527"/>
                    </a:moveTo>
                    <a:lnTo>
                      <a:pt x="0" y="983"/>
                    </a:lnTo>
                    <a:lnTo>
                      <a:pt x="8" y="983"/>
                    </a:lnTo>
                    <a:lnTo>
                      <a:pt x="12" y="979"/>
                    </a:lnTo>
                    <a:lnTo>
                      <a:pt x="16" y="975"/>
                    </a:lnTo>
                    <a:lnTo>
                      <a:pt x="24" y="971"/>
                    </a:lnTo>
                    <a:lnTo>
                      <a:pt x="28" y="967"/>
                    </a:lnTo>
                    <a:lnTo>
                      <a:pt x="32" y="963"/>
                    </a:lnTo>
                    <a:lnTo>
                      <a:pt x="40" y="959"/>
                    </a:lnTo>
                    <a:lnTo>
                      <a:pt x="44" y="959"/>
                    </a:lnTo>
                    <a:lnTo>
                      <a:pt x="44" y="1515"/>
                    </a:lnTo>
                    <a:lnTo>
                      <a:pt x="40" y="1515"/>
                    </a:lnTo>
                    <a:lnTo>
                      <a:pt x="32" y="1515"/>
                    </a:lnTo>
                    <a:lnTo>
                      <a:pt x="28" y="1519"/>
                    </a:lnTo>
                    <a:lnTo>
                      <a:pt x="24" y="1519"/>
                    </a:lnTo>
                    <a:lnTo>
                      <a:pt x="16" y="1523"/>
                    </a:lnTo>
                    <a:lnTo>
                      <a:pt x="12" y="1523"/>
                    </a:lnTo>
                    <a:lnTo>
                      <a:pt x="8" y="1523"/>
                    </a:lnTo>
                    <a:lnTo>
                      <a:pt x="0" y="1527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4" y="36"/>
                    </a:lnTo>
                    <a:lnTo>
                      <a:pt x="44" y="685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5" name="Freeform 57">
                <a:extLst>
                  <a:ext uri="{FF2B5EF4-FFF2-40B4-BE49-F238E27FC236}">
                    <a16:creationId xmlns:a16="http://schemas.microsoft.com/office/drawing/2014/main" id="{3DA27C80-DFA3-E968-9539-F0A63500ED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36" y="10111"/>
                <a:ext cx="45" cy="1479"/>
              </a:xfrm>
              <a:custGeom>
                <a:avLst/>
                <a:gdLst>
                  <a:gd name="T0" fmla="*/ 0 w 45"/>
                  <a:gd name="T1" fmla="*/ 1479 h 1479"/>
                  <a:gd name="T2" fmla="*/ 0 w 45"/>
                  <a:gd name="T3" fmla="*/ 923 h 1479"/>
                  <a:gd name="T4" fmla="*/ 4 w 45"/>
                  <a:gd name="T5" fmla="*/ 919 h 1479"/>
                  <a:gd name="T6" fmla="*/ 12 w 45"/>
                  <a:gd name="T7" fmla="*/ 915 h 1479"/>
                  <a:gd name="T8" fmla="*/ 16 w 45"/>
                  <a:gd name="T9" fmla="*/ 907 h 1479"/>
                  <a:gd name="T10" fmla="*/ 20 w 45"/>
                  <a:gd name="T11" fmla="*/ 903 h 1479"/>
                  <a:gd name="T12" fmla="*/ 28 w 45"/>
                  <a:gd name="T13" fmla="*/ 899 h 1479"/>
                  <a:gd name="T14" fmla="*/ 32 w 45"/>
                  <a:gd name="T15" fmla="*/ 895 h 1479"/>
                  <a:gd name="T16" fmla="*/ 36 w 45"/>
                  <a:gd name="T17" fmla="*/ 891 h 1479"/>
                  <a:gd name="T18" fmla="*/ 45 w 45"/>
                  <a:gd name="T19" fmla="*/ 887 h 1479"/>
                  <a:gd name="T20" fmla="*/ 45 w 45"/>
                  <a:gd name="T21" fmla="*/ 1463 h 1479"/>
                  <a:gd name="T22" fmla="*/ 36 w 45"/>
                  <a:gd name="T23" fmla="*/ 1463 h 1479"/>
                  <a:gd name="T24" fmla="*/ 32 w 45"/>
                  <a:gd name="T25" fmla="*/ 1467 h 1479"/>
                  <a:gd name="T26" fmla="*/ 28 w 45"/>
                  <a:gd name="T27" fmla="*/ 1467 h 1479"/>
                  <a:gd name="T28" fmla="*/ 20 w 45"/>
                  <a:gd name="T29" fmla="*/ 1471 h 1479"/>
                  <a:gd name="T30" fmla="*/ 16 w 45"/>
                  <a:gd name="T31" fmla="*/ 1471 h 1479"/>
                  <a:gd name="T32" fmla="*/ 12 w 45"/>
                  <a:gd name="T33" fmla="*/ 1475 h 1479"/>
                  <a:gd name="T34" fmla="*/ 4 w 45"/>
                  <a:gd name="T35" fmla="*/ 1475 h 1479"/>
                  <a:gd name="T36" fmla="*/ 0 w 45"/>
                  <a:gd name="T37" fmla="*/ 1479 h 1479"/>
                  <a:gd name="T38" fmla="*/ 0 w 45"/>
                  <a:gd name="T39" fmla="*/ 649 h 1479"/>
                  <a:gd name="T40" fmla="*/ 0 w 45"/>
                  <a:gd name="T41" fmla="*/ 0 h 1479"/>
                  <a:gd name="T42" fmla="*/ 45 w 45"/>
                  <a:gd name="T43" fmla="*/ 40 h 1479"/>
                  <a:gd name="T44" fmla="*/ 45 w 45"/>
                  <a:gd name="T45" fmla="*/ 689 h 1479"/>
                  <a:gd name="T46" fmla="*/ 0 w 45"/>
                  <a:gd name="T47" fmla="*/ 649 h 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9">
                    <a:moveTo>
                      <a:pt x="0" y="1479"/>
                    </a:moveTo>
                    <a:lnTo>
                      <a:pt x="0" y="923"/>
                    </a:lnTo>
                    <a:lnTo>
                      <a:pt x="4" y="919"/>
                    </a:lnTo>
                    <a:lnTo>
                      <a:pt x="12" y="915"/>
                    </a:lnTo>
                    <a:lnTo>
                      <a:pt x="16" y="907"/>
                    </a:lnTo>
                    <a:lnTo>
                      <a:pt x="20" y="903"/>
                    </a:lnTo>
                    <a:lnTo>
                      <a:pt x="28" y="899"/>
                    </a:lnTo>
                    <a:lnTo>
                      <a:pt x="32" y="895"/>
                    </a:lnTo>
                    <a:lnTo>
                      <a:pt x="36" y="891"/>
                    </a:lnTo>
                    <a:lnTo>
                      <a:pt x="45" y="887"/>
                    </a:lnTo>
                    <a:lnTo>
                      <a:pt x="45" y="1463"/>
                    </a:lnTo>
                    <a:lnTo>
                      <a:pt x="36" y="1463"/>
                    </a:lnTo>
                    <a:lnTo>
                      <a:pt x="32" y="1467"/>
                    </a:lnTo>
                    <a:lnTo>
                      <a:pt x="28" y="1467"/>
                    </a:lnTo>
                    <a:lnTo>
                      <a:pt x="20" y="1471"/>
                    </a:lnTo>
                    <a:lnTo>
                      <a:pt x="16" y="1471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9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5" y="40"/>
                    </a:lnTo>
                    <a:lnTo>
                      <a:pt x="45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6" name="Freeform 58">
                <a:extLst>
                  <a:ext uri="{FF2B5EF4-FFF2-40B4-BE49-F238E27FC236}">
                    <a16:creationId xmlns:a16="http://schemas.microsoft.com/office/drawing/2014/main" id="{4525D9E0-AD90-F1F7-4C7D-DD23236724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81" y="10151"/>
                <a:ext cx="40" cy="1423"/>
              </a:xfrm>
              <a:custGeom>
                <a:avLst/>
                <a:gdLst>
                  <a:gd name="T0" fmla="*/ 0 w 40"/>
                  <a:gd name="T1" fmla="*/ 1423 h 1423"/>
                  <a:gd name="T2" fmla="*/ 0 w 40"/>
                  <a:gd name="T3" fmla="*/ 847 h 1423"/>
                  <a:gd name="T4" fmla="*/ 4 w 40"/>
                  <a:gd name="T5" fmla="*/ 842 h 1423"/>
                  <a:gd name="T6" fmla="*/ 8 w 40"/>
                  <a:gd name="T7" fmla="*/ 838 h 1423"/>
                  <a:gd name="T8" fmla="*/ 16 w 40"/>
                  <a:gd name="T9" fmla="*/ 830 h 1423"/>
                  <a:gd name="T10" fmla="*/ 20 w 40"/>
                  <a:gd name="T11" fmla="*/ 826 h 1423"/>
                  <a:gd name="T12" fmla="*/ 24 w 40"/>
                  <a:gd name="T13" fmla="*/ 822 h 1423"/>
                  <a:gd name="T14" fmla="*/ 32 w 40"/>
                  <a:gd name="T15" fmla="*/ 818 h 1423"/>
                  <a:gd name="T16" fmla="*/ 36 w 40"/>
                  <a:gd name="T17" fmla="*/ 810 h 1423"/>
                  <a:gd name="T18" fmla="*/ 40 w 40"/>
                  <a:gd name="T19" fmla="*/ 806 h 1423"/>
                  <a:gd name="T20" fmla="*/ 40 w 40"/>
                  <a:gd name="T21" fmla="*/ 1407 h 1423"/>
                  <a:gd name="T22" fmla="*/ 36 w 40"/>
                  <a:gd name="T23" fmla="*/ 1407 h 1423"/>
                  <a:gd name="T24" fmla="*/ 32 w 40"/>
                  <a:gd name="T25" fmla="*/ 1411 h 1423"/>
                  <a:gd name="T26" fmla="*/ 24 w 40"/>
                  <a:gd name="T27" fmla="*/ 1411 h 1423"/>
                  <a:gd name="T28" fmla="*/ 20 w 40"/>
                  <a:gd name="T29" fmla="*/ 1415 h 1423"/>
                  <a:gd name="T30" fmla="*/ 16 w 40"/>
                  <a:gd name="T31" fmla="*/ 1415 h 1423"/>
                  <a:gd name="T32" fmla="*/ 8 w 40"/>
                  <a:gd name="T33" fmla="*/ 1419 h 1423"/>
                  <a:gd name="T34" fmla="*/ 4 w 40"/>
                  <a:gd name="T35" fmla="*/ 1419 h 1423"/>
                  <a:gd name="T36" fmla="*/ 0 w 40"/>
                  <a:gd name="T37" fmla="*/ 1423 h 1423"/>
                  <a:gd name="T38" fmla="*/ 0 w 40"/>
                  <a:gd name="T39" fmla="*/ 649 h 1423"/>
                  <a:gd name="T40" fmla="*/ 0 w 40"/>
                  <a:gd name="T41" fmla="*/ 0 h 1423"/>
                  <a:gd name="T42" fmla="*/ 40 w 40"/>
                  <a:gd name="T43" fmla="*/ 41 h 1423"/>
                  <a:gd name="T44" fmla="*/ 40 w 40"/>
                  <a:gd name="T45" fmla="*/ 689 h 1423"/>
                  <a:gd name="T46" fmla="*/ 0 w 40"/>
                  <a:gd name="T47" fmla="*/ 649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423">
                    <a:moveTo>
                      <a:pt x="0" y="1423"/>
                    </a:moveTo>
                    <a:lnTo>
                      <a:pt x="0" y="847"/>
                    </a:lnTo>
                    <a:lnTo>
                      <a:pt x="4" y="842"/>
                    </a:lnTo>
                    <a:lnTo>
                      <a:pt x="8" y="838"/>
                    </a:lnTo>
                    <a:lnTo>
                      <a:pt x="16" y="830"/>
                    </a:lnTo>
                    <a:lnTo>
                      <a:pt x="20" y="826"/>
                    </a:lnTo>
                    <a:lnTo>
                      <a:pt x="24" y="822"/>
                    </a:lnTo>
                    <a:lnTo>
                      <a:pt x="32" y="818"/>
                    </a:lnTo>
                    <a:lnTo>
                      <a:pt x="36" y="810"/>
                    </a:lnTo>
                    <a:lnTo>
                      <a:pt x="40" y="806"/>
                    </a:lnTo>
                    <a:lnTo>
                      <a:pt x="40" y="1407"/>
                    </a:lnTo>
                    <a:lnTo>
                      <a:pt x="36" y="1407"/>
                    </a:lnTo>
                    <a:lnTo>
                      <a:pt x="32" y="1411"/>
                    </a:lnTo>
                    <a:lnTo>
                      <a:pt x="24" y="1411"/>
                    </a:lnTo>
                    <a:lnTo>
                      <a:pt x="20" y="1415"/>
                    </a:lnTo>
                    <a:lnTo>
                      <a:pt x="16" y="1415"/>
                    </a:lnTo>
                    <a:lnTo>
                      <a:pt x="8" y="1419"/>
                    </a:lnTo>
                    <a:lnTo>
                      <a:pt x="4" y="1419"/>
                    </a:lnTo>
                    <a:lnTo>
                      <a:pt x="0" y="1423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0" y="41"/>
                    </a:lnTo>
                    <a:lnTo>
                      <a:pt x="40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7" name="Freeform 59">
                <a:extLst>
                  <a:ext uri="{FF2B5EF4-FFF2-40B4-BE49-F238E27FC236}">
                    <a16:creationId xmlns:a16="http://schemas.microsoft.com/office/drawing/2014/main" id="{C566B8E8-7C47-F0B5-E802-8C7F062F48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21" y="10192"/>
                <a:ext cx="44" cy="1366"/>
              </a:xfrm>
              <a:custGeom>
                <a:avLst/>
                <a:gdLst>
                  <a:gd name="T0" fmla="*/ 0 w 44"/>
                  <a:gd name="T1" fmla="*/ 1366 h 1366"/>
                  <a:gd name="T2" fmla="*/ 0 w 44"/>
                  <a:gd name="T3" fmla="*/ 765 h 1366"/>
                  <a:gd name="T4" fmla="*/ 8 w 44"/>
                  <a:gd name="T5" fmla="*/ 757 h 1366"/>
                  <a:gd name="T6" fmla="*/ 12 w 44"/>
                  <a:gd name="T7" fmla="*/ 753 h 1366"/>
                  <a:gd name="T8" fmla="*/ 20 w 44"/>
                  <a:gd name="T9" fmla="*/ 745 h 1366"/>
                  <a:gd name="T10" fmla="*/ 24 w 44"/>
                  <a:gd name="T11" fmla="*/ 741 h 1366"/>
                  <a:gd name="T12" fmla="*/ 28 w 44"/>
                  <a:gd name="T13" fmla="*/ 733 h 1366"/>
                  <a:gd name="T14" fmla="*/ 36 w 44"/>
                  <a:gd name="T15" fmla="*/ 725 h 1366"/>
                  <a:gd name="T16" fmla="*/ 40 w 44"/>
                  <a:gd name="T17" fmla="*/ 721 h 1366"/>
                  <a:gd name="T18" fmla="*/ 44 w 44"/>
                  <a:gd name="T19" fmla="*/ 713 h 1366"/>
                  <a:gd name="T20" fmla="*/ 44 w 44"/>
                  <a:gd name="T21" fmla="*/ 1345 h 1366"/>
                  <a:gd name="T22" fmla="*/ 40 w 44"/>
                  <a:gd name="T23" fmla="*/ 1345 h 1366"/>
                  <a:gd name="T24" fmla="*/ 32 w 44"/>
                  <a:gd name="T25" fmla="*/ 1349 h 1366"/>
                  <a:gd name="T26" fmla="*/ 28 w 44"/>
                  <a:gd name="T27" fmla="*/ 1353 h 1366"/>
                  <a:gd name="T28" fmla="*/ 24 w 44"/>
                  <a:gd name="T29" fmla="*/ 1353 h 1366"/>
                  <a:gd name="T30" fmla="*/ 16 w 44"/>
                  <a:gd name="T31" fmla="*/ 1358 h 1366"/>
                  <a:gd name="T32" fmla="*/ 12 w 44"/>
                  <a:gd name="T33" fmla="*/ 1358 h 1366"/>
                  <a:gd name="T34" fmla="*/ 8 w 44"/>
                  <a:gd name="T35" fmla="*/ 1362 h 1366"/>
                  <a:gd name="T36" fmla="*/ 0 w 44"/>
                  <a:gd name="T37" fmla="*/ 1366 h 1366"/>
                  <a:gd name="T38" fmla="*/ 0 w 44"/>
                  <a:gd name="T39" fmla="*/ 648 h 1366"/>
                  <a:gd name="T40" fmla="*/ 0 w 44"/>
                  <a:gd name="T41" fmla="*/ 0 h 1366"/>
                  <a:gd name="T42" fmla="*/ 44 w 44"/>
                  <a:gd name="T43" fmla="*/ 40 h 1366"/>
                  <a:gd name="T44" fmla="*/ 44 w 44"/>
                  <a:gd name="T45" fmla="*/ 689 h 1366"/>
                  <a:gd name="T46" fmla="*/ 0 w 44"/>
                  <a:gd name="T47" fmla="*/ 648 h 1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366">
                    <a:moveTo>
                      <a:pt x="0" y="1366"/>
                    </a:moveTo>
                    <a:lnTo>
                      <a:pt x="0" y="765"/>
                    </a:lnTo>
                    <a:lnTo>
                      <a:pt x="8" y="757"/>
                    </a:lnTo>
                    <a:lnTo>
                      <a:pt x="12" y="753"/>
                    </a:lnTo>
                    <a:lnTo>
                      <a:pt x="20" y="745"/>
                    </a:lnTo>
                    <a:lnTo>
                      <a:pt x="24" y="741"/>
                    </a:lnTo>
                    <a:lnTo>
                      <a:pt x="28" y="733"/>
                    </a:lnTo>
                    <a:lnTo>
                      <a:pt x="36" y="725"/>
                    </a:lnTo>
                    <a:lnTo>
                      <a:pt x="40" y="721"/>
                    </a:lnTo>
                    <a:lnTo>
                      <a:pt x="44" y="713"/>
                    </a:lnTo>
                    <a:lnTo>
                      <a:pt x="44" y="1345"/>
                    </a:lnTo>
                    <a:lnTo>
                      <a:pt x="40" y="1345"/>
                    </a:lnTo>
                    <a:lnTo>
                      <a:pt x="32" y="1349"/>
                    </a:lnTo>
                    <a:lnTo>
                      <a:pt x="28" y="1353"/>
                    </a:lnTo>
                    <a:lnTo>
                      <a:pt x="24" y="1353"/>
                    </a:lnTo>
                    <a:lnTo>
                      <a:pt x="16" y="1358"/>
                    </a:lnTo>
                    <a:lnTo>
                      <a:pt x="12" y="1358"/>
                    </a:lnTo>
                    <a:lnTo>
                      <a:pt x="8" y="1362"/>
                    </a:lnTo>
                    <a:lnTo>
                      <a:pt x="0" y="1366"/>
                    </a:lnTo>
                    <a:close/>
                    <a:moveTo>
                      <a:pt x="0" y="648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689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8" name="Freeform 60">
                <a:extLst>
                  <a:ext uri="{FF2B5EF4-FFF2-40B4-BE49-F238E27FC236}">
                    <a16:creationId xmlns:a16="http://schemas.microsoft.com/office/drawing/2014/main" id="{473DCA32-3271-4B7F-EDAC-E69092CE4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10232"/>
                <a:ext cx="44" cy="1305"/>
              </a:xfrm>
              <a:custGeom>
                <a:avLst/>
                <a:gdLst>
                  <a:gd name="T0" fmla="*/ 0 w 44"/>
                  <a:gd name="T1" fmla="*/ 1305 h 1305"/>
                  <a:gd name="T2" fmla="*/ 0 w 44"/>
                  <a:gd name="T3" fmla="*/ 673 h 1305"/>
                  <a:gd name="T4" fmla="*/ 0 w 44"/>
                  <a:gd name="T5" fmla="*/ 673 h 1305"/>
                  <a:gd name="T6" fmla="*/ 4 w 44"/>
                  <a:gd name="T7" fmla="*/ 669 h 1305"/>
                  <a:gd name="T8" fmla="*/ 4 w 44"/>
                  <a:gd name="T9" fmla="*/ 669 h 1305"/>
                  <a:gd name="T10" fmla="*/ 4 w 44"/>
                  <a:gd name="T11" fmla="*/ 665 h 1305"/>
                  <a:gd name="T12" fmla="*/ 8 w 44"/>
                  <a:gd name="T13" fmla="*/ 665 h 1305"/>
                  <a:gd name="T14" fmla="*/ 8 w 44"/>
                  <a:gd name="T15" fmla="*/ 661 h 1305"/>
                  <a:gd name="T16" fmla="*/ 8 w 44"/>
                  <a:gd name="T17" fmla="*/ 661 h 1305"/>
                  <a:gd name="T18" fmla="*/ 12 w 44"/>
                  <a:gd name="T19" fmla="*/ 661 h 1305"/>
                  <a:gd name="T20" fmla="*/ 0 w 44"/>
                  <a:gd name="T21" fmla="*/ 649 h 1305"/>
                  <a:gd name="T22" fmla="*/ 0 w 44"/>
                  <a:gd name="T23" fmla="*/ 0 h 1305"/>
                  <a:gd name="T24" fmla="*/ 44 w 44"/>
                  <a:gd name="T25" fmla="*/ 40 h 1305"/>
                  <a:gd name="T26" fmla="*/ 44 w 44"/>
                  <a:gd name="T27" fmla="*/ 1281 h 1305"/>
                  <a:gd name="T28" fmla="*/ 36 w 44"/>
                  <a:gd name="T29" fmla="*/ 1285 h 1305"/>
                  <a:gd name="T30" fmla="*/ 32 w 44"/>
                  <a:gd name="T31" fmla="*/ 1289 h 1305"/>
                  <a:gd name="T32" fmla="*/ 28 w 44"/>
                  <a:gd name="T33" fmla="*/ 1293 h 1305"/>
                  <a:gd name="T34" fmla="*/ 20 w 44"/>
                  <a:gd name="T35" fmla="*/ 1293 h 1305"/>
                  <a:gd name="T36" fmla="*/ 16 w 44"/>
                  <a:gd name="T37" fmla="*/ 1297 h 1305"/>
                  <a:gd name="T38" fmla="*/ 12 w 44"/>
                  <a:gd name="T39" fmla="*/ 1301 h 1305"/>
                  <a:gd name="T40" fmla="*/ 4 w 44"/>
                  <a:gd name="T41" fmla="*/ 1301 h 1305"/>
                  <a:gd name="T42" fmla="*/ 0 w 44"/>
                  <a:gd name="T43" fmla="*/ 1305 h 1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1305">
                    <a:moveTo>
                      <a:pt x="0" y="1305"/>
                    </a:moveTo>
                    <a:lnTo>
                      <a:pt x="0" y="673"/>
                    </a:lnTo>
                    <a:lnTo>
                      <a:pt x="0" y="673"/>
                    </a:lnTo>
                    <a:lnTo>
                      <a:pt x="4" y="669"/>
                    </a:lnTo>
                    <a:lnTo>
                      <a:pt x="4" y="669"/>
                    </a:lnTo>
                    <a:lnTo>
                      <a:pt x="4" y="665"/>
                    </a:lnTo>
                    <a:lnTo>
                      <a:pt x="8" y="665"/>
                    </a:lnTo>
                    <a:lnTo>
                      <a:pt x="8" y="661"/>
                    </a:lnTo>
                    <a:lnTo>
                      <a:pt x="8" y="661"/>
                    </a:lnTo>
                    <a:lnTo>
                      <a:pt x="12" y="661"/>
                    </a:lnTo>
                    <a:lnTo>
                      <a:pt x="0" y="649"/>
                    </a:lnTo>
                    <a:lnTo>
                      <a:pt x="0" y="0"/>
                    </a:lnTo>
                    <a:lnTo>
                      <a:pt x="44" y="40"/>
                    </a:lnTo>
                    <a:lnTo>
                      <a:pt x="44" y="1281"/>
                    </a:lnTo>
                    <a:lnTo>
                      <a:pt x="36" y="1285"/>
                    </a:lnTo>
                    <a:lnTo>
                      <a:pt x="32" y="1289"/>
                    </a:lnTo>
                    <a:lnTo>
                      <a:pt x="28" y="1293"/>
                    </a:lnTo>
                    <a:lnTo>
                      <a:pt x="20" y="1293"/>
                    </a:lnTo>
                    <a:lnTo>
                      <a:pt x="16" y="1297"/>
                    </a:lnTo>
                    <a:lnTo>
                      <a:pt x="12" y="1301"/>
                    </a:lnTo>
                    <a:lnTo>
                      <a:pt x="4" y="1301"/>
                    </a:lnTo>
                    <a:lnTo>
                      <a:pt x="0" y="1305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9" name="Freeform 61">
                <a:extLst>
                  <a:ext uri="{FF2B5EF4-FFF2-40B4-BE49-F238E27FC236}">
                    <a16:creationId xmlns:a16="http://schemas.microsoft.com/office/drawing/2014/main" id="{8A522889-D356-B484-13F8-173C12F1D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9" y="10272"/>
                <a:ext cx="41" cy="1241"/>
              </a:xfrm>
              <a:custGeom>
                <a:avLst/>
                <a:gdLst>
                  <a:gd name="T0" fmla="*/ 0 w 41"/>
                  <a:gd name="T1" fmla="*/ 1241 h 1241"/>
                  <a:gd name="T2" fmla="*/ 0 w 41"/>
                  <a:gd name="T3" fmla="*/ 0 h 1241"/>
                  <a:gd name="T4" fmla="*/ 41 w 41"/>
                  <a:gd name="T5" fmla="*/ 41 h 1241"/>
                  <a:gd name="T6" fmla="*/ 41 w 41"/>
                  <a:gd name="T7" fmla="*/ 1221 h 1241"/>
                  <a:gd name="T8" fmla="*/ 37 w 41"/>
                  <a:gd name="T9" fmla="*/ 1221 h 1241"/>
                  <a:gd name="T10" fmla="*/ 33 w 41"/>
                  <a:gd name="T11" fmla="*/ 1225 h 1241"/>
                  <a:gd name="T12" fmla="*/ 25 w 41"/>
                  <a:gd name="T13" fmla="*/ 1229 h 1241"/>
                  <a:gd name="T14" fmla="*/ 21 w 41"/>
                  <a:gd name="T15" fmla="*/ 1233 h 1241"/>
                  <a:gd name="T16" fmla="*/ 17 w 41"/>
                  <a:gd name="T17" fmla="*/ 1233 h 1241"/>
                  <a:gd name="T18" fmla="*/ 9 w 41"/>
                  <a:gd name="T19" fmla="*/ 1237 h 1241"/>
                  <a:gd name="T20" fmla="*/ 5 w 41"/>
                  <a:gd name="T21" fmla="*/ 1241 h 1241"/>
                  <a:gd name="T22" fmla="*/ 0 w 41"/>
                  <a:gd name="T23" fmla="*/ 1241 h 1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241">
                    <a:moveTo>
                      <a:pt x="0" y="1241"/>
                    </a:moveTo>
                    <a:lnTo>
                      <a:pt x="0" y="0"/>
                    </a:lnTo>
                    <a:lnTo>
                      <a:pt x="41" y="41"/>
                    </a:lnTo>
                    <a:lnTo>
                      <a:pt x="41" y="1221"/>
                    </a:lnTo>
                    <a:lnTo>
                      <a:pt x="37" y="1221"/>
                    </a:lnTo>
                    <a:lnTo>
                      <a:pt x="33" y="1225"/>
                    </a:lnTo>
                    <a:lnTo>
                      <a:pt x="25" y="1229"/>
                    </a:lnTo>
                    <a:lnTo>
                      <a:pt x="21" y="1233"/>
                    </a:lnTo>
                    <a:lnTo>
                      <a:pt x="17" y="1233"/>
                    </a:lnTo>
                    <a:lnTo>
                      <a:pt x="9" y="1237"/>
                    </a:lnTo>
                    <a:lnTo>
                      <a:pt x="5" y="1241"/>
                    </a:lnTo>
                    <a:lnTo>
                      <a:pt x="0" y="1241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0" name="Freeform 62">
                <a:extLst>
                  <a:ext uri="{FF2B5EF4-FFF2-40B4-BE49-F238E27FC236}">
                    <a16:creationId xmlns:a16="http://schemas.microsoft.com/office/drawing/2014/main" id="{E2FD2A03-BF5A-0DAE-2BC9-B1BFAC713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10313"/>
                <a:ext cx="44" cy="1180"/>
              </a:xfrm>
              <a:custGeom>
                <a:avLst/>
                <a:gdLst>
                  <a:gd name="T0" fmla="*/ 0 w 44"/>
                  <a:gd name="T1" fmla="*/ 1180 h 1180"/>
                  <a:gd name="T2" fmla="*/ 0 w 44"/>
                  <a:gd name="T3" fmla="*/ 0 h 1180"/>
                  <a:gd name="T4" fmla="*/ 44 w 44"/>
                  <a:gd name="T5" fmla="*/ 40 h 1180"/>
                  <a:gd name="T6" fmla="*/ 44 w 44"/>
                  <a:gd name="T7" fmla="*/ 1152 h 1180"/>
                  <a:gd name="T8" fmla="*/ 40 w 44"/>
                  <a:gd name="T9" fmla="*/ 1156 h 1180"/>
                  <a:gd name="T10" fmla="*/ 32 w 44"/>
                  <a:gd name="T11" fmla="*/ 1160 h 1180"/>
                  <a:gd name="T12" fmla="*/ 28 w 44"/>
                  <a:gd name="T13" fmla="*/ 1160 h 1180"/>
                  <a:gd name="T14" fmla="*/ 24 w 44"/>
                  <a:gd name="T15" fmla="*/ 1164 h 1180"/>
                  <a:gd name="T16" fmla="*/ 16 w 44"/>
                  <a:gd name="T17" fmla="*/ 1168 h 1180"/>
                  <a:gd name="T18" fmla="*/ 12 w 44"/>
                  <a:gd name="T19" fmla="*/ 1172 h 1180"/>
                  <a:gd name="T20" fmla="*/ 8 w 44"/>
                  <a:gd name="T21" fmla="*/ 1176 h 1180"/>
                  <a:gd name="T22" fmla="*/ 0 w 44"/>
                  <a:gd name="T23" fmla="*/ 118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80">
                    <a:moveTo>
                      <a:pt x="0" y="1180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152"/>
                    </a:lnTo>
                    <a:lnTo>
                      <a:pt x="40" y="1156"/>
                    </a:lnTo>
                    <a:lnTo>
                      <a:pt x="32" y="1160"/>
                    </a:lnTo>
                    <a:lnTo>
                      <a:pt x="28" y="1160"/>
                    </a:lnTo>
                    <a:lnTo>
                      <a:pt x="24" y="1164"/>
                    </a:lnTo>
                    <a:lnTo>
                      <a:pt x="16" y="1168"/>
                    </a:lnTo>
                    <a:lnTo>
                      <a:pt x="12" y="1172"/>
                    </a:lnTo>
                    <a:lnTo>
                      <a:pt x="8" y="1176"/>
                    </a:lnTo>
                    <a:lnTo>
                      <a:pt x="0" y="1180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1" name="Freeform 63">
                <a:extLst>
                  <a:ext uri="{FF2B5EF4-FFF2-40B4-BE49-F238E27FC236}">
                    <a16:creationId xmlns:a16="http://schemas.microsoft.com/office/drawing/2014/main" id="{5B2A5101-C5BB-BCC6-9DF2-BDB20DDC3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0353"/>
                <a:ext cx="44" cy="1112"/>
              </a:xfrm>
              <a:custGeom>
                <a:avLst/>
                <a:gdLst>
                  <a:gd name="T0" fmla="*/ 0 w 44"/>
                  <a:gd name="T1" fmla="*/ 1112 h 1112"/>
                  <a:gd name="T2" fmla="*/ 0 w 44"/>
                  <a:gd name="T3" fmla="*/ 0 h 1112"/>
                  <a:gd name="T4" fmla="*/ 44 w 44"/>
                  <a:gd name="T5" fmla="*/ 40 h 1112"/>
                  <a:gd name="T6" fmla="*/ 44 w 44"/>
                  <a:gd name="T7" fmla="*/ 1084 h 1112"/>
                  <a:gd name="T8" fmla="*/ 36 w 44"/>
                  <a:gd name="T9" fmla="*/ 1088 h 1112"/>
                  <a:gd name="T10" fmla="*/ 32 w 44"/>
                  <a:gd name="T11" fmla="*/ 1092 h 1112"/>
                  <a:gd name="T12" fmla="*/ 28 w 44"/>
                  <a:gd name="T13" fmla="*/ 1092 h 1112"/>
                  <a:gd name="T14" fmla="*/ 20 w 44"/>
                  <a:gd name="T15" fmla="*/ 1096 h 1112"/>
                  <a:gd name="T16" fmla="*/ 16 w 44"/>
                  <a:gd name="T17" fmla="*/ 1100 h 1112"/>
                  <a:gd name="T18" fmla="*/ 12 w 44"/>
                  <a:gd name="T19" fmla="*/ 1104 h 1112"/>
                  <a:gd name="T20" fmla="*/ 4 w 44"/>
                  <a:gd name="T21" fmla="*/ 1108 h 1112"/>
                  <a:gd name="T22" fmla="*/ 0 w 44"/>
                  <a:gd name="T23" fmla="*/ 1112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12">
                    <a:moveTo>
                      <a:pt x="0" y="1112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084"/>
                    </a:lnTo>
                    <a:lnTo>
                      <a:pt x="36" y="1088"/>
                    </a:lnTo>
                    <a:lnTo>
                      <a:pt x="32" y="1092"/>
                    </a:lnTo>
                    <a:lnTo>
                      <a:pt x="28" y="1092"/>
                    </a:lnTo>
                    <a:lnTo>
                      <a:pt x="20" y="1096"/>
                    </a:lnTo>
                    <a:lnTo>
                      <a:pt x="16" y="1100"/>
                    </a:lnTo>
                    <a:lnTo>
                      <a:pt x="12" y="1104"/>
                    </a:lnTo>
                    <a:lnTo>
                      <a:pt x="4" y="1108"/>
                    </a:lnTo>
                    <a:lnTo>
                      <a:pt x="0" y="1112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2" name="Freeform 64">
                <a:extLst>
                  <a:ext uri="{FF2B5EF4-FFF2-40B4-BE49-F238E27FC236}">
                    <a16:creationId xmlns:a16="http://schemas.microsoft.com/office/drawing/2014/main" id="{59729976-C8E7-3E5C-A7D9-9BCF7FDC83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0393"/>
                <a:ext cx="41" cy="1044"/>
              </a:xfrm>
              <a:custGeom>
                <a:avLst/>
                <a:gdLst>
                  <a:gd name="T0" fmla="*/ 0 w 41"/>
                  <a:gd name="T1" fmla="*/ 1044 h 1044"/>
                  <a:gd name="T2" fmla="*/ 0 w 41"/>
                  <a:gd name="T3" fmla="*/ 0 h 1044"/>
                  <a:gd name="T4" fmla="*/ 41 w 41"/>
                  <a:gd name="T5" fmla="*/ 40 h 1044"/>
                  <a:gd name="T6" fmla="*/ 41 w 41"/>
                  <a:gd name="T7" fmla="*/ 1011 h 1044"/>
                  <a:gd name="T8" fmla="*/ 37 w 41"/>
                  <a:gd name="T9" fmla="*/ 1016 h 1044"/>
                  <a:gd name="T10" fmla="*/ 33 w 41"/>
                  <a:gd name="T11" fmla="*/ 1020 h 1044"/>
                  <a:gd name="T12" fmla="*/ 25 w 41"/>
                  <a:gd name="T13" fmla="*/ 1024 h 1044"/>
                  <a:gd name="T14" fmla="*/ 21 w 41"/>
                  <a:gd name="T15" fmla="*/ 1028 h 1044"/>
                  <a:gd name="T16" fmla="*/ 17 w 41"/>
                  <a:gd name="T17" fmla="*/ 1032 h 1044"/>
                  <a:gd name="T18" fmla="*/ 9 w 41"/>
                  <a:gd name="T19" fmla="*/ 1036 h 1044"/>
                  <a:gd name="T20" fmla="*/ 4 w 41"/>
                  <a:gd name="T21" fmla="*/ 1040 h 1044"/>
                  <a:gd name="T22" fmla="*/ 0 w 41"/>
                  <a:gd name="T23" fmla="*/ 1044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044">
                    <a:moveTo>
                      <a:pt x="0" y="104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1011"/>
                    </a:lnTo>
                    <a:lnTo>
                      <a:pt x="37" y="1016"/>
                    </a:lnTo>
                    <a:lnTo>
                      <a:pt x="33" y="1020"/>
                    </a:lnTo>
                    <a:lnTo>
                      <a:pt x="25" y="1024"/>
                    </a:lnTo>
                    <a:lnTo>
                      <a:pt x="21" y="1028"/>
                    </a:lnTo>
                    <a:lnTo>
                      <a:pt x="17" y="1032"/>
                    </a:lnTo>
                    <a:lnTo>
                      <a:pt x="9" y="1036"/>
                    </a:lnTo>
                    <a:lnTo>
                      <a:pt x="4" y="1040"/>
                    </a:lnTo>
                    <a:lnTo>
                      <a:pt x="0" y="104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3" name="Freeform 65">
                <a:extLst>
                  <a:ext uri="{FF2B5EF4-FFF2-40B4-BE49-F238E27FC236}">
                    <a16:creationId xmlns:a16="http://schemas.microsoft.com/office/drawing/2014/main" id="{1CD1C6A4-CBAB-B519-019E-E5E8E4957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10433"/>
                <a:ext cx="44" cy="971"/>
              </a:xfrm>
              <a:custGeom>
                <a:avLst/>
                <a:gdLst>
                  <a:gd name="T0" fmla="*/ 0 w 44"/>
                  <a:gd name="T1" fmla="*/ 971 h 971"/>
                  <a:gd name="T2" fmla="*/ 0 w 44"/>
                  <a:gd name="T3" fmla="*/ 0 h 971"/>
                  <a:gd name="T4" fmla="*/ 44 w 44"/>
                  <a:gd name="T5" fmla="*/ 41 h 971"/>
                  <a:gd name="T6" fmla="*/ 44 w 44"/>
                  <a:gd name="T7" fmla="*/ 935 h 971"/>
                  <a:gd name="T8" fmla="*/ 40 w 44"/>
                  <a:gd name="T9" fmla="*/ 939 h 971"/>
                  <a:gd name="T10" fmla="*/ 32 w 44"/>
                  <a:gd name="T11" fmla="*/ 943 h 971"/>
                  <a:gd name="T12" fmla="*/ 28 w 44"/>
                  <a:gd name="T13" fmla="*/ 947 h 971"/>
                  <a:gd name="T14" fmla="*/ 24 w 44"/>
                  <a:gd name="T15" fmla="*/ 951 h 971"/>
                  <a:gd name="T16" fmla="*/ 16 w 44"/>
                  <a:gd name="T17" fmla="*/ 955 h 971"/>
                  <a:gd name="T18" fmla="*/ 12 w 44"/>
                  <a:gd name="T19" fmla="*/ 959 h 971"/>
                  <a:gd name="T20" fmla="*/ 8 w 44"/>
                  <a:gd name="T21" fmla="*/ 963 h 971"/>
                  <a:gd name="T22" fmla="*/ 0 w 44"/>
                  <a:gd name="T23" fmla="*/ 971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971">
                    <a:moveTo>
                      <a:pt x="0" y="971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935"/>
                    </a:lnTo>
                    <a:lnTo>
                      <a:pt x="40" y="939"/>
                    </a:lnTo>
                    <a:lnTo>
                      <a:pt x="32" y="943"/>
                    </a:lnTo>
                    <a:lnTo>
                      <a:pt x="28" y="947"/>
                    </a:lnTo>
                    <a:lnTo>
                      <a:pt x="24" y="951"/>
                    </a:lnTo>
                    <a:lnTo>
                      <a:pt x="16" y="955"/>
                    </a:lnTo>
                    <a:lnTo>
                      <a:pt x="12" y="959"/>
                    </a:lnTo>
                    <a:lnTo>
                      <a:pt x="8" y="963"/>
                    </a:lnTo>
                    <a:lnTo>
                      <a:pt x="0" y="971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4" name="Freeform 66">
                <a:extLst>
                  <a:ext uri="{FF2B5EF4-FFF2-40B4-BE49-F238E27FC236}">
                    <a16:creationId xmlns:a16="http://schemas.microsoft.com/office/drawing/2014/main" id="{8363AD4F-5E0F-73FA-3F17-762A8A9DC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10474"/>
                <a:ext cx="44" cy="894"/>
              </a:xfrm>
              <a:custGeom>
                <a:avLst/>
                <a:gdLst>
                  <a:gd name="T0" fmla="*/ 0 w 44"/>
                  <a:gd name="T1" fmla="*/ 894 h 894"/>
                  <a:gd name="T2" fmla="*/ 0 w 44"/>
                  <a:gd name="T3" fmla="*/ 0 h 894"/>
                  <a:gd name="T4" fmla="*/ 44 w 44"/>
                  <a:gd name="T5" fmla="*/ 40 h 894"/>
                  <a:gd name="T6" fmla="*/ 44 w 44"/>
                  <a:gd name="T7" fmla="*/ 854 h 894"/>
                  <a:gd name="T8" fmla="*/ 36 w 44"/>
                  <a:gd name="T9" fmla="*/ 858 h 894"/>
                  <a:gd name="T10" fmla="*/ 32 w 44"/>
                  <a:gd name="T11" fmla="*/ 862 h 894"/>
                  <a:gd name="T12" fmla="*/ 28 w 44"/>
                  <a:gd name="T13" fmla="*/ 870 h 894"/>
                  <a:gd name="T14" fmla="*/ 20 w 44"/>
                  <a:gd name="T15" fmla="*/ 874 h 894"/>
                  <a:gd name="T16" fmla="*/ 16 w 44"/>
                  <a:gd name="T17" fmla="*/ 878 h 894"/>
                  <a:gd name="T18" fmla="*/ 12 w 44"/>
                  <a:gd name="T19" fmla="*/ 882 h 894"/>
                  <a:gd name="T20" fmla="*/ 4 w 44"/>
                  <a:gd name="T21" fmla="*/ 886 h 894"/>
                  <a:gd name="T22" fmla="*/ 0 w 44"/>
                  <a:gd name="T23" fmla="*/ 894 h 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894">
                    <a:moveTo>
                      <a:pt x="0" y="894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854"/>
                    </a:lnTo>
                    <a:lnTo>
                      <a:pt x="36" y="858"/>
                    </a:lnTo>
                    <a:lnTo>
                      <a:pt x="32" y="862"/>
                    </a:lnTo>
                    <a:lnTo>
                      <a:pt x="28" y="870"/>
                    </a:lnTo>
                    <a:lnTo>
                      <a:pt x="20" y="874"/>
                    </a:lnTo>
                    <a:lnTo>
                      <a:pt x="16" y="878"/>
                    </a:lnTo>
                    <a:lnTo>
                      <a:pt x="12" y="882"/>
                    </a:lnTo>
                    <a:lnTo>
                      <a:pt x="4" y="886"/>
                    </a:lnTo>
                    <a:lnTo>
                      <a:pt x="0" y="89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5" name="Freeform 67">
                <a:extLst>
                  <a:ext uri="{FF2B5EF4-FFF2-40B4-BE49-F238E27FC236}">
                    <a16:creationId xmlns:a16="http://schemas.microsoft.com/office/drawing/2014/main" id="{48A8E0ED-61F3-60EA-79E2-6387271B0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0514"/>
                <a:ext cx="41" cy="814"/>
              </a:xfrm>
              <a:custGeom>
                <a:avLst/>
                <a:gdLst>
                  <a:gd name="T0" fmla="*/ 0 w 41"/>
                  <a:gd name="T1" fmla="*/ 814 h 814"/>
                  <a:gd name="T2" fmla="*/ 0 w 41"/>
                  <a:gd name="T3" fmla="*/ 0 h 814"/>
                  <a:gd name="T4" fmla="*/ 41 w 41"/>
                  <a:gd name="T5" fmla="*/ 40 h 814"/>
                  <a:gd name="T6" fmla="*/ 41 w 41"/>
                  <a:gd name="T7" fmla="*/ 770 h 814"/>
                  <a:gd name="T8" fmla="*/ 37 w 41"/>
                  <a:gd name="T9" fmla="*/ 774 h 814"/>
                  <a:gd name="T10" fmla="*/ 33 w 41"/>
                  <a:gd name="T11" fmla="*/ 778 h 814"/>
                  <a:gd name="T12" fmla="*/ 25 w 41"/>
                  <a:gd name="T13" fmla="*/ 786 h 814"/>
                  <a:gd name="T14" fmla="*/ 21 w 41"/>
                  <a:gd name="T15" fmla="*/ 790 h 814"/>
                  <a:gd name="T16" fmla="*/ 17 w 41"/>
                  <a:gd name="T17" fmla="*/ 798 h 814"/>
                  <a:gd name="T18" fmla="*/ 8 w 41"/>
                  <a:gd name="T19" fmla="*/ 802 h 814"/>
                  <a:gd name="T20" fmla="*/ 4 w 41"/>
                  <a:gd name="T21" fmla="*/ 806 h 814"/>
                  <a:gd name="T22" fmla="*/ 0 w 41"/>
                  <a:gd name="T23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814">
                    <a:moveTo>
                      <a:pt x="0" y="81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770"/>
                    </a:lnTo>
                    <a:lnTo>
                      <a:pt x="37" y="774"/>
                    </a:lnTo>
                    <a:lnTo>
                      <a:pt x="33" y="778"/>
                    </a:lnTo>
                    <a:lnTo>
                      <a:pt x="25" y="786"/>
                    </a:lnTo>
                    <a:lnTo>
                      <a:pt x="21" y="790"/>
                    </a:lnTo>
                    <a:lnTo>
                      <a:pt x="17" y="798"/>
                    </a:lnTo>
                    <a:lnTo>
                      <a:pt x="8" y="802"/>
                    </a:lnTo>
                    <a:lnTo>
                      <a:pt x="4" y="806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6" name="Freeform 68">
                <a:extLst>
                  <a:ext uri="{FF2B5EF4-FFF2-40B4-BE49-F238E27FC236}">
                    <a16:creationId xmlns:a16="http://schemas.microsoft.com/office/drawing/2014/main" id="{AAD333FB-A36F-35A3-2E7F-DED6E7F28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8" y="10554"/>
                <a:ext cx="44" cy="730"/>
              </a:xfrm>
              <a:custGeom>
                <a:avLst/>
                <a:gdLst>
                  <a:gd name="T0" fmla="*/ 0 w 44"/>
                  <a:gd name="T1" fmla="*/ 730 h 730"/>
                  <a:gd name="T2" fmla="*/ 0 w 44"/>
                  <a:gd name="T3" fmla="*/ 0 h 730"/>
                  <a:gd name="T4" fmla="*/ 44 w 44"/>
                  <a:gd name="T5" fmla="*/ 41 h 730"/>
                  <a:gd name="T6" fmla="*/ 44 w 44"/>
                  <a:gd name="T7" fmla="*/ 677 h 730"/>
                  <a:gd name="T8" fmla="*/ 40 w 44"/>
                  <a:gd name="T9" fmla="*/ 685 h 730"/>
                  <a:gd name="T10" fmla="*/ 32 w 44"/>
                  <a:gd name="T11" fmla="*/ 689 h 730"/>
                  <a:gd name="T12" fmla="*/ 28 w 44"/>
                  <a:gd name="T13" fmla="*/ 697 h 730"/>
                  <a:gd name="T14" fmla="*/ 24 w 44"/>
                  <a:gd name="T15" fmla="*/ 705 h 730"/>
                  <a:gd name="T16" fmla="*/ 16 w 44"/>
                  <a:gd name="T17" fmla="*/ 709 h 730"/>
                  <a:gd name="T18" fmla="*/ 12 w 44"/>
                  <a:gd name="T19" fmla="*/ 718 h 730"/>
                  <a:gd name="T20" fmla="*/ 8 w 44"/>
                  <a:gd name="T21" fmla="*/ 722 h 730"/>
                  <a:gd name="T22" fmla="*/ 0 w 44"/>
                  <a:gd name="T23" fmla="*/ 730 h 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30">
                    <a:moveTo>
                      <a:pt x="0" y="730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677"/>
                    </a:lnTo>
                    <a:lnTo>
                      <a:pt x="40" y="685"/>
                    </a:lnTo>
                    <a:lnTo>
                      <a:pt x="32" y="689"/>
                    </a:lnTo>
                    <a:lnTo>
                      <a:pt x="28" y="697"/>
                    </a:lnTo>
                    <a:lnTo>
                      <a:pt x="24" y="705"/>
                    </a:lnTo>
                    <a:lnTo>
                      <a:pt x="16" y="709"/>
                    </a:lnTo>
                    <a:lnTo>
                      <a:pt x="12" y="718"/>
                    </a:lnTo>
                    <a:lnTo>
                      <a:pt x="8" y="722"/>
                    </a:lnTo>
                    <a:lnTo>
                      <a:pt x="0" y="730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7" name="Freeform 69">
                <a:extLst>
                  <a:ext uri="{FF2B5EF4-FFF2-40B4-BE49-F238E27FC236}">
                    <a16:creationId xmlns:a16="http://schemas.microsoft.com/office/drawing/2014/main" id="{4F1A96B0-5356-D510-3408-697A5C56D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10595"/>
                <a:ext cx="44" cy="636"/>
              </a:xfrm>
              <a:custGeom>
                <a:avLst/>
                <a:gdLst>
                  <a:gd name="T0" fmla="*/ 0 w 44"/>
                  <a:gd name="T1" fmla="*/ 636 h 636"/>
                  <a:gd name="T2" fmla="*/ 0 w 44"/>
                  <a:gd name="T3" fmla="*/ 0 h 636"/>
                  <a:gd name="T4" fmla="*/ 44 w 44"/>
                  <a:gd name="T5" fmla="*/ 40 h 636"/>
                  <a:gd name="T6" fmla="*/ 44 w 44"/>
                  <a:gd name="T7" fmla="*/ 580 h 636"/>
                  <a:gd name="T8" fmla="*/ 36 w 44"/>
                  <a:gd name="T9" fmla="*/ 588 h 636"/>
                  <a:gd name="T10" fmla="*/ 32 w 44"/>
                  <a:gd name="T11" fmla="*/ 596 h 636"/>
                  <a:gd name="T12" fmla="*/ 28 w 44"/>
                  <a:gd name="T13" fmla="*/ 604 h 636"/>
                  <a:gd name="T14" fmla="*/ 24 w 44"/>
                  <a:gd name="T15" fmla="*/ 608 h 636"/>
                  <a:gd name="T16" fmla="*/ 16 w 44"/>
                  <a:gd name="T17" fmla="*/ 616 h 636"/>
                  <a:gd name="T18" fmla="*/ 12 w 44"/>
                  <a:gd name="T19" fmla="*/ 624 h 636"/>
                  <a:gd name="T20" fmla="*/ 4 w 44"/>
                  <a:gd name="T21" fmla="*/ 632 h 636"/>
                  <a:gd name="T22" fmla="*/ 0 w 44"/>
                  <a:gd name="T23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636">
                    <a:moveTo>
                      <a:pt x="0" y="636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580"/>
                    </a:lnTo>
                    <a:lnTo>
                      <a:pt x="36" y="588"/>
                    </a:lnTo>
                    <a:lnTo>
                      <a:pt x="32" y="596"/>
                    </a:lnTo>
                    <a:lnTo>
                      <a:pt x="28" y="604"/>
                    </a:lnTo>
                    <a:lnTo>
                      <a:pt x="24" y="608"/>
                    </a:lnTo>
                    <a:lnTo>
                      <a:pt x="16" y="616"/>
                    </a:lnTo>
                    <a:lnTo>
                      <a:pt x="12" y="624"/>
                    </a:lnTo>
                    <a:lnTo>
                      <a:pt x="4" y="632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8" name="Freeform 70">
                <a:extLst>
                  <a:ext uri="{FF2B5EF4-FFF2-40B4-BE49-F238E27FC236}">
                    <a16:creationId xmlns:a16="http://schemas.microsoft.com/office/drawing/2014/main" id="{AC73CA07-2507-2FA8-FACA-1E4CEF53F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6" y="10635"/>
                <a:ext cx="41" cy="540"/>
              </a:xfrm>
              <a:custGeom>
                <a:avLst/>
                <a:gdLst>
                  <a:gd name="T0" fmla="*/ 0 w 41"/>
                  <a:gd name="T1" fmla="*/ 540 h 540"/>
                  <a:gd name="T2" fmla="*/ 0 w 41"/>
                  <a:gd name="T3" fmla="*/ 0 h 540"/>
                  <a:gd name="T4" fmla="*/ 41 w 41"/>
                  <a:gd name="T5" fmla="*/ 40 h 540"/>
                  <a:gd name="T6" fmla="*/ 41 w 41"/>
                  <a:gd name="T7" fmla="*/ 475 h 540"/>
                  <a:gd name="T8" fmla="*/ 37 w 41"/>
                  <a:gd name="T9" fmla="*/ 483 h 540"/>
                  <a:gd name="T10" fmla="*/ 33 w 41"/>
                  <a:gd name="T11" fmla="*/ 491 h 540"/>
                  <a:gd name="T12" fmla="*/ 29 w 41"/>
                  <a:gd name="T13" fmla="*/ 500 h 540"/>
                  <a:gd name="T14" fmla="*/ 21 w 41"/>
                  <a:gd name="T15" fmla="*/ 508 h 540"/>
                  <a:gd name="T16" fmla="*/ 16 w 41"/>
                  <a:gd name="T17" fmla="*/ 516 h 540"/>
                  <a:gd name="T18" fmla="*/ 12 w 41"/>
                  <a:gd name="T19" fmla="*/ 524 h 540"/>
                  <a:gd name="T20" fmla="*/ 4 w 41"/>
                  <a:gd name="T21" fmla="*/ 532 h 540"/>
                  <a:gd name="T22" fmla="*/ 0 w 41"/>
                  <a:gd name="T23" fmla="*/ 54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540">
                    <a:moveTo>
                      <a:pt x="0" y="540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475"/>
                    </a:lnTo>
                    <a:lnTo>
                      <a:pt x="37" y="483"/>
                    </a:lnTo>
                    <a:lnTo>
                      <a:pt x="33" y="491"/>
                    </a:lnTo>
                    <a:lnTo>
                      <a:pt x="29" y="500"/>
                    </a:lnTo>
                    <a:lnTo>
                      <a:pt x="21" y="508"/>
                    </a:lnTo>
                    <a:lnTo>
                      <a:pt x="16" y="516"/>
                    </a:lnTo>
                    <a:lnTo>
                      <a:pt x="12" y="524"/>
                    </a:lnTo>
                    <a:lnTo>
                      <a:pt x="4" y="532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9" name="Freeform 71">
                <a:extLst>
                  <a:ext uri="{FF2B5EF4-FFF2-40B4-BE49-F238E27FC236}">
                    <a16:creationId xmlns:a16="http://schemas.microsoft.com/office/drawing/2014/main" id="{C20F266E-BAAB-9B1D-FE78-55E0D477B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7" y="10675"/>
                <a:ext cx="44" cy="435"/>
              </a:xfrm>
              <a:custGeom>
                <a:avLst/>
                <a:gdLst>
                  <a:gd name="T0" fmla="*/ 0 w 44"/>
                  <a:gd name="T1" fmla="*/ 435 h 435"/>
                  <a:gd name="T2" fmla="*/ 0 w 44"/>
                  <a:gd name="T3" fmla="*/ 0 h 435"/>
                  <a:gd name="T4" fmla="*/ 44 w 44"/>
                  <a:gd name="T5" fmla="*/ 40 h 435"/>
                  <a:gd name="T6" fmla="*/ 44 w 44"/>
                  <a:gd name="T7" fmla="*/ 359 h 435"/>
                  <a:gd name="T8" fmla="*/ 40 w 44"/>
                  <a:gd name="T9" fmla="*/ 367 h 435"/>
                  <a:gd name="T10" fmla="*/ 36 w 44"/>
                  <a:gd name="T11" fmla="*/ 379 h 435"/>
                  <a:gd name="T12" fmla="*/ 28 w 44"/>
                  <a:gd name="T13" fmla="*/ 387 h 435"/>
                  <a:gd name="T14" fmla="*/ 24 w 44"/>
                  <a:gd name="T15" fmla="*/ 395 h 435"/>
                  <a:gd name="T16" fmla="*/ 20 w 44"/>
                  <a:gd name="T17" fmla="*/ 407 h 435"/>
                  <a:gd name="T18" fmla="*/ 12 w 44"/>
                  <a:gd name="T19" fmla="*/ 415 h 435"/>
                  <a:gd name="T20" fmla="*/ 8 w 44"/>
                  <a:gd name="T21" fmla="*/ 427 h 435"/>
                  <a:gd name="T22" fmla="*/ 0 w 44"/>
                  <a:gd name="T23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435">
                    <a:moveTo>
                      <a:pt x="0" y="435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359"/>
                    </a:lnTo>
                    <a:lnTo>
                      <a:pt x="40" y="367"/>
                    </a:lnTo>
                    <a:lnTo>
                      <a:pt x="36" y="379"/>
                    </a:lnTo>
                    <a:lnTo>
                      <a:pt x="28" y="387"/>
                    </a:lnTo>
                    <a:lnTo>
                      <a:pt x="24" y="395"/>
                    </a:lnTo>
                    <a:lnTo>
                      <a:pt x="20" y="407"/>
                    </a:lnTo>
                    <a:lnTo>
                      <a:pt x="12" y="415"/>
                    </a:lnTo>
                    <a:lnTo>
                      <a:pt x="8" y="427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0" name="Freeform 72">
                <a:extLst>
                  <a:ext uri="{FF2B5EF4-FFF2-40B4-BE49-F238E27FC236}">
                    <a16:creationId xmlns:a16="http://schemas.microsoft.com/office/drawing/2014/main" id="{6D25F199-CC59-6A63-D3A0-40A2F1614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10715"/>
                <a:ext cx="44" cy="319"/>
              </a:xfrm>
              <a:custGeom>
                <a:avLst/>
                <a:gdLst>
                  <a:gd name="T0" fmla="*/ 0 w 44"/>
                  <a:gd name="T1" fmla="*/ 319 h 319"/>
                  <a:gd name="T2" fmla="*/ 0 w 44"/>
                  <a:gd name="T3" fmla="*/ 0 h 319"/>
                  <a:gd name="T4" fmla="*/ 44 w 44"/>
                  <a:gd name="T5" fmla="*/ 41 h 319"/>
                  <a:gd name="T6" fmla="*/ 44 w 44"/>
                  <a:gd name="T7" fmla="*/ 218 h 319"/>
                  <a:gd name="T8" fmla="*/ 40 w 44"/>
                  <a:gd name="T9" fmla="*/ 230 h 319"/>
                  <a:gd name="T10" fmla="*/ 32 w 44"/>
                  <a:gd name="T11" fmla="*/ 246 h 319"/>
                  <a:gd name="T12" fmla="*/ 28 w 44"/>
                  <a:gd name="T13" fmla="*/ 258 h 319"/>
                  <a:gd name="T14" fmla="*/ 24 w 44"/>
                  <a:gd name="T15" fmla="*/ 270 h 319"/>
                  <a:gd name="T16" fmla="*/ 16 w 44"/>
                  <a:gd name="T17" fmla="*/ 283 h 319"/>
                  <a:gd name="T18" fmla="*/ 12 w 44"/>
                  <a:gd name="T19" fmla="*/ 295 h 319"/>
                  <a:gd name="T20" fmla="*/ 8 w 44"/>
                  <a:gd name="T21" fmla="*/ 307 h 319"/>
                  <a:gd name="T22" fmla="*/ 0 w 44"/>
                  <a:gd name="T23" fmla="*/ 319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319">
                    <a:moveTo>
                      <a:pt x="0" y="319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218"/>
                    </a:lnTo>
                    <a:lnTo>
                      <a:pt x="40" y="230"/>
                    </a:lnTo>
                    <a:lnTo>
                      <a:pt x="32" y="246"/>
                    </a:lnTo>
                    <a:lnTo>
                      <a:pt x="28" y="258"/>
                    </a:lnTo>
                    <a:lnTo>
                      <a:pt x="24" y="270"/>
                    </a:lnTo>
                    <a:lnTo>
                      <a:pt x="16" y="283"/>
                    </a:lnTo>
                    <a:lnTo>
                      <a:pt x="12" y="295"/>
                    </a:lnTo>
                    <a:lnTo>
                      <a:pt x="8" y="307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1" name="Freeform 73">
                <a:extLst>
                  <a:ext uri="{FF2B5EF4-FFF2-40B4-BE49-F238E27FC236}">
                    <a16:creationId xmlns:a16="http://schemas.microsoft.com/office/drawing/2014/main" id="{D7BB06AD-C674-8ACC-BABF-983001A6F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" y="10756"/>
                <a:ext cx="41" cy="177"/>
              </a:xfrm>
              <a:custGeom>
                <a:avLst/>
                <a:gdLst>
                  <a:gd name="T0" fmla="*/ 0 w 41"/>
                  <a:gd name="T1" fmla="*/ 177 h 177"/>
                  <a:gd name="T2" fmla="*/ 0 w 41"/>
                  <a:gd name="T3" fmla="*/ 0 h 177"/>
                  <a:gd name="T4" fmla="*/ 41 w 41"/>
                  <a:gd name="T5" fmla="*/ 40 h 177"/>
                  <a:gd name="T6" fmla="*/ 37 w 41"/>
                  <a:gd name="T7" fmla="*/ 56 h 177"/>
                  <a:gd name="T8" fmla="*/ 33 w 41"/>
                  <a:gd name="T9" fmla="*/ 72 h 177"/>
                  <a:gd name="T10" fmla="*/ 29 w 41"/>
                  <a:gd name="T11" fmla="*/ 92 h 177"/>
                  <a:gd name="T12" fmla="*/ 25 w 41"/>
                  <a:gd name="T13" fmla="*/ 109 h 177"/>
                  <a:gd name="T14" fmla="*/ 16 w 41"/>
                  <a:gd name="T15" fmla="*/ 129 h 177"/>
                  <a:gd name="T16" fmla="*/ 12 w 41"/>
                  <a:gd name="T17" fmla="*/ 145 h 177"/>
                  <a:gd name="T18" fmla="*/ 4 w 41"/>
                  <a:gd name="T19" fmla="*/ 161 h 177"/>
                  <a:gd name="T20" fmla="*/ 0 w 41"/>
                  <a:gd name="T2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177">
                    <a:moveTo>
                      <a:pt x="0" y="177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37" y="56"/>
                    </a:lnTo>
                    <a:lnTo>
                      <a:pt x="33" y="72"/>
                    </a:lnTo>
                    <a:lnTo>
                      <a:pt x="29" y="92"/>
                    </a:lnTo>
                    <a:lnTo>
                      <a:pt x="25" y="109"/>
                    </a:lnTo>
                    <a:lnTo>
                      <a:pt x="16" y="129"/>
                    </a:lnTo>
                    <a:lnTo>
                      <a:pt x="12" y="145"/>
                    </a:lnTo>
                    <a:lnTo>
                      <a:pt x="4" y="161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2" name="Freeform 74">
                <a:extLst>
                  <a:ext uri="{FF2B5EF4-FFF2-40B4-BE49-F238E27FC236}">
                    <a16:creationId xmlns:a16="http://schemas.microsoft.com/office/drawing/2014/main" id="{8CCCFFB4-CC5A-6AF9-25F8-CB9C9EC3A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6" y="8979"/>
                <a:ext cx="709" cy="189"/>
              </a:xfrm>
              <a:custGeom>
                <a:avLst/>
                <a:gdLst>
                  <a:gd name="T0" fmla="*/ 584 w 709"/>
                  <a:gd name="T1" fmla="*/ 157 h 189"/>
                  <a:gd name="T2" fmla="*/ 512 w 709"/>
                  <a:gd name="T3" fmla="*/ 0 h 189"/>
                  <a:gd name="T4" fmla="*/ 0 w 709"/>
                  <a:gd name="T5" fmla="*/ 0 h 189"/>
                  <a:gd name="T6" fmla="*/ 0 w 709"/>
                  <a:gd name="T7" fmla="*/ 189 h 189"/>
                  <a:gd name="T8" fmla="*/ 512 w 709"/>
                  <a:gd name="T9" fmla="*/ 189 h 189"/>
                  <a:gd name="T10" fmla="*/ 439 w 709"/>
                  <a:gd name="T11" fmla="*/ 36 h 189"/>
                  <a:gd name="T12" fmla="*/ 584 w 709"/>
                  <a:gd name="T13" fmla="*/ 157 h 189"/>
                  <a:gd name="T14" fmla="*/ 709 w 709"/>
                  <a:gd name="T15" fmla="*/ 0 h 189"/>
                  <a:gd name="T16" fmla="*/ 512 w 709"/>
                  <a:gd name="T17" fmla="*/ 0 h 189"/>
                  <a:gd name="T18" fmla="*/ 584 w 70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9" h="189">
                    <a:moveTo>
                      <a:pt x="584" y="157"/>
                    </a:moveTo>
                    <a:lnTo>
                      <a:pt x="512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12" y="189"/>
                    </a:lnTo>
                    <a:lnTo>
                      <a:pt x="439" y="36"/>
                    </a:lnTo>
                    <a:lnTo>
                      <a:pt x="584" y="157"/>
                    </a:lnTo>
                    <a:lnTo>
                      <a:pt x="709" y="0"/>
                    </a:lnTo>
                    <a:lnTo>
                      <a:pt x="512" y="0"/>
                    </a:lnTo>
                    <a:lnTo>
                      <a:pt x="584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3" name="Freeform 75">
                <a:extLst>
                  <a:ext uri="{FF2B5EF4-FFF2-40B4-BE49-F238E27FC236}">
                    <a16:creationId xmlns:a16="http://schemas.microsoft.com/office/drawing/2014/main" id="{88AC451C-0CD6-9C8F-1873-051DD2D9C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6" y="9015"/>
                <a:ext cx="1124" cy="1245"/>
              </a:xfrm>
              <a:custGeom>
                <a:avLst/>
                <a:gdLst>
                  <a:gd name="T0" fmla="*/ 197 w 1124"/>
                  <a:gd name="T1" fmla="*/ 1108 h 1245"/>
                  <a:gd name="T2" fmla="*/ 201 w 1124"/>
                  <a:gd name="T3" fmla="*/ 1237 h 1245"/>
                  <a:gd name="T4" fmla="*/ 1124 w 1124"/>
                  <a:gd name="T5" fmla="*/ 121 h 1245"/>
                  <a:gd name="T6" fmla="*/ 979 w 1124"/>
                  <a:gd name="T7" fmla="*/ 0 h 1245"/>
                  <a:gd name="T8" fmla="*/ 56 w 1124"/>
                  <a:gd name="T9" fmla="*/ 1116 h 1245"/>
                  <a:gd name="T10" fmla="*/ 64 w 1124"/>
                  <a:gd name="T11" fmla="*/ 1245 h 1245"/>
                  <a:gd name="T12" fmla="*/ 56 w 1124"/>
                  <a:gd name="T13" fmla="*/ 1116 h 1245"/>
                  <a:gd name="T14" fmla="*/ 0 w 1124"/>
                  <a:gd name="T15" fmla="*/ 1185 h 1245"/>
                  <a:gd name="T16" fmla="*/ 64 w 1124"/>
                  <a:gd name="T17" fmla="*/ 1245 h 1245"/>
                  <a:gd name="T18" fmla="*/ 197 w 1124"/>
                  <a:gd name="T19" fmla="*/ 1108 h 1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24" h="1245">
                    <a:moveTo>
                      <a:pt x="197" y="1108"/>
                    </a:moveTo>
                    <a:lnTo>
                      <a:pt x="201" y="1237"/>
                    </a:lnTo>
                    <a:lnTo>
                      <a:pt x="1124" y="121"/>
                    </a:lnTo>
                    <a:lnTo>
                      <a:pt x="979" y="0"/>
                    </a:lnTo>
                    <a:lnTo>
                      <a:pt x="56" y="1116"/>
                    </a:lnTo>
                    <a:lnTo>
                      <a:pt x="64" y="1245"/>
                    </a:lnTo>
                    <a:lnTo>
                      <a:pt x="56" y="1116"/>
                    </a:lnTo>
                    <a:lnTo>
                      <a:pt x="0" y="1185"/>
                    </a:lnTo>
                    <a:lnTo>
                      <a:pt x="64" y="1245"/>
                    </a:lnTo>
                    <a:lnTo>
                      <a:pt x="197" y="1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4" name="Freeform 76">
                <a:extLst>
                  <a:ext uri="{FF2B5EF4-FFF2-40B4-BE49-F238E27FC236}">
                    <a16:creationId xmlns:a16="http://schemas.microsoft.com/office/drawing/2014/main" id="{601F4FFE-6F42-2F82-38FD-F26894A78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" y="10123"/>
                <a:ext cx="1080" cy="1016"/>
              </a:xfrm>
              <a:custGeom>
                <a:avLst/>
                <a:gdLst>
                  <a:gd name="T0" fmla="*/ 1080 w 1080"/>
                  <a:gd name="T1" fmla="*/ 947 h 1016"/>
                  <a:gd name="T2" fmla="*/ 1052 w 1080"/>
                  <a:gd name="T3" fmla="*/ 879 h 1016"/>
                  <a:gd name="T4" fmla="*/ 133 w 1080"/>
                  <a:gd name="T5" fmla="*/ 0 h 1016"/>
                  <a:gd name="T6" fmla="*/ 0 w 1080"/>
                  <a:gd name="T7" fmla="*/ 137 h 1016"/>
                  <a:gd name="T8" fmla="*/ 923 w 1080"/>
                  <a:gd name="T9" fmla="*/ 1016 h 1016"/>
                  <a:gd name="T10" fmla="*/ 891 w 1080"/>
                  <a:gd name="T11" fmla="*/ 947 h 1016"/>
                  <a:gd name="T12" fmla="*/ 1080 w 1080"/>
                  <a:gd name="T13" fmla="*/ 947 h 1016"/>
                  <a:gd name="T14" fmla="*/ 1080 w 1080"/>
                  <a:gd name="T15" fmla="*/ 907 h 1016"/>
                  <a:gd name="T16" fmla="*/ 1052 w 1080"/>
                  <a:gd name="T17" fmla="*/ 879 h 1016"/>
                  <a:gd name="T18" fmla="*/ 1080 w 1080"/>
                  <a:gd name="T19" fmla="*/ 947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0" h="1016">
                    <a:moveTo>
                      <a:pt x="1080" y="947"/>
                    </a:moveTo>
                    <a:lnTo>
                      <a:pt x="1052" y="879"/>
                    </a:lnTo>
                    <a:lnTo>
                      <a:pt x="133" y="0"/>
                    </a:lnTo>
                    <a:lnTo>
                      <a:pt x="0" y="137"/>
                    </a:lnTo>
                    <a:lnTo>
                      <a:pt x="923" y="1016"/>
                    </a:lnTo>
                    <a:lnTo>
                      <a:pt x="891" y="947"/>
                    </a:lnTo>
                    <a:lnTo>
                      <a:pt x="1080" y="947"/>
                    </a:lnTo>
                    <a:lnTo>
                      <a:pt x="1080" y="907"/>
                    </a:lnTo>
                    <a:lnTo>
                      <a:pt x="1052" y="879"/>
                    </a:lnTo>
                    <a:lnTo>
                      <a:pt x="1080" y="9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5" name="Freeform 77">
                <a:extLst>
                  <a:ext uri="{FF2B5EF4-FFF2-40B4-BE49-F238E27FC236}">
                    <a16:creationId xmlns:a16="http://schemas.microsoft.com/office/drawing/2014/main" id="{47F05A95-D20E-B9E7-08FD-26364DE31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" y="11070"/>
                <a:ext cx="189" cy="814"/>
              </a:xfrm>
              <a:custGeom>
                <a:avLst/>
                <a:gdLst>
                  <a:gd name="T0" fmla="*/ 32 w 189"/>
                  <a:gd name="T1" fmla="*/ 661 h 814"/>
                  <a:gd name="T2" fmla="*/ 189 w 189"/>
                  <a:gd name="T3" fmla="*/ 592 h 814"/>
                  <a:gd name="T4" fmla="*/ 189 w 189"/>
                  <a:gd name="T5" fmla="*/ 0 h 814"/>
                  <a:gd name="T6" fmla="*/ 0 w 189"/>
                  <a:gd name="T7" fmla="*/ 0 h 814"/>
                  <a:gd name="T8" fmla="*/ 0 w 189"/>
                  <a:gd name="T9" fmla="*/ 592 h 814"/>
                  <a:gd name="T10" fmla="*/ 161 w 189"/>
                  <a:gd name="T11" fmla="*/ 524 h 814"/>
                  <a:gd name="T12" fmla="*/ 32 w 189"/>
                  <a:gd name="T13" fmla="*/ 661 h 814"/>
                  <a:gd name="T14" fmla="*/ 189 w 189"/>
                  <a:gd name="T15" fmla="*/ 814 h 814"/>
                  <a:gd name="T16" fmla="*/ 189 w 189"/>
                  <a:gd name="T17" fmla="*/ 592 h 814"/>
                  <a:gd name="T18" fmla="*/ 32 w 189"/>
                  <a:gd name="T19" fmla="*/ 661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814">
                    <a:moveTo>
                      <a:pt x="32" y="661"/>
                    </a:moveTo>
                    <a:lnTo>
                      <a:pt x="189" y="592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592"/>
                    </a:lnTo>
                    <a:lnTo>
                      <a:pt x="161" y="524"/>
                    </a:lnTo>
                    <a:lnTo>
                      <a:pt x="32" y="661"/>
                    </a:lnTo>
                    <a:lnTo>
                      <a:pt x="189" y="814"/>
                    </a:lnTo>
                    <a:lnTo>
                      <a:pt x="189" y="592"/>
                    </a:lnTo>
                    <a:lnTo>
                      <a:pt x="32" y="6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6" name="Freeform 78">
                <a:extLst>
                  <a:ext uri="{FF2B5EF4-FFF2-40B4-BE49-F238E27FC236}">
                    <a16:creationId xmlns:a16="http://schemas.microsoft.com/office/drawing/2014/main" id="{12B57608-A224-B108-A76D-C4AE32711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10075"/>
                <a:ext cx="1765" cy="1656"/>
              </a:xfrm>
              <a:custGeom>
                <a:avLst/>
                <a:gdLst>
                  <a:gd name="T0" fmla="*/ 0 w 1765"/>
                  <a:gd name="T1" fmla="*/ 68 h 1656"/>
                  <a:gd name="T2" fmla="*/ 32 w 1765"/>
                  <a:gd name="T3" fmla="*/ 137 h 1656"/>
                  <a:gd name="T4" fmla="*/ 1636 w 1765"/>
                  <a:gd name="T5" fmla="*/ 1656 h 1656"/>
                  <a:gd name="T6" fmla="*/ 1765 w 1765"/>
                  <a:gd name="T7" fmla="*/ 1519 h 1656"/>
                  <a:gd name="T8" fmla="*/ 161 w 1765"/>
                  <a:gd name="T9" fmla="*/ 0 h 1656"/>
                  <a:gd name="T10" fmla="*/ 189 w 1765"/>
                  <a:gd name="T11" fmla="*/ 68 h 1656"/>
                  <a:gd name="T12" fmla="*/ 0 w 1765"/>
                  <a:gd name="T13" fmla="*/ 68 h 1656"/>
                  <a:gd name="T14" fmla="*/ 0 w 1765"/>
                  <a:gd name="T15" fmla="*/ 109 h 1656"/>
                  <a:gd name="T16" fmla="*/ 32 w 1765"/>
                  <a:gd name="T17" fmla="*/ 137 h 1656"/>
                  <a:gd name="T18" fmla="*/ 0 w 1765"/>
                  <a:gd name="T19" fmla="*/ 68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5" h="1656">
                    <a:moveTo>
                      <a:pt x="0" y="68"/>
                    </a:moveTo>
                    <a:lnTo>
                      <a:pt x="32" y="137"/>
                    </a:lnTo>
                    <a:lnTo>
                      <a:pt x="1636" y="1656"/>
                    </a:lnTo>
                    <a:lnTo>
                      <a:pt x="1765" y="1519"/>
                    </a:lnTo>
                    <a:lnTo>
                      <a:pt x="161" y="0"/>
                    </a:lnTo>
                    <a:lnTo>
                      <a:pt x="189" y="68"/>
                    </a:lnTo>
                    <a:lnTo>
                      <a:pt x="0" y="68"/>
                    </a:lnTo>
                    <a:lnTo>
                      <a:pt x="0" y="109"/>
                    </a:lnTo>
                    <a:lnTo>
                      <a:pt x="32" y="137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7" name="Freeform 79">
                <a:extLst>
                  <a:ext uri="{FF2B5EF4-FFF2-40B4-BE49-F238E27FC236}">
                    <a16:creationId xmlns:a16="http://schemas.microsoft.com/office/drawing/2014/main" id="{2CEB65E5-4073-864C-CEFE-D00B92383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8096"/>
                <a:ext cx="189" cy="2047"/>
              </a:xfrm>
              <a:custGeom>
                <a:avLst/>
                <a:gdLst>
                  <a:gd name="T0" fmla="*/ 97 w 189"/>
                  <a:gd name="T1" fmla="*/ 0 h 2047"/>
                  <a:gd name="T2" fmla="*/ 0 w 189"/>
                  <a:gd name="T3" fmla="*/ 97 h 2047"/>
                  <a:gd name="T4" fmla="*/ 0 w 189"/>
                  <a:gd name="T5" fmla="*/ 2047 h 2047"/>
                  <a:gd name="T6" fmla="*/ 189 w 189"/>
                  <a:gd name="T7" fmla="*/ 2047 h 2047"/>
                  <a:gd name="T8" fmla="*/ 189 w 189"/>
                  <a:gd name="T9" fmla="*/ 97 h 2047"/>
                  <a:gd name="T10" fmla="*/ 97 w 189"/>
                  <a:gd name="T11" fmla="*/ 190 h 2047"/>
                  <a:gd name="T12" fmla="*/ 97 w 189"/>
                  <a:gd name="T13" fmla="*/ 0 h 2047"/>
                  <a:gd name="T14" fmla="*/ 0 w 189"/>
                  <a:gd name="T15" fmla="*/ 0 h 2047"/>
                  <a:gd name="T16" fmla="*/ 0 w 189"/>
                  <a:gd name="T17" fmla="*/ 97 h 2047"/>
                  <a:gd name="T18" fmla="*/ 97 w 189"/>
                  <a:gd name="T19" fmla="*/ 0 h 2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047">
                    <a:moveTo>
                      <a:pt x="97" y="0"/>
                    </a:moveTo>
                    <a:lnTo>
                      <a:pt x="0" y="97"/>
                    </a:lnTo>
                    <a:lnTo>
                      <a:pt x="0" y="2047"/>
                    </a:lnTo>
                    <a:lnTo>
                      <a:pt x="189" y="2047"/>
                    </a:lnTo>
                    <a:lnTo>
                      <a:pt x="189" y="97"/>
                    </a:lnTo>
                    <a:lnTo>
                      <a:pt x="97" y="190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7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8" name="Freeform 80">
                <a:extLst>
                  <a:ext uri="{FF2B5EF4-FFF2-40B4-BE49-F238E27FC236}">
                    <a16:creationId xmlns:a16="http://schemas.microsoft.com/office/drawing/2014/main" id="{8D2F86E2-5496-8F54-764C-770D36789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096"/>
                <a:ext cx="604" cy="190"/>
              </a:xfrm>
              <a:custGeom>
                <a:avLst/>
                <a:gdLst>
                  <a:gd name="T0" fmla="*/ 604 w 604"/>
                  <a:gd name="T1" fmla="*/ 97 h 190"/>
                  <a:gd name="T2" fmla="*/ 507 w 604"/>
                  <a:gd name="T3" fmla="*/ 0 h 190"/>
                  <a:gd name="T4" fmla="*/ 0 w 604"/>
                  <a:gd name="T5" fmla="*/ 0 h 190"/>
                  <a:gd name="T6" fmla="*/ 0 w 604"/>
                  <a:gd name="T7" fmla="*/ 190 h 190"/>
                  <a:gd name="T8" fmla="*/ 507 w 604"/>
                  <a:gd name="T9" fmla="*/ 190 h 190"/>
                  <a:gd name="T10" fmla="*/ 415 w 604"/>
                  <a:gd name="T11" fmla="*/ 97 h 190"/>
                  <a:gd name="T12" fmla="*/ 604 w 604"/>
                  <a:gd name="T13" fmla="*/ 97 h 190"/>
                  <a:gd name="T14" fmla="*/ 604 w 604"/>
                  <a:gd name="T15" fmla="*/ 0 h 190"/>
                  <a:gd name="T16" fmla="*/ 507 w 604"/>
                  <a:gd name="T17" fmla="*/ 0 h 190"/>
                  <a:gd name="T18" fmla="*/ 604 w 604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4" h="190">
                    <a:moveTo>
                      <a:pt x="604" y="97"/>
                    </a:moveTo>
                    <a:lnTo>
                      <a:pt x="507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7" y="190"/>
                    </a:lnTo>
                    <a:lnTo>
                      <a:pt x="415" y="97"/>
                    </a:lnTo>
                    <a:lnTo>
                      <a:pt x="604" y="97"/>
                    </a:lnTo>
                    <a:lnTo>
                      <a:pt x="604" y="0"/>
                    </a:lnTo>
                    <a:lnTo>
                      <a:pt x="507" y="0"/>
                    </a:lnTo>
                    <a:lnTo>
                      <a:pt x="604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9" name="Freeform 81">
                <a:extLst>
                  <a:ext uri="{FF2B5EF4-FFF2-40B4-BE49-F238E27FC236}">
                    <a16:creationId xmlns:a16="http://schemas.microsoft.com/office/drawing/2014/main" id="{94727B6B-953C-A937-6969-1A7C83FAC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189" cy="1805"/>
              </a:xfrm>
              <a:custGeom>
                <a:avLst/>
                <a:gdLst>
                  <a:gd name="T0" fmla="*/ 20 w 189"/>
                  <a:gd name="T1" fmla="*/ 1491 h 1805"/>
                  <a:gd name="T2" fmla="*/ 189 w 189"/>
                  <a:gd name="T3" fmla="*/ 1555 h 1805"/>
                  <a:gd name="T4" fmla="*/ 189 w 189"/>
                  <a:gd name="T5" fmla="*/ 0 h 1805"/>
                  <a:gd name="T6" fmla="*/ 0 w 189"/>
                  <a:gd name="T7" fmla="*/ 0 h 1805"/>
                  <a:gd name="T8" fmla="*/ 0 w 189"/>
                  <a:gd name="T9" fmla="*/ 1555 h 1805"/>
                  <a:gd name="T10" fmla="*/ 165 w 189"/>
                  <a:gd name="T11" fmla="*/ 1616 h 1805"/>
                  <a:gd name="T12" fmla="*/ 0 w 189"/>
                  <a:gd name="T13" fmla="*/ 1555 h 1805"/>
                  <a:gd name="T14" fmla="*/ 0 w 189"/>
                  <a:gd name="T15" fmla="*/ 1805 h 1805"/>
                  <a:gd name="T16" fmla="*/ 165 w 189"/>
                  <a:gd name="T17" fmla="*/ 1616 h 1805"/>
                  <a:gd name="T18" fmla="*/ 20 w 189"/>
                  <a:gd name="T19" fmla="*/ 1491 h 1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05">
                    <a:moveTo>
                      <a:pt x="20" y="1491"/>
                    </a:moveTo>
                    <a:lnTo>
                      <a:pt x="189" y="155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555"/>
                    </a:lnTo>
                    <a:lnTo>
                      <a:pt x="165" y="1616"/>
                    </a:lnTo>
                    <a:lnTo>
                      <a:pt x="0" y="1555"/>
                    </a:lnTo>
                    <a:lnTo>
                      <a:pt x="0" y="1805"/>
                    </a:lnTo>
                    <a:lnTo>
                      <a:pt x="165" y="1616"/>
                    </a:lnTo>
                    <a:lnTo>
                      <a:pt x="20" y="14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0" name="Freeform 82">
                <a:extLst>
                  <a:ext uri="{FF2B5EF4-FFF2-40B4-BE49-F238E27FC236}">
                    <a16:creationId xmlns:a16="http://schemas.microsoft.com/office/drawing/2014/main" id="{B0628AD8-BB94-3C94-9552-923CC2361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9" y="8979"/>
                <a:ext cx="729" cy="830"/>
              </a:xfrm>
              <a:custGeom>
                <a:avLst/>
                <a:gdLst>
                  <a:gd name="T0" fmla="*/ 657 w 729"/>
                  <a:gd name="T1" fmla="*/ 0 h 830"/>
                  <a:gd name="T2" fmla="*/ 584 w 729"/>
                  <a:gd name="T3" fmla="*/ 32 h 830"/>
                  <a:gd name="T4" fmla="*/ 0 w 729"/>
                  <a:gd name="T5" fmla="*/ 705 h 830"/>
                  <a:gd name="T6" fmla="*/ 145 w 729"/>
                  <a:gd name="T7" fmla="*/ 830 h 830"/>
                  <a:gd name="T8" fmla="*/ 729 w 729"/>
                  <a:gd name="T9" fmla="*/ 157 h 830"/>
                  <a:gd name="T10" fmla="*/ 657 w 729"/>
                  <a:gd name="T11" fmla="*/ 189 h 830"/>
                  <a:gd name="T12" fmla="*/ 657 w 729"/>
                  <a:gd name="T13" fmla="*/ 0 h 830"/>
                  <a:gd name="T14" fmla="*/ 612 w 729"/>
                  <a:gd name="T15" fmla="*/ 0 h 830"/>
                  <a:gd name="T16" fmla="*/ 584 w 729"/>
                  <a:gd name="T17" fmla="*/ 32 h 830"/>
                  <a:gd name="T18" fmla="*/ 657 w 729"/>
                  <a:gd name="T19" fmla="*/ 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9" h="830">
                    <a:moveTo>
                      <a:pt x="657" y="0"/>
                    </a:moveTo>
                    <a:lnTo>
                      <a:pt x="584" y="32"/>
                    </a:lnTo>
                    <a:lnTo>
                      <a:pt x="0" y="705"/>
                    </a:lnTo>
                    <a:lnTo>
                      <a:pt x="145" y="830"/>
                    </a:lnTo>
                    <a:lnTo>
                      <a:pt x="729" y="157"/>
                    </a:lnTo>
                    <a:lnTo>
                      <a:pt x="657" y="189"/>
                    </a:lnTo>
                    <a:lnTo>
                      <a:pt x="657" y="0"/>
                    </a:lnTo>
                    <a:lnTo>
                      <a:pt x="612" y="0"/>
                    </a:lnTo>
                    <a:lnTo>
                      <a:pt x="584" y="32"/>
                    </a:lnTo>
                    <a:lnTo>
                      <a:pt x="6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1" name="Freeform 83">
                <a:extLst>
                  <a:ext uri="{FF2B5EF4-FFF2-40B4-BE49-F238E27FC236}">
                    <a16:creationId xmlns:a16="http://schemas.microsoft.com/office/drawing/2014/main" id="{CB167D09-BB1C-11A6-8DAF-C7A1764A8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193"/>
                <a:ext cx="32" cy="1979"/>
              </a:xfrm>
              <a:custGeom>
                <a:avLst/>
                <a:gdLst>
                  <a:gd name="T0" fmla="*/ 0 w 32"/>
                  <a:gd name="T1" fmla="*/ 1950 h 1979"/>
                  <a:gd name="T2" fmla="*/ 0 w 32"/>
                  <a:gd name="T3" fmla="*/ 0 h 1979"/>
                  <a:gd name="T4" fmla="*/ 32 w 32"/>
                  <a:gd name="T5" fmla="*/ 0 h 1979"/>
                  <a:gd name="T6" fmla="*/ 32 w 32"/>
                  <a:gd name="T7" fmla="*/ 1979 h 1979"/>
                  <a:gd name="T8" fmla="*/ 0 w 32"/>
                  <a:gd name="T9" fmla="*/ 1950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79">
                    <a:moveTo>
                      <a:pt x="0" y="19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79"/>
                    </a:lnTo>
                    <a:lnTo>
                      <a:pt x="0" y="195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2" name="Freeform 84">
                <a:extLst>
                  <a:ext uri="{FF2B5EF4-FFF2-40B4-BE49-F238E27FC236}">
                    <a16:creationId xmlns:a16="http://schemas.microsoft.com/office/drawing/2014/main" id="{81BEEDA4-A4E8-721B-188B-99CD0CE99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6" y="8193"/>
                <a:ext cx="32" cy="2011"/>
              </a:xfrm>
              <a:custGeom>
                <a:avLst/>
                <a:gdLst>
                  <a:gd name="T0" fmla="*/ 0 w 32"/>
                  <a:gd name="T1" fmla="*/ 1979 h 2011"/>
                  <a:gd name="T2" fmla="*/ 0 w 32"/>
                  <a:gd name="T3" fmla="*/ 0 h 2011"/>
                  <a:gd name="T4" fmla="*/ 32 w 32"/>
                  <a:gd name="T5" fmla="*/ 0 h 2011"/>
                  <a:gd name="T6" fmla="*/ 32 w 32"/>
                  <a:gd name="T7" fmla="*/ 2011 h 2011"/>
                  <a:gd name="T8" fmla="*/ 0 w 32"/>
                  <a:gd name="T9" fmla="*/ 1979 h 2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11">
                    <a:moveTo>
                      <a:pt x="0" y="197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11"/>
                    </a:lnTo>
                    <a:lnTo>
                      <a:pt x="0" y="197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3" name="Freeform 85">
                <a:extLst>
                  <a:ext uri="{FF2B5EF4-FFF2-40B4-BE49-F238E27FC236}">
                    <a16:creationId xmlns:a16="http://schemas.microsoft.com/office/drawing/2014/main" id="{90BAC788-577D-1863-EA46-9F516933A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8193"/>
                <a:ext cx="32" cy="2039"/>
              </a:xfrm>
              <a:custGeom>
                <a:avLst/>
                <a:gdLst>
                  <a:gd name="T0" fmla="*/ 0 w 32"/>
                  <a:gd name="T1" fmla="*/ 2011 h 2039"/>
                  <a:gd name="T2" fmla="*/ 0 w 32"/>
                  <a:gd name="T3" fmla="*/ 0 h 2039"/>
                  <a:gd name="T4" fmla="*/ 32 w 32"/>
                  <a:gd name="T5" fmla="*/ 0 h 2039"/>
                  <a:gd name="T6" fmla="*/ 32 w 32"/>
                  <a:gd name="T7" fmla="*/ 2039 h 2039"/>
                  <a:gd name="T8" fmla="*/ 0 w 32"/>
                  <a:gd name="T9" fmla="*/ 2011 h 2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39">
                    <a:moveTo>
                      <a:pt x="0" y="201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39"/>
                    </a:lnTo>
                    <a:lnTo>
                      <a:pt x="0" y="2011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4" name="Freeform 86">
                <a:extLst>
                  <a:ext uri="{FF2B5EF4-FFF2-40B4-BE49-F238E27FC236}">
                    <a16:creationId xmlns:a16="http://schemas.microsoft.com/office/drawing/2014/main" id="{7A02D4B7-7E46-1821-D318-FC26D11B4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0" y="8193"/>
                <a:ext cx="33" cy="2071"/>
              </a:xfrm>
              <a:custGeom>
                <a:avLst/>
                <a:gdLst>
                  <a:gd name="T0" fmla="*/ 0 w 33"/>
                  <a:gd name="T1" fmla="*/ 2039 h 2071"/>
                  <a:gd name="T2" fmla="*/ 0 w 33"/>
                  <a:gd name="T3" fmla="*/ 0 h 2071"/>
                  <a:gd name="T4" fmla="*/ 33 w 33"/>
                  <a:gd name="T5" fmla="*/ 0 h 2071"/>
                  <a:gd name="T6" fmla="*/ 33 w 33"/>
                  <a:gd name="T7" fmla="*/ 2071 h 2071"/>
                  <a:gd name="T8" fmla="*/ 0 w 33"/>
                  <a:gd name="T9" fmla="*/ 2039 h 2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71">
                    <a:moveTo>
                      <a:pt x="0" y="2039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071"/>
                    </a:lnTo>
                    <a:lnTo>
                      <a:pt x="0" y="203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5" name="Freeform 87">
                <a:extLst>
                  <a:ext uri="{FF2B5EF4-FFF2-40B4-BE49-F238E27FC236}">
                    <a16:creationId xmlns:a16="http://schemas.microsoft.com/office/drawing/2014/main" id="{16C043F2-17B2-D0CB-5411-C4A68DD4C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3" y="8193"/>
                <a:ext cx="32" cy="2099"/>
              </a:xfrm>
              <a:custGeom>
                <a:avLst/>
                <a:gdLst>
                  <a:gd name="T0" fmla="*/ 0 w 32"/>
                  <a:gd name="T1" fmla="*/ 2071 h 2099"/>
                  <a:gd name="T2" fmla="*/ 0 w 32"/>
                  <a:gd name="T3" fmla="*/ 0 h 2099"/>
                  <a:gd name="T4" fmla="*/ 32 w 32"/>
                  <a:gd name="T5" fmla="*/ 0 h 2099"/>
                  <a:gd name="T6" fmla="*/ 32 w 32"/>
                  <a:gd name="T7" fmla="*/ 2099 h 2099"/>
                  <a:gd name="T8" fmla="*/ 0 w 32"/>
                  <a:gd name="T9" fmla="*/ 2071 h 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99">
                    <a:moveTo>
                      <a:pt x="0" y="20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99"/>
                    </a:lnTo>
                    <a:lnTo>
                      <a:pt x="0" y="207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6" name="Freeform 88">
                <a:extLst>
                  <a:ext uri="{FF2B5EF4-FFF2-40B4-BE49-F238E27FC236}">
                    <a16:creationId xmlns:a16="http://schemas.microsoft.com/office/drawing/2014/main" id="{CEBA5C05-ABB5-E143-1996-10F7FA434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8193"/>
                <a:ext cx="32" cy="2132"/>
              </a:xfrm>
              <a:custGeom>
                <a:avLst/>
                <a:gdLst>
                  <a:gd name="T0" fmla="*/ 0 w 32"/>
                  <a:gd name="T1" fmla="*/ 2099 h 2132"/>
                  <a:gd name="T2" fmla="*/ 0 w 32"/>
                  <a:gd name="T3" fmla="*/ 0 h 2132"/>
                  <a:gd name="T4" fmla="*/ 32 w 32"/>
                  <a:gd name="T5" fmla="*/ 0 h 2132"/>
                  <a:gd name="T6" fmla="*/ 32 w 32"/>
                  <a:gd name="T7" fmla="*/ 2132 h 2132"/>
                  <a:gd name="T8" fmla="*/ 0 w 32"/>
                  <a:gd name="T9" fmla="*/ 2099 h 2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32">
                    <a:moveTo>
                      <a:pt x="0" y="209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32"/>
                    </a:lnTo>
                    <a:lnTo>
                      <a:pt x="0" y="209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7" name="Freeform 89">
                <a:extLst>
                  <a:ext uri="{FF2B5EF4-FFF2-40B4-BE49-F238E27FC236}">
                    <a16:creationId xmlns:a16="http://schemas.microsoft.com/office/drawing/2014/main" id="{52E147FF-DE2E-0F48-FB1F-968A0E46E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8193"/>
                <a:ext cx="32" cy="2164"/>
              </a:xfrm>
              <a:custGeom>
                <a:avLst/>
                <a:gdLst>
                  <a:gd name="T0" fmla="*/ 0 w 32"/>
                  <a:gd name="T1" fmla="*/ 2132 h 2164"/>
                  <a:gd name="T2" fmla="*/ 0 w 32"/>
                  <a:gd name="T3" fmla="*/ 0 h 2164"/>
                  <a:gd name="T4" fmla="*/ 32 w 32"/>
                  <a:gd name="T5" fmla="*/ 0 h 2164"/>
                  <a:gd name="T6" fmla="*/ 32 w 32"/>
                  <a:gd name="T7" fmla="*/ 2164 h 2164"/>
                  <a:gd name="T8" fmla="*/ 0 w 32"/>
                  <a:gd name="T9" fmla="*/ 2132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64">
                    <a:moveTo>
                      <a:pt x="0" y="213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64"/>
                    </a:lnTo>
                    <a:lnTo>
                      <a:pt x="0" y="213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8" name="Freeform 90">
                <a:extLst>
                  <a:ext uri="{FF2B5EF4-FFF2-40B4-BE49-F238E27FC236}">
                    <a16:creationId xmlns:a16="http://schemas.microsoft.com/office/drawing/2014/main" id="{1FAC4BB6-E2B2-FC03-9ECE-111B5C223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8193"/>
                <a:ext cx="29" cy="2192"/>
              </a:xfrm>
              <a:custGeom>
                <a:avLst/>
                <a:gdLst>
                  <a:gd name="T0" fmla="*/ 0 w 29"/>
                  <a:gd name="T1" fmla="*/ 2164 h 2192"/>
                  <a:gd name="T2" fmla="*/ 0 w 29"/>
                  <a:gd name="T3" fmla="*/ 0 h 2192"/>
                  <a:gd name="T4" fmla="*/ 29 w 29"/>
                  <a:gd name="T5" fmla="*/ 0 h 2192"/>
                  <a:gd name="T6" fmla="*/ 29 w 29"/>
                  <a:gd name="T7" fmla="*/ 2192 h 2192"/>
                  <a:gd name="T8" fmla="*/ 0 w 29"/>
                  <a:gd name="T9" fmla="*/ 2164 h 2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192">
                    <a:moveTo>
                      <a:pt x="0" y="2164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192"/>
                    </a:lnTo>
                    <a:lnTo>
                      <a:pt x="0" y="21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9" name="Freeform 91">
                <a:extLst>
                  <a:ext uri="{FF2B5EF4-FFF2-40B4-BE49-F238E27FC236}">
                    <a16:creationId xmlns:a16="http://schemas.microsoft.com/office/drawing/2014/main" id="{8A59535E-01BA-EFDC-163B-C18FFAFE2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8193"/>
                <a:ext cx="32" cy="2224"/>
              </a:xfrm>
              <a:custGeom>
                <a:avLst/>
                <a:gdLst>
                  <a:gd name="T0" fmla="*/ 0 w 32"/>
                  <a:gd name="T1" fmla="*/ 2192 h 2224"/>
                  <a:gd name="T2" fmla="*/ 0 w 32"/>
                  <a:gd name="T3" fmla="*/ 0 h 2224"/>
                  <a:gd name="T4" fmla="*/ 32 w 32"/>
                  <a:gd name="T5" fmla="*/ 0 h 2224"/>
                  <a:gd name="T6" fmla="*/ 32 w 32"/>
                  <a:gd name="T7" fmla="*/ 2224 h 2224"/>
                  <a:gd name="T8" fmla="*/ 0 w 32"/>
                  <a:gd name="T9" fmla="*/ 2192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24">
                    <a:moveTo>
                      <a:pt x="0" y="219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24"/>
                    </a:lnTo>
                    <a:lnTo>
                      <a:pt x="0" y="2192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0" name="Freeform 92">
                <a:extLst>
                  <a:ext uri="{FF2B5EF4-FFF2-40B4-BE49-F238E27FC236}">
                    <a16:creationId xmlns:a16="http://schemas.microsoft.com/office/drawing/2014/main" id="{2915B555-B2D6-FC47-13AC-CF30D2460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0" y="8193"/>
                <a:ext cx="32" cy="2252"/>
              </a:xfrm>
              <a:custGeom>
                <a:avLst/>
                <a:gdLst>
                  <a:gd name="T0" fmla="*/ 0 w 32"/>
                  <a:gd name="T1" fmla="*/ 2224 h 2252"/>
                  <a:gd name="T2" fmla="*/ 0 w 32"/>
                  <a:gd name="T3" fmla="*/ 0 h 2252"/>
                  <a:gd name="T4" fmla="*/ 32 w 32"/>
                  <a:gd name="T5" fmla="*/ 0 h 2252"/>
                  <a:gd name="T6" fmla="*/ 32 w 32"/>
                  <a:gd name="T7" fmla="*/ 2252 h 2252"/>
                  <a:gd name="T8" fmla="*/ 0 w 32"/>
                  <a:gd name="T9" fmla="*/ 2224 h 2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52">
                    <a:moveTo>
                      <a:pt x="0" y="2224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52"/>
                    </a:lnTo>
                    <a:lnTo>
                      <a:pt x="0" y="2224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1" name="Freeform 93">
                <a:extLst>
                  <a:ext uri="{FF2B5EF4-FFF2-40B4-BE49-F238E27FC236}">
                    <a16:creationId xmlns:a16="http://schemas.microsoft.com/office/drawing/2014/main" id="{7AE5C5F9-511A-91B0-1C7B-665C43DE4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8193"/>
                <a:ext cx="32" cy="2285"/>
              </a:xfrm>
              <a:custGeom>
                <a:avLst/>
                <a:gdLst>
                  <a:gd name="T0" fmla="*/ 0 w 32"/>
                  <a:gd name="T1" fmla="*/ 2252 h 2285"/>
                  <a:gd name="T2" fmla="*/ 0 w 32"/>
                  <a:gd name="T3" fmla="*/ 0 h 2285"/>
                  <a:gd name="T4" fmla="*/ 32 w 32"/>
                  <a:gd name="T5" fmla="*/ 0 h 2285"/>
                  <a:gd name="T6" fmla="*/ 32 w 32"/>
                  <a:gd name="T7" fmla="*/ 2285 h 2285"/>
                  <a:gd name="T8" fmla="*/ 0 w 32"/>
                  <a:gd name="T9" fmla="*/ 2252 h 2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85">
                    <a:moveTo>
                      <a:pt x="0" y="225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85"/>
                    </a:lnTo>
                    <a:lnTo>
                      <a:pt x="0" y="2252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2" name="Freeform 94">
                <a:extLst>
                  <a:ext uri="{FF2B5EF4-FFF2-40B4-BE49-F238E27FC236}">
                    <a16:creationId xmlns:a16="http://schemas.microsoft.com/office/drawing/2014/main" id="{C38D366B-993B-DB09-38D1-090E0744D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4" y="8193"/>
                <a:ext cx="33" cy="2313"/>
              </a:xfrm>
              <a:custGeom>
                <a:avLst/>
                <a:gdLst>
                  <a:gd name="T0" fmla="*/ 0 w 33"/>
                  <a:gd name="T1" fmla="*/ 2285 h 2313"/>
                  <a:gd name="T2" fmla="*/ 0 w 33"/>
                  <a:gd name="T3" fmla="*/ 0 h 2313"/>
                  <a:gd name="T4" fmla="*/ 33 w 33"/>
                  <a:gd name="T5" fmla="*/ 0 h 2313"/>
                  <a:gd name="T6" fmla="*/ 33 w 33"/>
                  <a:gd name="T7" fmla="*/ 2313 h 2313"/>
                  <a:gd name="T8" fmla="*/ 0 w 33"/>
                  <a:gd name="T9" fmla="*/ 2285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13">
                    <a:moveTo>
                      <a:pt x="0" y="2285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313"/>
                    </a:lnTo>
                    <a:lnTo>
                      <a:pt x="0" y="2285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3" name="Freeform 95">
                <a:extLst>
                  <a:ext uri="{FF2B5EF4-FFF2-40B4-BE49-F238E27FC236}">
                    <a16:creationId xmlns:a16="http://schemas.microsoft.com/office/drawing/2014/main" id="{28E508E7-9C0B-2CB7-912A-73CDB7D77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7" y="8193"/>
                <a:ext cx="32" cy="2345"/>
              </a:xfrm>
              <a:custGeom>
                <a:avLst/>
                <a:gdLst>
                  <a:gd name="T0" fmla="*/ 0 w 32"/>
                  <a:gd name="T1" fmla="*/ 2313 h 2345"/>
                  <a:gd name="T2" fmla="*/ 0 w 32"/>
                  <a:gd name="T3" fmla="*/ 0 h 2345"/>
                  <a:gd name="T4" fmla="*/ 32 w 32"/>
                  <a:gd name="T5" fmla="*/ 0 h 2345"/>
                  <a:gd name="T6" fmla="*/ 32 w 32"/>
                  <a:gd name="T7" fmla="*/ 2345 h 2345"/>
                  <a:gd name="T8" fmla="*/ 0 w 32"/>
                  <a:gd name="T9" fmla="*/ 2313 h 2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45">
                    <a:moveTo>
                      <a:pt x="0" y="231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45"/>
                    </a:lnTo>
                    <a:lnTo>
                      <a:pt x="0" y="2313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4" name="Freeform 96">
                <a:extLst>
                  <a:ext uri="{FF2B5EF4-FFF2-40B4-BE49-F238E27FC236}">
                    <a16:creationId xmlns:a16="http://schemas.microsoft.com/office/drawing/2014/main" id="{9B66FF63-386C-BD43-3E62-8C67FFE86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32" cy="2373"/>
              </a:xfrm>
              <a:custGeom>
                <a:avLst/>
                <a:gdLst>
                  <a:gd name="T0" fmla="*/ 0 w 32"/>
                  <a:gd name="T1" fmla="*/ 2345 h 2373"/>
                  <a:gd name="T2" fmla="*/ 0 w 32"/>
                  <a:gd name="T3" fmla="*/ 0 h 2373"/>
                  <a:gd name="T4" fmla="*/ 32 w 32"/>
                  <a:gd name="T5" fmla="*/ 0 h 2373"/>
                  <a:gd name="T6" fmla="*/ 32 w 32"/>
                  <a:gd name="T7" fmla="*/ 2373 h 2373"/>
                  <a:gd name="T8" fmla="*/ 0 w 32"/>
                  <a:gd name="T9" fmla="*/ 2345 h 2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73">
                    <a:moveTo>
                      <a:pt x="0" y="2345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73"/>
                    </a:lnTo>
                    <a:lnTo>
                      <a:pt x="0" y="2345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5" name="Freeform 97">
                <a:extLst>
                  <a:ext uri="{FF2B5EF4-FFF2-40B4-BE49-F238E27FC236}">
                    <a16:creationId xmlns:a16="http://schemas.microsoft.com/office/drawing/2014/main" id="{28CA3B54-255A-D0AA-D12A-A27EC7B04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8193"/>
                <a:ext cx="32" cy="2406"/>
              </a:xfrm>
              <a:custGeom>
                <a:avLst/>
                <a:gdLst>
                  <a:gd name="T0" fmla="*/ 0 w 32"/>
                  <a:gd name="T1" fmla="*/ 2373 h 2406"/>
                  <a:gd name="T2" fmla="*/ 0 w 32"/>
                  <a:gd name="T3" fmla="*/ 0 h 2406"/>
                  <a:gd name="T4" fmla="*/ 32 w 32"/>
                  <a:gd name="T5" fmla="*/ 0 h 2406"/>
                  <a:gd name="T6" fmla="*/ 32 w 32"/>
                  <a:gd name="T7" fmla="*/ 2406 h 2406"/>
                  <a:gd name="T8" fmla="*/ 0 w 32"/>
                  <a:gd name="T9" fmla="*/ 2373 h 2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406">
                    <a:moveTo>
                      <a:pt x="0" y="237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406"/>
                    </a:lnTo>
                    <a:lnTo>
                      <a:pt x="0" y="2373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6" name="Freeform 98">
                <a:extLst>
                  <a:ext uri="{FF2B5EF4-FFF2-40B4-BE49-F238E27FC236}">
                    <a16:creationId xmlns:a16="http://schemas.microsoft.com/office/drawing/2014/main" id="{4D46D09C-DD23-94A5-4DA6-37ECAA63A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8193"/>
                <a:ext cx="32" cy="2438"/>
              </a:xfrm>
              <a:custGeom>
                <a:avLst/>
                <a:gdLst>
                  <a:gd name="T0" fmla="*/ 0 w 32"/>
                  <a:gd name="T1" fmla="*/ 2406 h 2438"/>
                  <a:gd name="T2" fmla="*/ 0 w 32"/>
                  <a:gd name="T3" fmla="*/ 0 h 2438"/>
                  <a:gd name="T4" fmla="*/ 28 w 32"/>
                  <a:gd name="T5" fmla="*/ 0 h 2438"/>
                  <a:gd name="T6" fmla="*/ 28 w 32"/>
                  <a:gd name="T7" fmla="*/ 1555 h 2438"/>
                  <a:gd name="T8" fmla="*/ 32 w 32"/>
                  <a:gd name="T9" fmla="*/ 1551 h 2438"/>
                  <a:gd name="T10" fmla="*/ 32 w 32"/>
                  <a:gd name="T11" fmla="*/ 2438 h 2438"/>
                  <a:gd name="T12" fmla="*/ 0 w 32"/>
                  <a:gd name="T13" fmla="*/ 2406 h 2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438">
                    <a:moveTo>
                      <a:pt x="0" y="240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555"/>
                    </a:lnTo>
                    <a:lnTo>
                      <a:pt x="32" y="1551"/>
                    </a:lnTo>
                    <a:lnTo>
                      <a:pt x="32" y="2438"/>
                    </a:lnTo>
                    <a:lnTo>
                      <a:pt x="0" y="2406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7" name="Freeform 99">
                <a:extLst>
                  <a:ext uri="{FF2B5EF4-FFF2-40B4-BE49-F238E27FC236}">
                    <a16:creationId xmlns:a16="http://schemas.microsoft.com/office/drawing/2014/main" id="{959CF71C-93B7-C615-377E-7FAD85C0F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" y="9704"/>
                <a:ext cx="33" cy="955"/>
              </a:xfrm>
              <a:custGeom>
                <a:avLst/>
                <a:gdLst>
                  <a:gd name="T0" fmla="*/ 0 w 33"/>
                  <a:gd name="T1" fmla="*/ 927 h 955"/>
                  <a:gd name="T2" fmla="*/ 0 w 33"/>
                  <a:gd name="T3" fmla="*/ 40 h 955"/>
                  <a:gd name="T4" fmla="*/ 33 w 33"/>
                  <a:gd name="T5" fmla="*/ 0 h 955"/>
                  <a:gd name="T6" fmla="*/ 33 w 33"/>
                  <a:gd name="T7" fmla="*/ 955 h 955"/>
                  <a:gd name="T8" fmla="*/ 0 w 33"/>
                  <a:gd name="T9" fmla="*/ 927 h 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955">
                    <a:moveTo>
                      <a:pt x="0" y="927"/>
                    </a:moveTo>
                    <a:lnTo>
                      <a:pt x="0" y="40"/>
                    </a:lnTo>
                    <a:lnTo>
                      <a:pt x="33" y="0"/>
                    </a:lnTo>
                    <a:lnTo>
                      <a:pt x="33" y="955"/>
                    </a:lnTo>
                    <a:lnTo>
                      <a:pt x="0" y="927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8" name="Freeform 100">
                <a:extLst>
                  <a:ext uri="{FF2B5EF4-FFF2-40B4-BE49-F238E27FC236}">
                    <a16:creationId xmlns:a16="http://schemas.microsoft.com/office/drawing/2014/main" id="{14455BAC-CC77-75E3-C0BA-CE4C57CC1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8" y="9668"/>
                <a:ext cx="32" cy="1023"/>
              </a:xfrm>
              <a:custGeom>
                <a:avLst/>
                <a:gdLst>
                  <a:gd name="T0" fmla="*/ 0 w 32"/>
                  <a:gd name="T1" fmla="*/ 991 h 1023"/>
                  <a:gd name="T2" fmla="*/ 0 w 32"/>
                  <a:gd name="T3" fmla="*/ 36 h 1023"/>
                  <a:gd name="T4" fmla="*/ 32 w 32"/>
                  <a:gd name="T5" fmla="*/ 0 h 1023"/>
                  <a:gd name="T6" fmla="*/ 32 w 32"/>
                  <a:gd name="T7" fmla="*/ 1023 h 1023"/>
                  <a:gd name="T8" fmla="*/ 0 w 32"/>
                  <a:gd name="T9" fmla="*/ 99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23">
                    <a:moveTo>
                      <a:pt x="0" y="99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23"/>
                    </a:lnTo>
                    <a:lnTo>
                      <a:pt x="0" y="991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9" name="Freeform 101">
                <a:extLst>
                  <a:ext uri="{FF2B5EF4-FFF2-40B4-BE49-F238E27FC236}">
                    <a16:creationId xmlns:a16="http://schemas.microsoft.com/office/drawing/2014/main" id="{9F314771-AAAC-809E-63EE-12B3167F4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0" y="9632"/>
                <a:ext cx="32" cy="1087"/>
              </a:xfrm>
              <a:custGeom>
                <a:avLst/>
                <a:gdLst>
                  <a:gd name="T0" fmla="*/ 0 w 32"/>
                  <a:gd name="T1" fmla="*/ 1059 h 1087"/>
                  <a:gd name="T2" fmla="*/ 0 w 32"/>
                  <a:gd name="T3" fmla="*/ 36 h 1087"/>
                  <a:gd name="T4" fmla="*/ 32 w 32"/>
                  <a:gd name="T5" fmla="*/ 0 h 1087"/>
                  <a:gd name="T6" fmla="*/ 32 w 32"/>
                  <a:gd name="T7" fmla="*/ 1087 h 1087"/>
                  <a:gd name="T8" fmla="*/ 0 w 32"/>
                  <a:gd name="T9" fmla="*/ 1059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87">
                    <a:moveTo>
                      <a:pt x="0" y="1059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87"/>
                    </a:lnTo>
                    <a:lnTo>
                      <a:pt x="0" y="1059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0" name="Freeform 102">
                <a:extLst>
                  <a:ext uri="{FF2B5EF4-FFF2-40B4-BE49-F238E27FC236}">
                    <a16:creationId xmlns:a16="http://schemas.microsoft.com/office/drawing/2014/main" id="{B8DA1605-E400-35C5-F10D-52E81296C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9595"/>
                <a:ext cx="32" cy="1157"/>
              </a:xfrm>
              <a:custGeom>
                <a:avLst/>
                <a:gdLst>
                  <a:gd name="T0" fmla="*/ 0 w 32"/>
                  <a:gd name="T1" fmla="*/ 1124 h 1157"/>
                  <a:gd name="T2" fmla="*/ 0 w 32"/>
                  <a:gd name="T3" fmla="*/ 37 h 1157"/>
                  <a:gd name="T4" fmla="*/ 32 w 32"/>
                  <a:gd name="T5" fmla="*/ 0 h 1157"/>
                  <a:gd name="T6" fmla="*/ 32 w 32"/>
                  <a:gd name="T7" fmla="*/ 1157 h 1157"/>
                  <a:gd name="T8" fmla="*/ 0 w 32"/>
                  <a:gd name="T9" fmla="*/ 1124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157">
                    <a:moveTo>
                      <a:pt x="0" y="1124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1157"/>
                    </a:lnTo>
                    <a:lnTo>
                      <a:pt x="0" y="1124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1" name="Freeform 103">
                <a:extLst>
                  <a:ext uri="{FF2B5EF4-FFF2-40B4-BE49-F238E27FC236}">
                    <a16:creationId xmlns:a16="http://schemas.microsoft.com/office/drawing/2014/main" id="{98D0D67F-7542-B44E-3ABA-1F60CEA77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4" y="9559"/>
                <a:ext cx="33" cy="1221"/>
              </a:xfrm>
              <a:custGeom>
                <a:avLst/>
                <a:gdLst>
                  <a:gd name="T0" fmla="*/ 0 w 33"/>
                  <a:gd name="T1" fmla="*/ 1193 h 1221"/>
                  <a:gd name="T2" fmla="*/ 0 w 33"/>
                  <a:gd name="T3" fmla="*/ 36 h 1221"/>
                  <a:gd name="T4" fmla="*/ 33 w 33"/>
                  <a:gd name="T5" fmla="*/ 0 h 1221"/>
                  <a:gd name="T6" fmla="*/ 33 w 33"/>
                  <a:gd name="T7" fmla="*/ 1221 h 1221"/>
                  <a:gd name="T8" fmla="*/ 0 w 33"/>
                  <a:gd name="T9" fmla="*/ 1193 h 1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221">
                    <a:moveTo>
                      <a:pt x="0" y="119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1221"/>
                    </a:lnTo>
                    <a:lnTo>
                      <a:pt x="0" y="1193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2" name="Freeform 104">
                <a:extLst>
                  <a:ext uri="{FF2B5EF4-FFF2-40B4-BE49-F238E27FC236}">
                    <a16:creationId xmlns:a16="http://schemas.microsoft.com/office/drawing/2014/main" id="{F11B40AE-A5C4-CB8D-2ACB-F2030381F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7" y="9519"/>
                <a:ext cx="32" cy="1293"/>
              </a:xfrm>
              <a:custGeom>
                <a:avLst/>
                <a:gdLst>
                  <a:gd name="T0" fmla="*/ 0 w 32"/>
                  <a:gd name="T1" fmla="*/ 1261 h 1293"/>
                  <a:gd name="T2" fmla="*/ 0 w 32"/>
                  <a:gd name="T3" fmla="*/ 40 h 1293"/>
                  <a:gd name="T4" fmla="*/ 32 w 32"/>
                  <a:gd name="T5" fmla="*/ 0 h 1293"/>
                  <a:gd name="T6" fmla="*/ 32 w 32"/>
                  <a:gd name="T7" fmla="*/ 648 h 1293"/>
                  <a:gd name="T8" fmla="*/ 8 w 32"/>
                  <a:gd name="T9" fmla="*/ 673 h 1293"/>
                  <a:gd name="T10" fmla="*/ 32 w 32"/>
                  <a:gd name="T11" fmla="*/ 697 h 1293"/>
                  <a:gd name="T12" fmla="*/ 32 w 32"/>
                  <a:gd name="T13" fmla="*/ 1293 h 1293"/>
                  <a:gd name="T14" fmla="*/ 0 w 32"/>
                  <a:gd name="T15" fmla="*/ 1261 h 1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293">
                    <a:moveTo>
                      <a:pt x="0" y="1261"/>
                    </a:moveTo>
                    <a:lnTo>
                      <a:pt x="0" y="40"/>
                    </a:lnTo>
                    <a:lnTo>
                      <a:pt x="32" y="0"/>
                    </a:lnTo>
                    <a:lnTo>
                      <a:pt x="32" y="648"/>
                    </a:lnTo>
                    <a:lnTo>
                      <a:pt x="8" y="673"/>
                    </a:lnTo>
                    <a:lnTo>
                      <a:pt x="32" y="697"/>
                    </a:lnTo>
                    <a:lnTo>
                      <a:pt x="32" y="1293"/>
                    </a:lnTo>
                    <a:lnTo>
                      <a:pt x="0" y="1261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3" name="Freeform 105">
                <a:extLst>
                  <a:ext uri="{FF2B5EF4-FFF2-40B4-BE49-F238E27FC236}">
                    <a16:creationId xmlns:a16="http://schemas.microsoft.com/office/drawing/2014/main" id="{A10E07F1-A15C-110B-CF3D-B80A51D0B0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9" y="9482"/>
                <a:ext cx="32" cy="1358"/>
              </a:xfrm>
              <a:custGeom>
                <a:avLst/>
                <a:gdLst>
                  <a:gd name="T0" fmla="*/ 0 w 32"/>
                  <a:gd name="T1" fmla="*/ 1330 h 1358"/>
                  <a:gd name="T2" fmla="*/ 0 w 32"/>
                  <a:gd name="T3" fmla="*/ 734 h 1358"/>
                  <a:gd name="T4" fmla="*/ 32 w 32"/>
                  <a:gd name="T5" fmla="*/ 762 h 1358"/>
                  <a:gd name="T6" fmla="*/ 32 w 32"/>
                  <a:gd name="T7" fmla="*/ 1358 h 1358"/>
                  <a:gd name="T8" fmla="*/ 0 w 32"/>
                  <a:gd name="T9" fmla="*/ 1330 h 1358"/>
                  <a:gd name="T10" fmla="*/ 0 w 32"/>
                  <a:gd name="T11" fmla="*/ 685 h 1358"/>
                  <a:gd name="T12" fmla="*/ 0 w 32"/>
                  <a:gd name="T13" fmla="*/ 37 h 1358"/>
                  <a:gd name="T14" fmla="*/ 32 w 32"/>
                  <a:gd name="T15" fmla="*/ 0 h 1358"/>
                  <a:gd name="T16" fmla="*/ 32 w 32"/>
                  <a:gd name="T17" fmla="*/ 645 h 1358"/>
                  <a:gd name="T18" fmla="*/ 0 w 32"/>
                  <a:gd name="T19" fmla="*/ 685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358">
                    <a:moveTo>
                      <a:pt x="0" y="1330"/>
                    </a:moveTo>
                    <a:lnTo>
                      <a:pt x="0" y="734"/>
                    </a:lnTo>
                    <a:lnTo>
                      <a:pt x="32" y="762"/>
                    </a:lnTo>
                    <a:lnTo>
                      <a:pt x="32" y="1358"/>
                    </a:lnTo>
                    <a:lnTo>
                      <a:pt x="0" y="1330"/>
                    </a:lnTo>
                    <a:close/>
                    <a:moveTo>
                      <a:pt x="0" y="685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645"/>
                    </a:lnTo>
                    <a:lnTo>
                      <a:pt x="0" y="685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4" name="Freeform 106">
                <a:extLst>
                  <a:ext uri="{FF2B5EF4-FFF2-40B4-BE49-F238E27FC236}">
                    <a16:creationId xmlns:a16="http://schemas.microsoft.com/office/drawing/2014/main" id="{CB1F66D6-AFF1-30C4-30F4-0B68B5631C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1" y="9446"/>
                <a:ext cx="32" cy="1427"/>
              </a:xfrm>
              <a:custGeom>
                <a:avLst/>
                <a:gdLst>
                  <a:gd name="T0" fmla="*/ 0 w 32"/>
                  <a:gd name="T1" fmla="*/ 1394 h 1427"/>
                  <a:gd name="T2" fmla="*/ 0 w 32"/>
                  <a:gd name="T3" fmla="*/ 798 h 1427"/>
                  <a:gd name="T4" fmla="*/ 32 w 32"/>
                  <a:gd name="T5" fmla="*/ 830 h 1427"/>
                  <a:gd name="T6" fmla="*/ 32 w 32"/>
                  <a:gd name="T7" fmla="*/ 1427 h 1427"/>
                  <a:gd name="T8" fmla="*/ 0 w 32"/>
                  <a:gd name="T9" fmla="*/ 1394 h 1427"/>
                  <a:gd name="T10" fmla="*/ 0 w 32"/>
                  <a:gd name="T11" fmla="*/ 681 h 1427"/>
                  <a:gd name="T12" fmla="*/ 0 w 32"/>
                  <a:gd name="T13" fmla="*/ 36 h 1427"/>
                  <a:gd name="T14" fmla="*/ 32 w 32"/>
                  <a:gd name="T15" fmla="*/ 0 h 1427"/>
                  <a:gd name="T16" fmla="*/ 32 w 32"/>
                  <a:gd name="T17" fmla="*/ 641 h 1427"/>
                  <a:gd name="T18" fmla="*/ 0 w 32"/>
                  <a:gd name="T19" fmla="*/ 681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427">
                    <a:moveTo>
                      <a:pt x="0" y="1394"/>
                    </a:moveTo>
                    <a:lnTo>
                      <a:pt x="0" y="798"/>
                    </a:lnTo>
                    <a:lnTo>
                      <a:pt x="32" y="830"/>
                    </a:lnTo>
                    <a:lnTo>
                      <a:pt x="32" y="1427"/>
                    </a:lnTo>
                    <a:lnTo>
                      <a:pt x="0" y="1394"/>
                    </a:lnTo>
                    <a:close/>
                    <a:moveTo>
                      <a:pt x="0" y="68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41"/>
                    </a:lnTo>
                    <a:lnTo>
                      <a:pt x="0" y="681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5" name="Freeform 107">
                <a:extLst>
                  <a:ext uri="{FF2B5EF4-FFF2-40B4-BE49-F238E27FC236}">
                    <a16:creationId xmlns:a16="http://schemas.microsoft.com/office/drawing/2014/main" id="{12FC83B0-9DAD-E803-C862-BD92433522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3" y="9410"/>
                <a:ext cx="33" cy="1495"/>
              </a:xfrm>
              <a:custGeom>
                <a:avLst/>
                <a:gdLst>
                  <a:gd name="T0" fmla="*/ 0 w 33"/>
                  <a:gd name="T1" fmla="*/ 1463 h 1495"/>
                  <a:gd name="T2" fmla="*/ 0 w 33"/>
                  <a:gd name="T3" fmla="*/ 866 h 1495"/>
                  <a:gd name="T4" fmla="*/ 33 w 33"/>
                  <a:gd name="T5" fmla="*/ 894 h 1495"/>
                  <a:gd name="T6" fmla="*/ 33 w 33"/>
                  <a:gd name="T7" fmla="*/ 1495 h 1495"/>
                  <a:gd name="T8" fmla="*/ 0 w 33"/>
                  <a:gd name="T9" fmla="*/ 1463 h 1495"/>
                  <a:gd name="T10" fmla="*/ 0 w 33"/>
                  <a:gd name="T11" fmla="*/ 677 h 1495"/>
                  <a:gd name="T12" fmla="*/ 0 w 33"/>
                  <a:gd name="T13" fmla="*/ 36 h 1495"/>
                  <a:gd name="T14" fmla="*/ 33 w 33"/>
                  <a:gd name="T15" fmla="*/ 0 h 1495"/>
                  <a:gd name="T16" fmla="*/ 33 w 33"/>
                  <a:gd name="T17" fmla="*/ 641 h 1495"/>
                  <a:gd name="T18" fmla="*/ 0 w 33"/>
                  <a:gd name="T19" fmla="*/ 677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495">
                    <a:moveTo>
                      <a:pt x="0" y="1463"/>
                    </a:moveTo>
                    <a:lnTo>
                      <a:pt x="0" y="866"/>
                    </a:lnTo>
                    <a:lnTo>
                      <a:pt x="33" y="894"/>
                    </a:lnTo>
                    <a:lnTo>
                      <a:pt x="33" y="1495"/>
                    </a:lnTo>
                    <a:lnTo>
                      <a:pt x="0" y="1463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41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6" name="Freeform 108">
                <a:extLst>
                  <a:ext uri="{FF2B5EF4-FFF2-40B4-BE49-F238E27FC236}">
                    <a16:creationId xmlns:a16="http://schemas.microsoft.com/office/drawing/2014/main" id="{803A2CCF-8FAC-FA84-A9EF-FE70C9171B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6" y="9374"/>
                <a:ext cx="32" cy="1559"/>
              </a:xfrm>
              <a:custGeom>
                <a:avLst/>
                <a:gdLst>
                  <a:gd name="T0" fmla="*/ 0 w 32"/>
                  <a:gd name="T1" fmla="*/ 1531 h 1559"/>
                  <a:gd name="T2" fmla="*/ 0 w 32"/>
                  <a:gd name="T3" fmla="*/ 930 h 1559"/>
                  <a:gd name="T4" fmla="*/ 32 w 32"/>
                  <a:gd name="T5" fmla="*/ 963 h 1559"/>
                  <a:gd name="T6" fmla="*/ 32 w 32"/>
                  <a:gd name="T7" fmla="*/ 1559 h 1559"/>
                  <a:gd name="T8" fmla="*/ 0 w 32"/>
                  <a:gd name="T9" fmla="*/ 1531 h 1559"/>
                  <a:gd name="T10" fmla="*/ 0 w 32"/>
                  <a:gd name="T11" fmla="*/ 677 h 1559"/>
                  <a:gd name="T12" fmla="*/ 0 w 32"/>
                  <a:gd name="T13" fmla="*/ 36 h 1559"/>
                  <a:gd name="T14" fmla="*/ 32 w 32"/>
                  <a:gd name="T15" fmla="*/ 0 h 1559"/>
                  <a:gd name="T16" fmla="*/ 32 w 32"/>
                  <a:gd name="T17" fmla="*/ 636 h 1559"/>
                  <a:gd name="T18" fmla="*/ 0 w 32"/>
                  <a:gd name="T19" fmla="*/ 677 h 1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559">
                    <a:moveTo>
                      <a:pt x="0" y="1531"/>
                    </a:moveTo>
                    <a:lnTo>
                      <a:pt x="0" y="930"/>
                    </a:lnTo>
                    <a:lnTo>
                      <a:pt x="32" y="963"/>
                    </a:lnTo>
                    <a:lnTo>
                      <a:pt x="32" y="1559"/>
                    </a:lnTo>
                    <a:lnTo>
                      <a:pt x="0" y="1531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6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7" name="Freeform 109">
                <a:extLst>
                  <a:ext uri="{FF2B5EF4-FFF2-40B4-BE49-F238E27FC236}">
                    <a16:creationId xmlns:a16="http://schemas.microsoft.com/office/drawing/2014/main" id="{4E9D4D2B-C738-98FD-B93F-7FFFBE94AB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68" y="9333"/>
                <a:ext cx="32" cy="1632"/>
              </a:xfrm>
              <a:custGeom>
                <a:avLst/>
                <a:gdLst>
                  <a:gd name="T0" fmla="*/ 0 w 32"/>
                  <a:gd name="T1" fmla="*/ 1600 h 1632"/>
                  <a:gd name="T2" fmla="*/ 0 w 32"/>
                  <a:gd name="T3" fmla="*/ 1004 h 1632"/>
                  <a:gd name="T4" fmla="*/ 32 w 32"/>
                  <a:gd name="T5" fmla="*/ 1036 h 1632"/>
                  <a:gd name="T6" fmla="*/ 32 w 32"/>
                  <a:gd name="T7" fmla="*/ 1632 h 1632"/>
                  <a:gd name="T8" fmla="*/ 0 w 32"/>
                  <a:gd name="T9" fmla="*/ 1600 h 1632"/>
                  <a:gd name="T10" fmla="*/ 0 w 32"/>
                  <a:gd name="T11" fmla="*/ 677 h 1632"/>
                  <a:gd name="T12" fmla="*/ 0 w 32"/>
                  <a:gd name="T13" fmla="*/ 41 h 1632"/>
                  <a:gd name="T14" fmla="*/ 32 w 32"/>
                  <a:gd name="T15" fmla="*/ 0 h 1632"/>
                  <a:gd name="T16" fmla="*/ 32 w 32"/>
                  <a:gd name="T17" fmla="*/ 637 h 1632"/>
                  <a:gd name="T18" fmla="*/ 0 w 32"/>
                  <a:gd name="T19" fmla="*/ 677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32">
                    <a:moveTo>
                      <a:pt x="0" y="1600"/>
                    </a:moveTo>
                    <a:lnTo>
                      <a:pt x="0" y="1004"/>
                    </a:lnTo>
                    <a:lnTo>
                      <a:pt x="32" y="1036"/>
                    </a:lnTo>
                    <a:lnTo>
                      <a:pt x="32" y="1632"/>
                    </a:lnTo>
                    <a:lnTo>
                      <a:pt x="0" y="1600"/>
                    </a:lnTo>
                    <a:close/>
                    <a:moveTo>
                      <a:pt x="0" y="677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8" name="Freeform 110">
                <a:extLst>
                  <a:ext uri="{FF2B5EF4-FFF2-40B4-BE49-F238E27FC236}">
                    <a16:creationId xmlns:a16="http://schemas.microsoft.com/office/drawing/2014/main" id="{35B7383E-0038-AF86-B377-9FDDA24416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00" y="9297"/>
                <a:ext cx="32" cy="1696"/>
              </a:xfrm>
              <a:custGeom>
                <a:avLst/>
                <a:gdLst>
                  <a:gd name="T0" fmla="*/ 0 w 32"/>
                  <a:gd name="T1" fmla="*/ 1668 h 1696"/>
                  <a:gd name="T2" fmla="*/ 0 w 32"/>
                  <a:gd name="T3" fmla="*/ 1072 h 1696"/>
                  <a:gd name="T4" fmla="*/ 32 w 32"/>
                  <a:gd name="T5" fmla="*/ 1100 h 1696"/>
                  <a:gd name="T6" fmla="*/ 32 w 32"/>
                  <a:gd name="T7" fmla="*/ 1696 h 1696"/>
                  <a:gd name="T8" fmla="*/ 0 w 32"/>
                  <a:gd name="T9" fmla="*/ 1668 h 1696"/>
                  <a:gd name="T10" fmla="*/ 0 w 32"/>
                  <a:gd name="T11" fmla="*/ 673 h 1696"/>
                  <a:gd name="T12" fmla="*/ 0 w 32"/>
                  <a:gd name="T13" fmla="*/ 36 h 1696"/>
                  <a:gd name="T14" fmla="*/ 32 w 32"/>
                  <a:gd name="T15" fmla="*/ 0 h 1696"/>
                  <a:gd name="T16" fmla="*/ 32 w 32"/>
                  <a:gd name="T17" fmla="*/ 637 h 1696"/>
                  <a:gd name="T18" fmla="*/ 0 w 32"/>
                  <a:gd name="T19" fmla="*/ 67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96">
                    <a:moveTo>
                      <a:pt x="0" y="1668"/>
                    </a:moveTo>
                    <a:lnTo>
                      <a:pt x="0" y="1072"/>
                    </a:lnTo>
                    <a:lnTo>
                      <a:pt x="32" y="1100"/>
                    </a:lnTo>
                    <a:lnTo>
                      <a:pt x="32" y="1696"/>
                    </a:lnTo>
                    <a:lnTo>
                      <a:pt x="0" y="1668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9" name="Freeform 111">
                <a:extLst>
                  <a:ext uri="{FF2B5EF4-FFF2-40B4-BE49-F238E27FC236}">
                    <a16:creationId xmlns:a16="http://schemas.microsoft.com/office/drawing/2014/main" id="{A2EFCE7C-80FD-9E10-DBE9-EB12141C61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32" y="9261"/>
                <a:ext cx="33" cy="1765"/>
              </a:xfrm>
              <a:custGeom>
                <a:avLst/>
                <a:gdLst>
                  <a:gd name="T0" fmla="*/ 0 w 33"/>
                  <a:gd name="T1" fmla="*/ 1732 h 1765"/>
                  <a:gd name="T2" fmla="*/ 0 w 33"/>
                  <a:gd name="T3" fmla="*/ 1136 h 1765"/>
                  <a:gd name="T4" fmla="*/ 33 w 33"/>
                  <a:gd name="T5" fmla="*/ 1168 h 1765"/>
                  <a:gd name="T6" fmla="*/ 33 w 33"/>
                  <a:gd name="T7" fmla="*/ 1765 h 1765"/>
                  <a:gd name="T8" fmla="*/ 0 w 33"/>
                  <a:gd name="T9" fmla="*/ 1732 h 1765"/>
                  <a:gd name="T10" fmla="*/ 0 w 33"/>
                  <a:gd name="T11" fmla="*/ 673 h 1765"/>
                  <a:gd name="T12" fmla="*/ 0 w 33"/>
                  <a:gd name="T13" fmla="*/ 36 h 1765"/>
                  <a:gd name="T14" fmla="*/ 33 w 33"/>
                  <a:gd name="T15" fmla="*/ 0 h 1765"/>
                  <a:gd name="T16" fmla="*/ 33 w 33"/>
                  <a:gd name="T17" fmla="*/ 632 h 1765"/>
                  <a:gd name="T18" fmla="*/ 0 w 33"/>
                  <a:gd name="T19" fmla="*/ 673 h 1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765">
                    <a:moveTo>
                      <a:pt x="0" y="1732"/>
                    </a:moveTo>
                    <a:lnTo>
                      <a:pt x="0" y="1136"/>
                    </a:lnTo>
                    <a:lnTo>
                      <a:pt x="33" y="1168"/>
                    </a:lnTo>
                    <a:lnTo>
                      <a:pt x="33" y="1765"/>
                    </a:lnTo>
                    <a:lnTo>
                      <a:pt x="0" y="1732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32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0" name="Freeform 112">
                <a:extLst>
                  <a:ext uri="{FF2B5EF4-FFF2-40B4-BE49-F238E27FC236}">
                    <a16:creationId xmlns:a16="http://schemas.microsoft.com/office/drawing/2014/main" id="{6AEE64C0-51A7-A3D4-763E-028DE705BB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5" y="9225"/>
                <a:ext cx="32" cy="1829"/>
              </a:xfrm>
              <a:custGeom>
                <a:avLst/>
                <a:gdLst>
                  <a:gd name="T0" fmla="*/ 0 w 32"/>
                  <a:gd name="T1" fmla="*/ 1801 h 1829"/>
                  <a:gd name="T2" fmla="*/ 0 w 32"/>
                  <a:gd name="T3" fmla="*/ 1204 h 1829"/>
                  <a:gd name="T4" fmla="*/ 32 w 32"/>
                  <a:gd name="T5" fmla="*/ 1233 h 1829"/>
                  <a:gd name="T6" fmla="*/ 32 w 32"/>
                  <a:gd name="T7" fmla="*/ 1829 h 1829"/>
                  <a:gd name="T8" fmla="*/ 0 w 32"/>
                  <a:gd name="T9" fmla="*/ 1801 h 1829"/>
                  <a:gd name="T10" fmla="*/ 0 w 32"/>
                  <a:gd name="T11" fmla="*/ 668 h 1829"/>
                  <a:gd name="T12" fmla="*/ 0 w 32"/>
                  <a:gd name="T13" fmla="*/ 36 h 1829"/>
                  <a:gd name="T14" fmla="*/ 32 w 32"/>
                  <a:gd name="T15" fmla="*/ 0 h 1829"/>
                  <a:gd name="T16" fmla="*/ 32 w 32"/>
                  <a:gd name="T17" fmla="*/ 628 h 1829"/>
                  <a:gd name="T18" fmla="*/ 0 w 32"/>
                  <a:gd name="T19" fmla="*/ 668 h 1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29">
                    <a:moveTo>
                      <a:pt x="0" y="1801"/>
                    </a:moveTo>
                    <a:lnTo>
                      <a:pt x="0" y="1204"/>
                    </a:lnTo>
                    <a:lnTo>
                      <a:pt x="32" y="1233"/>
                    </a:lnTo>
                    <a:lnTo>
                      <a:pt x="32" y="1829"/>
                    </a:lnTo>
                    <a:lnTo>
                      <a:pt x="0" y="1801"/>
                    </a:lnTo>
                    <a:close/>
                    <a:moveTo>
                      <a:pt x="0" y="668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8"/>
                    </a:lnTo>
                    <a:lnTo>
                      <a:pt x="0" y="668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1" name="Freeform 113">
                <a:extLst>
                  <a:ext uri="{FF2B5EF4-FFF2-40B4-BE49-F238E27FC236}">
                    <a16:creationId xmlns:a16="http://schemas.microsoft.com/office/drawing/2014/main" id="{D6783EFA-1B3B-7D69-93BE-913FFB21FD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97" y="9184"/>
                <a:ext cx="32" cy="1902"/>
              </a:xfrm>
              <a:custGeom>
                <a:avLst/>
                <a:gdLst>
                  <a:gd name="T0" fmla="*/ 0 w 32"/>
                  <a:gd name="T1" fmla="*/ 1870 h 1902"/>
                  <a:gd name="T2" fmla="*/ 0 w 32"/>
                  <a:gd name="T3" fmla="*/ 1274 h 1902"/>
                  <a:gd name="T4" fmla="*/ 32 w 32"/>
                  <a:gd name="T5" fmla="*/ 1306 h 1902"/>
                  <a:gd name="T6" fmla="*/ 32 w 32"/>
                  <a:gd name="T7" fmla="*/ 1902 h 1902"/>
                  <a:gd name="T8" fmla="*/ 0 w 32"/>
                  <a:gd name="T9" fmla="*/ 1870 h 1902"/>
                  <a:gd name="T10" fmla="*/ 0 w 32"/>
                  <a:gd name="T11" fmla="*/ 669 h 1902"/>
                  <a:gd name="T12" fmla="*/ 0 w 32"/>
                  <a:gd name="T13" fmla="*/ 41 h 1902"/>
                  <a:gd name="T14" fmla="*/ 32 w 32"/>
                  <a:gd name="T15" fmla="*/ 0 h 1902"/>
                  <a:gd name="T16" fmla="*/ 32 w 32"/>
                  <a:gd name="T17" fmla="*/ 633 h 1902"/>
                  <a:gd name="T18" fmla="*/ 0 w 32"/>
                  <a:gd name="T19" fmla="*/ 669 h 1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902">
                    <a:moveTo>
                      <a:pt x="0" y="1870"/>
                    </a:moveTo>
                    <a:lnTo>
                      <a:pt x="0" y="1274"/>
                    </a:lnTo>
                    <a:lnTo>
                      <a:pt x="32" y="1306"/>
                    </a:lnTo>
                    <a:lnTo>
                      <a:pt x="32" y="1902"/>
                    </a:lnTo>
                    <a:lnTo>
                      <a:pt x="0" y="1870"/>
                    </a:lnTo>
                    <a:close/>
                    <a:moveTo>
                      <a:pt x="0" y="669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3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2" name="Freeform 114">
                <a:extLst>
                  <a:ext uri="{FF2B5EF4-FFF2-40B4-BE49-F238E27FC236}">
                    <a16:creationId xmlns:a16="http://schemas.microsoft.com/office/drawing/2014/main" id="{3CD752EB-8FB4-8274-020B-ED6E4E1B62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29" y="9148"/>
                <a:ext cx="28" cy="1966"/>
              </a:xfrm>
              <a:custGeom>
                <a:avLst/>
                <a:gdLst>
                  <a:gd name="T0" fmla="*/ 0 w 28"/>
                  <a:gd name="T1" fmla="*/ 1938 h 1966"/>
                  <a:gd name="T2" fmla="*/ 0 w 28"/>
                  <a:gd name="T3" fmla="*/ 1342 h 1966"/>
                  <a:gd name="T4" fmla="*/ 28 w 28"/>
                  <a:gd name="T5" fmla="*/ 1374 h 1966"/>
                  <a:gd name="T6" fmla="*/ 28 w 28"/>
                  <a:gd name="T7" fmla="*/ 1966 h 1966"/>
                  <a:gd name="T8" fmla="*/ 0 w 28"/>
                  <a:gd name="T9" fmla="*/ 1938 h 1966"/>
                  <a:gd name="T10" fmla="*/ 0 w 28"/>
                  <a:gd name="T11" fmla="*/ 669 h 1966"/>
                  <a:gd name="T12" fmla="*/ 0 w 28"/>
                  <a:gd name="T13" fmla="*/ 36 h 1966"/>
                  <a:gd name="T14" fmla="*/ 28 w 28"/>
                  <a:gd name="T15" fmla="*/ 0 h 1966"/>
                  <a:gd name="T16" fmla="*/ 28 w 28"/>
                  <a:gd name="T17" fmla="*/ 629 h 1966"/>
                  <a:gd name="T18" fmla="*/ 0 w 28"/>
                  <a:gd name="T19" fmla="*/ 669 h 1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966">
                    <a:moveTo>
                      <a:pt x="0" y="1938"/>
                    </a:moveTo>
                    <a:lnTo>
                      <a:pt x="0" y="1342"/>
                    </a:lnTo>
                    <a:lnTo>
                      <a:pt x="28" y="1374"/>
                    </a:lnTo>
                    <a:lnTo>
                      <a:pt x="28" y="1966"/>
                    </a:lnTo>
                    <a:lnTo>
                      <a:pt x="0" y="1938"/>
                    </a:lnTo>
                    <a:close/>
                    <a:moveTo>
                      <a:pt x="0" y="669"/>
                    </a:moveTo>
                    <a:lnTo>
                      <a:pt x="0" y="36"/>
                    </a:lnTo>
                    <a:lnTo>
                      <a:pt x="28" y="0"/>
                    </a:lnTo>
                    <a:lnTo>
                      <a:pt x="28" y="629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3" name="Freeform 115">
                <a:extLst>
                  <a:ext uri="{FF2B5EF4-FFF2-40B4-BE49-F238E27FC236}">
                    <a16:creationId xmlns:a16="http://schemas.microsoft.com/office/drawing/2014/main" id="{DB57B36C-F0CD-AC0C-D057-86E755501B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57" y="9112"/>
                <a:ext cx="33" cy="2035"/>
              </a:xfrm>
              <a:custGeom>
                <a:avLst/>
                <a:gdLst>
                  <a:gd name="T0" fmla="*/ 0 w 33"/>
                  <a:gd name="T1" fmla="*/ 2002 h 2035"/>
                  <a:gd name="T2" fmla="*/ 0 w 33"/>
                  <a:gd name="T3" fmla="*/ 1410 h 2035"/>
                  <a:gd name="T4" fmla="*/ 33 w 33"/>
                  <a:gd name="T5" fmla="*/ 1438 h 2035"/>
                  <a:gd name="T6" fmla="*/ 33 w 33"/>
                  <a:gd name="T7" fmla="*/ 2035 h 2035"/>
                  <a:gd name="T8" fmla="*/ 0 w 33"/>
                  <a:gd name="T9" fmla="*/ 2002 h 2035"/>
                  <a:gd name="T10" fmla="*/ 0 w 33"/>
                  <a:gd name="T11" fmla="*/ 665 h 2035"/>
                  <a:gd name="T12" fmla="*/ 0 w 33"/>
                  <a:gd name="T13" fmla="*/ 36 h 2035"/>
                  <a:gd name="T14" fmla="*/ 33 w 33"/>
                  <a:gd name="T15" fmla="*/ 0 h 2035"/>
                  <a:gd name="T16" fmla="*/ 33 w 33"/>
                  <a:gd name="T17" fmla="*/ 624 h 2035"/>
                  <a:gd name="T18" fmla="*/ 0 w 33"/>
                  <a:gd name="T19" fmla="*/ 665 h 2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035">
                    <a:moveTo>
                      <a:pt x="0" y="2002"/>
                    </a:moveTo>
                    <a:lnTo>
                      <a:pt x="0" y="1410"/>
                    </a:lnTo>
                    <a:lnTo>
                      <a:pt x="33" y="1438"/>
                    </a:lnTo>
                    <a:lnTo>
                      <a:pt x="33" y="2035"/>
                    </a:lnTo>
                    <a:lnTo>
                      <a:pt x="0" y="2002"/>
                    </a:lnTo>
                    <a:close/>
                    <a:moveTo>
                      <a:pt x="0" y="665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24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4" name="Freeform 116">
                <a:extLst>
                  <a:ext uri="{FF2B5EF4-FFF2-40B4-BE49-F238E27FC236}">
                    <a16:creationId xmlns:a16="http://schemas.microsoft.com/office/drawing/2014/main" id="{813B040D-1B46-FE7D-0A09-DFBB4898E9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90" y="9076"/>
                <a:ext cx="32" cy="2103"/>
              </a:xfrm>
              <a:custGeom>
                <a:avLst/>
                <a:gdLst>
                  <a:gd name="T0" fmla="*/ 0 w 32"/>
                  <a:gd name="T1" fmla="*/ 2071 h 2103"/>
                  <a:gd name="T2" fmla="*/ 0 w 32"/>
                  <a:gd name="T3" fmla="*/ 1474 h 2103"/>
                  <a:gd name="T4" fmla="*/ 32 w 32"/>
                  <a:gd name="T5" fmla="*/ 1506 h 2103"/>
                  <a:gd name="T6" fmla="*/ 32 w 32"/>
                  <a:gd name="T7" fmla="*/ 2103 h 2103"/>
                  <a:gd name="T8" fmla="*/ 0 w 32"/>
                  <a:gd name="T9" fmla="*/ 2071 h 2103"/>
                  <a:gd name="T10" fmla="*/ 0 w 32"/>
                  <a:gd name="T11" fmla="*/ 660 h 2103"/>
                  <a:gd name="T12" fmla="*/ 0 w 32"/>
                  <a:gd name="T13" fmla="*/ 36 h 2103"/>
                  <a:gd name="T14" fmla="*/ 32 w 32"/>
                  <a:gd name="T15" fmla="*/ 0 h 2103"/>
                  <a:gd name="T16" fmla="*/ 32 w 32"/>
                  <a:gd name="T17" fmla="*/ 620 h 2103"/>
                  <a:gd name="T18" fmla="*/ 0 w 32"/>
                  <a:gd name="T19" fmla="*/ 660 h 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03">
                    <a:moveTo>
                      <a:pt x="0" y="2071"/>
                    </a:moveTo>
                    <a:lnTo>
                      <a:pt x="0" y="1474"/>
                    </a:lnTo>
                    <a:lnTo>
                      <a:pt x="32" y="1506"/>
                    </a:lnTo>
                    <a:lnTo>
                      <a:pt x="32" y="2103"/>
                    </a:lnTo>
                    <a:lnTo>
                      <a:pt x="0" y="2071"/>
                    </a:lnTo>
                    <a:close/>
                    <a:moveTo>
                      <a:pt x="0" y="660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0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5" name="Freeform 117">
                <a:extLst>
                  <a:ext uri="{FF2B5EF4-FFF2-40B4-BE49-F238E27FC236}">
                    <a16:creationId xmlns:a16="http://schemas.microsoft.com/office/drawing/2014/main" id="{D2B1DC93-EFA4-3655-E72E-7CFF9A4279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2" y="9072"/>
                <a:ext cx="32" cy="2135"/>
              </a:xfrm>
              <a:custGeom>
                <a:avLst/>
                <a:gdLst>
                  <a:gd name="T0" fmla="*/ 0 w 32"/>
                  <a:gd name="T1" fmla="*/ 2107 h 2135"/>
                  <a:gd name="T2" fmla="*/ 0 w 32"/>
                  <a:gd name="T3" fmla="*/ 1510 h 2135"/>
                  <a:gd name="T4" fmla="*/ 32 w 32"/>
                  <a:gd name="T5" fmla="*/ 1539 h 2135"/>
                  <a:gd name="T6" fmla="*/ 32 w 32"/>
                  <a:gd name="T7" fmla="*/ 2135 h 2135"/>
                  <a:gd name="T8" fmla="*/ 0 w 32"/>
                  <a:gd name="T9" fmla="*/ 2107 h 2135"/>
                  <a:gd name="T10" fmla="*/ 0 w 32"/>
                  <a:gd name="T11" fmla="*/ 624 h 2135"/>
                  <a:gd name="T12" fmla="*/ 0 w 32"/>
                  <a:gd name="T13" fmla="*/ 4 h 2135"/>
                  <a:gd name="T14" fmla="*/ 4 w 32"/>
                  <a:gd name="T15" fmla="*/ 0 h 2135"/>
                  <a:gd name="T16" fmla="*/ 32 w 32"/>
                  <a:gd name="T17" fmla="*/ 0 h 2135"/>
                  <a:gd name="T18" fmla="*/ 32 w 32"/>
                  <a:gd name="T19" fmla="*/ 588 h 2135"/>
                  <a:gd name="T20" fmla="*/ 0 w 32"/>
                  <a:gd name="T21" fmla="*/ 624 h 2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2135">
                    <a:moveTo>
                      <a:pt x="0" y="2107"/>
                    </a:moveTo>
                    <a:lnTo>
                      <a:pt x="0" y="1510"/>
                    </a:lnTo>
                    <a:lnTo>
                      <a:pt x="32" y="1539"/>
                    </a:lnTo>
                    <a:lnTo>
                      <a:pt x="32" y="2135"/>
                    </a:lnTo>
                    <a:lnTo>
                      <a:pt x="0" y="2107"/>
                    </a:lnTo>
                    <a:close/>
                    <a:moveTo>
                      <a:pt x="0" y="62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2" y="588"/>
                    </a:lnTo>
                    <a:lnTo>
                      <a:pt x="0" y="624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6" name="Freeform 118">
                <a:extLst>
                  <a:ext uri="{FF2B5EF4-FFF2-40B4-BE49-F238E27FC236}">
                    <a16:creationId xmlns:a16="http://schemas.microsoft.com/office/drawing/2014/main" id="{7BA7637A-664F-27A5-0467-A9558ABF19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54" y="9072"/>
                <a:ext cx="32" cy="2167"/>
              </a:xfrm>
              <a:custGeom>
                <a:avLst/>
                <a:gdLst>
                  <a:gd name="T0" fmla="*/ 0 w 32"/>
                  <a:gd name="T1" fmla="*/ 2135 h 2167"/>
                  <a:gd name="T2" fmla="*/ 0 w 32"/>
                  <a:gd name="T3" fmla="*/ 1539 h 2167"/>
                  <a:gd name="T4" fmla="*/ 32 w 32"/>
                  <a:gd name="T5" fmla="*/ 1571 h 2167"/>
                  <a:gd name="T6" fmla="*/ 32 w 32"/>
                  <a:gd name="T7" fmla="*/ 2167 h 2167"/>
                  <a:gd name="T8" fmla="*/ 0 w 32"/>
                  <a:gd name="T9" fmla="*/ 2135 h 2167"/>
                  <a:gd name="T10" fmla="*/ 0 w 32"/>
                  <a:gd name="T11" fmla="*/ 588 h 2167"/>
                  <a:gd name="T12" fmla="*/ 0 w 32"/>
                  <a:gd name="T13" fmla="*/ 0 h 2167"/>
                  <a:gd name="T14" fmla="*/ 32 w 32"/>
                  <a:gd name="T15" fmla="*/ 0 h 2167"/>
                  <a:gd name="T16" fmla="*/ 32 w 32"/>
                  <a:gd name="T17" fmla="*/ 547 h 2167"/>
                  <a:gd name="T18" fmla="*/ 0 w 32"/>
                  <a:gd name="T19" fmla="*/ 588 h 2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67">
                    <a:moveTo>
                      <a:pt x="0" y="2135"/>
                    </a:moveTo>
                    <a:lnTo>
                      <a:pt x="0" y="1539"/>
                    </a:lnTo>
                    <a:lnTo>
                      <a:pt x="32" y="1571"/>
                    </a:lnTo>
                    <a:lnTo>
                      <a:pt x="32" y="2167"/>
                    </a:lnTo>
                    <a:lnTo>
                      <a:pt x="0" y="2135"/>
                    </a:lnTo>
                    <a:close/>
                    <a:moveTo>
                      <a:pt x="0" y="588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547"/>
                    </a:lnTo>
                    <a:lnTo>
                      <a:pt x="0" y="58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7" name="Freeform 119">
                <a:extLst>
                  <a:ext uri="{FF2B5EF4-FFF2-40B4-BE49-F238E27FC236}">
                    <a16:creationId xmlns:a16="http://schemas.microsoft.com/office/drawing/2014/main" id="{5270BAF9-2EEE-EB31-8F8D-FE6DE1B325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86" y="9072"/>
                <a:ext cx="33" cy="2195"/>
              </a:xfrm>
              <a:custGeom>
                <a:avLst/>
                <a:gdLst>
                  <a:gd name="T0" fmla="*/ 0 w 33"/>
                  <a:gd name="T1" fmla="*/ 2167 h 2195"/>
                  <a:gd name="T2" fmla="*/ 0 w 33"/>
                  <a:gd name="T3" fmla="*/ 1571 h 2195"/>
                  <a:gd name="T4" fmla="*/ 33 w 33"/>
                  <a:gd name="T5" fmla="*/ 1603 h 2195"/>
                  <a:gd name="T6" fmla="*/ 33 w 33"/>
                  <a:gd name="T7" fmla="*/ 2195 h 2195"/>
                  <a:gd name="T8" fmla="*/ 0 w 33"/>
                  <a:gd name="T9" fmla="*/ 2167 h 2195"/>
                  <a:gd name="T10" fmla="*/ 0 w 33"/>
                  <a:gd name="T11" fmla="*/ 547 h 2195"/>
                  <a:gd name="T12" fmla="*/ 0 w 33"/>
                  <a:gd name="T13" fmla="*/ 0 h 2195"/>
                  <a:gd name="T14" fmla="*/ 33 w 33"/>
                  <a:gd name="T15" fmla="*/ 0 h 2195"/>
                  <a:gd name="T16" fmla="*/ 33 w 33"/>
                  <a:gd name="T17" fmla="*/ 507 h 2195"/>
                  <a:gd name="T18" fmla="*/ 0 w 33"/>
                  <a:gd name="T19" fmla="*/ 547 h 2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195">
                    <a:moveTo>
                      <a:pt x="0" y="2167"/>
                    </a:moveTo>
                    <a:lnTo>
                      <a:pt x="0" y="1571"/>
                    </a:lnTo>
                    <a:lnTo>
                      <a:pt x="33" y="1603"/>
                    </a:lnTo>
                    <a:lnTo>
                      <a:pt x="33" y="2195"/>
                    </a:lnTo>
                    <a:lnTo>
                      <a:pt x="0" y="2167"/>
                    </a:lnTo>
                    <a:close/>
                    <a:moveTo>
                      <a:pt x="0" y="547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507"/>
                    </a:lnTo>
                    <a:lnTo>
                      <a:pt x="0" y="54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8" name="Freeform 120">
                <a:extLst>
                  <a:ext uri="{FF2B5EF4-FFF2-40B4-BE49-F238E27FC236}">
                    <a16:creationId xmlns:a16="http://schemas.microsoft.com/office/drawing/2014/main" id="{DF07A2D9-77C3-52B9-0CEE-A967393E1C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19" y="9072"/>
                <a:ext cx="32" cy="2228"/>
              </a:xfrm>
              <a:custGeom>
                <a:avLst/>
                <a:gdLst>
                  <a:gd name="T0" fmla="*/ 0 w 32"/>
                  <a:gd name="T1" fmla="*/ 2195 h 2228"/>
                  <a:gd name="T2" fmla="*/ 0 w 32"/>
                  <a:gd name="T3" fmla="*/ 1603 h 2228"/>
                  <a:gd name="T4" fmla="*/ 32 w 32"/>
                  <a:gd name="T5" fmla="*/ 1631 h 2228"/>
                  <a:gd name="T6" fmla="*/ 32 w 32"/>
                  <a:gd name="T7" fmla="*/ 2228 h 2228"/>
                  <a:gd name="T8" fmla="*/ 0 w 32"/>
                  <a:gd name="T9" fmla="*/ 2195 h 2228"/>
                  <a:gd name="T10" fmla="*/ 0 w 32"/>
                  <a:gd name="T11" fmla="*/ 507 h 2228"/>
                  <a:gd name="T12" fmla="*/ 0 w 32"/>
                  <a:gd name="T13" fmla="*/ 0 h 2228"/>
                  <a:gd name="T14" fmla="*/ 32 w 32"/>
                  <a:gd name="T15" fmla="*/ 0 h 2228"/>
                  <a:gd name="T16" fmla="*/ 32 w 32"/>
                  <a:gd name="T17" fmla="*/ 471 h 2228"/>
                  <a:gd name="T18" fmla="*/ 0 w 32"/>
                  <a:gd name="T19" fmla="*/ 507 h 2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28">
                    <a:moveTo>
                      <a:pt x="0" y="2195"/>
                    </a:moveTo>
                    <a:lnTo>
                      <a:pt x="0" y="1603"/>
                    </a:lnTo>
                    <a:lnTo>
                      <a:pt x="32" y="1631"/>
                    </a:lnTo>
                    <a:lnTo>
                      <a:pt x="32" y="2228"/>
                    </a:lnTo>
                    <a:lnTo>
                      <a:pt x="0" y="2195"/>
                    </a:lnTo>
                    <a:close/>
                    <a:moveTo>
                      <a:pt x="0" y="507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71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9" name="Freeform 121">
                <a:extLst>
                  <a:ext uri="{FF2B5EF4-FFF2-40B4-BE49-F238E27FC236}">
                    <a16:creationId xmlns:a16="http://schemas.microsoft.com/office/drawing/2014/main" id="{CF27AEBA-2AD9-3210-6246-AF9D808B36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1" y="9072"/>
                <a:ext cx="32" cy="2256"/>
              </a:xfrm>
              <a:custGeom>
                <a:avLst/>
                <a:gdLst>
                  <a:gd name="T0" fmla="*/ 0 w 32"/>
                  <a:gd name="T1" fmla="*/ 2228 h 2256"/>
                  <a:gd name="T2" fmla="*/ 0 w 32"/>
                  <a:gd name="T3" fmla="*/ 1631 h 2256"/>
                  <a:gd name="T4" fmla="*/ 32 w 32"/>
                  <a:gd name="T5" fmla="*/ 1664 h 2256"/>
                  <a:gd name="T6" fmla="*/ 32 w 32"/>
                  <a:gd name="T7" fmla="*/ 2256 h 2256"/>
                  <a:gd name="T8" fmla="*/ 0 w 32"/>
                  <a:gd name="T9" fmla="*/ 2228 h 2256"/>
                  <a:gd name="T10" fmla="*/ 0 w 32"/>
                  <a:gd name="T11" fmla="*/ 471 h 2256"/>
                  <a:gd name="T12" fmla="*/ 0 w 32"/>
                  <a:gd name="T13" fmla="*/ 0 h 2256"/>
                  <a:gd name="T14" fmla="*/ 32 w 32"/>
                  <a:gd name="T15" fmla="*/ 0 h 2256"/>
                  <a:gd name="T16" fmla="*/ 32 w 32"/>
                  <a:gd name="T17" fmla="*/ 431 h 2256"/>
                  <a:gd name="T18" fmla="*/ 0 w 32"/>
                  <a:gd name="T19" fmla="*/ 471 h 2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56">
                    <a:moveTo>
                      <a:pt x="0" y="2228"/>
                    </a:moveTo>
                    <a:lnTo>
                      <a:pt x="0" y="1631"/>
                    </a:lnTo>
                    <a:lnTo>
                      <a:pt x="32" y="1664"/>
                    </a:lnTo>
                    <a:lnTo>
                      <a:pt x="32" y="2256"/>
                    </a:lnTo>
                    <a:lnTo>
                      <a:pt x="0" y="2228"/>
                    </a:lnTo>
                    <a:close/>
                    <a:moveTo>
                      <a:pt x="0" y="4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31"/>
                    </a:lnTo>
                    <a:lnTo>
                      <a:pt x="0" y="471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0" name="Freeform 122">
                <a:extLst>
                  <a:ext uri="{FF2B5EF4-FFF2-40B4-BE49-F238E27FC236}">
                    <a16:creationId xmlns:a16="http://schemas.microsoft.com/office/drawing/2014/main" id="{ADDFAC6F-050A-7A93-6266-E30D13CF2C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83" y="9072"/>
                <a:ext cx="32" cy="2288"/>
              </a:xfrm>
              <a:custGeom>
                <a:avLst/>
                <a:gdLst>
                  <a:gd name="T0" fmla="*/ 0 w 32"/>
                  <a:gd name="T1" fmla="*/ 2256 h 2288"/>
                  <a:gd name="T2" fmla="*/ 0 w 32"/>
                  <a:gd name="T3" fmla="*/ 1664 h 2288"/>
                  <a:gd name="T4" fmla="*/ 32 w 32"/>
                  <a:gd name="T5" fmla="*/ 1692 h 2288"/>
                  <a:gd name="T6" fmla="*/ 32 w 32"/>
                  <a:gd name="T7" fmla="*/ 2288 h 2288"/>
                  <a:gd name="T8" fmla="*/ 0 w 32"/>
                  <a:gd name="T9" fmla="*/ 2256 h 2288"/>
                  <a:gd name="T10" fmla="*/ 0 w 32"/>
                  <a:gd name="T11" fmla="*/ 431 h 2288"/>
                  <a:gd name="T12" fmla="*/ 0 w 32"/>
                  <a:gd name="T13" fmla="*/ 0 h 2288"/>
                  <a:gd name="T14" fmla="*/ 32 w 32"/>
                  <a:gd name="T15" fmla="*/ 0 h 2288"/>
                  <a:gd name="T16" fmla="*/ 32 w 32"/>
                  <a:gd name="T17" fmla="*/ 390 h 2288"/>
                  <a:gd name="T18" fmla="*/ 0 w 32"/>
                  <a:gd name="T19" fmla="*/ 431 h 2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88">
                    <a:moveTo>
                      <a:pt x="0" y="2256"/>
                    </a:moveTo>
                    <a:lnTo>
                      <a:pt x="0" y="1664"/>
                    </a:lnTo>
                    <a:lnTo>
                      <a:pt x="32" y="1692"/>
                    </a:lnTo>
                    <a:lnTo>
                      <a:pt x="32" y="2288"/>
                    </a:lnTo>
                    <a:lnTo>
                      <a:pt x="0" y="2256"/>
                    </a:lnTo>
                    <a:close/>
                    <a:moveTo>
                      <a:pt x="0" y="43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90"/>
                    </a:lnTo>
                    <a:lnTo>
                      <a:pt x="0" y="431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1" name="Freeform 123">
                <a:extLst>
                  <a:ext uri="{FF2B5EF4-FFF2-40B4-BE49-F238E27FC236}">
                    <a16:creationId xmlns:a16="http://schemas.microsoft.com/office/drawing/2014/main" id="{D9C2807C-AD59-AC4B-1286-E37E78A0BF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15" y="9072"/>
                <a:ext cx="32" cy="2316"/>
              </a:xfrm>
              <a:custGeom>
                <a:avLst/>
                <a:gdLst>
                  <a:gd name="T0" fmla="*/ 0 w 32"/>
                  <a:gd name="T1" fmla="*/ 2288 h 2316"/>
                  <a:gd name="T2" fmla="*/ 0 w 32"/>
                  <a:gd name="T3" fmla="*/ 1692 h 2316"/>
                  <a:gd name="T4" fmla="*/ 32 w 32"/>
                  <a:gd name="T5" fmla="*/ 1724 h 2316"/>
                  <a:gd name="T6" fmla="*/ 32 w 32"/>
                  <a:gd name="T7" fmla="*/ 2316 h 2316"/>
                  <a:gd name="T8" fmla="*/ 0 w 32"/>
                  <a:gd name="T9" fmla="*/ 2288 h 2316"/>
                  <a:gd name="T10" fmla="*/ 0 w 32"/>
                  <a:gd name="T11" fmla="*/ 390 h 2316"/>
                  <a:gd name="T12" fmla="*/ 0 w 32"/>
                  <a:gd name="T13" fmla="*/ 0 h 2316"/>
                  <a:gd name="T14" fmla="*/ 32 w 32"/>
                  <a:gd name="T15" fmla="*/ 0 h 2316"/>
                  <a:gd name="T16" fmla="*/ 32 w 32"/>
                  <a:gd name="T17" fmla="*/ 354 h 2316"/>
                  <a:gd name="T18" fmla="*/ 0 w 32"/>
                  <a:gd name="T19" fmla="*/ 39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16">
                    <a:moveTo>
                      <a:pt x="0" y="2288"/>
                    </a:moveTo>
                    <a:lnTo>
                      <a:pt x="0" y="1692"/>
                    </a:lnTo>
                    <a:lnTo>
                      <a:pt x="32" y="1724"/>
                    </a:lnTo>
                    <a:lnTo>
                      <a:pt x="32" y="2316"/>
                    </a:lnTo>
                    <a:lnTo>
                      <a:pt x="0" y="2288"/>
                    </a:lnTo>
                    <a:close/>
                    <a:moveTo>
                      <a:pt x="0" y="39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54"/>
                    </a:lnTo>
                    <a:lnTo>
                      <a:pt x="0" y="390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2" name="Freeform 124">
                <a:extLst>
                  <a:ext uri="{FF2B5EF4-FFF2-40B4-BE49-F238E27FC236}">
                    <a16:creationId xmlns:a16="http://schemas.microsoft.com/office/drawing/2014/main" id="{0640A535-2C0F-E455-DB7D-87C515518D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47" y="9072"/>
                <a:ext cx="33" cy="2349"/>
              </a:xfrm>
              <a:custGeom>
                <a:avLst/>
                <a:gdLst>
                  <a:gd name="T0" fmla="*/ 0 w 33"/>
                  <a:gd name="T1" fmla="*/ 2316 h 2349"/>
                  <a:gd name="T2" fmla="*/ 0 w 33"/>
                  <a:gd name="T3" fmla="*/ 1724 h 2349"/>
                  <a:gd name="T4" fmla="*/ 33 w 33"/>
                  <a:gd name="T5" fmla="*/ 1756 h 2349"/>
                  <a:gd name="T6" fmla="*/ 33 w 33"/>
                  <a:gd name="T7" fmla="*/ 2349 h 2349"/>
                  <a:gd name="T8" fmla="*/ 0 w 33"/>
                  <a:gd name="T9" fmla="*/ 2316 h 2349"/>
                  <a:gd name="T10" fmla="*/ 0 w 33"/>
                  <a:gd name="T11" fmla="*/ 354 h 2349"/>
                  <a:gd name="T12" fmla="*/ 0 w 33"/>
                  <a:gd name="T13" fmla="*/ 0 h 2349"/>
                  <a:gd name="T14" fmla="*/ 33 w 33"/>
                  <a:gd name="T15" fmla="*/ 0 h 2349"/>
                  <a:gd name="T16" fmla="*/ 33 w 33"/>
                  <a:gd name="T17" fmla="*/ 314 h 2349"/>
                  <a:gd name="T18" fmla="*/ 0 w 33"/>
                  <a:gd name="T19" fmla="*/ 354 h 2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349">
                    <a:moveTo>
                      <a:pt x="0" y="2316"/>
                    </a:moveTo>
                    <a:lnTo>
                      <a:pt x="0" y="1724"/>
                    </a:lnTo>
                    <a:lnTo>
                      <a:pt x="33" y="1756"/>
                    </a:lnTo>
                    <a:lnTo>
                      <a:pt x="33" y="2349"/>
                    </a:lnTo>
                    <a:lnTo>
                      <a:pt x="0" y="2316"/>
                    </a:lnTo>
                    <a:close/>
                    <a:moveTo>
                      <a:pt x="0" y="354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314"/>
                    </a:lnTo>
                    <a:lnTo>
                      <a:pt x="0" y="354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3" name="Freeform 125">
                <a:extLst>
                  <a:ext uri="{FF2B5EF4-FFF2-40B4-BE49-F238E27FC236}">
                    <a16:creationId xmlns:a16="http://schemas.microsoft.com/office/drawing/2014/main" id="{E4B255B7-3284-CD48-43FE-3AAB2C9433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80" y="9072"/>
                <a:ext cx="32" cy="2377"/>
              </a:xfrm>
              <a:custGeom>
                <a:avLst/>
                <a:gdLst>
                  <a:gd name="T0" fmla="*/ 0 w 32"/>
                  <a:gd name="T1" fmla="*/ 2349 h 2377"/>
                  <a:gd name="T2" fmla="*/ 0 w 32"/>
                  <a:gd name="T3" fmla="*/ 1756 h 2377"/>
                  <a:gd name="T4" fmla="*/ 32 w 32"/>
                  <a:gd name="T5" fmla="*/ 1784 h 2377"/>
                  <a:gd name="T6" fmla="*/ 32 w 32"/>
                  <a:gd name="T7" fmla="*/ 2377 h 2377"/>
                  <a:gd name="T8" fmla="*/ 0 w 32"/>
                  <a:gd name="T9" fmla="*/ 2349 h 2377"/>
                  <a:gd name="T10" fmla="*/ 0 w 32"/>
                  <a:gd name="T11" fmla="*/ 314 h 2377"/>
                  <a:gd name="T12" fmla="*/ 0 w 32"/>
                  <a:gd name="T13" fmla="*/ 0 h 2377"/>
                  <a:gd name="T14" fmla="*/ 32 w 32"/>
                  <a:gd name="T15" fmla="*/ 4 h 2377"/>
                  <a:gd name="T16" fmla="*/ 32 w 32"/>
                  <a:gd name="T17" fmla="*/ 273 h 2377"/>
                  <a:gd name="T18" fmla="*/ 0 w 32"/>
                  <a:gd name="T19" fmla="*/ 314 h 2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77">
                    <a:moveTo>
                      <a:pt x="0" y="2349"/>
                    </a:moveTo>
                    <a:lnTo>
                      <a:pt x="0" y="1756"/>
                    </a:lnTo>
                    <a:lnTo>
                      <a:pt x="32" y="1784"/>
                    </a:lnTo>
                    <a:lnTo>
                      <a:pt x="32" y="2377"/>
                    </a:lnTo>
                    <a:lnTo>
                      <a:pt x="0" y="2349"/>
                    </a:lnTo>
                    <a:close/>
                    <a:moveTo>
                      <a:pt x="0" y="314"/>
                    </a:moveTo>
                    <a:lnTo>
                      <a:pt x="0" y="0"/>
                    </a:lnTo>
                    <a:lnTo>
                      <a:pt x="32" y="4"/>
                    </a:lnTo>
                    <a:lnTo>
                      <a:pt x="32" y="273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4" name="Freeform 126">
                <a:extLst>
                  <a:ext uri="{FF2B5EF4-FFF2-40B4-BE49-F238E27FC236}">
                    <a16:creationId xmlns:a16="http://schemas.microsoft.com/office/drawing/2014/main" id="{09CCECB4-3C8F-1500-2535-42B6053C18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2" y="9076"/>
                <a:ext cx="32" cy="2405"/>
              </a:xfrm>
              <a:custGeom>
                <a:avLst/>
                <a:gdLst>
                  <a:gd name="T0" fmla="*/ 0 w 32"/>
                  <a:gd name="T1" fmla="*/ 2373 h 2405"/>
                  <a:gd name="T2" fmla="*/ 0 w 32"/>
                  <a:gd name="T3" fmla="*/ 1780 h 2405"/>
                  <a:gd name="T4" fmla="*/ 32 w 32"/>
                  <a:gd name="T5" fmla="*/ 1813 h 2405"/>
                  <a:gd name="T6" fmla="*/ 32 w 32"/>
                  <a:gd name="T7" fmla="*/ 2405 h 2405"/>
                  <a:gd name="T8" fmla="*/ 0 w 32"/>
                  <a:gd name="T9" fmla="*/ 2373 h 2405"/>
                  <a:gd name="T10" fmla="*/ 0 w 32"/>
                  <a:gd name="T11" fmla="*/ 269 h 2405"/>
                  <a:gd name="T12" fmla="*/ 0 w 32"/>
                  <a:gd name="T13" fmla="*/ 0 h 2405"/>
                  <a:gd name="T14" fmla="*/ 32 w 32"/>
                  <a:gd name="T15" fmla="*/ 0 h 2405"/>
                  <a:gd name="T16" fmla="*/ 32 w 32"/>
                  <a:gd name="T17" fmla="*/ 233 h 2405"/>
                  <a:gd name="T18" fmla="*/ 0 w 32"/>
                  <a:gd name="T19" fmla="*/ 269 h 2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05">
                    <a:moveTo>
                      <a:pt x="0" y="2373"/>
                    </a:moveTo>
                    <a:lnTo>
                      <a:pt x="0" y="1780"/>
                    </a:lnTo>
                    <a:lnTo>
                      <a:pt x="32" y="1813"/>
                    </a:lnTo>
                    <a:lnTo>
                      <a:pt x="32" y="2405"/>
                    </a:lnTo>
                    <a:lnTo>
                      <a:pt x="0" y="2373"/>
                    </a:lnTo>
                    <a:close/>
                    <a:moveTo>
                      <a:pt x="0" y="26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3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5" name="Freeform 127">
                <a:extLst>
                  <a:ext uri="{FF2B5EF4-FFF2-40B4-BE49-F238E27FC236}">
                    <a16:creationId xmlns:a16="http://schemas.microsoft.com/office/drawing/2014/main" id="{5BA0C0F1-EC5B-4B9F-D4EE-4F4083BBC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44" y="9076"/>
                <a:ext cx="32" cy="2437"/>
              </a:xfrm>
              <a:custGeom>
                <a:avLst/>
                <a:gdLst>
                  <a:gd name="T0" fmla="*/ 0 w 32"/>
                  <a:gd name="T1" fmla="*/ 2405 h 2437"/>
                  <a:gd name="T2" fmla="*/ 0 w 32"/>
                  <a:gd name="T3" fmla="*/ 1813 h 2437"/>
                  <a:gd name="T4" fmla="*/ 32 w 32"/>
                  <a:gd name="T5" fmla="*/ 1841 h 2437"/>
                  <a:gd name="T6" fmla="*/ 32 w 32"/>
                  <a:gd name="T7" fmla="*/ 2437 h 2437"/>
                  <a:gd name="T8" fmla="*/ 0 w 32"/>
                  <a:gd name="T9" fmla="*/ 2405 h 2437"/>
                  <a:gd name="T10" fmla="*/ 0 w 32"/>
                  <a:gd name="T11" fmla="*/ 233 h 2437"/>
                  <a:gd name="T12" fmla="*/ 0 w 32"/>
                  <a:gd name="T13" fmla="*/ 0 h 2437"/>
                  <a:gd name="T14" fmla="*/ 32 w 32"/>
                  <a:gd name="T15" fmla="*/ 0 h 2437"/>
                  <a:gd name="T16" fmla="*/ 32 w 32"/>
                  <a:gd name="T17" fmla="*/ 193 h 2437"/>
                  <a:gd name="T18" fmla="*/ 0 w 32"/>
                  <a:gd name="T19" fmla="*/ 233 h 2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37">
                    <a:moveTo>
                      <a:pt x="0" y="2405"/>
                    </a:moveTo>
                    <a:lnTo>
                      <a:pt x="0" y="1813"/>
                    </a:lnTo>
                    <a:lnTo>
                      <a:pt x="32" y="1841"/>
                    </a:lnTo>
                    <a:lnTo>
                      <a:pt x="32" y="2437"/>
                    </a:lnTo>
                    <a:lnTo>
                      <a:pt x="0" y="2405"/>
                    </a:lnTo>
                    <a:close/>
                    <a:moveTo>
                      <a:pt x="0" y="23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3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6" name="Freeform 128">
                <a:extLst>
                  <a:ext uri="{FF2B5EF4-FFF2-40B4-BE49-F238E27FC236}">
                    <a16:creationId xmlns:a16="http://schemas.microsoft.com/office/drawing/2014/main" id="{0A400117-C908-B875-193F-AFC37E587B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76" y="9076"/>
                <a:ext cx="33" cy="2465"/>
              </a:xfrm>
              <a:custGeom>
                <a:avLst/>
                <a:gdLst>
                  <a:gd name="T0" fmla="*/ 0 w 33"/>
                  <a:gd name="T1" fmla="*/ 2437 h 2465"/>
                  <a:gd name="T2" fmla="*/ 0 w 33"/>
                  <a:gd name="T3" fmla="*/ 1841 h 2465"/>
                  <a:gd name="T4" fmla="*/ 33 w 33"/>
                  <a:gd name="T5" fmla="*/ 1873 h 2465"/>
                  <a:gd name="T6" fmla="*/ 33 w 33"/>
                  <a:gd name="T7" fmla="*/ 2465 h 2465"/>
                  <a:gd name="T8" fmla="*/ 0 w 33"/>
                  <a:gd name="T9" fmla="*/ 2437 h 2465"/>
                  <a:gd name="T10" fmla="*/ 0 w 33"/>
                  <a:gd name="T11" fmla="*/ 193 h 2465"/>
                  <a:gd name="T12" fmla="*/ 0 w 33"/>
                  <a:gd name="T13" fmla="*/ 0 h 2465"/>
                  <a:gd name="T14" fmla="*/ 33 w 33"/>
                  <a:gd name="T15" fmla="*/ 0 h 2465"/>
                  <a:gd name="T16" fmla="*/ 33 w 33"/>
                  <a:gd name="T17" fmla="*/ 153 h 2465"/>
                  <a:gd name="T18" fmla="*/ 0 w 33"/>
                  <a:gd name="T19" fmla="*/ 193 h 2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465">
                    <a:moveTo>
                      <a:pt x="0" y="2437"/>
                    </a:moveTo>
                    <a:lnTo>
                      <a:pt x="0" y="1841"/>
                    </a:lnTo>
                    <a:lnTo>
                      <a:pt x="33" y="1873"/>
                    </a:lnTo>
                    <a:lnTo>
                      <a:pt x="33" y="2465"/>
                    </a:lnTo>
                    <a:lnTo>
                      <a:pt x="0" y="2437"/>
                    </a:lnTo>
                    <a:close/>
                    <a:moveTo>
                      <a:pt x="0" y="193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153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7" name="Freeform 129">
                <a:extLst>
                  <a:ext uri="{FF2B5EF4-FFF2-40B4-BE49-F238E27FC236}">
                    <a16:creationId xmlns:a16="http://schemas.microsoft.com/office/drawing/2014/main" id="{484E0765-B478-DE2E-6C35-6AAE9518A8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9" y="9076"/>
                <a:ext cx="32" cy="2498"/>
              </a:xfrm>
              <a:custGeom>
                <a:avLst/>
                <a:gdLst>
                  <a:gd name="T0" fmla="*/ 0 w 32"/>
                  <a:gd name="T1" fmla="*/ 2465 h 2498"/>
                  <a:gd name="T2" fmla="*/ 0 w 32"/>
                  <a:gd name="T3" fmla="*/ 1873 h 2498"/>
                  <a:gd name="T4" fmla="*/ 32 w 32"/>
                  <a:gd name="T5" fmla="*/ 1901 h 2498"/>
                  <a:gd name="T6" fmla="*/ 32 w 32"/>
                  <a:gd name="T7" fmla="*/ 2498 h 2498"/>
                  <a:gd name="T8" fmla="*/ 0 w 32"/>
                  <a:gd name="T9" fmla="*/ 2465 h 2498"/>
                  <a:gd name="T10" fmla="*/ 0 w 32"/>
                  <a:gd name="T11" fmla="*/ 153 h 2498"/>
                  <a:gd name="T12" fmla="*/ 0 w 32"/>
                  <a:gd name="T13" fmla="*/ 0 h 2498"/>
                  <a:gd name="T14" fmla="*/ 32 w 32"/>
                  <a:gd name="T15" fmla="*/ 0 h 2498"/>
                  <a:gd name="T16" fmla="*/ 32 w 32"/>
                  <a:gd name="T17" fmla="*/ 116 h 2498"/>
                  <a:gd name="T18" fmla="*/ 0 w 32"/>
                  <a:gd name="T19" fmla="*/ 153 h 2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98">
                    <a:moveTo>
                      <a:pt x="0" y="2465"/>
                    </a:moveTo>
                    <a:lnTo>
                      <a:pt x="0" y="1873"/>
                    </a:lnTo>
                    <a:lnTo>
                      <a:pt x="32" y="1901"/>
                    </a:lnTo>
                    <a:lnTo>
                      <a:pt x="32" y="2498"/>
                    </a:lnTo>
                    <a:lnTo>
                      <a:pt x="0" y="2465"/>
                    </a:lnTo>
                    <a:close/>
                    <a:moveTo>
                      <a:pt x="0" y="15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16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8" name="Freeform 130">
                <a:extLst>
                  <a:ext uri="{FF2B5EF4-FFF2-40B4-BE49-F238E27FC236}">
                    <a16:creationId xmlns:a16="http://schemas.microsoft.com/office/drawing/2014/main" id="{73554328-DCBA-AA5F-5D68-1D71757736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1" y="9076"/>
                <a:ext cx="32" cy="2526"/>
              </a:xfrm>
              <a:custGeom>
                <a:avLst/>
                <a:gdLst>
                  <a:gd name="T0" fmla="*/ 0 w 32"/>
                  <a:gd name="T1" fmla="*/ 2498 h 2526"/>
                  <a:gd name="T2" fmla="*/ 0 w 32"/>
                  <a:gd name="T3" fmla="*/ 1901 h 2526"/>
                  <a:gd name="T4" fmla="*/ 32 w 32"/>
                  <a:gd name="T5" fmla="*/ 1934 h 2526"/>
                  <a:gd name="T6" fmla="*/ 32 w 32"/>
                  <a:gd name="T7" fmla="*/ 2526 h 2526"/>
                  <a:gd name="T8" fmla="*/ 0 w 32"/>
                  <a:gd name="T9" fmla="*/ 2498 h 2526"/>
                  <a:gd name="T10" fmla="*/ 0 w 32"/>
                  <a:gd name="T11" fmla="*/ 116 h 2526"/>
                  <a:gd name="T12" fmla="*/ 0 w 32"/>
                  <a:gd name="T13" fmla="*/ 0 h 2526"/>
                  <a:gd name="T14" fmla="*/ 32 w 32"/>
                  <a:gd name="T15" fmla="*/ 0 h 2526"/>
                  <a:gd name="T16" fmla="*/ 32 w 32"/>
                  <a:gd name="T17" fmla="*/ 76 h 2526"/>
                  <a:gd name="T18" fmla="*/ 0 w 32"/>
                  <a:gd name="T19" fmla="*/ 116 h 2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26">
                    <a:moveTo>
                      <a:pt x="0" y="2498"/>
                    </a:moveTo>
                    <a:lnTo>
                      <a:pt x="0" y="1901"/>
                    </a:lnTo>
                    <a:lnTo>
                      <a:pt x="32" y="1934"/>
                    </a:lnTo>
                    <a:lnTo>
                      <a:pt x="32" y="2526"/>
                    </a:lnTo>
                    <a:lnTo>
                      <a:pt x="0" y="2498"/>
                    </a:lnTo>
                    <a:close/>
                    <a:moveTo>
                      <a:pt x="0" y="11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7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9" name="Freeform 131">
                <a:extLst>
                  <a:ext uri="{FF2B5EF4-FFF2-40B4-BE49-F238E27FC236}">
                    <a16:creationId xmlns:a16="http://schemas.microsoft.com/office/drawing/2014/main" id="{8FE715D5-ECB5-9BAC-7A4F-0C8FC48458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73" y="9076"/>
                <a:ext cx="32" cy="2558"/>
              </a:xfrm>
              <a:custGeom>
                <a:avLst/>
                <a:gdLst>
                  <a:gd name="T0" fmla="*/ 0 w 32"/>
                  <a:gd name="T1" fmla="*/ 2526 h 2558"/>
                  <a:gd name="T2" fmla="*/ 0 w 32"/>
                  <a:gd name="T3" fmla="*/ 1934 h 2558"/>
                  <a:gd name="T4" fmla="*/ 32 w 32"/>
                  <a:gd name="T5" fmla="*/ 1966 h 2558"/>
                  <a:gd name="T6" fmla="*/ 32 w 32"/>
                  <a:gd name="T7" fmla="*/ 2558 h 2558"/>
                  <a:gd name="T8" fmla="*/ 0 w 32"/>
                  <a:gd name="T9" fmla="*/ 2526 h 2558"/>
                  <a:gd name="T10" fmla="*/ 0 w 32"/>
                  <a:gd name="T11" fmla="*/ 76 h 2558"/>
                  <a:gd name="T12" fmla="*/ 0 w 32"/>
                  <a:gd name="T13" fmla="*/ 0 h 2558"/>
                  <a:gd name="T14" fmla="*/ 32 w 32"/>
                  <a:gd name="T15" fmla="*/ 0 h 2558"/>
                  <a:gd name="T16" fmla="*/ 32 w 32"/>
                  <a:gd name="T17" fmla="*/ 36 h 2558"/>
                  <a:gd name="T18" fmla="*/ 0 w 32"/>
                  <a:gd name="T19" fmla="*/ 76 h 2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58">
                    <a:moveTo>
                      <a:pt x="0" y="2526"/>
                    </a:moveTo>
                    <a:lnTo>
                      <a:pt x="0" y="1934"/>
                    </a:lnTo>
                    <a:lnTo>
                      <a:pt x="32" y="1966"/>
                    </a:lnTo>
                    <a:lnTo>
                      <a:pt x="32" y="2558"/>
                    </a:lnTo>
                    <a:lnTo>
                      <a:pt x="0" y="2526"/>
                    </a:lnTo>
                    <a:close/>
                    <a:moveTo>
                      <a:pt x="0" y="7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0" name="Freeform 132">
                <a:extLst>
                  <a:ext uri="{FF2B5EF4-FFF2-40B4-BE49-F238E27FC236}">
                    <a16:creationId xmlns:a16="http://schemas.microsoft.com/office/drawing/2014/main" id="{4A1D3544-7741-32C4-4AA5-3ED327245D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05" y="9076"/>
                <a:ext cx="33" cy="2586"/>
              </a:xfrm>
              <a:custGeom>
                <a:avLst/>
                <a:gdLst>
                  <a:gd name="T0" fmla="*/ 0 w 33"/>
                  <a:gd name="T1" fmla="*/ 2558 h 2586"/>
                  <a:gd name="T2" fmla="*/ 0 w 33"/>
                  <a:gd name="T3" fmla="*/ 1966 h 2586"/>
                  <a:gd name="T4" fmla="*/ 33 w 33"/>
                  <a:gd name="T5" fmla="*/ 1994 h 2586"/>
                  <a:gd name="T6" fmla="*/ 33 w 33"/>
                  <a:gd name="T7" fmla="*/ 2586 h 2586"/>
                  <a:gd name="T8" fmla="*/ 0 w 33"/>
                  <a:gd name="T9" fmla="*/ 2558 h 2586"/>
                  <a:gd name="T10" fmla="*/ 0 w 33"/>
                  <a:gd name="T11" fmla="*/ 36 h 2586"/>
                  <a:gd name="T12" fmla="*/ 0 w 33"/>
                  <a:gd name="T13" fmla="*/ 0 h 2586"/>
                  <a:gd name="T14" fmla="*/ 33 w 33"/>
                  <a:gd name="T15" fmla="*/ 0 h 2586"/>
                  <a:gd name="T16" fmla="*/ 0 w 33"/>
                  <a:gd name="T17" fmla="*/ 36 h 2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586">
                    <a:moveTo>
                      <a:pt x="0" y="2558"/>
                    </a:moveTo>
                    <a:lnTo>
                      <a:pt x="0" y="1966"/>
                    </a:lnTo>
                    <a:lnTo>
                      <a:pt x="33" y="1994"/>
                    </a:lnTo>
                    <a:lnTo>
                      <a:pt x="33" y="2586"/>
                    </a:lnTo>
                    <a:lnTo>
                      <a:pt x="0" y="2558"/>
                    </a:lnTo>
                    <a:close/>
                    <a:moveTo>
                      <a:pt x="0" y="36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1" name="Freeform 133">
                <a:extLst>
                  <a:ext uri="{FF2B5EF4-FFF2-40B4-BE49-F238E27FC236}">
                    <a16:creationId xmlns:a16="http://schemas.microsoft.com/office/drawing/2014/main" id="{73321305-8E3E-75B9-5DA6-C64D1F7FF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8979"/>
                <a:ext cx="1447" cy="189"/>
              </a:xfrm>
              <a:custGeom>
                <a:avLst/>
                <a:gdLst>
                  <a:gd name="T0" fmla="*/ 194 w 1447"/>
                  <a:gd name="T1" fmla="*/ 93 h 189"/>
                  <a:gd name="T2" fmla="*/ 97 w 1447"/>
                  <a:gd name="T3" fmla="*/ 189 h 189"/>
                  <a:gd name="T4" fmla="*/ 1447 w 1447"/>
                  <a:gd name="T5" fmla="*/ 189 h 189"/>
                  <a:gd name="T6" fmla="*/ 1447 w 1447"/>
                  <a:gd name="T7" fmla="*/ 0 h 189"/>
                  <a:gd name="T8" fmla="*/ 97 w 1447"/>
                  <a:gd name="T9" fmla="*/ 0 h 189"/>
                  <a:gd name="T10" fmla="*/ 0 w 1447"/>
                  <a:gd name="T11" fmla="*/ 93 h 189"/>
                  <a:gd name="T12" fmla="*/ 97 w 1447"/>
                  <a:gd name="T13" fmla="*/ 0 h 189"/>
                  <a:gd name="T14" fmla="*/ 0 w 1447"/>
                  <a:gd name="T15" fmla="*/ 0 h 189"/>
                  <a:gd name="T16" fmla="*/ 0 w 1447"/>
                  <a:gd name="T17" fmla="*/ 93 h 189"/>
                  <a:gd name="T18" fmla="*/ 194 w 144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7" h="189">
                    <a:moveTo>
                      <a:pt x="194" y="93"/>
                    </a:moveTo>
                    <a:lnTo>
                      <a:pt x="97" y="189"/>
                    </a:lnTo>
                    <a:lnTo>
                      <a:pt x="1447" y="189"/>
                    </a:lnTo>
                    <a:lnTo>
                      <a:pt x="1447" y="0"/>
                    </a:lnTo>
                    <a:lnTo>
                      <a:pt x="97" y="0"/>
                    </a:lnTo>
                    <a:lnTo>
                      <a:pt x="0" y="93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194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2" name="Freeform 134">
                <a:extLst>
                  <a:ext uri="{FF2B5EF4-FFF2-40B4-BE49-F238E27FC236}">
                    <a16:creationId xmlns:a16="http://schemas.microsoft.com/office/drawing/2014/main" id="{1146DCE7-DCE7-3ED8-245C-519E22048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072"/>
                <a:ext cx="194" cy="543"/>
              </a:xfrm>
              <a:custGeom>
                <a:avLst/>
                <a:gdLst>
                  <a:gd name="T0" fmla="*/ 97 w 194"/>
                  <a:gd name="T1" fmla="*/ 354 h 543"/>
                  <a:gd name="T2" fmla="*/ 194 w 194"/>
                  <a:gd name="T3" fmla="*/ 447 h 543"/>
                  <a:gd name="T4" fmla="*/ 194 w 194"/>
                  <a:gd name="T5" fmla="*/ 0 h 543"/>
                  <a:gd name="T6" fmla="*/ 0 w 194"/>
                  <a:gd name="T7" fmla="*/ 0 h 543"/>
                  <a:gd name="T8" fmla="*/ 0 w 194"/>
                  <a:gd name="T9" fmla="*/ 447 h 543"/>
                  <a:gd name="T10" fmla="*/ 97 w 194"/>
                  <a:gd name="T11" fmla="*/ 543 h 543"/>
                  <a:gd name="T12" fmla="*/ 0 w 194"/>
                  <a:gd name="T13" fmla="*/ 447 h 543"/>
                  <a:gd name="T14" fmla="*/ 0 w 194"/>
                  <a:gd name="T15" fmla="*/ 543 h 543"/>
                  <a:gd name="T16" fmla="*/ 97 w 194"/>
                  <a:gd name="T17" fmla="*/ 543 h 543"/>
                  <a:gd name="T18" fmla="*/ 97 w 194"/>
                  <a:gd name="T19" fmla="*/ 354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4" h="543">
                    <a:moveTo>
                      <a:pt x="97" y="354"/>
                    </a:moveTo>
                    <a:lnTo>
                      <a:pt x="194" y="447"/>
                    </a:lnTo>
                    <a:lnTo>
                      <a:pt x="194" y="0"/>
                    </a:lnTo>
                    <a:lnTo>
                      <a:pt x="0" y="0"/>
                    </a:lnTo>
                    <a:lnTo>
                      <a:pt x="0" y="447"/>
                    </a:lnTo>
                    <a:lnTo>
                      <a:pt x="97" y="543"/>
                    </a:lnTo>
                    <a:lnTo>
                      <a:pt x="0" y="447"/>
                    </a:lnTo>
                    <a:lnTo>
                      <a:pt x="0" y="543"/>
                    </a:lnTo>
                    <a:lnTo>
                      <a:pt x="97" y="543"/>
                    </a:lnTo>
                    <a:lnTo>
                      <a:pt x="97" y="3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3" name="Freeform 135">
                <a:extLst>
                  <a:ext uri="{FF2B5EF4-FFF2-40B4-BE49-F238E27FC236}">
                    <a16:creationId xmlns:a16="http://schemas.microsoft.com/office/drawing/2014/main" id="{F774C437-6B82-17CB-FDE9-751CD8805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9426"/>
                <a:ext cx="649" cy="189"/>
              </a:xfrm>
              <a:custGeom>
                <a:avLst/>
                <a:gdLst>
                  <a:gd name="T0" fmla="*/ 516 w 649"/>
                  <a:gd name="T1" fmla="*/ 157 h 189"/>
                  <a:gd name="T2" fmla="*/ 443 w 649"/>
                  <a:gd name="T3" fmla="*/ 0 h 189"/>
                  <a:gd name="T4" fmla="*/ 0 w 649"/>
                  <a:gd name="T5" fmla="*/ 0 h 189"/>
                  <a:gd name="T6" fmla="*/ 0 w 649"/>
                  <a:gd name="T7" fmla="*/ 189 h 189"/>
                  <a:gd name="T8" fmla="*/ 443 w 649"/>
                  <a:gd name="T9" fmla="*/ 189 h 189"/>
                  <a:gd name="T10" fmla="*/ 371 w 649"/>
                  <a:gd name="T11" fmla="*/ 32 h 189"/>
                  <a:gd name="T12" fmla="*/ 516 w 649"/>
                  <a:gd name="T13" fmla="*/ 157 h 189"/>
                  <a:gd name="T14" fmla="*/ 649 w 649"/>
                  <a:gd name="T15" fmla="*/ 0 h 189"/>
                  <a:gd name="T16" fmla="*/ 443 w 649"/>
                  <a:gd name="T17" fmla="*/ 0 h 189"/>
                  <a:gd name="T18" fmla="*/ 516 w 64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9" h="189">
                    <a:moveTo>
                      <a:pt x="516" y="157"/>
                    </a:moveTo>
                    <a:lnTo>
                      <a:pt x="44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43" y="189"/>
                    </a:lnTo>
                    <a:lnTo>
                      <a:pt x="371" y="32"/>
                    </a:lnTo>
                    <a:lnTo>
                      <a:pt x="516" y="157"/>
                    </a:lnTo>
                    <a:lnTo>
                      <a:pt x="649" y="0"/>
                    </a:lnTo>
                    <a:lnTo>
                      <a:pt x="443" y="0"/>
                    </a:lnTo>
                    <a:lnTo>
                      <a:pt x="516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4" name="Freeform 136">
                <a:extLst>
                  <a:ext uri="{FF2B5EF4-FFF2-40B4-BE49-F238E27FC236}">
                    <a16:creationId xmlns:a16="http://schemas.microsoft.com/office/drawing/2014/main" id="{24DD5F9B-2615-98B3-8710-ADF58F221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458"/>
                <a:ext cx="613" cy="621"/>
              </a:xfrm>
              <a:custGeom>
                <a:avLst/>
                <a:gdLst>
                  <a:gd name="T0" fmla="*/ 194 w 613"/>
                  <a:gd name="T1" fmla="*/ 484 h 621"/>
                  <a:gd name="T2" fmla="*/ 202 w 613"/>
                  <a:gd name="T3" fmla="*/ 613 h 621"/>
                  <a:gd name="T4" fmla="*/ 613 w 613"/>
                  <a:gd name="T5" fmla="*/ 125 h 621"/>
                  <a:gd name="T6" fmla="*/ 468 w 613"/>
                  <a:gd name="T7" fmla="*/ 0 h 621"/>
                  <a:gd name="T8" fmla="*/ 57 w 613"/>
                  <a:gd name="T9" fmla="*/ 492 h 621"/>
                  <a:gd name="T10" fmla="*/ 65 w 613"/>
                  <a:gd name="T11" fmla="*/ 621 h 621"/>
                  <a:gd name="T12" fmla="*/ 57 w 613"/>
                  <a:gd name="T13" fmla="*/ 492 h 621"/>
                  <a:gd name="T14" fmla="*/ 0 w 613"/>
                  <a:gd name="T15" fmla="*/ 556 h 621"/>
                  <a:gd name="T16" fmla="*/ 65 w 613"/>
                  <a:gd name="T17" fmla="*/ 621 h 621"/>
                  <a:gd name="T18" fmla="*/ 194 w 613"/>
                  <a:gd name="T19" fmla="*/ 484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3" h="621">
                    <a:moveTo>
                      <a:pt x="194" y="484"/>
                    </a:moveTo>
                    <a:lnTo>
                      <a:pt x="202" y="613"/>
                    </a:lnTo>
                    <a:lnTo>
                      <a:pt x="613" y="125"/>
                    </a:lnTo>
                    <a:lnTo>
                      <a:pt x="468" y="0"/>
                    </a:lnTo>
                    <a:lnTo>
                      <a:pt x="57" y="492"/>
                    </a:lnTo>
                    <a:lnTo>
                      <a:pt x="65" y="621"/>
                    </a:lnTo>
                    <a:lnTo>
                      <a:pt x="57" y="492"/>
                    </a:lnTo>
                    <a:lnTo>
                      <a:pt x="0" y="556"/>
                    </a:lnTo>
                    <a:lnTo>
                      <a:pt x="65" y="621"/>
                    </a:lnTo>
                    <a:lnTo>
                      <a:pt x="194" y="4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5" name="Freeform 137">
                <a:extLst>
                  <a:ext uri="{FF2B5EF4-FFF2-40B4-BE49-F238E27FC236}">
                    <a16:creationId xmlns:a16="http://schemas.microsoft.com/office/drawing/2014/main" id="{26B62891-F7E1-9DFB-9E4A-3AB4F5571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9942"/>
                <a:ext cx="451" cy="508"/>
              </a:xfrm>
              <a:custGeom>
                <a:avLst/>
                <a:gdLst>
                  <a:gd name="T0" fmla="*/ 306 w 451"/>
                  <a:gd name="T1" fmla="*/ 306 h 508"/>
                  <a:gd name="T2" fmla="*/ 443 w 451"/>
                  <a:gd name="T3" fmla="*/ 298 h 508"/>
                  <a:gd name="T4" fmla="*/ 129 w 451"/>
                  <a:gd name="T5" fmla="*/ 0 h 508"/>
                  <a:gd name="T6" fmla="*/ 0 w 451"/>
                  <a:gd name="T7" fmla="*/ 137 h 508"/>
                  <a:gd name="T8" fmla="*/ 314 w 451"/>
                  <a:gd name="T9" fmla="*/ 435 h 508"/>
                  <a:gd name="T10" fmla="*/ 451 w 451"/>
                  <a:gd name="T11" fmla="*/ 427 h 508"/>
                  <a:gd name="T12" fmla="*/ 314 w 451"/>
                  <a:gd name="T13" fmla="*/ 435 h 508"/>
                  <a:gd name="T14" fmla="*/ 387 w 451"/>
                  <a:gd name="T15" fmla="*/ 508 h 508"/>
                  <a:gd name="T16" fmla="*/ 451 w 451"/>
                  <a:gd name="T17" fmla="*/ 427 h 508"/>
                  <a:gd name="T18" fmla="*/ 306 w 451"/>
                  <a:gd name="T19" fmla="*/ 306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1" h="508">
                    <a:moveTo>
                      <a:pt x="306" y="306"/>
                    </a:moveTo>
                    <a:lnTo>
                      <a:pt x="443" y="298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314" y="435"/>
                    </a:lnTo>
                    <a:lnTo>
                      <a:pt x="451" y="427"/>
                    </a:lnTo>
                    <a:lnTo>
                      <a:pt x="314" y="435"/>
                    </a:lnTo>
                    <a:lnTo>
                      <a:pt x="387" y="508"/>
                    </a:lnTo>
                    <a:lnTo>
                      <a:pt x="451" y="427"/>
                    </a:lnTo>
                    <a:lnTo>
                      <a:pt x="306" y="3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6" name="Freeform 138">
                <a:extLst>
                  <a:ext uri="{FF2B5EF4-FFF2-40B4-BE49-F238E27FC236}">
                    <a16:creationId xmlns:a16="http://schemas.microsoft.com/office/drawing/2014/main" id="{F981A282-1F8A-CFBE-CDBA-2522BD3C1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8979"/>
                <a:ext cx="1274" cy="1390"/>
              </a:xfrm>
              <a:custGeom>
                <a:avLst/>
                <a:gdLst>
                  <a:gd name="T0" fmla="*/ 1076 w 1274"/>
                  <a:gd name="T1" fmla="*/ 189 h 1390"/>
                  <a:gd name="T2" fmla="*/ 1004 w 1274"/>
                  <a:gd name="T3" fmla="*/ 36 h 1390"/>
                  <a:gd name="T4" fmla="*/ 0 w 1274"/>
                  <a:gd name="T5" fmla="*/ 1269 h 1390"/>
                  <a:gd name="T6" fmla="*/ 145 w 1274"/>
                  <a:gd name="T7" fmla="*/ 1390 h 1390"/>
                  <a:gd name="T8" fmla="*/ 1149 w 1274"/>
                  <a:gd name="T9" fmla="*/ 153 h 1390"/>
                  <a:gd name="T10" fmla="*/ 1076 w 1274"/>
                  <a:gd name="T11" fmla="*/ 0 h 1390"/>
                  <a:gd name="T12" fmla="*/ 1149 w 1274"/>
                  <a:gd name="T13" fmla="*/ 153 h 1390"/>
                  <a:gd name="T14" fmla="*/ 1274 w 1274"/>
                  <a:gd name="T15" fmla="*/ 0 h 1390"/>
                  <a:gd name="T16" fmla="*/ 1076 w 1274"/>
                  <a:gd name="T17" fmla="*/ 0 h 1390"/>
                  <a:gd name="T18" fmla="*/ 1076 w 1274"/>
                  <a:gd name="T19" fmla="*/ 189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4" h="1390">
                    <a:moveTo>
                      <a:pt x="1076" y="189"/>
                    </a:moveTo>
                    <a:lnTo>
                      <a:pt x="1004" y="36"/>
                    </a:lnTo>
                    <a:lnTo>
                      <a:pt x="0" y="1269"/>
                    </a:lnTo>
                    <a:lnTo>
                      <a:pt x="145" y="1390"/>
                    </a:lnTo>
                    <a:lnTo>
                      <a:pt x="1149" y="153"/>
                    </a:lnTo>
                    <a:lnTo>
                      <a:pt x="1076" y="0"/>
                    </a:lnTo>
                    <a:lnTo>
                      <a:pt x="1149" y="153"/>
                    </a:lnTo>
                    <a:lnTo>
                      <a:pt x="1274" y="0"/>
                    </a:lnTo>
                    <a:lnTo>
                      <a:pt x="1076" y="0"/>
                    </a:lnTo>
                    <a:lnTo>
                      <a:pt x="1076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7" name="Rectangle 139">
                <a:extLst>
                  <a:ext uri="{FF2B5EF4-FFF2-40B4-BE49-F238E27FC236}">
                    <a16:creationId xmlns:a16="http://schemas.microsoft.com/office/drawing/2014/main" id="{96F9314A-6F3A-0735-3A7B-55CA05456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" y="9072"/>
                <a:ext cx="28" cy="44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8" name="Freeform 140">
                <a:extLst>
                  <a:ext uri="{FF2B5EF4-FFF2-40B4-BE49-F238E27FC236}">
                    <a16:creationId xmlns:a16="http://schemas.microsoft.com/office/drawing/2014/main" id="{4E6AB785-BB29-A119-060F-6700B96E50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46" y="9072"/>
                <a:ext cx="24" cy="958"/>
              </a:xfrm>
              <a:custGeom>
                <a:avLst/>
                <a:gdLst>
                  <a:gd name="T0" fmla="*/ 0 w 24"/>
                  <a:gd name="T1" fmla="*/ 447 h 958"/>
                  <a:gd name="T2" fmla="*/ 0 w 24"/>
                  <a:gd name="T3" fmla="*/ 0 h 958"/>
                  <a:gd name="T4" fmla="*/ 24 w 24"/>
                  <a:gd name="T5" fmla="*/ 0 h 958"/>
                  <a:gd name="T6" fmla="*/ 24 w 24"/>
                  <a:gd name="T7" fmla="*/ 447 h 958"/>
                  <a:gd name="T8" fmla="*/ 0 w 24"/>
                  <a:gd name="T9" fmla="*/ 447 h 958"/>
                  <a:gd name="T10" fmla="*/ 24 w 24"/>
                  <a:gd name="T11" fmla="*/ 910 h 958"/>
                  <a:gd name="T12" fmla="*/ 24 w 24"/>
                  <a:gd name="T13" fmla="*/ 958 h 958"/>
                  <a:gd name="T14" fmla="*/ 4 w 24"/>
                  <a:gd name="T15" fmla="*/ 938 h 958"/>
                  <a:gd name="T16" fmla="*/ 24 w 24"/>
                  <a:gd name="T17" fmla="*/ 910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958"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  <a:moveTo>
                      <a:pt x="24" y="910"/>
                    </a:moveTo>
                    <a:lnTo>
                      <a:pt x="24" y="958"/>
                    </a:lnTo>
                    <a:lnTo>
                      <a:pt x="4" y="938"/>
                    </a:lnTo>
                    <a:lnTo>
                      <a:pt x="24" y="910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9" name="Freeform 141">
                <a:extLst>
                  <a:ext uri="{FF2B5EF4-FFF2-40B4-BE49-F238E27FC236}">
                    <a16:creationId xmlns:a16="http://schemas.microsoft.com/office/drawing/2014/main" id="{0AAB14EB-EBD8-137F-5CD7-FCB0BAAFC6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0" y="9072"/>
                <a:ext cx="29" cy="983"/>
              </a:xfrm>
              <a:custGeom>
                <a:avLst/>
                <a:gdLst>
                  <a:gd name="T0" fmla="*/ 0 w 29"/>
                  <a:gd name="T1" fmla="*/ 958 h 983"/>
                  <a:gd name="T2" fmla="*/ 0 w 29"/>
                  <a:gd name="T3" fmla="*/ 910 h 983"/>
                  <a:gd name="T4" fmla="*/ 29 w 29"/>
                  <a:gd name="T5" fmla="*/ 878 h 983"/>
                  <a:gd name="T6" fmla="*/ 29 w 29"/>
                  <a:gd name="T7" fmla="*/ 983 h 983"/>
                  <a:gd name="T8" fmla="*/ 0 w 29"/>
                  <a:gd name="T9" fmla="*/ 958 h 983"/>
                  <a:gd name="T10" fmla="*/ 0 w 29"/>
                  <a:gd name="T11" fmla="*/ 447 h 983"/>
                  <a:gd name="T12" fmla="*/ 0 w 29"/>
                  <a:gd name="T13" fmla="*/ 0 h 983"/>
                  <a:gd name="T14" fmla="*/ 29 w 29"/>
                  <a:gd name="T15" fmla="*/ 0 h 983"/>
                  <a:gd name="T16" fmla="*/ 29 w 29"/>
                  <a:gd name="T17" fmla="*/ 447 h 983"/>
                  <a:gd name="T18" fmla="*/ 0 w 29"/>
                  <a:gd name="T19" fmla="*/ 447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983">
                    <a:moveTo>
                      <a:pt x="0" y="958"/>
                    </a:moveTo>
                    <a:lnTo>
                      <a:pt x="0" y="910"/>
                    </a:lnTo>
                    <a:lnTo>
                      <a:pt x="29" y="878"/>
                    </a:lnTo>
                    <a:lnTo>
                      <a:pt x="29" y="983"/>
                    </a:lnTo>
                    <a:lnTo>
                      <a:pt x="0" y="958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0" name="Freeform 142">
                <a:extLst>
                  <a:ext uri="{FF2B5EF4-FFF2-40B4-BE49-F238E27FC236}">
                    <a16:creationId xmlns:a16="http://schemas.microsoft.com/office/drawing/2014/main" id="{4FD2C828-F06D-76DC-27ED-E91CBEDEA3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9" y="9072"/>
                <a:ext cx="28" cy="1011"/>
              </a:xfrm>
              <a:custGeom>
                <a:avLst/>
                <a:gdLst>
                  <a:gd name="T0" fmla="*/ 0 w 28"/>
                  <a:gd name="T1" fmla="*/ 983 h 1011"/>
                  <a:gd name="T2" fmla="*/ 0 w 28"/>
                  <a:gd name="T3" fmla="*/ 878 h 1011"/>
                  <a:gd name="T4" fmla="*/ 28 w 28"/>
                  <a:gd name="T5" fmla="*/ 850 h 1011"/>
                  <a:gd name="T6" fmla="*/ 28 w 28"/>
                  <a:gd name="T7" fmla="*/ 1011 h 1011"/>
                  <a:gd name="T8" fmla="*/ 0 w 28"/>
                  <a:gd name="T9" fmla="*/ 983 h 1011"/>
                  <a:gd name="T10" fmla="*/ 0 w 28"/>
                  <a:gd name="T11" fmla="*/ 447 h 1011"/>
                  <a:gd name="T12" fmla="*/ 0 w 28"/>
                  <a:gd name="T13" fmla="*/ 0 h 1011"/>
                  <a:gd name="T14" fmla="*/ 28 w 28"/>
                  <a:gd name="T15" fmla="*/ 0 h 1011"/>
                  <a:gd name="T16" fmla="*/ 28 w 28"/>
                  <a:gd name="T17" fmla="*/ 447 h 1011"/>
                  <a:gd name="T18" fmla="*/ 0 w 28"/>
                  <a:gd name="T19" fmla="*/ 447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11">
                    <a:moveTo>
                      <a:pt x="0" y="983"/>
                    </a:moveTo>
                    <a:lnTo>
                      <a:pt x="0" y="878"/>
                    </a:lnTo>
                    <a:lnTo>
                      <a:pt x="28" y="850"/>
                    </a:lnTo>
                    <a:lnTo>
                      <a:pt x="28" y="1011"/>
                    </a:lnTo>
                    <a:lnTo>
                      <a:pt x="0" y="983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1" name="Freeform 143">
                <a:extLst>
                  <a:ext uri="{FF2B5EF4-FFF2-40B4-BE49-F238E27FC236}">
                    <a16:creationId xmlns:a16="http://schemas.microsoft.com/office/drawing/2014/main" id="{E20120B7-E340-9848-11B3-28C6005E5E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27" y="9072"/>
                <a:ext cx="28" cy="1035"/>
              </a:xfrm>
              <a:custGeom>
                <a:avLst/>
                <a:gdLst>
                  <a:gd name="T0" fmla="*/ 0 w 28"/>
                  <a:gd name="T1" fmla="*/ 1011 h 1035"/>
                  <a:gd name="T2" fmla="*/ 0 w 28"/>
                  <a:gd name="T3" fmla="*/ 850 h 1035"/>
                  <a:gd name="T4" fmla="*/ 28 w 28"/>
                  <a:gd name="T5" fmla="*/ 817 h 1035"/>
                  <a:gd name="T6" fmla="*/ 28 w 28"/>
                  <a:gd name="T7" fmla="*/ 1035 h 1035"/>
                  <a:gd name="T8" fmla="*/ 0 w 28"/>
                  <a:gd name="T9" fmla="*/ 1011 h 1035"/>
                  <a:gd name="T10" fmla="*/ 0 w 28"/>
                  <a:gd name="T11" fmla="*/ 447 h 1035"/>
                  <a:gd name="T12" fmla="*/ 0 w 28"/>
                  <a:gd name="T13" fmla="*/ 0 h 1035"/>
                  <a:gd name="T14" fmla="*/ 28 w 28"/>
                  <a:gd name="T15" fmla="*/ 0 h 1035"/>
                  <a:gd name="T16" fmla="*/ 28 w 28"/>
                  <a:gd name="T17" fmla="*/ 447 h 1035"/>
                  <a:gd name="T18" fmla="*/ 0 w 28"/>
                  <a:gd name="T19" fmla="*/ 447 h 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35">
                    <a:moveTo>
                      <a:pt x="0" y="1011"/>
                    </a:moveTo>
                    <a:lnTo>
                      <a:pt x="0" y="850"/>
                    </a:lnTo>
                    <a:lnTo>
                      <a:pt x="28" y="817"/>
                    </a:lnTo>
                    <a:lnTo>
                      <a:pt x="28" y="1035"/>
                    </a:lnTo>
                    <a:lnTo>
                      <a:pt x="0" y="1011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2" name="Freeform 144">
                <a:extLst>
                  <a:ext uri="{FF2B5EF4-FFF2-40B4-BE49-F238E27FC236}">
                    <a16:creationId xmlns:a16="http://schemas.microsoft.com/office/drawing/2014/main" id="{3A0D7164-F0B2-D0A7-AC0F-5D564DD5EE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5" y="9072"/>
                <a:ext cx="24" cy="1059"/>
              </a:xfrm>
              <a:custGeom>
                <a:avLst/>
                <a:gdLst>
                  <a:gd name="T0" fmla="*/ 0 w 24"/>
                  <a:gd name="T1" fmla="*/ 1035 h 1059"/>
                  <a:gd name="T2" fmla="*/ 0 w 24"/>
                  <a:gd name="T3" fmla="*/ 817 h 1059"/>
                  <a:gd name="T4" fmla="*/ 24 w 24"/>
                  <a:gd name="T5" fmla="*/ 785 h 1059"/>
                  <a:gd name="T6" fmla="*/ 24 w 24"/>
                  <a:gd name="T7" fmla="*/ 1059 h 1059"/>
                  <a:gd name="T8" fmla="*/ 0 w 24"/>
                  <a:gd name="T9" fmla="*/ 1035 h 1059"/>
                  <a:gd name="T10" fmla="*/ 0 w 24"/>
                  <a:gd name="T11" fmla="*/ 447 h 1059"/>
                  <a:gd name="T12" fmla="*/ 0 w 24"/>
                  <a:gd name="T13" fmla="*/ 0 h 1059"/>
                  <a:gd name="T14" fmla="*/ 24 w 24"/>
                  <a:gd name="T15" fmla="*/ 0 h 1059"/>
                  <a:gd name="T16" fmla="*/ 24 w 24"/>
                  <a:gd name="T17" fmla="*/ 447 h 1059"/>
                  <a:gd name="T18" fmla="*/ 0 w 24"/>
                  <a:gd name="T19" fmla="*/ 447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059">
                    <a:moveTo>
                      <a:pt x="0" y="1035"/>
                    </a:moveTo>
                    <a:lnTo>
                      <a:pt x="0" y="817"/>
                    </a:lnTo>
                    <a:lnTo>
                      <a:pt x="24" y="785"/>
                    </a:lnTo>
                    <a:lnTo>
                      <a:pt x="24" y="1059"/>
                    </a:lnTo>
                    <a:lnTo>
                      <a:pt x="0" y="1035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3" name="Freeform 145">
                <a:extLst>
                  <a:ext uri="{FF2B5EF4-FFF2-40B4-BE49-F238E27FC236}">
                    <a16:creationId xmlns:a16="http://schemas.microsoft.com/office/drawing/2014/main" id="{E57239A2-A5C2-38A4-2114-47A8609638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9" y="9072"/>
                <a:ext cx="29" cy="1087"/>
              </a:xfrm>
              <a:custGeom>
                <a:avLst/>
                <a:gdLst>
                  <a:gd name="T0" fmla="*/ 0 w 29"/>
                  <a:gd name="T1" fmla="*/ 1059 h 1087"/>
                  <a:gd name="T2" fmla="*/ 0 w 29"/>
                  <a:gd name="T3" fmla="*/ 785 h 1087"/>
                  <a:gd name="T4" fmla="*/ 29 w 29"/>
                  <a:gd name="T5" fmla="*/ 753 h 1087"/>
                  <a:gd name="T6" fmla="*/ 29 w 29"/>
                  <a:gd name="T7" fmla="*/ 1087 h 1087"/>
                  <a:gd name="T8" fmla="*/ 0 w 29"/>
                  <a:gd name="T9" fmla="*/ 1059 h 1087"/>
                  <a:gd name="T10" fmla="*/ 0 w 29"/>
                  <a:gd name="T11" fmla="*/ 447 h 1087"/>
                  <a:gd name="T12" fmla="*/ 0 w 29"/>
                  <a:gd name="T13" fmla="*/ 0 h 1087"/>
                  <a:gd name="T14" fmla="*/ 29 w 29"/>
                  <a:gd name="T15" fmla="*/ 0 h 1087"/>
                  <a:gd name="T16" fmla="*/ 29 w 29"/>
                  <a:gd name="T17" fmla="*/ 447 h 1087"/>
                  <a:gd name="T18" fmla="*/ 0 w 29"/>
                  <a:gd name="T19" fmla="*/ 447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1087">
                    <a:moveTo>
                      <a:pt x="0" y="1059"/>
                    </a:moveTo>
                    <a:lnTo>
                      <a:pt x="0" y="785"/>
                    </a:lnTo>
                    <a:lnTo>
                      <a:pt x="29" y="753"/>
                    </a:lnTo>
                    <a:lnTo>
                      <a:pt x="29" y="1087"/>
                    </a:lnTo>
                    <a:lnTo>
                      <a:pt x="0" y="1059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4" name="Freeform 146">
                <a:extLst>
                  <a:ext uri="{FF2B5EF4-FFF2-40B4-BE49-F238E27FC236}">
                    <a16:creationId xmlns:a16="http://schemas.microsoft.com/office/drawing/2014/main" id="{9F601448-F4F3-843D-97AE-87FF9E7D29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08" y="9072"/>
                <a:ext cx="28" cy="1112"/>
              </a:xfrm>
              <a:custGeom>
                <a:avLst/>
                <a:gdLst>
                  <a:gd name="T0" fmla="*/ 0 w 28"/>
                  <a:gd name="T1" fmla="*/ 1087 h 1112"/>
                  <a:gd name="T2" fmla="*/ 0 w 28"/>
                  <a:gd name="T3" fmla="*/ 753 h 1112"/>
                  <a:gd name="T4" fmla="*/ 28 w 28"/>
                  <a:gd name="T5" fmla="*/ 721 h 1112"/>
                  <a:gd name="T6" fmla="*/ 28 w 28"/>
                  <a:gd name="T7" fmla="*/ 1112 h 1112"/>
                  <a:gd name="T8" fmla="*/ 0 w 28"/>
                  <a:gd name="T9" fmla="*/ 1087 h 1112"/>
                  <a:gd name="T10" fmla="*/ 0 w 28"/>
                  <a:gd name="T11" fmla="*/ 447 h 1112"/>
                  <a:gd name="T12" fmla="*/ 0 w 28"/>
                  <a:gd name="T13" fmla="*/ 0 h 1112"/>
                  <a:gd name="T14" fmla="*/ 28 w 28"/>
                  <a:gd name="T15" fmla="*/ 0 h 1112"/>
                  <a:gd name="T16" fmla="*/ 28 w 28"/>
                  <a:gd name="T17" fmla="*/ 447 h 1112"/>
                  <a:gd name="T18" fmla="*/ 0 w 28"/>
                  <a:gd name="T19" fmla="*/ 447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12">
                    <a:moveTo>
                      <a:pt x="0" y="1087"/>
                    </a:moveTo>
                    <a:lnTo>
                      <a:pt x="0" y="753"/>
                    </a:lnTo>
                    <a:lnTo>
                      <a:pt x="28" y="721"/>
                    </a:lnTo>
                    <a:lnTo>
                      <a:pt x="28" y="1112"/>
                    </a:lnTo>
                    <a:lnTo>
                      <a:pt x="0" y="1087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5" name="Freeform 147">
                <a:extLst>
                  <a:ext uri="{FF2B5EF4-FFF2-40B4-BE49-F238E27FC236}">
                    <a16:creationId xmlns:a16="http://schemas.microsoft.com/office/drawing/2014/main" id="{D8FF09CC-EFB7-A482-4FAD-C3DEB1A428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6" y="9072"/>
                <a:ext cx="24" cy="1140"/>
              </a:xfrm>
              <a:custGeom>
                <a:avLst/>
                <a:gdLst>
                  <a:gd name="T0" fmla="*/ 0 w 24"/>
                  <a:gd name="T1" fmla="*/ 1112 h 1140"/>
                  <a:gd name="T2" fmla="*/ 0 w 24"/>
                  <a:gd name="T3" fmla="*/ 721 h 1140"/>
                  <a:gd name="T4" fmla="*/ 24 w 24"/>
                  <a:gd name="T5" fmla="*/ 689 h 1140"/>
                  <a:gd name="T6" fmla="*/ 24 w 24"/>
                  <a:gd name="T7" fmla="*/ 1140 h 1140"/>
                  <a:gd name="T8" fmla="*/ 0 w 24"/>
                  <a:gd name="T9" fmla="*/ 1112 h 1140"/>
                  <a:gd name="T10" fmla="*/ 0 w 24"/>
                  <a:gd name="T11" fmla="*/ 447 h 1140"/>
                  <a:gd name="T12" fmla="*/ 0 w 24"/>
                  <a:gd name="T13" fmla="*/ 0 h 1140"/>
                  <a:gd name="T14" fmla="*/ 24 w 24"/>
                  <a:gd name="T15" fmla="*/ 0 h 1140"/>
                  <a:gd name="T16" fmla="*/ 24 w 24"/>
                  <a:gd name="T17" fmla="*/ 447 h 1140"/>
                  <a:gd name="T18" fmla="*/ 0 w 24"/>
                  <a:gd name="T19" fmla="*/ 447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40">
                    <a:moveTo>
                      <a:pt x="0" y="1112"/>
                    </a:moveTo>
                    <a:lnTo>
                      <a:pt x="0" y="721"/>
                    </a:lnTo>
                    <a:lnTo>
                      <a:pt x="24" y="689"/>
                    </a:lnTo>
                    <a:lnTo>
                      <a:pt x="24" y="1140"/>
                    </a:lnTo>
                    <a:lnTo>
                      <a:pt x="0" y="111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6" name="Freeform 148">
                <a:extLst>
                  <a:ext uri="{FF2B5EF4-FFF2-40B4-BE49-F238E27FC236}">
                    <a16:creationId xmlns:a16="http://schemas.microsoft.com/office/drawing/2014/main" id="{34F2C982-D5D0-84EE-FB22-922A271801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0" y="9072"/>
                <a:ext cx="28" cy="1164"/>
              </a:xfrm>
              <a:custGeom>
                <a:avLst/>
                <a:gdLst>
                  <a:gd name="T0" fmla="*/ 0 w 28"/>
                  <a:gd name="T1" fmla="*/ 1140 h 1164"/>
                  <a:gd name="T2" fmla="*/ 0 w 28"/>
                  <a:gd name="T3" fmla="*/ 689 h 1164"/>
                  <a:gd name="T4" fmla="*/ 28 w 28"/>
                  <a:gd name="T5" fmla="*/ 656 h 1164"/>
                  <a:gd name="T6" fmla="*/ 28 w 28"/>
                  <a:gd name="T7" fmla="*/ 1164 h 1164"/>
                  <a:gd name="T8" fmla="*/ 0 w 28"/>
                  <a:gd name="T9" fmla="*/ 1140 h 1164"/>
                  <a:gd name="T10" fmla="*/ 0 w 28"/>
                  <a:gd name="T11" fmla="*/ 447 h 1164"/>
                  <a:gd name="T12" fmla="*/ 0 w 28"/>
                  <a:gd name="T13" fmla="*/ 0 h 1164"/>
                  <a:gd name="T14" fmla="*/ 28 w 28"/>
                  <a:gd name="T15" fmla="*/ 0 h 1164"/>
                  <a:gd name="T16" fmla="*/ 28 w 28"/>
                  <a:gd name="T17" fmla="*/ 447 h 1164"/>
                  <a:gd name="T18" fmla="*/ 0 w 28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64">
                    <a:moveTo>
                      <a:pt x="0" y="1140"/>
                    </a:moveTo>
                    <a:lnTo>
                      <a:pt x="0" y="689"/>
                    </a:lnTo>
                    <a:lnTo>
                      <a:pt x="28" y="656"/>
                    </a:lnTo>
                    <a:lnTo>
                      <a:pt x="28" y="1164"/>
                    </a:lnTo>
                    <a:lnTo>
                      <a:pt x="0" y="1140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7" name="Freeform 149">
                <a:extLst>
                  <a:ext uri="{FF2B5EF4-FFF2-40B4-BE49-F238E27FC236}">
                    <a16:creationId xmlns:a16="http://schemas.microsoft.com/office/drawing/2014/main" id="{DCC82F68-B680-9194-D712-92C1F370D2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8" y="9072"/>
                <a:ext cx="28" cy="1192"/>
              </a:xfrm>
              <a:custGeom>
                <a:avLst/>
                <a:gdLst>
                  <a:gd name="T0" fmla="*/ 0 w 28"/>
                  <a:gd name="T1" fmla="*/ 1164 h 1192"/>
                  <a:gd name="T2" fmla="*/ 0 w 28"/>
                  <a:gd name="T3" fmla="*/ 656 h 1192"/>
                  <a:gd name="T4" fmla="*/ 28 w 28"/>
                  <a:gd name="T5" fmla="*/ 624 h 1192"/>
                  <a:gd name="T6" fmla="*/ 28 w 28"/>
                  <a:gd name="T7" fmla="*/ 1192 h 1192"/>
                  <a:gd name="T8" fmla="*/ 0 w 28"/>
                  <a:gd name="T9" fmla="*/ 1164 h 1192"/>
                  <a:gd name="T10" fmla="*/ 0 w 28"/>
                  <a:gd name="T11" fmla="*/ 447 h 1192"/>
                  <a:gd name="T12" fmla="*/ 0 w 28"/>
                  <a:gd name="T13" fmla="*/ 0 h 1192"/>
                  <a:gd name="T14" fmla="*/ 28 w 28"/>
                  <a:gd name="T15" fmla="*/ 0 h 1192"/>
                  <a:gd name="T16" fmla="*/ 28 w 28"/>
                  <a:gd name="T17" fmla="*/ 447 h 1192"/>
                  <a:gd name="T18" fmla="*/ 0 w 28"/>
                  <a:gd name="T19" fmla="*/ 447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2">
                    <a:moveTo>
                      <a:pt x="0" y="1164"/>
                    </a:moveTo>
                    <a:lnTo>
                      <a:pt x="0" y="656"/>
                    </a:lnTo>
                    <a:lnTo>
                      <a:pt x="28" y="624"/>
                    </a:lnTo>
                    <a:lnTo>
                      <a:pt x="28" y="119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8" name="Freeform 150">
                <a:extLst>
                  <a:ext uri="{FF2B5EF4-FFF2-40B4-BE49-F238E27FC236}">
                    <a16:creationId xmlns:a16="http://schemas.microsoft.com/office/drawing/2014/main" id="{3CB444FC-9968-79D9-B048-EB049DFDAF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16" y="9072"/>
                <a:ext cx="24" cy="1216"/>
              </a:xfrm>
              <a:custGeom>
                <a:avLst/>
                <a:gdLst>
                  <a:gd name="T0" fmla="*/ 0 w 24"/>
                  <a:gd name="T1" fmla="*/ 1192 h 1216"/>
                  <a:gd name="T2" fmla="*/ 0 w 24"/>
                  <a:gd name="T3" fmla="*/ 624 h 1216"/>
                  <a:gd name="T4" fmla="*/ 24 w 24"/>
                  <a:gd name="T5" fmla="*/ 592 h 1216"/>
                  <a:gd name="T6" fmla="*/ 24 w 24"/>
                  <a:gd name="T7" fmla="*/ 1216 h 1216"/>
                  <a:gd name="T8" fmla="*/ 0 w 24"/>
                  <a:gd name="T9" fmla="*/ 1192 h 1216"/>
                  <a:gd name="T10" fmla="*/ 0 w 24"/>
                  <a:gd name="T11" fmla="*/ 447 h 1216"/>
                  <a:gd name="T12" fmla="*/ 0 w 24"/>
                  <a:gd name="T13" fmla="*/ 0 h 1216"/>
                  <a:gd name="T14" fmla="*/ 24 w 24"/>
                  <a:gd name="T15" fmla="*/ 0 h 1216"/>
                  <a:gd name="T16" fmla="*/ 24 w 24"/>
                  <a:gd name="T17" fmla="*/ 447 h 1216"/>
                  <a:gd name="T18" fmla="*/ 0 w 24"/>
                  <a:gd name="T19" fmla="*/ 447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216">
                    <a:moveTo>
                      <a:pt x="0" y="1192"/>
                    </a:moveTo>
                    <a:lnTo>
                      <a:pt x="0" y="624"/>
                    </a:lnTo>
                    <a:lnTo>
                      <a:pt x="24" y="592"/>
                    </a:lnTo>
                    <a:lnTo>
                      <a:pt x="24" y="1216"/>
                    </a:lnTo>
                    <a:lnTo>
                      <a:pt x="0" y="119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9" name="Freeform 151">
                <a:extLst>
                  <a:ext uri="{FF2B5EF4-FFF2-40B4-BE49-F238E27FC236}">
                    <a16:creationId xmlns:a16="http://schemas.microsoft.com/office/drawing/2014/main" id="{80AC2C75-EF07-5C9F-FB36-BC292991BE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0" y="9072"/>
                <a:ext cx="29" cy="1237"/>
              </a:xfrm>
              <a:custGeom>
                <a:avLst/>
                <a:gdLst>
                  <a:gd name="T0" fmla="*/ 0 w 29"/>
                  <a:gd name="T1" fmla="*/ 1216 h 1237"/>
                  <a:gd name="T2" fmla="*/ 0 w 29"/>
                  <a:gd name="T3" fmla="*/ 592 h 1237"/>
                  <a:gd name="T4" fmla="*/ 29 w 29"/>
                  <a:gd name="T5" fmla="*/ 560 h 1237"/>
                  <a:gd name="T6" fmla="*/ 29 w 29"/>
                  <a:gd name="T7" fmla="*/ 1232 h 1237"/>
                  <a:gd name="T8" fmla="*/ 25 w 29"/>
                  <a:gd name="T9" fmla="*/ 1237 h 1237"/>
                  <a:gd name="T10" fmla="*/ 0 w 29"/>
                  <a:gd name="T11" fmla="*/ 1216 h 1237"/>
                  <a:gd name="T12" fmla="*/ 0 w 29"/>
                  <a:gd name="T13" fmla="*/ 447 h 1237"/>
                  <a:gd name="T14" fmla="*/ 0 w 29"/>
                  <a:gd name="T15" fmla="*/ 0 h 1237"/>
                  <a:gd name="T16" fmla="*/ 29 w 29"/>
                  <a:gd name="T17" fmla="*/ 0 h 1237"/>
                  <a:gd name="T18" fmla="*/ 29 w 29"/>
                  <a:gd name="T19" fmla="*/ 447 h 1237"/>
                  <a:gd name="T20" fmla="*/ 0 w 29"/>
                  <a:gd name="T21" fmla="*/ 447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1237">
                    <a:moveTo>
                      <a:pt x="0" y="1216"/>
                    </a:moveTo>
                    <a:lnTo>
                      <a:pt x="0" y="592"/>
                    </a:lnTo>
                    <a:lnTo>
                      <a:pt x="29" y="560"/>
                    </a:lnTo>
                    <a:lnTo>
                      <a:pt x="29" y="1232"/>
                    </a:lnTo>
                    <a:lnTo>
                      <a:pt x="25" y="1237"/>
                    </a:lnTo>
                    <a:lnTo>
                      <a:pt x="0" y="121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0" name="Freeform 152">
                <a:extLst>
                  <a:ext uri="{FF2B5EF4-FFF2-40B4-BE49-F238E27FC236}">
                    <a16:creationId xmlns:a16="http://schemas.microsoft.com/office/drawing/2014/main" id="{DA5EF8E6-F826-BAD2-947A-A1C5E9542B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9" y="9072"/>
                <a:ext cx="28" cy="1232"/>
              </a:xfrm>
              <a:custGeom>
                <a:avLst/>
                <a:gdLst>
                  <a:gd name="T0" fmla="*/ 0 w 28"/>
                  <a:gd name="T1" fmla="*/ 1232 h 1232"/>
                  <a:gd name="T2" fmla="*/ 0 w 28"/>
                  <a:gd name="T3" fmla="*/ 560 h 1232"/>
                  <a:gd name="T4" fmla="*/ 28 w 28"/>
                  <a:gd name="T5" fmla="*/ 527 h 1232"/>
                  <a:gd name="T6" fmla="*/ 28 w 28"/>
                  <a:gd name="T7" fmla="*/ 1196 h 1232"/>
                  <a:gd name="T8" fmla="*/ 0 w 28"/>
                  <a:gd name="T9" fmla="*/ 1232 h 1232"/>
                  <a:gd name="T10" fmla="*/ 0 w 28"/>
                  <a:gd name="T11" fmla="*/ 447 h 1232"/>
                  <a:gd name="T12" fmla="*/ 0 w 28"/>
                  <a:gd name="T13" fmla="*/ 0 h 1232"/>
                  <a:gd name="T14" fmla="*/ 28 w 28"/>
                  <a:gd name="T15" fmla="*/ 0 h 1232"/>
                  <a:gd name="T16" fmla="*/ 28 w 28"/>
                  <a:gd name="T17" fmla="*/ 447 h 1232"/>
                  <a:gd name="T18" fmla="*/ 0 w 28"/>
                  <a:gd name="T19" fmla="*/ 447 h 1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232">
                    <a:moveTo>
                      <a:pt x="0" y="1232"/>
                    </a:moveTo>
                    <a:lnTo>
                      <a:pt x="0" y="560"/>
                    </a:lnTo>
                    <a:lnTo>
                      <a:pt x="28" y="527"/>
                    </a:lnTo>
                    <a:lnTo>
                      <a:pt x="28" y="1196"/>
                    </a:lnTo>
                    <a:lnTo>
                      <a:pt x="0" y="123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1" name="Freeform 153">
                <a:extLst>
                  <a:ext uri="{FF2B5EF4-FFF2-40B4-BE49-F238E27FC236}">
                    <a16:creationId xmlns:a16="http://schemas.microsoft.com/office/drawing/2014/main" id="{F317B24F-F530-51F3-E239-DC4833D1E8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97" y="9072"/>
                <a:ext cx="28" cy="1196"/>
              </a:xfrm>
              <a:custGeom>
                <a:avLst/>
                <a:gdLst>
                  <a:gd name="T0" fmla="*/ 0 w 28"/>
                  <a:gd name="T1" fmla="*/ 1196 h 1196"/>
                  <a:gd name="T2" fmla="*/ 0 w 28"/>
                  <a:gd name="T3" fmla="*/ 527 h 1196"/>
                  <a:gd name="T4" fmla="*/ 28 w 28"/>
                  <a:gd name="T5" fmla="*/ 495 h 1196"/>
                  <a:gd name="T6" fmla="*/ 28 w 28"/>
                  <a:gd name="T7" fmla="*/ 1164 h 1196"/>
                  <a:gd name="T8" fmla="*/ 0 w 28"/>
                  <a:gd name="T9" fmla="*/ 1196 h 1196"/>
                  <a:gd name="T10" fmla="*/ 0 w 28"/>
                  <a:gd name="T11" fmla="*/ 447 h 1196"/>
                  <a:gd name="T12" fmla="*/ 0 w 28"/>
                  <a:gd name="T13" fmla="*/ 0 h 1196"/>
                  <a:gd name="T14" fmla="*/ 28 w 28"/>
                  <a:gd name="T15" fmla="*/ 0 h 1196"/>
                  <a:gd name="T16" fmla="*/ 28 w 28"/>
                  <a:gd name="T17" fmla="*/ 447 h 1196"/>
                  <a:gd name="T18" fmla="*/ 0 w 28"/>
                  <a:gd name="T19" fmla="*/ 447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6">
                    <a:moveTo>
                      <a:pt x="0" y="1196"/>
                    </a:moveTo>
                    <a:lnTo>
                      <a:pt x="0" y="527"/>
                    </a:lnTo>
                    <a:lnTo>
                      <a:pt x="28" y="495"/>
                    </a:lnTo>
                    <a:lnTo>
                      <a:pt x="28" y="1164"/>
                    </a:lnTo>
                    <a:lnTo>
                      <a:pt x="0" y="119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2" name="Freeform 154">
                <a:extLst>
                  <a:ext uri="{FF2B5EF4-FFF2-40B4-BE49-F238E27FC236}">
                    <a16:creationId xmlns:a16="http://schemas.microsoft.com/office/drawing/2014/main" id="{E4DD2540-9C49-EFF6-8772-23D3AE7940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25" y="9072"/>
                <a:ext cx="24" cy="1164"/>
              </a:xfrm>
              <a:custGeom>
                <a:avLst/>
                <a:gdLst>
                  <a:gd name="T0" fmla="*/ 0 w 24"/>
                  <a:gd name="T1" fmla="*/ 1164 h 1164"/>
                  <a:gd name="T2" fmla="*/ 0 w 24"/>
                  <a:gd name="T3" fmla="*/ 495 h 1164"/>
                  <a:gd name="T4" fmla="*/ 24 w 24"/>
                  <a:gd name="T5" fmla="*/ 463 h 1164"/>
                  <a:gd name="T6" fmla="*/ 24 w 24"/>
                  <a:gd name="T7" fmla="*/ 1132 h 1164"/>
                  <a:gd name="T8" fmla="*/ 0 w 24"/>
                  <a:gd name="T9" fmla="*/ 1164 h 1164"/>
                  <a:gd name="T10" fmla="*/ 0 w 24"/>
                  <a:gd name="T11" fmla="*/ 447 h 1164"/>
                  <a:gd name="T12" fmla="*/ 0 w 24"/>
                  <a:gd name="T13" fmla="*/ 0 h 1164"/>
                  <a:gd name="T14" fmla="*/ 24 w 24"/>
                  <a:gd name="T15" fmla="*/ 0 h 1164"/>
                  <a:gd name="T16" fmla="*/ 24 w 24"/>
                  <a:gd name="T17" fmla="*/ 447 h 1164"/>
                  <a:gd name="T18" fmla="*/ 0 w 24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64">
                    <a:moveTo>
                      <a:pt x="0" y="1164"/>
                    </a:moveTo>
                    <a:lnTo>
                      <a:pt x="0" y="495"/>
                    </a:lnTo>
                    <a:lnTo>
                      <a:pt x="24" y="463"/>
                    </a:lnTo>
                    <a:lnTo>
                      <a:pt x="24" y="113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3" name="Freeform 155">
                <a:extLst>
                  <a:ext uri="{FF2B5EF4-FFF2-40B4-BE49-F238E27FC236}">
                    <a16:creationId xmlns:a16="http://schemas.microsoft.com/office/drawing/2014/main" id="{E9455BE3-3115-CFBE-7950-442223C2D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9072"/>
                <a:ext cx="29" cy="1132"/>
              </a:xfrm>
              <a:custGeom>
                <a:avLst/>
                <a:gdLst>
                  <a:gd name="T0" fmla="*/ 0 w 29"/>
                  <a:gd name="T1" fmla="*/ 1132 h 1132"/>
                  <a:gd name="T2" fmla="*/ 0 w 29"/>
                  <a:gd name="T3" fmla="*/ 463 h 1132"/>
                  <a:gd name="T4" fmla="*/ 12 w 29"/>
                  <a:gd name="T5" fmla="*/ 447 h 1132"/>
                  <a:gd name="T6" fmla="*/ 0 w 29"/>
                  <a:gd name="T7" fmla="*/ 447 h 1132"/>
                  <a:gd name="T8" fmla="*/ 0 w 29"/>
                  <a:gd name="T9" fmla="*/ 0 h 1132"/>
                  <a:gd name="T10" fmla="*/ 29 w 29"/>
                  <a:gd name="T11" fmla="*/ 0 h 1132"/>
                  <a:gd name="T12" fmla="*/ 29 w 29"/>
                  <a:gd name="T13" fmla="*/ 1100 h 1132"/>
                  <a:gd name="T14" fmla="*/ 0 w 29"/>
                  <a:gd name="T15" fmla="*/ 113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1132">
                    <a:moveTo>
                      <a:pt x="0" y="1132"/>
                    </a:moveTo>
                    <a:lnTo>
                      <a:pt x="0" y="463"/>
                    </a:lnTo>
                    <a:lnTo>
                      <a:pt x="12" y="447"/>
                    </a:lnTo>
                    <a:lnTo>
                      <a:pt x="0" y="44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1100"/>
                    </a:lnTo>
                    <a:lnTo>
                      <a:pt x="0" y="1132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4" name="Freeform 156">
                <a:extLst>
                  <a:ext uri="{FF2B5EF4-FFF2-40B4-BE49-F238E27FC236}">
                    <a16:creationId xmlns:a16="http://schemas.microsoft.com/office/drawing/2014/main" id="{E340ED03-C4AF-6CF8-A2A2-48A73C44D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9072"/>
                <a:ext cx="28" cy="1100"/>
              </a:xfrm>
              <a:custGeom>
                <a:avLst/>
                <a:gdLst>
                  <a:gd name="T0" fmla="*/ 0 w 28"/>
                  <a:gd name="T1" fmla="*/ 1100 h 1100"/>
                  <a:gd name="T2" fmla="*/ 0 w 28"/>
                  <a:gd name="T3" fmla="*/ 0 h 1100"/>
                  <a:gd name="T4" fmla="*/ 28 w 28"/>
                  <a:gd name="T5" fmla="*/ 0 h 1100"/>
                  <a:gd name="T6" fmla="*/ 28 w 28"/>
                  <a:gd name="T7" fmla="*/ 1063 h 1100"/>
                  <a:gd name="T8" fmla="*/ 0 w 28"/>
                  <a:gd name="T9" fmla="*/ 1100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100">
                    <a:moveTo>
                      <a:pt x="0" y="1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063"/>
                    </a:lnTo>
                    <a:lnTo>
                      <a:pt x="0" y="1100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5" name="Freeform 157">
                <a:extLst>
                  <a:ext uri="{FF2B5EF4-FFF2-40B4-BE49-F238E27FC236}">
                    <a16:creationId xmlns:a16="http://schemas.microsoft.com/office/drawing/2014/main" id="{2C65D41B-3D8E-1006-EC02-93BBB77F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6" y="9072"/>
                <a:ext cx="24" cy="1063"/>
              </a:xfrm>
              <a:custGeom>
                <a:avLst/>
                <a:gdLst>
                  <a:gd name="T0" fmla="*/ 0 w 24"/>
                  <a:gd name="T1" fmla="*/ 1063 h 1063"/>
                  <a:gd name="T2" fmla="*/ 0 w 24"/>
                  <a:gd name="T3" fmla="*/ 0 h 1063"/>
                  <a:gd name="T4" fmla="*/ 24 w 24"/>
                  <a:gd name="T5" fmla="*/ 0 h 1063"/>
                  <a:gd name="T6" fmla="*/ 24 w 24"/>
                  <a:gd name="T7" fmla="*/ 1031 h 1063"/>
                  <a:gd name="T8" fmla="*/ 0 w 24"/>
                  <a:gd name="T9" fmla="*/ 1063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063">
                    <a:moveTo>
                      <a:pt x="0" y="106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031"/>
                    </a:lnTo>
                    <a:lnTo>
                      <a:pt x="0" y="1063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6" name="Freeform 158">
                <a:extLst>
                  <a:ext uri="{FF2B5EF4-FFF2-40B4-BE49-F238E27FC236}">
                    <a16:creationId xmlns:a16="http://schemas.microsoft.com/office/drawing/2014/main" id="{BA099987-C29B-8164-2852-18CDCA5D9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0" y="9072"/>
                <a:ext cx="28" cy="1031"/>
              </a:xfrm>
              <a:custGeom>
                <a:avLst/>
                <a:gdLst>
                  <a:gd name="T0" fmla="*/ 0 w 28"/>
                  <a:gd name="T1" fmla="*/ 1031 h 1031"/>
                  <a:gd name="T2" fmla="*/ 0 w 28"/>
                  <a:gd name="T3" fmla="*/ 0 h 1031"/>
                  <a:gd name="T4" fmla="*/ 28 w 28"/>
                  <a:gd name="T5" fmla="*/ 0 h 1031"/>
                  <a:gd name="T6" fmla="*/ 28 w 28"/>
                  <a:gd name="T7" fmla="*/ 999 h 1031"/>
                  <a:gd name="T8" fmla="*/ 0 w 28"/>
                  <a:gd name="T9" fmla="*/ 1031 h 1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31">
                    <a:moveTo>
                      <a:pt x="0" y="1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99"/>
                    </a:lnTo>
                    <a:lnTo>
                      <a:pt x="0" y="1031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7" name="Freeform 159">
                <a:extLst>
                  <a:ext uri="{FF2B5EF4-FFF2-40B4-BE49-F238E27FC236}">
                    <a16:creationId xmlns:a16="http://schemas.microsoft.com/office/drawing/2014/main" id="{68E09906-8655-320C-09C9-98C6B5DA8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9072"/>
                <a:ext cx="28" cy="999"/>
              </a:xfrm>
              <a:custGeom>
                <a:avLst/>
                <a:gdLst>
                  <a:gd name="T0" fmla="*/ 0 w 28"/>
                  <a:gd name="T1" fmla="*/ 999 h 999"/>
                  <a:gd name="T2" fmla="*/ 0 w 28"/>
                  <a:gd name="T3" fmla="*/ 0 h 999"/>
                  <a:gd name="T4" fmla="*/ 28 w 28"/>
                  <a:gd name="T5" fmla="*/ 0 h 999"/>
                  <a:gd name="T6" fmla="*/ 28 w 28"/>
                  <a:gd name="T7" fmla="*/ 967 h 999"/>
                  <a:gd name="T8" fmla="*/ 0 w 28"/>
                  <a:gd name="T9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99">
                    <a:moveTo>
                      <a:pt x="0" y="99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67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8" name="Freeform 160">
                <a:extLst>
                  <a:ext uri="{FF2B5EF4-FFF2-40B4-BE49-F238E27FC236}">
                    <a16:creationId xmlns:a16="http://schemas.microsoft.com/office/drawing/2014/main" id="{60A6C82A-6EC3-5232-B7AF-0D809902E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9072"/>
                <a:ext cx="25" cy="967"/>
              </a:xfrm>
              <a:custGeom>
                <a:avLst/>
                <a:gdLst>
                  <a:gd name="T0" fmla="*/ 0 w 25"/>
                  <a:gd name="T1" fmla="*/ 967 h 967"/>
                  <a:gd name="T2" fmla="*/ 0 w 25"/>
                  <a:gd name="T3" fmla="*/ 0 h 967"/>
                  <a:gd name="T4" fmla="*/ 25 w 25"/>
                  <a:gd name="T5" fmla="*/ 0 h 967"/>
                  <a:gd name="T6" fmla="*/ 25 w 25"/>
                  <a:gd name="T7" fmla="*/ 930 h 967"/>
                  <a:gd name="T8" fmla="*/ 0 w 25"/>
                  <a:gd name="T9" fmla="*/ 967 h 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967">
                    <a:moveTo>
                      <a:pt x="0" y="967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930"/>
                    </a:lnTo>
                    <a:lnTo>
                      <a:pt x="0" y="967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9" name="Freeform 161">
                <a:extLst>
                  <a:ext uri="{FF2B5EF4-FFF2-40B4-BE49-F238E27FC236}">
                    <a16:creationId xmlns:a16="http://schemas.microsoft.com/office/drawing/2014/main" id="{B1F84D2D-2F3E-E9C9-6CA5-9487DA82E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" y="9072"/>
                <a:ext cx="28" cy="930"/>
              </a:xfrm>
              <a:custGeom>
                <a:avLst/>
                <a:gdLst>
                  <a:gd name="T0" fmla="*/ 0 w 28"/>
                  <a:gd name="T1" fmla="*/ 930 h 930"/>
                  <a:gd name="T2" fmla="*/ 0 w 28"/>
                  <a:gd name="T3" fmla="*/ 0 h 930"/>
                  <a:gd name="T4" fmla="*/ 28 w 28"/>
                  <a:gd name="T5" fmla="*/ 0 h 930"/>
                  <a:gd name="T6" fmla="*/ 28 w 28"/>
                  <a:gd name="T7" fmla="*/ 898 h 930"/>
                  <a:gd name="T8" fmla="*/ 0 w 28"/>
                  <a:gd name="T9" fmla="*/ 93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30">
                    <a:moveTo>
                      <a:pt x="0" y="93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98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0" name="Freeform 162">
                <a:extLst>
                  <a:ext uri="{FF2B5EF4-FFF2-40B4-BE49-F238E27FC236}">
                    <a16:creationId xmlns:a16="http://schemas.microsoft.com/office/drawing/2014/main" id="{F0637892-F44B-8942-9D6B-52D4BDBA4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9072"/>
                <a:ext cx="28" cy="898"/>
              </a:xfrm>
              <a:custGeom>
                <a:avLst/>
                <a:gdLst>
                  <a:gd name="T0" fmla="*/ 0 w 28"/>
                  <a:gd name="T1" fmla="*/ 898 h 898"/>
                  <a:gd name="T2" fmla="*/ 0 w 28"/>
                  <a:gd name="T3" fmla="*/ 0 h 898"/>
                  <a:gd name="T4" fmla="*/ 28 w 28"/>
                  <a:gd name="T5" fmla="*/ 0 h 898"/>
                  <a:gd name="T6" fmla="*/ 28 w 28"/>
                  <a:gd name="T7" fmla="*/ 866 h 898"/>
                  <a:gd name="T8" fmla="*/ 0 w 28"/>
                  <a:gd name="T9" fmla="*/ 898 h 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98">
                    <a:moveTo>
                      <a:pt x="0" y="89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66"/>
                    </a:lnTo>
                    <a:lnTo>
                      <a:pt x="0" y="898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1" name="Freeform 163">
                <a:extLst>
                  <a:ext uri="{FF2B5EF4-FFF2-40B4-BE49-F238E27FC236}">
                    <a16:creationId xmlns:a16="http://schemas.microsoft.com/office/drawing/2014/main" id="{BF3ACB84-7AF7-3617-F2B8-52F11D1FC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9072"/>
                <a:ext cx="28" cy="866"/>
              </a:xfrm>
              <a:custGeom>
                <a:avLst/>
                <a:gdLst>
                  <a:gd name="T0" fmla="*/ 0 w 28"/>
                  <a:gd name="T1" fmla="*/ 866 h 866"/>
                  <a:gd name="T2" fmla="*/ 0 w 28"/>
                  <a:gd name="T3" fmla="*/ 0 h 866"/>
                  <a:gd name="T4" fmla="*/ 28 w 28"/>
                  <a:gd name="T5" fmla="*/ 0 h 866"/>
                  <a:gd name="T6" fmla="*/ 28 w 28"/>
                  <a:gd name="T7" fmla="*/ 834 h 866"/>
                  <a:gd name="T8" fmla="*/ 0 w 28"/>
                  <a:gd name="T9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66">
                    <a:moveTo>
                      <a:pt x="0" y="8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34"/>
                    </a:lnTo>
                    <a:lnTo>
                      <a:pt x="0" y="866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2" name="Freeform 164">
                <a:extLst>
                  <a:ext uri="{FF2B5EF4-FFF2-40B4-BE49-F238E27FC236}">
                    <a16:creationId xmlns:a16="http://schemas.microsoft.com/office/drawing/2014/main" id="{46196A16-CF75-20BA-42F5-1B081CF38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9072"/>
                <a:ext cx="24" cy="834"/>
              </a:xfrm>
              <a:custGeom>
                <a:avLst/>
                <a:gdLst>
                  <a:gd name="T0" fmla="*/ 0 w 24"/>
                  <a:gd name="T1" fmla="*/ 834 h 834"/>
                  <a:gd name="T2" fmla="*/ 0 w 24"/>
                  <a:gd name="T3" fmla="*/ 0 h 834"/>
                  <a:gd name="T4" fmla="*/ 24 w 24"/>
                  <a:gd name="T5" fmla="*/ 0 h 834"/>
                  <a:gd name="T6" fmla="*/ 24 w 24"/>
                  <a:gd name="T7" fmla="*/ 797 h 834"/>
                  <a:gd name="T8" fmla="*/ 0 w 24"/>
                  <a:gd name="T9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834">
                    <a:moveTo>
                      <a:pt x="0" y="8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97"/>
                    </a:lnTo>
                    <a:lnTo>
                      <a:pt x="0" y="834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3" name="Freeform 165">
                <a:extLst>
                  <a:ext uri="{FF2B5EF4-FFF2-40B4-BE49-F238E27FC236}">
                    <a16:creationId xmlns:a16="http://schemas.microsoft.com/office/drawing/2014/main" id="{364BCF9A-8E50-379A-CF3C-61932A6AB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9" y="9072"/>
                <a:ext cx="29" cy="797"/>
              </a:xfrm>
              <a:custGeom>
                <a:avLst/>
                <a:gdLst>
                  <a:gd name="T0" fmla="*/ 0 w 29"/>
                  <a:gd name="T1" fmla="*/ 797 h 797"/>
                  <a:gd name="T2" fmla="*/ 0 w 29"/>
                  <a:gd name="T3" fmla="*/ 0 h 797"/>
                  <a:gd name="T4" fmla="*/ 29 w 29"/>
                  <a:gd name="T5" fmla="*/ 0 h 797"/>
                  <a:gd name="T6" fmla="*/ 29 w 29"/>
                  <a:gd name="T7" fmla="*/ 765 h 797"/>
                  <a:gd name="T8" fmla="*/ 0 w 29"/>
                  <a:gd name="T9" fmla="*/ 797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7">
                    <a:moveTo>
                      <a:pt x="0" y="79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765"/>
                    </a:lnTo>
                    <a:lnTo>
                      <a:pt x="0" y="79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4" name="Freeform 166">
                <a:extLst>
                  <a:ext uri="{FF2B5EF4-FFF2-40B4-BE49-F238E27FC236}">
                    <a16:creationId xmlns:a16="http://schemas.microsoft.com/office/drawing/2014/main" id="{0C98BF1B-B679-990E-18B9-765FCDC9B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9072"/>
                <a:ext cx="28" cy="765"/>
              </a:xfrm>
              <a:custGeom>
                <a:avLst/>
                <a:gdLst>
                  <a:gd name="T0" fmla="*/ 0 w 28"/>
                  <a:gd name="T1" fmla="*/ 765 h 765"/>
                  <a:gd name="T2" fmla="*/ 0 w 28"/>
                  <a:gd name="T3" fmla="*/ 0 h 765"/>
                  <a:gd name="T4" fmla="*/ 28 w 28"/>
                  <a:gd name="T5" fmla="*/ 0 h 765"/>
                  <a:gd name="T6" fmla="*/ 28 w 28"/>
                  <a:gd name="T7" fmla="*/ 733 h 765"/>
                  <a:gd name="T8" fmla="*/ 0 w 28"/>
                  <a:gd name="T9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65">
                    <a:moveTo>
                      <a:pt x="0" y="76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733"/>
                    </a:lnTo>
                    <a:lnTo>
                      <a:pt x="0" y="765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5" name="Freeform 167">
                <a:extLst>
                  <a:ext uri="{FF2B5EF4-FFF2-40B4-BE49-F238E27FC236}">
                    <a16:creationId xmlns:a16="http://schemas.microsoft.com/office/drawing/2014/main" id="{E6DEAB82-DE50-F4E2-9A06-BB653C116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" y="9072"/>
                <a:ext cx="24" cy="733"/>
              </a:xfrm>
              <a:custGeom>
                <a:avLst/>
                <a:gdLst>
                  <a:gd name="T0" fmla="*/ 0 w 24"/>
                  <a:gd name="T1" fmla="*/ 733 h 733"/>
                  <a:gd name="T2" fmla="*/ 0 w 24"/>
                  <a:gd name="T3" fmla="*/ 0 h 733"/>
                  <a:gd name="T4" fmla="*/ 24 w 24"/>
                  <a:gd name="T5" fmla="*/ 0 h 733"/>
                  <a:gd name="T6" fmla="*/ 24 w 24"/>
                  <a:gd name="T7" fmla="*/ 701 h 733"/>
                  <a:gd name="T8" fmla="*/ 0 w 24"/>
                  <a:gd name="T9" fmla="*/ 733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733">
                    <a:moveTo>
                      <a:pt x="0" y="73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01"/>
                    </a:lnTo>
                    <a:lnTo>
                      <a:pt x="0" y="73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6" name="Freeform 168">
                <a:extLst>
                  <a:ext uri="{FF2B5EF4-FFF2-40B4-BE49-F238E27FC236}">
                    <a16:creationId xmlns:a16="http://schemas.microsoft.com/office/drawing/2014/main" id="{FCC25965-4977-F007-724D-1A18BA1C0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9072"/>
                <a:ext cx="28" cy="701"/>
              </a:xfrm>
              <a:custGeom>
                <a:avLst/>
                <a:gdLst>
                  <a:gd name="T0" fmla="*/ 0 w 28"/>
                  <a:gd name="T1" fmla="*/ 701 h 701"/>
                  <a:gd name="T2" fmla="*/ 0 w 28"/>
                  <a:gd name="T3" fmla="*/ 0 h 701"/>
                  <a:gd name="T4" fmla="*/ 28 w 28"/>
                  <a:gd name="T5" fmla="*/ 0 h 701"/>
                  <a:gd name="T6" fmla="*/ 28 w 28"/>
                  <a:gd name="T7" fmla="*/ 664 h 701"/>
                  <a:gd name="T8" fmla="*/ 0 w 28"/>
                  <a:gd name="T9" fmla="*/ 701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01">
                    <a:moveTo>
                      <a:pt x="0" y="7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64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7" name="Freeform 169">
                <a:extLst>
                  <a:ext uri="{FF2B5EF4-FFF2-40B4-BE49-F238E27FC236}">
                    <a16:creationId xmlns:a16="http://schemas.microsoft.com/office/drawing/2014/main" id="{00489EAF-4F31-DE0A-8313-0C75232BC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8" y="9072"/>
                <a:ext cx="28" cy="664"/>
              </a:xfrm>
              <a:custGeom>
                <a:avLst/>
                <a:gdLst>
                  <a:gd name="T0" fmla="*/ 0 w 28"/>
                  <a:gd name="T1" fmla="*/ 664 h 664"/>
                  <a:gd name="T2" fmla="*/ 0 w 28"/>
                  <a:gd name="T3" fmla="*/ 0 h 664"/>
                  <a:gd name="T4" fmla="*/ 28 w 28"/>
                  <a:gd name="T5" fmla="*/ 0 h 664"/>
                  <a:gd name="T6" fmla="*/ 28 w 28"/>
                  <a:gd name="T7" fmla="*/ 632 h 664"/>
                  <a:gd name="T8" fmla="*/ 0 w 28"/>
                  <a:gd name="T9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64">
                    <a:moveTo>
                      <a:pt x="0" y="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32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8" name="Freeform 170">
                <a:extLst>
                  <a:ext uri="{FF2B5EF4-FFF2-40B4-BE49-F238E27FC236}">
                    <a16:creationId xmlns:a16="http://schemas.microsoft.com/office/drawing/2014/main" id="{B066C0F3-93D2-666D-D610-1F21B90F0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6" y="9072"/>
                <a:ext cx="29" cy="632"/>
              </a:xfrm>
              <a:custGeom>
                <a:avLst/>
                <a:gdLst>
                  <a:gd name="T0" fmla="*/ 0 w 29"/>
                  <a:gd name="T1" fmla="*/ 632 h 632"/>
                  <a:gd name="T2" fmla="*/ 0 w 29"/>
                  <a:gd name="T3" fmla="*/ 0 h 632"/>
                  <a:gd name="T4" fmla="*/ 29 w 29"/>
                  <a:gd name="T5" fmla="*/ 0 h 632"/>
                  <a:gd name="T6" fmla="*/ 29 w 29"/>
                  <a:gd name="T7" fmla="*/ 600 h 632"/>
                  <a:gd name="T8" fmla="*/ 0 w 29"/>
                  <a:gd name="T9" fmla="*/ 632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632">
                    <a:moveTo>
                      <a:pt x="0" y="6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600"/>
                    </a:lnTo>
                    <a:lnTo>
                      <a:pt x="0" y="632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9" name="Freeform 171">
                <a:extLst>
                  <a:ext uri="{FF2B5EF4-FFF2-40B4-BE49-F238E27FC236}">
                    <a16:creationId xmlns:a16="http://schemas.microsoft.com/office/drawing/2014/main" id="{80F8E5B6-F1D9-8045-7EE7-42B1A3440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5" y="9072"/>
                <a:ext cx="24" cy="600"/>
              </a:xfrm>
              <a:custGeom>
                <a:avLst/>
                <a:gdLst>
                  <a:gd name="T0" fmla="*/ 0 w 24"/>
                  <a:gd name="T1" fmla="*/ 600 h 600"/>
                  <a:gd name="T2" fmla="*/ 0 w 24"/>
                  <a:gd name="T3" fmla="*/ 0 h 600"/>
                  <a:gd name="T4" fmla="*/ 24 w 24"/>
                  <a:gd name="T5" fmla="*/ 0 h 600"/>
                  <a:gd name="T6" fmla="*/ 24 w 24"/>
                  <a:gd name="T7" fmla="*/ 568 h 600"/>
                  <a:gd name="T8" fmla="*/ 0 w 24"/>
                  <a:gd name="T9" fmla="*/ 60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00">
                    <a:moveTo>
                      <a:pt x="0" y="600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568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0" name="Freeform 172">
                <a:extLst>
                  <a:ext uri="{FF2B5EF4-FFF2-40B4-BE49-F238E27FC236}">
                    <a16:creationId xmlns:a16="http://schemas.microsoft.com/office/drawing/2014/main" id="{1E2D554D-AF84-4061-0120-9EB4AFDF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9" y="9072"/>
                <a:ext cx="28" cy="568"/>
              </a:xfrm>
              <a:custGeom>
                <a:avLst/>
                <a:gdLst>
                  <a:gd name="T0" fmla="*/ 0 w 28"/>
                  <a:gd name="T1" fmla="*/ 568 h 568"/>
                  <a:gd name="T2" fmla="*/ 0 w 28"/>
                  <a:gd name="T3" fmla="*/ 0 h 568"/>
                  <a:gd name="T4" fmla="*/ 28 w 28"/>
                  <a:gd name="T5" fmla="*/ 0 h 568"/>
                  <a:gd name="T6" fmla="*/ 28 w 28"/>
                  <a:gd name="T7" fmla="*/ 531 h 568"/>
                  <a:gd name="T8" fmla="*/ 0 w 28"/>
                  <a:gd name="T9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68">
                    <a:moveTo>
                      <a:pt x="0" y="5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531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1" name="Freeform 173">
                <a:extLst>
                  <a:ext uri="{FF2B5EF4-FFF2-40B4-BE49-F238E27FC236}">
                    <a16:creationId xmlns:a16="http://schemas.microsoft.com/office/drawing/2014/main" id="{C2982047-DED9-01E7-B2DD-E37F3FF0D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9072"/>
                <a:ext cx="28" cy="531"/>
              </a:xfrm>
              <a:custGeom>
                <a:avLst/>
                <a:gdLst>
                  <a:gd name="T0" fmla="*/ 0 w 28"/>
                  <a:gd name="T1" fmla="*/ 531 h 531"/>
                  <a:gd name="T2" fmla="*/ 0 w 28"/>
                  <a:gd name="T3" fmla="*/ 0 h 531"/>
                  <a:gd name="T4" fmla="*/ 28 w 28"/>
                  <a:gd name="T5" fmla="*/ 0 h 531"/>
                  <a:gd name="T6" fmla="*/ 28 w 28"/>
                  <a:gd name="T7" fmla="*/ 499 h 531"/>
                  <a:gd name="T8" fmla="*/ 0 w 28"/>
                  <a:gd name="T9" fmla="*/ 531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31">
                    <a:moveTo>
                      <a:pt x="0" y="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99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2" name="Freeform 174">
                <a:extLst>
                  <a:ext uri="{FF2B5EF4-FFF2-40B4-BE49-F238E27FC236}">
                    <a16:creationId xmlns:a16="http://schemas.microsoft.com/office/drawing/2014/main" id="{23A1B45D-64A9-FC6F-E0C9-EE6AE7381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9072"/>
                <a:ext cx="24" cy="499"/>
              </a:xfrm>
              <a:custGeom>
                <a:avLst/>
                <a:gdLst>
                  <a:gd name="T0" fmla="*/ 0 w 24"/>
                  <a:gd name="T1" fmla="*/ 499 h 499"/>
                  <a:gd name="T2" fmla="*/ 0 w 24"/>
                  <a:gd name="T3" fmla="*/ 0 h 499"/>
                  <a:gd name="T4" fmla="*/ 24 w 24"/>
                  <a:gd name="T5" fmla="*/ 0 h 499"/>
                  <a:gd name="T6" fmla="*/ 24 w 24"/>
                  <a:gd name="T7" fmla="*/ 467 h 499"/>
                  <a:gd name="T8" fmla="*/ 0 w 24"/>
                  <a:gd name="T9" fmla="*/ 49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99">
                    <a:moveTo>
                      <a:pt x="0" y="49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67"/>
                    </a:lnTo>
                    <a:lnTo>
                      <a:pt x="0" y="499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3" name="Freeform 175">
                <a:extLst>
                  <a:ext uri="{FF2B5EF4-FFF2-40B4-BE49-F238E27FC236}">
                    <a16:creationId xmlns:a16="http://schemas.microsoft.com/office/drawing/2014/main" id="{B21BAEAF-73EB-8873-A3EA-836AF258F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9072"/>
                <a:ext cx="29" cy="467"/>
              </a:xfrm>
              <a:custGeom>
                <a:avLst/>
                <a:gdLst>
                  <a:gd name="T0" fmla="*/ 0 w 29"/>
                  <a:gd name="T1" fmla="*/ 467 h 467"/>
                  <a:gd name="T2" fmla="*/ 0 w 29"/>
                  <a:gd name="T3" fmla="*/ 0 h 467"/>
                  <a:gd name="T4" fmla="*/ 29 w 29"/>
                  <a:gd name="T5" fmla="*/ 0 h 467"/>
                  <a:gd name="T6" fmla="*/ 29 w 29"/>
                  <a:gd name="T7" fmla="*/ 435 h 467"/>
                  <a:gd name="T8" fmla="*/ 0 w 29"/>
                  <a:gd name="T9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67">
                    <a:moveTo>
                      <a:pt x="0" y="46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35"/>
                    </a:lnTo>
                    <a:lnTo>
                      <a:pt x="0" y="46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4" name="Freeform 176">
                <a:extLst>
                  <a:ext uri="{FF2B5EF4-FFF2-40B4-BE49-F238E27FC236}">
                    <a16:creationId xmlns:a16="http://schemas.microsoft.com/office/drawing/2014/main" id="{D6540F8D-12F6-24E5-9BFA-D9EECF1CF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8" y="9072"/>
                <a:ext cx="28" cy="435"/>
              </a:xfrm>
              <a:custGeom>
                <a:avLst/>
                <a:gdLst>
                  <a:gd name="T0" fmla="*/ 0 w 28"/>
                  <a:gd name="T1" fmla="*/ 435 h 435"/>
                  <a:gd name="T2" fmla="*/ 0 w 28"/>
                  <a:gd name="T3" fmla="*/ 0 h 435"/>
                  <a:gd name="T4" fmla="*/ 28 w 28"/>
                  <a:gd name="T5" fmla="*/ 0 h 435"/>
                  <a:gd name="T6" fmla="*/ 28 w 28"/>
                  <a:gd name="T7" fmla="*/ 398 h 435"/>
                  <a:gd name="T8" fmla="*/ 0 w 28"/>
                  <a:gd name="T9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435">
                    <a:moveTo>
                      <a:pt x="0" y="43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98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5" name="Freeform 177">
                <a:extLst>
                  <a:ext uri="{FF2B5EF4-FFF2-40B4-BE49-F238E27FC236}">
                    <a16:creationId xmlns:a16="http://schemas.microsoft.com/office/drawing/2014/main" id="{A887AF73-C232-0B22-186E-AD73C3926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6" y="9072"/>
                <a:ext cx="24" cy="398"/>
              </a:xfrm>
              <a:custGeom>
                <a:avLst/>
                <a:gdLst>
                  <a:gd name="T0" fmla="*/ 0 w 24"/>
                  <a:gd name="T1" fmla="*/ 398 h 398"/>
                  <a:gd name="T2" fmla="*/ 0 w 24"/>
                  <a:gd name="T3" fmla="*/ 0 h 398"/>
                  <a:gd name="T4" fmla="*/ 24 w 24"/>
                  <a:gd name="T5" fmla="*/ 0 h 398"/>
                  <a:gd name="T6" fmla="*/ 24 w 24"/>
                  <a:gd name="T7" fmla="*/ 366 h 398"/>
                  <a:gd name="T8" fmla="*/ 0 w 24"/>
                  <a:gd name="T9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8">
                    <a:moveTo>
                      <a:pt x="0" y="398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366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6" name="Freeform 178">
                <a:extLst>
                  <a:ext uri="{FF2B5EF4-FFF2-40B4-BE49-F238E27FC236}">
                    <a16:creationId xmlns:a16="http://schemas.microsoft.com/office/drawing/2014/main" id="{5D4132DD-08E0-4EA8-6368-8DFCB59ED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9072"/>
                <a:ext cx="28" cy="366"/>
              </a:xfrm>
              <a:custGeom>
                <a:avLst/>
                <a:gdLst>
                  <a:gd name="T0" fmla="*/ 0 w 28"/>
                  <a:gd name="T1" fmla="*/ 366 h 366"/>
                  <a:gd name="T2" fmla="*/ 0 w 28"/>
                  <a:gd name="T3" fmla="*/ 0 h 366"/>
                  <a:gd name="T4" fmla="*/ 28 w 28"/>
                  <a:gd name="T5" fmla="*/ 0 h 366"/>
                  <a:gd name="T6" fmla="*/ 28 w 28"/>
                  <a:gd name="T7" fmla="*/ 334 h 366"/>
                  <a:gd name="T8" fmla="*/ 0 w 28"/>
                  <a:gd name="T9" fmla="*/ 36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66">
                    <a:moveTo>
                      <a:pt x="0" y="3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34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7" name="Freeform 179">
                <a:extLst>
                  <a:ext uri="{FF2B5EF4-FFF2-40B4-BE49-F238E27FC236}">
                    <a16:creationId xmlns:a16="http://schemas.microsoft.com/office/drawing/2014/main" id="{CE66E751-539D-361C-AF40-5AA5F6F1E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9072"/>
                <a:ext cx="28" cy="334"/>
              </a:xfrm>
              <a:custGeom>
                <a:avLst/>
                <a:gdLst>
                  <a:gd name="T0" fmla="*/ 0 w 28"/>
                  <a:gd name="T1" fmla="*/ 334 h 334"/>
                  <a:gd name="T2" fmla="*/ 0 w 28"/>
                  <a:gd name="T3" fmla="*/ 0 h 334"/>
                  <a:gd name="T4" fmla="*/ 28 w 28"/>
                  <a:gd name="T5" fmla="*/ 0 h 334"/>
                  <a:gd name="T6" fmla="*/ 28 w 28"/>
                  <a:gd name="T7" fmla="*/ 302 h 334"/>
                  <a:gd name="T8" fmla="*/ 0 w 28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4">
                    <a:moveTo>
                      <a:pt x="0" y="33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02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8" name="Freeform 180">
                <a:extLst>
                  <a:ext uri="{FF2B5EF4-FFF2-40B4-BE49-F238E27FC236}">
                    <a16:creationId xmlns:a16="http://schemas.microsoft.com/office/drawing/2014/main" id="{981CC34B-0405-C10F-7322-EC4CCBDF3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" y="9072"/>
                <a:ext cx="29" cy="302"/>
              </a:xfrm>
              <a:custGeom>
                <a:avLst/>
                <a:gdLst>
                  <a:gd name="T0" fmla="*/ 0 w 29"/>
                  <a:gd name="T1" fmla="*/ 302 h 302"/>
                  <a:gd name="T2" fmla="*/ 0 w 29"/>
                  <a:gd name="T3" fmla="*/ 0 h 302"/>
                  <a:gd name="T4" fmla="*/ 29 w 29"/>
                  <a:gd name="T5" fmla="*/ 0 h 302"/>
                  <a:gd name="T6" fmla="*/ 29 w 29"/>
                  <a:gd name="T7" fmla="*/ 265 h 302"/>
                  <a:gd name="T8" fmla="*/ 0 w 29"/>
                  <a:gd name="T9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02">
                    <a:moveTo>
                      <a:pt x="0" y="30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65"/>
                    </a:lnTo>
                    <a:lnTo>
                      <a:pt x="0" y="302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9" name="Freeform 181">
                <a:extLst>
                  <a:ext uri="{FF2B5EF4-FFF2-40B4-BE49-F238E27FC236}">
                    <a16:creationId xmlns:a16="http://schemas.microsoft.com/office/drawing/2014/main" id="{FE0DBC7A-79BF-B06A-1886-DC1D5EE16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5" y="9072"/>
                <a:ext cx="24" cy="265"/>
              </a:xfrm>
              <a:custGeom>
                <a:avLst/>
                <a:gdLst>
                  <a:gd name="T0" fmla="*/ 0 w 24"/>
                  <a:gd name="T1" fmla="*/ 265 h 265"/>
                  <a:gd name="T2" fmla="*/ 0 w 24"/>
                  <a:gd name="T3" fmla="*/ 0 h 265"/>
                  <a:gd name="T4" fmla="*/ 24 w 24"/>
                  <a:gd name="T5" fmla="*/ 0 h 265"/>
                  <a:gd name="T6" fmla="*/ 24 w 24"/>
                  <a:gd name="T7" fmla="*/ 233 h 265"/>
                  <a:gd name="T8" fmla="*/ 0 w 24"/>
                  <a:gd name="T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5">
                    <a:moveTo>
                      <a:pt x="0" y="265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233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0" name="Freeform 182">
                <a:extLst>
                  <a:ext uri="{FF2B5EF4-FFF2-40B4-BE49-F238E27FC236}">
                    <a16:creationId xmlns:a16="http://schemas.microsoft.com/office/drawing/2014/main" id="{AD0E707A-BB4C-FDD8-75D3-B85CFA2C3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9072"/>
                <a:ext cx="28" cy="233"/>
              </a:xfrm>
              <a:custGeom>
                <a:avLst/>
                <a:gdLst>
                  <a:gd name="T0" fmla="*/ 0 w 28"/>
                  <a:gd name="T1" fmla="*/ 233 h 233"/>
                  <a:gd name="T2" fmla="*/ 0 w 28"/>
                  <a:gd name="T3" fmla="*/ 0 h 233"/>
                  <a:gd name="T4" fmla="*/ 28 w 28"/>
                  <a:gd name="T5" fmla="*/ 0 h 233"/>
                  <a:gd name="T6" fmla="*/ 28 w 28"/>
                  <a:gd name="T7" fmla="*/ 201 h 233"/>
                  <a:gd name="T8" fmla="*/ 0 w 28"/>
                  <a:gd name="T9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33">
                    <a:moveTo>
                      <a:pt x="0" y="233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1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1" name="Freeform 183">
                <a:extLst>
                  <a:ext uri="{FF2B5EF4-FFF2-40B4-BE49-F238E27FC236}">
                    <a16:creationId xmlns:a16="http://schemas.microsoft.com/office/drawing/2014/main" id="{95A56471-FAC2-09CB-04BE-5CA1E136D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7" y="9072"/>
                <a:ext cx="28" cy="201"/>
              </a:xfrm>
              <a:custGeom>
                <a:avLst/>
                <a:gdLst>
                  <a:gd name="T0" fmla="*/ 0 w 28"/>
                  <a:gd name="T1" fmla="*/ 201 h 201"/>
                  <a:gd name="T2" fmla="*/ 0 w 28"/>
                  <a:gd name="T3" fmla="*/ 0 h 201"/>
                  <a:gd name="T4" fmla="*/ 28 w 28"/>
                  <a:gd name="T5" fmla="*/ 0 h 201"/>
                  <a:gd name="T6" fmla="*/ 28 w 28"/>
                  <a:gd name="T7" fmla="*/ 169 h 201"/>
                  <a:gd name="T8" fmla="*/ 0 w 28"/>
                  <a:gd name="T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1">
                    <a:moveTo>
                      <a:pt x="0" y="2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9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2" name="Freeform 184">
                <a:extLst>
                  <a:ext uri="{FF2B5EF4-FFF2-40B4-BE49-F238E27FC236}">
                    <a16:creationId xmlns:a16="http://schemas.microsoft.com/office/drawing/2014/main" id="{80B1F83F-ECDD-3309-529D-BC492C9B4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5" y="9072"/>
                <a:ext cx="24" cy="169"/>
              </a:xfrm>
              <a:custGeom>
                <a:avLst/>
                <a:gdLst>
                  <a:gd name="T0" fmla="*/ 0 w 24"/>
                  <a:gd name="T1" fmla="*/ 169 h 169"/>
                  <a:gd name="T2" fmla="*/ 0 w 24"/>
                  <a:gd name="T3" fmla="*/ 0 h 169"/>
                  <a:gd name="T4" fmla="*/ 24 w 24"/>
                  <a:gd name="T5" fmla="*/ 0 h 169"/>
                  <a:gd name="T6" fmla="*/ 24 w 24"/>
                  <a:gd name="T7" fmla="*/ 132 h 169"/>
                  <a:gd name="T8" fmla="*/ 0 w 24"/>
                  <a:gd name="T9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9">
                    <a:moveTo>
                      <a:pt x="0" y="16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32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3" name="Freeform 185">
                <a:extLst>
                  <a:ext uri="{FF2B5EF4-FFF2-40B4-BE49-F238E27FC236}">
                    <a16:creationId xmlns:a16="http://schemas.microsoft.com/office/drawing/2014/main" id="{6062816D-2798-3E97-7A0E-628BED00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9072"/>
                <a:ext cx="29" cy="132"/>
              </a:xfrm>
              <a:custGeom>
                <a:avLst/>
                <a:gdLst>
                  <a:gd name="T0" fmla="*/ 0 w 29"/>
                  <a:gd name="T1" fmla="*/ 132 h 132"/>
                  <a:gd name="T2" fmla="*/ 0 w 29"/>
                  <a:gd name="T3" fmla="*/ 0 h 132"/>
                  <a:gd name="T4" fmla="*/ 29 w 29"/>
                  <a:gd name="T5" fmla="*/ 0 h 132"/>
                  <a:gd name="T6" fmla="*/ 29 w 29"/>
                  <a:gd name="T7" fmla="*/ 100 h 132"/>
                  <a:gd name="T8" fmla="*/ 0 w 29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2">
                    <a:moveTo>
                      <a:pt x="0" y="1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00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4" name="Freeform 186">
                <a:extLst>
                  <a:ext uri="{FF2B5EF4-FFF2-40B4-BE49-F238E27FC236}">
                    <a16:creationId xmlns:a16="http://schemas.microsoft.com/office/drawing/2014/main" id="{80A0B023-CC75-E902-A0DE-C8DED2791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9072"/>
                <a:ext cx="28" cy="100"/>
              </a:xfrm>
              <a:custGeom>
                <a:avLst/>
                <a:gdLst>
                  <a:gd name="T0" fmla="*/ 0 w 28"/>
                  <a:gd name="T1" fmla="*/ 100 h 100"/>
                  <a:gd name="T2" fmla="*/ 0 w 28"/>
                  <a:gd name="T3" fmla="*/ 0 h 100"/>
                  <a:gd name="T4" fmla="*/ 28 w 28"/>
                  <a:gd name="T5" fmla="*/ 0 h 100"/>
                  <a:gd name="T6" fmla="*/ 28 w 28"/>
                  <a:gd name="T7" fmla="*/ 68 h 100"/>
                  <a:gd name="T8" fmla="*/ 0 w 28"/>
                  <a:gd name="T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0">
                    <a:moveTo>
                      <a:pt x="0" y="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8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5" name="Freeform 187">
                <a:extLst>
                  <a:ext uri="{FF2B5EF4-FFF2-40B4-BE49-F238E27FC236}">
                    <a16:creationId xmlns:a16="http://schemas.microsoft.com/office/drawing/2014/main" id="{2547DB7E-C291-592B-A7A1-7467C4F98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9072"/>
                <a:ext cx="28" cy="68"/>
              </a:xfrm>
              <a:custGeom>
                <a:avLst/>
                <a:gdLst>
                  <a:gd name="T0" fmla="*/ 0 w 28"/>
                  <a:gd name="T1" fmla="*/ 68 h 68"/>
                  <a:gd name="T2" fmla="*/ 0 w 28"/>
                  <a:gd name="T3" fmla="*/ 0 h 68"/>
                  <a:gd name="T4" fmla="*/ 28 w 28"/>
                  <a:gd name="T5" fmla="*/ 0 h 68"/>
                  <a:gd name="T6" fmla="*/ 28 w 28"/>
                  <a:gd name="T7" fmla="*/ 36 h 68"/>
                  <a:gd name="T8" fmla="*/ 0 w 2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8">
                    <a:moveTo>
                      <a:pt x="0" y="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6" name="Freeform 188">
                <a:extLst>
                  <a:ext uri="{FF2B5EF4-FFF2-40B4-BE49-F238E27FC236}">
                    <a16:creationId xmlns:a16="http://schemas.microsoft.com/office/drawing/2014/main" id="{2CD21F06-F22C-C9BA-ECE3-6C6873907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4" y="9072"/>
                <a:ext cx="24" cy="36"/>
              </a:xfrm>
              <a:custGeom>
                <a:avLst/>
                <a:gdLst>
                  <a:gd name="T0" fmla="*/ 0 w 24"/>
                  <a:gd name="T1" fmla="*/ 36 h 36"/>
                  <a:gd name="T2" fmla="*/ 0 w 24"/>
                  <a:gd name="T3" fmla="*/ 0 h 36"/>
                  <a:gd name="T4" fmla="*/ 24 w 24"/>
                  <a:gd name="T5" fmla="*/ 0 h 36"/>
                  <a:gd name="T6" fmla="*/ 0 w 24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36">
                    <a:moveTo>
                      <a:pt x="0" y="36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7" name="Freeform 189">
                <a:extLst>
                  <a:ext uri="{FF2B5EF4-FFF2-40B4-BE49-F238E27FC236}">
                    <a16:creationId xmlns:a16="http://schemas.microsoft.com/office/drawing/2014/main" id="{C8CEDB3B-334A-07D1-38FC-AAC42BAF7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0" y="8604"/>
                <a:ext cx="189" cy="472"/>
              </a:xfrm>
              <a:custGeom>
                <a:avLst/>
                <a:gdLst>
                  <a:gd name="T0" fmla="*/ 93 w 189"/>
                  <a:gd name="T1" fmla="*/ 0 h 472"/>
                  <a:gd name="T2" fmla="*/ 0 w 189"/>
                  <a:gd name="T3" fmla="*/ 93 h 472"/>
                  <a:gd name="T4" fmla="*/ 0 w 189"/>
                  <a:gd name="T5" fmla="*/ 472 h 472"/>
                  <a:gd name="T6" fmla="*/ 189 w 189"/>
                  <a:gd name="T7" fmla="*/ 472 h 472"/>
                  <a:gd name="T8" fmla="*/ 189 w 189"/>
                  <a:gd name="T9" fmla="*/ 93 h 472"/>
                  <a:gd name="T10" fmla="*/ 93 w 189"/>
                  <a:gd name="T11" fmla="*/ 189 h 472"/>
                  <a:gd name="T12" fmla="*/ 93 w 189"/>
                  <a:gd name="T13" fmla="*/ 0 h 472"/>
                  <a:gd name="T14" fmla="*/ 0 w 189"/>
                  <a:gd name="T15" fmla="*/ 0 h 472"/>
                  <a:gd name="T16" fmla="*/ 0 w 189"/>
                  <a:gd name="T17" fmla="*/ 93 h 472"/>
                  <a:gd name="T18" fmla="*/ 93 w 189"/>
                  <a:gd name="T19" fmla="*/ 0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72">
                    <a:moveTo>
                      <a:pt x="93" y="0"/>
                    </a:moveTo>
                    <a:lnTo>
                      <a:pt x="0" y="93"/>
                    </a:lnTo>
                    <a:lnTo>
                      <a:pt x="0" y="472"/>
                    </a:lnTo>
                    <a:lnTo>
                      <a:pt x="189" y="472"/>
                    </a:lnTo>
                    <a:lnTo>
                      <a:pt x="189" y="93"/>
                    </a:lnTo>
                    <a:lnTo>
                      <a:pt x="93" y="189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8" name="Freeform 190">
                <a:extLst>
                  <a:ext uri="{FF2B5EF4-FFF2-40B4-BE49-F238E27FC236}">
                    <a16:creationId xmlns:a16="http://schemas.microsoft.com/office/drawing/2014/main" id="{27737A42-B872-5461-F131-0501CFB59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8604"/>
                <a:ext cx="507" cy="189"/>
              </a:xfrm>
              <a:custGeom>
                <a:avLst/>
                <a:gdLst>
                  <a:gd name="T0" fmla="*/ 507 w 507"/>
                  <a:gd name="T1" fmla="*/ 93 h 189"/>
                  <a:gd name="T2" fmla="*/ 415 w 507"/>
                  <a:gd name="T3" fmla="*/ 0 h 189"/>
                  <a:gd name="T4" fmla="*/ 0 w 507"/>
                  <a:gd name="T5" fmla="*/ 0 h 189"/>
                  <a:gd name="T6" fmla="*/ 0 w 507"/>
                  <a:gd name="T7" fmla="*/ 189 h 189"/>
                  <a:gd name="T8" fmla="*/ 415 w 507"/>
                  <a:gd name="T9" fmla="*/ 189 h 189"/>
                  <a:gd name="T10" fmla="*/ 318 w 507"/>
                  <a:gd name="T11" fmla="*/ 93 h 189"/>
                  <a:gd name="T12" fmla="*/ 507 w 507"/>
                  <a:gd name="T13" fmla="*/ 93 h 189"/>
                  <a:gd name="T14" fmla="*/ 507 w 507"/>
                  <a:gd name="T15" fmla="*/ 0 h 189"/>
                  <a:gd name="T16" fmla="*/ 415 w 507"/>
                  <a:gd name="T17" fmla="*/ 0 h 189"/>
                  <a:gd name="T18" fmla="*/ 507 w 50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7" h="189">
                    <a:moveTo>
                      <a:pt x="507" y="93"/>
                    </a:moveTo>
                    <a:lnTo>
                      <a:pt x="415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15" y="189"/>
                    </a:lnTo>
                    <a:lnTo>
                      <a:pt x="318" y="93"/>
                    </a:lnTo>
                    <a:lnTo>
                      <a:pt x="507" y="93"/>
                    </a:lnTo>
                    <a:lnTo>
                      <a:pt x="507" y="0"/>
                    </a:lnTo>
                    <a:lnTo>
                      <a:pt x="415" y="0"/>
                    </a:lnTo>
                    <a:lnTo>
                      <a:pt x="507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9" name="Freeform 191">
                <a:extLst>
                  <a:ext uri="{FF2B5EF4-FFF2-40B4-BE49-F238E27FC236}">
                    <a16:creationId xmlns:a16="http://schemas.microsoft.com/office/drawing/2014/main" id="{349AA46D-6D35-F1D6-CF79-F1CCB3853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8697"/>
                <a:ext cx="189" cy="1898"/>
              </a:xfrm>
              <a:custGeom>
                <a:avLst/>
                <a:gdLst>
                  <a:gd name="T0" fmla="*/ 97 w 189"/>
                  <a:gd name="T1" fmla="*/ 1708 h 1898"/>
                  <a:gd name="T2" fmla="*/ 189 w 189"/>
                  <a:gd name="T3" fmla="*/ 1805 h 1898"/>
                  <a:gd name="T4" fmla="*/ 189 w 189"/>
                  <a:gd name="T5" fmla="*/ 0 h 1898"/>
                  <a:gd name="T6" fmla="*/ 0 w 189"/>
                  <a:gd name="T7" fmla="*/ 0 h 1898"/>
                  <a:gd name="T8" fmla="*/ 0 w 189"/>
                  <a:gd name="T9" fmla="*/ 1805 h 1898"/>
                  <a:gd name="T10" fmla="*/ 97 w 189"/>
                  <a:gd name="T11" fmla="*/ 1898 h 1898"/>
                  <a:gd name="T12" fmla="*/ 0 w 189"/>
                  <a:gd name="T13" fmla="*/ 1805 h 1898"/>
                  <a:gd name="T14" fmla="*/ 0 w 189"/>
                  <a:gd name="T15" fmla="*/ 1898 h 1898"/>
                  <a:gd name="T16" fmla="*/ 97 w 189"/>
                  <a:gd name="T17" fmla="*/ 1898 h 1898"/>
                  <a:gd name="T18" fmla="*/ 97 w 189"/>
                  <a:gd name="T19" fmla="*/ 1708 h 1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98">
                    <a:moveTo>
                      <a:pt x="97" y="1708"/>
                    </a:moveTo>
                    <a:lnTo>
                      <a:pt x="189" y="180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805"/>
                    </a:lnTo>
                    <a:lnTo>
                      <a:pt x="97" y="1898"/>
                    </a:lnTo>
                    <a:lnTo>
                      <a:pt x="0" y="1805"/>
                    </a:lnTo>
                    <a:lnTo>
                      <a:pt x="0" y="1898"/>
                    </a:lnTo>
                    <a:lnTo>
                      <a:pt x="97" y="1898"/>
                    </a:lnTo>
                    <a:lnTo>
                      <a:pt x="97" y="17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0" name="Freeform 192">
                <a:extLst>
                  <a:ext uri="{FF2B5EF4-FFF2-40B4-BE49-F238E27FC236}">
                    <a16:creationId xmlns:a16="http://schemas.microsoft.com/office/drawing/2014/main" id="{800462C3-3775-126C-A7F6-3F3B39446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405"/>
                <a:ext cx="600" cy="190"/>
              </a:xfrm>
              <a:custGeom>
                <a:avLst/>
                <a:gdLst>
                  <a:gd name="T0" fmla="*/ 411 w 600"/>
                  <a:gd name="T1" fmla="*/ 97 h 190"/>
                  <a:gd name="T2" fmla="*/ 503 w 600"/>
                  <a:gd name="T3" fmla="*/ 0 h 190"/>
                  <a:gd name="T4" fmla="*/ 0 w 600"/>
                  <a:gd name="T5" fmla="*/ 0 h 190"/>
                  <a:gd name="T6" fmla="*/ 0 w 600"/>
                  <a:gd name="T7" fmla="*/ 190 h 190"/>
                  <a:gd name="T8" fmla="*/ 503 w 600"/>
                  <a:gd name="T9" fmla="*/ 190 h 190"/>
                  <a:gd name="T10" fmla="*/ 600 w 600"/>
                  <a:gd name="T11" fmla="*/ 97 h 190"/>
                  <a:gd name="T12" fmla="*/ 503 w 600"/>
                  <a:gd name="T13" fmla="*/ 190 h 190"/>
                  <a:gd name="T14" fmla="*/ 600 w 600"/>
                  <a:gd name="T15" fmla="*/ 190 h 190"/>
                  <a:gd name="T16" fmla="*/ 600 w 600"/>
                  <a:gd name="T17" fmla="*/ 97 h 190"/>
                  <a:gd name="T18" fmla="*/ 411 w 600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90">
                    <a:moveTo>
                      <a:pt x="411" y="97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3" y="190"/>
                    </a:lnTo>
                    <a:lnTo>
                      <a:pt x="600" y="97"/>
                    </a:lnTo>
                    <a:lnTo>
                      <a:pt x="503" y="190"/>
                    </a:lnTo>
                    <a:lnTo>
                      <a:pt x="600" y="190"/>
                    </a:lnTo>
                    <a:lnTo>
                      <a:pt x="600" y="97"/>
                    </a:lnTo>
                    <a:lnTo>
                      <a:pt x="411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1" name="Freeform 193">
                <a:extLst>
                  <a:ext uri="{FF2B5EF4-FFF2-40B4-BE49-F238E27FC236}">
                    <a16:creationId xmlns:a16="http://schemas.microsoft.com/office/drawing/2014/main" id="{9EF0FF8D-F4C8-D769-0BC9-EF18E2B8C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7726"/>
                <a:ext cx="189" cy="2776"/>
              </a:xfrm>
              <a:custGeom>
                <a:avLst/>
                <a:gdLst>
                  <a:gd name="T0" fmla="*/ 92 w 189"/>
                  <a:gd name="T1" fmla="*/ 189 h 2776"/>
                  <a:gd name="T2" fmla="*/ 0 w 189"/>
                  <a:gd name="T3" fmla="*/ 92 h 2776"/>
                  <a:gd name="T4" fmla="*/ 0 w 189"/>
                  <a:gd name="T5" fmla="*/ 2776 h 2776"/>
                  <a:gd name="T6" fmla="*/ 189 w 189"/>
                  <a:gd name="T7" fmla="*/ 2776 h 2776"/>
                  <a:gd name="T8" fmla="*/ 189 w 189"/>
                  <a:gd name="T9" fmla="*/ 92 h 2776"/>
                  <a:gd name="T10" fmla="*/ 92 w 189"/>
                  <a:gd name="T11" fmla="*/ 0 h 2776"/>
                  <a:gd name="T12" fmla="*/ 189 w 189"/>
                  <a:gd name="T13" fmla="*/ 92 h 2776"/>
                  <a:gd name="T14" fmla="*/ 189 w 189"/>
                  <a:gd name="T15" fmla="*/ 0 h 2776"/>
                  <a:gd name="T16" fmla="*/ 92 w 189"/>
                  <a:gd name="T17" fmla="*/ 0 h 2776"/>
                  <a:gd name="T18" fmla="*/ 92 w 189"/>
                  <a:gd name="T19" fmla="*/ 189 h 2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76">
                    <a:moveTo>
                      <a:pt x="92" y="189"/>
                    </a:moveTo>
                    <a:lnTo>
                      <a:pt x="0" y="92"/>
                    </a:lnTo>
                    <a:lnTo>
                      <a:pt x="0" y="2776"/>
                    </a:lnTo>
                    <a:lnTo>
                      <a:pt x="189" y="2776"/>
                    </a:lnTo>
                    <a:lnTo>
                      <a:pt x="189" y="92"/>
                    </a:lnTo>
                    <a:lnTo>
                      <a:pt x="92" y="0"/>
                    </a:lnTo>
                    <a:lnTo>
                      <a:pt x="189" y="92"/>
                    </a:lnTo>
                    <a:lnTo>
                      <a:pt x="189" y="0"/>
                    </a:lnTo>
                    <a:lnTo>
                      <a:pt x="92" y="0"/>
                    </a:lnTo>
                    <a:lnTo>
                      <a:pt x="92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2" name="Freeform 194">
                <a:extLst>
                  <a:ext uri="{FF2B5EF4-FFF2-40B4-BE49-F238E27FC236}">
                    <a16:creationId xmlns:a16="http://schemas.microsoft.com/office/drawing/2014/main" id="{52D6294C-B145-9F83-47F6-FA20955B8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726"/>
                <a:ext cx="600" cy="189"/>
              </a:xfrm>
              <a:custGeom>
                <a:avLst/>
                <a:gdLst>
                  <a:gd name="T0" fmla="*/ 189 w 600"/>
                  <a:gd name="T1" fmla="*/ 92 h 189"/>
                  <a:gd name="T2" fmla="*/ 97 w 600"/>
                  <a:gd name="T3" fmla="*/ 189 h 189"/>
                  <a:gd name="T4" fmla="*/ 600 w 600"/>
                  <a:gd name="T5" fmla="*/ 189 h 189"/>
                  <a:gd name="T6" fmla="*/ 600 w 600"/>
                  <a:gd name="T7" fmla="*/ 0 h 189"/>
                  <a:gd name="T8" fmla="*/ 97 w 600"/>
                  <a:gd name="T9" fmla="*/ 0 h 189"/>
                  <a:gd name="T10" fmla="*/ 0 w 600"/>
                  <a:gd name="T11" fmla="*/ 92 h 189"/>
                  <a:gd name="T12" fmla="*/ 97 w 600"/>
                  <a:gd name="T13" fmla="*/ 0 h 189"/>
                  <a:gd name="T14" fmla="*/ 0 w 600"/>
                  <a:gd name="T15" fmla="*/ 0 h 189"/>
                  <a:gd name="T16" fmla="*/ 0 w 600"/>
                  <a:gd name="T17" fmla="*/ 92 h 189"/>
                  <a:gd name="T18" fmla="*/ 189 w 600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0" y="189"/>
                    </a:lnTo>
                    <a:lnTo>
                      <a:pt x="600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3" name="Freeform 195">
                <a:extLst>
                  <a:ext uri="{FF2B5EF4-FFF2-40B4-BE49-F238E27FC236}">
                    <a16:creationId xmlns:a16="http://schemas.microsoft.com/office/drawing/2014/main" id="{FB6CB373-3194-576E-230F-D914A492C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818"/>
                <a:ext cx="189" cy="464"/>
              </a:xfrm>
              <a:custGeom>
                <a:avLst/>
                <a:gdLst>
                  <a:gd name="T0" fmla="*/ 97 w 189"/>
                  <a:gd name="T1" fmla="*/ 464 h 464"/>
                  <a:gd name="T2" fmla="*/ 189 w 189"/>
                  <a:gd name="T3" fmla="*/ 371 h 464"/>
                  <a:gd name="T4" fmla="*/ 189 w 189"/>
                  <a:gd name="T5" fmla="*/ 0 h 464"/>
                  <a:gd name="T6" fmla="*/ 0 w 189"/>
                  <a:gd name="T7" fmla="*/ 0 h 464"/>
                  <a:gd name="T8" fmla="*/ 0 w 189"/>
                  <a:gd name="T9" fmla="*/ 371 h 464"/>
                  <a:gd name="T10" fmla="*/ 97 w 189"/>
                  <a:gd name="T11" fmla="*/ 274 h 464"/>
                  <a:gd name="T12" fmla="*/ 97 w 189"/>
                  <a:gd name="T13" fmla="*/ 464 h 464"/>
                  <a:gd name="T14" fmla="*/ 189 w 189"/>
                  <a:gd name="T15" fmla="*/ 464 h 464"/>
                  <a:gd name="T16" fmla="*/ 189 w 189"/>
                  <a:gd name="T17" fmla="*/ 371 h 464"/>
                  <a:gd name="T18" fmla="*/ 97 w 189"/>
                  <a:gd name="T19" fmla="*/ 464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64">
                    <a:moveTo>
                      <a:pt x="97" y="464"/>
                    </a:moveTo>
                    <a:lnTo>
                      <a:pt x="189" y="371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371"/>
                    </a:lnTo>
                    <a:lnTo>
                      <a:pt x="97" y="274"/>
                    </a:lnTo>
                    <a:lnTo>
                      <a:pt x="97" y="464"/>
                    </a:lnTo>
                    <a:lnTo>
                      <a:pt x="189" y="464"/>
                    </a:lnTo>
                    <a:lnTo>
                      <a:pt x="189" y="371"/>
                    </a:lnTo>
                    <a:lnTo>
                      <a:pt x="97" y="4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4" name="Freeform 196">
                <a:extLst>
                  <a:ext uri="{FF2B5EF4-FFF2-40B4-BE49-F238E27FC236}">
                    <a16:creationId xmlns:a16="http://schemas.microsoft.com/office/drawing/2014/main" id="{F02EAE4C-09D8-648B-65F4-B717F9494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8092"/>
                <a:ext cx="512" cy="190"/>
              </a:xfrm>
              <a:custGeom>
                <a:avLst/>
                <a:gdLst>
                  <a:gd name="T0" fmla="*/ 0 w 512"/>
                  <a:gd name="T1" fmla="*/ 97 h 190"/>
                  <a:gd name="T2" fmla="*/ 97 w 512"/>
                  <a:gd name="T3" fmla="*/ 190 h 190"/>
                  <a:gd name="T4" fmla="*/ 512 w 512"/>
                  <a:gd name="T5" fmla="*/ 190 h 190"/>
                  <a:gd name="T6" fmla="*/ 512 w 512"/>
                  <a:gd name="T7" fmla="*/ 0 h 190"/>
                  <a:gd name="T8" fmla="*/ 97 w 512"/>
                  <a:gd name="T9" fmla="*/ 0 h 190"/>
                  <a:gd name="T10" fmla="*/ 189 w 512"/>
                  <a:gd name="T11" fmla="*/ 97 h 190"/>
                  <a:gd name="T12" fmla="*/ 0 w 512"/>
                  <a:gd name="T13" fmla="*/ 97 h 190"/>
                  <a:gd name="T14" fmla="*/ 0 w 512"/>
                  <a:gd name="T15" fmla="*/ 190 h 190"/>
                  <a:gd name="T16" fmla="*/ 97 w 512"/>
                  <a:gd name="T17" fmla="*/ 190 h 190"/>
                  <a:gd name="T18" fmla="*/ 0 w 512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190">
                    <a:moveTo>
                      <a:pt x="0" y="97"/>
                    </a:moveTo>
                    <a:lnTo>
                      <a:pt x="97" y="190"/>
                    </a:lnTo>
                    <a:lnTo>
                      <a:pt x="512" y="190"/>
                    </a:lnTo>
                    <a:lnTo>
                      <a:pt x="512" y="0"/>
                    </a:lnTo>
                    <a:lnTo>
                      <a:pt x="97" y="0"/>
                    </a:lnTo>
                    <a:lnTo>
                      <a:pt x="189" y="97"/>
                    </a:lnTo>
                    <a:lnTo>
                      <a:pt x="0" y="97"/>
                    </a:lnTo>
                    <a:lnTo>
                      <a:pt x="0" y="190"/>
                    </a:lnTo>
                    <a:lnTo>
                      <a:pt x="97" y="190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5" name="Freeform 197">
                <a:extLst>
                  <a:ext uri="{FF2B5EF4-FFF2-40B4-BE49-F238E27FC236}">
                    <a16:creationId xmlns:a16="http://schemas.microsoft.com/office/drawing/2014/main" id="{250F14A4-B8BC-82A9-D897-E0354F416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7722"/>
                <a:ext cx="193" cy="467"/>
              </a:xfrm>
              <a:custGeom>
                <a:avLst/>
                <a:gdLst>
                  <a:gd name="T0" fmla="*/ 97 w 193"/>
                  <a:gd name="T1" fmla="*/ 189 h 467"/>
                  <a:gd name="T2" fmla="*/ 4 w 193"/>
                  <a:gd name="T3" fmla="*/ 92 h 467"/>
                  <a:gd name="T4" fmla="*/ 0 w 193"/>
                  <a:gd name="T5" fmla="*/ 467 h 467"/>
                  <a:gd name="T6" fmla="*/ 189 w 193"/>
                  <a:gd name="T7" fmla="*/ 467 h 467"/>
                  <a:gd name="T8" fmla="*/ 193 w 193"/>
                  <a:gd name="T9" fmla="*/ 92 h 467"/>
                  <a:gd name="T10" fmla="*/ 97 w 193"/>
                  <a:gd name="T11" fmla="*/ 0 h 467"/>
                  <a:gd name="T12" fmla="*/ 193 w 193"/>
                  <a:gd name="T13" fmla="*/ 92 h 467"/>
                  <a:gd name="T14" fmla="*/ 193 w 193"/>
                  <a:gd name="T15" fmla="*/ 0 h 467"/>
                  <a:gd name="T16" fmla="*/ 97 w 193"/>
                  <a:gd name="T17" fmla="*/ 0 h 467"/>
                  <a:gd name="T18" fmla="*/ 97 w 193"/>
                  <a:gd name="T19" fmla="*/ 189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3" h="467">
                    <a:moveTo>
                      <a:pt x="97" y="189"/>
                    </a:moveTo>
                    <a:lnTo>
                      <a:pt x="4" y="92"/>
                    </a:lnTo>
                    <a:lnTo>
                      <a:pt x="0" y="467"/>
                    </a:lnTo>
                    <a:lnTo>
                      <a:pt x="189" y="467"/>
                    </a:lnTo>
                    <a:lnTo>
                      <a:pt x="193" y="92"/>
                    </a:lnTo>
                    <a:lnTo>
                      <a:pt x="97" y="0"/>
                    </a:lnTo>
                    <a:lnTo>
                      <a:pt x="193" y="92"/>
                    </a:lnTo>
                    <a:lnTo>
                      <a:pt x="193" y="0"/>
                    </a:lnTo>
                    <a:lnTo>
                      <a:pt x="97" y="0"/>
                    </a:lnTo>
                    <a:lnTo>
                      <a:pt x="97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6" name="Freeform 198">
                <a:extLst>
                  <a:ext uri="{FF2B5EF4-FFF2-40B4-BE49-F238E27FC236}">
                    <a16:creationId xmlns:a16="http://schemas.microsoft.com/office/drawing/2014/main" id="{BA5B2440-322B-0AF1-FC53-0E5BB3C99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722"/>
                <a:ext cx="605" cy="189"/>
              </a:xfrm>
              <a:custGeom>
                <a:avLst/>
                <a:gdLst>
                  <a:gd name="T0" fmla="*/ 189 w 605"/>
                  <a:gd name="T1" fmla="*/ 92 h 189"/>
                  <a:gd name="T2" fmla="*/ 97 w 605"/>
                  <a:gd name="T3" fmla="*/ 189 h 189"/>
                  <a:gd name="T4" fmla="*/ 605 w 605"/>
                  <a:gd name="T5" fmla="*/ 189 h 189"/>
                  <a:gd name="T6" fmla="*/ 605 w 605"/>
                  <a:gd name="T7" fmla="*/ 0 h 189"/>
                  <a:gd name="T8" fmla="*/ 97 w 605"/>
                  <a:gd name="T9" fmla="*/ 0 h 189"/>
                  <a:gd name="T10" fmla="*/ 0 w 605"/>
                  <a:gd name="T11" fmla="*/ 92 h 189"/>
                  <a:gd name="T12" fmla="*/ 97 w 605"/>
                  <a:gd name="T13" fmla="*/ 0 h 189"/>
                  <a:gd name="T14" fmla="*/ 0 w 605"/>
                  <a:gd name="T15" fmla="*/ 0 h 189"/>
                  <a:gd name="T16" fmla="*/ 0 w 605"/>
                  <a:gd name="T17" fmla="*/ 92 h 189"/>
                  <a:gd name="T18" fmla="*/ 189 w 605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5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5" y="189"/>
                    </a:lnTo>
                    <a:lnTo>
                      <a:pt x="605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7" name="Freeform 199">
                <a:extLst>
                  <a:ext uri="{FF2B5EF4-FFF2-40B4-BE49-F238E27FC236}">
                    <a16:creationId xmlns:a16="http://schemas.microsoft.com/office/drawing/2014/main" id="{1B478560-57D6-EC2B-E422-7DE2D71D5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814"/>
                <a:ext cx="189" cy="2716"/>
              </a:xfrm>
              <a:custGeom>
                <a:avLst/>
                <a:gdLst>
                  <a:gd name="T0" fmla="*/ 4 w 189"/>
                  <a:gd name="T1" fmla="*/ 2088 h 2716"/>
                  <a:gd name="T2" fmla="*/ 189 w 189"/>
                  <a:gd name="T3" fmla="*/ 2116 h 2716"/>
                  <a:gd name="T4" fmla="*/ 189 w 189"/>
                  <a:gd name="T5" fmla="*/ 0 h 2716"/>
                  <a:gd name="T6" fmla="*/ 0 w 189"/>
                  <a:gd name="T7" fmla="*/ 0 h 2716"/>
                  <a:gd name="T8" fmla="*/ 0 w 189"/>
                  <a:gd name="T9" fmla="*/ 2116 h 2716"/>
                  <a:gd name="T10" fmla="*/ 185 w 189"/>
                  <a:gd name="T11" fmla="*/ 2144 h 2716"/>
                  <a:gd name="T12" fmla="*/ 0 w 189"/>
                  <a:gd name="T13" fmla="*/ 2116 h 2716"/>
                  <a:gd name="T14" fmla="*/ 0 w 189"/>
                  <a:gd name="T15" fmla="*/ 2716 h 2716"/>
                  <a:gd name="T16" fmla="*/ 185 w 189"/>
                  <a:gd name="T17" fmla="*/ 2144 h 2716"/>
                  <a:gd name="T18" fmla="*/ 4 w 189"/>
                  <a:gd name="T19" fmla="*/ 2088 h 2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16">
                    <a:moveTo>
                      <a:pt x="4" y="2088"/>
                    </a:moveTo>
                    <a:lnTo>
                      <a:pt x="189" y="2116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2116"/>
                    </a:lnTo>
                    <a:lnTo>
                      <a:pt x="185" y="2144"/>
                    </a:lnTo>
                    <a:lnTo>
                      <a:pt x="0" y="2116"/>
                    </a:lnTo>
                    <a:lnTo>
                      <a:pt x="0" y="2716"/>
                    </a:lnTo>
                    <a:lnTo>
                      <a:pt x="185" y="2144"/>
                    </a:lnTo>
                    <a:lnTo>
                      <a:pt x="4" y="20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8" name="Freeform 200">
                <a:extLst>
                  <a:ext uri="{FF2B5EF4-FFF2-40B4-BE49-F238E27FC236}">
                    <a16:creationId xmlns:a16="http://schemas.microsoft.com/office/drawing/2014/main" id="{ACAF5031-1923-55F4-3EA4-796030A08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2" y="9011"/>
                <a:ext cx="697" cy="947"/>
              </a:xfrm>
              <a:custGeom>
                <a:avLst/>
                <a:gdLst>
                  <a:gd name="T0" fmla="*/ 508 w 697"/>
                  <a:gd name="T1" fmla="*/ 65 h 947"/>
                  <a:gd name="T2" fmla="*/ 536 w 697"/>
                  <a:gd name="T3" fmla="*/ 0 h 947"/>
                  <a:gd name="T4" fmla="*/ 447 w 697"/>
                  <a:gd name="T5" fmla="*/ 93 h 947"/>
                  <a:gd name="T6" fmla="*/ 363 w 697"/>
                  <a:gd name="T7" fmla="*/ 193 h 947"/>
                  <a:gd name="T8" fmla="*/ 286 w 697"/>
                  <a:gd name="T9" fmla="*/ 298 h 947"/>
                  <a:gd name="T10" fmla="*/ 218 w 697"/>
                  <a:gd name="T11" fmla="*/ 407 h 947"/>
                  <a:gd name="T12" fmla="*/ 153 w 697"/>
                  <a:gd name="T13" fmla="*/ 524 h 947"/>
                  <a:gd name="T14" fmla="*/ 97 w 697"/>
                  <a:gd name="T15" fmla="*/ 641 h 947"/>
                  <a:gd name="T16" fmla="*/ 44 w 697"/>
                  <a:gd name="T17" fmla="*/ 766 h 947"/>
                  <a:gd name="T18" fmla="*/ 0 w 697"/>
                  <a:gd name="T19" fmla="*/ 891 h 947"/>
                  <a:gd name="T20" fmla="*/ 181 w 697"/>
                  <a:gd name="T21" fmla="*/ 947 h 947"/>
                  <a:gd name="T22" fmla="*/ 222 w 697"/>
                  <a:gd name="T23" fmla="*/ 830 h 947"/>
                  <a:gd name="T24" fmla="*/ 266 w 697"/>
                  <a:gd name="T25" fmla="*/ 717 h 947"/>
                  <a:gd name="T26" fmla="*/ 322 w 697"/>
                  <a:gd name="T27" fmla="*/ 608 h 947"/>
                  <a:gd name="T28" fmla="*/ 379 w 697"/>
                  <a:gd name="T29" fmla="*/ 504 h 947"/>
                  <a:gd name="T30" fmla="*/ 443 w 697"/>
                  <a:gd name="T31" fmla="*/ 403 h 947"/>
                  <a:gd name="T32" fmla="*/ 512 w 697"/>
                  <a:gd name="T33" fmla="*/ 310 h 947"/>
                  <a:gd name="T34" fmla="*/ 588 w 697"/>
                  <a:gd name="T35" fmla="*/ 218 h 947"/>
                  <a:gd name="T36" fmla="*/ 669 w 697"/>
                  <a:gd name="T37" fmla="*/ 133 h 947"/>
                  <a:gd name="T38" fmla="*/ 697 w 697"/>
                  <a:gd name="T39" fmla="*/ 65 h 947"/>
                  <a:gd name="T40" fmla="*/ 669 w 697"/>
                  <a:gd name="T41" fmla="*/ 133 h 947"/>
                  <a:gd name="T42" fmla="*/ 697 w 697"/>
                  <a:gd name="T43" fmla="*/ 105 h 947"/>
                  <a:gd name="T44" fmla="*/ 697 w 697"/>
                  <a:gd name="T45" fmla="*/ 65 h 947"/>
                  <a:gd name="T46" fmla="*/ 508 w 697"/>
                  <a:gd name="T47" fmla="*/ 65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7" h="947">
                    <a:moveTo>
                      <a:pt x="508" y="65"/>
                    </a:moveTo>
                    <a:lnTo>
                      <a:pt x="536" y="0"/>
                    </a:lnTo>
                    <a:lnTo>
                      <a:pt x="447" y="93"/>
                    </a:lnTo>
                    <a:lnTo>
                      <a:pt x="363" y="193"/>
                    </a:lnTo>
                    <a:lnTo>
                      <a:pt x="286" y="298"/>
                    </a:lnTo>
                    <a:lnTo>
                      <a:pt x="218" y="407"/>
                    </a:lnTo>
                    <a:lnTo>
                      <a:pt x="153" y="524"/>
                    </a:lnTo>
                    <a:lnTo>
                      <a:pt x="97" y="641"/>
                    </a:lnTo>
                    <a:lnTo>
                      <a:pt x="44" y="766"/>
                    </a:lnTo>
                    <a:lnTo>
                      <a:pt x="0" y="891"/>
                    </a:lnTo>
                    <a:lnTo>
                      <a:pt x="181" y="947"/>
                    </a:lnTo>
                    <a:lnTo>
                      <a:pt x="222" y="830"/>
                    </a:lnTo>
                    <a:lnTo>
                      <a:pt x="266" y="717"/>
                    </a:lnTo>
                    <a:lnTo>
                      <a:pt x="322" y="608"/>
                    </a:lnTo>
                    <a:lnTo>
                      <a:pt x="379" y="504"/>
                    </a:lnTo>
                    <a:lnTo>
                      <a:pt x="443" y="403"/>
                    </a:lnTo>
                    <a:lnTo>
                      <a:pt x="512" y="310"/>
                    </a:lnTo>
                    <a:lnTo>
                      <a:pt x="588" y="218"/>
                    </a:lnTo>
                    <a:lnTo>
                      <a:pt x="669" y="133"/>
                    </a:lnTo>
                    <a:lnTo>
                      <a:pt x="697" y="65"/>
                    </a:lnTo>
                    <a:lnTo>
                      <a:pt x="669" y="133"/>
                    </a:lnTo>
                    <a:lnTo>
                      <a:pt x="697" y="105"/>
                    </a:lnTo>
                    <a:lnTo>
                      <a:pt x="697" y="65"/>
                    </a:lnTo>
                    <a:lnTo>
                      <a:pt x="508" y="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9" name="Freeform 201">
                <a:extLst>
                  <a:ext uri="{FF2B5EF4-FFF2-40B4-BE49-F238E27FC236}">
                    <a16:creationId xmlns:a16="http://schemas.microsoft.com/office/drawing/2014/main" id="{5AE1D471-38A7-72AC-5F19-8D850C109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" y="7814"/>
                <a:ext cx="28" cy="2116"/>
              </a:xfrm>
              <a:custGeom>
                <a:avLst/>
                <a:gdLst>
                  <a:gd name="T0" fmla="*/ 0 w 28"/>
                  <a:gd name="T1" fmla="*/ 2116 h 2116"/>
                  <a:gd name="T2" fmla="*/ 0 w 28"/>
                  <a:gd name="T3" fmla="*/ 0 h 2116"/>
                  <a:gd name="T4" fmla="*/ 28 w 28"/>
                  <a:gd name="T5" fmla="*/ 0 h 2116"/>
                  <a:gd name="T6" fmla="*/ 28 w 28"/>
                  <a:gd name="T7" fmla="*/ 2031 h 2116"/>
                  <a:gd name="T8" fmla="*/ 24 w 28"/>
                  <a:gd name="T9" fmla="*/ 2043 h 2116"/>
                  <a:gd name="T10" fmla="*/ 20 w 28"/>
                  <a:gd name="T11" fmla="*/ 2051 h 2116"/>
                  <a:gd name="T12" fmla="*/ 16 w 28"/>
                  <a:gd name="T13" fmla="*/ 2063 h 2116"/>
                  <a:gd name="T14" fmla="*/ 12 w 28"/>
                  <a:gd name="T15" fmla="*/ 2075 h 2116"/>
                  <a:gd name="T16" fmla="*/ 8 w 28"/>
                  <a:gd name="T17" fmla="*/ 2084 h 2116"/>
                  <a:gd name="T18" fmla="*/ 4 w 28"/>
                  <a:gd name="T19" fmla="*/ 2096 h 2116"/>
                  <a:gd name="T20" fmla="*/ 0 w 28"/>
                  <a:gd name="T21" fmla="*/ 2108 h 2116"/>
                  <a:gd name="T22" fmla="*/ 0 w 28"/>
                  <a:gd name="T23" fmla="*/ 2116 h 2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116">
                    <a:moveTo>
                      <a:pt x="0" y="211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31"/>
                    </a:lnTo>
                    <a:lnTo>
                      <a:pt x="24" y="2043"/>
                    </a:lnTo>
                    <a:lnTo>
                      <a:pt x="20" y="2051"/>
                    </a:lnTo>
                    <a:lnTo>
                      <a:pt x="16" y="2063"/>
                    </a:lnTo>
                    <a:lnTo>
                      <a:pt x="12" y="2075"/>
                    </a:lnTo>
                    <a:lnTo>
                      <a:pt x="8" y="2084"/>
                    </a:lnTo>
                    <a:lnTo>
                      <a:pt x="4" y="2096"/>
                    </a:lnTo>
                    <a:lnTo>
                      <a:pt x="0" y="2108"/>
                    </a:lnTo>
                    <a:lnTo>
                      <a:pt x="0" y="2116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0" name="Freeform 202">
                <a:extLst>
                  <a:ext uri="{FF2B5EF4-FFF2-40B4-BE49-F238E27FC236}">
                    <a16:creationId xmlns:a16="http://schemas.microsoft.com/office/drawing/2014/main" id="{4B1BB073-08BC-AFF0-2052-0BB679B2E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7814"/>
                <a:ext cx="28" cy="2031"/>
              </a:xfrm>
              <a:custGeom>
                <a:avLst/>
                <a:gdLst>
                  <a:gd name="T0" fmla="*/ 0 w 28"/>
                  <a:gd name="T1" fmla="*/ 2031 h 2031"/>
                  <a:gd name="T2" fmla="*/ 0 w 28"/>
                  <a:gd name="T3" fmla="*/ 0 h 2031"/>
                  <a:gd name="T4" fmla="*/ 28 w 28"/>
                  <a:gd name="T5" fmla="*/ 0 h 2031"/>
                  <a:gd name="T6" fmla="*/ 28 w 28"/>
                  <a:gd name="T7" fmla="*/ 1955 h 2031"/>
                  <a:gd name="T8" fmla="*/ 24 w 28"/>
                  <a:gd name="T9" fmla="*/ 1967 h 2031"/>
                  <a:gd name="T10" fmla="*/ 20 w 28"/>
                  <a:gd name="T11" fmla="*/ 1975 h 2031"/>
                  <a:gd name="T12" fmla="*/ 16 w 28"/>
                  <a:gd name="T13" fmla="*/ 1983 h 2031"/>
                  <a:gd name="T14" fmla="*/ 12 w 28"/>
                  <a:gd name="T15" fmla="*/ 1995 h 2031"/>
                  <a:gd name="T16" fmla="*/ 8 w 28"/>
                  <a:gd name="T17" fmla="*/ 2003 h 2031"/>
                  <a:gd name="T18" fmla="*/ 4 w 28"/>
                  <a:gd name="T19" fmla="*/ 2011 h 2031"/>
                  <a:gd name="T20" fmla="*/ 4 w 28"/>
                  <a:gd name="T21" fmla="*/ 2023 h 2031"/>
                  <a:gd name="T22" fmla="*/ 0 w 28"/>
                  <a:gd name="T23" fmla="*/ 2031 h 2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031">
                    <a:moveTo>
                      <a:pt x="0" y="2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955"/>
                    </a:lnTo>
                    <a:lnTo>
                      <a:pt x="24" y="1967"/>
                    </a:lnTo>
                    <a:lnTo>
                      <a:pt x="20" y="1975"/>
                    </a:lnTo>
                    <a:lnTo>
                      <a:pt x="16" y="1983"/>
                    </a:lnTo>
                    <a:lnTo>
                      <a:pt x="12" y="1995"/>
                    </a:lnTo>
                    <a:lnTo>
                      <a:pt x="8" y="2003"/>
                    </a:lnTo>
                    <a:lnTo>
                      <a:pt x="4" y="2011"/>
                    </a:lnTo>
                    <a:lnTo>
                      <a:pt x="4" y="2023"/>
                    </a:lnTo>
                    <a:lnTo>
                      <a:pt x="0" y="2031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1" name="Freeform 203">
                <a:extLst>
                  <a:ext uri="{FF2B5EF4-FFF2-40B4-BE49-F238E27FC236}">
                    <a16:creationId xmlns:a16="http://schemas.microsoft.com/office/drawing/2014/main" id="{CF1BCC47-B03F-E6A9-1A55-BDA1682D0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7814"/>
                <a:ext cx="28" cy="1955"/>
              </a:xfrm>
              <a:custGeom>
                <a:avLst/>
                <a:gdLst>
                  <a:gd name="T0" fmla="*/ 0 w 28"/>
                  <a:gd name="T1" fmla="*/ 1955 h 1955"/>
                  <a:gd name="T2" fmla="*/ 0 w 28"/>
                  <a:gd name="T3" fmla="*/ 0 h 1955"/>
                  <a:gd name="T4" fmla="*/ 28 w 28"/>
                  <a:gd name="T5" fmla="*/ 0 h 1955"/>
                  <a:gd name="T6" fmla="*/ 28 w 28"/>
                  <a:gd name="T7" fmla="*/ 1886 h 1955"/>
                  <a:gd name="T8" fmla="*/ 24 w 28"/>
                  <a:gd name="T9" fmla="*/ 1894 h 1955"/>
                  <a:gd name="T10" fmla="*/ 20 w 28"/>
                  <a:gd name="T11" fmla="*/ 1906 h 1955"/>
                  <a:gd name="T12" fmla="*/ 16 w 28"/>
                  <a:gd name="T13" fmla="*/ 1914 h 1955"/>
                  <a:gd name="T14" fmla="*/ 12 w 28"/>
                  <a:gd name="T15" fmla="*/ 1922 h 1955"/>
                  <a:gd name="T16" fmla="*/ 8 w 28"/>
                  <a:gd name="T17" fmla="*/ 1930 h 1955"/>
                  <a:gd name="T18" fmla="*/ 4 w 28"/>
                  <a:gd name="T19" fmla="*/ 1938 h 1955"/>
                  <a:gd name="T20" fmla="*/ 4 w 28"/>
                  <a:gd name="T21" fmla="*/ 1947 h 1955"/>
                  <a:gd name="T22" fmla="*/ 0 w 28"/>
                  <a:gd name="T23" fmla="*/ 1955 h 1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955">
                    <a:moveTo>
                      <a:pt x="0" y="19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886"/>
                    </a:lnTo>
                    <a:lnTo>
                      <a:pt x="24" y="1894"/>
                    </a:lnTo>
                    <a:lnTo>
                      <a:pt x="20" y="1906"/>
                    </a:lnTo>
                    <a:lnTo>
                      <a:pt x="16" y="1914"/>
                    </a:lnTo>
                    <a:lnTo>
                      <a:pt x="12" y="1922"/>
                    </a:lnTo>
                    <a:lnTo>
                      <a:pt x="8" y="1930"/>
                    </a:lnTo>
                    <a:lnTo>
                      <a:pt x="4" y="1938"/>
                    </a:lnTo>
                    <a:lnTo>
                      <a:pt x="4" y="1947"/>
                    </a:lnTo>
                    <a:lnTo>
                      <a:pt x="0" y="1955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2" name="Freeform 204">
                <a:extLst>
                  <a:ext uri="{FF2B5EF4-FFF2-40B4-BE49-F238E27FC236}">
                    <a16:creationId xmlns:a16="http://schemas.microsoft.com/office/drawing/2014/main" id="{A76B2ECF-ED22-2DE2-EC71-9D9C63ADE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9" y="7814"/>
                <a:ext cx="29" cy="1886"/>
              </a:xfrm>
              <a:custGeom>
                <a:avLst/>
                <a:gdLst>
                  <a:gd name="T0" fmla="*/ 0 w 29"/>
                  <a:gd name="T1" fmla="*/ 1886 h 1886"/>
                  <a:gd name="T2" fmla="*/ 0 w 29"/>
                  <a:gd name="T3" fmla="*/ 0 h 1886"/>
                  <a:gd name="T4" fmla="*/ 29 w 29"/>
                  <a:gd name="T5" fmla="*/ 0 h 1886"/>
                  <a:gd name="T6" fmla="*/ 29 w 29"/>
                  <a:gd name="T7" fmla="*/ 1826 h 1886"/>
                  <a:gd name="T8" fmla="*/ 25 w 29"/>
                  <a:gd name="T9" fmla="*/ 1834 h 1886"/>
                  <a:gd name="T10" fmla="*/ 21 w 29"/>
                  <a:gd name="T11" fmla="*/ 1842 h 1886"/>
                  <a:gd name="T12" fmla="*/ 16 w 29"/>
                  <a:gd name="T13" fmla="*/ 1850 h 1886"/>
                  <a:gd name="T14" fmla="*/ 12 w 29"/>
                  <a:gd name="T15" fmla="*/ 1858 h 1886"/>
                  <a:gd name="T16" fmla="*/ 8 w 29"/>
                  <a:gd name="T17" fmla="*/ 1866 h 1886"/>
                  <a:gd name="T18" fmla="*/ 8 w 29"/>
                  <a:gd name="T19" fmla="*/ 1870 h 1886"/>
                  <a:gd name="T20" fmla="*/ 4 w 29"/>
                  <a:gd name="T21" fmla="*/ 1878 h 1886"/>
                  <a:gd name="T22" fmla="*/ 0 w 29"/>
                  <a:gd name="T23" fmla="*/ 1886 h 1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886">
                    <a:moveTo>
                      <a:pt x="0" y="188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826"/>
                    </a:lnTo>
                    <a:lnTo>
                      <a:pt x="25" y="1834"/>
                    </a:lnTo>
                    <a:lnTo>
                      <a:pt x="21" y="1842"/>
                    </a:lnTo>
                    <a:lnTo>
                      <a:pt x="16" y="1850"/>
                    </a:lnTo>
                    <a:lnTo>
                      <a:pt x="12" y="1858"/>
                    </a:lnTo>
                    <a:lnTo>
                      <a:pt x="8" y="1866"/>
                    </a:lnTo>
                    <a:lnTo>
                      <a:pt x="8" y="1870"/>
                    </a:lnTo>
                    <a:lnTo>
                      <a:pt x="4" y="1878"/>
                    </a:lnTo>
                    <a:lnTo>
                      <a:pt x="0" y="1886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3" name="Freeform 205">
                <a:extLst>
                  <a:ext uri="{FF2B5EF4-FFF2-40B4-BE49-F238E27FC236}">
                    <a16:creationId xmlns:a16="http://schemas.microsoft.com/office/drawing/2014/main" id="{3EC20BA3-F9EF-7F72-A935-2BB3D9F61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" y="7814"/>
                <a:ext cx="28" cy="1826"/>
              </a:xfrm>
              <a:custGeom>
                <a:avLst/>
                <a:gdLst>
                  <a:gd name="T0" fmla="*/ 0 w 28"/>
                  <a:gd name="T1" fmla="*/ 1826 h 1826"/>
                  <a:gd name="T2" fmla="*/ 0 w 28"/>
                  <a:gd name="T3" fmla="*/ 0 h 1826"/>
                  <a:gd name="T4" fmla="*/ 28 w 28"/>
                  <a:gd name="T5" fmla="*/ 0 h 1826"/>
                  <a:gd name="T6" fmla="*/ 28 w 28"/>
                  <a:gd name="T7" fmla="*/ 1769 h 1826"/>
                  <a:gd name="T8" fmla="*/ 24 w 28"/>
                  <a:gd name="T9" fmla="*/ 1773 h 1826"/>
                  <a:gd name="T10" fmla="*/ 20 w 28"/>
                  <a:gd name="T11" fmla="*/ 1781 h 1826"/>
                  <a:gd name="T12" fmla="*/ 16 w 28"/>
                  <a:gd name="T13" fmla="*/ 1789 h 1826"/>
                  <a:gd name="T14" fmla="*/ 12 w 28"/>
                  <a:gd name="T15" fmla="*/ 1797 h 1826"/>
                  <a:gd name="T16" fmla="*/ 12 w 28"/>
                  <a:gd name="T17" fmla="*/ 1805 h 1826"/>
                  <a:gd name="T18" fmla="*/ 8 w 28"/>
                  <a:gd name="T19" fmla="*/ 1810 h 1826"/>
                  <a:gd name="T20" fmla="*/ 4 w 28"/>
                  <a:gd name="T21" fmla="*/ 1818 h 1826"/>
                  <a:gd name="T22" fmla="*/ 0 w 28"/>
                  <a:gd name="T23" fmla="*/ 1826 h 1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826">
                    <a:moveTo>
                      <a:pt x="0" y="182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69"/>
                    </a:lnTo>
                    <a:lnTo>
                      <a:pt x="24" y="1773"/>
                    </a:lnTo>
                    <a:lnTo>
                      <a:pt x="20" y="1781"/>
                    </a:lnTo>
                    <a:lnTo>
                      <a:pt x="16" y="1789"/>
                    </a:lnTo>
                    <a:lnTo>
                      <a:pt x="12" y="1797"/>
                    </a:lnTo>
                    <a:lnTo>
                      <a:pt x="12" y="1805"/>
                    </a:lnTo>
                    <a:lnTo>
                      <a:pt x="8" y="1810"/>
                    </a:lnTo>
                    <a:lnTo>
                      <a:pt x="4" y="1818"/>
                    </a:lnTo>
                    <a:lnTo>
                      <a:pt x="0" y="1826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4" name="Freeform 206">
                <a:extLst>
                  <a:ext uri="{FF2B5EF4-FFF2-40B4-BE49-F238E27FC236}">
                    <a16:creationId xmlns:a16="http://schemas.microsoft.com/office/drawing/2014/main" id="{E8DB5456-66AE-79AB-03C8-497263FE4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7814"/>
                <a:ext cx="28" cy="1769"/>
              </a:xfrm>
              <a:custGeom>
                <a:avLst/>
                <a:gdLst>
                  <a:gd name="T0" fmla="*/ 0 w 28"/>
                  <a:gd name="T1" fmla="*/ 1769 h 1769"/>
                  <a:gd name="T2" fmla="*/ 0 w 28"/>
                  <a:gd name="T3" fmla="*/ 0 h 1769"/>
                  <a:gd name="T4" fmla="*/ 28 w 28"/>
                  <a:gd name="T5" fmla="*/ 0 h 1769"/>
                  <a:gd name="T6" fmla="*/ 28 w 28"/>
                  <a:gd name="T7" fmla="*/ 1717 h 1769"/>
                  <a:gd name="T8" fmla="*/ 24 w 28"/>
                  <a:gd name="T9" fmla="*/ 1721 h 1769"/>
                  <a:gd name="T10" fmla="*/ 20 w 28"/>
                  <a:gd name="T11" fmla="*/ 1729 h 1769"/>
                  <a:gd name="T12" fmla="*/ 16 w 28"/>
                  <a:gd name="T13" fmla="*/ 1733 h 1769"/>
                  <a:gd name="T14" fmla="*/ 16 w 28"/>
                  <a:gd name="T15" fmla="*/ 1741 h 1769"/>
                  <a:gd name="T16" fmla="*/ 12 w 28"/>
                  <a:gd name="T17" fmla="*/ 1749 h 1769"/>
                  <a:gd name="T18" fmla="*/ 8 w 28"/>
                  <a:gd name="T19" fmla="*/ 1753 h 1769"/>
                  <a:gd name="T20" fmla="*/ 4 w 28"/>
                  <a:gd name="T21" fmla="*/ 1761 h 1769"/>
                  <a:gd name="T22" fmla="*/ 0 w 28"/>
                  <a:gd name="T23" fmla="*/ 1769 h 1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69">
                    <a:moveTo>
                      <a:pt x="0" y="176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17"/>
                    </a:lnTo>
                    <a:lnTo>
                      <a:pt x="24" y="1721"/>
                    </a:lnTo>
                    <a:lnTo>
                      <a:pt x="20" y="1729"/>
                    </a:lnTo>
                    <a:lnTo>
                      <a:pt x="16" y="1733"/>
                    </a:lnTo>
                    <a:lnTo>
                      <a:pt x="16" y="1741"/>
                    </a:lnTo>
                    <a:lnTo>
                      <a:pt x="12" y="1749"/>
                    </a:lnTo>
                    <a:lnTo>
                      <a:pt x="8" y="1753"/>
                    </a:lnTo>
                    <a:lnTo>
                      <a:pt x="4" y="1761"/>
                    </a:lnTo>
                    <a:lnTo>
                      <a:pt x="0" y="176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5" name="Freeform 207">
                <a:extLst>
                  <a:ext uri="{FF2B5EF4-FFF2-40B4-BE49-F238E27FC236}">
                    <a16:creationId xmlns:a16="http://schemas.microsoft.com/office/drawing/2014/main" id="{9589A176-0B23-51E1-C35F-2EF95A462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7814"/>
                <a:ext cx="28" cy="1717"/>
              </a:xfrm>
              <a:custGeom>
                <a:avLst/>
                <a:gdLst>
                  <a:gd name="T0" fmla="*/ 0 w 28"/>
                  <a:gd name="T1" fmla="*/ 1717 h 1717"/>
                  <a:gd name="T2" fmla="*/ 0 w 28"/>
                  <a:gd name="T3" fmla="*/ 0 h 1717"/>
                  <a:gd name="T4" fmla="*/ 28 w 28"/>
                  <a:gd name="T5" fmla="*/ 0 h 1717"/>
                  <a:gd name="T6" fmla="*/ 28 w 28"/>
                  <a:gd name="T7" fmla="*/ 1664 h 1717"/>
                  <a:gd name="T8" fmla="*/ 24 w 28"/>
                  <a:gd name="T9" fmla="*/ 1673 h 1717"/>
                  <a:gd name="T10" fmla="*/ 20 w 28"/>
                  <a:gd name="T11" fmla="*/ 1677 h 1717"/>
                  <a:gd name="T12" fmla="*/ 20 w 28"/>
                  <a:gd name="T13" fmla="*/ 1685 h 1717"/>
                  <a:gd name="T14" fmla="*/ 16 w 28"/>
                  <a:gd name="T15" fmla="*/ 1689 h 1717"/>
                  <a:gd name="T16" fmla="*/ 12 w 28"/>
                  <a:gd name="T17" fmla="*/ 1697 h 1717"/>
                  <a:gd name="T18" fmla="*/ 8 w 28"/>
                  <a:gd name="T19" fmla="*/ 1701 h 1717"/>
                  <a:gd name="T20" fmla="*/ 4 w 28"/>
                  <a:gd name="T21" fmla="*/ 1709 h 1717"/>
                  <a:gd name="T22" fmla="*/ 0 w 28"/>
                  <a:gd name="T23" fmla="*/ 1717 h 1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17">
                    <a:moveTo>
                      <a:pt x="0" y="171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64"/>
                    </a:lnTo>
                    <a:lnTo>
                      <a:pt x="24" y="1673"/>
                    </a:lnTo>
                    <a:lnTo>
                      <a:pt x="20" y="1677"/>
                    </a:lnTo>
                    <a:lnTo>
                      <a:pt x="20" y="1685"/>
                    </a:lnTo>
                    <a:lnTo>
                      <a:pt x="16" y="1689"/>
                    </a:lnTo>
                    <a:lnTo>
                      <a:pt x="12" y="1697"/>
                    </a:lnTo>
                    <a:lnTo>
                      <a:pt x="8" y="1701"/>
                    </a:lnTo>
                    <a:lnTo>
                      <a:pt x="4" y="1709"/>
                    </a:lnTo>
                    <a:lnTo>
                      <a:pt x="0" y="171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6" name="Freeform 208">
                <a:extLst>
                  <a:ext uri="{FF2B5EF4-FFF2-40B4-BE49-F238E27FC236}">
                    <a16:creationId xmlns:a16="http://schemas.microsoft.com/office/drawing/2014/main" id="{6A035784-36C0-0E3D-8117-802CE4EEA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7814"/>
                <a:ext cx="28" cy="1664"/>
              </a:xfrm>
              <a:custGeom>
                <a:avLst/>
                <a:gdLst>
                  <a:gd name="T0" fmla="*/ 0 w 28"/>
                  <a:gd name="T1" fmla="*/ 1664 h 1664"/>
                  <a:gd name="T2" fmla="*/ 0 w 28"/>
                  <a:gd name="T3" fmla="*/ 0 h 1664"/>
                  <a:gd name="T4" fmla="*/ 28 w 28"/>
                  <a:gd name="T5" fmla="*/ 0 h 1664"/>
                  <a:gd name="T6" fmla="*/ 28 w 28"/>
                  <a:gd name="T7" fmla="*/ 1616 h 1664"/>
                  <a:gd name="T8" fmla="*/ 24 w 28"/>
                  <a:gd name="T9" fmla="*/ 1624 h 1664"/>
                  <a:gd name="T10" fmla="*/ 24 w 28"/>
                  <a:gd name="T11" fmla="*/ 1628 h 1664"/>
                  <a:gd name="T12" fmla="*/ 20 w 28"/>
                  <a:gd name="T13" fmla="*/ 1636 h 1664"/>
                  <a:gd name="T14" fmla="*/ 16 w 28"/>
                  <a:gd name="T15" fmla="*/ 1640 h 1664"/>
                  <a:gd name="T16" fmla="*/ 12 w 28"/>
                  <a:gd name="T17" fmla="*/ 1648 h 1664"/>
                  <a:gd name="T18" fmla="*/ 8 w 28"/>
                  <a:gd name="T19" fmla="*/ 1652 h 1664"/>
                  <a:gd name="T20" fmla="*/ 4 w 28"/>
                  <a:gd name="T21" fmla="*/ 1660 h 1664"/>
                  <a:gd name="T22" fmla="*/ 0 w 28"/>
                  <a:gd name="T23" fmla="*/ 1664 h 1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664">
                    <a:moveTo>
                      <a:pt x="0" y="1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16"/>
                    </a:lnTo>
                    <a:lnTo>
                      <a:pt x="24" y="1624"/>
                    </a:lnTo>
                    <a:lnTo>
                      <a:pt x="24" y="1628"/>
                    </a:lnTo>
                    <a:lnTo>
                      <a:pt x="20" y="1636"/>
                    </a:lnTo>
                    <a:lnTo>
                      <a:pt x="16" y="1640"/>
                    </a:lnTo>
                    <a:lnTo>
                      <a:pt x="12" y="1648"/>
                    </a:lnTo>
                    <a:lnTo>
                      <a:pt x="8" y="1652"/>
                    </a:lnTo>
                    <a:lnTo>
                      <a:pt x="4" y="1660"/>
                    </a:lnTo>
                    <a:lnTo>
                      <a:pt x="0" y="16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7" name="Freeform 209">
                <a:extLst>
                  <a:ext uri="{FF2B5EF4-FFF2-40B4-BE49-F238E27FC236}">
                    <a16:creationId xmlns:a16="http://schemas.microsoft.com/office/drawing/2014/main" id="{CD6D49C6-FC8A-1F90-8A28-4827ABB63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0" y="7814"/>
                <a:ext cx="29" cy="1616"/>
              </a:xfrm>
              <a:custGeom>
                <a:avLst/>
                <a:gdLst>
                  <a:gd name="T0" fmla="*/ 0 w 29"/>
                  <a:gd name="T1" fmla="*/ 1616 h 1616"/>
                  <a:gd name="T2" fmla="*/ 0 w 29"/>
                  <a:gd name="T3" fmla="*/ 0 h 1616"/>
                  <a:gd name="T4" fmla="*/ 29 w 29"/>
                  <a:gd name="T5" fmla="*/ 0 h 1616"/>
                  <a:gd name="T6" fmla="*/ 29 w 29"/>
                  <a:gd name="T7" fmla="*/ 1572 h 1616"/>
                  <a:gd name="T8" fmla="*/ 29 w 29"/>
                  <a:gd name="T9" fmla="*/ 1580 h 1616"/>
                  <a:gd name="T10" fmla="*/ 25 w 29"/>
                  <a:gd name="T11" fmla="*/ 1584 h 1616"/>
                  <a:gd name="T12" fmla="*/ 21 w 29"/>
                  <a:gd name="T13" fmla="*/ 1592 h 1616"/>
                  <a:gd name="T14" fmla="*/ 17 w 29"/>
                  <a:gd name="T15" fmla="*/ 1596 h 1616"/>
                  <a:gd name="T16" fmla="*/ 12 w 29"/>
                  <a:gd name="T17" fmla="*/ 1600 h 1616"/>
                  <a:gd name="T18" fmla="*/ 8 w 29"/>
                  <a:gd name="T19" fmla="*/ 1608 h 1616"/>
                  <a:gd name="T20" fmla="*/ 4 w 29"/>
                  <a:gd name="T21" fmla="*/ 1612 h 1616"/>
                  <a:gd name="T22" fmla="*/ 0 w 29"/>
                  <a:gd name="T23" fmla="*/ 1616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616">
                    <a:moveTo>
                      <a:pt x="0" y="161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572"/>
                    </a:lnTo>
                    <a:lnTo>
                      <a:pt x="29" y="1580"/>
                    </a:lnTo>
                    <a:lnTo>
                      <a:pt x="25" y="1584"/>
                    </a:lnTo>
                    <a:lnTo>
                      <a:pt x="21" y="1592"/>
                    </a:lnTo>
                    <a:lnTo>
                      <a:pt x="17" y="1596"/>
                    </a:lnTo>
                    <a:lnTo>
                      <a:pt x="12" y="1600"/>
                    </a:lnTo>
                    <a:lnTo>
                      <a:pt x="8" y="1608"/>
                    </a:lnTo>
                    <a:lnTo>
                      <a:pt x="4" y="1612"/>
                    </a:lnTo>
                    <a:lnTo>
                      <a:pt x="0" y="1616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8" name="Freeform 210">
                <a:extLst>
                  <a:ext uri="{FF2B5EF4-FFF2-40B4-BE49-F238E27FC236}">
                    <a16:creationId xmlns:a16="http://schemas.microsoft.com/office/drawing/2014/main" id="{A528A7E2-77EE-52CC-782D-2A587C824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7814"/>
                <a:ext cx="32" cy="1572"/>
              </a:xfrm>
              <a:custGeom>
                <a:avLst/>
                <a:gdLst>
                  <a:gd name="T0" fmla="*/ 0 w 32"/>
                  <a:gd name="T1" fmla="*/ 1572 h 1572"/>
                  <a:gd name="T2" fmla="*/ 0 w 32"/>
                  <a:gd name="T3" fmla="*/ 0 h 1572"/>
                  <a:gd name="T4" fmla="*/ 32 w 32"/>
                  <a:gd name="T5" fmla="*/ 0 h 1572"/>
                  <a:gd name="T6" fmla="*/ 32 w 32"/>
                  <a:gd name="T7" fmla="*/ 1531 h 1572"/>
                  <a:gd name="T8" fmla="*/ 28 w 32"/>
                  <a:gd name="T9" fmla="*/ 1536 h 1572"/>
                  <a:gd name="T10" fmla="*/ 24 w 32"/>
                  <a:gd name="T11" fmla="*/ 1544 h 1572"/>
                  <a:gd name="T12" fmla="*/ 20 w 32"/>
                  <a:gd name="T13" fmla="*/ 1548 h 1572"/>
                  <a:gd name="T14" fmla="*/ 16 w 32"/>
                  <a:gd name="T15" fmla="*/ 1552 h 1572"/>
                  <a:gd name="T16" fmla="*/ 12 w 32"/>
                  <a:gd name="T17" fmla="*/ 1560 h 1572"/>
                  <a:gd name="T18" fmla="*/ 8 w 32"/>
                  <a:gd name="T19" fmla="*/ 1564 h 1572"/>
                  <a:gd name="T20" fmla="*/ 4 w 32"/>
                  <a:gd name="T21" fmla="*/ 1568 h 1572"/>
                  <a:gd name="T22" fmla="*/ 0 w 32"/>
                  <a:gd name="T23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572">
                    <a:moveTo>
                      <a:pt x="0" y="157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531"/>
                    </a:lnTo>
                    <a:lnTo>
                      <a:pt x="28" y="1536"/>
                    </a:lnTo>
                    <a:lnTo>
                      <a:pt x="24" y="1544"/>
                    </a:lnTo>
                    <a:lnTo>
                      <a:pt x="20" y="1548"/>
                    </a:lnTo>
                    <a:lnTo>
                      <a:pt x="16" y="1552"/>
                    </a:lnTo>
                    <a:lnTo>
                      <a:pt x="12" y="1560"/>
                    </a:lnTo>
                    <a:lnTo>
                      <a:pt x="8" y="1564"/>
                    </a:lnTo>
                    <a:lnTo>
                      <a:pt x="4" y="1568"/>
                    </a:lnTo>
                    <a:lnTo>
                      <a:pt x="0" y="1572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9" name="Freeform 211">
                <a:extLst>
                  <a:ext uri="{FF2B5EF4-FFF2-40B4-BE49-F238E27FC236}">
                    <a16:creationId xmlns:a16="http://schemas.microsoft.com/office/drawing/2014/main" id="{BC095EA1-F861-B072-7C15-CA24CA70C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1" y="7814"/>
                <a:ext cx="28" cy="1531"/>
              </a:xfrm>
              <a:custGeom>
                <a:avLst/>
                <a:gdLst>
                  <a:gd name="T0" fmla="*/ 0 w 28"/>
                  <a:gd name="T1" fmla="*/ 1531 h 1531"/>
                  <a:gd name="T2" fmla="*/ 0 w 28"/>
                  <a:gd name="T3" fmla="*/ 0 h 1531"/>
                  <a:gd name="T4" fmla="*/ 28 w 28"/>
                  <a:gd name="T5" fmla="*/ 0 h 1531"/>
                  <a:gd name="T6" fmla="*/ 28 w 28"/>
                  <a:gd name="T7" fmla="*/ 1491 h 1531"/>
                  <a:gd name="T8" fmla="*/ 24 w 28"/>
                  <a:gd name="T9" fmla="*/ 1495 h 1531"/>
                  <a:gd name="T10" fmla="*/ 20 w 28"/>
                  <a:gd name="T11" fmla="*/ 1503 h 1531"/>
                  <a:gd name="T12" fmla="*/ 16 w 28"/>
                  <a:gd name="T13" fmla="*/ 1507 h 1531"/>
                  <a:gd name="T14" fmla="*/ 12 w 28"/>
                  <a:gd name="T15" fmla="*/ 1511 h 1531"/>
                  <a:gd name="T16" fmla="*/ 8 w 28"/>
                  <a:gd name="T17" fmla="*/ 1515 h 1531"/>
                  <a:gd name="T18" fmla="*/ 4 w 28"/>
                  <a:gd name="T19" fmla="*/ 1523 h 1531"/>
                  <a:gd name="T20" fmla="*/ 0 w 28"/>
                  <a:gd name="T21" fmla="*/ 1527 h 1531"/>
                  <a:gd name="T22" fmla="*/ 0 w 28"/>
                  <a:gd name="T23" fmla="*/ 1531 h 1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531">
                    <a:moveTo>
                      <a:pt x="0" y="1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91"/>
                    </a:lnTo>
                    <a:lnTo>
                      <a:pt x="24" y="1495"/>
                    </a:lnTo>
                    <a:lnTo>
                      <a:pt x="20" y="1503"/>
                    </a:lnTo>
                    <a:lnTo>
                      <a:pt x="16" y="1507"/>
                    </a:lnTo>
                    <a:lnTo>
                      <a:pt x="12" y="1511"/>
                    </a:lnTo>
                    <a:lnTo>
                      <a:pt x="8" y="1515"/>
                    </a:lnTo>
                    <a:lnTo>
                      <a:pt x="4" y="1523"/>
                    </a:lnTo>
                    <a:lnTo>
                      <a:pt x="0" y="1527"/>
                    </a:lnTo>
                    <a:lnTo>
                      <a:pt x="0" y="1531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0" name="Freeform 212">
                <a:extLst>
                  <a:ext uri="{FF2B5EF4-FFF2-40B4-BE49-F238E27FC236}">
                    <a16:creationId xmlns:a16="http://schemas.microsoft.com/office/drawing/2014/main" id="{3E0172C9-7231-6525-D4AA-6C16C3D2D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9" y="7814"/>
                <a:ext cx="28" cy="1491"/>
              </a:xfrm>
              <a:custGeom>
                <a:avLst/>
                <a:gdLst>
                  <a:gd name="T0" fmla="*/ 0 w 28"/>
                  <a:gd name="T1" fmla="*/ 1491 h 1491"/>
                  <a:gd name="T2" fmla="*/ 0 w 28"/>
                  <a:gd name="T3" fmla="*/ 0 h 1491"/>
                  <a:gd name="T4" fmla="*/ 28 w 28"/>
                  <a:gd name="T5" fmla="*/ 0 h 1491"/>
                  <a:gd name="T6" fmla="*/ 28 w 28"/>
                  <a:gd name="T7" fmla="*/ 1455 h 1491"/>
                  <a:gd name="T8" fmla="*/ 24 w 28"/>
                  <a:gd name="T9" fmla="*/ 1459 h 1491"/>
                  <a:gd name="T10" fmla="*/ 20 w 28"/>
                  <a:gd name="T11" fmla="*/ 1463 h 1491"/>
                  <a:gd name="T12" fmla="*/ 16 w 28"/>
                  <a:gd name="T13" fmla="*/ 1467 h 1491"/>
                  <a:gd name="T14" fmla="*/ 12 w 28"/>
                  <a:gd name="T15" fmla="*/ 1471 h 1491"/>
                  <a:gd name="T16" fmla="*/ 8 w 28"/>
                  <a:gd name="T17" fmla="*/ 1479 h 1491"/>
                  <a:gd name="T18" fmla="*/ 4 w 28"/>
                  <a:gd name="T19" fmla="*/ 1483 h 1491"/>
                  <a:gd name="T20" fmla="*/ 0 w 28"/>
                  <a:gd name="T21" fmla="*/ 1487 h 1491"/>
                  <a:gd name="T22" fmla="*/ 0 w 28"/>
                  <a:gd name="T23" fmla="*/ 1491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91">
                    <a:moveTo>
                      <a:pt x="0" y="149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55"/>
                    </a:lnTo>
                    <a:lnTo>
                      <a:pt x="24" y="1459"/>
                    </a:lnTo>
                    <a:lnTo>
                      <a:pt x="20" y="1463"/>
                    </a:lnTo>
                    <a:lnTo>
                      <a:pt x="16" y="1467"/>
                    </a:lnTo>
                    <a:lnTo>
                      <a:pt x="12" y="1471"/>
                    </a:lnTo>
                    <a:lnTo>
                      <a:pt x="8" y="1479"/>
                    </a:lnTo>
                    <a:lnTo>
                      <a:pt x="4" y="1483"/>
                    </a:lnTo>
                    <a:lnTo>
                      <a:pt x="0" y="1487"/>
                    </a:lnTo>
                    <a:lnTo>
                      <a:pt x="0" y="1491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1" name="Freeform 213">
                <a:extLst>
                  <a:ext uri="{FF2B5EF4-FFF2-40B4-BE49-F238E27FC236}">
                    <a16:creationId xmlns:a16="http://schemas.microsoft.com/office/drawing/2014/main" id="{1FC966CA-DCF7-4F4A-8CB6-33C876AD6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7814"/>
                <a:ext cx="28" cy="1455"/>
              </a:xfrm>
              <a:custGeom>
                <a:avLst/>
                <a:gdLst>
                  <a:gd name="T0" fmla="*/ 0 w 28"/>
                  <a:gd name="T1" fmla="*/ 1455 h 1455"/>
                  <a:gd name="T2" fmla="*/ 0 w 28"/>
                  <a:gd name="T3" fmla="*/ 0 h 1455"/>
                  <a:gd name="T4" fmla="*/ 28 w 28"/>
                  <a:gd name="T5" fmla="*/ 0 h 1455"/>
                  <a:gd name="T6" fmla="*/ 28 w 28"/>
                  <a:gd name="T7" fmla="*/ 1419 h 1455"/>
                  <a:gd name="T8" fmla="*/ 24 w 28"/>
                  <a:gd name="T9" fmla="*/ 1423 h 1455"/>
                  <a:gd name="T10" fmla="*/ 20 w 28"/>
                  <a:gd name="T11" fmla="*/ 1427 h 1455"/>
                  <a:gd name="T12" fmla="*/ 16 w 28"/>
                  <a:gd name="T13" fmla="*/ 1431 h 1455"/>
                  <a:gd name="T14" fmla="*/ 12 w 28"/>
                  <a:gd name="T15" fmla="*/ 1435 h 1455"/>
                  <a:gd name="T16" fmla="*/ 8 w 28"/>
                  <a:gd name="T17" fmla="*/ 1439 h 1455"/>
                  <a:gd name="T18" fmla="*/ 4 w 28"/>
                  <a:gd name="T19" fmla="*/ 1443 h 1455"/>
                  <a:gd name="T20" fmla="*/ 4 w 28"/>
                  <a:gd name="T21" fmla="*/ 1451 h 1455"/>
                  <a:gd name="T22" fmla="*/ 0 w 28"/>
                  <a:gd name="T23" fmla="*/ 1455 h 1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55">
                    <a:moveTo>
                      <a:pt x="0" y="14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19"/>
                    </a:lnTo>
                    <a:lnTo>
                      <a:pt x="24" y="1423"/>
                    </a:lnTo>
                    <a:lnTo>
                      <a:pt x="20" y="1427"/>
                    </a:lnTo>
                    <a:lnTo>
                      <a:pt x="16" y="1431"/>
                    </a:lnTo>
                    <a:lnTo>
                      <a:pt x="12" y="1435"/>
                    </a:lnTo>
                    <a:lnTo>
                      <a:pt x="8" y="1439"/>
                    </a:lnTo>
                    <a:lnTo>
                      <a:pt x="4" y="1443"/>
                    </a:lnTo>
                    <a:lnTo>
                      <a:pt x="4" y="1451"/>
                    </a:lnTo>
                    <a:lnTo>
                      <a:pt x="0" y="1455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2" name="Freeform 214">
                <a:extLst>
                  <a:ext uri="{FF2B5EF4-FFF2-40B4-BE49-F238E27FC236}">
                    <a16:creationId xmlns:a16="http://schemas.microsoft.com/office/drawing/2014/main" id="{857886DD-8D30-4138-9EAC-AAB0F1F6E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" y="7814"/>
                <a:ext cx="29" cy="1419"/>
              </a:xfrm>
              <a:custGeom>
                <a:avLst/>
                <a:gdLst>
                  <a:gd name="T0" fmla="*/ 0 w 29"/>
                  <a:gd name="T1" fmla="*/ 1419 h 1419"/>
                  <a:gd name="T2" fmla="*/ 0 w 29"/>
                  <a:gd name="T3" fmla="*/ 0 h 1419"/>
                  <a:gd name="T4" fmla="*/ 29 w 29"/>
                  <a:gd name="T5" fmla="*/ 0 h 1419"/>
                  <a:gd name="T6" fmla="*/ 29 w 29"/>
                  <a:gd name="T7" fmla="*/ 1382 h 1419"/>
                  <a:gd name="T8" fmla="*/ 25 w 29"/>
                  <a:gd name="T9" fmla="*/ 1386 h 1419"/>
                  <a:gd name="T10" fmla="*/ 21 w 29"/>
                  <a:gd name="T11" fmla="*/ 1390 h 1419"/>
                  <a:gd name="T12" fmla="*/ 17 w 29"/>
                  <a:gd name="T13" fmla="*/ 1395 h 1419"/>
                  <a:gd name="T14" fmla="*/ 13 w 29"/>
                  <a:gd name="T15" fmla="*/ 1399 h 1419"/>
                  <a:gd name="T16" fmla="*/ 9 w 29"/>
                  <a:gd name="T17" fmla="*/ 1407 h 1419"/>
                  <a:gd name="T18" fmla="*/ 9 w 29"/>
                  <a:gd name="T19" fmla="*/ 1411 h 1419"/>
                  <a:gd name="T20" fmla="*/ 5 w 29"/>
                  <a:gd name="T21" fmla="*/ 1415 h 1419"/>
                  <a:gd name="T22" fmla="*/ 0 w 29"/>
                  <a:gd name="T23" fmla="*/ 1419 h 1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419">
                    <a:moveTo>
                      <a:pt x="0" y="1419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382"/>
                    </a:lnTo>
                    <a:lnTo>
                      <a:pt x="25" y="1386"/>
                    </a:lnTo>
                    <a:lnTo>
                      <a:pt x="21" y="1390"/>
                    </a:lnTo>
                    <a:lnTo>
                      <a:pt x="17" y="1395"/>
                    </a:lnTo>
                    <a:lnTo>
                      <a:pt x="13" y="1399"/>
                    </a:lnTo>
                    <a:lnTo>
                      <a:pt x="9" y="1407"/>
                    </a:lnTo>
                    <a:lnTo>
                      <a:pt x="9" y="1411"/>
                    </a:lnTo>
                    <a:lnTo>
                      <a:pt x="5" y="1415"/>
                    </a:lnTo>
                    <a:lnTo>
                      <a:pt x="0" y="1419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3" name="Freeform 215">
                <a:extLst>
                  <a:ext uri="{FF2B5EF4-FFF2-40B4-BE49-F238E27FC236}">
                    <a16:creationId xmlns:a16="http://schemas.microsoft.com/office/drawing/2014/main" id="{BF630E2E-C61C-FCFA-47FE-9C19D8183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4" y="7814"/>
                <a:ext cx="28" cy="1382"/>
              </a:xfrm>
              <a:custGeom>
                <a:avLst/>
                <a:gdLst>
                  <a:gd name="T0" fmla="*/ 0 w 28"/>
                  <a:gd name="T1" fmla="*/ 1382 h 1382"/>
                  <a:gd name="T2" fmla="*/ 0 w 28"/>
                  <a:gd name="T3" fmla="*/ 0 h 1382"/>
                  <a:gd name="T4" fmla="*/ 28 w 28"/>
                  <a:gd name="T5" fmla="*/ 0 h 1382"/>
                  <a:gd name="T6" fmla="*/ 28 w 28"/>
                  <a:gd name="T7" fmla="*/ 1350 h 1382"/>
                  <a:gd name="T8" fmla="*/ 24 w 28"/>
                  <a:gd name="T9" fmla="*/ 1354 h 1382"/>
                  <a:gd name="T10" fmla="*/ 20 w 28"/>
                  <a:gd name="T11" fmla="*/ 1358 h 1382"/>
                  <a:gd name="T12" fmla="*/ 16 w 28"/>
                  <a:gd name="T13" fmla="*/ 1362 h 1382"/>
                  <a:gd name="T14" fmla="*/ 12 w 28"/>
                  <a:gd name="T15" fmla="*/ 1366 h 1382"/>
                  <a:gd name="T16" fmla="*/ 12 w 28"/>
                  <a:gd name="T17" fmla="*/ 1370 h 1382"/>
                  <a:gd name="T18" fmla="*/ 8 w 28"/>
                  <a:gd name="T19" fmla="*/ 1374 h 1382"/>
                  <a:gd name="T20" fmla="*/ 4 w 28"/>
                  <a:gd name="T21" fmla="*/ 1378 h 1382"/>
                  <a:gd name="T22" fmla="*/ 0 w 28"/>
                  <a:gd name="T23" fmla="*/ 1382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82">
                    <a:moveTo>
                      <a:pt x="0" y="1382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50"/>
                    </a:lnTo>
                    <a:lnTo>
                      <a:pt x="24" y="1354"/>
                    </a:lnTo>
                    <a:lnTo>
                      <a:pt x="20" y="1358"/>
                    </a:lnTo>
                    <a:lnTo>
                      <a:pt x="16" y="1362"/>
                    </a:lnTo>
                    <a:lnTo>
                      <a:pt x="12" y="1366"/>
                    </a:lnTo>
                    <a:lnTo>
                      <a:pt x="12" y="1370"/>
                    </a:lnTo>
                    <a:lnTo>
                      <a:pt x="8" y="1374"/>
                    </a:lnTo>
                    <a:lnTo>
                      <a:pt x="4" y="1378"/>
                    </a:lnTo>
                    <a:lnTo>
                      <a:pt x="0" y="1382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4" name="Freeform 216">
                <a:extLst>
                  <a:ext uri="{FF2B5EF4-FFF2-40B4-BE49-F238E27FC236}">
                    <a16:creationId xmlns:a16="http://schemas.microsoft.com/office/drawing/2014/main" id="{7429F2DE-BE59-6974-AAD0-68E9258A8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2" y="7814"/>
                <a:ext cx="28" cy="1350"/>
              </a:xfrm>
              <a:custGeom>
                <a:avLst/>
                <a:gdLst>
                  <a:gd name="T0" fmla="*/ 0 w 28"/>
                  <a:gd name="T1" fmla="*/ 1350 h 1350"/>
                  <a:gd name="T2" fmla="*/ 0 w 28"/>
                  <a:gd name="T3" fmla="*/ 0 h 1350"/>
                  <a:gd name="T4" fmla="*/ 28 w 28"/>
                  <a:gd name="T5" fmla="*/ 0 h 1350"/>
                  <a:gd name="T6" fmla="*/ 28 w 28"/>
                  <a:gd name="T7" fmla="*/ 1318 h 1350"/>
                  <a:gd name="T8" fmla="*/ 24 w 28"/>
                  <a:gd name="T9" fmla="*/ 1322 h 1350"/>
                  <a:gd name="T10" fmla="*/ 20 w 28"/>
                  <a:gd name="T11" fmla="*/ 1326 h 1350"/>
                  <a:gd name="T12" fmla="*/ 16 w 28"/>
                  <a:gd name="T13" fmla="*/ 1330 h 1350"/>
                  <a:gd name="T14" fmla="*/ 16 w 28"/>
                  <a:gd name="T15" fmla="*/ 1334 h 1350"/>
                  <a:gd name="T16" fmla="*/ 12 w 28"/>
                  <a:gd name="T17" fmla="*/ 1338 h 1350"/>
                  <a:gd name="T18" fmla="*/ 8 w 28"/>
                  <a:gd name="T19" fmla="*/ 1342 h 1350"/>
                  <a:gd name="T20" fmla="*/ 4 w 28"/>
                  <a:gd name="T21" fmla="*/ 1346 h 1350"/>
                  <a:gd name="T22" fmla="*/ 0 w 28"/>
                  <a:gd name="T23" fmla="*/ 1350 h 1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50">
                    <a:moveTo>
                      <a:pt x="0" y="135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18"/>
                    </a:lnTo>
                    <a:lnTo>
                      <a:pt x="24" y="1322"/>
                    </a:lnTo>
                    <a:lnTo>
                      <a:pt x="20" y="1326"/>
                    </a:lnTo>
                    <a:lnTo>
                      <a:pt x="16" y="1330"/>
                    </a:lnTo>
                    <a:lnTo>
                      <a:pt x="16" y="1334"/>
                    </a:lnTo>
                    <a:lnTo>
                      <a:pt x="12" y="1338"/>
                    </a:lnTo>
                    <a:lnTo>
                      <a:pt x="8" y="1342"/>
                    </a:lnTo>
                    <a:lnTo>
                      <a:pt x="4" y="1346"/>
                    </a:lnTo>
                    <a:lnTo>
                      <a:pt x="0" y="1350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5" name="Freeform 217">
                <a:extLst>
                  <a:ext uri="{FF2B5EF4-FFF2-40B4-BE49-F238E27FC236}">
                    <a16:creationId xmlns:a16="http://schemas.microsoft.com/office/drawing/2014/main" id="{D02E6B0A-C231-13C1-B047-7A32385E4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7814"/>
                <a:ext cx="28" cy="1318"/>
              </a:xfrm>
              <a:custGeom>
                <a:avLst/>
                <a:gdLst>
                  <a:gd name="T0" fmla="*/ 0 w 28"/>
                  <a:gd name="T1" fmla="*/ 1318 h 1318"/>
                  <a:gd name="T2" fmla="*/ 0 w 28"/>
                  <a:gd name="T3" fmla="*/ 0 h 1318"/>
                  <a:gd name="T4" fmla="*/ 28 w 28"/>
                  <a:gd name="T5" fmla="*/ 0 h 1318"/>
                  <a:gd name="T6" fmla="*/ 28 w 28"/>
                  <a:gd name="T7" fmla="*/ 1286 h 1318"/>
                  <a:gd name="T8" fmla="*/ 24 w 28"/>
                  <a:gd name="T9" fmla="*/ 1290 h 1318"/>
                  <a:gd name="T10" fmla="*/ 20 w 28"/>
                  <a:gd name="T11" fmla="*/ 1294 h 1318"/>
                  <a:gd name="T12" fmla="*/ 16 w 28"/>
                  <a:gd name="T13" fmla="*/ 1298 h 1318"/>
                  <a:gd name="T14" fmla="*/ 16 w 28"/>
                  <a:gd name="T15" fmla="*/ 1302 h 1318"/>
                  <a:gd name="T16" fmla="*/ 12 w 28"/>
                  <a:gd name="T17" fmla="*/ 1306 h 1318"/>
                  <a:gd name="T18" fmla="*/ 8 w 28"/>
                  <a:gd name="T19" fmla="*/ 1310 h 1318"/>
                  <a:gd name="T20" fmla="*/ 4 w 28"/>
                  <a:gd name="T21" fmla="*/ 1314 h 1318"/>
                  <a:gd name="T22" fmla="*/ 0 w 28"/>
                  <a:gd name="T23" fmla="*/ 1318 h 1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18">
                    <a:moveTo>
                      <a:pt x="0" y="131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286"/>
                    </a:lnTo>
                    <a:lnTo>
                      <a:pt x="24" y="1290"/>
                    </a:lnTo>
                    <a:lnTo>
                      <a:pt x="20" y="1294"/>
                    </a:lnTo>
                    <a:lnTo>
                      <a:pt x="16" y="1298"/>
                    </a:lnTo>
                    <a:lnTo>
                      <a:pt x="16" y="1302"/>
                    </a:lnTo>
                    <a:lnTo>
                      <a:pt x="12" y="1306"/>
                    </a:lnTo>
                    <a:lnTo>
                      <a:pt x="8" y="1310"/>
                    </a:lnTo>
                    <a:lnTo>
                      <a:pt x="4" y="1314"/>
                    </a:lnTo>
                    <a:lnTo>
                      <a:pt x="0" y="1318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6" name="Freeform 218">
                <a:extLst>
                  <a:ext uri="{FF2B5EF4-FFF2-40B4-BE49-F238E27FC236}">
                    <a16:creationId xmlns:a16="http://schemas.microsoft.com/office/drawing/2014/main" id="{E539B58D-EAB0-3B0E-483D-0A4016E2F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8" y="7814"/>
                <a:ext cx="29" cy="1286"/>
              </a:xfrm>
              <a:custGeom>
                <a:avLst/>
                <a:gdLst>
                  <a:gd name="T0" fmla="*/ 0 w 29"/>
                  <a:gd name="T1" fmla="*/ 1286 h 1286"/>
                  <a:gd name="T2" fmla="*/ 0 w 29"/>
                  <a:gd name="T3" fmla="*/ 0 h 1286"/>
                  <a:gd name="T4" fmla="*/ 25 w 29"/>
                  <a:gd name="T5" fmla="*/ 0 h 1286"/>
                  <a:gd name="T6" fmla="*/ 25 w 29"/>
                  <a:gd name="T7" fmla="*/ 375 h 1286"/>
                  <a:gd name="T8" fmla="*/ 29 w 29"/>
                  <a:gd name="T9" fmla="*/ 375 h 1286"/>
                  <a:gd name="T10" fmla="*/ 29 w 29"/>
                  <a:gd name="T11" fmla="*/ 883 h 1286"/>
                  <a:gd name="T12" fmla="*/ 25 w 29"/>
                  <a:gd name="T13" fmla="*/ 883 h 1286"/>
                  <a:gd name="T14" fmla="*/ 25 w 29"/>
                  <a:gd name="T15" fmla="*/ 1262 h 1286"/>
                  <a:gd name="T16" fmla="*/ 20 w 29"/>
                  <a:gd name="T17" fmla="*/ 1266 h 1286"/>
                  <a:gd name="T18" fmla="*/ 20 w 29"/>
                  <a:gd name="T19" fmla="*/ 1270 h 1286"/>
                  <a:gd name="T20" fmla="*/ 16 w 29"/>
                  <a:gd name="T21" fmla="*/ 1274 h 1286"/>
                  <a:gd name="T22" fmla="*/ 12 w 29"/>
                  <a:gd name="T23" fmla="*/ 1274 h 1286"/>
                  <a:gd name="T24" fmla="*/ 8 w 29"/>
                  <a:gd name="T25" fmla="*/ 1278 h 1286"/>
                  <a:gd name="T26" fmla="*/ 8 w 29"/>
                  <a:gd name="T27" fmla="*/ 1282 h 1286"/>
                  <a:gd name="T28" fmla="*/ 4 w 29"/>
                  <a:gd name="T29" fmla="*/ 1286 h 1286"/>
                  <a:gd name="T30" fmla="*/ 0 w 29"/>
                  <a:gd name="T31" fmla="*/ 1286 h 1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" h="1286">
                    <a:moveTo>
                      <a:pt x="0" y="1286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375"/>
                    </a:lnTo>
                    <a:lnTo>
                      <a:pt x="29" y="375"/>
                    </a:lnTo>
                    <a:lnTo>
                      <a:pt x="29" y="883"/>
                    </a:lnTo>
                    <a:lnTo>
                      <a:pt x="25" y="883"/>
                    </a:lnTo>
                    <a:lnTo>
                      <a:pt x="25" y="1262"/>
                    </a:lnTo>
                    <a:lnTo>
                      <a:pt x="20" y="1266"/>
                    </a:lnTo>
                    <a:lnTo>
                      <a:pt x="20" y="1270"/>
                    </a:lnTo>
                    <a:lnTo>
                      <a:pt x="16" y="1274"/>
                    </a:lnTo>
                    <a:lnTo>
                      <a:pt x="12" y="1274"/>
                    </a:lnTo>
                    <a:lnTo>
                      <a:pt x="8" y="1278"/>
                    </a:lnTo>
                    <a:lnTo>
                      <a:pt x="8" y="1282"/>
                    </a:lnTo>
                    <a:lnTo>
                      <a:pt x="4" y="1286"/>
                    </a:lnTo>
                    <a:lnTo>
                      <a:pt x="0" y="1286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7" name="Rectangle 219">
                <a:extLst>
                  <a:ext uri="{FF2B5EF4-FFF2-40B4-BE49-F238E27FC236}">
                    <a16:creationId xmlns:a16="http://schemas.microsoft.com/office/drawing/2014/main" id="{FC7A1D92-DD26-5FB0-0E0B-9D7CBD76F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7" y="8189"/>
                <a:ext cx="28" cy="508"/>
              </a:xfrm>
              <a:prstGeom prst="rect">
                <a:avLst/>
              </a:pr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8" name="Rectangle 220">
                <a:extLst>
                  <a:ext uri="{FF2B5EF4-FFF2-40B4-BE49-F238E27FC236}">
                    <a16:creationId xmlns:a16="http://schemas.microsoft.com/office/drawing/2014/main" id="{7F25E489-9987-C6DB-567C-8A4C9F692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5" y="8189"/>
                <a:ext cx="28" cy="508"/>
              </a:xfrm>
              <a:prstGeom prst="rect">
                <a:avLst/>
              </a:pr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9" name="Rectangle 221">
                <a:extLst>
                  <a:ext uri="{FF2B5EF4-FFF2-40B4-BE49-F238E27FC236}">
                    <a16:creationId xmlns:a16="http://schemas.microsoft.com/office/drawing/2014/main" id="{F3A98447-BE68-7533-35D5-342A9E68F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3" y="8189"/>
                <a:ext cx="32" cy="508"/>
              </a:xfrm>
              <a:prstGeom prst="rect">
                <a:avLst/>
              </a:pr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0" name="Rectangle 222">
                <a:extLst>
                  <a:ext uri="{FF2B5EF4-FFF2-40B4-BE49-F238E27FC236}">
                    <a16:creationId xmlns:a16="http://schemas.microsoft.com/office/drawing/2014/main" id="{F8F83C7B-B21B-43ED-45E2-C56DCD424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5" y="8189"/>
                <a:ext cx="28" cy="508"/>
              </a:xfrm>
              <a:prstGeom prst="rect">
                <a:avLst/>
              </a:pr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1" name="Rectangle 223">
                <a:extLst>
                  <a:ext uri="{FF2B5EF4-FFF2-40B4-BE49-F238E27FC236}">
                    <a16:creationId xmlns:a16="http://schemas.microsoft.com/office/drawing/2014/main" id="{97CDE6C1-324B-A90A-31F7-F6CA84DC4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3" y="8189"/>
                <a:ext cx="29" cy="508"/>
              </a:xfrm>
              <a:prstGeom prst="rect">
                <a:avLst/>
              </a:pr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2" name="Rectangle 224">
                <a:extLst>
                  <a:ext uri="{FF2B5EF4-FFF2-40B4-BE49-F238E27FC236}">
                    <a16:creationId xmlns:a16="http://schemas.microsoft.com/office/drawing/2014/main" id="{0DF2370E-F350-7337-296F-33C92382C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8189"/>
                <a:ext cx="28" cy="508"/>
              </a:xfrm>
              <a:prstGeom prst="rect">
                <a:avLst/>
              </a:pr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3" name="Rectangle 225">
                <a:extLst>
                  <a:ext uri="{FF2B5EF4-FFF2-40B4-BE49-F238E27FC236}">
                    <a16:creationId xmlns:a16="http://schemas.microsoft.com/office/drawing/2014/main" id="{F982C3DA-7D80-BD23-27F4-1C4C40B5A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8189"/>
                <a:ext cx="28" cy="508"/>
              </a:xfrm>
              <a:prstGeom prst="rect">
                <a:avLst/>
              </a:pr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4" name="Rectangle 226">
                <a:extLst>
                  <a:ext uri="{FF2B5EF4-FFF2-40B4-BE49-F238E27FC236}">
                    <a16:creationId xmlns:a16="http://schemas.microsoft.com/office/drawing/2014/main" id="{1B4B933F-5D83-0914-5100-514181D8C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8189"/>
                <a:ext cx="28" cy="508"/>
              </a:xfrm>
              <a:prstGeom prst="rect">
                <a:avLst/>
              </a:pr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5" name="Rectangle 227">
                <a:extLst>
                  <a:ext uri="{FF2B5EF4-FFF2-40B4-BE49-F238E27FC236}">
                    <a16:creationId xmlns:a16="http://schemas.microsoft.com/office/drawing/2014/main" id="{C2A70036-E84F-9601-5A86-43257CE03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" y="8189"/>
                <a:ext cx="28" cy="508"/>
              </a:xfrm>
              <a:prstGeom prst="rect">
                <a:avLst/>
              </a:pr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6" name="Rectangle 228">
                <a:extLst>
                  <a:ext uri="{FF2B5EF4-FFF2-40B4-BE49-F238E27FC236}">
                    <a16:creationId xmlns:a16="http://schemas.microsoft.com/office/drawing/2014/main" id="{91FE2D8D-2569-0EAB-0B7A-C8846AA1A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8189"/>
                <a:ext cx="29" cy="508"/>
              </a:xfrm>
              <a:prstGeom prst="rect">
                <a:avLst/>
              </a:pr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7" name="Rectangle 229">
                <a:extLst>
                  <a:ext uri="{FF2B5EF4-FFF2-40B4-BE49-F238E27FC236}">
                    <a16:creationId xmlns:a16="http://schemas.microsoft.com/office/drawing/2014/main" id="{0D693879-3DEA-E15F-4F7E-E8A93BDA5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" y="8189"/>
                <a:ext cx="28" cy="508"/>
              </a:xfrm>
              <a:prstGeom prst="rect">
                <a:avLst/>
              </a:pr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8" name="Rectangle 230">
                <a:extLst>
                  <a:ext uri="{FF2B5EF4-FFF2-40B4-BE49-F238E27FC236}">
                    <a16:creationId xmlns:a16="http://schemas.microsoft.com/office/drawing/2014/main" id="{1D297E91-A6D8-83EA-FE20-2986EE3F7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1" y="8189"/>
                <a:ext cx="28" cy="508"/>
              </a:xfrm>
              <a:prstGeom prst="rect">
                <a:avLst/>
              </a:pr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9" name="Rectangle 231">
                <a:extLst>
                  <a:ext uri="{FF2B5EF4-FFF2-40B4-BE49-F238E27FC236}">
                    <a16:creationId xmlns:a16="http://schemas.microsoft.com/office/drawing/2014/main" id="{BF928792-AA6B-D40E-94A8-2A6E6E0FF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8189"/>
                <a:ext cx="28" cy="508"/>
              </a:xfrm>
              <a:prstGeom prst="rect">
                <a:avLst/>
              </a:pr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0" name="Rectangle 232">
                <a:extLst>
                  <a:ext uri="{FF2B5EF4-FFF2-40B4-BE49-F238E27FC236}">
                    <a16:creationId xmlns:a16="http://schemas.microsoft.com/office/drawing/2014/main" id="{253F6518-7A1F-9CBD-F886-D57429A62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8189"/>
                <a:ext cx="33" cy="508"/>
              </a:xfrm>
              <a:prstGeom prst="rect">
                <a:avLst/>
              </a:pr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1" name="Freeform 233">
                <a:extLst>
                  <a:ext uri="{FF2B5EF4-FFF2-40B4-BE49-F238E27FC236}">
                    <a16:creationId xmlns:a16="http://schemas.microsoft.com/office/drawing/2014/main" id="{0F255B81-135F-0494-CAE7-530202503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0" y="7818"/>
                <a:ext cx="28" cy="2684"/>
              </a:xfrm>
              <a:custGeom>
                <a:avLst/>
                <a:gdLst>
                  <a:gd name="T0" fmla="*/ 0 w 28"/>
                  <a:gd name="T1" fmla="*/ 879 h 2684"/>
                  <a:gd name="T2" fmla="*/ 0 w 28"/>
                  <a:gd name="T3" fmla="*/ 371 h 2684"/>
                  <a:gd name="T4" fmla="*/ 8 w 28"/>
                  <a:gd name="T5" fmla="*/ 371 h 2684"/>
                  <a:gd name="T6" fmla="*/ 8 w 28"/>
                  <a:gd name="T7" fmla="*/ 0 h 2684"/>
                  <a:gd name="T8" fmla="*/ 28 w 28"/>
                  <a:gd name="T9" fmla="*/ 0 h 2684"/>
                  <a:gd name="T10" fmla="*/ 28 w 28"/>
                  <a:gd name="T11" fmla="*/ 2684 h 2684"/>
                  <a:gd name="T12" fmla="*/ 8 w 28"/>
                  <a:gd name="T13" fmla="*/ 2684 h 2684"/>
                  <a:gd name="T14" fmla="*/ 8 w 28"/>
                  <a:gd name="T15" fmla="*/ 879 h 2684"/>
                  <a:gd name="T16" fmla="*/ 0 w 28"/>
                  <a:gd name="T17" fmla="*/ 879 h 2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684">
                    <a:moveTo>
                      <a:pt x="0" y="879"/>
                    </a:moveTo>
                    <a:lnTo>
                      <a:pt x="0" y="371"/>
                    </a:lnTo>
                    <a:lnTo>
                      <a:pt x="8" y="371"/>
                    </a:lnTo>
                    <a:lnTo>
                      <a:pt x="8" y="0"/>
                    </a:lnTo>
                    <a:lnTo>
                      <a:pt x="28" y="0"/>
                    </a:lnTo>
                    <a:lnTo>
                      <a:pt x="28" y="2684"/>
                    </a:lnTo>
                    <a:lnTo>
                      <a:pt x="8" y="2684"/>
                    </a:lnTo>
                    <a:lnTo>
                      <a:pt x="8" y="879"/>
                    </a:lnTo>
                    <a:lnTo>
                      <a:pt x="0" y="879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2" name="Rectangle 234">
                <a:extLst>
                  <a:ext uri="{FF2B5EF4-FFF2-40B4-BE49-F238E27FC236}">
                    <a16:creationId xmlns:a16="http://schemas.microsoft.com/office/drawing/2014/main" id="{D28C82C3-7DB2-9C02-896F-754E0DB7D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7818"/>
                <a:ext cx="28" cy="2684"/>
              </a:xfrm>
              <a:prstGeom prst="rect">
                <a:avLst/>
              </a:pr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3" name="Rectangle 235">
                <a:extLst>
                  <a:ext uri="{FF2B5EF4-FFF2-40B4-BE49-F238E27FC236}">
                    <a16:creationId xmlns:a16="http://schemas.microsoft.com/office/drawing/2014/main" id="{5A937A93-1A28-CF52-F6D3-1B262B0A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6" y="7818"/>
                <a:ext cx="28" cy="2684"/>
              </a:xfrm>
              <a:prstGeom prst="rect">
                <a:avLst/>
              </a:pr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4" name="Rectangle 236">
                <a:extLst>
                  <a:ext uri="{FF2B5EF4-FFF2-40B4-BE49-F238E27FC236}">
                    <a16:creationId xmlns:a16="http://schemas.microsoft.com/office/drawing/2014/main" id="{15B3FCA7-7E47-B98A-DB3C-04E63DE0B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" y="7818"/>
                <a:ext cx="28" cy="2684"/>
              </a:xfrm>
              <a:prstGeom prst="rect">
                <a:avLst/>
              </a:pr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5" name="Rectangle 237">
                <a:extLst>
                  <a:ext uri="{FF2B5EF4-FFF2-40B4-BE49-F238E27FC236}">
                    <a16:creationId xmlns:a16="http://schemas.microsoft.com/office/drawing/2014/main" id="{70716416-7932-42DA-6FAB-A935F146B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7818"/>
                <a:ext cx="29" cy="2684"/>
              </a:xfrm>
              <a:prstGeom prst="rect">
                <a:avLst/>
              </a:pr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6" name="Rectangle 238">
                <a:extLst>
                  <a:ext uri="{FF2B5EF4-FFF2-40B4-BE49-F238E27FC236}">
                    <a16:creationId xmlns:a16="http://schemas.microsoft.com/office/drawing/2014/main" id="{2813C07C-CD5B-1363-01E5-3606953CF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7818"/>
                <a:ext cx="28" cy="2684"/>
              </a:xfrm>
              <a:prstGeom prst="rect">
                <a:avLst/>
              </a:pr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7" name="Rectangle 239">
                <a:extLst>
                  <a:ext uri="{FF2B5EF4-FFF2-40B4-BE49-F238E27FC236}">
                    <a16:creationId xmlns:a16="http://schemas.microsoft.com/office/drawing/2014/main" id="{05C27366-75B8-A5A2-1429-671ED8748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7818"/>
                <a:ext cx="28" cy="2684"/>
              </a:xfrm>
              <a:prstGeom prst="rect">
                <a:avLst/>
              </a:pr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8" name="Rectangle 240">
                <a:extLst>
                  <a:ext uri="{FF2B5EF4-FFF2-40B4-BE49-F238E27FC236}">
                    <a16:creationId xmlns:a16="http://schemas.microsoft.com/office/drawing/2014/main" id="{18EC52FF-C8C1-A71D-6267-1C2433593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7" y="7818"/>
                <a:ext cx="28" cy="2684"/>
              </a:xfrm>
              <a:prstGeom prst="rect">
                <a:avLst/>
              </a:pr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9" name="Rectangle 241">
                <a:extLst>
                  <a:ext uri="{FF2B5EF4-FFF2-40B4-BE49-F238E27FC236}">
                    <a16:creationId xmlns:a16="http://schemas.microsoft.com/office/drawing/2014/main" id="{4C7538C0-2DFB-DCE3-F057-DCA557A44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5" y="7818"/>
                <a:ext cx="28" cy="2684"/>
              </a:xfrm>
              <a:prstGeom prst="rect">
                <a:avLst/>
              </a:pr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0" name="Rectangle 242">
                <a:extLst>
                  <a:ext uri="{FF2B5EF4-FFF2-40B4-BE49-F238E27FC236}">
                    <a16:creationId xmlns:a16="http://schemas.microsoft.com/office/drawing/2014/main" id="{86559631-2B02-B092-D0C0-8E90969C5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3" y="7818"/>
                <a:ext cx="33" cy="2684"/>
              </a:xfrm>
              <a:prstGeom prst="rect">
                <a:avLst/>
              </a:pr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1" name="Rectangle 243">
                <a:extLst>
                  <a:ext uri="{FF2B5EF4-FFF2-40B4-BE49-F238E27FC236}">
                    <a16:creationId xmlns:a16="http://schemas.microsoft.com/office/drawing/2014/main" id="{FBA8D39E-4604-6865-87F5-88F5FAF42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7818"/>
                <a:ext cx="28" cy="2684"/>
              </a:xfrm>
              <a:prstGeom prst="rect">
                <a:avLst/>
              </a:pr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2" name="Rectangle 244">
                <a:extLst>
                  <a:ext uri="{FF2B5EF4-FFF2-40B4-BE49-F238E27FC236}">
                    <a16:creationId xmlns:a16="http://schemas.microsoft.com/office/drawing/2014/main" id="{77BC1D6A-3DBD-F5E6-5948-2FE3C0B02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" y="7818"/>
                <a:ext cx="28" cy="2684"/>
              </a:xfrm>
              <a:prstGeom prst="rect">
                <a:avLst/>
              </a:pr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3" name="Rectangle 245">
                <a:extLst>
                  <a:ext uri="{FF2B5EF4-FFF2-40B4-BE49-F238E27FC236}">
                    <a16:creationId xmlns:a16="http://schemas.microsoft.com/office/drawing/2014/main" id="{2F267743-A5C5-230F-7C8D-FC6037392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7818"/>
                <a:ext cx="28" cy="2684"/>
              </a:xfrm>
              <a:prstGeom prst="rect">
                <a:avLst/>
              </a:pr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4" name="Rectangle 246">
                <a:extLst>
                  <a:ext uri="{FF2B5EF4-FFF2-40B4-BE49-F238E27FC236}">
                    <a16:creationId xmlns:a16="http://schemas.microsoft.com/office/drawing/2014/main" id="{B2638EED-D7B8-9BC9-6DA1-FF75D46F5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0" y="7818"/>
                <a:ext cx="29" cy="2684"/>
              </a:xfrm>
              <a:prstGeom prst="rect">
                <a:avLst/>
              </a:pr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5" name="Rectangle 247">
                <a:extLst>
                  <a:ext uri="{FF2B5EF4-FFF2-40B4-BE49-F238E27FC236}">
                    <a16:creationId xmlns:a16="http://schemas.microsoft.com/office/drawing/2014/main" id="{07104443-9899-D35D-5E6E-029F4270D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7818"/>
                <a:ext cx="28" cy="2684"/>
              </a:xfrm>
              <a:prstGeom prst="rect">
                <a:avLst/>
              </a:pr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6" name="Rectangle 248">
                <a:extLst>
                  <a:ext uri="{FF2B5EF4-FFF2-40B4-BE49-F238E27FC236}">
                    <a16:creationId xmlns:a16="http://schemas.microsoft.com/office/drawing/2014/main" id="{ED5DCC13-5857-ED80-31E7-F3B043D2B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7" y="7818"/>
                <a:ext cx="28" cy="2684"/>
              </a:xfrm>
              <a:prstGeom prst="rect">
                <a:avLst/>
              </a:pr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7" name="Rectangle 249">
                <a:extLst>
                  <a:ext uri="{FF2B5EF4-FFF2-40B4-BE49-F238E27FC236}">
                    <a16:creationId xmlns:a16="http://schemas.microsoft.com/office/drawing/2014/main" id="{311898F0-BE6E-434B-20B9-B5641A38F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" y="7818"/>
                <a:ext cx="28" cy="2684"/>
              </a:xfrm>
              <a:prstGeom prst="rect">
                <a:avLst/>
              </a:pr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8" name="Rectangle 250">
                <a:extLst>
                  <a:ext uri="{FF2B5EF4-FFF2-40B4-BE49-F238E27FC236}">
                    <a16:creationId xmlns:a16="http://schemas.microsoft.com/office/drawing/2014/main" id="{38204EBE-BF3D-97F6-1B21-D76F200A8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3" y="7818"/>
                <a:ext cx="28" cy="2684"/>
              </a:xfrm>
              <a:prstGeom prst="rect">
                <a:avLst/>
              </a:pr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</p:grpSp>
        <p:sp>
          <p:nvSpPr>
            <p:cNvPr id="256" name="Rectangle 251">
              <a:extLst>
                <a:ext uri="{FF2B5EF4-FFF2-40B4-BE49-F238E27FC236}">
                  <a16:creationId xmlns:a16="http://schemas.microsoft.com/office/drawing/2014/main" id="{17C47E54-105D-DFB8-DB8B-0D9EB83A94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0" y="1704"/>
              <a:ext cx="3969" cy="2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</p:spTree>
    <p:extLst>
      <p:ext uri="{BB962C8B-B14F-4D97-AF65-F5344CB8AC3E}">
        <p14:creationId xmlns:p14="http://schemas.microsoft.com/office/powerpoint/2010/main" val="266506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>
            <a:extLst>
              <a:ext uri="{FF2B5EF4-FFF2-40B4-BE49-F238E27FC236}">
                <a16:creationId xmlns:a16="http://schemas.microsoft.com/office/drawing/2014/main" id="{DA2C09B7-B5A0-0C4C-2C66-DB2757825975}"/>
              </a:ext>
            </a:extLst>
          </p:cNvPr>
          <p:cNvGrpSpPr/>
          <p:nvPr/>
        </p:nvGrpSpPr>
        <p:grpSpPr>
          <a:xfrm>
            <a:off x="0" y="-1"/>
            <a:ext cx="12191999" cy="6858001"/>
            <a:chOff x="-57423" y="-1"/>
            <a:chExt cx="12191999" cy="6858001"/>
          </a:xfrm>
        </p:grpSpPr>
        <p:sp>
          <p:nvSpPr>
            <p:cNvPr id="21" name="Rectangle 20"/>
            <p:cNvSpPr/>
            <p:nvPr/>
          </p:nvSpPr>
          <p:spPr>
            <a:xfrm>
              <a:off x="-57423" y="-1"/>
              <a:ext cx="12191999" cy="6858001"/>
            </a:xfrm>
            <a:prstGeom prst="rect">
              <a:avLst/>
            </a:prstGeom>
            <a:gradFill>
              <a:gsLst>
                <a:gs pos="0">
                  <a:srgbClr val="CDCDCD">
                    <a:alpha val="88000"/>
                  </a:srgbClr>
                </a:gs>
                <a:gs pos="24000">
                  <a:schemeClr val="bg1">
                    <a:lumMod val="91000"/>
                    <a:lumOff val="9000"/>
                    <a:alpha val="88000"/>
                  </a:schemeClr>
                </a:gs>
                <a:gs pos="95000">
                  <a:schemeClr val="bg1">
                    <a:shade val="100000"/>
                    <a:satMod val="11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61867" y="6256731"/>
              <a:ext cx="317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</a:t>
              </a:r>
              <a:r>
                <a:rPr lang="bg-BG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sz="12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ЗБНЗОК 2024 Г.</a:t>
              </a:r>
              <a:endParaRPr lang="en-US" sz="1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EB414EF2-061A-D337-3584-CCF42A7464F2}"/>
              </a:ext>
            </a:extLst>
          </p:cNvPr>
          <p:cNvSpPr txBox="1"/>
          <p:nvPr/>
        </p:nvSpPr>
        <p:spPr>
          <a:xfrm>
            <a:off x="807021" y="556206"/>
            <a:ext cx="10774018" cy="10249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bg-BG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g-BG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5.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 в БМП-  162 222,6 хил. лв. за 2024 г. или с увеличение от 19 608,1 хил. лв., което представлява ръст от 13,7%</a:t>
            </a:r>
            <a:r>
              <a:rPr lang="bg-BG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 ЗБНЗОК за 2023 г. и с тях е планирано:</a:t>
            </a:r>
            <a:endParaRPr lang="bg-BG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Разширяване на достъпа на здравноосигурените лица до медицински изделия, прилагани в условията на болнична медицинска помощ, като в планираните разходи се предвиждат медицински изделия, в „Спецификация с определени и групирани медицински изделия, прилагани в условията на болничната медицинска помощ“, която се утвърждава от Надзорния съвет на НЗОК. </a:t>
            </a: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През 2024 г. продължава действието на въведения през предходната година Механизъм, гарантиращ предвидимост и устойчивост на бюджета на НЗОК за напълно платени медицински изделия в условията на болничната помощ, съгласно който при надвишаване обеми по „Спецификация с определени и групирани медицински изделия, прилагани в условията на болничната медицинска помощ“ на търговците на едро, сключили договор с НЗОК се заплащат по-ниски стойности за надвишения брой медицински изделия.</a:t>
            </a:r>
            <a:endParaRPr lang="bg-BG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</a:pPr>
            <a:endParaRPr lang="bg-BG" dirty="0"/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bg-BG" b="1" dirty="0" smtClean="0"/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bg-BG" u="sng" dirty="0" smtClean="0"/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 smtClean="0"/>
          </a:p>
          <a:p>
            <a:pPr marL="342900" indent="-342900" algn="just">
              <a:lnSpc>
                <a:spcPts val="15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bg-BG" sz="20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bg-BG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4" name="Group 5">
            <a:extLst>
              <a:ext uri="{FF2B5EF4-FFF2-40B4-BE49-F238E27FC236}">
                <a16:creationId xmlns:a16="http://schemas.microsoft.com/office/drawing/2014/main" id="{7B203EB0-4FB2-00E0-1EF8-D886155C1936}"/>
              </a:ext>
            </a:extLst>
          </p:cNvPr>
          <p:cNvGrpSpPr>
            <a:grpSpLocks/>
          </p:cNvGrpSpPr>
          <p:nvPr/>
        </p:nvGrpSpPr>
        <p:grpSpPr bwMode="auto">
          <a:xfrm>
            <a:off x="172363" y="207260"/>
            <a:ext cx="965061" cy="662535"/>
            <a:chOff x="2840" y="1704"/>
            <a:chExt cx="3969" cy="2835"/>
          </a:xfrm>
        </p:grpSpPr>
        <p:grpSp>
          <p:nvGrpSpPr>
            <p:cNvPr id="255" name="Group 6">
              <a:extLst>
                <a:ext uri="{FF2B5EF4-FFF2-40B4-BE49-F238E27FC236}">
                  <a16:creationId xmlns:a16="http://schemas.microsoft.com/office/drawing/2014/main" id="{6B8DCA4F-F9F9-1E1B-0B76-BDD94F5FA0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29" y="1738"/>
              <a:ext cx="2543" cy="2766"/>
              <a:chOff x="1798" y="7722"/>
              <a:chExt cx="4437" cy="4827"/>
            </a:xfrm>
          </p:grpSpPr>
          <p:sp>
            <p:nvSpPr>
              <p:cNvPr id="257" name="Freeform 7">
                <a:extLst>
                  <a:ext uri="{FF2B5EF4-FFF2-40B4-BE49-F238E27FC236}">
                    <a16:creationId xmlns:a16="http://schemas.microsoft.com/office/drawing/2014/main" id="{55E232F9-0994-39EC-ED2C-B9D64888B5F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" y="9902"/>
                <a:ext cx="3990" cy="1337"/>
              </a:xfrm>
              <a:custGeom>
                <a:avLst/>
                <a:gdLst>
                  <a:gd name="T0" fmla="*/ 923 w 3990"/>
                  <a:gd name="T1" fmla="*/ 72 h 1337"/>
                  <a:gd name="T2" fmla="*/ 854 w 3990"/>
                  <a:gd name="T3" fmla="*/ 229 h 1337"/>
                  <a:gd name="T4" fmla="*/ 806 w 3990"/>
                  <a:gd name="T5" fmla="*/ 390 h 1337"/>
                  <a:gd name="T6" fmla="*/ 782 w 3990"/>
                  <a:gd name="T7" fmla="*/ 564 h 1337"/>
                  <a:gd name="T8" fmla="*/ 782 w 3990"/>
                  <a:gd name="T9" fmla="*/ 749 h 1337"/>
                  <a:gd name="T10" fmla="*/ 810 w 3990"/>
                  <a:gd name="T11" fmla="*/ 930 h 1337"/>
                  <a:gd name="T12" fmla="*/ 862 w 3990"/>
                  <a:gd name="T13" fmla="*/ 1104 h 1337"/>
                  <a:gd name="T14" fmla="*/ 943 w 3990"/>
                  <a:gd name="T15" fmla="*/ 1261 h 1337"/>
                  <a:gd name="T16" fmla="*/ 121 w 3990"/>
                  <a:gd name="T17" fmla="*/ 1333 h 1337"/>
                  <a:gd name="T18" fmla="*/ 68 w 3990"/>
                  <a:gd name="T19" fmla="*/ 1168 h 1337"/>
                  <a:gd name="T20" fmla="*/ 32 w 3990"/>
                  <a:gd name="T21" fmla="*/ 1003 h 1337"/>
                  <a:gd name="T22" fmla="*/ 8 w 3990"/>
                  <a:gd name="T23" fmla="*/ 830 h 1337"/>
                  <a:gd name="T24" fmla="*/ 0 w 3990"/>
                  <a:gd name="T25" fmla="*/ 652 h 1337"/>
                  <a:gd name="T26" fmla="*/ 8 w 3990"/>
                  <a:gd name="T27" fmla="*/ 483 h 1337"/>
                  <a:gd name="T28" fmla="*/ 28 w 3990"/>
                  <a:gd name="T29" fmla="*/ 318 h 1337"/>
                  <a:gd name="T30" fmla="*/ 64 w 3990"/>
                  <a:gd name="T31" fmla="*/ 157 h 1337"/>
                  <a:gd name="T32" fmla="*/ 109 w 3990"/>
                  <a:gd name="T33" fmla="*/ 0 h 1337"/>
                  <a:gd name="T34" fmla="*/ 3873 w 3990"/>
                  <a:gd name="T35" fmla="*/ 1333 h 1337"/>
                  <a:gd name="T36" fmla="*/ 3921 w 3990"/>
                  <a:gd name="T37" fmla="*/ 1172 h 1337"/>
                  <a:gd name="T38" fmla="*/ 3961 w 3990"/>
                  <a:gd name="T39" fmla="*/ 1003 h 1337"/>
                  <a:gd name="T40" fmla="*/ 3982 w 3990"/>
                  <a:gd name="T41" fmla="*/ 830 h 1337"/>
                  <a:gd name="T42" fmla="*/ 3990 w 3990"/>
                  <a:gd name="T43" fmla="*/ 652 h 1337"/>
                  <a:gd name="T44" fmla="*/ 3982 w 3990"/>
                  <a:gd name="T45" fmla="*/ 483 h 1337"/>
                  <a:gd name="T46" fmla="*/ 3961 w 3990"/>
                  <a:gd name="T47" fmla="*/ 318 h 1337"/>
                  <a:gd name="T48" fmla="*/ 3929 w 3990"/>
                  <a:gd name="T49" fmla="*/ 157 h 1337"/>
                  <a:gd name="T50" fmla="*/ 3881 w 3990"/>
                  <a:gd name="T51" fmla="*/ 0 h 1337"/>
                  <a:gd name="T52" fmla="*/ 3063 w 3990"/>
                  <a:gd name="T53" fmla="*/ 72 h 1337"/>
                  <a:gd name="T54" fmla="*/ 3135 w 3990"/>
                  <a:gd name="T55" fmla="*/ 225 h 1337"/>
                  <a:gd name="T56" fmla="*/ 3184 w 3990"/>
                  <a:gd name="T57" fmla="*/ 390 h 1337"/>
                  <a:gd name="T58" fmla="*/ 3208 w 3990"/>
                  <a:gd name="T59" fmla="*/ 564 h 1337"/>
                  <a:gd name="T60" fmla="*/ 3208 w 3990"/>
                  <a:gd name="T61" fmla="*/ 745 h 1337"/>
                  <a:gd name="T62" fmla="*/ 3180 w 3990"/>
                  <a:gd name="T63" fmla="*/ 930 h 1337"/>
                  <a:gd name="T64" fmla="*/ 3127 w 3990"/>
                  <a:gd name="T65" fmla="*/ 1100 h 1337"/>
                  <a:gd name="T66" fmla="*/ 3047 w 3990"/>
                  <a:gd name="T67" fmla="*/ 1261 h 1337"/>
                  <a:gd name="T68" fmla="*/ 3873 w 3990"/>
                  <a:gd name="T69" fmla="*/ 1333 h 1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90" h="1337">
                    <a:moveTo>
                      <a:pt x="967" y="0"/>
                    </a:moveTo>
                    <a:lnTo>
                      <a:pt x="923" y="72"/>
                    </a:lnTo>
                    <a:lnTo>
                      <a:pt x="886" y="149"/>
                    </a:lnTo>
                    <a:lnTo>
                      <a:pt x="854" y="229"/>
                    </a:lnTo>
                    <a:lnTo>
                      <a:pt x="826" y="310"/>
                    </a:lnTo>
                    <a:lnTo>
                      <a:pt x="806" y="390"/>
                    </a:lnTo>
                    <a:lnTo>
                      <a:pt x="790" y="475"/>
                    </a:lnTo>
                    <a:lnTo>
                      <a:pt x="782" y="564"/>
                    </a:lnTo>
                    <a:lnTo>
                      <a:pt x="778" y="652"/>
                    </a:lnTo>
                    <a:lnTo>
                      <a:pt x="782" y="749"/>
                    </a:lnTo>
                    <a:lnTo>
                      <a:pt x="790" y="838"/>
                    </a:lnTo>
                    <a:lnTo>
                      <a:pt x="810" y="930"/>
                    </a:lnTo>
                    <a:lnTo>
                      <a:pt x="834" y="1019"/>
                    </a:lnTo>
                    <a:lnTo>
                      <a:pt x="862" y="1104"/>
                    </a:lnTo>
                    <a:lnTo>
                      <a:pt x="899" y="1184"/>
                    </a:lnTo>
                    <a:lnTo>
                      <a:pt x="943" y="1261"/>
                    </a:lnTo>
                    <a:lnTo>
                      <a:pt x="987" y="1337"/>
                    </a:lnTo>
                    <a:lnTo>
                      <a:pt x="121" y="1333"/>
                    </a:lnTo>
                    <a:lnTo>
                      <a:pt x="93" y="1253"/>
                    </a:lnTo>
                    <a:lnTo>
                      <a:pt x="68" y="1168"/>
                    </a:lnTo>
                    <a:lnTo>
                      <a:pt x="48" y="1087"/>
                    </a:lnTo>
                    <a:lnTo>
                      <a:pt x="32" y="1003"/>
                    </a:lnTo>
                    <a:lnTo>
                      <a:pt x="16" y="918"/>
                    </a:lnTo>
                    <a:lnTo>
                      <a:pt x="8" y="830"/>
                    </a:lnTo>
                    <a:lnTo>
                      <a:pt x="0" y="741"/>
                    </a:lnTo>
                    <a:lnTo>
                      <a:pt x="0" y="652"/>
                    </a:lnTo>
                    <a:lnTo>
                      <a:pt x="0" y="568"/>
                    </a:lnTo>
                    <a:lnTo>
                      <a:pt x="8" y="483"/>
                    </a:lnTo>
                    <a:lnTo>
                      <a:pt x="16" y="398"/>
                    </a:lnTo>
                    <a:lnTo>
                      <a:pt x="28" y="318"/>
                    </a:lnTo>
                    <a:lnTo>
                      <a:pt x="44" y="237"/>
                    </a:lnTo>
                    <a:lnTo>
                      <a:pt x="64" y="157"/>
                    </a:lnTo>
                    <a:lnTo>
                      <a:pt x="84" y="76"/>
                    </a:lnTo>
                    <a:lnTo>
                      <a:pt x="109" y="0"/>
                    </a:lnTo>
                    <a:lnTo>
                      <a:pt x="967" y="0"/>
                    </a:lnTo>
                    <a:close/>
                    <a:moveTo>
                      <a:pt x="3873" y="1333"/>
                    </a:moveTo>
                    <a:lnTo>
                      <a:pt x="3897" y="1253"/>
                    </a:lnTo>
                    <a:lnTo>
                      <a:pt x="3921" y="1172"/>
                    </a:lnTo>
                    <a:lnTo>
                      <a:pt x="3941" y="1087"/>
                    </a:lnTo>
                    <a:lnTo>
                      <a:pt x="3961" y="1003"/>
                    </a:lnTo>
                    <a:lnTo>
                      <a:pt x="3973" y="918"/>
                    </a:lnTo>
                    <a:lnTo>
                      <a:pt x="3982" y="830"/>
                    </a:lnTo>
                    <a:lnTo>
                      <a:pt x="3990" y="741"/>
                    </a:lnTo>
                    <a:lnTo>
                      <a:pt x="3990" y="652"/>
                    </a:lnTo>
                    <a:lnTo>
                      <a:pt x="3990" y="568"/>
                    </a:lnTo>
                    <a:lnTo>
                      <a:pt x="3982" y="483"/>
                    </a:lnTo>
                    <a:lnTo>
                      <a:pt x="3973" y="398"/>
                    </a:lnTo>
                    <a:lnTo>
                      <a:pt x="3961" y="318"/>
                    </a:lnTo>
                    <a:lnTo>
                      <a:pt x="3945" y="237"/>
                    </a:lnTo>
                    <a:lnTo>
                      <a:pt x="3929" y="157"/>
                    </a:lnTo>
                    <a:lnTo>
                      <a:pt x="3905" y="76"/>
                    </a:lnTo>
                    <a:lnTo>
                      <a:pt x="3881" y="0"/>
                    </a:lnTo>
                    <a:lnTo>
                      <a:pt x="3022" y="0"/>
                    </a:lnTo>
                    <a:lnTo>
                      <a:pt x="3063" y="72"/>
                    </a:lnTo>
                    <a:lnTo>
                      <a:pt x="3103" y="149"/>
                    </a:lnTo>
                    <a:lnTo>
                      <a:pt x="3135" y="225"/>
                    </a:lnTo>
                    <a:lnTo>
                      <a:pt x="3163" y="306"/>
                    </a:lnTo>
                    <a:lnTo>
                      <a:pt x="3184" y="390"/>
                    </a:lnTo>
                    <a:lnTo>
                      <a:pt x="3200" y="475"/>
                    </a:lnTo>
                    <a:lnTo>
                      <a:pt x="3208" y="564"/>
                    </a:lnTo>
                    <a:lnTo>
                      <a:pt x="3212" y="652"/>
                    </a:lnTo>
                    <a:lnTo>
                      <a:pt x="3208" y="745"/>
                    </a:lnTo>
                    <a:lnTo>
                      <a:pt x="3200" y="838"/>
                    </a:lnTo>
                    <a:lnTo>
                      <a:pt x="3180" y="930"/>
                    </a:lnTo>
                    <a:lnTo>
                      <a:pt x="3155" y="1015"/>
                    </a:lnTo>
                    <a:lnTo>
                      <a:pt x="3127" y="1100"/>
                    </a:lnTo>
                    <a:lnTo>
                      <a:pt x="3091" y="1180"/>
                    </a:lnTo>
                    <a:lnTo>
                      <a:pt x="3047" y="1261"/>
                    </a:lnTo>
                    <a:lnTo>
                      <a:pt x="2998" y="1333"/>
                    </a:lnTo>
                    <a:lnTo>
                      <a:pt x="3873" y="1333"/>
                    </a:lnTo>
                    <a:close/>
                  </a:path>
                </a:pathLst>
              </a:custGeom>
              <a:solidFill>
                <a:srgbClr val="009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8" name="Freeform 8">
                <a:extLst>
                  <a:ext uri="{FF2B5EF4-FFF2-40B4-BE49-F238E27FC236}">
                    <a16:creationId xmlns:a16="http://schemas.microsoft.com/office/drawing/2014/main" id="{1068695C-8B6B-E880-142F-7EB9E470B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11235"/>
                <a:ext cx="3748" cy="1314"/>
              </a:xfrm>
              <a:custGeom>
                <a:avLst/>
                <a:gdLst>
                  <a:gd name="T0" fmla="*/ 911 w 3748"/>
                  <a:gd name="T1" fmla="*/ 61 h 1314"/>
                  <a:gd name="T2" fmla="*/ 1007 w 3748"/>
                  <a:gd name="T3" fmla="*/ 169 h 1314"/>
                  <a:gd name="T4" fmla="*/ 1116 w 3748"/>
                  <a:gd name="T5" fmla="*/ 270 h 1314"/>
                  <a:gd name="T6" fmla="*/ 1233 w 3748"/>
                  <a:gd name="T7" fmla="*/ 355 h 1314"/>
                  <a:gd name="T8" fmla="*/ 1362 w 3748"/>
                  <a:gd name="T9" fmla="*/ 423 h 1314"/>
                  <a:gd name="T10" fmla="*/ 1499 w 3748"/>
                  <a:gd name="T11" fmla="*/ 480 h 1314"/>
                  <a:gd name="T12" fmla="*/ 1644 w 3748"/>
                  <a:gd name="T13" fmla="*/ 516 h 1314"/>
                  <a:gd name="T14" fmla="*/ 1797 w 3748"/>
                  <a:gd name="T15" fmla="*/ 536 h 1314"/>
                  <a:gd name="T16" fmla="*/ 1950 w 3748"/>
                  <a:gd name="T17" fmla="*/ 536 h 1314"/>
                  <a:gd name="T18" fmla="*/ 2103 w 3748"/>
                  <a:gd name="T19" fmla="*/ 516 h 1314"/>
                  <a:gd name="T20" fmla="*/ 2248 w 3748"/>
                  <a:gd name="T21" fmla="*/ 480 h 1314"/>
                  <a:gd name="T22" fmla="*/ 2386 w 3748"/>
                  <a:gd name="T23" fmla="*/ 423 h 1314"/>
                  <a:gd name="T24" fmla="*/ 2514 w 3748"/>
                  <a:gd name="T25" fmla="*/ 355 h 1314"/>
                  <a:gd name="T26" fmla="*/ 2631 w 3748"/>
                  <a:gd name="T27" fmla="*/ 270 h 1314"/>
                  <a:gd name="T28" fmla="*/ 2740 w 3748"/>
                  <a:gd name="T29" fmla="*/ 174 h 1314"/>
                  <a:gd name="T30" fmla="*/ 2837 w 3748"/>
                  <a:gd name="T31" fmla="*/ 61 h 1314"/>
                  <a:gd name="T32" fmla="*/ 3748 w 3748"/>
                  <a:gd name="T33" fmla="*/ 4 h 1314"/>
                  <a:gd name="T34" fmla="*/ 3691 w 3748"/>
                  <a:gd name="T35" fmla="*/ 145 h 1314"/>
                  <a:gd name="T36" fmla="*/ 3623 w 3748"/>
                  <a:gd name="T37" fmla="*/ 278 h 1314"/>
                  <a:gd name="T38" fmla="*/ 3542 w 3748"/>
                  <a:gd name="T39" fmla="*/ 407 h 1314"/>
                  <a:gd name="T40" fmla="*/ 3458 w 3748"/>
                  <a:gd name="T41" fmla="*/ 532 h 1314"/>
                  <a:gd name="T42" fmla="*/ 3361 w 3748"/>
                  <a:gd name="T43" fmla="*/ 645 h 1314"/>
                  <a:gd name="T44" fmla="*/ 3256 w 3748"/>
                  <a:gd name="T45" fmla="*/ 754 h 1314"/>
                  <a:gd name="T46" fmla="*/ 3147 w 3748"/>
                  <a:gd name="T47" fmla="*/ 854 h 1314"/>
                  <a:gd name="T48" fmla="*/ 3026 w 3748"/>
                  <a:gd name="T49" fmla="*/ 947 h 1314"/>
                  <a:gd name="T50" fmla="*/ 2901 w 3748"/>
                  <a:gd name="T51" fmla="*/ 1028 h 1314"/>
                  <a:gd name="T52" fmla="*/ 2768 w 3748"/>
                  <a:gd name="T53" fmla="*/ 1100 h 1314"/>
                  <a:gd name="T54" fmla="*/ 2631 w 3748"/>
                  <a:gd name="T55" fmla="*/ 1165 h 1314"/>
                  <a:gd name="T56" fmla="*/ 2490 w 3748"/>
                  <a:gd name="T57" fmla="*/ 1217 h 1314"/>
                  <a:gd name="T58" fmla="*/ 2341 w 3748"/>
                  <a:gd name="T59" fmla="*/ 1261 h 1314"/>
                  <a:gd name="T60" fmla="*/ 2188 w 3748"/>
                  <a:gd name="T61" fmla="*/ 1290 h 1314"/>
                  <a:gd name="T62" fmla="*/ 2035 w 3748"/>
                  <a:gd name="T63" fmla="*/ 1310 h 1314"/>
                  <a:gd name="T64" fmla="*/ 1874 w 3748"/>
                  <a:gd name="T65" fmla="*/ 1314 h 1314"/>
                  <a:gd name="T66" fmla="*/ 1712 w 3748"/>
                  <a:gd name="T67" fmla="*/ 1310 h 1314"/>
                  <a:gd name="T68" fmla="*/ 1559 w 3748"/>
                  <a:gd name="T69" fmla="*/ 1290 h 1314"/>
                  <a:gd name="T70" fmla="*/ 1406 w 3748"/>
                  <a:gd name="T71" fmla="*/ 1261 h 1314"/>
                  <a:gd name="T72" fmla="*/ 1257 w 3748"/>
                  <a:gd name="T73" fmla="*/ 1217 h 1314"/>
                  <a:gd name="T74" fmla="*/ 1116 w 3748"/>
                  <a:gd name="T75" fmla="*/ 1165 h 1314"/>
                  <a:gd name="T76" fmla="*/ 975 w 3748"/>
                  <a:gd name="T77" fmla="*/ 1100 h 1314"/>
                  <a:gd name="T78" fmla="*/ 846 w 3748"/>
                  <a:gd name="T79" fmla="*/ 1028 h 1314"/>
                  <a:gd name="T80" fmla="*/ 717 w 3748"/>
                  <a:gd name="T81" fmla="*/ 943 h 1314"/>
                  <a:gd name="T82" fmla="*/ 600 w 3748"/>
                  <a:gd name="T83" fmla="*/ 854 h 1314"/>
                  <a:gd name="T84" fmla="*/ 487 w 3748"/>
                  <a:gd name="T85" fmla="*/ 754 h 1314"/>
                  <a:gd name="T86" fmla="*/ 383 w 3748"/>
                  <a:gd name="T87" fmla="*/ 645 h 1314"/>
                  <a:gd name="T88" fmla="*/ 290 w 3748"/>
                  <a:gd name="T89" fmla="*/ 528 h 1314"/>
                  <a:gd name="T90" fmla="*/ 201 w 3748"/>
                  <a:gd name="T91" fmla="*/ 407 h 1314"/>
                  <a:gd name="T92" fmla="*/ 125 w 3748"/>
                  <a:gd name="T93" fmla="*/ 278 h 1314"/>
                  <a:gd name="T94" fmla="*/ 56 w 3748"/>
                  <a:gd name="T95" fmla="*/ 141 h 1314"/>
                  <a:gd name="T96" fmla="*/ 0 w 3748"/>
                  <a:gd name="T97" fmla="*/ 0 h 1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48" h="1314">
                    <a:moveTo>
                      <a:pt x="866" y="0"/>
                    </a:moveTo>
                    <a:lnTo>
                      <a:pt x="911" y="61"/>
                    </a:lnTo>
                    <a:lnTo>
                      <a:pt x="955" y="117"/>
                    </a:lnTo>
                    <a:lnTo>
                      <a:pt x="1007" y="169"/>
                    </a:lnTo>
                    <a:lnTo>
                      <a:pt x="1060" y="222"/>
                    </a:lnTo>
                    <a:lnTo>
                      <a:pt x="1116" y="270"/>
                    </a:lnTo>
                    <a:lnTo>
                      <a:pt x="1172" y="310"/>
                    </a:lnTo>
                    <a:lnTo>
                      <a:pt x="1233" y="355"/>
                    </a:lnTo>
                    <a:lnTo>
                      <a:pt x="1297" y="391"/>
                    </a:lnTo>
                    <a:lnTo>
                      <a:pt x="1362" y="423"/>
                    </a:lnTo>
                    <a:lnTo>
                      <a:pt x="1430" y="452"/>
                    </a:lnTo>
                    <a:lnTo>
                      <a:pt x="1499" y="480"/>
                    </a:lnTo>
                    <a:lnTo>
                      <a:pt x="1571" y="500"/>
                    </a:lnTo>
                    <a:lnTo>
                      <a:pt x="1644" y="516"/>
                    </a:lnTo>
                    <a:lnTo>
                      <a:pt x="1721" y="528"/>
                    </a:lnTo>
                    <a:lnTo>
                      <a:pt x="1797" y="536"/>
                    </a:lnTo>
                    <a:lnTo>
                      <a:pt x="1874" y="536"/>
                    </a:lnTo>
                    <a:lnTo>
                      <a:pt x="1950" y="536"/>
                    </a:lnTo>
                    <a:lnTo>
                      <a:pt x="2027" y="528"/>
                    </a:lnTo>
                    <a:lnTo>
                      <a:pt x="2103" y="516"/>
                    </a:lnTo>
                    <a:lnTo>
                      <a:pt x="2176" y="500"/>
                    </a:lnTo>
                    <a:lnTo>
                      <a:pt x="2248" y="480"/>
                    </a:lnTo>
                    <a:lnTo>
                      <a:pt x="2317" y="452"/>
                    </a:lnTo>
                    <a:lnTo>
                      <a:pt x="2386" y="423"/>
                    </a:lnTo>
                    <a:lnTo>
                      <a:pt x="2450" y="391"/>
                    </a:lnTo>
                    <a:lnTo>
                      <a:pt x="2514" y="355"/>
                    </a:lnTo>
                    <a:lnTo>
                      <a:pt x="2575" y="315"/>
                    </a:lnTo>
                    <a:lnTo>
                      <a:pt x="2631" y="270"/>
                    </a:lnTo>
                    <a:lnTo>
                      <a:pt x="2688" y="222"/>
                    </a:lnTo>
                    <a:lnTo>
                      <a:pt x="2740" y="174"/>
                    </a:lnTo>
                    <a:lnTo>
                      <a:pt x="2789" y="117"/>
                    </a:lnTo>
                    <a:lnTo>
                      <a:pt x="2837" y="61"/>
                    </a:lnTo>
                    <a:lnTo>
                      <a:pt x="2877" y="4"/>
                    </a:lnTo>
                    <a:lnTo>
                      <a:pt x="3748" y="4"/>
                    </a:lnTo>
                    <a:lnTo>
                      <a:pt x="3719" y="73"/>
                    </a:lnTo>
                    <a:lnTo>
                      <a:pt x="3691" y="145"/>
                    </a:lnTo>
                    <a:lnTo>
                      <a:pt x="3655" y="214"/>
                    </a:lnTo>
                    <a:lnTo>
                      <a:pt x="3623" y="278"/>
                    </a:lnTo>
                    <a:lnTo>
                      <a:pt x="3582" y="343"/>
                    </a:lnTo>
                    <a:lnTo>
                      <a:pt x="3542" y="407"/>
                    </a:lnTo>
                    <a:lnTo>
                      <a:pt x="3502" y="472"/>
                    </a:lnTo>
                    <a:lnTo>
                      <a:pt x="3458" y="532"/>
                    </a:lnTo>
                    <a:lnTo>
                      <a:pt x="3409" y="589"/>
                    </a:lnTo>
                    <a:lnTo>
                      <a:pt x="3361" y="645"/>
                    </a:lnTo>
                    <a:lnTo>
                      <a:pt x="3312" y="701"/>
                    </a:lnTo>
                    <a:lnTo>
                      <a:pt x="3256" y="754"/>
                    </a:lnTo>
                    <a:lnTo>
                      <a:pt x="3204" y="806"/>
                    </a:lnTo>
                    <a:lnTo>
                      <a:pt x="3147" y="854"/>
                    </a:lnTo>
                    <a:lnTo>
                      <a:pt x="3087" y="903"/>
                    </a:lnTo>
                    <a:lnTo>
                      <a:pt x="3026" y="947"/>
                    </a:lnTo>
                    <a:lnTo>
                      <a:pt x="2966" y="987"/>
                    </a:lnTo>
                    <a:lnTo>
                      <a:pt x="2901" y="1028"/>
                    </a:lnTo>
                    <a:lnTo>
                      <a:pt x="2837" y="1068"/>
                    </a:lnTo>
                    <a:lnTo>
                      <a:pt x="2768" y="1100"/>
                    </a:lnTo>
                    <a:lnTo>
                      <a:pt x="2704" y="1137"/>
                    </a:lnTo>
                    <a:lnTo>
                      <a:pt x="2631" y="1165"/>
                    </a:lnTo>
                    <a:lnTo>
                      <a:pt x="2563" y="1193"/>
                    </a:lnTo>
                    <a:lnTo>
                      <a:pt x="2490" y="1217"/>
                    </a:lnTo>
                    <a:lnTo>
                      <a:pt x="2418" y="1241"/>
                    </a:lnTo>
                    <a:lnTo>
                      <a:pt x="2341" y="1261"/>
                    </a:lnTo>
                    <a:lnTo>
                      <a:pt x="2265" y="1278"/>
                    </a:lnTo>
                    <a:lnTo>
                      <a:pt x="2188" y="1290"/>
                    </a:lnTo>
                    <a:lnTo>
                      <a:pt x="2111" y="1302"/>
                    </a:lnTo>
                    <a:lnTo>
                      <a:pt x="2035" y="1310"/>
                    </a:lnTo>
                    <a:lnTo>
                      <a:pt x="1954" y="1314"/>
                    </a:lnTo>
                    <a:lnTo>
                      <a:pt x="1874" y="1314"/>
                    </a:lnTo>
                    <a:lnTo>
                      <a:pt x="1793" y="1314"/>
                    </a:lnTo>
                    <a:lnTo>
                      <a:pt x="1712" y="1310"/>
                    </a:lnTo>
                    <a:lnTo>
                      <a:pt x="1636" y="1302"/>
                    </a:lnTo>
                    <a:lnTo>
                      <a:pt x="1559" y="1290"/>
                    </a:lnTo>
                    <a:lnTo>
                      <a:pt x="1483" y="1278"/>
                    </a:lnTo>
                    <a:lnTo>
                      <a:pt x="1406" y="1261"/>
                    </a:lnTo>
                    <a:lnTo>
                      <a:pt x="1330" y="1241"/>
                    </a:lnTo>
                    <a:lnTo>
                      <a:pt x="1257" y="1217"/>
                    </a:lnTo>
                    <a:lnTo>
                      <a:pt x="1185" y="1193"/>
                    </a:lnTo>
                    <a:lnTo>
                      <a:pt x="1116" y="1165"/>
                    </a:lnTo>
                    <a:lnTo>
                      <a:pt x="1044" y="1132"/>
                    </a:lnTo>
                    <a:lnTo>
                      <a:pt x="975" y="1100"/>
                    </a:lnTo>
                    <a:lnTo>
                      <a:pt x="911" y="1064"/>
                    </a:lnTo>
                    <a:lnTo>
                      <a:pt x="846" y="1028"/>
                    </a:lnTo>
                    <a:lnTo>
                      <a:pt x="782" y="987"/>
                    </a:lnTo>
                    <a:lnTo>
                      <a:pt x="717" y="943"/>
                    </a:lnTo>
                    <a:lnTo>
                      <a:pt x="657" y="899"/>
                    </a:lnTo>
                    <a:lnTo>
                      <a:pt x="600" y="854"/>
                    </a:lnTo>
                    <a:lnTo>
                      <a:pt x="544" y="802"/>
                    </a:lnTo>
                    <a:lnTo>
                      <a:pt x="487" y="754"/>
                    </a:lnTo>
                    <a:lnTo>
                      <a:pt x="435" y="701"/>
                    </a:lnTo>
                    <a:lnTo>
                      <a:pt x="383" y="645"/>
                    </a:lnTo>
                    <a:lnTo>
                      <a:pt x="334" y="589"/>
                    </a:lnTo>
                    <a:lnTo>
                      <a:pt x="290" y="528"/>
                    </a:lnTo>
                    <a:lnTo>
                      <a:pt x="246" y="468"/>
                    </a:lnTo>
                    <a:lnTo>
                      <a:pt x="201" y="407"/>
                    </a:lnTo>
                    <a:lnTo>
                      <a:pt x="161" y="343"/>
                    </a:lnTo>
                    <a:lnTo>
                      <a:pt x="125" y="278"/>
                    </a:lnTo>
                    <a:lnTo>
                      <a:pt x="88" y="210"/>
                    </a:lnTo>
                    <a:lnTo>
                      <a:pt x="56" y="141"/>
                    </a:lnTo>
                    <a:lnTo>
                      <a:pt x="28" y="73"/>
                    </a:lnTo>
                    <a:lnTo>
                      <a:pt x="0" y="0"/>
                    </a:lnTo>
                    <a:lnTo>
                      <a:pt x="866" y="0"/>
                    </a:lnTo>
                    <a:close/>
                  </a:path>
                </a:pathLst>
              </a:custGeom>
              <a:solidFill>
                <a:srgbClr val="E5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59" name="Freeform 9">
                <a:extLst>
                  <a:ext uri="{FF2B5EF4-FFF2-40B4-BE49-F238E27FC236}">
                    <a16:creationId xmlns:a16="http://schemas.microsoft.com/office/drawing/2014/main" id="{44119684-E700-E275-34C4-4631F1651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8560"/>
                <a:ext cx="3772" cy="1342"/>
              </a:xfrm>
              <a:custGeom>
                <a:avLst/>
                <a:gdLst>
                  <a:gd name="T0" fmla="*/ 2913 w 3772"/>
                  <a:gd name="T1" fmla="*/ 1342 h 1342"/>
                  <a:gd name="T2" fmla="*/ 2821 w 3772"/>
                  <a:gd name="T3" fmla="*/ 1221 h 1342"/>
                  <a:gd name="T4" fmla="*/ 2720 w 3772"/>
                  <a:gd name="T5" fmla="*/ 1108 h 1342"/>
                  <a:gd name="T6" fmla="*/ 2603 w 3772"/>
                  <a:gd name="T7" fmla="*/ 1011 h 1342"/>
                  <a:gd name="T8" fmla="*/ 2478 w 3772"/>
                  <a:gd name="T9" fmla="*/ 931 h 1342"/>
                  <a:gd name="T10" fmla="*/ 2341 w 3772"/>
                  <a:gd name="T11" fmla="*/ 866 h 1342"/>
                  <a:gd name="T12" fmla="*/ 2196 w 3772"/>
                  <a:gd name="T13" fmla="*/ 818 h 1342"/>
                  <a:gd name="T14" fmla="*/ 2043 w 3772"/>
                  <a:gd name="T15" fmla="*/ 785 h 1342"/>
                  <a:gd name="T16" fmla="*/ 1886 w 3772"/>
                  <a:gd name="T17" fmla="*/ 777 h 1342"/>
                  <a:gd name="T18" fmla="*/ 1729 w 3772"/>
                  <a:gd name="T19" fmla="*/ 785 h 1342"/>
                  <a:gd name="T20" fmla="*/ 1575 w 3772"/>
                  <a:gd name="T21" fmla="*/ 818 h 1342"/>
                  <a:gd name="T22" fmla="*/ 1426 w 3772"/>
                  <a:gd name="T23" fmla="*/ 866 h 1342"/>
                  <a:gd name="T24" fmla="*/ 1289 w 3772"/>
                  <a:gd name="T25" fmla="*/ 935 h 1342"/>
                  <a:gd name="T26" fmla="*/ 1164 w 3772"/>
                  <a:gd name="T27" fmla="*/ 1015 h 1342"/>
                  <a:gd name="T28" fmla="*/ 1047 w 3772"/>
                  <a:gd name="T29" fmla="*/ 1112 h 1342"/>
                  <a:gd name="T30" fmla="*/ 947 w 3772"/>
                  <a:gd name="T31" fmla="*/ 1221 h 1342"/>
                  <a:gd name="T32" fmla="*/ 858 w 3772"/>
                  <a:gd name="T33" fmla="*/ 1342 h 1342"/>
                  <a:gd name="T34" fmla="*/ 28 w 3772"/>
                  <a:gd name="T35" fmla="*/ 1269 h 1342"/>
                  <a:gd name="T36" fmla="*/ 88 w 3772"/>
                  <a:gd name="T37" fmla="*/ 1128 h 1342"/>
                  <a:gd name="T38" fmla="*/ 161 w 3772"/>
                  <a:gd name="T39" fmla="*/ 995 h 1342"/>
                  <a:gd name="T40" fmla="*/ 241 w 3772"/>
                  <a:gd name="T41" fmla="*/ 866 h 1342"/>
                  <a:gd name="T42" fmla="*/ 334 w 3772"/>
                  <a:gd name="T43" fmla="*/ 741 h 1342"/>
                  <a:gd name="T44" fmla="*/ 435 w 3772"/>
                  <a:gd name="T45" fmla="*/ 628 h 1342"/>
                  <a:gd name="T46" fmla="*/ 544 w 3772"/>
                  <a:gd name="T47" fmla="*/ 520 h 1342"/>
                  <a:gd name="T48" fmla="*/ 657 w 3772"/>
                  <a:gd name="T49" fmla="*/ 423 h 1342"/>
                  <a:gd name="T50" fmla="*/ 781 w 3772"/>
                  <a:gd name="T51" fmla="*/ 334 h 1342"/>
                  <a:gd name="T52" fmla="*/ 910 w 3772"/>
                  <a:gd name="T53" fmla="*/ 254 h 1342"/>
                  <a:gd name="T54" fmla="*/ 1047 w 3772"/>
                  <a:gd name="T55" fmla="*/ 185 h 1342"/>
                  <a:gd name="T56" fmla="*/ 1188 w 3772"/>
                  <a:gd name="T57" fmla="*/ 125 h 1342"/>
                  <a:gd name="T58" fmla="*/ 1338 w 3772"/>
                  <a:gd name="T59" fmla="*/ 76 h 1342"/>
                  <a:gd name="T60" fmla="*/ 1491 w 3772"/>
                  <a:gd name="T61" fmla="*/ 40 h 1342"/>
                  <a:gd name="T62" fmla="*/ 1644 w 3772"/>
                  <a:gd name="T63" fmla="*/ 12 h 1342"/>
                  <a:gd name="T64" fmla="*/ 1805 w 3772"/>
                  <a:gd name="T65" fmla="*/ 0 h 1342"/>
                  <a:gd name="T66" fmla="*/ 1966 w 3772"/>
                  <a:gd name="T67" fmla="*/ 0 h 1342"/>
                  <a:gd name="T68" fmla="*/ 2128 w 3772"/>
                  <a:gd name="T69" fmla="*/ 12 h 1342"/>
                  <a:gd name="T70" fmla="*/ 2285 w 3772"/>
                  <a:gd name="T71" fmla="*/ 40 h 1342"/>
                  <a:gd name="T72" fmla="*/ 2434 w 3772"/>
                  <a:gd name="T73" fmla="*/ 76 h 1342"/>
                  <a:gd name="T74" fmla="*/ 2583 w 3772"/>
                  <a:gd name="T75" fmla="*/ 125 h 1342"/>
                  <a:gd name="T76" fmla="*/ 2724 w 3772"/>
                  <a:gd name="T77" fmla="*/ 185 h 1342"/>
                  <a:gd name="T78" fmla="*/ 2861 w 3772"/>
                  <a:gd name="T79" fmla="*/ 254 h 1342"/>
                  <a:gd name="T80" fmla="*/ 2990 w 3772"/>
                  <a:gd name="T81" fmla="*/ 334 h 1342"/>
                  <a:gd name="T82" fmla="*/ 3115 w 3772"/>
                  <a:gd name="T83" fmla="*/ 423 h 1342"/>
                  <a:gd name="T84" fmla="*/ 3228 w 3772"/>
                  <a:gd name="T85" fmla="*/ 520 h 1342"/>
                  <a:gd name="T86" fmla="*/ 3337 w 3772"/>
                  <a:gd name="T87" fmla="*/ 628 h 1342"/>
                  <a:gd name="T88" fmla="*/ 3437 w 3772"/>
                  <a:gd name="T89" fmla="*/ 741 h 1342"/>
                  <a:gd name="T90" fmla="*/ 3530 w 3772"/>
                  <a:gd name="T91" fmla="*/ 866 h 1342"/>
                  <a:gd name="T92" fmla="*/ 3611 w 3772"/>
                  <a:gd name="T93" fmla="*/ 995 h 1342"/>
                  <a:gd name="T94" fmla="*/ 3683 w 3772"/>
                  <a:gd name="T95" fmla="*/ 1128 h 1342"/>
                  <a:gd name="T96" fmla="*/ 3744 w 3772"/>
                  <a:gd name="T97" fmla="*/ 1269 h 1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72" h="1342">
                    <a:moveTo>
                      <a:pt x="3772" y="1342"/>
                    </a:moveTo>
                    <a:lnTo>
                      <a:pt x="2913" y="1342"/>
                    </a:lnTo>
                    <a:lnTo>
                      <a:pt x="2869" y="1277"/>
                    </a:lnTo>
                    <a:lnTo>
                      <a:pt x="2821" y="1221"/>
                    </a:lnTo>
                    <a:lnTo>
                      <a:pt x="2772" y="1164"/>
                    </a:lnTo>
                    <a:lnTo>
                      <a:pt x="2720" y="1108"/>
                    </a:lnTo>
                    <a:lnTo>
                      <a:pt x="2664" y="1059"/>
                    </a:lnTo>
                    <a:lnTo>
                      <a:pt x="2603" y="1011"/>
                    </a:lnTo>
                    <a:lnTo>
                      <a:pt x="2543" y="971"/>
                    </a:lnTo>
                    <a:lnTo>
                      <a:pt x="2478" y="931"/>
                    </a:lnTo>
                    <a:lnTo>
                      <a:pt x="2410" y="898"/>
                    </a:lnTo>
                    <a:lnTo>
                      <a:pt x="2341" y="866"/>
                    </a:lnTo>
                    <a:lnTo>
                      <a:pt x="2269" y="838"/>
                    </a:lnTo>
                    <a:lnTo>
                      <a:pt x="2196" y="818"/>
                    </a:lnTo>
                    <a:lnTo>
                      <a:pt x="2119" y="802"/>
                    </a:lnTo>
                    <a:lnTo>
                      <a:pt x="2043" y="785"/>
                    </a:lnTo>
                    <a:lnTo>
                      <a:pt x="1966" y="777"/>
                    </a:lnTo>
                    <a:lnTo>
                      <a:pt x="1886" y="777"/>
                    </a:lnTo>
                    <a:lnTo>
                      <a:pt x="1805" y="777"/>
                    </a:lnTo>
                    <a:lnTo>
                      <a:pt x="1729" y="785"/>
                    </a:lnTo>
                    <a:lnTo>
                      <a:pt x="1648" y="802"/>
                    </a:lnTo>
                    <a:lnTo>
                      <a:pt x="1575" y="818"/>
                    </a:lnTo>
                    <a:lnTo>
                      <a:pt x="1499" y="838"/>
                    </a:lnTo>
                    <a:lnTo>
                      <a:pt x="1426" y="866"/>
                    </a:lnTo>
                    <a:lnTo>
                      <a:pt x="1358" y="898"/>
                    </a:lnTo>
                    <a:lnTo>
                      <a:pt x="1289" y="935"/>
                    </a:lnTo>
                    <a:lnTo>
                      <a:pt x="1225" y="971"/>
                    </a:lnTo>
                    <a:lnTo>
                      <a:pt x="1164" y="1015"/>
                    </a:lnTo>
                    <a:lnTo>
                      <a:pt x="1104" y="1059"/>
                    </a:lnTo>
                    <a:lnTo>
                      <a:pt x="1047" y="1112"/>
                    </a:lnTo>
                    <a:lnTo>
                      <a:pt x="995" y="1164"/>
                    </a:lnTo>
                    <a:lnTo>
                      <a:pt x="947" y="1221"/>
                    </a:lnTo>
                    <a:lnTo>
                      <a:pt x="898" y="1281"/>
                    </a:lnTo>
                    <a:lnTo>
                      <a:pt x="858" y="1342"/>
                    </a:lnTo>
                    <a:lnTo>
                      <a:pt x="0" y="1342"/>
                    </a:lnTo>
                    <a:lnTo>
                      <a:pt x="28" y="1269"/>
                    </a:lnTo>
                    <a:lnTo>
                      <a:pt x="56" y="1196"/>
                    </a:lnTo>
                    <a:lnTo>
                      <a:pt x="88" y="1128"/>
                    </a:lnTo>
                    <a:lnTo>
                      <a:pt x="125" y="1059"/>
                    </a:lnTo>
                    <a:lnTo>
                      <a:pt x="161" y="995"/>
                    </a:lnTo>
                    <a:lnTo>
                      <a:pt x="201" y="927"/>
                    </a:lnTo>
                    <a:lnTo>
                      <a:pt x="241" y="866"/>
                    </a:lnTo>
                    <a:lnTo>
                      <a:pt x="286" y="802"/>
                    </a:lnTo>
                    <a:lnTo>
                      <a:pt x="334" y="741"/>
                    </a:lnTo>
                    <a:lnTo>
                      <a:pt x="382" y="685"/>
                    </a:lnTo>
                    <a:lnTo>
                      <a:pt x="435" y="628"/>
                    </a:lnTo>
                    <a:lnTo>
                      <a:pt x="487" y="572"/>
                    </a:lnTo>
                    <a:lnTo>
                      <a:pt x="544" y="520"/>
                    </a:lnTo>
                    <a:lnTo>
                      <a:pt x="600" y="471"/>
                    </a:lnTo>
                    <a:lnTo>
                      <a:pt x="657" y="423"/>
                    </a:lnTo>
                    <a:lnTo>
                      <a:pt x="721" y="379"/>
                    </a:lnTo>
                    <a:lnTo>
                      <a:pt x="781" y="334"/>
                    </a:lnTo>
                    <a:lnTo>
                      <a:pt x="846" y="294"/>
                    </a:lnTo>
                    <a:lnTo>
                      <a:pt x="910" y="254"/>
                    </a:lnTo>
                    <a:lnTo>
                      <a:pt x="979" y="217"/>
                    </a:lnTo>
                    <a:lnTo>
                      <a:pt x="1047" y="185"/>
                    </a:lnTo>
                    <a:lnTo>
                      <a:pt x="1120" y="153"/>
                    </a:lnTo>
                    <a:lnTo>
                      <a:pt x="1188" y="125"/>
                    </a:lnTo>
                    <a:lnTo>
                      <a:pt x="1261" y="101"/>
                    </a:lnTo>
                    <a:lnTo>
                      <a:pt x="1338" y="76"/>
                    </a:lnTo>
                    <a:lnTo>
                      <a:pt x="1414" y="56"/>
                    </a:lnTo>
                    <a:lnTo>
                      <a:pt x="1491" y="40"/>
                    </a:lnTo>
                    <a:lnTo>
                      <a:pt x="1567" y="24"/>
                    </a:lnTo>
                    <a:lnTo>
                      <a:pt x="1644" y="12"/>
                    </a:lnTo>
                    <a:lnTo>
                      <a:pt x="1724" y="4"/>
                    </a:lnTo>
                    <a:lnTo>
                      <a:pt x="1805" y="0"/>
                    </a:lnTo>
                    <a:lnTo>
                      <a:pt x="1886" y="0"/>
                    </a:lnTo>
                    <a:lnTo>
                      <a:pt x="1966" y="0"/>
                    </a:lnTo>
                    <a:lnTo>
                      <a:pt x="2047" y="4"/>
                    </a:lnTo>
                    <a:lnTo>
                      <a:pt x="2128" y="12"/>
                    </a:lnTo>
                    <a:lnTo>
                      <a:pt x="2204" y="24"/>
                    </a:lnTo>
                    <a:lnTo>
                      <a:pt x="2285" y="40"/>
                    </a:lnTo>
                    <a:lnTo>
                      <a:pt x="2361" y="56"/>
                    </a:lnTo>
                    <a:lnTo>
                      <a:pt x="2434" y="76"/>
                    </a:lnTo>
                    <a:lnTo>
                      <a:pt x="2510" y="101"/>
                    </a:lnTo>
                    <a:lnTo>
                      <a:pt x="2583" y="125"/>
                    </a:lnTo>
                    <a:lnTo>
                      <a:pt x="2655" y="153"/>
                    </a:lnTo>
                    <a:lnTo>
                      <a:pt x="2724" y="185"/>
                    </a:lnTo>
                    <a:lnTo>
                      <a:pt x="2792" y="217"/>
                    </a:lnTo>
                    <a:lnTo>
                      <a:pt x="2861" y="254"/>
                    </a:lnTo>
                    <a:lnTo>
                      <a:pt x="2925" y="294"/>
                    </a:lnTo>
                    <a:lnTo>
                      <a:pt x="2990" y="334"/>
                    </a:lnTo>
                    <a:lnTo>
                      <a:pt x="3050" y="379"/>
                    </a:lnTo>
                    <a:lnTo>
                      <a:pt x="3115" y="423"/>
                    </a:lnTo>
                    <a:lnTo>
                      <a:pt x="3171" y="471"/>
                    </a:lnTo>
                    <a:lnTo>
                      <a:pt x="3228" y="520"/>
                    </a:lnTo>
                    <a:lnTo>
                      <a:pt x="3284" y="572"/>
                    </a:lnTo>
                    <a:lnTo>
                      <a:pt x="3337" y="628"/>
                    </a:lnTo>
                    <a:lnTo>
                      <a:pt x="3389" y="685"/>
                    </a:lnTo>
                    <a:lnTo>
                      <a:pt x="3437" y="741"/>
                    </a:lnTo>
                    <a:lnTo>
                      <a:pt x="3486" y="802"/>
                    </a:lnTo>
                    <a:lnTo>
                      <a:pt x="3530" y="866"/>
                    </a:lnTo>
                    <a:lnTo>
                      <a:pt x="3570" y="927"/>
                    </a:lnTo>
                    <a:lnTo>
                      <a:pt x="3611" y="995"/>
                    </a:lnTo>
                    <a:lnTo>
                      <a:pt x="3647" y="1059"/>
                    </a:lnTo>
                    <a:lnTo>
                      <a:pt x="3683" y="1128"/>
                    </a:lnTo>
                    <a:lnTo>
                      <a:pt x="3715" y="1196"/>
                    </a:lnTo>
                    <a:lnTo>
                      <a:pt x="3744" y="1269"/>
                    </a:lnTo>
                    <a:lnTo>
                      <a:pt x="3772" y="1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0" name="Freeform 10">
                <a:extLst>
                  <a:ext uri="{FF2B5EF4-FFF2-40B4-BE49-F238E27FC236}">
                    <a16:creationId xmlns:a16="http://schemas.microsoft.com/office/drawing/2014/main" id="{B78C5DC8-29AA-E36B-EBE2-7BF48F1F5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9881"/>
                <a:ext cx="875" cy="37"/>
              </a:xfrm>
              <a:custGeom>
                <a:avLst/>
                <a:gdLst>
                  <a:gd name="T0" fmla="*/ 0 w 875"/>
                  <a:gd name="T1" fmla="*/ 29 h 37"/>
                  <a:gd name="T2" fmla="*/ 16 w 875"/>
                  <a:gd name="T3" fmla="*/ 37 h 37"/>
                  <a:gd name="T4" fmla="*/ 875 w 875"/>
                  <a:gd name="T5" fmla="*/ 37 h 37"/>
                  <a:gd name="T6" fmla="*/ 875 w 875"/>
                  <a:gd name="T7" fmla="*/ 4 h 37"/>
                  <a:gd name="T8" fmla="*/ 16 w 875"/>
                  <a:gd name="T9" fmla="*/ 0 h 37"/>
                  <a:gd name="T10" fmla="*/ 28 w 875"/>
                  <a:gd name="T11" fmla="*/ 8 h 37"/>
                  <a:gd name="T12" fmla="*/ 0 w 875"/>
                  <a:gd name="T13" fmla="*/ 29 h 37"/>
                  <a:gd name="T14" fmla="*/ 4 w 875"/>
                  <a:gd name="T15" fmla="*/ 37 h 37"/>
                  <a:gd name="T16" fmla="*/ 16 w 875"/>
                  <a:gd name="T17" fmla="*/ 37 h 37"/>
                  <a:gd name="T18" fmla="*/ 0 w 875"/>
                  <a:gd name="T19" fmla="*/ 2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5" h="37">
                    <a:moveTo>
                      <a:pt x="0" y="29"/>
                    </a:moveTo>
                    <a:lnTo>
                      <a:pt x="16" y="37"/>
                    </a:lnTo>
                    <a:lnTo>
                      <a:pt x="875" y="37"/>
                    </a:lnTo>
                    <a:lnTo>
                      <a:pt x="875" y="4"/>
                    </a:lnTo>
                    <a:lnTo>
                      <a:pt x="16" y="0"/>
                    </a:lnTo>
                    <a:lnTo>
                      <a:pt x="28" y="8"/>
                    </a:lnTo>
                    <a:lnTo>
                      <a:pt x="0" y="29"/>
                    </a:lnTo>
                    <a:lnTo>
                      <a:pt x="4" y="37"/>
                    </a:lnTo>
                    <a:lnTo>
                      <a:pt x="16" y="3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1" name="Freeform 11">
                <a:extLst>
                  <a:ext uri="{FF2B5EF4-FFF2-40B4-BE49-F238E27FC236}">
                    <a16:creationId xmlns:a16="http://schemas.microsoft.com/office/drawing/2014/main" id="{79D9DBFF-38D5-EA88-4D88-788F3C2E0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9321"/>
                <a:ext cx="1039" cy="589"/>
              </a:xfrm>
              <a:custGeom>
                <a:avLst/>
                <a:gdLst>
                  <a:gd name="T0" fmla="*/ 0 w 1039"/>
                  <a:gd name="T1" fmla="*/ 33 h 589"/>
                  <a:gd name="T2" fmla="*/ 80 w 1039"/>
                  <a:gd name="T3" fmla="*/ 37 h 589"/>
                  <a:gd name="T4" fmla="*/ 157 w 1039"/>
                  <a:gd name="T5" fmla="*/ 45 h 589"/>
                  <a:gd name="T6" fmla="*/ 233 w 1039"/>
                  <a:gd name="T7" fmla="*/ 57 h 589"/>
                  <a:gd name="T8" fmla="*/ 306 w 1039"/>
                  <a:gd name="T9" fmla="*/ 73 h 589"/>
                  <a:gd name="T10" fmla="*/ 379 w 1039"/>
                  <a:gd name="T11" fmla="*/ 93 h 589"/>
                  <a:gd name="T12" fmla="*/ 451 w 1039"/>
                  <a:gd name="T13" fmla="*/ 121 h 589"/>
                  <a:gd name="T14" fmla="*/ 520 w 1039"/>
                  <a:gd name="T15" fmla="*/ 149 h 589"/>
                  <a:gd name="T16" fmla="*/ 584 w 1039"/>
                  <a:gd name="T17" fmla="*/ 186 h 589"/>
                  <a:gd name="T18" fmla="*/ 649 w 1039"/>
                  <a:gd name="T19" fmla="*/ 222 h 589"/>
                  <a:gd name="T20" fmla="*/ 709 w 1039"/>
                  <a:gd name="T21" fmla="*/ 266 h 589"/>
                  <a:gd name="T22" fmla="*/ 765 w 1039"/>
                  <a:gd name="T23" fmla="*/ 311 h 589"/>
                  <a:gd name="T24" fmla="*/ 822 w 1039"/>
                  <a:gd name="T25" fmla="*/ 359 h 589"/>
                  <a:gd name="T26" fmla="*/ 874 w 1039"/>
                  <a:gd name="T27" fmla="*/ 411 h 589"/>
                  <a:gd name="T28" fmla="*/ 923 w 1039"/>
                  <a:gd name="T29" fmla="*/ 468 h 589"/>
                  <a:gd name="T30" fmla="*/ 971 w 1039"/>
                  <a:gd name="T31" fmla="*/ 528 h 589"/>
                  <a:gd name="T32" fmla="*/ 1011 w 1039"/>
                  <a:gd name="T33" fmla="*/ 589 h 589"/>
                  <a:gd name="T34" fmla="*/ 1039 w 1039"/>
                  <a:gd name="T35" fmla="*/ 568 h 589"/>
                  <a:gd name="T36" fmla="*/ 995 w 1039"/>
                  <a:gd name="T37" fmla="*/ 508 h 589"/>
                  <a:gd name="T38" fmla="*/ 951 w 1039"/>
                  <a:gd name="T39" fmla="*/ 448 h 589"/>
                  <a:gd name="T40" fmla="*/ 898 w 1039"/>
                  <a:gd name="T41" fmla="*/ 391 h 589"/>
                  <a:gd name="T42" fmla="*/ 846 w 1039"/>
                  <a:gd name="T43" fmla="*/ 335 h 589"/>
                  <a:gd name="T44" fmla="*/ 790 w 1039"/>
                  <a:gd name="T45" fmla="*/ 286 h 589"/>
                  <a:gd name="T46" fmla="*/ 729 w 1039"/>
                  <a:gd name="T47" fmla="*/ 238 h 589"/>
                  <a:gd name="T48" fmla="*/ 665 w 1039"/>
                  <a:gd name="T49" fmla="*/ 194 h 589"/>
                  <a:gd name="T50" fmla="*/ 600 w 1039"/>
                  <a:gd name="T51" fmla="*/ 157 h 589"/>
                  <a:gd name="T52" fmla="*/ 532 w 1039"/>
                  <a:gd name="T53" fmla="*/ 121 h 589"/>
                  <a:gd name="T54" fmla="*/ 463 w 1039"/>
                  <a:gd name="T55" fmla="*/ 89 h 589"/>
                  <a:gd name="T56" fmla="*/ 391 w 1039"/>
                  <a:gd name="T57" fmla="*/ 61 h 589"/>
                  <a:gd name="T58" fmla="*/ 314 w 1039"/>
                  <a:gd name="T59" fmla="*/ 41 h 589"/>
                  <a:gd name="T60" fmla="*/ 237 w 1039"/>
                  <a:gd name="T61" fmla="*/ 20 h 589"/>
                  <a:gd name="T62" fmla="*/ 161 w 1039"/>
                  <a:gd name="T63" fmla="*/ 8 h 589"/>
                  <a:gd name="T64" fmla="*/ 80 w 1039"/>
                  <a:gd name="T65" fmla="*/ 0 h 589"/>
                  <a:gd name="T66" fmla="*/ 0 w 1039"/>
                  <a:gd name="T67" fmla="*/ 0 h 589"/>
                  <a:gd name="T68" fmla="*/ 0 w 1039"/>
                  <a:gd name="T69" fmla="*/ 33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39" h="589">
                    <a:moveTo>
                      <a:pt x="0" y="33"/>
                    </a:moveTo>
                    <a:lnTo>
                      <a:pt x="80" y="37"/>
                    </a:lnTo>
                    <a:lnTo>
                      <a:pt x="157" y="45"/>
                    </a:lnTo>
                    <a:lnTo>
                      <a:pt x="233" y="57"/>
                    </a:lnTo>
                    <a:lnTo>
                      <a:pt x="306" y="73"/>
                    </a:lnTo>
                    <a:lnTo>
                      <a:pt x="379" y="93"/>
                    </a:lnTo>
                    <a:lnTo>
                      <a:pt x="451" y="121"/>
                    </a:lnTo>
                    <a:lnTo>
                      <a:pt x="520" y="149"/>
                    </a:lnTo>
                    <a:lnTo>
                      <a:pt x="584" y="186"/>
                    </a:lnTo>
                    <a:lnTo>
                      <a:pt x="649" y="222"/>
                    </a:lnTo>
                    <a:lnTo>
                      <a:pt x="709" y="266"/>
                    </a:lnTo>
                    <a:lnTo>
                      <a:pt x="765" y="311"/>
                    </a:lnTo>
                    <a:lnTo>
                      <a:pt x="822" y="359"/>
                    </a:lnTo>
                    <a:lnTo>
                      <a:pt x="874" y="411"/>
                    </a:lnTo>
                    <a:lnTo>
                      <a:pt x="923" y="468"/>
                    </a:lnTo>
                    <a:lnTo>
                      <a:pt x="971" y="528"/>
                    </a:lnTo>
                    <a:lnTo>
                      <a:pt x="1011" y="589"/>
                    </a:lnTo>
                    <a:lnTo>
                      <a:pt x="1039" y="568"/>
                    </a:lnTo>
                    <a:lnTo>
                      <a:pt x="995" y="508"/>
                    </a:lnTo>
                    <a:lnTo>
                      <a:pt x="951" y="448"/>
                    </a:lnTo>
                    <a:lnTo>
                      <a:pt x="898" y="391"/>
                    </a:lnTo>
                    <a:lnTo>
                      <a:pt x="846" y="335"/>
                    </a:lnTo>
                    <a:lnTo>
                      <a:pt x="790" y="286"/>
                    </a:lnTo>
                    <a:lnTo>
                      <a:pt x="729" y="238"/>
                    </a:lnTo>
                    <a:lnTo>
                      <a:pt x="665" y="194"/>
                    </a:lnTo>
                    <a:lnTo>
                      <a:pt x="600" y="157"/>
                    </a:lnTo>
                    <a:lnTo>
                      <a:pt x="532" y="121"/>
                    </a:lnTo>
                    <a:lnTo>
                      <a:pt x="463" y="89"/>
                    </a:lnTo>
                    <a:lnTo>
                      <a:pt x="391" y="61"/>
                    </a:lnTo>
                    <a:lnTo>
                      <a:pt x="314" y="41"/>
                    </a:lnTo>
                    <a:lnTo>
                      <a:pt x="237" y="20"/>
                    </a:lnTo>
                    <a:lnTo>
                      <a:pt x="161" y="8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2" name="Freeform 12">
                <a:extLst>
                  <a:ext uri="{FF2B5EF4-FFF2-40B4-BE49-F238E27FC236}">
                    <a16:creationId xmlns:a16="http://schemas.microsoft.com/office/drawing/2014/main" id="{675ACE13-A77B-8C9A-620D-7309BBDE7F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9321"/>
                <a:ext cx="1044" cy="597"/>
              </a:xfrm>
              <a:custGeom>
                <a:avLst/>
                <a:gdLst>
                  <a:gd name="T0" fmla="*/ 16 w 1044"/>
                  <a:gd name="T1" fmla="*/ 597 h 597"/>
                  <a:gd name="T2" fmla="*/ 28 w 1044"/>
                  <a:gd name="T3" fmla="*/ 593 h 597"/>
                  <a:gd name="T4" fmla="*/ 72 w 1044"/>
                  <a:gd name="T5" fmla="*/ 528 h 597"/>
                  <a:gd name="T6" fmla="*/ 117 w 1044"/>
                  <a:gd name="T7" fmla="*/ 472 h 597"/>
                  <a:gd name="T8" fmla="*/ 165 w 1044"/>
                  <a:gd name="T9" fmla="*/ 415 h 597"/>
                  <a:gd name="T10" fmla="*/ 218 w 1044"/>
                  <a:gd name="T11" fmla="*/ 363 h 597"/>
                  <a:gd name="T12" fmla="*/ 274 w 1044"/>
                  <a:gd name="T13" fmla="*/ 315 h 597"/>
                  <a:gd name="T14" fmla="*/ 334 w 1044"/>
                  <a:gd name="T15" fmla="*/ 266 h 597"/>
                  <a:gd name="T16" fmla="*/ 395 w 1044"/>
                  <a:gd name="T17" fmla="*/ 226 h 597"/>
                  <a:gd name="T18" fmla="*/ 459 w 1044"/>
                  <a:gd name="T19" fmla="*/ 186 h 597"/>
                  <a:gd name="T20" fmla="*/ 524 w 1044"/>
                  <a:gd name="T21" fmla="*/ 153 h 597"/>
                  <a:gd name="T22" fmla="*/ 592 w 1044"/>
                  <a:gd name="T23" fmla="*/ 121 h 597"/>
                  <a:gd name="T24" fmla="*/ 665 w 1044"/>
                  <a:gd name="T25" fmla="*/ 93 h 597"/>
                  <a:gd name="T26" fmla="*/ 737 w 1044"/>
                  <a:gd name="T27" fmla="*/ 73 h 597"/>
                  <a:gd name="T28" fmla="*/ 810 w 1044"/>
                  <a:gd name="T29" fmla="*/ 57 h 597"/>
                  <a:gd name="T30" fmla="*/ 887 w 1044"/>
                  <a:gd name="T31" fmla="*/ 45 h 597"/>
                  <a:gd name="T32" fmla="*/ 963 w 1044"/>
                  <a:gd name="T33" fmla="*/ 37 h 597"/>
                  <a:gd name="T34" fmla="*/ 1044 w 1044"/>
                  <a:gd name="T35" fmla="*/ 33 h 597"/>
                  <a:gd name="T36" fmla="*/ 1044 w 1044"/>
                  <a:gd name="T37" fmla="*/ 0 h 597"/>
                  <a:gd name="T38" fmla="*/ 963 w 1044"/>
                  <a:gd name="T39" fmla="*/ 0 h 597"/>
                  <a:gd name="T40" fmla="*/ 882 w 1044"/>
                  <a:gd name="T41" fmla="*/ 8 h 597"/>
                  <a:gd name="T42" fmla="*/ 806 w 1044"/>
                  <a:gd name="T43" fmla="*/ 20 h 597"/>
                  <a:gd name="T44" fmla="*/ 725 w 1044"/>
                  <a:gd name="T45" fmla="*/ 41 h 597"/>
                  <a:gd name="T46" fmla="*/ 653 w 1044"/>
                  <a:gd name="T47" fmla="*/ 61 h 597"/>
                  <a:gd name="T48" fmla="*/ 580 w 1044"/>
                  <a:gd name="T49" fmla="*/ 89 h 597"/>
                  <a:gd name="T50" fmla="*/ 508 w 1044"/>
                  <a:gd name="T51" fmla="*/ 121 h 597"/>
                  <a:gd name="T52" fmla="*/ 439 w 1044"/>
                  <a:gd name="T53" fmla="*/ 157 h 597"/>
                  <a:gd name="T54" fmla="*/ 375 w 1044"/>
                  <a:gd name="T55" fmla="*/ 198 h 597"/>
                  <a:gd name="T56" fmla="*/ 314 w 1044"/>
                  <a:gd name="T57" fmla="*/ 242 h 597"/>
                  <a:gd name="T58" fmla="*/ 254 w 1044"/>
                  <a:gd name="T59" fmla="*/ 286 h 597"/>
                  <a:gd name="T60" fmla="*/ 197 w 1044"/>
                  <a:gd name="T61" fmla="*/ 339 h 597"/>
                  <a:gd name="T62" fmla="*/ 141 w 1044"/>
                  <a:gd name="T63" fmla="*/ 391 h 597"/>
                  <a:gd name="T64" fmla="*/ 93 w 1044"/>
                  <a:gd name="T65" fmla="*/ 448 h 597"/>
                  <a:gd name="T66" fmla="*/ 44 w 1044"/>
                  <a:gd name="T67" fmla="*/ 508 h 597"/>
                  <a:gd name="T68" fmla="*/ 0 w 1044"/>
                  <a:gd name="T69" fmla="*/ 572 h 597"/>
                  <a:gd name="T70" fmla="*/ 16 w 1044"/>
                  <a:gd name="T71" fmla="*/ 564 h 597"/>
                  <a:gd name="T72" fmla="*/ 16 w 1044"/>
                  <a:gd name="T73" fmla="*/ 597 h 597"/>
                  <a:gd name="T74" fmla="*/ 24 w 1044"/>
                  <a:gd name="T75" fmla="*/ 597 h 597"/>
                  <a:gd name="T76" fmla="*/ 28 w 1044"/>
                  <a:gd name="T77" fmla="*/ 593 h 597"/>
                  <a:gd name="T78" fmla="*/ 16 w 1044"/>
                  <a:gd name="T79" fmla="*/ 597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4" h="597">
                    <a:moveTo>
                      <a:pt x="16" y="597"/>
                    </a:moveTo>
                    <a:lnTo>
                      <a:pt x="28" y="593"/>
                    </a:lnTo>
                    <a:lnTo>
                      <a:pt x="72" y="528"/>
                    </a:lnTo>
                    <a:lnTo>
                      <a:pt x="117" y="472"/>
                    </a:lnTo>
                    <a:lnTo>
                      <a:pt x="165" y="415"/>
                    </a:lnTo>
                    <a:lnTo>
                      <a:pt x="218" y="363"/>
                    </a:lnTo>
                    <a:lnTo>
                      <a:pt x="274" y="315"/>
                    </a:lnTo>
                    <a:lnTo>
                      <a:pt x="334" y="266"/>
                    </a:lnTo>
                    <a:lnTo>
                      <a:pt x="395" y="226"/>
                    </a:lnTo>
                    <a:lnTo>
                      <a:pt x="459" y="186"/>
                    </a:lnTo>
                    <a:lnTo>
                      <a:pt x="524" y="153"/>
                    </a:lnTo>
                    <a:lnTo>
                      <a:pt x="592" y="121"/>
                    </a:lnTo>
                    <a:lnTo>
                      <a:pt x="665" y="93"/>
                    </a:lnTo>
                    <a:lnTo>
                      <a:pt x="737" y="73"/>
                    </a:lnTo>
                    <a:lnTo>
                      <a:pt x="810" y="57"/>
                    </a:lnTo>
                    <a:lnTo>
                      <a:pt x="887" y="45"/>
                    </a:lnTo>
                    <a:lnTo>
                      <a:pt x="963" y="37"/>
                    </a:lnTo>
                    <a:lnTo>
                      <a:pt x="1044" y="33"/>
                    </a:lnTo>
                    <a:lnTo>
                      <a:pt x="1044" y="0"/>
                    </a:lnTo>
                    <a:lnTo>
                      <a:pt x="963" y="0"/>
                    </a:lnTo>
                    <a:lnTo>
                      <a:pt x="882" y="8"/>
                    </a:lnTo>
                    <a:lnTo>
                      <a:pt x="806" y="20"/>
                    </a:lnTo>
                    <a:lnTo>
                      <a:pt x="725" y="41"/>
                    </a:lnTo>
                    <a:lnTo>
                      <a:pt x="653" y="61"/>
                    </a:lnTo>
                    <a:lnTo>
                      <a:pt x="580" y="89"/>
                    </a:lnTo>
                    <a:lnTo>
                      <a:pt x="508" y="121"/>
                    </a:lnTo>
                    <a:lnTo>
                      <a:pt x="439" y="157"/>
                    </a:lnTo>
                    <a:lnTo>
                      <a:pt x="375" y="198"/>
                    </a:lnTo>
                    <a:lnTo>
                      <a:pt x="314" y="242"/>
                    </a:lnTo>
                    <a:lnTo>
                      <a:pt x="254" y="286"/>
                    </a:lnTo>
                    <a:lnTo>
                      <a:pt x="197" y="339"/>
                    </a:lnTo>
                    <a:lnTo>
                      <a:pt x="141" y="391"/>
                    </a:lnTo>
                    <a:lnTo>
                      <a:pt x="93" y="448"/>
                    </a:lnTo>
                    <a:lnTo>
                      <a:pt x="44" y="508"/>
                    </a:lnTo>
                    <a:lnTo>
                      <a:pt x="0" y="572"/>
                    </a:lnTo>
                    <a:lnTo>
                      <a:pt x="16" y="564"/>
                    </a:lnTo>
                    <a:lnTo>
                      <a:pt x="16" y="597"/>
                    </a:lnTo>
                    <a:lnTo>
                      <a:pt x="24" y="597"/>
                    </a:lnTo>
                    <a:lnTo>
                      <a:pt x="28" y="593"/>
                    </a:lnTo>
                    <a:lnTo>
                      <a:pt x="16" y="597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263" name="Freeform 13">
                <a:extLst>
                  <a:ext uri="{FF2B5EF4-FFF2-40B4-BE49-F238E27FC236}">
                    <a16:creationId xmlns:a16="http://schemas.microsoft.com/office/drawing/2014/main" id="{0F27D250-55D5-84CD-083B-EBB5F0947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1" y="9885"/>
                <a:ext cx="883" cy="33"/>
              </a:xfrm>
              <a:custGeom>
                <a:avLst/>
                <a:gdLst>
                  <a:gd name="T0" fmla="*/ 9 w 883"/>
                  <a:gd name="T1" fmla="*/ 13 h 33"/>
                  <a:gd name="T2" fmla="*/ 25 w 883"/>
                  <a:gd name="T3" fmla="*/ 33 h 33"/>
                  <a:gd name="T4" fmla="*/ 883 w 883"/>
                  <a:gd name="T5" fmla="*/ 33 h 33"/>
                  <a:gd name="T6" fmla="*/ 883 w 883"/>
                  <a:gd name="T7" fmla="*/ 0 h 33"/>
                  <a:gd name="T8" fmla="*/ 25 w 883"/>
                  <a:gd name="T9" fmla="*/ 0 h 33"/>
                  <a:gd name="T10" fmla="*/ 41 w 883"/>
                  <a:gd name="T11" fmla="*/ 21 h 33"/>
                  <a:gd name="T12" fmla="*/ 9 w 883"/>
                  <a:gd name="T13" fmla="*/ 13 h 33"/>
                  <a:gd name="T14" fmla="*/ 0 w 883"/>
                  <a:gd name="T15" fmla="*/ 33 h 33"/>
                  <a:gd name="T16" fmla="*/ 25 w 883"/>
                  <a:gd name="T17" fmla="*/ 33 h 33"/>
                  <a:gd name="T18" fmla="*/ 9 w 883"/>
                  <a:gd name="T19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3" h="33">
                    <a:moveTo>
                      <a:pt x="9" y="13"/>
                    </a:moveTo>
                    <a:lnTo>
                      <a:pt x="25" y="33"/>
                    </a:lnTo>
                    <a:lnTo>
                      <a:pt x="883" y="33"/>
                    </a:lnTo>
                    <a:lnTo>
                      <a:pt x="883" y="0"/>
                    </a:lnTo>
                    <a:lnTo>
                      <a:pt x="25" y="0"/>
                    </a:lnTo>
                    <a:lnTo>
                      <a:pt x="41" y="21"/>
                    </a:lnTo>
                    <a:lnTo>
                      <a:pt x="9" y="13"/>
                    </a:lnTo>
                    <a:lnTo>
                      <a:pt x="0" y="33"/>
                    </a:lnTo>
                    <a:lnTo>
                      <a:pt x="25" y="3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2" name="Freeform 14">
                <a:extLst>
                  <a:ext uri="{FF2B5EF4-FFF2-40B4-BE49-F238E27FC236}">
                    <a16:creationId xmlns:a16="http://schemas.microsoft.com/office/drawing/2014/main" id="{CC3350ED-560E-F8B0-A555-E6F422DF9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0" y="8544"/>
                <a:ext cx="1902" cy="1362"/>
              </a:xfrm>
              <a:custGeom>
                <a:avLst/>
                <a:gdLst>
                  <a:gd name="T0" fmla="*/ 1821 w 1902"/>
                  <a:gd name="T1" fmla="*/ 0 h 1362"/>
                  <a:gd name="T2" fmla="*/ 1660 w 1902"/>
                  <a:gd name="T3" fmla="*/ 12 h 1362"/>
                  <a:gd name="T4" fmla="*/ 1503 w 1902"/>
                  <a:gd name="T5" fmla="*/ 40 h 1362"/>
                  <a:gd name="T6" fmla="*/ 1350 w 1902"/>
                  <a:gd name="T7" fmla="*/ 76 h 1362"/>
                  <a:gd name="T8" fmla="*/ 1200 w 1902"/>
                  <a:gd name="T9" fmla="*/ 125 h 1362"/>
                  <a:gd name="T10" fmla="*/ 1055 w 1902"/>
                  <a:gd name="T11" fmla="*/ 185 h 1362"/>
                  <a:gd name="T12" fmla="*/ 918 w 1902"/>
                  <a:gd name="T13" fmla="*/ 254 h 1362"/>
                  <a:gd name="T14" fmla="*/ 789 w 1902"/>
                  <a:gd name="T15" fmla="*/ 334 h 1362"/>
                  <a:gd name="T16" fmla="*/ 664 w 1902"/>
                  <a:gd name="T17" fmla="*/ 427 h 1362"/>
                  <a:gd name="T18" fmla="*/ 548 w 1902"/>
                  <a:gd name="T19" fmla="*/ 523 h 1362"/>
                  <a:gd name="T20" fmla="*/ 439 w 1902"/>
                  <a:gd name="T21" fmla="*/ 632 h 1362"/>
                  <a:gd name="T22" fmla="*/ 338 w 1902"/>
                  <a:gd name="T23" fmla="*/ 749 h 1362"/>
                  <a:gd name="T24" fmla="*/ 245 w 1902"/>
                  <a:gd name="T25" fmla="*/ 870 h 1362"/>
                  <a:gd name="T26" fmla="*/ 161 w 1902"/>
                  <a:gd name="T27" fmla="*/ 999 h 1362"/>
                  <a:gd name="T28" fmla="*/ 88 w 1902"/>
                  <a:gd name="T29" fmla="*/ 1136 h 1362"/>
                  <a:gd name="T30" fmla="*/ 28 w 1902"/>
                  <a:gd name="T31" fmla="*/ 1277 h 1362"/>
                  <a:gd name="T32" fmla="*/ 32 w 1902"/>
                  <a:gd name="T33" fmla="*/ 1362 h 1362"/>
                  <a:gd name="T34" fmla="*/ 88 w 1902"/>
                  <a:gd name="T35" fmla="*/ 1221 h 1362"/>
                  <a:gd name="T36" fmla="*/ 157 w 1902"/>
                  <a:gd name="T37" fmla="*/ 1084 h 1362"/>
                  <a:gd name="T38" fmla="*/ 229 w 1902"/>
                  <a:gd name="T39" fmla="*/ 955 h 1362"/>
                  <a:gd name="T40" fmla="*/ 318 w 1902"/>
                  <a:gd name="T41" fmla="*/ 830 h 1362"/>
                  <a:gd name="T42" fmla="*/ 411 w 1902"/>
                  <a:gd name="T43" fmla="*/ 713 h 1362"/>
                  <a:gd name="T44" fmla="*/ 515 w 1902"/>
                  <a:gd name="T45" fmla="*/ 600 h 1362"/>
                  <a:gd name="T46" fmla="*/ 628 w 1902"/>
                  <a:gd name="T47" fmla="*/ 499 h 1362"/>
                  <a:gd name="T48" fmla="*/ 745 w 1902"/>
                  <a:gd name="T49" fmla="*/ 407 h 1362"/>
                  <a:gd name="T50" fmla="*/ 870 w 1902"/>
                  <a:gd name="T51" fmla="*/ 322 h 1362"/>
                  <a:gd name="T52" fmla="*/ 1003 w 1902"/>
                  <a:gd name="T53" fmla="*/ 249 h 1362"/>
                  <a:gd name="T54" fmla="*/ 1140 w 1902"/>
                  <a:gd name="T55" fmla="*/ 185 h 1362"/>
                  <a:gd name="T56" fmla="*/ 1285 w 1902"/>
                  <a:gd name="T57" fmla="*/ 133 h 1362"/>
                  <a:gd name="T58" fmla="*/ 1434 w 1902"/>
                  <a:gd name="T59" fmla="*/ 88 h 1362"/>
                  <a:gd name="T60" fmla="*/ 1583 w 1902"/>
                  <a:gd name="T61" fmla="*/ 56 h 1362"/>
                  <a:gd name="T62" fmla="*/ 1740 w 1902"/>
                  <a:gd name="T63" fmla="*/ 40 h 1362"/>
                  <a:gd name="T64" fmla="*/ 1902 w 1902"/>
                  <a:gd name="T65" fmla="*/ 32 h 1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2" h="1362">
                    <a:moveTo>
                      <a:pt x="1902" y="0"/>
                    </a:moveTo>
                    <a:lnTo>
                      <a:pt x="1821" y="0"/>
                    </a:lnTo>
                    <a:lnTo>
                      <a:pt x="1740" y="4"/>
                    </a:lnTo>
                    <a:lnTo>
                      <a:pt x="1660" y="12"/>
                    </a:lnTo>
                    <a:lnTo>
                      <a:pt x="1579" y="24"/>
                    </a:lnTo>
                    <a:lnTo>
                      <a:pt x="1503" y="40"/>
                    </a:lnTo>
                    <a:lnTo>
                      <a:pt x="1426" y="56"/>
                    </a:lnTo>
                    <a:lnTo>
                      <a:pt x="1350" y="76"/>
                    </a:lnTo>
                    <a:lnTo>
                      <a:pt x="1273" y="100"/>
                    </a:lnTo>
                    <a:lnTo>
                      <a:pt x="1200" y="125"/>
                    </a:lnTo>
                    <a:lnTo>
                      <a:pt x="1128" y="153"/>
                    </a:lnTo>
                    <a:lnTo>
                      <a:pt x="1055" y="185"/>
                    </a:lnTo>
                    <a:lnTo>
                      <a:pt x="987" y="217"/>
                    </a:lnTo>
                    <a:lnTo>
                      <a:pt x="918" y="254"/>
                    </a:lnTo>
                    <a:lnTo>
                      <a:pt x="854" y="294"/>
                    </a:lnTo>
                    <a:lnTo>
                      <a:pt x="789" y="334"/>
                    </a:lnTo>
                    <a:lnTo>
                      <a:pt x="725" y="378"/>
                    </a:lnTo>
                    <a:lnTo>
                      <a:pt x="664" y="427"/>
                    </a:lnTo>
                    <a:lnTo>
                      <a:pt x="604" y="475"/>
                    </a:lnTo>
                    <a:lnTo>
                      <a:pt x="548" y="523"/>
                    </a:lnTo>
                    <a:lnTo>
                      <a:pt x="491" y="576"/>
                    </a:lnTo>
                    <a:lnTo>
                      <a:pt x="439" y="632"/>
                    </a:lnTo>
                    <a:lnTo>
                      <a:pt x="386" y="689"/>
                    </a:lnTo>
                    <a:lnTo>
                      <a:pt x="338" y="749"/>
                    </a:lnTo>
                    <a:lnTo>
                      <a:pt x="290" y="810"/>
                    </a:lnTo>
                    <a:lnTo>
                      <a:pt x="245" y="870"/>
                    </a:lnTo>
                    <a:lnTo>
                      <a:pt x="201" y="934"/>
                    </a:lnTo>
                    <a:lnTo>
                      <a:pt x="161" y="999"/>
                    </a:lnTo>
                    <a:lnTo>
                      <a:pt x="124" y="1067"/>
                    </a:lnTo>
                    <a:lnTo>
                      <a:pt x="88" y="1136"/>
                    </a:lnTo>
                    <a:lnTo>
                      <a:pt x="56" y="1208"/>
                    </a:lnTo>
                    <a:lnTo>
                      <a:pt x="28" y="1277"/>
                    </a:lnTo>
                    <a:lnTo>
                      <a:pt x="0" y="1354"/>
                    </a:lnTo>
                    <a:lnTo>
                      <a:pt x="32" y="1362"/>
                    </a:lnTo>
                    <a:lnTo>
                      <a:pt x="60" y="1293"/>
                    </a:lnTo>
                    <a:lnTo>
                      <a:pt x="88" y="1221"/>
                    </a:lnTo>
                    <a:lnTo>
                      <a:pt x="120" y="1152"/>
                    </a:lnTo>
                    <a:lnTo>
                      <a:pt x="157" y="1084"/>
                    </a:lnTo>
                    <a:lnTo>
                      <a:pt x="193" y="1019"/>
                    </a:lnTo>
                    <a:lnTo>
                      <a:pt x="229" y="955"/>
                    </a:lnTo>
                    <a:lnTo>
                      <a:pt x="274" y="890"/>
                    </a:lnTo>
                    <a:lnTo>
                      <a:pt x="318" y="830"/>
                    </a:lnTo>
                    <a:lnTo>
                      <a:pt x="362" y="769"/>
                    </a:lnTo>
                    <a:lnTo>
                      <a:pt x="411" y="713"/>
                    </a:lnTo>
                    <a:lnTo>
                      <a:pt x="463" y="656"/>
                    </a:lnTo>
                    <a:lnTo>
                      <a:pt x="515" y="600"/>
                    </a:lnTo>
                    <a:lnTo>
                      <a:pt x="568" y="552"/>
                    </a:lnTo>
                    <a:lnTo>
                      <a:pt x="628" y="499"/>
                    </a:lnTo>
                    <a:lnTo>
                      <a:pt x="685" y="451"/>
                    </a:lnTo>
                    <a:lnTo>
                      <a:pt x="745" y="407"/>
                    </a:lnTo>
                    <a:lnTo>
                      <a:pt x="806" y="362"/>
                    </a:lnTo>
                    <a:lnTo>
                      <a:pt x="870" y="322"/>
                    </a:lnTo>
                    <a:lnTo>
                      <a:pt x="934" y="286"/>
                    </a:lnTo>
                    <a:lnTo>
                      <a:pt x="1003" y="249"/>
                    </a:lnTo>
                    <a:lnTo>
                      <a:pt x="1072" y="217"/>
                    </a:lnTo>
                    <a:lnTo>
                      <a:pt x="1140" y="185"/>
                    </a:lnTo>
                    <a:lnTo>
                      <a:pt x="1213" y="157"/>
                    </a:lnTo>
                    <a:lnTo>
                      <a:pt x="1285" y="133"/>
                    </a:lnTo>
                    <a:lnTo>
                      <a:pt x="1358" y="108"/>
                    </a:lnTo>
                    <a:lnTo>
                      <a:pt x="1434" y="88"/>
                    </a:lnTo>
                    <a:lnTo>
                      <a:pt x="1507" y="72"/>
                    </a:lnTo>
                    <a:lnTo>
                      <a:pt x="1583" y="56"/>
                    </a:lnTo>
                    <a:lnTo>
                      <a:pt x="1664" y="48"/>
                    </a:lnTo>
                    <a:lnTo>
                      <a:pt x="1740" y="40"/>
                    </a:lnTo>
                    <a:lnTo>
                      <a:pt x="1821" y="32"/>
                    </a:lnTo>
                    <a:lnTo>
                      <a:pt x="1902" y="32"/>
                    </a:lnTo>
                    <a:lnTo>
                      <a:pt x="190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3" name="Freeform 15">
                <a:extLst>
                  <a:ext uri="{FF2B5EF4-FFF2-40B4-BE49-F238E27FC236}">
                    <a16:creationId xmlns:a16="http://schemas.microsoft.com/office/drawing/2014/main" id="{655E13A4-A701-A470-BF6B-541EC9727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8544"/>
                <a:ext cx="1910" cy="1374"/>
              </a:xfrm>
              <a:custGeom>
                <a:avLst/>
                <a:gdLst>
                  <a:gd name="T0" fmla="*/ 1902 w 1910"/>
                  <a:gd name="T1" fmla="*/ 1354 h 1374"/>
                  <a:gd name="T2" fmla="*/ 1845 w 1910"/>
                  <a:gd name="T3" fmla="*/ 1208 h 1374"/>
                  <a:gd name="T4" fmla="*/ 1777 w 1910"/>
                  <a:gd name="T5" fmla="*/ 1067 h 1374"/>
                  <a:gd name="T6" fmla="*/ 1700 w 1910"/>
                  <a:gd name="T7" fmla="*/ 934 h 1374"/>
                  <a:gd name="T8" fmla="*/ 1612 w 1910"/>
                  <a:gd name="T9" fmla="*/ 810 h 1374"/>
                  <a:gd name="T10" fmla="*/ 1515 w 1910"/>
                  <a:gd name="T11" fmla="*/ 689 h 1374"/>
                  <a:gd name="T12" fmla="*/ 1410 w 1910"/>
                  <a:gd name="T13" fmla="*/ 576 h 1374"/>
                  <a:gd name="T14" fmla="*/ 1297 w 1910"/>
                  <a:gd name="T15" fmla="*/ 475 h 1374"/>
                  <a:gd name="T16" fmla="*/ 1176 w 1910"/>
                  <a:gd name="T17" fmla="*/ 378 h 1374"/>
                  <a:gd name="T18" fmla="*/ 1048 w 1910"/>
                  <a:gd name="T19" fmla="*/ 294 h 1374"/>
                  <a:gd name="T20" fmla="*/ 915 w 1910"/>
                  <a:gd name="T21" fmla="*/ 217 h 1374"/>
                  <a:gd name="T22" fmla="*/ 773 w 1910"/>
                  <a:gd name="T23" fmla="*/ 153 h 1374"/>
                  <a:gd name="T24" fmla="*/ 628 w 1910"/>
                  <a:gd name="T25" fmla="*/ 100 h 1374"/>
                  <a:gd name="T26" fmla="*/ 479 w 1910"/>
                  <a:gd name="T27" fmla="*/ 56 h 1374"/>
                  <a:gd name="T28" fmla="*/ 322 w 1910"/>
                  <a:gd name="T29" fmla="*/ 24 h 1374"/>
                  <a:gd name="T30" fmla="*/ 161 w 1910"/>
                  <a:gd name="T31" fmla="*/ 4 h 1374"/>
                  <a:gd name="T32" fmla="*/ 0 w 1910"/>
                  <a:gd name="T33" fmla="*/ 0 h 1374"/>
                  <a:gd name="T34" fmla="*/ 80 w 1910"/>
                  <a:gd name="T35" fmla="*/ 32 h 1374"/>
                  <a:gd name="T36" fmla="*/ 237 w 1910"/>
                  <a:gd name="T37" fmla="*/ 48 h 1374"/>
                  <a:gd name="T38" fmla="*/ 395 w 1910"/>
                  <a:gd name="T39" fmla="*/ 72 h 1374"/>
                  <a:gd name="T40" fmla="*/ 544 w 1910"/>
                  <a:gd name="T41" fmla="*/ 108 h 1374"/>
                  <a:gd name="T42" fmla="*/ 689 w 1910"/>
                  <a:gd name="T43" fmla="*/ 157 h 1374"/>
                  <a:gd name="T44" fmla="*/ 830 w 1910"/>
                  <a:gd name="T45" fmla="*/ 217 h 1374"/>
                  <a:gd name="T46" fmla="*/ 967 w 1910"/>
                  <a:gd name="T47" fmla="*/ 286 h 1374"/>
                  <a:gd name="T48" fmla="*/ 1096 w 1910"/>
                  <a:gd name="T49" fmla="*/ 362 h 1374"/>
                  <a:gd name="T50" fmla="*/ 1217 w 1910"/>
                  <a:gd name="T51" fmla="*/ 451 h 1374"/>
                  <a:gd name="T52" fmla="*/ 1330 w 1910"/>
                  <a:gd name="T53" fmla="*/ 552 h 1374"/>
                  <a:gd name="T54" fmla="*/ 1438 w 1910"/>
                  <a:gd name="T55" fmla="*/ 656 h 1374"/>
                  <a:gd name="T56" fmla="*/ 1539 w 1910"/>
                  <a:gd name="T57" fmla="*/ 769 h 1374"/>
                  <a:gd name="T58" fmla="*/ 1628 w 1910"/>
                  <a:gd name="T59" fmla="*/ 890 h 1374"/>
                  <a:gd name="T60" fmla="*/ 1708 w 1910"/>
                  <a:gd name="T61" fmla="*/ 1019 h 1374"/>
                  <a:gd name="T62" fmla="*/ 1781 w 1910"/>
                  <a:gd name="T63" fmla="*/ 1152 h 1374"/>
                  <a:gd name="T64" fmla="*/ 1841 w 1910"/>
                  <a:gd name="T65" fmla="*/ 1293 h 1374"/>
                  <a:gd name="T66" fmla="*/ 1886 w 1910"/>
                  <a:gd name="T67" fmla="*/ 1341 h 1374"/>
                  <a:gd name="T68" fmla="*/ 1910 w 1910"/>
                  <a:gd name="T69" fmla="*/ 1374 h 1374"/>
                  <a:gd name="T70" fmla="*/ 1886 w 1910"/>
                  <a:gd name="T71" fmla="*/ 1374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10" h="1374">
                    <a:moveTo>
                      <a:pt x="1886" y="1374"/>
                    </a:moveTo>
                    <a:lnTo>
                      <a:pt x="1902" y="1354"/>
                    </a:lnTo>
                    <a:lnTo>
                      <a:pt x="1874" y="1277"/>
                    </a:lnTo>
                    <a:lnTo>
                      <a:pt x="1845" y="1208"/>
                    </a:lnTo>
                    <a:lnTo>
                      <a:pt x="1813" y="1136"/>
                    </a:lnTo>
                    <a:lnTo>
                      <a:pt x="1777" y="1067"/>
                    </a:lnTo>
                    <a:lnTo>
                      <a:pt x="1741" y="999"/>
                    </a:lnTo>
                    <a:lnTo>
                      <a:pt x="1700" y="934"/>
                    </a:lnTo>
                    <a:lnTo>
                      <a:pt x="1656" y="870"/>
                    </a:lnTo>
                    <a:lnTo>
                      <a:pt x="1612" y="810"/>
                    </a:lnTo>
                    <a:lnTo>
                      <a:pt x="1563" y="749"/>
                    </a:lnTo>
                    <a:lnTo>
                      <a:pt x="1515" y="689"/>
                    </a:lnTo>
                    <a:lnTo>
                      <a:pt x="1463" y="632"/>
                    </a:lnTo>
                    <a:lnTo>
                      <a:pt x="1410" y="576"/>
                    </a:lnTo>
                    <a:lnTo>
                      <a:pt x="1354" y="523"/>
                    </a:lnTo>
                    <a:lnTo>
                      <a:pt x="1297" y="475"/>
                    </a:lnTo>
                    <a:lnTo>
                      <a:pt x="1237" y="427"/>
                    </a:lnTo>
                    <a:lnTo>
                      <a:pt x="1176" y="378"/>
                    </a:lnTo>
                    <a:lnTo>
                      <a:pt x="1112" y="334"/>
                    </a:lnTo>
                    <a:lnTo>
                      <a:pt x="1048" y="294"/>
                    </a:lnTo>
                    <a:lnTo>
                      <a:pt x="983" y="254"/>
                    </a:lnTo>
                    <a:lnTo>
                      <a:pt x="915" y="217"/>
                    </a:lnTo>
                    <a:lnTo>
                      <a:pt x="846" y="185"/>
                    </a:lnTo>
                    <a:lnTo>
                      <a:pt x="773" y="153"/>
                    </a:lnTo>
                    <a:lnTo>
                      <a:pt x="701" y="125"/>
                    </a:lnTo>
                    <a:lnTo>
                      <a:pt x="628" y="100"/>
                    </a:lnTo>
                    <a:lnTo>
                      <a:pt x="552" y="76"/>
                    </a:lnTo>
                    <a:lnTo>
                      <a:pt x="479" y="56"/>
                    </a:lnTo>
                    <a:lnTo>
                      <a:pt x="399" y="40"/>
                    </a:lnTo>
                    <a:lnTo>
                      <a:pt x="322" y="24"/>
                    </a:lnTo>
                    <a:lnTo>
                      <a:pt x="242" y="12"/>
                    </a:lnTo>
                    <a:lnTo>
                      <a:pt x="161" y="4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80" y="32"/>
                    </a:lnTo>
                    <a:lnTo>
                      <a:pt x="161" y="40"/>
                    </a:lnTo>
                    <a:lnTo>
                      <a:pt x="237" y="48"/>
                    </a:lnTo>
                    <a:lnTo>
                      <a:pt x="318" y="56"/>
                    </a:lnTo>
                    <a:lnTo>
                      <a:pt x="395" y="72"/>
                    </a:lnTo>
                    <a:lnTo>
                      <a:pt x="471" y="88"/>
                    </a:lnTo>
                    <a:lnTo>
                      <a:pt x="544" y="108"/>
                    </a:lnTo>
                    <a:lnTo>
                      <a:pt x="616" y="133"/>
                    </a:lnTo>
                    <a:lnTo>
                      <a:pt x="689" y="157"/>
                    </a:lnTo>
                    <a:lnTo>
                      <a:pt x="761" y="185"/>
                    </a:lnTo>
                    <a:lnTo>
                      <a:pt x="830" y="217"/>
                    </a:lnTo>
                    <a:lnTo>
                      <a:pt x="898" y="249"/>
                    </a:lnTo>
                    <a:lnTo>
                      <a:pt x="967" y="286"/>
                    </a:lnTo>
                    <a:lnTo>
                      <a:pt x="1031" y="322"/>
                    </a:lnTo>
                    <a:lnTo>
                      <a:pt x="1096" y="362"/>
                    </a:lnTo>
                    <a:lnTo>
                      <a:pt x="1156" y="407"/>
                    </a:lnTo>
                    <a:lnTo>
                      <a:pt x="1217" y="451"/>
                    </a:lnTo>
                    <a:lnTo>
                      <a:pt x="1273" y="499"/>
                    </a:lnTo>
                    <a:lnTo>
                      <a:pt x="1330" y="552"/>
                    </a:lnTo>
                    <a:lnTo>
                      <a:pt x="1386" y="600"/>
                    </a:lnTo>
                    <a:lnTo>
                      <a:pt x="1438" y="656"/>
                    </a:lnTo>
                    <a:lnTo>
                      <a:pt x="1491" y="713"/>
                    </a:lnTo>
                    <a:lnTo>
                      <a:pt x="1539" y="769"/>
                    </a:lnTo>
                    <a:lnTo>
                      <a:pt x="1584" y="830"/>
                    </a:lnTo>
                    <a:lnTo>
                      <a:pt x="1628" y="890"/>
                    </a:lnTo>
                    <a:lnTo>
                      <a:pt x="1672" y="955"/>
                    </a:lnTo>
                    <a:lnTo>
                      <a:pt x="1708" y="1019"/>
                    </a:lnTo>
                    <a:lnTo>
                      <a:pt x="1745" y="1084"/>
                    </a:lnTo>
                    <a:lnTo>
                      <a:pt x="1781" y="1152"/>
                    </a:lnTo>
                    <a:lnTo>
                      <a:pt x="1813" y="1221"/>
                    </a:lnTo>
                    <a:lnTo>
                      <a:pt x="1841" y="1293"/>
                    </a:lnTo>
                    <a:lnTo>
                      <a:pt x="1870" y="1362"/>
                    </a:lnTo>
                    <a:lnTo>
                      <a:pt x="1886" y="1341"/>
                    </a:lnTo>
                    <a:lnTo>
                      <a:pt x="1886" y="1374"/>
                    </a:lnTo>
                    <a:lnTo>
                      <a:pt x="1910" y="1374"/>
                    </a:lnTo>
                    <a:lnTo>
                      <a:pt x="1902" y="1354"/>
                    </a:lnTo>
                    <a:lnTo>
                      <a:pt x="1886" y="1374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4" name="Freeform 16">
                <a:extLst>
                  <a:ext uri="{FF2B5EF4-FFF2-40B4-BE49-F238E27FC236}">
                    <a16:creationId xmlns:a16="http://schemas.microsoft.com/office/drawing/2014/main" id="{48D41AF3-6B32-CFBA-95B7-69577AC63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9885"/>
                <a:ext cx="443" cy="556"/>
              </a:xfrm>
              <a:custGeom>
                <a:avLst/>
                <a:gdLst>
                  <a:gd name="T0" fmla="*/ 435 w 443"/>
                  <a:gd name="T1" fmla="*/ 69 h 556"/>
                  <a:gd name="T2" fmla="*/ 298 w 443"/>
                  <a:gd name="T3" fmla="*/ 77 h 556"/>
                  <a:gd name="T4" fmla="*/ 0 w 443"/>
                  <a:gd name="T5" fmla="*/ 436 h 556"/>
                  <a:gd name="T6" fmla="*/ 145 w 443"/>
                  <a:gd name="T7" fmla="*/ 556 h 556"/>
                  <a:gd name="T8" fmla="*/ 443 w 443"/>
                  <a:gd name="T9" fmla="*/ 198 h 556"/>
                  <a:gd name="T10" fmla="*/ 306 w 443"/>
                  <a:gd name="T11" fmla="*/ 206 h 556"/>
                  <a:gd name="T12" fmla="*/ 435 w 443"/>
                  <a:gd name="T13" fmla="*/ 69 h 556"/>
                  <a:gd name="T14" fmla="*/ 362 w 443"/>
                  <a:gd name="T15" fmla="*/ 0 h 556"/>
                  <a:gd name="T16" fmla="*/ 298 w 443"/>
                  <a:gd name="T17" fmla="*/ 77 h 556"/>
                  <a:gd name="T18" fmla="*/ 435 w 443"/>
                  <a:gd name="T19" fmla="*/ 69 h 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3" h="556">
                    <a:moveTo>
                      <a:pt x="435" y="69"/>
                    </a:moveTo>
                    <a:lnTo>
                      <a:pt x="298" y="77"/>
                    </a:lnTo>
                    <a:lnTo>
                      <a:pt x="0" y="436"/>
                    </a:lnTo>
                    <a:lnTo>
                      <a:pt x="145" y="556"/>
                    </a:lnTo>
                    <a:lnTo>
                      <a:pt x="443" y="198"/>
                    </a:lnTo>
                    <a:lnTo>
                      <a:pt x="306" y="206"/>
                    </a:lnTo>
                    <a:lnTo>
                      <a:pt x="435" y="69"/>
                    </a:lnTo>
                    <a:lnTo>
                      <a:pt x="362" y="0"/>
                    </a:lnTo>
                    <a:lnTo>
                      <a:pt x="298" y="77"/>
                    </a:lnTo>
                    <a:lnTo>
                      <a:pt x="435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5" name="Freeform 17">
                <a:extLst>
                  <a:ext uri="{FF2B5EF4-FFF2-40B4-BE49-F238E27FC236}">
                    <a16:creationId xmlns:a16="http://schemas.microsoft.com/office/drawing/2014/main" id="{E4AE72C8-33C1-3093-DF51-8C4404BC3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5" y="9954"/>
                <a:ext cx="995" cy="911"/>
              </a:xfrm>
              <a:custGeom>
                <a:avLst/>
                <a:gdLst>
                  <a:gd name="T0" fmla="*/ 983 w 995"/>
                  <a:gd name="T1" fmla="*/ 862 h 911"/>
                  <a:gd name="T2" fmla="*/ 955 w 995"/>
                  <a:gd name="T3" fmla="*/ 770 h 911"/>
                  <a:gd name="T4" fmla="*/ 129 w 995"/>
                  <a:gd name="T5" fmla="*/ 0 h 911"/>
                  <a:gd name="T6" fmla="*/ 0 w 995"/>
                  <a:gd name="T7" fmla="*/ 137 h 911"/>
                  <a:gd name="T8" fmla="*/ 826 w 995"/>
                  <a:gd name="T9" fmla="*/ 911 h 911"/>
                  <a:gd name="T10" fmla="*/ 802 w 995"/>
                  <a:gd name="T11" fmla="*/ 818 h 911"/>
                  <a:gd name="T12" fmla="*/ 983 w 995"/>
                  <a:gd name="T13" fmla="*/ 862 h 911"/>
                  <a:gd name="T14" fmla="*/ 995 w 995"/>
                  <a:gd name="T15" fmla="*/ 810 h 911"/>
                  <a:gd name="T16" fmla="*/ 955 w 995"/>
                  <a:gd name="T17" fmla="*/ 770 h 911"/>
                  <a:gd name="T18" fmla="*/ 983 w 995"/>
                  <a:gd name="T19" fmla="*/ 862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95" h="911">
                    <a:moveTo>
                      <a:pt x="983" y="862"/>
                    </a:moveTo>
                    <a:lnTo>
                      <a:pt x="955" y="770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826" y="911"/>
                    </a:lnTo>
                    <a:lnTo>
                      <a:pt x="802" y="818"/>
                    </a:lnTo>
                    <a:lnTo>
                      <a:pt x="983" y="862"/>
                    </a:lnTo>
                    <a:lnTo>
                      <a:pt x="995" y="810"/>
                    </a:lnTo>
                    <a:lnTo>
                      <a:pt x="955" y="770"/>
                    </a:lnTo>
                    <a:lnTo>
                      <a:pt x="983" y="8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6" name="Freeform 18">
                <a:extLst>
                  <a:ext uri="{FF2B5EF4-FFF2-40B4-BE49-F238E27FC236}">
                    <a16:creationId xmlns:a16="http://schemas.microsoft.com/office/drawing/2014/main" id="{9F575CF1-76FC-C2FD-FD4E-8465F49C4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772"/>
                <a:ext cx="1156" cy="963"/>
              </a:xfrm>
              <a:custGeom>
                <a:avLst/>
                <a:gdLst>
                  <a:gd name="T0" fmla="*/ 0 w 1156"/>
                  <a:gd name="T1" fmla="*/ 963 h 963"/>
                  <a:gd name="T2" fmla="*/ 52 w 1156"/>
                  <a:gd name="T3" fmla="*/ 963 h 963"/>
                  <a:gd name="T4" fmla="*/ 104 w 1156"/>
                  <a:gd name="T5" fmla="*/ 959 h 963"/>
                  <a:gd name="T6" fmla="*/ 157 w 1156"/>
                  <a:gd name="T7" fmla="*/ 955 h 963"/>
                  <a:gd name="T8" fmla="*/ 209 w 1156"/>
                  <a:gd name="T9" fmla="*/ 947 h 963"/>
                  <a:gd name="T10" fmla="*/ 306 w 1156"/>
                  <a:gd name="T11" fmla="*/ 923 h 963"/>
                  <a:gd name="T12" fmla="*/ 403 w 1156"/>
                  <a:gd name="T13" fmla="*/ 894 h 963"/>
                  <a:gd name="T14" fmla="*/ 495 w 1156"/>
                  <a:gd name="T15" fmla="*/ 854 h 963"/>
                  <a:gd name="T16" fmla="*/ 584 w 1156"/>
                  <a:gd name="T17" fmla="*/ 810 h 963"/>
                  <a:gd name="T18" fmla="*/ 665 w 1156"/>
                  <a:gd name="T19" fmla="*/ 757 h 963"/>
                  <a:gd name="T20" fmla="*/ 745 w 1156"/>
                  <a:gd name="T21" fmla="*/ 697 h 963"/>
                  <a:gd name="T22" fmla="*/ 818 w 1156"/>
                  <a:gd name="T23" fmla="*/ 632 h 963"/>
                  <a:gd name="T24" fmla="*/ 886 w 1156"/>
                  <a:gd name="T25" fmla="*/ 564 h 963"/>
                  <a:gd name="T26" fmla="*/ 951 w 1156"/>
                  <a:gd name="T27" fmla="*/ 487 h 963"/>
                  <a:gd name="T28" fmla="*/ 1003 w 1156"/>
                  <a:gd name="T29" fmla="*/ 407 h 963"/>
                  <a:gd name="T30" fmla="*/ 1056 w 1156"/>
                  <a:gd name="T31" fmla="*/ 322 h 963"/>
                  <a:gd name="T32" fmla="*/ 1096 w 1156"/>
                  <a:gd name="T33" fmla="*/ 234 h 963"/>
                  <a:gd name="T34" fmla="*/ 1132 w 1156"/>
                  <a:gd name="T35" fmla="*/ 141 h 963"/>
                  <a:gd name="T36" fmla="*/ 1156 w 1156"/>
                  <a:gd name="T37" fmla="*/ 44 h 963"/>
                  <a:gd name="T38" fmla="*/ 975 w 1156"/>
                  <a:gd name="T39" fmla="*/ 0 h 963"/>
                  <a:gd name="T40" fmla="*/ 951 w 1156"/>
                  <a:gd name="T41" fmla="*/ 80 h 963"/>
                  <a:gd name="T42" fmla="*/ 923 w 1156"/>
                  <a:gd name="T43" fmla="*/ 161 h 963"/>
                  <a:gd name="T44" fmla="*/ 886 w 1156"/>
                  <a:gd name="T45" fmla="*/ 234 h 963"/>
                  <a:gd name="T46" fmla="*/ 846 w 1156"/>
                  <a:gd name="T47" fmla="*/ 306 h 963"/>
                  <a:gd name="T48" fmla="*/ 798 w 1156"/>
                  <a:gd name="T49" fmla="*/ 375 h 963"/>
                  <a:gd name="T50" fmla="*/ 745 w 1156"/>
                  <a:gd name="T51" fmla="*/ 439 h 963"/>
                  <a:gd name="T52" fmla="*/ 689 w 1156"/>
                  <a:gd name="T53" fmla="*/ 495 h 963"/>
                  <a:gd name="T54" fmla="*/ 624 w 1156"/>
                  <a:gd name="T55" fmla="*/ 552 h 963"/>
                  <a:gd name="T56" fmla="*/ 560 w 1156"/>
                  <a:gd name="T57" fmla="*/ 600 h 963"/>
                  <a:gd name="T58" fmla="*/ 487 w 1156"/>
                  <a:gd name="T59" fmla="*/ 645 h 963"/>
                  <a:gd name="T60" fmla="*/ 415 w 1156"/>
                  <a:gd name="T61" fmla="*/ 685 h 963"/>
                  <a:gd name="T62" fmla="*/ 338 w 1156"/>
                  <a:gd name="T63" fmla="*/ 713 h 963"/>
                  <a:gd name="T64" fmla="*/ 258 w 1156"/>
                  <a:gd name="T65" fmla="*/ 741 h 963"/>
                  <a:gd name="T66" fmla="*/ 173 w 1156"/>
                  <a:gd name="T67" fmla="*/ 757 h 963"/>
                  <a:gd name="T68" fmla="*/ 133 w 1156"/>
                  <a:gd name="T69" fmla="*/ 765 h 963"/>
                  <a:gd name="T70" fmla="*/ 88 w 1156"/>
                  <a:gd name="T71" fmla="*/ 769 h 963"/>
                  <a:gd name="T72" fmla="*/ 44 w 1156"/>
                  <a:gd name="T73" fmla="*/ 773 h 963"/>
                  <a:gd name="T74" fmla="*/ 0 w 1156"/>
                  <a:gd name="T75" fmla="*/ 773 h 963"/>
                  <a:gd name="T76" fmla="*/ 0 w 1156"/>
                  <a:gd name="T77" fmla="*/ 963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56" h="963">
                    <a:moveTo>
                      <a:pt x="0" y="963"/>
                    </a:moveTo>
                    <a:lnTo>
                      <a:pt x="52" y="963"/>
                    </a:lnTo>
                    <a:lnTo>
                      <a:pt x="104" y="959"/>
                    </a:lnTo>
                    <a:lnTo>
                      <a:pt x="157" y="955"/>
                    </a:lnTo>
                    <a:lnTo>
                      <a:pt x="209" y="947"/>
                    </a:lnTo>
                    <a:lnTo>
                      <a:pt x="306" y="923"/>
                    </a:lnTo>
                    <a:lnTo>
                      <a:pt x="403" y="894"/>
                    </a:lnTo>
                    <a:lnTo>
                      <a:pt x="495" y="854"/>
                    </a:lnTo>
                    <a:lnTo>
                      <a:pt x="584" y="810"/>
                    </a:lnTo>
                    <a:lnTo>
                      <a:pt x="665" y="757"/>
                    </a:lnTo>
                    <a:lnTo>
                      <a:pt x="745" y="697"/>
                    </a:lnTo>
                    <a:lnTo>
                      <a:pt x="818" y="632"/>
                    </a:lnTo>
                    <a:lnTo>
                      <a:pt x="886" y="564"/>
                    </a:lnTo>
                    <a:lnTo>
                      <a:pt x="951" y="487"/>
                    </a:lnTo>
                    <a:lnTo>
                      <a:pt x="1003" y="407"/>
                    </a:lnTo>
                    <a:lnTo>
                      <a:pt x="1056" y="322"/>
                    </a:lnTo>
                    <a:lnTo>
                      <a:pt x="1096" y="234"/>
                    </a:lnTo>
                    <a:lnTo>
                      <a:pt x="1132" y="141"/>
                    </a:lnTo>
                    <a:lnTo>
                      <a:pt x="1156" y="44"/>
                    </a:lnTo>
                    <a:lnTo>
                      <a:pt x="975" y="0"/>
                    </a:lnTo>
                    <a:lnTo>
                      <a:pt x="951" y="80"/>
                    </a:lnTo>
                    <a:lnTo>
                      <a:pt x="923" y="161"/>
                    </a:lnTo>
                    <a:lnTo>
                      <a:pt x="886" y="234"/>
                    </a:lnTo>
                    <a:lnTo>
                      <a:pt x="846" y="306"/>
                    </a:lnTo>
                    <a:lnTo>
                      <a:pt x="798" y="375"/>
                    </a:lnTo>
                    <a:lnTo>
                      <a:pt x="745" y="439"/>
                    </a:lnTo>
                    <a:lnTo>
                      <a:pt x="689" y="495"/>
                    </a:lnTo>
                    <a:lnTo>
                      <a:pt x="624" y="552"/>
                    </a:lnTo>
                    <a:lnTo>
                      <a:pt x="560" y="600"/>
                    </a:lnTo>
                    <a:lnTo>
                      <a:pt x="487" y="645"/>
                    </a:lnTo>
                    <a:lnTo>
                      <a:pt x="415" y="685"/>
                    </a:lnTo>
                    <a:lnTo>
                      <a:pt x="338" y="713"/>
                    </a:lnTo>
                    <a:lnTo>
                      <a:pt x="258" y="741"/>
                    </a:lnTo>
                    <a:lnTo>
                      <a:pt x="173" y="757"/>
                    </a:lnTo>
                    <a:lnTo>
                      <a:pt x="133" y="765"/>
                    </a:lnTo>
                    <a:lnTo>
                      <a:pt x="88" y="769"/>
                    </a:lnTo>
                    <a:lnTo>
                      <a:pt x="44" y="773"/>
                    </a:lnTo>
                    <a:lnTo>
                      <a:pt x="0" y="773"/>
                    </a:lnTo>
                    <a:lnTo>
                      <a:pt x="0" y="9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7" name="Freeform 19">
                <a:extLst>
                  <a:ext uri="{FF2B5EF4-FFF2-40B4-BE49-F238E27FC236}">
                    <a16:creationId xmlns:a16="http://schemas.microsoft.com/office/drawing/2014/main" id="{8F9785EA-F988-0090-AD3F-D9A4D8AA5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7" y="10506"/>
                <a:ext cx="1185" cy="1229"/>
              </a:xfrm>
              <a:custGeom>
                <a:avLst/>
                <a:gdLst>
                  <a:gd name="T0" fmla="*/ 4 w 1185"/>
                  <a:gd name="T1" fmla="*/ 101 h 1229"/>
                  <a:gd name="T2" fmla="*/ 16 w 1185"/>
                  <a:gd name="T3" fmla="*/ 213 h 1229"/>
                  <a:gd name="T4" fmla="*/ 40 w 1185"/>
                  <a:gd name="T5" fmla="*/ 326 h 1229"/>
                  <a:gd name="T6" fmla="*/ 72 w 1185"/>
                  <a:gd name="T7" fmla="*/ 435 h 1229"/>
                  <a:gd name="T8" fmla="*/ 117 w 1185"/>
                  <a:gd name="T9" fmla="*/ 540 h 1229"/>
                  <a:gd name="T10" fmla="*/ 169 w 1185"/>
                  <a:gd name="T11" fmla="*/ 637 h 1229"/>
                  <a:gd name="T12" fmla="*/ 230 w 1185"/>
                  <a:gd name="T13" fmla="*/ 729 h 1229"/>
                  <a:gd name="T14" fmla="*/ 298 w 1185"/>
                  <a:gd name="T15" fmla="*/ 818 h 1229"/>
                  <a:gd name="T16" fmla="*/ 371 w 1185"/>
                  <a:gd name="T17" fmla="*/ 898 h 1229"/>
                  <a:gd name="T18" fmla="*/ 455 w 1185"/>
                  <a:gd name="T19" fmla="*/ 971 h 1229"/>
                  <a:gd name="T20" fmla="*/ 544 w 1185"/>
                  <a:gd name="T21" fmla="*/ 1035 h 1229"/>
                  <a:gd name="T22" fmla="*/ 641 w 1185"/>
                  <a:gd name="T23" fmla="*/ 1092 h 1229"/>
                  <a:gd name="T24" fmla="*/ 741 w 1185"/>
                  <a:gd name="T25" fmla="*/ 1140 h 1229"/>
                  <a:gd name="T26" fmla="*/ 846 w 1185"/>
                  <a:gd name="T27" fmla="*/ 1176 h 1229"/>
                  <a:gd name="T28" fmla="*/ 955 w 1185"/>
                  <a:gd name="T29" fmla="*/ 1205 h 1229"/>
                  <a:gd name="T30" fmla="*/ 1068 w 1185"/>
                  <a:gd name="T31" fmla="*/ 1225 h 1229"/>
                  <a:gd name="T32" fmla="*/ 1185 w 1185"/>
                  <a:gd name="T33" fmla="*/ 1229 h 1229"/>
                  <a:gd name="T34" fmla="*/ 1136 w 1185"/>
                  <a:gd name="T35" fmla="*/ 1039 h 1229"/>
                  <a:gd name="T36" fmla="*/ 1040 w 1185"/>
                  <a:gd name="T37" fmla="*/ 1027 h 1229"/>
                  <a:gd name="T38" fmla="*/ 947 w 1185"/>
                  <a:gd name="T39" fmla="*/ 1011 h 1229"/>
                  <a:gd name="T40" fmla="*/ 854 w 1185"/>
                  <a:gd name="T41" fmla="*/ 983 h 1229"/>
                  <a:gd name="T42" fmla="*/ 770 w 1185"/>
                  <a:gd name="T43" fmla="*/ 947 h 1229"/>
                  <a:gd name="T44" fmla="*/ 689 w 1185"/>
                  <a:gd name="T45" fmla="*/ 903 h 1229"/>
                  <a:gd name="T46" fmla="*/ 608 w 1185"/>
                  <a:gd name="T47" fmla="*/ 850 h 1229"/>
                  <a:gd name="T48" fmla="*/ 540 w 1185"/>
                  <a:gd name="T49" fmla="*/ 794 h 1229"/>
                  <a:gd name="T50" fmla="*/ 471 w 1185"/>
                  <a:gd name="T51" fmla="*/ 729 h 1229"/>
                  <a:gd name="T52" fmla="*/ 411 w 1185"/>
                  <a:gd name="T53" fmla="*/ 657 h 1229"/>
                  <a:gd name="T54" fmla="*/ 355 w 1185"/>
                  <a:gd name="T55" fmla="*/ 580 h 1229"/>
                  <a:gd name="T56" fmla="*/ 310 w 1185"/>
                  <a:gd name="T57" fmla="*/ 500 h 1229"/>
                  <a:gd name="T58" fmla="*/ 270 w 1185"/>
                  <a:gd name="T59" fmla="*/ 415 h 1229"/>
                  <a:gd name="T60" fmla="*/ 238 w 1185"/>
                  <a:gd name="T61" fmla="*/ 326 h 1229"/>
                  <a:gd name="T62" fmla="*/ 213 w 1185"/>
                  <a:gd name="T63" fmla="*/ 234 h 1229"/>
                  <a:gd name="T64" fmla="*/ 197 w 1185"/>
                  <a:gd name="T65" fmla="*/ 137 h 1229"/>
                  <a:gd name="T66" fmla="*/ 101 w 1185"/>
                  <a:gd name="T67" fmla="*/ 189 h 1229"/>
                  <a:gd name="T68" fmla="*/ 0 w 1185"/>
                  <a:gd name="T69" fmla="*/ 0 h 1229"/>
                  <a:gd name="T70" fmla="*/ 101 w 1185"/>
                  <a:gd name="T71" fmla="*/ 0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85" h="1229">
                    <a:moveTo>
                      <a:pt x="101" y="0"/>
                    </a:moveTo>
                    <a:lnTo>
                      <a:pt x="4" y="101"/>
                    </a:lnTo>
                    <a:lnTo>
                      <a:pt x="12" y="157"/>
                    </a:lnTo>
                    <a:lnTo>
                      <a:pt x="16" y="213"/>
                    </a:lnTo>
                    <a:lnTo>
                      <a:pt x="28" y="270"/>
                    </a:lnTo>
                    <a:lnTo>
                      <a:pt x="40" y="326"/>
                    </a:lnTo>
                    <a:lnTo>
                      <a:pt x="56" y="383"/>
                    </a:lnTo>
                    <a:lnTo>
                      <a:pt x="72" y="435"/>
                    </a:lnTo>
                    <a:lnTo>
                      <a:pt x="93" y="487"/>
                    </a:lnTo>
                    <a:lnTo>
                      <a:pt x="117" y="540"/>
                    </a:lnTo>
                    <a:lnTo>
                      <a:pt x="141" y="588"/>
                    </a:lnTo>
                    <a:lnTo>
                      <a:pt x="169" y="637"/>
                    </a:lnTo>
                    <a:lnTo>
                      <a:pt x="197" y="685"/>
                    </a:lnTo>
                    <a:lnTo>
                      <a:pt x="230" y="729"/>
                    </a:lnTo>
                    <a:lnTo>
                      <a:pt x="262" y="774"/>
                    </a:lnTo>
                    <a:lnTo>
                      <a:pt x="298" y="818"/>
                    </a:lnTo>
                    <a:lnTo>
                      <a:pt x="334" y="858"/>
                    </a:lnTo>
                    <a:lnTo>
                      <a:pt x="371" y="898"/>
                    </a:lnTo>
                    <a:lnTo>
                      <a:pt x="411" y="935"/>
                    </a:lnTo>
                    <a:lnTo>
                      <a:pt x="455" y="971"/>
                    </a:lnTo>
                    <a:lnTo>
                      <a:pt x="500" y="1003"/>
                    </a:lnTo>
                    <a:lnTo>
                      <a:pt x="544" y="1035"/>
                    </a:lnTo>
                    <a:lnTo>
                      <a:pt x="592" y="1064"/>
                    </a:lnTo>
                    <a:lnTo>
                      <a:pt x="641" y="1092"/>
                    </a:lnTo>
                    <a:lnTo>
                      <a:pt x="689" y="1116"/>
                    </a:lnTo>
                    <a:lnTo>
                      <a:pt x="741" y="1140"/>
                    </a:lnTo>
                    <a:lnTo>
                      <a:pt x="790" y="1160"/>
                    </a:lnTo>
                    <a:lnTo>
                      <a:pt x="846" y="1176"/>
                    </a:lnTo>
                    <a:lnTo>
                      <a:pt x="899" y="1193"/>
                    </a:lnTo>
                    <a:lnTo>
                      <a:pt x="955" y="1205"/>
                    </a:lnTo>
                    <a:lnTo>
                      <a:pt x="1011" y="1217"/>
                    </a:lnTo>
                    <a:lnTo>
                      <a:pt x="1068" y="1225"/>
                    </a:lnTo>
                    <a:lnTo>
                      <a:pt x="1128" y="1229"/>
                    </a:lnTo>
                    <a:lnTo>
                      <a:pt x="1185" y="1229"/>
                    </a:lnTo>
                    <a:lnTo>
                      <a:pt x="1185" y="1039"/>
                    </a:lnTo>
                    <a:lnTo>
                      <a:pt x="1136" y="1039"/>
                    </a:lnTo>
                    <a:lnTo>
                      <a:pt x="1088" y="1035"/>
                    </a:lnTo>
                    <a:lnTo>
                      <a:pt x="1040" y="1027"/>
                    </a:lnTo>
                    <a:lnTo>
                      <a:pt x="991" y="1019"/>
                    </a:lnTo>
                    <a:lnTo>
                      <a:pt x="947" y="1011"/>
                    </a:lnTo>
                    <a:lnTo>
                      <a:pt x="903" y="999"/>
                    </a:lnTo>
                    <a:lnTo>
                      <a:pt x="854" y="983"/>
                    </a:lnTo>
                    <a:lnTo>
                      <a:pt x="814" y="967"/>
                    </a:lnTo>
                    <a:lnTo>
                      <a:pt x="770" y="947"/>
                    </a:lnTo>
                    <a:lnTo>
                      <a:pt x="729" y="927"/>
                    </a:lnTo>
                    <a:lnTo>
                      <a:pt x="689" y="903"/>
                    </a:lnTo>
                    <a:lnTo>
                      <a:pt x="649" y="878"/>
                    </a:lnTo>
                    <a:lnTo>
                      <a:pt x="608" y="850"/>
                    </a:lnTo>
                    <a:lnTo>
                      <a:pt x="572" y="822"/>
                    </a:lnTo>
                    <a:lnTo>
                      <a:pt x="540" y="794"/>
                    </a:lnTo>
                    <a:lnTo>
                      <a:pt x="504" y="761"/>
                    </a:lnTo>
                    <a:lnTo>
                      <a:pt x="471" y="729"/>
                    </a:lnTo>
                    <a:lnTo>
                      <a:pt x="439" y="693"/>
                    </a:lnTo>
                    <a:lnTo>
                      <a:pt x="411" y="657"/>
                    </a:lnTo>
                    <a:lnTo>
                      <a:pt x="383" y="620"/>
                    </a:lnTo>
                    <a:lnTo>
                      <a:pt x="355" y="580"/>
                    </a:lnTo>
                    <a:lnTo>
                      <a:pt x="330" y="544"/>
                    </a:lnTo>
                    <a:lnTo>
                      <a:pt x="310" y="500"/>
                    </a:lnTo>
                    <a:lnTo>
                      <a:pt x="286" y="459"/>
                    </a:lnTo>
                    <a:lnTo>
                      <a:pt x="270" y="415"/>
                    </a:lnTo>
                    <a:lnTo>
                      <a:pt x="254" y="371"/>
                    </a:lnTo>
                    <a:lnTo>
                      <a:pt x="238" y="326"/>
                    </a:lnTo>
                    <a:lnTo>
                      <a:pt x="226" y="282"/>
                    </a:lnTo>
                    <a:lnTo>
                      <a:pt x="213" y="234"/>
                    </a:lnTo>
                    <a:lnTo>
                      <a:pt x="205" y="185"/>
                    </a:lnTo>
                    <a:lnTo>
                      <a:pt x="197" y="137"/>
                    </a:lnTo>
                    <a:lnTo>
                      <a:pt x="193" y="89"/>
                    </a:lnTo>
                    <a:lnTo>
                      <a:pt x="101" y="189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4" y="101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8" name="Freeform 20">
                <a:extLst>
                  <a:ext uri="{FF2B5EF4-FFF2-40B4-BE49-F238E27FC236}">
                    <a16:creationId xmlns:a16="http://schemas.microsoft.com/office/drawing/2014/main" id="{83889D50-CD8E-37EC-7EEC-FD6910983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06"/>
                <a:ext cx="600" cy="189"/>
              </a:xfrm>
              <a:custGeom>
                <a:avLst/>
                <a:gdLst>
                  <a:gd name="T0" fmla="*/ 600 w 600"/>
                  <a:gd name="T1" fmla="*/ 85 h 189"/>
                  <a:gd name="T2" fmla="*/ 503 w 600"/>
                  <a:gd name="T3" fmla="*/ 0 h 189"/>
                  <a:gd name="T4" fmla="*/ 0 w 600"/>
                  <a:gd name="T5" fmla="*/ 0 h 189"/>
                  <a:gd name="T6" fmla="*/ 0 w 600"/>
                  <a:gd name="T7" fmla="*/ 189 h 189"/>
                  <a:gd name="T8" fmla="*/ 503 w 600"/>
                  <a:gd name="T9" fmla="*/ 189 h 189"/>
                  <a:gd name="T10" fmla="*/ 411 w 600"/>
                  <a:gd name="T11" fmla="*/ 105 h 189"/>
                  <a:gd name="T12" fmla="*/ 600 w 600"/>
                  <a:gd name="T13" fmla="*/ 85 h 189"/>
                  <a:gd name="T14" fmla="*/ 592 w 600"/>
                  <a:gd name="T15" fmla="*/ 0 h 189"/>
                  <a:gd name="T16" fmla="*/ 503 w 600"/>
                  <a:gd name="T17" fmla="*/ 0 h 189"/>
                  <a:gd name="T18" fmla="*/ 600 w 600"/>
                  <a:gd name="T19" fmla="*/ 8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600" y="85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03" y="189"/>
                    </a:lnTo>
                    <a:lnTo>
                      <a:pt x="411" y="105"/>
                    </a:lnTo>
                    <a:lnTo>
                      <a:pt x="600" y="85"/>
                    </a:lnTo>
                    <a:lnTo>
                      <a:pt x="592" y="0"/>
                    </a:lnTo>
                    <a:lnTo>
                      <a:pt x="503" y="0"/>
                    </a:lnTo>
                    <a:lnTo>
                      <a:pt x="600" y="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19" name="Freeform 21">
                <a:extLst>
                  <a:ext uri="{FF2B5EF4-FFF2-40B4-BE49-F238E27FC236}">
                    <a16:creationId xmlns:a16="http://schemas.microsoft.com/office/drawing/2014/main" id="{6E0A8D4A-96A4-CD9B-CFC6-CFAB616E4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10591"/>
                <a:ext cx="673" cy="644"/>
              </a:xfrm>
              <a:custGeom>
                <a:avLst/>
                <a:gdLst>
                  <a:gd name="T0" fmla="*/ 673 w 673"/>
                  <a:gd name="T1" fmla="*/ 455 h 644"/>
                  <a:gd name="T2" fmla="*/ 624 w 673"/>
                  <a:gd name="T3" fmla="*/ 451 h 644"/>
                  <a:gd name="T4" fmla="*/ 580 w 673"/>
                  <a:gd name="T5" fmla="*/ 443 h 644"/>
                  <a:gd name="T6" fmla="*/ 536 w 673"/>
                  <a:gd name="T7" fmla="*/ 435 h 644"/>
                  <a:gd name="T8" fmla="*/ 495 w 673"/>
                  <a:gd name="T9" fmla="*/ 419 h 644"/>
                  <a:gd name="T10" fmla="*/ 455 w 673"/>
                  <a:gd name="T11" fmla="*/ 398 h 644"/>
                  <a:gd name="T12" fmla="*/ 415 w 673"/>
                  <a:gd name="T13" fmla="*/ 378 h 644"/>
                  <a:gd name="T14" fmla="*/ 379 w 673"/>
                  <a:gd name="T15" fmla="*/ 350 h 644"/>
                  <a:gd name="T16" fmla="*/ 346 w 673"/>
                  <a:gd name="T17" fmla="*/ 322 h 644"/>
                  <a:gd name="T18" fmla="*/ 314 w 673"/>
                  <a:gd name="T19" fmla="*/ 290 h 644"/>
                  <a:gd name="T20" fmla="*/ 286 w 673"/>
                  <a:gd name="T21" fmla="*/ 253 h 644"/>
                  <a:gd name="T22" fmla="*/ 262 w 673"/>
                  <a:gd name="T23" fmla="*/ 217 h 644"/>
                  <a:gd name="T24" fmla="*/ 237 w 673"/>
                  <a:gd name="T25" fmla="*/ 177 h 644"/>
                  <a:gd name="T26" fmla="*/ 221 w 673"/>
                  <a:gd name="T27" fmla="*/ 137 h 644"/>
                  <a:gd name="T28" fmla="*/ 205 w 673"/>
                  <a:gd name="T29" fmla="*/ 92 h 644"/>
                  <a:gd name="T30" fmla="*/ 193 w 673"/>
                  <a:gd name="T31" fmla="*/ 48 h 644"/>
                  <a:gd name="T32" fmla="*/ 189 w 673"/>
                  <a:gd name="T33" fmla="*/ 0 h 644"/>
                  <a:gd name="T34" fmla="*/ 0 w 673"/>
                  <a:gd name="T35" fmla="*/ 20 h 644"/>
                  <a:gd name="T36" fmla="*/ 8 w 673"/>
                  <a:gd name="T37" fmla="*/ 84 h 644"/>
                  <a:gd name="T38" fmla="*/ 24 w 673"/>
                  <a:gd name="T39" fmla="*/ 145 h 644"/>
                  <a:gd name="T40" fmla="*/ 44 w 673"/>
                  <a:gd name="T41" fmla="*/ 205 h 644"/>
                  <a:gd name="T42" fmla="*/ 68 w 673"/>
                  <a:gd name="T43" fmla="*/ 261 h 644"/>
                  <a:gd name="T44" fmla="*/ 96 w 673"/>
                  <a:gd name="T45" fmla="*/ 318 h 644"/>
                  <a:gd name="T46" fmla="*/ 133 w 673"/>
                  <a:gd name="T47" fmla="*/ 366 h 644"/>
                  <a:gd name="T48" fmla="*/ 173 w 673"/>
                  <a:gd name="T49" fmla="*/ 415 h 644"/>
                  <a:gd name="T50" fmla="*/ 213 w 673"/>
                  <a:gd name="T51" fmla="*/ 459 h 644"/>
                  <a:gd name="T52" fmla="*/ 262 w 673"/>
                  <a:gd name="T53" fmla="*/ 499 h 644"/>
                  <a:gd name="T54" fmla="*/ 314 w 673"/>
                  <a:gd name="T55" fmla="*/ 535 h 644"/>
                  <a:gd name="T56" fmla="*/ 366 w 673"/>
                  <a:gd name="T57" fmla="*/ 568 h 644"/>
                  <a:gd name="T58" fmla="*/ 423 w 673"/>
                  <a:gd name="T59" fmla="*/ 592 h 644"/>
                  <a:gd name="T60" fmla="*/ 483 w 673"/>
                  <a:gd name="T61" fmla="*/ 616 h 644"/>
                  <a:gd name="T62" fmla="*/ 544 w 673"/>
                  <a:gd name="T63" fmla="*/ 628 h 644"/>
                  <a:gd name="T64" fmla="*/ 608 w 673"/>
                  <a:gd name="T65" fmla="*/ 640 h 644"/>
                  <a:gd name="T66" fmla="*/ 673 w 673"/>
                  <a:gd name="T67" fmla="*/ 644 h 644"/>
                  <a:gd name="T68" fmla="*/ 673 w 673"/>
                  <a:gd name="T69" fmla="*/ 455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73" h="644">
                    <a:moveTo>
                      <a:pt x="673" y="455"/>
                    </a:moveTo>
                    <a:lnTo>
                      <a:pt x="624" y="451"/>
                    </a:lnTo>
                    <a:lnTo>
                      <a:pt x="580" y="443"/>
                    </a:lnTo>
                    <a:lnTo>
                      <a:pt x="536" y="435"/>
                    </a:lnTo>
                    <a:lnTo>
                      <a:pt x="495" y="419"/>
                    </a:lnTo>
                    <a:lnTo>
                      <a:pt x="455" y="398"/>
                    </a:lnTo>
                    <a:lnTo>
                      <a:pt x="415" y="378"/>
                    </a:lnTo>
                    <a:lnTo>
                      <a:pt x="379" y="350"/>
                    </a:lnTo>
                    <a:lnTo>
                      <a:pt x="346" y="322"/>
                    </a:lnTo>
                    <a:lnTo>
                      <a:pt x="314" y="290"/>
                    </a:lnTo>
                    <a:lnTo>
                      <a:pt x="286" y="253"/>
                    </a:lnTo>
                    <a:lnTo>
                      <a:pt x="262" y="217"/>
                    </a:lnTo>
                    <a:lnTo>
                      <a:pt x="237" y="177"/>
                    </a:lnTo>
                    <a:lnTo>
                      <a:pt x="221" y="137"/>
                    </a:lnTo>
                    <a:lnTo>
                      <a:pt x="205" y="92"/>
                    </a:lnTo>
                    <a:lnTo>
                      <a:pt x="193" y="48"/>
                    </a:lnTo>
                    <a:lnTo>
                      <a:pt x="189" y="0"/>
                    </a:lnTo>
                    <a:lnTo>
                      <a:pt x="0" y="20"/>
                    </a:lnTo>
                    <a:lnTo>
                      <a:pt x="8" y="84"/>
                    </a:lnTo>
                    <a:lnTo>
                      <a:pt x="24" y="145"/>
                    </a:lnTo>
                    <a:lnTo>
                      <a:pt x="44" y="205"/>
                    </a:lnTo>
                    <a:lnTo>
                      <a:pt x="68" y="261"/>
                    </a:lnTo>
                    <a:lnTo>
                      <a:pt x="96" y="318"/>
                    </a:lnTo>
                    <a:lnTo>
                      <a:pt x="133" y="366"/>
                    </a:lnTo>
                    <a:lnTo>
                      <a:pt x="173" y="415"/>
                    </a:lnTo>
                    <a:lnTo>
                      <a:pt x="213" y="459"/>
                    </a:lnTo>
                    <a:lnTo>
                      <a:pt x="262" y="499"/>
                    </a:lnTo>
                    <a:lnTo>
                      <a:pt x="314" y="535"/>
                    </a:lnTo>
                    <a:lnTo>
                      <a:pt x="366" y="568"/>
                    </a:lnTo>
                    <a:lnTo>
                      <a:pt x="423" y="592"/>
                    </a:lnTo>
                    <a:lnTo>
                      <a:pt x="483" y="616"/>
                    </a:lnTo>
                    <a:lnTo>
                      <a:pt x="544" y="628"/>
                    </a:lnTo>
                    <a:lnTo>
                      <a:pt x="608" y="640"/>
                    </a:lnTo>
                    <a:lnTo>
                      <a:pt x="673" y="644"/>
                    </a:lnTo>
                    <a:lnTo>
                      <a:pt x="673" y="4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0" name="Freeform 22">
                <a:extLst>
                  <a:ext uri="{FF2B5EF4-FFF2-40B4-BE49-F238E27FC236}">
                    <a16:creationId xmlns:a16="http://schemas.microsoft.com/office/drawing/2014/main" id="{0A978A73-BAC1-6253-5565-DEA8F0B9C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0824"/>
                <a:ext cx="600" cy="411"/>
              </a:xfrm>
              <a:custGeom>
                <a:avLst/>
                <a:gdLst>
                  <a:gd name="T0" fmla="*/ 407 w 600"/>
                  <a:gd name="T1" fmla="*/ 137 h 411"/>
                  <a:gd name="T2" fmla="*/ 395 w 600"/>
                  <a:gd name="T3" fmla="*/ 12 h 411"/>
                  <a:gd name="T4" fmla="*/ 362 w 600"/>
                  <a:gd name="T5" fmla="*/ 57 h 411"/>
                  <a:gd name="T6" fmla="*/ 318 w 600"/>
                  <a:gd name="T7" fmla="*/ 97 h 411"/>
                  <a:gd name="T8" fmla="*/ 274 w 600"/>
                  <a:gd name="T9" fmla="*/ 133 h 411"/>
                  <a:gd name="T10" fmla="*/ 225 w 600"/>
                  <a:gd name="T11" fmla="*/ 165 h 411"/>
                  <a:gd name="T12" fmla="*/ 173 w 600"/>
                  <a:gd name="T13" fmla="*/ 190 h 411"/>
                  <a:gd name="T14" fmla="*/ 117 w 600"/>
                  <a:gd name="T15" fmla="*/ 206 h 411"/>
                  <a:gd name="T16" fmla="*/ 88 w 600"/>
                  <a:gd name="T17" fmla="*/ 210 h 411"/>
                  <a:gd name="T18" fmla="*/ 60 w 600"/>
                  <a:gd name="T19" fmla="*/ 218 h 411"/>
                  <a:gd name="T20" fmla="*/ 32 w 600"/>
                  <a:gd name="T21" fmla="*/ 218 h 411"/>
                  <a:gd name="T22" fmla="*/ 0 w 600"/>
                  <a:gd name="T23" fmla="*/ 222 h 411"/>
                  <a:gd name="T24" fmla="*/ 0 w 600"/>
                  <a:gd name="T25" fmla="*/ 411 h 411"/>
                  <a:gd name="T26" fmla="*/ 40 w 600"/>
                  <a:gd name="T27" fmla="*/ 407 h 411"/>
                  <a:gd name="T28" fmla="*/ 84 w 600"/>
                  <a:gd name="T29" fmla="*/ 403 h 411"/>
                  <a:gd name="T30" fmla="*/ 125 w 600"/>
                  <a:gd name="T31" fmla="*/ 399 h 411"/>
                  <a:gd name="T32" fmla="*/ 169 w 600"/>
                  <a:gd name="T33" fmla="*/ 387 h 411"/>
                  <a:gd name="T34" fmla="*/ 242 w 600"/>
                  <a:gd name="T35" fmla="*/ 363 h 411"/>
                  <a:gd name="T36" fmla="*/ 314 w 600"/>
                  <a:gd name="T37" fmla="*/ 331 h 411"/>
                  <a:gd name="T38" fmla="*/ 383 w 600"/>
                  <a:gd name="T39" fmla="*/ 290 h 411"/>
                  <a:gd name="T40" fmla="*/ 447 w 600"/>
                  <a:gd name="T41" fmla="*/ 238 h 411"/>
                  <a:gd name="T42" fmla="*/ 503 w 600"/>
                  <a:gd name="T43" fmla="*/ 186 h 411"/>
                  <a:gd name="T44" fmla="*/ 552 w 600"/>
                  <a:gd name="T45" fmla="*/ 121 h 411"/>
                  <a:gd name="T46" fmla="*/ 540 w 600"/>
                  <a:gd name="T47" fmla="*/ 0 h 411"/>
                  <a:gd name="T48" fmla="*/ 552 w 600"/>
                  <a:gd name="T49" fmla="*/ 121 h 411"/>
                  <a:gd name="T50" fmla="*/ 600 w 600"/>
                  <a:gd name="T51" fmla="*/ 53 h 411"/>
                  <a:gd name="T52" fmla="*/ 540 w 600"/>
                  <a:gd name="T53" fmla="*/ 0 h 411"/>
                  <a:gd name="T54" fmla="*/ 407 w 600"/>
                  <a:gd name="T55" fmla="*/ 13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00" h="411">
                    <a:moveTo>
                      <a:pt x="407" y="137"/>
                    </a:moveTo>
                    <a:lnTo>
                      <a:pt x="395" y="12"/>
                    </a:lnTo>
                    <a:lnTo>
                      <a:pt x="362" y="57"/>
                    </a:lnTo>
                    <a:lnTo>
                      <a:pt x="318" y="97"/>
                    </a:lnTo>
                    <a:lnTo>
                      <a:pt x="274" y="133"/>
                    </a:lnTo>
                    <a:lnTo>
                      <a:pt x="225" y="165"/>
                    </a:lnTo>
                    <a:lnTo>
                      <a:pt x="173" y="190"/>
                    </a:lnTo>
                    <a:lnTo>
                      <a:pt x="117" y="206"/>
                    </a:lnTo>
                    <a:lnTo>
                      <a:pt x="88" y="210"/>
                    </a:lnTo>
                    <a:lnTo>
                      <a:pt x="60" y="218"/>
                    </a:lnTo>
                    <a:lnTo>
                      <a:pt x="32" y="218"/>
                    </a:lnTo>
                    <a:lnTo>
                      <a:pt x="0" y="222"/>
                    </a:lnTo>
                    <a:lnTo>
                      <a:pt x="0" y="411"/>
                    </a:lnTo>
                    <a:lnTo>
                      <a:pt x="40" y="407"/>
                    </a:lnTo>
                    <a:lnTo>
                      <a:pt x="84" y="403"/>
                    </a:lnTo>
                    <a:lnTo>
                      <a:pt x="125" y="399"/>
                    </a:lnTo>
                    <a:lnTo>
                      <a:pt x="169" y="387"/>
                    </a:lnTo>
                    <a:lnTo>
                      <a:pt x="242" y="363"/>
                    </a:lnTo>
                    <a:lnTo>
                      <a:pt x="314" y="331"/>
                    </a:lnTo>
                    <a:lnTo>
                      <a:pt x="383" y="290"/>
                    </a:lnTo>
                    <a:lnTo>
                      <a:pt x="447" y="238"/>
                    </a:lnTo>
                    <a:lnTo>
                      <a:pt x="503" y="186"/>
                    </a:lnTo>
                    <a:lnTo>
                      <a:pt x="552" y="121"/>
                    </a:lnTo>
                    <a:lnTo>
                      <a:pt x="540" y="0"/>
                    </a:lnTo>
                    <a:lnTo>
                      <a:pt x="552" y="121"/>
                    </a:lnTo>
                    <a:lnTo>
                      <a:pt x="600" y="53"/>
                    </a:lnTo>
                    <a:lnTo>
                      <a:pt x="540" y="0"/>
                    </a:lnTo>
                    <a:lnTo>
                      <a:pt x="407" y="1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1" name="Freeform 23">
                <a:extLst>
                  <a:ext uri="{FF2B5EF4-FFF2-40B4-BE49-F238E27FC236}">
                    <a16:creationId xmlns:a16="http://schemas.microsoft.com/office/drawing/2014/main" id="{C090601D-82CC-9AC7-BC7C-826A65171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2" y="10313"/>
                <a:ext cx="730" cy="648"/>
              </a:xfrm>
              <a:custGeom>
                <a:avLst/>
                <a:gdLst>
                  <a:gd name="T0" fmla="*/ 57 w 730"/>
                  <a:gd name="T1" fmla="*/ 8 h 648"/>
                  <a:gd name="T2" fmla="*/ 65 w 730"/>
                  <a:gd name="T3" fmla="*/ 137 h 648"/>
                  <a:gd name="T4" fmla="*/ 597 w 730"/>
                  <a:gd name="T5" fmla="*/ 648 h 648"/>
                  <a:gd name="T6" fmla="*/ 730 w 730"/>
                  <a:gd name="T7" fmla="*/ 511 h 648"/>
                  <a:gd name="T8" fmla="*/ 194 w 730"/>
                  <a:gd name="T9" fmla="*/ 0 h 648"/>
                  <a:gd name="T10" fmla="*/ 202 w 730"/>
                  <a:gd name="T11" fmla="*/ 128 h 648"/>
                  <a:gd name="T12" fmla="*/ 57 w 730"/>
                  <a:gd name="T13" fmla="*/ 8 h 648"/>
                  <a:gd name="T14" fmla="*/ 0 w 730"/>
                  <a:gd name="T15" fmla="*/ 76 h 648"/>
                  <a:gd name="T16" fmla="*/ 65 w 730"/>
                  <a:gd name="T17" fmla="*/ 137 h 648"/>
                  <a:gd name="T18" fmla="*/ 57 w 730"/>
                  <a:gd name="T19" fmla="*/ 8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0" h="648">
                    <a:moveTo>
                      <a:pt x="57" y="8"/>
                    </a:moveTo>
                    <a:lnTo>
                      <a:pt x="65" y="137"/>
                    </a:lnTo>
                    <a:lnTo>
                      <a:pt x="597" y="648"/>
                    </a:lnTo>
                    <a:lnTo>
                      <a:pt x="730" y="511"/>
                    </a:lnTo>
                    <a:lnTo>
                      <a:pt x="194" y="0"/>
                    </a:lnTo>
                    <a:lnTo>
                      <a:pt x="202" y="128"/>
                    </a:lnTo>
                    <a:lnTo>
                      <a:pt x="57" y="8"/>
                    </a:lnTo>
                    <a:lnTo>
                      <a:pt x="0" y="76"/>
                    </a:lnTo>
                    <a:lnTo>
                      <a:pt x="65" y="137"/>
                    </a:lnTo>
                    <a:lnTo>
                      <a:pt x="57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2" name="Freeform 24">
                <a:extLst>
                  <a:ext uri="{FF2B5EF4-FFF2-40B4-BE49-F238E27FC236}">
                    <a16:creationId xmlns:a16="http://schemas.microsoft.com/office/drawing/2014/main" id="{B7A565A5-77D8-3125-0CE2-C84172E4E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99"/>
                <a:ext cx="44" cy="249"/>
              </a:xfrm>
              <a:custGeom>
                <a:avLst/>
                <a:gdLst>
                  <a:gd name="T0" fmla="*/ 44 w 44"/>
                  <a:gd name="T1" fmla="*/ 0 h 249"/>
                  <a:gd name="T2" fmla="*/ 44 w 44"/>
                  <a:gd name="T3" fmla="*/ 249 h 249"/>
                  <a:gd name="T4" fmla="*/ 32 w 44"/>
                  <a:gd name="T5" fmla="*/ 221 h 249"/>
                  <a:gd name="T6" fmla="*/ 28 w 44"/>
                  <a:gd name="T7" fmla="*/ 189 h 249"/>
                  <a:gd name="T8" fmla="*/ 20 w 44"/>
                  <a:gd name="T9" fmla="*/ 161 h 249"/>
                  <a:gd name="T10" fmla="*/ 12 w 44"/>
                  <a:gd name="T11" fmla="*/ 129 h 249"/>
                  <a:gd name="T12" fmla="*/ 8 w 44"/>
                  <a:gd name="T13" fmla="*/ 96 h 249"/>
                  <a:gd name="T14" fmla="*/ 4 w 44"/>
                  <a:gd name="T15" fmla="*/ 64 h 249"/>
                  <a:gd name="T16" fmla="*/ 0 w 44"/>
                  <a:gd name="T17" fmla="*/ 32 h 249"/>
                  <a:gd name="T18" fmla="*/ 0 w 44"/>
                  <a:gd name="T19" fmla="*/ 0 h 249"/>
                  <a:gd name="T20" fmla="*/ 44 w 44"/>
                  <a:gd name="T21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249">
                    <a:moveTo>
                      <a:pt x="44" y="0"/>
                    </a:moveTo>
                    <a:lnTo>
                      <a:pt x="44" y="249"/>
                    </a:lnTo>
                    <a:lnTo>
                      <a:pt x="32" y="221"/>
                    </a:lnTo>
                    <a:lnTo>
                      <a:pt x="28" y="189"/>
                    </a:lnTo>
                    <a:lnTo>
                      <a:pt x="20" y="161"/>
                    </a:lnTo>
                    <a:lnTo>
                      <a:pt x="12" y="129"/>
                    </a:lnTo>
                    <a:lnTo>
                      <a:pt x="8" y="96"/>
                    </a:lnTo>
                    <a:lnTo>
                      <a:pt x="4" y="64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3" name="Freeform 25">
                <a:extLst>
                  <a:ext uri="{FF2B5EF4-FFF2-40B4-BE49-F238E27FC236}">
                    <a16:creationId xmlns:a16="http://schemas.microsoft.com/office/drawing/2014/main" id="{BB44FEEC-C1BA-8F24-BDB6-22DB684E7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2" y="10599"/>
                <a:ext cx="40" cy="370"/>
              </a:xfrm>
              <a:custGeom>
                <a:avLst/>
                <a:gdLst>
                  <a:gd name="T0" fmla="*/ 0 w 40"/>
                  <a:gd name="T1" fmla="*/ 249 h 370"/>
                  <a:gd name="T2" fmla="*/ 0 w 40"/>
                  <a:gd name="T3" fmla="*/ 0 h 370"/>
                  <a:gd name="T4" fmla="*/ 40 w 40"/>
                  <a:gd name="T5" fmla="*/ 0 h 370"/>
                  <a:gd name="T6" fmla="*/ 40 w 40"/>
                  <a:gd name="T7" fmla="*/ 370 h 370"/>
                  <a:gd name="T8" fmla="*/ 36 w 40"/>
                  <a:gd name="T9" fmla="*/ 354 h 370"/>
                  <a:gd name="T10" fmla="*/ 28 w 40"/>
                  <a:gd name="T11" fmla="*/ 342 h 370"/>
                  <a:gd name="T12" fmla="*/ 24 w 40"/>
                  <a:gd name="T13" fmla="*/ 326 h 370"/>
                  <a:gd name="T14" fmla="*/ 16 w 40"/>
                  <a:gd name="T15" fmla="*/ 310 h 370"/>
                  <a:gd name="T16" fmla="*/ 12 w 40"/>
                  <a:gd name="T17" fmla="*/ 294 h 370"/>
                  <a:gd name="T18" fmla="*/ 8 w 40"/>
                  <a:gd name="T19" fmla="*/ 282 h 370"/>
                  <a:gd name="T20" fmla="*/ 4 w 40"/>
                  <a:gd name="T21" fmla="*/ 266 h 370"/>
                  <a:gd name="T22" fmla="*/ 0 w 40"/>
                  <a:gd name="T23" fmla="*/ 249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370">
                    <a:moveTo>
                      <a:pt x="0" y="249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370"/>
                    </a:lnTo>
                    <a:lnTo>
                      <a:pt x="36" y="354"/>
                    </a:lnTo>
                    <a:lnTo>
                      <a:pt x="28" y="342"/>
                    </a:lnTo>
                    <a:lnTo>
                      <a:pt x="24" y="326"/>
                    </a:lnTo>
                    <a:lnTo>
                      <a:pt x="16" y="310"/>
                    </a:lnTo>
                    <a:lnTo>
                      <a:pt x="12" y="294"/>
                    </a:lnTo>
                    <a:lnTo>
                      <a:pt x="8" y="282"/>
                    </a:lnTo>
                    <a:lnTo>
                      <a:pt x="4" y="26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4" name="Freeform 26">
                <a:extLst>
                  <a:ext uri="{FF2B5EF4-FFF2-40B4-BE49-F238E27FC236}">
                    <a16:creationId xmlns:a16="http://schemas.microsoft.com/office/drawing/2014/main" id="{7341119A-30E9-BCF9-ED83-1A6836F37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0599"/>
                <a:ext cx="45" cy="459"/>
              </a:xfrm>
              <a:custGeom>
                <a:avLst/>
                <a:gdLst>
                  <a:gd name="T0" fmla="*/ 0 w 45"/>
                  <a:gd name="T1" fmla="*/ 370 h 459"/>
                  <a:gd name="T2" fmla="*/ 0 w 45"/>
                  <a:gd name="T3" fmla="*/ 0 h 459"/>
                  <a:gd name="T4" fmla="*/ 45 w 45"/>
                  <a:gd name="T5" fmla="*/ 0 h 459"/>
                  <a:gd name="T6" fmla="*/ 45 w 45"/>
                  <a:gd name="T7" fmla="*/ 459 h 459"/>
                  <a:gd name="T8" fmla="*/ 37 w 45"/>
                  <a:gd name="T9" fmla="*/ 447 h 459"/>
                  <a:gd name="T10" fmla="*/ 32 w 45"/>
                  <a:gd name="T11" fmla="*/ 439 h 459"/>
                  <a:gd name="T12" fmla="*/ 28 w 45"/>
                  <a:gd name="T13" fmla="*/ 427 h 459"/>
                  <a:gd name="T14" fmla="*/ 20 w 45"/>
                  <a:gd name="T15" fmla="*/ 415 h 459"/>
                  <a:gd name="T16" fmla="*/ 16 w 45"/>
                  <a:gd name="T17" fmla="*/ 403 h 459"/>
                  <a:gd name="T18" fmla="*/ 12 w 45"/>
                  <a:gd name="T19" fmla="*/ 394 h 459"/>
                  <a:gd name="T20" fmla="*/ 4 w 45"/>
                  <a:gd name="T21" fmla="*/ 382 h 459"/>
                  <a:gd name="T22" fmla="*/ 0 w 45"/>
                  <a:gd name="T23" fmla="*/ 37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459">
                    <a:moveTo>
                      <a:pt x="0" y="37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459"/>
                    </a:lnTo>
                    <a:lnTo>
                      <a:pt x="37" y="447"/>
                    </a:lnTo>
                    <a:lnTo>
                      <a:pt x="32" y="439"/>
                    </a:lnTo>
                    <a:lnTo>
                      <a:pt x="28" y="427"/>
                    </a:lnTo>
                    <a:lnTo>
                      <a:pt x="20" y="415"/>
                    </a:lnTo>
                    <a:lnTo>
                      <a:pt x="16" y="403"/>
                    </a:lnTo>
                    <a:lnTo>
                      <a:pt x="12" y="394"/>
                    </a:lnTo>
                    <a:lnTo>
                      <a:pt x="4" y="382"/>
                    </a:lnTo>
                    <a:lnTo>
                      <a:pt x="0" y="370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5" name="Freeform 27">
                <a:extLst>
                  <a:ext uri="{FF2B5EF4-FFF2-40B4-BE49-F238E27FC236}">
                    <a16:creationId xmlns:a16="http://schemas.microsoft.com/office/drawing/2014/main" id="{4C1C93C3-5169-FFF0-D3F4-FC0BD99B3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" y="10599"/>
                <a:ext cx="44" cy="531"/>
              </a:xfrm>
              <a:custGeom>
                <a:avLst/>
                <a:gdLst>
                  <a:gd name="T0" fmla="*/ 0 w 44"/>
                  <a:gd name="T1" fmla="*/ 459 h 531"/>
                  <a:gd name="T2" fmla="*/ 0 w 44"/>
                  <a:gd name="T3" fmla="*/ 0 h 531"/>
                  <a:gd name="T4" fmla="*/ 44 w 44"/>
                  <a:gd name="T5" fmla="*/ 0 h 531"/>
                  <a:gd name="T6" fmla="*/ 44 w 44"/>
                  <a:gd name="T7" fmla="*/ 531 h 531"/>
                  <a:gd name="T8" fmla="*/ 36 w 44"/>
                  <a:gd name="T9" fmla="*/ 523 h 531"/>
                  <a:gd name="T10" fmla="*/ 32 w 44"/>
                  <a:gd name="T11" fmla="*/ 515 h 531"/>
                  <a:gd name="T12" fmla="*/ 24 w 44"/>
                  <a:gd name="T13" fmla="*/ 507 h 531"/>
                  <a:gd name="T14" fmla="*/ 20 w 44"/>
                  <a:gd name="T15" fmla="*/ 495 h 531"/>
                  <a:gd name="T16" fmla="*/ 16 w 44"/>
                  <a:gd name="T17" fmla="*/ 487 h 531"/>
                  <a:gd name="T18" fmla="*/ 8 w 44"/>
                  <a:gd name="T19" fmla="*/ 479 h 531"/>
                  <a:gd name="T20" fmla="*/ 4 w 44"/>
                  <a:gd name="T21" fmla="*/ 471 h 531"/>
                  <a:gd name="T22" fmla="*/ 0 w 44"/>
                  <a:gd name="T23" fmla="*/ 459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531">
                    <a:moveTo>
                      <a:pt x="0" y="459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531"/>
                    </a:lnTo>
                    <a:lnTo>
                      <a:pt x="36" y="523"/>
                    </a:lnTo>
                    <a:lnTo>
                      <a:pt x="32" y="515"/>
                    </a:lnTo>
                    <a:lnTo>
                      <a:pt x="24" y="507"/>
                    </a:lnTo>
                    <a:lnTo>
                      <a:pt x="20" y="495"/>
                    </a:lnTo>
                    <a:lnTo>
                      <a:pt x="16" y="487"/>
                    </a:lnTo>
                    <a:lnTo>
                      <a:pt x="8" y="479"/>
                    </a:lnTo>
                    <a:lnTo>
                      <a:pt x="4" y="471"/>
                    </a:lnTo>
                    <a:lnTo>
                      <a:pt x="0" y="45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6" name="Freeform 28">
                <a:extLst>
                  <a:ext uri="{FF2B5EF4-FFF2-40B4-BE49-F238E27FC236}">
                    <a16:creationId xmlns:a16="http://schemas.microsoft.com/office/drawing/2014/main" id="{8ADAF1B0-F57E-A4D1-4A71-A39F6B626F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10599"/>
                <a:ext cx="40" cy="596"/>
              </a:xfrm>
              <a:custGeom>
                <a:avLst/>
                <a:gdLst>
                  <a:gd name="T0" fmla="*/ 0 w 40"/>
                  <a:gd name="T1" fmla="*/ 531 h 596"/>
                  <a:gd name="T2" fmla="*/ 0 w 40"/>
                  <a:gd name="T3" fmla="*/ 0 h 596"/>
                  <a:gd name="T4" fmla="*/ 40 w 40"/>
                  <a:gd name="T5" fmla="*/ 0 h 596"/>
                  <a:gd name="T6" fmla="*/ 40 w 40"/>
                  <a:gd name="T7" fmla="*/ 596 h 596"/>
                  <a:gd name="T8" fmla="*/ 36 w 40"/>
                  <a:gd name="T9" fmla="*/ 588 h 596"/>
                  <a:gd name="T10" fmla="*/ 28 w 40"/>
                  <a:gd name="T11" fmla="*/ 580 h 596"/>
                  <a:gd name="T12" fmla="*/ 24 w 40"/>
                  <a:gd name="T13" fmla="*/ 572 h 596"/>
                  <a:gd name="T14" fmla="*/ 20 w 40"/>
                  <a:gd name="T15" fmla="*/ 564 h 596"/>
                  <a:gd name="T16" fmla="*/ 12 w 40"/>
                  <a:gd name="T17" fmla="*/ 556 h 596"/>
                  <a:gd name="T18" fmla="*/ 8 w 40"/>
                  <a:gd name="T19" fmla="*/ 548 h 596"/>
                  <a:gd name="T20" fmla="*/ 4 w 40"/>
                  <a:gd name="T21" fmla="*/ 540 h 596"/>
                  <a:gd name="T22" fmla="*/ 0 w 40"/>
                  <a:gd name="T23" fmla="*/ 531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596">
                    <a:moveTo>
                      <a:pt x="0" y="53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596"/>
                    </a:lnTo>
                    <a:lnTo>
                      <a:pt x="36" y="588"/>
                    </a:lnTo>
                    <a:lnTo>
                      <a:pt x="28" y="580"/>
                    </a:lnTo>
                    <a:lnTo>
                      <a:pt x="24" y="572"/>
                    </a:lnTo>
                    <a:lnTo>
                      <a:pt x="20" y="564"/>
                    </a:lnTo>
                    <a:lnTo>
                      <a:pt x="12" y="556"/>
                    </a:lnTo>
                    <a:lnTo>
                      <a:pt x="8" y="548"/>
                    </a:lnTo>
                    <a:lnTo>
                      <a:pt x="4" y="540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7" name="Freeform 29">
                <a:extLst>
                  <a:ext uri="{FF2B5EF4-FFF2-40B4-BE49-F238E27FC236}">
                    <a16:creationId xmlns:a16="http://schemas.microsoft.com/office/drawing/2014/main" id="{3B2C6147-373B-EF72-26BB-383AEDB27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0599"/>
                <a:ext cx="45" cy="652"/>
              </a:xfrm>
              <a:custGeom>
                <a:avLst/>
                <a:gdLst>
                  <a:gd name="T0" fmla="*/ 0 w 45"/>
                  <a:gd name="T1" fmla="*/ 596 h 652"/>
                  <a:gd name="T2" fmla="*/ 0 w 45"/>
                  <a:gd name="T3" fmla="*/ 0 h 652"/>
                  <a:gd name="T4" fmla="*/ 45 w 45"/>
                  <a:gd name="T5" fmla="*/ 0 h 652"/>
                  <a:gd name="T6" fmla="*/ 45 w 45"/>
                  <a:gd name="T7" fmla="*/ 652 h 652"/>
                  <a:gd name="T8" fmla="*/ 36 w 45"/>
                  <a:gd name="T9" fmla="*/ 644 h 652"/>
                  <a:gd name="T10" fmla="*/ 32 w 45"/>
                  <a:gd name="T11" fmla="*/ 636 h 652"/>
                  <a:gd name="T12" fmla="*/ 28 w 45"/>
                  <a:gd name="T13" fmla="*/ 632 h 652"/>
                  <a:gd name="T14" fmla="*/ 20 w 45"/>
                  <a:gd name="T15" fmla="*/ 624 h 652"/>
                  <a:gd name="T16" fmla="*/ 16 w 45"/>
                  <a:gd name="T17" fmla="*/ 616 h 652"/>
                  <a:gd name="T18" fmla="*/ 12 w 45"/>
                  <a:gd name="T19" fmla="*/ 612 h 652"/>
                  <a:gd name="T20" fmla="*/ 4 w 45"/>
                  <a:gd name="T21" fmla="*/ 604 h 652"/>
                  <a:gd name="T22" fmla="*/ 0 w 45"/>
                  <a:gd name="T23" fmla="*/ 59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652">
                    <a:moveTo>
                      <a:pt x="0" y="596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652"/>
                    </a:lnTo>
                    <a:lnTo>
                      <a:pt x="36" y="644"/>
                    </a:lnTo>
                    <a:lnTo>
                      <a:pt x="32" y="636"/>
                    </a:lnTo>
                    <a:lnTo>
                      <a:pt x="28" y="632"/>
                    </a:lnTo>
                    <a:lnTo>
                      <a:pt x="20" y="624"/>
                    </a:lnTo>
                    <a:lnTo>
                      <a:pt x="16" y="616"/>
                    </a:lnTo>
                    <a:lnTo>
                      <a:pt x="12" y="612"/>
                    </a:lnTo>
                    <a:lnTo>
                      <a:pt x="4" y="604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8" name="Freeform 30">
                <a:extLst>
                  <a:ext uri="{FF2B5EF4-FFF2-40B4-BE49-F238E27FC236}">
                    <a16:creationId xmlns:a16="http://schemas.microsoft.com/office/drawing/2014/main" id="{D3A8EE76-07A6-C7E8-F9C3-0D38686BD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0599"/>
                <a:ext cx="44" cy="701"/>
              </a:xfrm>
              <a:custGeom>
                <a:avLst/>
                <a:gdLst>
                  <a:gd name="T0" fmla="*/ 0 w 44"/>
                  <a:gd name="T1" fmla="*/ 652 h 701"/>
                  <a:gd name="T2" fmla="*/ 0 w 44"/>
                  <a:gd name="T3" fmla="*/ 0 h 701"/>
                  <a:gd name="T4" fmla="*/ 44 w 44"/>
                  <a:gd name="T5" fmla="*/ 0 h 701"/>
                  <a:gd name="T6" fmla="*/ 44 w 44"/>
                  <a:gd name="T7" fmla="*/ 701 h 701"/>
                  <a:gd name="T8" fmla="*/ 36 w 44"/>
                  <a:gd name="T9" fmla="*/ 693 h 701"/>
                  <a:gd name="T10" fmla="*/ 32 w 44"/>
                  <a:gd name="T11" fmla="*/ 689 h 701"/>
                  <a:gd name="T12" fmla="*/ 24 w 44"/>
                  <a:gd name="T13" fmla="*/ 681 h 701"/>
                  <a:gd name="T14" fmla="*/ 20 w 44"/>
                  <a:gd name="T15" fmla="*/ 677 h 701"/>
                  <a:gd name="T16" fmla="*/ 16 w 44"/>
                  <a:gd name="T17" fmla="*/ 668 h 701"/>
                  <a:gd name="T18" fmla="*/ 8 w 44"/>
                  <a:gd name="T19" fmla="*/ 664 h 701"/>
                  <a:gd name="T20" fmla="*/ 4 w 44"/>
                  <a:gd name="T21" fmla="*/ 656 h 701"/>
                  <a:gd name="T22" fmla="*/ 0 w 44"/>
                  <a:gd name="T23" fmla="*/ 652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01">
                    <a:moveTo>
                      <a:pt x="0" y="652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01"/>
                    </a:lnTo>
                    <a:lnTo>
                      <a:pt x="36" y="693"/>
                    </a:lnTo>
                    <a:lnTo>
                      <a:pt x="32" y="689"/>
                    </a:lnTo>
                    <a:lnTo>
                      <a:pt x="24" y="681"/>
                    </a:lnTo>
                    <a:lnTo>
                      <a:pt x="20" y="677"/>
                    </a:lnTo>
                    <a:lnTo>
                      <a:pt x="16" y="668"/>
                    </a:lnTo>
                    <a:lnTo>
                      <a:pt x="8" y="664"/>
                    </a:lnTo>
                    <a:lnTo>
                      <a:pt x="4" y="656"/>
                    </a:lnTo>
                    <a:lnTo>
                      <a:pt x="0" y="65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29" name="Freeform 31">
                <a:extLst>
                  <a:ext uri="{FF2B5EF4-FFF2-40B4-BE49-F238E27FC236}">
                    <a16:creationId xmlns:a16="http://schemas.microsoft.com/office/drawing/2014/main" id="{207F49DC-4D5B-D1DE-9E77-213A3B300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0599"/>
                <a:ext cx="40" cy="741"/>
              </a:xfrm>
              <a:custGeom>
                <a:avLst/>
                <a:gdLst>
                  <a:gd name="T0" fmla="*/ 0 w 40"/>
                  <a:gd name="T1" fmla="*/ 701 h 741"/>
                  <a:gd name="T2" fmla="*/ 0 w 40"/>
                  <a:gd name="T3" fmla="*/ 0 h 741"/>
                  <a:gd name="T4" fmla="*/ 40 w 40"/>
                  <a:gd name="T5" fmla="*/ 0 h 741"/>
                  <a:gd name="T6" fmla="*/ 40 w 40"/>
                  <a:gd name="T7" fmla="*/ 741 h 741"/>
                  <a:gd name="T8" fmla="*/ 36 w 40"/>
                  <a:gd name="T9" fmla="*/ 737 h 741"/>
                  <a:gd name="T10" fmla="*/ 28 w 40"/>
                  <a:gd name="T11" fmla="*/ 733 h 741"/>
                  <a:gd name="T12" fmla="*/ 24 w 40"/>
                  <a:gd name="T13" fmla="*/ 725 h 741"/>
                  <a:gd name="T14" fmla="*/ 20 w 40"/>
                  <a:gd name="T15" fmla="*/ 721 h 741"/>
                  <a:gd name="T16" fmla="*/ 12 w 40"/>
                  <a:gd name="T17" fmla="*/ 717 h 741"/>
                  <a:gd name="T18" fmla="*/ 8 w 40"/>
                  <a:gd name="T19" fmla="*/ 709 h 741"/>
                  <a:gd name="T20" fmla="*/ 4 w 40"/>
                  <a:gd name="T21" fmla="*/ 705 h 741"/>
                  <a:gd name="T22" fmla="*/ 0 w 40"/>
                  <a:gd name="T23" fmla="*/ 701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741">
                    <a:moveTo>
                      <a:pt x="0" y="70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741"/>
                    </a:lnTo>
                    <a:lnTo>
                      <a:pt x="36" y="737"/>
                    </a:lnTo>
                    <a:lnTo>
                      <a:pt x="28" y="733"/>
                    </a:lnTo>
                    <a:lnTo>
                      <a:pt x="24" y="725"/>
                    </a:lnTo>
                    <a:lnTo>
                      <a:pt x="20" y="721"/>
                    </a:lnTo>
                    <a:lnTo>
                      <a:pt x="12" y="717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0" name="Freeform 32">
                <a:extLst>
                  <a:ext uri="{FF2B5EF4-FFF2-40B4-BE49-F238E27FC236}">
                    <a16:creationId xmlns:a16="http://schemas.microsoft.com/office/drawing/2014/main" id="{0BE33C52-9A80-A9DD-957E-DC7D024D6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" y="10599"/>
                <a:ext cx="44" cy="781"/>
              </a:xfrm>
              <a:custGeom>
                <a:avLst/>
                <a:gdLst>
                  <a:gd name="T0" fmla="*/ 0 w 44"/>
                  <a:gd name="T1" fmla="*/ 741 h 781"/>
                  <a:gd name="T2" fmla="*/ 0 w 44"/>
                  <a:gd name="T3" fmla="*/ 0 h 781"/>
                  <a:gd name="T4" fmla="*/ 44 w 44"/>
                  <a:gd name="T5" fmla="*/ 0 h 781"/>
                  <a:gd name="T6" fmla="*/ 44 w 44"/>
                  <a:gd name="T7" fmla="*/ 781 h 781"/>
                  <a:gd name="T8" fmla="*/ 40 w 44"/>
                  <a:gd name="T9" fmla="*/ 777 h 781"/>
                  <a:gd name="T10" fmla="*/ 32 w 44"/>
                  <a:gd name="T11" fmla="*/ 773 h 781"/>
                  <a:gd name="T12" fmla="*/ 28 w 44"/>
                  <a:gd name="T13" fmla="*/ 765 h 781"/>
                  <a:gd name="T14" fmla="*/ 20 w 44"/>
                  <a:gd name="T15" fmla="*/ 761 h 781"/>
                  <a:gd name="T16" fmla="*/ 16 w 44"/>
                  <a:gd name="T17" fmla="*/ 757 h 781"/>
                  <a:gd name="T18" fmla="*/ 12 w 44"/>
                  <a:gd name="T19" fmla="*/ 753 h 781"/>
                  <a:gd name="T20" fmla="*/ 8 w 44"/>
                  <a:gd name="T21" fmla="*/ 749 h 781"/>
                  <a:gd name="T22" fmla="*/ 0 w 44"/>
                  <a:gd name="T23" fmla="*/ 741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81">
                    <a:moveTo>
                      <a:pt x="0" y="741"/>
                    </a:moveTo>
                    <a:lnTo>
                      <a:pt x="0" y="0"/>
                    </a:lnTo>
                    <a:lnTo>
                      <a:pt x="44" y="0"/>
                    </a:lnTo>
                    <a:lnTo>
                      <a:pt x="44" y="781"/>
                    </a:lnTo>
                    <a:lnTo>
                      <a:pt x="40" y="777"/>
                    </a:lnTo>
                    <a:lnTo>
                      <a:pt x="32" y="773"/>
                    </a:lnTo>
                    <a:lnTo>
                      <a:pt x="28" y="765"/>
                    </a:lnTo>
                    <a:lnTo>
                      <a:pt x="20" y="761"/>
                    </a:lnTo>
                    <a:lnTo>
                      <a:pt x="16" y="757"/>
                    </a:lnTo>
                    <a:lnTo>
                      <a:pt x="12" y="753"/>
                    </a:lnTo>
                    <a:lnTo>
                      <a:pt x="8" y="749"/>
                    </a:lnTo>
                    <a:lnTo>
                      <a:pt x="0" y="741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1" name="Freeform 33">
                <a:extLst>
                  <a:ext uri="{FF2B5EF4-FFF2-40B4-BE49-F238E27FC236}">
                    <a16:creationId xmlns:a16="http://schemas.microsoft.com/office/drawing/2014/main" id="{1533EC1F-46E9-524A-D0DC-1934394A1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" y="10599"/>
                <a:ext cx="45" cy="818"/>
              </a:xfrm>
              <a:custGeom>
                <a:avLst/>
                <a:gdLst>
                  <a:gd name="T0" fmla="*/ 0 w 45"/>
                  <a:gd name="T1" fmla="*/ 781 h 818"/>
                  <a:gd name="T2" fmla="*/ 0 w 45"/>
                  <a:gd name="T3" fmla="*/ 0 h 818"/>
                  <a:gd name="T4" fmla="*/ 45 w 45"/>
                  <a:gd name="T5" fmla="*/ 0 h 818"/>
                  <a:gd name="T6" fmla="*/ 45 w 45"/>
                  <a:gd name="T7" fmla="*/ 818 h 818"/>
                  <a:gd name="T8" fmla="*/ 37 w 45"/>
                  <a:gd name="T9" fmla="*/ 814 h 818"/>
                  <a:gd name="T10" fmla="*/ 33 w 45"/>
                  <a:gd name="T11" fmla="*/ 810 h 818"/>
                  <a:gd name="T12" fmla="*/ 29 w 45"/>
                  <a:gd name="T13" fmla="*/ 805 h 818"/>
                  <a:gd name="T14" fmla="*/ 21 w 45"/>
                  <a:gd name="T15" fmla="*/ 797 h 818"/>
                  <a:gd name="T16" fmla="*/ 17 w 45"/>
                  <a:gd name="T17" fmla="*/ 793 h 818"/>
                  <a:gd name="T18" fmla="*/ 13 w 45"/>
                  <a:gd name="T19" fmla="*/ 789 h 818"/>
                  <a:gd name="T20" fmla="*/ 5 w 45"/>
                  <a:gd name="T21" fmla="*/ 785 h 818"/>
                  <a:gd name="T22" fmla="*/ 0 w 45"/>
                  <a:gd name="T23" fmla="*/ 781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818">
                    <a:moveTo>
                      <a:pt x="0" y="781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818"/>
                    </a:lnTo>
                    <a:lnTo>
                      <a:pt x="37" y="814"/>
                    </a:lnTo>
                    <a:lnTo>
                      <a:pt x="33" y="810"/>
                    </a:lnTo>
                    <a:lnTo>
                      <a:pt x="29" y="805"/>
                    </a:lnTo>
                    <a:lnTo>
                      <a:pt x="21" y="797"/>
                    </a:lnTo>
                    <a:lnTo>
                      <a:pt x="17" y="793"/>
                    </a:lnTo>
                    <a:lnTo>
                      <a:pt x="13" y="789"/>
                    </a:lnTo>
                    <a:lnTo>
                      <a:pt x="5" y="785"/>
                    </a:lnTo>
                    <a:lnTo>
                      <a:pt x="0" y="781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2" name="Freeform 34">
                <a:extLst>
                  <a:ext uri="{FF2B5EF4-FFF2-40B4-BE49-F238E27FC236}">
                    <a16:creationId xmlns:a16="http://schemas.microsoft.com/office/drawing/2014/main" id="{19D13634-F426-D140-8ABA-1647912DF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9" y="10599"/>
                <a:ext cx="40" cy="850"/>
              </a:xfrm>
              <a:custGeom>
                <a:avLst/>
                <a:gdLst>
                  <a:gd name="T0" fmla="*/ 0 w 40"/>
                  <a:gd name="T1" fmla="*/ 818 h 850"/>
                  <a:gd name="T2" fmla="*/ 0 w 40"/>
                  <a:gd name="T3" fmla="*/ 0 h 850"/>
                  <a:gd name="T4" fmla="*/ 40 w 40"/>
                  <a:gd name="T5" fmla="*/ 0 h 850"/>
                  <a:gd name="T6" fmla="*/ 40 w 40"/>
                  <a:gd name="T7" fmla="*/ 850 h 850"/>
                  <a:gd name="T8" fmla="*/ 36 w 40"/>
                  <a:gd name="T9" fmla="*/ 846 h 850"/>
                  <a:gd name="T10" fmla="*/ 32 w 40"/>
                  <a:gd name="T11" fmla="*/ 842 h 850"/>
                  <a:gd name="T12" fmla="*/ 24 w 40"/>
                  <a:gd name="T13" fmla="*/ 838 h 850"/>
                  <a:gd name="T14" fmla="*/ 20 w 40"/>
                  <a:gd name="T15" fmla="*/ 834 h 850"/>
                  <a:gd name="T16" fmla="*/ 16 w 40"/>
                  <a:gd name="T17" fmla="*/ 830 h 850"/>
                  <a:gd name="T18" fmla="*/ 8 w 40"/>
                  <a:gd name="T19" fmla="*/ 826 h 850"/>
                  <a:gd name="T20" fmla="*/ 4 w 40"/>
                  <a:gd name="T21" fmla="*/ 822 h 850"/>
                  <a:gd name="T22" fmla="*/ 0 w 40"/>
                  <a:gd name="T23" fmla="*/ 818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850">
                    <a:moveTo>
                      <a:pt x="0" y="818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850"/>
                    </a:lnTo>
                    <a:lnTo>
                      <a:pt x="36" y="846"/>
                    </a:lnTo>
                    <a:lnTo>
                      <a:pt x="32" y="842"/>
                    </a:lnTo>
                    <a:lnTo>
                      <a:pt x="24" y="838"/>
                    </a:lnTo>
                    <a:lnTo>
                      <a:pt x="20" y="834"/>
                    </a:lnTo>
                    <a:lnTo>
                      <a:pt x="16" y="830"/>
                    </a:lnTo>
                    <a:lnTo>
                      <a:pt x="8" y="826"/>
                    </a:lnTo>
                    <a:lnTo>
                      <a:pt x="4" y="822"/>
                    </a:lnTo>
                    <a:lnTo>
                      <a:pt x="0" y="818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3" name="Freeform 35">
                <a:extLst>
                  <a:ext uri="{FF2B5EF4-FFF2-40B4-BE49-F238E27FC236}">
                    <a16:creationId xmlns:a16="http://schemas.microsoft.com/office/drawing/2014/main" id="{4026232B-A359-7D1D-F88A-D0C04FB65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9" y="10599"/>
                <a:ext cx="44" cy="878"/>
              </a:xfrm>
              <a:custGeom>
                <a:avLst/>
                <a:gdLst>
                  <a:gd name="T0" fmla="*/ 0 w 44"/>
                  <a:gd name="T1" fmla="*/ 850 h 878"/>
                  <a:gd name="T2" fmla="*/ 0 w 44"/>
                  <a:gd name="T3" fmla="*/ 0 h 878"/>
                  <a:gd name="T4" fmla="*/ 32 w 44"/>
                  <a:gd name="T5" fmla="*/ 0 h 878"/>
                  <a:gd name="T6" fmla="*/ 36 w 44"/>
                  <a:gd name="T7" fmla="*/ 12 h 878"/>
                  <a:gd name="T8" fmla="*/ 36 w 44"/>
                  <a:gd name="T9" fmla="*/ 20 h 878"/>
                  <a:gd name="T10" fmla="*/ 36 w 44"/>
                  <a:gd name="T11" fmla="*/ 28 h 878"/>
                  <a:gd name="T12" fmla="*/ 36 w 44"/>
                  <a:gd name="T13" fmla="*/ 36 h 878"/>
                  <a:gd name="T14" fmla="*/ 40 w 44"/>
                  <a:gd name="T15" fmla="*/ 44 h 878"/>
                  <a:gd name="T16" fmla="*/ 40 w 44"/>
                  <a:gd name="T17" fmla="*/ 52 h 878"/>
                  <a:gd name="T18" fmla="*/ 40 w 44"/>
                  <a:gd name="T19" fmla="*/ 64 h 878"/>
                  <a:gd name="T20" fmla="*/ 44 w 44"/>
                  <a:gd name="T21" fmla="*/ 72 h 878"/>
                  <a:gd name="T22" fmla="*/ 44 w 44"/>
                  <a:gd name="T23" fmla="*/ 878 h 878"/>
                  <a:gd name="T24" fmla="*/ 40 w 44"/>
                  <a:gd name="T25" fmla="*/ 874 h 878"/>
                  <a:gd name="T26" fmla="*/ 32 w 44"/>
                  <a:gd name="T27" fmla="*/ 870 h 878"/>
                  <a:gd name="T28" fmla="*/ 28 w 44"/>
                  <a:gd name="T29" fmla="*/ 866 h 878"/>
                  <a:gd name="T30" fmla="*/ 24 w 44"/>
                  <a:gd name="T31" fmla="*/ 862 h 878"/>
                  <a:gd name="T32" fmla="*/ 16 w 44"/>
                  <a:gd name="T33" fmla="*/ 858 h 878"/>
                  <a:gd name="T34" fmla="*/ 12 w 44"/>
                  <a:gd name="T35" fmla="*/ 854 h 878"/>
                  <a:gd name="T36" fmla="*/ 8 w 44"/>
                  <a:gd name="T37" fmla="*/ 850 h 878"/>
                  <a:gd name="T38" fmla="*/ 0 w 44"/>
                  <a:gd name="T39" fmla="*/ 850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4" h="878">
                    <a:moveTo>
                      <a:pt x="0" y="8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6" y="12"/>
                    </a:lnTo>
                    <a:lnTo>
                      <a:pt x="36" y="20"/>
                    </a:lnTo>
                    <a:lnTo>
                      <a:pt x="36" y="28"/>
                    </a:lnTo>
                    <a:lnTo>
                      <a:pt x="36" y="36"/>
                    </a:lnTo>
                    <a:lnTo>
                      <a:pt x="40" y="44"/>
                    </a:lnTo>
                    <a:lnTo>
                      <a:pt x="40" y="52"/>
                    </a:lnTo>
                    <a:lnTo>
                      <a:pt x="40" y="64"/>
                    </a:lnTo>
                    <a:lnTo>
                      <a:pt x="44" y="72"/>
                    </a:lnTo>
                    <a:lnTo>
                      <a:pt x="44" y="878"/>
                    </a:lnTo>
                    <a:lnTo>
                      <a:pt x="40" y="874"/>
                    </a:lnTo>
                    <a:lnTo>
                      <a:pt x="32" y="870"/>
                    </a:lnTo>
                    <a:lnTo>
                      <a:pt x="28" y="866"/>
                    </a:lnTo>
                    <a:lnTo>
                      <a:pt x="24" y="862"/>
                    </a:lnTo>
                    <a:lnTo>
                      <a:pt x="16" y="858"/>
                    </a:lnTo>
                    <a:lnTo>
                      <a:pt x="12" y="854"/>
                    </a:lnTo>
                    <a:lnTo>
                      <a:pt x="8" y="850"/>
                    </a:lnTo>
                    <a:lnTo>
                      <a:pt x="0" y="850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4" name="Freeform 36">
                <a:extLst>
                  <a:ext uri="{FF2B5EF4-FFF2-40B4-BE49-F238E27FC236}">
                    <a16:creationId xmlns:a16="http://schemas.microsoft.com/office/drawing/2014/main" id="{39BEC802-E332-4F48-1E5D-8C9D60DC7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10671"/>
                <a:ext cx="45" cy="830"/>
              </a:xfrm>
              <a:custGeom>
                <a:avLst/>
                <a:gdLst>
                  <a:gd name="T0" fmla="*/ 0 w 45"/>
                  <a:gd name="T1" fmla="*/ 806 h 830"/>
                  <a:gd name="T2" fmla="*/ 0 w 45"/>
                  <a:gd name="T3" fmla="*/ 0 h 830"/>
                  <a:gd name="T4" fmla="*/ 4 w 45"/>
                  <a:gd name="T5" fmla="*/ 16 h 830"/>
                  <a:gd name="T6" fmla="*/ 9 w 45"/>
                  <a:gd name="T7" fmla="*/ 32 h 830"/>
                  <a:gd name="T8" fmla="*/ 13 w 45"/>
                  <a:gd name="T9" fmla="*/ 48 h 830"/>
                  <a:gd name="T10" fmla="*/ 17 w 45"/>
                  <a:gd name="T11" fmla="*/ 65 h 830"/>
                  <a:gd name="T12" fmla="*/ 25 w 45"/>
                  <a:gd name="T13" fmla="*/ 81 h 830"/>
                  <a:gd name="T14" fmla="*/ 29 w 45"/>
                  <a:gd name="T15" fmla="*/ 97 h 830"/>
                  <a:gd name="T16" fmla="*/ 37 w 45"/>
                  <a:gd name="T17" fmla="*/ 113 h 830"/>
                  <a:gd name="T18" fmla="*/ 45 w 45"/>
                  <a:gd name="T19" fmla="*/ 129 h 830"/>
                  <a:gd name="T20" fmla="*/ 45 w 45"/>
                  <a:gd name="T21" fmla="*/ 830 h 830"/>
                  <a:gd name="T22" fmla="*/ 37 w 45"/>
                  <a:gd name="T23" fmla="*/ 826 h 830"/>
                  <a:gd name="T24" fmla="*/ 33 w 45"/>
                  <a:gd name="T25" fmla="*/ 826 h 830"/>
                  <a:gd name="T26" fmla="*/ 29 w 45"/>
                  <a:gd name="T27" fmla="*/ 822 h 830"/>
                  <a:gd name="T28" fmla="*/ 21 w 45"/>
                  <a:gd name="T29" fmla="*/ 818 h 830"/>
                  <a:gd name="T30" fmla="*/ 17 w 45"/>
                  <a:gd name="T31" fmla="*/ 814 h 830"/>
                  <a:gd name="T32" fmla="*/ 13 w 45"/>
                  <a:gd name="T33" fmla="*/ 810 h 830"/>
                  <a:gd name="T34" fmla="*/ 4 w 45"/>
                  <a:gd name="T35" fmla="*/ 806 h 830"/>
                  <a:gd name="T36" fmla="*/ 0 w 45"/>
                  <a:gd name="T37" fmla="*/ 806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830">
                    <a:moveTo>
                      <a:pt x="0" y="806"/>
                    </a:moveTo>
                    <a:lnTo>
                      <a:pt x="0" y="0"/>
                    </a:lnTo>
                    <a:lnTo>
                      <a:pt x="4" y="16"/>
                    </a:lnTo>
                    <a:lnTo>
                      <a:pt x="9" y="32"/>
                    </a:lnTo>
                    <a:lnTo>
                      <a:pt x="13" y="48"/>
                    </a:lnTo>
                    <a:lnTo>
                      <a:pt x="17" y="65"/>
                    </a:lnTo>
                    <a:lnTo>
                      <a:pt x="25" y="81"/>
                    </a:lnTo>
                    <a:lnTo>
                      <a:pt x="29" y="97"/>
                    </a:lnTo>
                    <a:lnTo>
                      <a:pt x="37" y="113"/>
                    </a:lnTo>
                    <a:lnTo>
                      <a:pt x="45" y="129"/>
                    </a:lnTo>
                    <a:lnTo>
                      <a:pt x="45" y="830"/>
                    </a:lnTo>
                    <a:lnTo>
                      <a:pt x="37" y="826"/>
                    </a:lnTo>
                    <a:lnTo>
                      <a:pt x="33" y="826"/>
                    </a:lnTo>
                    <a:lnTo>
                      <a:pt x="29" y="822"/>
                    </a:lnTo>
                    <a:lnTo>
                      <a:pt x="21" y="818"/>
                    </a:lnTo>
                    <a:lnTo>
                      <a:pt x="17" y="814"/>
                    </a:lnTo>
                    <a:lnTo>
                      <a:pt x="13" y="810"/>
                    </a:lnTo>
                    <a:lnTo>
                      <a:pt x="4" y="806"/>
                    </a:lnTo>
                    <a:lnTo>
                      <a:pt x="0" y="806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5" name="Freeform 37">
                <a:extLst>
                  <a:ext uri="{FF2B5EF4-FFF2-40B4-BE49-F238E27FC236}">
                    <a16:creationId xmlns:a16="http://schemas.microsoft.com/office/drawing/2014/main" id="{A5763CAC-3488-C44E-9AF8-9AD21110A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0800"/>
                <a:ext cx="40" cy="725"/>
              </a:xfrm>
              <a:custGeom>
                <a:avLst/>
                <a:gdLst>
                  <a:gd name="T0" fmla="*/ 0 w 40"/>
                  <a:gd name="T1" fmla="*/ 701 h 725"/>
                  <a:gd name="T2" fmla="*/ 0 w 40"/>
                  <a:gd name="T3" fmla="*/ 0 h 725"/>
                  <a:gd name="T4" fmla="*/ 4 w 40"/>
                  <a:gd name="T5" fmla="*/ 8 h 725"/>
                  <a:gd name="T6" fmla="*/ 8 w 40"/>
                  <a:gd name="T7" fmla="*/ 16 h 725"/>
                  <a:gd name="T8" fmla="*/ 12 w 40"/>
                  <a:gd name="T9" fmla="*/ 28 h 725"/>
                  <a:gd name="T10" fmla="*/ 20 w 40"/>
                  <a:gd name="T11" fmla="*/ 36 h 725"/>
                  <a:gd name="T12" fmla="*/ 24 w 40"/>
                  <a:gd name="T13" fmla="*/ 48 h 725"/>
                  <a:gd name="T14" fmla="*/ 28 w 40"/>
                  <a:gd name="T15" fmla="*/ 56 h 725"/>
                  <a:gd name="T16" fmla="*/ 36 w 40"/>
                  <a:gd name="T17" fmla="*/ 65 h 725"/>
                  <a:gd name="T18" fmla="*/ 40 w 40"/>
                  <a:gd name="T19" fmla="*/ 77 h 725"/>
                  <a:gd name="T20" fmla="*/ 40 w 40"/>
                  <a:gd name="T21" fmla="*/ 725 h 725"/>
                  <a:gd name="T22" fmla="*/ 36 w 40"/>
                  <a:gd name="T23" fmla="*/ 721 h 725"/>
                  <a:gd name="T24" fmla="*/ 32 w 40"/>
                  <a:gd name="T25" fmla="*/ 717 h 725"/>
                  <a:gd name="T26" fmla="*/ 24 w 40"/>
                  <a:gd name="T27" fmla="*/ 717 h 725"/>
                  <a:gd name="T28" fmla="*/ 20 w 40"/>
                  <a:gd name="T29" fmla="*/ 713 h 725"/>
                  <a:gd name="T30" fmla="*/ 16 w 40"/>
                  <a:gd name="T31" fmla="*/ 709 h 725"/>
                  <a:gd name="T32" fmla="*/ 8 w 40"/>
                  <a:gd name="T33" fmla="*/ 709 h 725"/>
                  <a:gd name="T34" fmla="*/ 4 w 40"/>
                  <a:gd name="T35" fmla="*/ 705 h 725"/>
                  <a:gd name="T36" fmla="*/ 0 w 40"/>
                  <a:gd name="T37" fmla="*/ 701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725">
                    <a:moveTo>
                      <a:pt x="0" y="701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8" y="16"/>
                    </a:lnTo>
                    <a:lnTo>
                      <a:pt x="12" y="28"/>
                    </a:lnTo>
                    <a:lnTo>
                      <a:pt x="20" y="36"/>
                    </a:lnTo>
                    <a:lnTo>
                      <a:pt x="24" y="48"/>
                    </a:lnTo>
                    <a:lnTo>
                      <a:pt x="28" y="56"/>
                    </a:lnTo>
                    <a:lnTo>
                      <a:pt x="36" y="65"/>
                    </a:lnTo>
                    <a:lnTo>
                      <a:pt x="40" y="77"/>
                    </a:lnTo>
                    <a:lnTo>
                      <a:pt x="40" y="725"/>
                    </a:lnTo>
                    <a:lnTo>
                      <a:pt x="36" y="721"/>
                    </a:lnTo>
                    <a:lnTo>
                      <a:pt x="32" y="717"/>
                    </a:lnTo>
                    <a:lnTo>
                      <a:pt x="24" y="717"/>
                    </a:lnTo>
                    <a:lnTo>
                      <a:pt x="20" y="713"/>
                    </a:lnTo>
                    <a:lnTo>
                      <a:pt x="16" y="709"/>
                    </a:lnTo>
                    <a:lnTo>
                      <a:pt x="8" y="709"/>
                    </a:lnTo>
                    <a:lnTo>
                      <a:pt x="4" y="705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6" name="Freeform 38">
                <a:extLst>
                  <a:ext uri="{FF2B5EF4-FFF2-40B4-BE49-F238E27FC236}">
                    <a16:creationId xmlns:a16="http://schemas.microsoft.com/office/drawing/2014/main" id="{985A6B56-A5B4-EF4C-A22C-36D6C82AB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0877"/>
                <a:ext cx="44" cy="668"/>
              </a:xfrm>
              <a:custGeom>
                <a:avLst/>
                <a:gdLst>
                  <a:gd name="T0" fmla="*/ 0 w 44"/>
                  <a:gd name="T1" fmla="*/ 648 h 668"/>
                  <a:gd name="T2" fmla="*/ 0 w 44"/>
                  <a:gd name="T3" fmla="*/ 0 h 668"/>
                  <a:gd name="T4" fmla="*/ 4 w 44"/>
                  <a:gd name="T5" fmla="*/ 4 h 668"/>
                  <a:gd name="T6" fmla="*/ 12 w 44"/>
                  <a:gd name="T7" fmla="*/ 12 h 668"/>
                  <a:gd name="T8" fmla="*/ 16 w 44"/>
                  <a:gd name="T9" fmla="*/ 20 h 668"/>
                  <a:gd name="T10" fmla="*/ 20 w 44"/>
                  <a:gd name="T11" fmla="*/ 28 h 668"/>
                  <a:gd name="T12" fmla="*/ 28 w 44"/>
                  <a:gd name="T13" fmla="*/ 36 h 668"/>
                  <a:gd name="T14" fmla="*/ 32 w 44"/>
                  <a:gd name="T15" fmla="*/ 40 h 668"/>
                  <a:gd name="T16" fmla="*/ 36 w 44"/>
                  <a:gd name="T17" fmla="*/ 48 h 668"/>
                  <a:gd name="T18" fmla="*/ 44 w 44"/>
                  <a:gd name="T19" fmla="*/ 56 h 668"/>
                  <a:gd name="T20" fmla="*/ 44 w 44"/>
                  <a:gd name="T21" fmla="*/ 668 h 668"/>
                  <a:gd name="T22" fmla="*/ 40 w 44"/>
                  <a:gd name="T23" fmla="*/ 664 h 668"/>
                  <a:gd name="T24" fmla="*/ 32 w 44"/>
                  <a:gd name="T25" fmla="*/ 664 h 668"/>
                  <a:gd name="T26" fmla="*/ 28 w 44"/>
                  <a:gd name="T27" fmla="*/ 660 h 668"/>
                  <a:gd name="T28" fmla="*/ 24 w 44"/>
                  <a:gd name="T29" fmla="*/ 656 h 668"/>
                  <a:gd name="T30" fmla="*/ 16 w 44"/>
                  <a:gd name="T31" fmla="*/ 656 h 668"/>
                  <a:gd name="T32" fmla="*/ 12 w 44"/>
                  <a:gd name="T33" fmla="*/ 652 h 668"/>
                  <a:gd name="T34" fmla="*/ 8 w 44"/>
                  <a:gd name="T35" fmla="*/ 648 h 668"/>
                  <a:gd name="T36" fmla="*/ 0 w 44"/>
                  <a:gd name="T37" fmla="*/ 648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668">
                    <a:moveTo>
                      <a:pt x="0" y="6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12"/>
                    </a:lnTo>
                    <a:lnTo>
                      <a:pt x="16" y="20"/>
                    </a:lnTo>
                    <a:lnTo>
                      <a:pt x="20" y="28"/>
                    </a:lnTo>
                    <a:lnTo>
                      <a:pt x="28" y="36"/>
                    </a:lnTo>
                    <a:lnTo>
                      <a:pt x="32" y="40"/>
                    </a:lnTo>
                    <a:lnTo>
                      <a:pt x="36" y="48"/>
                    </a:lnTo>
                    <a:lnTo>
                      <a:pt x="44" y="56"/>
                    </a:lnTo>
                    <a:lnTo>
                      <a:pt x="44" y="668"/>
                    </a:lnTo>
                    <a:lnTo>
                      <a:pt x="40" y="664"/>
                    </a:lnTo>
                    <a:lnTo>
                      <a:pt x="32" y="664"/>
                    </a:lnTo>
                    <a:lnTo>
                      <a:pt x="28" y="660"/>
                    </a:lnTo>
                    <a:lnTo>
                      <a:pt x="24" y="656"/>
                    </a:lnTo>
                    <a:lnTo>
                      <a:pt x="16" y="656"/>
                    </a:lnTo>
                    <a:lnTo>
                      <a:pt x="12" y="652"/>
                    </a:lnTo>
                    <a:lnTo>
                      <a:pt x="8" y="648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7" name="Freeform 39">
                <a:extLst>
                  <a:ext uri="{FF2B5EF4-FFF2-40B4-BE49-F238E27FC236}">
                    <a16:creationId xmlns:a16="http://schemas.microsoft.com/office/drawing/2014/main" id="{E3EFDBC2-2801-FEE5-11CB-9D15B608F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10933"/>
                <a:ext cx="45" cy="633"/>
              </a:xfrm>
              <a:custGeom>
                <a:avLst/>
                <a:gdLst>
                  <a:gd name="T0" fmla="*/ 0 w 45"/>
                  <a:gd name="T1" fmla="*/ 612 h 633"/>
                  <a:gd name="T2" fmla="*/ 0 w 45"/>
                  <a:gd name="T3" fmla="*/ 0 h 633"/>
                  <a:gd name="T4" fmla="*/ 4 w 45"/>
                  <a:gd name="T5" fmla="*/ 4 h 633"/>
                  <a:gd name="T6" fmla="*/ 8 w 45"/>
                  <a:gd name="T7" fmla="*/ 12 h 633"/>
                  <a:gd name="T8" fmla="*/ 17 w 45"/>
                  <a:gd name="T9" fmla="*/ 16 h 633"/>
                  <a:gd name="T10" fmla="*/ 21 w 45"/>
                  <a:gd name="T11" fmla="*/ 24 h 633"/>
                  <a:gd name="T12" fmla="*/ 25 w 45"/>
                  <a:gd name="T13" fmla="*/ 28 h 633"/>
                  <a:gd name="T14" fmla="*/ 33 w 45"/>
                  <a:gd name="T15" fmla="*/ 32 h 633"/>
                  <a:gd name="T16" fmla="*/ 37 w 45"/>
                  <a:gd name="T17" fmla="*/ 40 h 633"/>
                  <a:gd name="T18" fmla="*/ 45 w 45"/>
                  <a:gd name="T19" fmla="*/ 44 h 633"/>
                  <a:gd name="T20" fmla="*/ 45 w 45"/>
                  <a:gd name="T21" fmla="*/ 633 h 633"/>
                  <a:gd name="T22" fmla="*/ 37 w 45"/>
                  <a:gd name="T23" fmla="*/ 629 h 633"/>
                  <a:gd name="T24" fmla="*/ 33 w 45"/>
                  <a:gd name="T25" fmla="*/ 625 h 633"/>
                  <a:gd name="T26" fmla="*/ 29 w 45"/>
                  <a:gd name="T27" fmla="*/ 625 h 633"/>
                  <a:gd name="T28" fmla="*/ 21 w 45"/>
                  <a:gd name="T29" fmla="*/ 621 h 633"/>
                  <a:gd name="T30" fmla="*/ 17 w 45"/>
                  <a:gd name="T31" fmla="*/ 621 h 633"/>
                  <a:gd name="T32" fmla="*/ 13 w 45"/>
                  <a:gd name="T33" fmla="*/ 617 h 633"/>
                  <a:gd name="T34" fmla="*/ 4 w 45"/>
                  <a:gd name="T35" fmla="*/ 617 h 633"/>
                  <a:gd name="T36" fmla="*/ 0 w 45"/>
                  <a:gd name="T37" fmla="*/ 612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633">
                    <a:moveTo>
                      <a:pt x="0" y="612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7" y="16"/>
                    </a:lnTo>
                    <a:lnTo>
                      <a:pt x="21" y="24"/>
                    </a:lnTo>
                    <a:lnTo>
                      <a:pt x="25" y="28"/>
                    </a:lnTo>
                    <a:lnTo>
                      <a:pt x="33" y="32"/>
                    </a:lnTo>
                    <a:lnTo>
                      <a:pt x="37" y="40"/>
                    </a:lnTo>
                    <a:lnTo>
                      <a:pt x="45" y="44"/>
                    </a:lnTo>
                    <a:lnTo>
                      <a:pt x="45" y="633"/>
                    </a:lnTo>
                    <a:lnTo>
                      <a:pt x="37" y="629"/>
                    </a:lnTo>
                    <a:lnTo>
                      <a:pt x="33" y="625"/>
                    </a:lnTo>
                    <a:lnTo>
                      <a:pt x="29" y="625"/>
                    </a:lnTo>
                    <a:lnTo>
                      <a:pt x="21" y="621"/>
                    </a:lnTo>
                    <a:lnTo>
                      <a:pt x="17" y="621"/>
                    </a:lnTo>
                    <a:lnTo>
                      <a:pt x="13" y="617"/>
                    </a:lnTo>
                    <a:lnTo>
                      <a:pt x="4" y="617"/>
                    </a:lnTo>
                    <a:lnTo>
                      <a:pt x="0" y="612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8" name="Freeform 40">
                <a:extLst>
                  <a:ext uri="{FF2B5EF4-FFF2-40B4-BE49-F238E27FC236}">
                    <a16:creationId xmlns:a16="http://schemas.microsoft.com/office/drawing/2014/main" id="{BD79AFB7-90F4-6026-0637-68AC21CA1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7" y="10977"/>
                <a:ext cx="40" cy="605"/>
              </a:xfrm>
              <a:custGeom>
                <a:avLst/>
                <a:gdLst>
                  <a:gd name="T0" fmla="*/ 0 w 40"/>
                  <a:gd name="T1" fmla="*/ 589 h 605"/>
                  <a:gd name="T2" fmla="*/ 0 w 40"/>
                  <a:gd name="T3" fmla="*/ 0 h 605"/>
                  <a:gd name="T4" fmla="*/ 4 w 40"/>
                  <a:gd name="T5" fmla="*/ 4 h 605"/>
                  <a:gd name="T6" fmla="*/ 8 w 40"/>
                  <a:gd name="T7" fmla="*/ 12 h 605"/>
                  <a:gd name="T8" fmla="*/ 12 w 40"/>
                  <a:gd name="T9" fmla="*/ 16 h 605"/>
                  <a:gd name="T10" fmla="*/ 20 w 40"/>
                  <a:gd name="T11" fmla="*/ 21 h 605"/>
                  <a:gd name="T12" fmla="*/ 24 w 40"/>
                  <a:gd name="T13" fmla="*/ 25 h 605"/>
                  <a:gd name="T14" fmla="*/ 32 w 40"/>
                  <a:gd name="T15" fmla="*/ 29 h 605"/>
                  <a:gd name="T16" fmla="*/ 36 w 40"/>
                  <a:gd name="T17" fmla="*/ 33 h 605"/>
                  <a:gd name="T18" fmla="*/ 40 w 40"/>
                  <a:gd name="T19" fmla="*/ 37 h 605"/>
                  <a:gd name="T20" fmla="*/ 40 w 40"/>
                  <a:gd name="T21" fmla="*/ 605 h 605"/>
                  <a:gd name="T22" fmla="*/ 36 w 40"/>
                  <a:gd name="T23" fmla="*/ 601 h 605"/>
                  <a:gd name="T24" fmla="*/ 32 w 40"/>
                  <a:gd name="T25" fmla="*/ 601 h 605"/>
                  <a:gd name="T26" fmla="*/ 24 w 40"/>
                  <a:gd name="T27" fmla="*/ 597 h 605"/>
                  <a:gd name="T28" fmla="*/ 20 w 40"/>
                  <a:gd name="T29" fmla="*/ 597 h 605"/>
                  <a:gd name="T30" fmla="*/ 16 w 40"/>
                  <a:gd name="T31" fmla="*/ 593 h 605"/>
                  <a:gd name="T32" fmla="*/ 8 w 40"/>
                  <a:gd name="T33" fmla="*/ 593 h 605"/>
                  <a:gd name="T34" fmla="*/ 4 w 40"/>
                  <a:gd name="T35" fmla="*/ 589 h 605"/>
                  <a:gd name="T36" fmla="*/ 0 w 40"/>
                  <a:gd name="T37" fmla="*/ 589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605">
                    <a:moveTo>
                      <a:pt x="0" y="589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12"/>
                    </a:lnTo>
                    <a:lnTo>
                      <a:pt x="12" y="16"/>
                    </a:lnTo>
                    <a:lnTo>
                      <a:pt x="20" y="21"/>
                    </a:lnTo>
                    <a:lnTo>
                      <a:pt x="24" y="25"/>
                    </a:lnTo>
                    <a:lnTo>
                      <a:pt x="32" y="29"/>
                    </a:lnTo>
                    <a:lnTo>
                      <a:pt x="36" y="33"/>
                    </a:lnTo>
                    <a:lnTo>
                      <a:pt x="40" y="37"/>
                    </a:lnTo>
                    <a:lnTo>
                      <a:pt x="40" y="605"/>
                    </a:lnTo>
                    <a:lnTo>
                      <a:pt x="36" y="601"/>
                    </a:lnTo>
                    <a:lnTo>
                      <a:pt x="32" y="601"/>
                    </a:lnTo>
                    <a:lnTo>
                      <a:pt x="24" y="597"/>
                    </a:lnTo>
                    <a:lnTo>
                      <a:pt x="20" y="597"/>
                    </a:lnTo>
                    <a:lnTo>
                      <a:pt x="16" y="593"/>
                    </a:lnTo>
                    <a:lnTo>
                      <a:pt x="8" y="593"/>
                    </a:lnTo>
                    <a:lnTo>
                      <a:pt x="4" y="589"/>
                    </a:lnTo>
                    <a:lnTo>
                      <a:pt x="0" y="589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39" name="Freeform 41">
                <a:extLst>
                  <a:ext uri="{FF2B5EF4-FFF2-40B4-BE49-F238E27FC236}">
                    <a16:creationId xmlns:a16="http://schemas.microsoft.com/office/drawing/2014/main" id="{BD391B73-FAA7-879E-7067-CF8582EFBB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11014"/>
                <a:ext cx="44" cy="580"/>
              </a:xfrm>
              <a:custGeom>
                <a:avLst/>
                <a:gdLst>
                  <a:gd name="T0" fmla="*/ 0 w 44"/>
                  <a:gd name="T1" fmla="*/ 568 h 580"/>
                  <a:gd name="T2" fmla="*/ 0 w 44"/>
                  <a:gd name="T3" fmla="*/ 0 h 580"/>
                  <a:gd name="T4" fmla="*/ 8 w 44"/>
                  <a:gd name="T5" fmla="*/ 4 h 580"/>
                  <a:gd name="T6" fmla="*/ 12 w 44"/>
                  <a:gd name="T7" fmla="*/ 8 h 580"/>
                  <a:gd name="T8" fmla="*/ 16 w 44"/>
                  <a:gd name="T9" fmla="*/ 12 h 580"/>
                  <a:gd name="T10" fmla="*/ 24 w 44"/>
                  <a:gd name="T11" fmla="*/ 16 h 580"/>
                  <a:gd name="T12" fmla="*/ 28 w 44"/>
                  <a:gd name="T13" fmla="*/ 20 h 580"/>
                  <a:gd name="T14" fmla="*/ 32 w 44"/>
                  <a:gd name="T15" fmla="*/ 24 h 580"/>
                  <a:gd name="T16" fmla="*/ 40 w 44"/>
                  <a:gd name="T17" fmla="*/ 28 h 580"/>
                  <a:gd name="T18" fmla="*/ 44 w 44"/>
                  <a:gd name="T19" fmla="*/ 32 h 580"/>
                  <a:gd name="T20" fmla="*/ 44 w 44"/>
                  <a:gd name="T21" fmla="*/ 580 h 580"/>
                  <a:gd name="T22" fmla="*/ 40 w 44"/>
                  <a:gd name="T23" fmla="*/ 580 h 580"/>
                  <a:gd name="T24" fmla="*/ 32 w 44"/>
                  <a:gd name="T25" fmla="*/ 576 h 580"/>
                  <a:gd name="T26" fmla="*/ 28 w 44"/>
                  <a:gd name="T27" fmla="*/ 576 h 580"/>
                  <a:gd name="T28" fmla="*/ 24 w 44"/>
                  <a:gd name="T29" fmla="*/ 572 h 580"/>
                  <a:gd name="T30" fmla="*/ 16 w 44"/>
                  <a:gd name="T31" fmla="*/ 572 h 580"/>
                  <a:gd name="T32" fmla="*/ 12 w 44"/>
                  <a:gd name="T33" fmla="*/ 572 h 580"/>
                  <a:gd name="T34" fmla="*/ 8 w 44"/>
                  <a:gd name="T35" fmla="*/ 568 h 580"/>
                  <a:gd name="T36" fmla="*/ 0 w 44"/>
                  <a:gd name="T37" fmla="*/ 568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80">
                    <a:moveTo>
                      <a:pt x="0" y="568"/>
                    </a:moveTo>
                    <a:lnTo>
                      <a:pt x="0" y="0"/>
                    </a:lnTo>
                    <a:lnTo>
                      <a:pt x="8" y="4"/>
                    </a:lnTo>
                    <a:lnTo>
                      <a:pt x="12" y="8"/>
                    </a:lnTo>
                    <a:lnTo>
                      <a:pt x="16" y="12"/>
                    </a:lnTo>
                    <a:lnTo>
                      <a:pt x="24" y="16"/>
                    </a:lnTo>
                    <a:lnTo>
                      <a:pt x="28" y="20"/>
                    </a:lnTo>
                    <a:lnTo>
                      <a:pt x="32" y="24"/>
                    </a:lnTo>
                    <a:lnTo>
                      <a:pt x="40" y="28"/>
                    </a:lnTo>
                    <a:lnTo>
                      <a:pt x="44" y="32"/>
                    </a:lnTo>
                    <a:lnTo>
                      <a:pt x="44" y="580"/>
                    </a:lnTo>
                    <a:lnTo>
                      <a:pt x="40" y="580"/>
                    </a:lnTo>
                    <a:lnTo>
                      <a:pt x="32" y="576"/>
                    </a:lnTo>
                    <a:lnTo>
                      <a:pt x="28" y="576"/>
                    </a:lnTo>
                    <a:lnTo>
                      <a:pt x="24" y="572"/>
                    </a:lnTo>
                    <a:lnTo>
                      <a:pt x="16" y="572"/>
                    </a:lnTo>
                    <a:lnTo>
                      <a:pt x="12" y="572"/>
                    </a:lnTo>
                    <a:lnTo>
                      <a:pt x="8" y="568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0" name="Freeform 42">
                <a:extLst>
                  <a:ext uri="{FF2B5EF4-FFF2-40B4-BE49-F238E27FC236}">
                    <a16:creationId xmlns:a16="http://schemas.microsoft.com/office/drawing/2014/main" id="{0EF46D57-F1D8-7ACC-1E29-4D0D39A5E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11046"/>
                <a:ext cx="45" cy="560"/>
              </a:xfrm>
              <a:custGeom>
                <a:avLst/>
                <a:gdLst>
                  <a:gd name="T0" fmla="*/ 0 w 45"/>
                  <a:gd name="T1" fmla="*/ 548 h 560"/>
                  <a:gd name="T2" fmla="*/ 0 w 45"/>
                  <a:gd name="T3" fmla="*/ 0 h 560"/>
                  <a:gd name="T4" fmla="*/ 4 w 45"/>
                  <a:gd name="T5" fmla="*/ 4 h 560"/>
                  <a:gd name="T6" fmla="*/ 12 w 45"/>
                  <a:gd name="T7" fmla="*/ 8 h 560"/>
                  <a:gd name="T8" fmla="*/ 17 w 45"/>
                  <a:gd name="T9" fmla="*/ 12 h 560"/>
                  <a:gd name="T10" fmla="*/ 21 w 45"/>
                  <a:gd name="T11" fmla="*/ 12 h 560"/>
                  <a:gd name="T12" fmla="*/ 29 w 45"/>
                  <a:gd name="T13" fmla="*/ 16 h 560"/>
                  <a:gd name="T14" fmla="*/ 33 w 45"/>
                  <a:gd name="T15" fmla="*/ 20 h 560"/>
                  <a:gd name="T16" fmla="*/ 37 w 45"/>
                  <a:gd name="T17" fmla="*/ 24 h 560"/>
                  <a:gd name="T18" fmla="*/ 45 w 45"/>
                  <a:gd name="T19" fmla="*/ 24 h 560"/>
                  <a:gd name="T20" fmla="*/ 45 w 45"/>
                  <a:gd name="T21" fmla="*/ 560 h 560"/>
                  <a:gd name="T22" fmla="*/ 37 w 45"/>
                  <a:gd name="T23" fmla="*/ 560 h 560"/>
                  <a:gd name="T24" fmla="*/ 33 w 45"/>
                  <a:gd name="T25" fmla="*/ 556 h 560"/>
                  <a:gd name="T26" fmla="*/ 29 w 45"/>
                  <a:gd name="T27" fmla="*/ 556 h 560"/>
                  <a:gd name="T28" fmla="*/ 21 w 45"/>
                  <a:gd name="T29" fmla="*/ 556 h 560"/>
                  <a:gd name="T30" fmla="*/ 17 w 45"/>
                  <a:gd name="T31" fmla="*/ 552 h 560"/>
                  <a:gd name="T32" fmla="*/ 12 w 45"/>
                  <a:gd name="T33" fmla="*/ 552 h 560"/>
                  <a:gd name="T34" fmla="*/ 4 w 45"/>
                  <a:gd name="T35" fmla="*/ 552 h 560"/>
                  <a:gd name="T36" fmla="*/ 0 w 45"/>
                  <a:gd name="T37" fmla="*/ 54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60">
                    <a:moveTo>
                      <a:pt x="0" y="548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12" y="8"/>
                    </a:lnTo>
                    <a:lnTo>
                      <a:pt x="17" y="12"/>
                    </a:lnTo>
                    <a:lnTo>
                      <a:pt x="21" y="12"/>
                    </a:lnTo>
                    <a:lnTo>
                      <a:pt x="29" y="16"/>
                    </a:lnTo>
                    <a:lnTo>
                      <a:pt x="33" y="20"/>
                    </a:lnTo>
                    <a:lnTo>
                      <a:pt x="37" y="24"/>
                    </a:lnTo>
                    <a:lnTo>
                      <a:pt x="45" y="24"/>
                    </a:lnTo>
                    <a:lnTo>
                      <a:pt x="45" y="560"/>
                    </a:lnTo>
                    <a:lnTo>
                      <a:pt x="37" y="560"/>
                    </a:lnTo>
                    <a:lnTo>
                      <a:pt x="33" y="556"/>
                    </a:lnTo>
                    <a:lnTo>
                      <a:pt x="29" y="556"/>
                    </a:lnTo>
                    <a:lnTo>
                      <a:pt x="21" y="556"/>
                    </a:lnTo>
                    <a:lnTo>
                      <a:pt x="17" y="552"/>
                    </a:lnTo>
                    <a:lnTo>
                      <a:pt x="12" y="552"/>
                    </a:lnTo>
                    <a:lnTo>
                      <a:pt x="4" y="552"/>
                    </a:lnTo>
                    <a:lnTo>
                      <a:pt x="0" y="548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1" name="Freeform 43">
                <a:extLst>
                  <a:ext uri="{FF2B5EF4-FFF2-40B4-BE49-F238E27FC236}">
                    <a16:creationId xmlns:a16="http://schemas.microsoft.com/office/drawing/2014/main" id="{DC7C85E9-4D39-5CA9-2FF3-564254534E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1070"/>
                <a:ext cx="40" cy="548"/>
              </a:xfrm>
              <a:custGeom>
                <a:avLst/>
                <a:gdLst>
                  <a:gd name="T0" fmla="*/ 0 w 40"/>
                  <a:gd name="T1" fmla="*/ 536 h 548"/>
                  <a:gd name="T2" fmla="*/ 0 w 40"/>
                  <a:gd name="T3" fmla="*/ 0 h 548"/>
                  <a:gd name="T4" fmla="*/ 4 w 40"/>
                  <a:gd name="T5" fmla="*/ 4 h 548"/>
                  <a:gd name="T6" fmla="*/ 8 w 40"/>
                  <a:gd name="T7" fmla="*/ 8 h 548"/>
                  <a:gd name="T8" fmla="*/ 16 w 40"/>
                  <a:gd name="T9" fmla="*/ 8 h 548"/>
                  <a:gd name="T10" fmla="*/ 20 w 40"/>
                  <a:gd name="T11" fmla="*/ 12 h 548"/>
                  <a:gd name="T12" fmla="*/ 24 w 40"/>
                  <a:gd name="T13" fmla="*/ 16 h 548"/>
                  <a:gd name="T14" fmla="*/ 32 w 40"/>
                  <a:gd name="T15" fmla="*/ 16 h 548"/>
                  <a:gd name="T16" fmla="*/ 36 w 40"/>
                  <a:gd name="T17" fmla="*/ 20 h 548"/>
                  <a:gd name="T18" fmla="*/ 40 w 40"/>
                  <a:gd name="T19" fmla="*/ 24 h 548"/>
                  <a:gd name="T20" fmla="*/ 40 w 40"/>
                  <a:gd name="T21" fmla="*/ 548 h 548"/>
                  <a:gd name="T22" fmla="*/ 36 w 40"/>
                  <a:gd name="T23" fmla="*/ 544 h 548"/>
                  <a:gd name="T24" fmla="*/ 32 w 40"/>
                  <a:gd name="T25" fmla="*/ 544 h 548"/>
                  <a:gd name="T26" fmla="*/ 24 w 40"/>
                  <a:gd name="T27" fmla="*/ 544 h 548"/>
                  <a:gd name="T28" fmla="*/ 20 w 40"/>
                  <a:gd name="T29" fmla="*/ 540 h 548"/>
                  <a:gd name="T30" fmla="*/ 16 w 40"/>
                  <a:gd name="T31" fmla="*/ 540 h 548"/>
                  <a:gd name="T32" fmla="*/ 8 w 40"/>
                  <a:gd name="T33" fmla="*/ 540 h 548"/>
                  <a:gd name="T34" fmla="*/ 4 w 40"/>
                  <a:gd name="T35" fmla="*/ 536 h 548"/>
                  <a:gd name="T36" fmla="*/ 0 w 40"/>
                  <a:gd name="T37" fmla="*/ 536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48">
                    <a:moveTo>
                      <a:pt x="0" y="536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8" y="8"/>
                    </a:lnTo>
                    <a:lnTo>
                      <a:pt x="16" y="8"/>
                    </a:lnTo>
                    <a:lnTo>
                      <a:pt x="20" y="12"/>
                    </a:lnTo>
                    <a:lnTo>
                      <a:pt x="24" y="16"/>
                    </a:lnTo>
                    <a:lnTo>
                      <a:pt x="32" y="16"/>
                    </a:lnTo>
                    <a:lnTo>
                      <a:pt x="36" y="20"/>
                    </a:lnTo>
                    <a:lnTo>
                      <a:pt x="40" y="24"/>
                    </a:lnTo>
                    <a:lnTo>
                      <a:pt x="40" y="548"/>
                    </a:lnTo>
                    <a:lnTo>
                      <a:pt x="36" y="544"/>
                    </a:lnTo>
                    <a:lnTo>
                      <a:pt x="32" y="544"/>
                    </a:lnTo>
                    <a:lnTo>
                      <a:pt x="24" y="544"/>
                    </a:lnTo>
                    <a:lnTo>
                      <a:pt x="20" y="540"/>
                    </a:lnTo>
                    <a:lnTo>
                      <a:pt x="16" y="540"/>
                    </a:lnTo>
                    <a:lnTo>
                      <a:pt x="8" y="540"/>
                    </a:lnTo>
                    <a:lnTo>
                      <a:pt x="4" y="53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2" name="Freeform 44">
                <a:extLst>
                  <a:ext uri="{FF2B5EF4-FFF2-40B4-BE49-F238E27FC236}">
                    <a16:creationId xmlns:a16="http://schemas.microsoft.com/office/drawing/2014/main" id="{4156DA17-4296-3968-E88E-132AE5DAD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" y="11094"/>
                <a:ext cx="44" cy="532"/>
              </a:xfrm>
              <a:custGeom>
                <a:avLst/>
                <a:gdLst>
                  <a:gd name="T0" fmla="*/ 0 w 44"/>
                  <a:gd name="T1" fmla="*/ 524 h 532"/>
                  <a:gd name="T2" fmla="*/ 0 w 44"/>
                  <a:gd name="T3" fmla="*/ 0 h 532"/>
                  <a:gd name="T4" fmla="*/ 8 w 44"/>
                  <a:gd name="T5" fmla="*/ 0 h 532"/>
                  <a:gd name="T6" fmla="*/ 12 w 44"/>
                  <a:gd name="T7" fmla="*/ 4 h 532"/>
                  <a:gd name="T8" fmla="*/ 16 w 44"/>
                  <a:gd name="T9" fmla="*/ 4 h 532"/>
                  <a:gd name="T10" fmla="*/ 24 w 44"/>
                  <a:gd name="T11" fmla="*/ 8 h 532"/>
                  <a:gd name="T12" fmla="*/ 28 w 44"/>
                  <a:gd name="T13" fmla="*/ 8 h 532"/>
                  <a:gd name="T14" fmla="*/ 32 w 44"/>
                  <a:gd name="T15" fmla="*/ 12 h 532"/>
                  <a:gd name="T16" fmla="*/ 40 w 44"/>
                  <a:gd name="T17" fmla="*/ 12 h 532"/>
                  <a:gd name="T18" fmla="*/ 44 w 44"/>
                  <a:gd name="T19" fmla="*/ 16 h 532"/>
                  <a:gd name="T20" fmla="*/ 44 w 44"/>
                  <a:gd name="T21" fmla="*/ 532 h 532"/>
                  <a:gd name="T22" fmla="*/ 40 w 44"/>
                  <a:gd name="T23" fmla="*/ 532 h 532"/>
                  <a:gd name="T24" fmla="*/ 32 w 44"/>
                  <a:gd name="T25" fmla="*/ 528 h 532"/>
                  <a:gd name="T26" fmla="*/ 28 w 44"/>
                  <a:gd name="T27" fmla="*/ 528 h 532"/>
                  <a:gd name="T28" fmla="*/ 24 w 44"/>
                  <a:gd name="T29" fmla="*/ 528 h 532"/>
                  <a:gd name="T30" fmla="*/ 16 w 44"/>
                  <a:gd name="T31" fmla="*/ 528 h 532"/>
                  <a:gd name="T32" fmla="*/ 12 w 44"/>
                  <a:gd name="T33" fmla="*/ 524 h 532"/>
                  <a:gd name="T34" fmla="*/ 8 w 44"/>
                  <a:gd name="T35" fmla="*/ 524 h 532"/>
                  <a:gd name="T36" fmla="*/ 0 w 44"/>
                  <a:gd name="T37" fmla="*/ 524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532">
                    <a:moveTo>
                      <a:pt x="0" y="524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4" y="8"/>
                    </a:lnTo>
                    <a:lnTo>
                      <a:pt x="28" y="8"/>
                    </a:lnTo>
                    <a:lnTo>
                      <a:pt x="32" y="12"/>
                    </a:lnTo>
                    <a:lnTo>
                      <a:pt x="40" y="12"/>
                    </a:lnTo>
                    <a:lnTo>
                      <a:pt x="44" y="16"/>
                    </a:lnTo>
                    <a:lnTo>
                      <a:pt x="44" y="532"/>
                    </a:lnTo>
                    <a:lnTo>
                      <a:pt x="40" y="532"/>
                    </a:lnTo>
                    <a:lnTo>
                      <a:pt x="32" y="528"/>
                    </a:lnTo>
                    <a:lnTo>
                      <a:pt x="28" y="528"/>
                    </a:lnTo>
                    <a:lnTo>
                      <a:pt x="24" y="528"/>
                    </a:lnTo>
                    <a:lnTo>
                      <a:pt x="16" y="528"/>
                    </a:lnTo>
                    <a:lnTo>
                      <a:pt x="12" y="524"/>
                    </a:lnTo>
                    <a:lnTo>
                      <a:pt x="8" y="524"/>
                    </a:lnTo>
                    <a:lnTo>
                      <a:pt x="0" y="524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3" name="Freeform 45">
                <a:extLst>
                  <a:ext uri="{FF2B5EF4-FFF2-40B4-BE49-F238E27FC236}">
                    <a16:creationId xmlns:a16="http://schemas.microsoft.com/office/drawing/2014/main" id="{94E27FA1-16F0-92F5-BB99-4D716E8E2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0" y="11110"/>
                <a:ext cx="45" cy="520"/>
              </a:xfrm>
              <a:custGeom>
                <a:avLst/>
                <a:gdLst>
                  <a:gd name="T0" fmla="*/ 0 w 45"/>
                  <a:gd name="T1" fmla="*/ 516 h 520"/>
                  <a:gd name="T2" fmla="*/ 0 w 45"/>
                  <a:gd name="T3" fmla="*/ 0 h 520"/>
                  <a:gd name="T4" fmla="*/ 4 w 45"/>
                  <a:gd name="T5" fmla="*/ 0 h 520"/>
                  <a:gd name="T6" fmla="*/ 12 w 45"/>
                  <a:gd name="T7" fmla="*/ 4 h 520"/>
                  <a:gd name="T8" fmla="*/ 16 w 45"/>
                  <a:gd name="T9" fmla="*/ 4 h 520"/>
                  <a:gd name="T10" fmla="*/ 20 w 45"/>
                  <a:gd name="T11" fmla="*/ 4 h 520"/>
                  <a:gd name="T12" fmla="*/ 29 w 45"/>
                  <a:gd name="T13" fmla="*/ 8 h 520"/>
                  <a:gd name="T14" fmla="*/ 33 w 45"/>
                  <a:gd name="T15" fmla="*/ 8 h 520"/>
                  <a:gd name="T16" fmla="*/ 37 w 45"/>
                  <a:gd name="T17" fmla="*/ 8 h 520"/>
                  <a:gd name="T18" fmla="*/ 45 w 45"/>
                  <a:gd name="T19" fmla="*/ 12 h 520"/>
                  <a:gd name="T20" fmla="*/ 45 w 45"/>
                  <a:gd name="T21" fmla="*/ 520 h 520"/>
                  <a:gd name="T22" fmla="*/ 37 w 45"/>
                  <a:gd name="T23" fmla="*/ 520 h 520"/>
                  <a:gd name="T24" fmla="*/ 33 w 45"/>
                  <a:gd name="T25" fmla="*/ 520 h 520"/>
                  <a:gd name="T26" fmla="*/ 29 w 45"/>
                  <a:gd name="T27" fmla="*/ 520 h 520"/>
                  <a:gd name="T28" fmla="*/ 20 w 45"/>
                  <a:gd name="T29" fmla="*/ 520 h 520"/>
                  <a:gd name="T30" fmla="*/ 16 w 45"/>
                  <a:gd name="T31" fmla="*/ 516 h 520"/>
                  <a:gd name="T32" fmla="*/ 12 w 45"/>
                  <a:gd name="T33" fmla="*/ 516 h 520"/>
                  <a:gd name="T34" fmla="*/ 4 w 45"/>
                  <a:gd name="T35" fmla="*/ 516 h 520"/>
                  <a:gd name="T36" fmla="*/ 0 w 45"/>
                  <a:gd name="T37" fmla="*/ 516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520">
                    <a:moveTo>
                      <a:pt x="0" y="516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12" y="4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9" y="8"/>
                    </a:lnTo>
                    <a:lnTo>
                      <a:pt x="33" y="8"/>
                    </a:lnTo>
                    <a:lnTo>
                      <a:pt x="37" y="8"/>
                    </a:lnTo>
                    <a:lnTo>
                      <a:pt x="45" y="12"/>
                    </a:lnTo>
                    <a:lnTo>
                      <a:pt x="45" y="520"/>
                    </a:lnTo>
                    <a:lnTo>
                      <a:pt x="37" y="520"/>
                    </a:lnTo>
                    <a:lnTo>
                      <a:pt x="33" y="520"/>
                    </a:lnTo>
                    <a:lnTo>
                      <a:pt x="29" y="520"/>
                    </a:lnTo>
                    <a:lnTo>
                      <a:pt x="20" y="520"/>
                    </a:lnTo>
                    <a:lnTo>
                      <a:pt x="16" y="516"/>
                    </a:lnTo>
                    <a:lnTo>
                      <a:pt x="12" y="516"/>
                    </a:lnTo>
                    <a:lnTo>
                      <a:pt x="4" y="516"/>
                    </a:lnTo>
                    <a:lnTo>
                      <a:pt x="0" y="516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4" name="Freeform 46">
                <a:extLst>
                  <a:ext uri="{FF2B5EF4-FFF2-40B4-BE49-F238E27FC236}">
                    <a16:creationId xmlns:a16="http://schemas.microsoft.com/office/drawing/2014/main" id="{100B888F-45C3-80AD-B045-B76C9CDEF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11122"/>
                <a:ext cx="40" cy="516"/>
              </a:xfrm>
              <a:custGeom>
                <a:avLst/>
                <a:gdLst>
                  <a:gd name="T0" fmla="*/ 0 w 40"/>
                  <a:gd name="T1" fmla="*/ 508 h 516"/>
                  <a:gd name="T2" fmla="*/ 0 w 40"/>
                  <a:gd name="T3" fmla="*/ 0 h 516"/>
                  <a:gd name="T4" fmla="*/ 4 w 40"/>
                  <a:gd name="T5" fmla="*/ 0 h 516"/>
                  <a:gd name="T6" fmla="*/ 8 w 40"/>
                  <a:gd name="T7" fmla="*/ 0 h 516"/>
                  <a:gd name="T8" fmla="*/ 16 w 40"/>
                  <a:gd name="T9" fmla="*/ 4 h 516"/>
                  <a:gd name="T10" fmla="*/ 20 w 40"/>
                  <a:gd name="T11" fmla="*/ 4 h 516"/>
                  <a:gd name="T12" fmla="*/ 24 w 40"/>
                  <a:gd name="T13" fmla="*/ 4 h 516"/>
                  <a:gd name="T14" fmla="*/ 32 w 40"/>
                  <a:gd name="T15" fmla="*/ 8 h 516"/>
                  <a:gd name="T16" fmla="*/ 36 w 40"/>
                  <a:gd name="T17" fmla="*/ 8 h 516"/>
                  <a:gd name="T18" fmla="*/ 40 w 40"/>
                  <a:gd name="T19" fmla="*/ 8 h 516"/>
                  <a:gd name="T20" fmla="*/ 40 w 40"/>
                  <a:gd name="T21" fmla="*/ 516 h 516"/>
                  <a:gd name="T22" fmla="*/ 36 w 40"/>
                  <a:gd name="T23" fmla="*/ 512 h 516"/>
                  <a:gd name="T24" fmla="*/ 32 w 40"/>
                  <a:gd name="T25" fmla="*/ 512 h 516"/>
                  <a:gd name="T26" fmla="*/ 24 w 40"/>
                  <a:gd name="T27" fmla="*/ 512 h 516"/>
                  <a:gd name="T28" fmla="*/ 20 w 40"/>
                  <a:gd name="T29" fmla="*/ 512 h 516"/>
                  <a:gd name="T30" fmla="*/ 16 w 40"/>
                  <a:gd name="T31" fmla="*/ 512 h 516"/>
                  <a:gd name="T32" fmla="*/ 8 w 40"/>
                  <a:gd name="T33" fmla="*/ 512 h 516"/>
                  <a:gd name="T34" fmla="*/ 4 w 40"/>
                  <a:gd name="T35" fmla="*/ 512 h 516"/>
                  <a:gd name="T36" fmla="*/ 0 w 40"/>
                  <a:gd name="T37" fmla="*/ 508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" h="516">
                    <a:moveTo>
                      <a:pt x="0" y="508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6" y="4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32" y="8"/>
                    </a:lnTo>
                    <a:lnTo>
                      <a:pt x="36" y="8"/>
                    </a:lnTo>
                    <a:lnTo>
                      <a:pt x="40" y="8"/>
                    </a:lnTo>
                    <a:lnTo>
                      <a:pt x="40" y="516"/>
                    </a:lnTo>
                    <a:lnTo>
                      <a:pt x="36" y="512"/>
                    </a:lnTo>
                    <a:lnTo>
                      <a:pt x="32" y="512"/>
                    </a:lnTo>
                    <a:lnTo>
                      <a:pt x="24" y="512"/>
                    </a:lnTo>
                    <a:lnTo>
                      <a:pt x="20" y="512"/>
                    </a:lnTo>
                    <a:lnTo>
                      <a:pt x="16" y="512"/>
                    </a:lnTo>
                    <a:lnTo>
                      <a:pt x="8" y="512"/>
                    </a:lnTo>
                    <a:lnTo>
                      <a:pt x="4" y="512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5" name="Freeform 47">
                <a:extLst>
                  <a:ext uri="{FF2B5EF4-FFF2-40B4-BE49-F238E27FC236}">
                    <a16:creationId xmlns:a16="http://schemas.microsoft.com/office/drawing/2014/main" id="{C294B559-3946-EB33-EA93-FF68BCC9AC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5" y="10373"/>
                <a:ext cx="44" cy="1265"/>
              </a:xfrm>
              <a:custGeom>
                <a:avLst/>
                <a:gdLst>
                  <a:gd name="T0" fmla="*/ 0 w 44"/>
                  <a:gd name="T1" fmla="*/ 1265 h 1265"/>
                  <a:gd name="T2" fmla="*/ 0 w 44"/>
                  <a:gd name="T3" fmla="*/ 757 h 1265"/>
                  <a:gd name="T4" fmla="*/ 8 w 44"/>
                  <a:gd name="T5" fmla="*/ 757 h 1265"/>
                  <a:gd name="T6" fmla="*/ 12 w 44"/>
                  <a:gd name="T7" fmla="*/ 757 h 1265"/>
                  <a:gd name="T8" fmla="*/ 16 w 44"/>
                  <a:gd name="T9" fmla="*/ 762 h 1265"/>
                  <a:gd name="T10" fmla="*/ 24 w 44"/>
                  <a:gd name="T11" fmla="*/ 762 h 1265"/>
                  <a:gd name="T12" fmla="*/ 28 w 44"/>
                  <a:gd name="T13" fmla="*/ 762 h 1265"/>
                  <a:gd name="T14" fmla="*/ 32 w 44"/>
                  <a:gd name="T15" fmla="*/ 762 h 1265"/>
                  <a:gd name="T16" fmla="*/ 40 w 44"/>
                  <a:gd name="T17" fmla="*/ 762 h 1265"/>
                  <a:gd name="T18" fmla="*/ 44 w 44"/>
                  <a:gd name="T19" fmla="*/ 762 h 1265"/>
                  <a:gd name="T20" fmla="*/ 44 w 44"/>
                  <a:gd name="T21" fmla="*/ 1265 h 1265"/>
                  <a:gd name="T22" fmla="*/ 40 w 44"/>
                  <a:gd name="T23" fmla="*/ 1265 h 1265"/>
                  <a:gd name="T24" fmla="*/ 32 w 44"/>
                  <a:gd name="T25" fmla="*/ 1265 h 1265"/>
                  <a:gd name="T26" fmla="*/ 28 w 44"/>
                  <a:gd name="T27" fmla="*/ 1265 h 1265"/>
                  <a:gd name="T28" fmla="*/ 24 w 44"/>
                  <a:gd name="T29" fmla="*/ 1265 h 1265"/>
                  <a:gd name="T30" fmla="*/ 16 w 44"/>
                  <a:gd name="T31" fmla="*/ 1265 h 1265"/>
                  <a:gd name="T32" fmla="*/ 12 w 44"/>
                  <a:gd name="T33" fmla="*/ 1265 h 1265"/>
                  <a:gd name="T34" fmla="*/ 8 w 44"/>
                  <a:gd name="T35" fmla="*/ 1265 h 1265"/>
                  <a:gd name="T36" fmla="*/ 0 w 44"/>
                  <a:gd name="T37" fmla="*/ 1265 h 1265"/>
                  <a:gd name="T38" fmla="*/ 44 w 44"/>
                  <a:gd name="T39" fmla="*/ 0 h 1265"/>
                  <a:gd name="T40" fmla="*/ 44 w 44"/>
                  <a:gd name="T41" fmla="*/ 16 h 1265"/>
                  <a:gd name="T42" fmla="*/ 36 w 44"/>
                  <a:gd name="T43" fmla="*/ 8 h 1265"/>
                  <a:gd name="T44" fmla="*/ 44 w 44"/>
                  <a:gd name="T45" fmla="*/ 0 h 1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" h="1265">
                    <a:moveTo>
                      <a:pt x="0" y="1265"/>
                    </a:moveTo>
                    <a:lnTo>
                      <a:pt x="0" y="757"/>
                    </a:lnTo>
                    <a:lnTo>
                      <a:pt x="8" y="757"/>
                    </a:lnTo>
                    <a:lnTo>
                      <a:pt x="12" y="757"/>
                    </a:lnTo>
                    <a:lnTo>
                      <a:pt x="16" y="762"/>
                    </a:lnTo>
                    <a:lnTo>
                      <a:pt x="24" y="762"/>
                    </a:lnTo>
                    <a:lnTo>
                      <a:pt x="28" y="762"/>
                    </a:lnTo>
                    <a:lnTo>
                      <a:pt x="32" y="762"/>
                    </a:lnTo>
                    <a:lnTo>
                      <a:pt x="40" y="762"/>
                    </a:lnTo>
                    <a:lnTo>
                      <a:pt x="44" y="762"/>
                    </a:lnTo>
                    <a:lnTo>
                      <a:pt x="44" y="1265"/>
                    </a:lnTo>
                    <a:lnTo>
                      <a:pt x="40" y="1265"/>
                    </a:lnTo>
                    <a:lnTo>
                      <a:pt x="32" y="1265"/>
                    </a:lnTo>
                    <a:lnTo>
                      <a:pt x="28" y="1265"/>
                    </a:lnTo>
                    <a:lnTo>
                      <a:pt x="24" y="1265"/>
                    </a:lnTo>
                    <a:lnTo>
                      <a:pt x="16" y="1265"/>
                    </a:lnTo>
                    <a:lnTo>
                      <a:pt x="12" y="1265"/>
                    </a:lnTo>
                    <a:lnTo>
                      <a:pt x="8" y="1265"/>
                    </a:lnTo>
                    <a:lnTo>
                      <a:pt x="0" y="1265"/>
                    </a:lnTo>
                    <a:close/>
                    <a:moveTo>
                      <a:pt x="44" y="0"/>
                    </a:moveTo>
                    <a:lnTo>
                      <a:pt x="44" y="16"/>
                    </a:lnTo>
                    <a:lnTo>
                      <a:pt x="36" y="8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6" name="Freeform 48">
                <a:extLst>
                  <a:ext uri="{FF2B5EF4-FFF2-40B4-BE49-F238E27FC236}">
                    <a16:creationId xmlns:a16="http://schemas.microsoft.com/office/drawing/2014/main" id="{72EBB7E2-D6F2-0CED-3237-FEAD213B64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9" y="10321"/>
                <a:ext cx="45" cy="1321"/>
              </a:xfrm>
              <a:custGeom>
                <a:avLst/>
                <a:gdLst>
                  <a:gd name="T0" fmla="*/ 0 w 45"/>
                  <a:gd name="T1" fmla="*/ 1317 h 1321"/>
                  <a:gd name="T2" fmla="*/ 0 w 45"/>
                  <a:gd name="T3" fmla="*/ 814 h 1321"/>
                  <a:gd name="T4" fmla="*/ 4 w 45"/>
                  <a:gd name="T5" fmla="*/ 818 h 1321"/>
                  <a:gd name="T6" fmla="*/ 12 w 45"/>
                  <a:gd name="T7" fmla="*/ 818 h 1321"/>
                  <a:gd name="T8" fmla="*/ 16 w 45"/>
                  <a:gd name="T9" fmla="*/ 818 h 1321"/>
                  <a:gd name="T10" fmla="*/ 20 w 45"/>
                  <a:gd name="T11" fmla="*/ 818 h 1321"/>
                  <a:gd name="T12" fmla="*/ 29 w 45"/>
                  <a:gd name="T13" fmla="*/ 818 h 1321"/>
                  <a:gd name="T14" fmla="*/ 33 w 45"/>
                  <a:gd name="T15" fmla="*/ 818 h 1321"/>
                  <a:gd name="T16" fmla="*/ 37 w 45"/>
                  <a:gd name="T17" fmla="*/ 818 h 1321"/>
                  <a:gd name="T18" fmla="*/ 45 w 45"/>
                  <a:gd name="T19" fmla="*/ 818 h 1321"/>
                  <a:gd name="T20" fmla="*/ 45 w 45"/>
                  <a:gd name="T21" fmla="*/ 1321 h 1321"/>
                  <a:gd name="T22" fmla="*/ 37 w 45"/>
                  <a:gd name="T23" fmla="*/ 1321 h 1321"/>
                  <a:gd name="T24" fmla="*/ 33 w 45"/>
                  <a:gd name="T25" fmla="*/ 1321 h 1321"/>
                  <a:gd name="T26" fmla="*/ 29 w 45"/>
                  <a:gd name="T27" fmla="*/ 1321 h 1321"/>
                  <a:gd name="T28" fmla="*/ 20 w 45"/>
                  <a:gd name="T29" fmla="*/ 1321 h 1321"/>
                  <a:gd name="T30" fmla="*/ 16 w 45"/>
                  <a:gd name="T31" fmla="*/ 1317 h 1321"/>
                  <a:gd name="T32" fmla="*/ 12 w 45"/>
                  <a:gd name="T33" fmla="*/ 1317 h 1321"/>
                  <a:gd name="T34" fmla="*/ 4 w 45"/>
                  <a:gd name="T35" fmla="*/ 1317 h 1321"/>
                  <a:gd name="T36" fmla="*/ 0 w 45"/>
                  <a:gd name="T37" fmla="*/ 1317 h 1321"/>
                  <a:gd name="T38" fmla="*/ 0 w 45"/>
                  <a:gd name="T39" fmla="*/ 68 h 1321"/>
                  <a:gd name="T40" fmla="*/ 0 w 45"/>
                  <a:gd name="T41" fmla="*/ 52 h 1321"/>
                  <a:gd name="T42" fmla="*/ 45 w 45"/>
                  <a:gd name="T43" fmla="*/ 0 h 1321"/>
                  <a:gd name="T44" fmla="*/ 45 w 45"/>
                  <a:gd name="T45" fmla="*/ 108 h 1321"/>
                  <a:gd name="T46" fmla="*/ 0 w 45"/>
                  <a:gd name="T47" fmla="*/ 6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321">
                    <a:moveTo>
                      <a:pt x="0" y="1317"/>
                    </a:moveTo>
                    <a:lnTo>
                      <a:pt x="0" y="814"/>
                    </a:lnTo>
                    <a:lnTo>
                      <a:pt x="4" y="818"/>
                    </a:lnTo>
                    <a:lnTo>
                      <a:pt x="12" y="818"/>
                    </a:lnTo>
                    <a:lnTo>
                      <a:pt x="16" y="818"/>
                    </a:lnTo>
                    <a:lnTo>
                      <a:pt x="20" y="818"/>
                    </a:lnTo>
                    <a:lnTo>
                      <a:pt x="29" y="818"/>
                    </a:lnTo>
                    <a:lnTo>
                      <a:pt x="33" y="818"/>
                    </a:lnTo>
                    <a:lnTo>
                      <a:pt x="37" y="818"/>
                    </a:lnTo>
                    <a:lnTo>
                      <a:pt x="45" y="818"/>
                    </a:lnTo>
                    <a:lnTo>
                      <a:pt x="45" y="1321"/>
                    </a:lnTo>
                    <a:lnTo>
                      <a:pt x="37" y="1321"/>
                    </a:lnTo>
                    <a:lnTo>
                      <a:pt x="33" y="1321"/>
                    </a:lnTo>
                    <a:lnTo>
                      <a:pt x="29" y="1321"/>
                    </a:lnTo>
                    <a:lnTo>
                      <a:pt x="20" y="1321"/>
                    </a:lnTo>
                    <a:lnTo>
                      <a:pt x="16" y="1317"/>
                    </a:lnTo>
                    <a:lnTo>
                      <a:pt x="12" y="1317"/>
                    </a:lnTo>
                    <a:lnTo>
                      <a:pt x="4" y="1317"/>
                    </a:lnTo>
                    <a:lnTo>
                      <a:pt x="0" y="1317"/>
                    </a:lnTo>
                    <a:close/>
                    <a:moveTo>
                      <a:pt x="0" y="68"/>
                    </a:moveTo>
                    <a:lnTo>
                      <a:pt x="0" y="52"/>
                    </a:lnTo>
                    <a:lnTo>
                      <a:pt x="45" y="0"/>
                    </a:lnTo>
                    <a:lnTo>
                      <a:pt x="45" y="10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7" name="Freeform 49">
                <a:extLst>
                  <a:ext uri="{FF2B5EF4-FFF2-40B4-BE49-F238E27FC236}">
                    <a16:creationId xmlns:a16="http://schemas.microsoft.com/office/drawing/2014/main" id="{6E6C650F-485E-ACC6-B803-1446FD5306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4" y="10268"/>
                <a:ext cx="40" cy="1374"/>
              </a:xfrm>
              <a:custGeom>
                <a:avLst/>
                <a:gdLst>
                  <a:gd name="T0" fmla="*/ 0 w 40"/>
                  <a:gd name="T1" fmla="*/ 1374 h 1374"/>
                  <a:gd name="T2" fmla="*/ 0 w 40"/>
                  <a:gd name="T3" fmla="*/ 871 h 1374"/>
                  <a:gd name="T4" fmla="*/ 0 w 40"/>
                  <a:gd name="T5" fmla="*/ 871 h 1374"/>
                  <a:gd name="T6" fmla="*/ 0 w 40"/>
                  <a:gd name="T7" fmla="*/ 871 h 1374"/>
                  <a:gd name="T8" fmla="*/ 4 w 40"/>
                  <a:gd name="T9" fmla="*/ 871 h 1374"/>
                  <a:gd name="T10" fmla="*/ 4 w 40"/>
                  <a:gd name="T11" fmla="*/ 871 h 1374"/>
                  <a:gd name="T12" fmla="*/ 4 w 40"/>
                  <a:gd name="T13" fmla="*/ 871 h 1374"/>
                  <a:gd name="T14" fmla="*/ 4 w 40"/>
                  <a:gd name="T15" fmla="*/ 871 h 1374"/>
                  <a:gd name="T16" fmla="*/ 8 w 40"/>
                  <a:gd name="T17" fmla="*/ 871 h 1374"/>
                  <a:gd name="T18" fmla="*/ 8 w 40"/>
                  <a:gd name="T19" fmla="*/ 871 h 1374"/>
                  <a:gd name="T20" fmla="*/ 12 w 40"/>
                  <a:gd name="T21" fmla="*/ 871 h 1374"/>
                  <a:gd name="T22" fmla="*/ 16 w 40"/>
                  <a:gd name="T23" fmla="*/ 871 h 1374"/>
                  <a:gd name="T24" fmla="*/ 20 w 40"/>
                  <a:gd name="T25" fmla="*/ 871 h 1374"/>
                  <a:gd name="T26" fmla="*/ 24 w 40"/>
                  <a:gd name="T27" fmla="*/ 871 h 1374"/>
                  <a:gd name="T28" fmla="*/ 28 w 40"/>
                  <a:gd name="T29" fmla="*/ 871 h 1374"/>
                  <a:gd name="T30" fmla="*/ 32 w 40"/>
                  <a:gd name="T31" fmla="*/ 871 h 1374"/>
                  <a:gd name="T32" fmla="*/ 36 w 40"/>
                  <a:gd name="T33" fmla="*/ 871 h 1374"/>
                  <a:gd name="T34" fmla="*/ 40 w 40"/>
                  <a:gd name="T35" fmla="*/ 871 h 1374"/>
                  <a:gd name="T36" fmla="*/ 40 w 40"/>
                  <a:gd name="T37" fmla="*/ 1374 h 1374"/>
                  <a:gd name="T38" fmla="*/ 36 w 40"/>
                  <a:gd name="T39" fmla="*/ 1374 h 1374"/>
                  <a:gd name="T40" fmla="*/ 32 w 40"/>
                  <a:gd name="T41" fmla="*/ 1374 h 1374"/>
                  <a:gd name="T42" fmla="*/ 28 w 40"/>
                  <a:gd name="T43" fmla="*/ 1374 h 1374"/>
                  <a:gd name="T44" fmla="*/ 24 w 40"/>
                  <a:gd name="T45" fmla="*/ 1374 h 1374"/>
                  <a:gd name="T46" fmla="*/ 20 w 40"/>
                  <a:gd name="T47" fmla="*/ 1374 h 1374"/>
                  <a:gd name="T48" fmla="*/ 16 w 40"/>
                  <a:gd name="T49" fmla="*/ 1374 h 1374"/>
                  <a:gd name="T50" fmla="*/ 12 w 40"/>
                  <a:gd name="T51" fmla="*/ 1374 h 1374"/>
                  <a:gd name="T52" fmla="*/ 8 w 40"/>
                  <a:gd name="T53" fmla="*/ 1374 h 1374"/>
                  <a:gd name="T54" fmla="*/ 8 w 40"/>
                  <a:gd name="T55" fmla="*/ 1374 h 1374"/>
                  <a:gd name="T56" fmla="*/ 4 w 40"/>
                  <a:gd name="T57" fmla="*/ 1374 h 1374"/>
                  <a:gd name="T58" fmla="*/ 4 w 40"/>
                  <a:gd name="T59" fmla="*/ 1374 h 1374"/>
                  <a:gd name="T60" fmla="*/ 4 w 40"/>
                  <a:gd name="T61" fmla="*/ 1374 h 1374"/>
                  <a:gd name="T62" fmla="*/ 4 w 40"/>
                  <a:gd name="T63" fmla="*/ 1374 h 1374"/>
                  <a:gd name="T64" fmla="*/ 0 w 40"/>
                  <a:gd name="T65" fmla="*/ 1374 h 1374"/>
                  <a:gd name="T66" fmla="*/ 0 w 40"/>
                  <a:gd name="T67" fmla="*/ 1374 h 1374"/>
                  <a:gd name="T68" fmla="*/ 0 w 40"/>
                  <a:gd name="T69" fmla="*/ 1374 h 1374"/>
                  <a:gd name="T70" fmla="*/ 0 w 40"/>
                  <a:gd name="T71" fmla="*/ 161 h 1374"/>
                  <a:gd name="T72" fmla="*/ 0 w 40"/>
                  <a:gd name="T73" fmla="*/ 53 h 1374"/>
                  <a:gd name="T74" fmla="*/ 40 w 40"/>
                  <a:gd name="T75" fmla="*/ 0 h 1374"/>
                  <a:gd name="T76" fmla="*/ 40 w 40"/>
                  <a:gd name="T77" fmla="*/ 202 h 1374"/>
                  <a:gd name="T78" fmla="*/ 0 w 40"/>
                  <a:gd name="T79" fmla="*/ 161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0" h="1374">
                    <a:moveTo>
                      <a:pt x="0" y="1374"/>
                    </a:moveTo>
                    <a:lnTo>
                      <a:pt x="0" y="871"/>
                    </a:lnTo>
                    <a:lnTo>
                      <a:pt x="0" y="871"/>
                    </a:lnTo>
                    <a:lnTo>
                      <a:pt x="0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4" y="871"/>
                    </a:lnTo>
                    <a:lnTo>
                      <a:pt x="8" y="871"/>
                    </a:lnTo>
                    <a:lnTo>
                      <a:pt x="8" y="871"/>
                    </a:lnTo>
                    <a:lnTo>
                      <a:pt x="12" y="871"/>
                    </a:lnTo>
                    <a:lnTo>
                      <a:pt x="16" y="871"/>
                    </a:lnTo>
                    <a:lnTo>
                      <a:pt x="20" y="871"/>
                    </a:lnTo>
                    <a:lnTo>
                      <a:pt x="24" y="871"/>
                    </a:lnTo>
                    <a:lnTo>
                      <a:pt x="28" y="871"/>
                    </a:lnTo>
                    <a:lnTo>
                      <a:pt x="32" y="871"/>
                    </a:lnTo>
                    <a:lnTo>
                      <a:pt x="36" y="871"/>
                    </a:lnTo>
                    <a:lnTo>
                      <a:pt x="40" y="871"/>
                    </a:lnTo>
                    <a:lnTo>
                      <a:pt x="40" y="1374"/>
                    </a:lnTo>
                    <a:lnTo>
                      <a:pt x="36" y="1374"/>
                    </a:lnTo>
                    <a:lnTo>
                      <a:pt x="32" y="1374"/>
                    </a:lnTo>
                    <a:lnTo>
                      <a:pt x="28" y="1374"/>
                    </a:lnTo>
                    <a:lnTo>
                      <a:pt x="24" y="1374"/>
                    </a:lnTo>
                    <a:lnTo>
                      <a:pt x="20" y="1374"/>
                    </a:lnTo>
                    <a:lnTo>
                      <a:pt x="16" y="1374"/>
                    </a:lnTo>
                    <a:lnTo>
                      <a:pt x="12" y="1374"/>
                    </a:lnTo>
                    <a:lnTo>
                      <a:pt x="8" y="1374"/>
                    </a:lnTo>
                    <a:lnTo>
                      <a:pt x="8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4" y="1374"/>
                    </a:lnTo>
                    <a:lnTo>
                      <a:pt x="0" y="1374"/>
                    </a:lnTo>
                    <a:lnTo>
                      <a:pt x="0" y="1374"/>
                    </a:lnTo>
                    <a:lnTo>
                      <a:pt x="0" y="1374"/>
                    </a:lnTo>
                    <a:close/>
                    <a:moveTo>
                      <a:pt x="0" y="161"/>
                    </a:moveTo>
                    <a:lnTo>
                      <a:pt x="0" y="53"/>
                    </a:lnTo>
                    <a:lnTo>
                      <a:pt x="40" y="0"/>
                    </a:lnTo>
                    <a:lnTo>
                      <a:pt x="40" y="202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8" name="Freeform 50">
                <a:extLst>
                  <a:ext uri="{FF2B5EF4-FFF2-40B4-BE49-F238E27FC236}">
                    <a16:creationId xmlns:a16="http://schemas.microsoft.com/office/drawing/2014/main" id="{ADFF7DD9-2B6C-BCAA-F684-938A945AD1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4" y="10216"/>
                <a:ext cx="44" cy="1426"/>
              </a:xfrm>
              <a:custGeom>
                <a:avLst/>
                <a:gdLst>
                  <a:gd name="T0" fmla="*/ 0 w 44"/>
                  <a:gd name="T1" fmla="*/ 1426 h 1426"/>
                  <a:gd name="T2" fmla="*/ 0 w 44"/>
                  <a:gd name="T3" fmla="*/ 923 h 1426"/>
                  <a:gd name="T4" fmla="*/ 8 w 44"/>
                  <a:gd name="T5" fmla="*/ 923 h 1426"/>
                  <a:gd name="T6" fmla="*/ 12 w 44"/>
                  <a:gd name="T7" fmla="*/ 923 h 1426"/>
                  <a:gd name="T8" fmla="*/ 16 w 44"/>
                  <a:gd name="T9" fmla="*/ 923 h 1426"/>
                  <a:gd name="T10" fmla="*/ 24 w 44"/>
                  <a:gd name="T11" fmla="*/ 919 h 1426"/>
                  <a:gd name="T12" fmla="*/ 28 w 44"/>
                  <a:gd name="T13" fmla="*/ 919 h 1426"/>
                  <a:gd name="T14" fmla="*/ 32 w 44"/>
                  <a:gd name="T15" fmla="*/ 919 h 1426"/>
                  <a:gd name="T16" fmla="*/ 40 w 44"/>
                  <a:gd name="T17" fmla="*/ 919 h 1426"/>
                  <a:gd name="T18" fmla="*/ 44 w 44"/>
                  <a:gd name="T19" fmla="*/ 919 h 1426"/>
                  <a:gd name="T20" fmla="*/ 44 w 44"/>
                  <a:gd name="T21" fmla="*/ 1422 h 1426"/>
                  <a:gd name="T22" fmla="*/ 40 w 44"/>
                  <a:gd name="T23" fmla="*/ 1422 h 1426"/>
                  <a:gd name="T24" fmla="*/ 32 w 44"/>
                  <a:gd name="T25" fmla="*/ 1422 h 1426"/>
                  <a:gd name="T26" fmla="*/ 28 w 44"/>
                  <a:gd name="T27" fmla="*/ 1422 h 1426"/>
                  <a:gd name="T28" fmla="*/ 24 w 44"/>
                  <a:gd name="T29" fmla="*/ 1422 h 1426"/>
                  <a:gd name="T30" fmla="*/ 16 w 44"/>
                  <a:gd name="T31" fmla="*/ 1422 h 1426"/>
                  <a:gd name="T32" fmla="*/ 12 w 44"/>
                  <a:gd name="T33" fmla="*/ 1422 h 1426"/>
                  <a:gd name="T34" fmla="*/ 8 w 44"/>
                  <a:gd name="T35" fmla="*/ 1422 h 1426"/>
                  <a:gd name="T36" fmla="*/ 0 w 44"/>
                  <a:gd name="T37" fmla="*/ 1426 h 1426"/>
                  <a:gd name="T38" fmla="*/ 0 w 44"/>
                  <a:gd name="T39" fmla="*/ 254 h 1426"/>
                  <a:gd name="T40" fmla="*/ 0 w 44"/>
                  <a:gd name="T41" fmla="*/ 52 h 1426"/>
                  <a:gd name="T42" fmla="*/ 44 w 44"/>
                  <a:gd name="T43" fmla="*/ 0 h 1426"/>
                  <a:gd name="T44" fmla="*/ 44 w 44"/>
                  <a:gd name="T45" fmla="*/ 294 h 1426"/>
                  <a:gd name="T46" fmla="*/ 0 w 44"/>
                  <a:gd name="T47" fmla="*/ 254 h 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426">
                    <a:moveTo>
                      <a:pt x="0" y="1426"/>
                    </a:moveTo>
                    <a:lnTo>
                      <a:pt x="0" y="923"/>
                    </a:lnTo>
                    <a:lnTo>
                      <a:pt x="8" y="923"/>
                    </a:lnTo>
                    <a:lnTo>
                      <a:pt x="12" y="923"/>
                    </a:lnTo>
                    <a:lnTo>
                      <a:pt x="16" y="923"/>
                    </a:lnTo>
                    <a:lnTo>
                      <a:pt x="24" y="919"/>
                    </a:lnTo>
                    <a:lnTo>
                      <a:pt x="28" y="919"/>
                    </a:lnTo>
                    <a:lnTo>
                      <a:pt x="32" y="919"/>
                    </a:lnTo>
                    <a:lnTo>
                      <a:pt x="40" y="919"/>
                    </a:lnTo>
                    <a:lnTo>
                      <a:pt x="44" y="919"/>
                    </a:lnTo>
                    <a:lnTo>
                      <a:pt x="44" y="1422"/>
                    </a:lnTo>
                    <a:lnTo>
                      <a:pt x="40" y="1422"/>
                    </a:lnTo>
                    <a:lnTo>
                      <a:pt x="32" y="1422"/>
                    </a:lnTo>
                    <a:lnTo>
                      <a:pt x="28" y="1422"/>
                    </a:lnTo>
                    <a:lnTo>
                      <a:pt x="24" y="1422"/>
                    </a:lnTo>
                    <a:lnTo>
                      <a:pt x="16" y="1422"/>
                    </a:lnTo>
                    <a:lnTo>
                      <a:pt x="12" y="1422"/>
                    </a:lnTo>
                    <a:lnTo>
                      <a:pt x="8" y="1422"/>
                    </a:lnTo>
                    <a:lnTo>
                      <a:pt x="0" y="1426"/>
                    </a:lnTo>
                    <a:close/>
                    <a:moveTo>
                      <a:pt x="0" y="254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294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49" name="Freeform 51">
                <a:extLst>
                  <a:ext uri="{FF2B5EF4-FFF2-40B4-BE49-F238E27FC236}">
                    <a16:creationId xmlns:a16="http://schemas.microsoft.com/office/drawing/2014/main" id="{63D42AC4-4859-50D3-E33D-9EF27DAB0E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78" y="10163"/>
                <a:ext cx="45" cy="1475"/>
              </a:xfrm>
              <a:custGeom>
                <a:avLst/>
                <a:gdLst>
                  <a:gd name="T0" fmla="*/ 0 w 45"/>
                  <a:gd name="T1" fmla="*/ 1475 h 1475"/>
                  <a:gd name="T2" fmla="*/ 0 w 45"/>
                  <a:gd name="T3" fmla="*/ 972 h 1475"/>
                  <a:gd name="T4" fmla="*/ 4 w 45"/>
                  <a:gd name="T5" fmla="*/ 972 h 1475"/>
                  <a:gd name="T6" fmla="*/ 12 w 45"/>
                  <a:gd name="T7" fmla="*/ 967 h 1475"/>
                  <a:gd name="T8" fmla="*/ 16 w 45"/>
                  <a:gd name="T9" fmla="*/ 967 h 1475"/>
                  <a:gd name="T10" fmla="*/ 20 w 45"/>
                  <a:gd name="T11" fmla="*/ 967 h 1475"/>
                  <a:gd name="T12" fmla="*/ 28 w 45"/>
                  <a:gd name="T13" fmla="*/ 967 h 1475"/>
                  <a:gd name="T14" fmla="*/ 33 w 45"/>
                  <a:gd name="T15" fmla="*/ 967 h 1475"/>
                  <a:gd name="T16" fmla="*/ 37 w 45"/>
                  <a:gd name="T17" fmla="*/ 963 h 1475"/>
                  <a:gd name="T18" fmla="*/ 45 w 45"/>
                  <a:gd name="T19" fmla="*/ 963 h 1475"/>
                  <a:gd name="T20" fmla="*/ 45 w 45"/>
                  <a:gd name="T21" fmla="*/ 1471 h 1475"/>
                  <a:gd name="T22" fmla="*/ 37 w 45"/>
                  <a:gd name="T23" fmla="*/ 1471 h 1475"/>
                  <a:gd name="T24" fmla="*/ 33 w 45"/>
                  <a:gd name="T25" fmla="*/ 1471 h 1475"/>
                  <a:gd name="T26" fmla="*/ 28 w 45"/>
                  <a:gd name="T27" fmla="*/ 1471 h 1475"/>
                  <a:gd name="T28" fmla="*/ 20 w 45"/>
                  <a:gd name="T29" fmla="*/ 1475 h 1475"/>
                  <a:gd name="T30" fmla="*/ 16 w 45"/>
                  <a:gd name="T31" fmla="*/ 1475 h 1475"/>
                  <a:gd name="T32" fmla="*/ 12 w 45"/>
                  <a:gd name="T33" fmla="*/ 1475 h 1475"/>
                  <a:gd name="T34" fmla="*/ 4 w 45"/>
                  <a:gd name="T35" fmla="*/ 1475 h 1475"/>
                  <a:gd name="T36" fmla="*/ 0 w 45"/>
                  <a:gd name="T37" fmla="*/ 1475 h 1475"/>
                  <a:gd name="T38" fmla="*/ 0 w 45"/>
                  <a:gd name="T39" fmla="*/ 347 h 1475"/>
                  <a:gd name="T40" fmla="*/ 0 w 45"/>
                  <a:gd name="T41" fmla="*/ 53 h 1475"/>
                  <a:gd name="T42" fmla="*/ 45 w 45"/>
                  <a:gd name="T43" fmla="*/ 0 h 1475"/>
                  <a:gd name="T44" fmla="*/ 45 w 45"/>
                  <a:gd name="T45" fmla="*/ 391 h 1475"/>
                  <a:gd name="T46" fmla="*/ 0 w 45"/>
                  <a:gd name="T47" fmla="*/ 347 h 1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5">
                    <a:moveTo>
                      <a:pt x="0" y="1475"/>
                    </a:moveTo>
                    <a:lnTo>
                      <a:pt x="0" y="972"/>
                    </a:lnTo>
                    <a:lnTo>
                      <a:pt x="4" y="972"/>
                    </a:lnTo>
                    <a:lnTo>
                      <a:pt x="12" y="967"/>
                    </a:lnTo>
                    <a:lnTo>
                      <a:pt x="16" y="967"/>
                    </a:lnTo>
                    <a:lnTo>
                      <a:pt x="20" y="967"/>
                    </a:lnTo>
                    <a:lnTo>
                      <a:pt x="28" y="967"/>
                    </a:lnTo>
                    <a:lnTo>
                      <a:pt x="33" y="967"/>
                    </a:lnTo>
                    <a:lnTo>
                      <a:pt x="37" y="963"/>
                    </a:lnTo>
                    <a:lnTo>
                      <a:pt x="45" y="963"/>
                    </a:lnTo>
                    <a:lnTo>
                      <a:pt x="45" y="1471"/>
                    </a:lnTo>
                    <a:lnTo>
                      <a:pt x="37" y="1471"/>
                    </a:lnTo>
                    <a:lnTo>
                      <a:pt x="33" y="1471"/>
                    </a:lnTo>
                    <a:lnTo>
                      <a:pt x="28" y="1471"/>
                    </a:lnTo>
                    <a:lnTo>
                      <a:pt x="20" y="1475"/>
                    </a:lnTo>
                    <a:lnTo>
                      <a:pt x="16" y="1475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5"/>
                    </a:lnTo>
                    <a:close/>
                    <a:moveTo>
                      <a:pt x="0" y="347"/>
                    </a:moveTo>
                    <a:lnTo>
                      <a:pt x="0" y="53"/>
                    </a:lnTo>
                    <a:lnTo>
                      <a:pt x="45" y="0"/>
                    </a:lnTo>
                    <a:lnTo>
                      <a:pt x="45" y="391"/>
                    </a:lnTo>
                    <a:lnTo>
                      <a:pt x="0" y="347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0" name="Freeform 52">
                <a:extLst>
                  <a:ext uri="{FF2B5EF4-FFF2-40B4-BE49-F238E27FC236}">
                    <a16:creationId xmlns:a16="http://schemas.microsoft.com/office/drawing/2014/main" id="{759CC513-C60E-DB55-793F-80FF94C8C3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23" y="10111"/>
                <a:ext cx="40" cy="1523"/>
              </a:xfrm>
              <a:custGeom>
                <a:avLst/>
                <a:gdLst>
                  <a:gd name="T0" fmla="*/ 0 w 40"/>
                  <a:gd name="T1" fmla="*/ 1523 h 1523"/>
                  <a:gd name="T2" fmla="*/ 0 w 40"/>
                  <a:gd name="T3" fmla="*/ 1015 h 1523"/>
                  <a:gd name="T4" fmla="*/ 4 w 40"/>
                  <a:gd name="T5" fmla="*/ 1015 h 1523"/>
                  <a:gd name="T6" fmla="*/ 8 w 40"/>
                  <a:gd name="T7" fmla="*/ 1011 h 1523"/>
                  <a:gd name="T8" fmla="*/ 16 w 40"/>
                  <a:gd name="T9" fmla="*/ 1011 h 1523"/>
                  <a:gd name="T10" fmla="*/ 20 w 40"/>
                  <a:gd name="T11" fmla="*/ 1011 h 1523"/>
                  <a:gd name="T12" fmla="*/ 24 w 40"/>
                  <a:gd name="T13" fmla="*/ 1007 h 1523"/>
                  <a:gd name="T14" fmla="*/ 32 w 40"/>
                  <a:gd name="T15" fmla="*/ 1007 h 1523"/>
                  <a:gd name="T16" fmla="*/ 36 w 40"/>
                  <a:gd name="T17" fmla="*/ 1007 h 1523"/>
                  <a:gd name="T18" fmla="*/ 40 w 40"/>
                  <a:gd name="T19" fmla="*/ 1003 h 1523"/>
                  <a:gd name="T20" fmla="*/ 40 w 40"/>
                  <a:gd name="T21" fmla="*/ 1519 h 1523"/>
                  <a:gd name="T22" fmla="*/ 36 w 40"/>
                  <a:gd name="T23" fmla="*/ 1519 h 1523"/>
                  <a:gd name="T24" fmla="*/ 32 w 40"/>
                  <a:gd name="T25" fmla="*/ 1519 h 1523"/>
                  <a:gd name="T26" fmla="*/ 24 w 40"/>
                  <a:gd name="T27" fmla="*/ 1519 h 1523"/>
                  <a:gd name="T28" fmla="*/ 20 w 40"/>
                  <a:gd name="T29" fmla="*/ 1519 h 1523"/>
                  <a:gd name="T30" fmla="*/ 16 w 40"/>
                  <a:gd name="T31" fmla="*/ 1523 h 1523"/>
                  <a:gd name="T32" fmla="*/ 8 w 40"/>
                  <a:gd name="T33" fmla="*/ 1523 h 1523"/>
                  <a:gd name="T34" fmla="*/ 4 w 40"/>
                  <a:gd name="T35" fmla="*/ 1523 h 1523"/>
                  <a:gd name="T36" fmla="*/ 0 w 40"/>
                  <a:gd name="T37" fmla="*/ 1523 h 1523"/>
                  <a:gd name="T38" fmla="*/ 0 w 40"/>
                  <a:gd name="T39" fmla="*/ 443 h 1523"/>
                  <a:gd name="T40" fmla="*/ 0 w 40"/>
                  <a:gd name="T41" fmla="*/ 52 h 1523"/>
                  <a:gd name="T42" fmla="*/ 40 w 40"/>
                  <a:gd name="T43" fmla="*/ 0 h 1523"/>
                  <a:gd name="T44" fmla="*/ 40 w 40"/>
                  <a:gd name="T45" fmla="*/ 484 h 1523"/>
                  <a:gd name="T46" fmla="*/ 0 w 40"/>
                  <a:gd name="T47" fmla="*/ 443 h 1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23">
                    <a:moveTo>
                      <a:pt x="0" y="1523"/>
                    </a:moveTo>
                    <a:lnTo>
                      <a:pt x="0" y="1015"/>
                    </a:lnTo>
                    <a:lnTo>
                      <a:pt x="4" y="1015"/>
                    </a:lnTo>
                    <a:lnTo>
                      <a:pt x="8" y="1011"/>
                    </a:lnTo>
                    <a:lnTo>
                      <a:pt x="16" y="1011"/>
                    </a:lnTo>
                    <a:lnTo>
                      <a:pt x="20" y="1011"/>
                    </a:lnTo>
                    <a:lnTo>
                      <a:pt x="24" y="1007"/>
                    </a:lnTo>
                    <a:lnTo>
                      <a:pt x="32" y="1007"/>
                    </a:lnTo>
                    <a:lnTo>
                      <a:pt x="36" y="1007"/>
                    </a:lnTo>
                    <a:lnTo>
                      <a:pt x="40" y="1003"/>
                    </a:lnTo>
                    <a:lnTo>
                      <a:pt x="40" y="1519"/>
                    </a:lnTo>
                    <a:lnTo>
                      <a:pt x="36" y="1519"/>
                    </a:lnTo>
                    <a:lnTo>
                      <a:pt x="32" y="1519"/>
                    </a:lnTo>
                    <a:lnTo>
                      <a:pt x="24" y="1519"/>
                    </a:lnTo>
                    <a:lnTo>
                      <a:pt x="20" y="1519"/>
                    </a:lnTo>
                    <a:lnTo>
                      <a:pt x="16" y="1523"/>
                    </a:lnTo>
                    <a:lnTo>
                      <a:pt x="8" y="1523"/>
                    </a:lnTo>
                    <a:lnTo>
                      <a:pt x="4" y="1523"/>
                    </a:lnTo>
                    <a:lnTo>
                      <a:pt x="0" y="1523"/>
                    </a:lnTo>
                    <a:close/>
                    <a:moveTo>
                      <a:pt x="0" y="443"/>
                    </a:moveTo>
                    <a:lnTo>
                      <a:pt x="0" y="52"/>
                    </a:lnTo>
                    <a:lnTo>
                      <a:pt x="40" y="0"/>
                    </a:lnTo>
                    <a:lnTo>
                      <a:pt x="40" y="484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1" name="Freeform 53">
                <a:extLst>
                  <a:ext uri="{FF2B5EF4-FFF2-40B4-BE49-F238E27FC236}">
                    <a16:creationId xmlns:a16="http://schemas.microsoft.com/office/drawing/2014/main" id="{A4BDE197-2089-94B1-397C-26C3D57067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63" y="10059"/>
                <a:ext cx="44" cy="1571"/>
              </a:xfrm>
              <a:custGeom>
                <a:avLst/>
                <a:gdLst>
                  <a:gd name="T0" fmla="*/ 0 w 44"/>
                  <a:gd name="T1" fmla="*/ 1571 h 1571"/>
                  <a:gd name="T2" fmla="*/ 0 w 44"/>
                  <a:gd name="T3" fmla="*/ 1055 h 1571"/>
                  <a:gd name="T4" fmla="*/ 8 w 44"/>
                  <a:gd name="T5" fmla="*/ 1055 h 1571"/>
                  <a:gd name="T6" fmla="*/ 12 w 44"/>
                  <a:gd name="T7" fmla="*/ 1051 h 1571"/>
                  <a:gd name="T8" fmla="*/ 16 w 44"/>
                  <a:gd name="T9" fmla="*/ 1051 h 1571"/>
                  <a:gd name="T10" fmla="*/ 24 w 44"/>
                  <a:gd name="T11" fmla="*/ 1051 h 1571"/>
                  <a:gd name="T12" fmla="*/ 28 w 44"/>
                  <a:gd name="T13" fmla="*/ 1047 h 1571"/>
                  <a:gd name="T14" fmla="*/ 32 w 44"/>
                  <a:gd name="T15" fmla="*/ 1047 h 1571"/>
                  <a:gd name="T16" fmla="*/ 40 w 44"/>
                  <a:gd name="T17" fmla="*/ 1043 h 1571"/>
                  <a:gd name="T18" fmla="*/ 44 w 44"/>
                  <a:gd name="T19" fmla="*/ 1043 h 1571"/>
                  <a:gd name="T20" fmla="*/ 44 w 44"/>
                  <a:gd name="T21" fmla="*/ 1563 h 1571"/>
                  <a:gd name="T22" fmla="*/ 40 w 44"/>
                  <a:gd name="T23" fmla="*/ 1563 h 1571"/>
                  <a:gd name="T24" fmla="*/ 32 w 44"/>
                  <a:gd name="T25" fmla="*/ 1563 h 1571"/>
                  <a:gd name="T26" fmla="*/ 28 w 44"/>
                  <a:gd name="T27" fmla="*/ 1567 h 1571"/>
                  <a:gd name="T28" fmla="*/ 24 w 44"/>
                  <a:gd name="T29" fmla="*/ 1567 h 1571"/>
                  <a:gd name="T30" fmla="*/ 16 w 44"/>
                  <a:gd name="T31" fmla="*/ 1567 h 1571"/>
                  <a:gd name="T32" fmla="*/ 12 w 44"/>
                  <a:gd name="T33" fmla="*/ 1567 h 1571"/>
                  <a:gd name="T34" fmla="*/ 8 w 44"/>
                  <a:gd name="T35" fmla="*/ 1567 h 1571"/>
                  <a:gd name="T36" fmla="*/ 0 w 44"/>
                  <a:gd name="T37" fmla="*/ 1571 h 1571"/>
                  <a:gd name="T38" fmla="*/ 0 w 44"/>
                  <a:gd name="T39" fmla="*/ 536 h 1571"/>
                  <a:gd name="T40" fmla="*/ 0 w 44"/>
                  <a:gd name="T41" fmla="*/ 52 h 1571"/>
                  <a:gd name="T42" fmla="*/ 44 w 44"/>
                  <a:gd name="T43" fmla="*/ 0 h 1571"/>
                  <a:gd name="T44" fmla="*/ 44 w 44"/>
                  <a:gd name="T45" fmla="*/ 576 h 1571"/>
                  <a:gd name="T46" fmla="*/ 0 w 44"/>
                  <a:gd name="T47" fmla="*/ 536 h 1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71">
                    <a:moveTo>
                      <a:pt x="0" y="1571"/>
                    </a:moveTo>
                    <a:lnTo>
                      <a:pt x="0" y="1055"/>
                    </a:lnTo>
                    <a:lnTo>
                      <a:pt x="8" y="1055"/>
                    </a:lnTo>
                    <a:lnTo>
                      <a:pt x="12" y="1051"/>
                    </a:lnTo>
                    <a:lnTo>
                      <a:pt x="16" y="1051"/>
                    </a:lnTo>
                    <a:lnTo>
                      <a:pt x="24" y="1051"/>
                    </a:lnTo>
                    <a:lnTo>
                      <a:pt x="28" y="1047"/>
                    </a:lnTo>
                    <a:lnTo>
                      <a:pt x="32" y="1047"/>
                    </a:lnTo>
                    <a:lnTo>
                      <a:pt x="40" y="1043"/>
                    </a:lnTo>
                    <a:lnTo>
                      <a:pt x="44" y="1043"/>
                    </a:lnTo>
                    <a:lnTo>
                      <a:pt x="44" y="1563"/>
                    </a:lnTo>
                    <a:lnTo>
                      <a:pt x="40" y="1563"/>
                    </a:lnTo>
                    <a:lnTo>
                      <a:pt x="32" y="1563"/>
                    </a:lnTo>
                    <a:lnTo>
                      <a:pt x="28" y="1567"/>
                    </a:lnTo>
                    <a:lnTo>
                      <a:pt x="24" y="1567"/>
                    </a:lnTo>
                    <a:lnTo>
                      <a:pt x="16" y="1567"/>
                    </a:lnTo>
                    <a:lnTo>
                      <a:pt x="12" y="1567"/>
                    </a:lnTo>
                    <a:lnTo>
                      <a:pt x="8" y="1567"/>
                    </a:lnTo>
                    <a:lnTo>
                      <a:pt x="0" y="1571"/>
                    </a:lnTo>
                    <a:close/>
                    <a:moveTo>
                      <a:pt x="0" y="536"/>
                    </a:moveTo>
                    <a:lnTo>
                      <a:pt x="0" y="52"/>
                    </a:lnTo>
                    <a:lnTo>
                      <a:pt x="44" y="0"/>
                    </a:lnTo>
                    <a:lnTo>
                      <a:pt x="44" y="576"/>
                    </a:lnTo>
                    <a:lnTo>
                      <a:pt x="0" y="536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2" name="Freeform 54">
                <a:extLst>
                  <a:ext uri="{FF2B5EF4-FFF2-40B4-BE49-F238E27FC236}">
                    <a16:creationId xmlns:a16="http://schemas.microsoft.com/office/drawing/2014/main" id="{B4B0A682-6E85-3045-406A-C77570DE58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07" y="10022"/>
                <a:ext cx="45" cy="1600"/>
              </a:xfrm>
              <a:custGeom>
                <a:avLst/>
                <a:gdLst>
                  <a:gd name="T0" fmla="*/ 0 w 45"/>
                  <a:gd name="T1" fmla="*/ 1600 h 1600"/>
                  <a:gd name="T2" fmla="*/ 0 w 45"/>
                  <a:gd name="T3" fmla="*/ 1080 h 1600"/>
                  <a:gd name="T4" fmla="*/ 4 w 45"/>
                  <a:gd name="T5" fmla="*/ 1076 h 1600"/>
                  <a:gd name="T6" fmla="*/ 12 w 45"/>
                  <a:gd name="T7" fmla="*/ 1076 h 1600"/>
                  <a:gd name="T8" fmla="*/ 16 w 45"/>
                  <a:gd name="T9" fmla="*/ 1072 h 1600"/>
                  <a:gd name="T10" fmla="*/ 20 w 45"/>
                  <a:gd name="T11" fmla="*/ 1072 h 1600"/>
                  <a:gd name="T12" fmla="*/ 28 w 45"/>
                  <a:gd name="T13" fmla="*/ 1068 h 1600"/>
                  <a:gd name="T14" fmla="*/ 32 w 45"/>
                  <a:gd name="T15" fmla="*/ 1064 h 1600"/>
                  <a:gd name="T16" fmla="*/ 37 w 45"/>
                  <a:gd name="T17" fmla="*/ 1064 h 1600"/>
                  <a:gd name="T18" fmla="*/ 45 w 45"/>
                  <a:gd name="T19" fmla="*/ 1060 h 1600"/>
                  <a:gd name="T20" fmla="*/ 45 w 45"/>
                  <a:gd name="T21" fmla="*/ 1592 h 1600"/>
                  <a:gd name="T22" fmla="*/ 37 w 45"/>
                  <a:gd name="T23" fmla="*/ 1592 h 1600"/>
                  <a:gd name="T24" fmla="*/ 32 w 45"/>
                  <a:gd name="T25" fmla="*/ 1592 h 1600"/>
                  <a:gd name="T26" fmla="*/ 28 w 45"/>
                  <a:gd name="T27" fmla="*/ 1592 h 1600"/>
                  <a:gd name="T28" fmla="*/ 20 w 45"/>
                  <a:gd name="T29" fmla="*/ 1596 h 1600"/>
                  <a:gd name="T30" fmla="*/ 16 w 45"/>
                  <a:gd name="T31" fmla="*/ 1596 h 1600"/>
                  <a:gd name="T32" fmla="*/ 12 w 45"/>
                  <a:gd name="T33" fmla="*/ 1596 h 1600"/>
                  <a:gd name="T34" fmla="*/ 4 w 45"/>
                  <a:gd name="T35" fmla="*/ 1600 h 1600"/>
                  <a:gd name="T36" fmla="*/ 0 w 45"/>
                  <a:gd name="T37" fmla="*/ 1600 h 1600"/>
                  <a:gd name="T38" fmla="*/ 0 w 45"/>
                  <a:gd name="T39" fmla="*/ 613 h 1600"/>
                  <a:gd name="T40" fmla="*/ 0 w 45"/>
                  <a:gd name="T41" fmla="*/ 37 h 1600"/>
                  <a:gd name="T42" fmla="*/ 32 w 45"/>
                  <a:gd name="T43" fmla="*/ 0 h 1600"/>
                  <a:gd name="T44" fmla="*/ 45 w 45"/>
                  <a:gd name="T45" fmla="*/ 13 h 1600"/>
                  <a:gd name="T46" fmla="*/ 45 w 45"/>
                  <a:gd name="T47" fmla="*/ 653 h 1600"/>
                  <a:gd name="T48" fmla="*/ 0 w 45"/>
                  <a:gd name="T49" fmla="*/ 613 h 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1600">
                    <a:moveTo>
                      <a:pt x="0" y="1600"/>
                    </a:moveTo>
                    <a:lnTo>
                      <a:pt x="0" y="1080"/>
                    </a:lnTo>
                    <a:lnTo>
                      <a:pt x="4" y="1076"/>
                    </a:lnTo>
                    <a:lnTo>
                      <a:pt x="12" y="1076"/>
                    </a:lnTo>
                    <a:lnTo>
                      <a:pt x="16" y="1072"/>
                    </a:lnTo>
                    <a:lnTo>
                      <a:pt x="20" y="1072"/>
                    </a:lnTo>
                    <a:lnTo>
                      <a:pt x="28" y="1068"/>
                    </a:lnTo>
                    <a:lnTo>
                      <a:pt x="32" y="1064"/>
                    </a:lnTo>
                    <a:lnTo>
                      <a:pt x="37" y="1064"/>
                    </a:lnTo>
                    <a:lnTo>
                      <a:pt x="45" y="1060"/>
                    </a:lnTo>
                    <a:lnTo>
                      <a:pt x="45" y="1592"/>
                    </a:lnTo>
                    <a:lnTo>
                      <a:pt x="37" y="1592"/>
                    </a:lnTo>
                    <a:lnTo>
                      <a:pt x="32" y="1592"/>
                    </a:lnTo>
                    <a:lnTo>
                      <a:pt x="28" y="1592"/>
                    </a:lnTo>
                    <a:lnTo>
                      <a:pt x="20" y="1596"/>
                    </a:lnTo>
                    <a:lnTo>
                      <a:pt x="16" y="1596"/>
                    </a:lnTo>
                    <a:lnTo>
                      <a:pt x="12" y="1596"/>
                    </a:lnTo>
                    <a:lnTo>
                      <a:pt x="4" y="1600"/>
                    </a:lnTo>
                    <a:lnTo>
                      <a:pt x="0" y="1600"/>
                    </a:lnTo>
                    <a:close/>
                    <a:moveTo>
                      <a:pt x="0" y="613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45" y="13"/>
                    </a:lnTo>
                    <a:lnTo>
                      <a:pt x="45" y="653"/>
                    </a:lnTo>
                    <a:lnTo>
                      <a:pt x="0" y="613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3" name="Freeform 55">
                <a:extLst>
                  <a:ext uri="{FF2B5EF4-FFF2-40B4-BE49-F238E27FC236}">
                    <a16:creationId xmlns:a16="http://schemas.microsoft.com/office/drawing/2014/main" id="{4B5CF226-19BD-8830-6769-98917246D8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52" y="10035"/>
                <a:ext cx="40" cy="1579"/>
              </a:xfrm>
              <a:custGeom>
                <a:avLst/>
                <a:gdLst>
                  <a:gd name="T0" fmla="*/ 0 w 40"/>
                  <a:gd name="T1" fmla="*/ 1579 h 1579"/>
                  <a:gd name="T2" fmla="*/ 0 w 40"/>
                  <a:gd name="T3" fmla="*/ 1047 h 1579"/>
                  <a:gd name="T4" fmla="*/ 4 w 40"/>
                  <a:gd name="T5" fmla="*/ 1043 h 1579"/>
                  <a:gd name="T6" fmla="*/ 8 w 40"/>
                  <a:gd name="T7" fmla="*/ 1043 h 1579"/>
                  <a:gd name="T8" fmla="*/ 16 w 40"/>
                  <a:gd name="T9" fmla="*/ 1039 h 1579"/>
                  <a:gd name="T10" fmla="*/ 20 w 40"/>
                  <a:gd name="T11" fmla="*/ 1035 h 1579"/>
                  <a:gd name="T12" fmla="*/ 24 w 40"/>
                  <a:gd name="T13" fmla="*/ 1035 h 1579"/>
                  <a:gd name="T14" fmla="*/ 32 w 40"/>
                  <a:gd name="T15" fmla="*/ 1031 h 1579"/>
                  <a:gd name="T16" fmla="*/ 36 w 40"/>
                  <a:gd name="T17" fmla="*/ 1027 h 1579"/>
                  <a:gd name="T18" fmla="*/ 40 w 40"/>
                  <a:gd name="T19" fmla="*/ 1023 h 1579"/>
                  <a:gd name="T20" fmla="*/ 40 w 40"/>
                  <a:gd name="T21" fmla="*/ 1567 h 1579"/>
                  <a:gd name="T22" fmla="*/ 36 w 40"/>
                  <a:gd name="T23" fmla="*/ 1567 h 1579"/>
                  <a:gd name="T24" fmla="*/ 32 w 40"/>
                  <a:gd name="T25" fmla="*/ 1567 h 1579"/>
                  <a:gd name="T26" fmla="*/ 24 w 40"/>
                  <a:gd name="T27" fmla="*/ 1571 h 1579"/>
                  <a:gd name="T28" fmla="*/ 20 w 40"/>
                  <a:gd name="T29" fmla="*/ 1571 h 1579"/>
                  <a:gd name="T30" fmla="*/ 16 w 40"/>
                  <a:gd name="T31" fmla="*/ 1575 h 1579"/>
                  <a:gd name="T32" fmla="*/ 8 w 40"/>
                  <a:gd name="T33" fmla="*/ 1575 h 1579"/>
                  <a:gd name="T34" fmla="*/ 4 w 40"/>
                  <a:gd name="T35" fmla="*/ 1575 h 1579"/>
                  <a:gd name="T36" fmla="*/ 0 w 40"/>
                  <a:gd name="T37" fmla="*/ 1579 h 1579"/>
                  <a:gd name="T38" fmla="*/ 0 w 40"/>
                  <a:gd name="T39" fmla="*/ 640 h 1579"/>
                  <a:gd name="T40" fmla="*/ 0 w 40"/>
                  <a:gd name="T41" fmla="*/ 0 h 1579"/>
                  <a:gd name="T42" fmla="*/ 40 w 40"/>
                  <a:gd name="T43" fmla="*/ 40 h 1579"/>
                  <a:gd name="T44" fmla="*/ 40 w 40"/>
                  <a:gd name="T45" fmla="*/ 680 h 1579"/>
                  <a:gd name="T46" fmla="*/ 0 w 40"/>
                  <a:gd name="T47" fmla="*/ 640 h 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579">
                    <a:moveTo>
                      <a:pt x="0" y="1579"/>
                    </a:moveTo>
                    <a:lnTo>
                      <a:pt x="0" y="1047"/>
                    </a:lnTo>
                    <a:lnTo>
                      <a:pt x="4" y="1043"/>
                    </a:lnTo>
                    <a:lnTo>
                      <a:pt x="8" y="1043"/>
                    </a:lnTo>
                    <a:lnTo>
                      <a:pt x="16" y="1039"/>
                    </a:lnTo>
                    <a:lnTo>
                      <a:pt x="20" y="1035"/>
                    </a:lnTo>
                    <a:lnTo>
                      <a:pt x="24" y="1035"/>
                    </a:lnTo>
                    <a:lnTo>
                      <a:pt x="32" y="1031"/>
                    </a:lnTo>
                    <a:lnTo>
                      <a:pt x="36" y="1027"/>
                    </a:lnTo>
                    <a:lnTo>
                      <a:pt x="40" y="1023"/>
                    </a:lnTo>
                    <a:lnTo>
                      <a:pt x="40" y="1567"/>
                    </a:lnTo>
                    <a:lnTo>
                      <a:pt x="36" y="1567"/>
                    </a:lnTo>
                    <a:lnTo>
                      <a:pt x="32" y="1567"/>
                    </a:lnTo>
                    <a:lnTo>
                      <a:pt x="24" y="1571"/>
                    </a:lnTo>
                    <a:lnTo>
                      <a:pt x="20" y="1571"/>
                    </a:lnTo>
                    <a:lnTo>
                      <a:pt x="16" y="1575"/>
                    </a:lnTo>
                    <a:lnTo>
                      <a:pt x="8" y="1575"/>
                    </a:lnTo>
                    <a:lnTo>
                      <a:pt x="4" y="1575"/>
                    </a:lnTo>
                    <a:lnTo>
                      <a:pt x="0" y="1579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0" y="40"/>
                    </a:lnTo>
                    <a:lnTo>
                      <a:pt x="40" y="680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4" name="Freeform 56">
                <a:extLst>
                  <a:ext uri="{FF2B5EF4-FFF2-40B4-BE49-F238E27FC236}">
                    <a16:creationId xmlns:a16="http://schemas.microsoft.com/office/drawing/2014/main" id="{12A2A0D6-5C5F-9ED4-BE2A-7CAF36774B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2" y="10075"/>
                <a:ext cx="44" cy="1527"/>
              </a:xfrm>
              <a:custGeom>
                <a:avLst/>
                <a:gdLst>
                  <a:gd name="T0" fmla="*/ 0 w 44"/>
                  <a:gd name="T1" fmla="*/ 1527 h 1527"/>
                  <a:gd name="T2" fmla="*/ 0 w 44"/>
                  <a:gd name="T3" fmla="*/ 983 h 1527"/>
                  <a:gd name="T4" fmla="*/ 8 w 44"/>
                  <a:gd name="T5" fmla="*/ 983 h 1527"/>
                  <a:gd name="T6" fmla="*/ 12 w 44"/>
                  <a:gd name="T7" fmla="*/ 979 h 1527"/>
                  <a:gd name="T8" fmla="*/ 16 w 44"/>
                  <a:gd name="T9" fmla="*/ 975 h 1527"/>
                  <a:gd name="T10" fmla="*/ 24 w 44"/>
                  <a:gd name="T11" fmla="*/ 971 h 1527"/>
                  <a:gd name="T12" fmla="*/ 28 w 44"/>
                  <a:gd name="T13" fmla="*/ 967 h 1527"/>
                  <a:gd name="T14" fmla="*/ 32 w 44"/>
                  <a:gd name="T15" fmla="*/ 963 h 1527"/>
                  <a:gd name="T16" fmla="*/ 40 w 44"/>
                  <a:gd name="T17" fmla="*/ 959 h 1527"/>
                  <a:gd name="T18" fmla="*/ 44 w 44"/>
                  <a:gd name="T19" fmla="*/ 959 h 1527"/>
                  <a:gd name="T20" fmla="*/ 44 w 44"/>
                  <a:gd name="T21" fmla="*/ 1515 h 1527"/>
                  <a:gd name="T22" fmla="*/ 40 w 44"/>
                  <a:gd name="T23" fmla="*/ 1515 h 1527"/>
                  <a:gd name="T24" fmla="*/ 32 w 44"/>
                  <a:gd name="T25" fmla="*/ 1515 h 1527"/>
                  <a:gd name="T26" fmla="*/ 28 w 44"/>
                  <a:gd name="T27" fmla="*/ 1519 h 1527"/>
                  <a:gd name="T28" fmla="*/ 24 w 44"/>
                  <a:gd name="T29" fmla="*/ 1519 h 1527"/>
                  <a:gd name="T30" fmla="*/ 16 w 44"/>
                  <a:gd name="T31" fmla="*/ 1523 h 1527"/>
                  <a:gd name="T32" fmla="*/ 12 w 44"/>
                  <a:gd name="T33" fmla="*/ 1523 h 1527"/>
                  <a:gd name="T34" fmla="*/ 8 w 44"/>
                  <a:gd name="T35" fmla="*/ 1523 h 1527"/>
                  <a:gd name="T36" fmla="*/ 0 w 44"/>
                  <a:gd name="T37" fmla="*/ 1527 h 1527"/>
                  <a:gd name="T38" fmla="*/ 0 w 44"/>
                  <a:gd name="T39" fmla="*/ 640 h 1527"/>
                  <a:gd name="T40" fmla="*/ 0 w 44"/>
                  <a:gd name="T41" fmla="*/ 0 h 1527"/>
                  <a:gd name="T42" fmla="*/ 44 w 44"/>
                  <a:gd name="T43" fmla="*/ 36 h 1527"/>
                  <a:gd name="T44" fmla="*/ 44 w 44"/>
                  <a:gd name="T45" fmla="*/ 685 h 1527"/>
                  <a:gd name="T46" fmla="*/ 0 w 44"/>
                  <a:gd name="T47" fmla="*/ 640 h 1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527">
                    <a:moveTo>
                      <a:pt x="0" y="1527"/>
                    </a:moveTo>
                    <a:lnTo>
                      <a:pt x="0" y="983"/>
                    </a:lnTo>
                    <a:lnTo>
                      <a:pt x="8" y="983"/>
                    </a:lnTo>
                    <a:lnTo>
                      <a:pt x="12" y="979"/>
                    </a:lnTo>
                    <a:lnTo>
                      <a:pt x="16" y="975"/>
                    </a:lnTo>
                    <a:lnTo>
                      <a:pt x="24" y="971"/>
                    </a:lnTo>
                    <a:lnTo>
                      <a:pt x="28" y="967"/>
                    </a:lnTo>
                    <a:lnTo>
                      <a:pt x="32" y="963"/>
                    </a:lnTo>
                    <a:lnTo>
                      <a:pt x="40" y="959"/>
                    </a:lnTo>
                    <a:lnTo>
                      <a:pt x="44" y="959"/>
                    </a:lnTo>
                    <a:lnTo>
                      <a:pt x="44" y="1515"/>
                    </a:lnTo>
                    <a:lnTo>
                      <a:pt x="40" y="1515"/>
                    </a:lnTo>
                    <a:lnTo>
                      <a:pt x="32" y="1515"/>
                    </a:lnTo>
                    <a:lnTo>
                      <a:pt x="28" y="1519"/>
                    </a:lnTo>
                    <a:lnTo>
                      <a:pt x="24" y="1519"/>
                    </a:lnTo>
                    <a:lnTo>
                      <a:pt x="16" y="1523"/>
                    </a:lnTo>
                    <a:lnTo>
                      <a:pt x="12" y="1523"/>
                    </a:lnTo>
                    <a:lnTo>
                      <a:pt x="8" y="1523"/>
                    </a:lnTo>
                    <a:lnTo>
                      <a:pt x="0" y="1527"/>
                    </a:lnTo>
                    <a:close/>
                    <a:moveTo>
                      <a:pt x="0" y="640"/>
                    </a:moveTo>
                    <a:lnTo>
                      <a:pt x="0" y="0"/>
                    </a:lnTo>
                    <a:lnTo>
                      <a:pt x="44" y="36"/>
                    </a:lnTo>
                    <a:lnTo>
                      <a:pt x="44" y="685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5" name="Freeform 57">
                <a:extLst>
                  <a:ext uri="{FF2B5EF4-FFF2-40B4-BE49-F238E27FC236}">
                    <a16:creationId xmlns:a16="http://schemas.microsoft.com/office/drawing/2014/main" id="{3DA27C80-DFA3-E968-9539-F0A63500ED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36" y="10111"/>
                <a:ext cx="45" cy="1479"/>
              </a:xfrm>
              <a:custGeom>
                <a:avLst/>
                <a:gdLst>
                  <a:gd name="T0" fmla="*/ 0 w 45"/>
                  <a:gd name="T1" fmla="*/ 1479 h 1479"/>
                  <a:gd name="T2" fmla="*/ 0 w 45"/>
                  <a:gd name="T3" fmla="*/ 923 h 1479"/>
                  <a:gd name="T4" fmla="*/ 4 w 45"/>
                  <a:gd name="T5" fmla="*/ 919 h 1479"/>
                  <a:gd name="T6" fmla="*/ 12 w 45"/>
                  <a:gd name="T7" fmla="*/ 915 h 1479"/>
                  <a:gd name="T8" fmla="*/ 16 w 45"/>
                  <a:gd name="T9" fmla="*/ 907 h 1479"/>
                  <a:gd name="T10" fmla="*/ 20 w 45"/>
                  <a:gd name="T11" fmla="*/ 903 h 1479"/>
                  <a:gd name="T12" fmla="*/ 28 w 45"/>
                  <a:gd name="T13" fmla="*/ 899 h 1479"/>
                  <a:gd name="T14" fmla="*/ 32 w 45"/>
                  <a:gd name="T15" fmla="*/ 895 h 1479"/>
                  <a:gd name="T16" fmla="*/ 36 w 45"/>
                  <a:gd name="T17" fmla="*/ 891 h 1479"/>
                  <a:gd name="T18" fmla="*/ 45 w 45"/>
                  <a:gd name="T19" fmla="*/ 887 h 1479"/>
                  <a:gd name="T20" fmla="*/ 45 w 45"/>
                  <a:gd name="T21" fmla="*/ 1463 h 1479"/>
                  <a:gd name="T22" fmla="*/ 36 w 45"/>
                  <a:gd name="T23" fmla="*/ 1463 h 1479"/>
                  <a:gd name="T24" fmla="*/ 32 w 45"/>
                  <a:gd name="T25" fmla="*/ 1467 h 1479"/>
                  <a:gd name="T26" fmla="*/ 28 w 45"/>
                  <a:gd name="T27" fmla="*/ 1467 h 1479"/>
                  <a:gd name="T28" fmla="*/ 20 w 45"/>
                  <a:gd name="T29" fmla="*/ 1471 h 1479"/>
                  <a:gd name="T30" fmla="*/ 16 w 45"/>
                  <a:gd name="T31" fmla="*/ 1471 h 1479"/>
                  <a:gd name="T32" fmla="*/ 12 w 45"/>
                  <a:gd name="T33" fmla="*/ 1475 h 1479"/>
                  <a:gd name="T34" fmla="*/ 4 w 45"/>
                  <a:gd name="T35" fmla="*/ 1475 h 1479"/>
                  <a:gd name="T36" fmla="*/ 0 w 45"/>
                  <a:gd name="T37" fmla="*/ 1479 h 1479"/>
                  <a:gd name="T38" fmla="*/ 0 w 45"/>
                  <a:gd name="T39" fmla="*/ 649 h 1479"/>
                  <a:gd name="T40" fmla="*/ 0 w 45"/>
                  <a:gd name="T41" fmla="*/ 0 h 1479"/>
                  <a:gd name="T42" fmla="*/ 45 w 45"/>
                  <a:gd name="T43" fmla="*/ 40 h 1479"/>
                  <a:gd name="T44" fmla="*/ 45 w 45"/>
                  <a:gd name="T45" fmla="*/ 689 h 1479"/>
                  <a:gd name="T46" fmla="*/ 0 w 45"/>
                  <a:gd name="T47" fmla="*/ 649 h 1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1479">
                    <a:moveTo>
                      <a:pt x="0" y="1479"/>
                    </a:moveTo>
                    <a:lnTo>
                      <a:pt x="0" y="923"/>
                    </a:lnTo>
                    <a:lnTo>
                      <a:pt x="4" y="919"/>
                    </a:lnTo>
                    <a:lnTo>
                      <a:pt x="12" y="915"/>
                    </a:lnTo>
                    <a:lnTo>
                      <a:pt x="16" y="907"/>
                    </a:lnTo>
                    <a:lnTo>
                      <a:pt x="20" y="903"/>
                    </a:lnTo>
                    <a:lnTo>
                      <a:pt x="28" y="899"/>
                    </a:lnTo>
                    <a:lnTo>
                      <a:pt x="32" y="895"/>
                    </a:lnTo>
                    <a:lnTo>
                      <a:pt x="36" y="891"/>
                    </a:lnTo>
                    <a:lnTo>
                      <a:pt x="45" y="887"/>
                    </a:lnTo>
                    <a:lnTo>
                      <a:pt x="45" y="1463"/>
                    </a:lnTo>
                    <a:lnTo>
                      <a:pt x="36" y="1463"/>
                    </a:lnTo>
                    <a:lnTo>
                      <a:pt x="32" y="1467"/>
                    </a:lnTo>
                    <a:lnTo>
                      <a:pt x="28" y="1467"/>
                    </a:lnTo>
                    <a:lnTo>
                      <a:pt x="20" y="1471"/>
                    </a:lnTo>
                    <a:lnTo>
                      <a:pt x="16" y="1471"/>
                    </a:lnTo>
                    <a:lnTo>
                      <a:pt x="12" y="1475"/>
                    </a:lnTo>
                    <a:lnTo>
                      <a:pt x="4" y="1475"/>
                    </a:lnTo>
                    <a:lnTo>
                      <a:pt x="0" y="1479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5" y="40"/>
                    </a:lnTo>
                    <a:lnTo>
                      <a:pt x="45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6" name="Freeform 58">
                <a:extLst>
                  <a:ext uri="{FF2B5EF4-FFF2-40B4-BE49-F238E27FC236}">
                    <a16:creationId xmlns:a16="http://schemas.microsoft.com/office/drawing/2014/main" id="{4525D9E0-AD90-F1F7-4C7D-DD23236724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81" y="10151"/>
                <a:ext cx="40" cy="1423"/>
              </a:xfrm>
              <a:custGeom>
                <a:avLst/>
                <a:gdLst>
                  <a:gd name="T0" fmla="*/ 0 w 40"/>
                  <a:gd name="T1" fmla="*/ 1423 h 1423"/>
                  <a:gd name="T2" fmla="*/ 0 w 40"/>
                  <a:gd name="T3" fmla="*/ 847 h 1423"/>
                  <a:gd name="T4" fmla="*/ 4 w 40"/>
                  <a:gd name="T5" fmla="*/ 842 h 1423"/>
                  <a:gd name="T6" fmla="*/ 8 w 40"/>
                  <a:gd name="T7" fmla="*/ 838 h 1423"/>
                  <a:gd name="T8" fmla="*/ 16 w 40"/>
                  <a:gd name="T9" fmla="*/ 830 h 1423"/>
                  <a:gd name="T10" fmla="*/ 20 w 40"/>
                  <a:gd name="T11" fmla="*/ 826 h 1423"/>
                  <a:gd name="T12" fmla="*/ 24 w 40"/>
                  <a:gd name="T13" fmla="*/ 822 h 1423"/>
                  <a:gd name="T14" fmla="*/ 32 w 40"/>
                  <a:gd name="T15" fmla="*/ 818 h 1423"/>
                  <a:gd name="T16" fmla="*/ 36 w 40"/>
                  <a:gd name="T17" fmla="*/ 810 h 1423"/>
                  <a:gd name="T18" fmla="*/ 40 w 40"/>
                  <a:gd name="T19" fmla="*/ 806 h 1423"/>
                  <a:gd name="T20" fmla="*/ 40 w 40"/>
                  <a:gd name="T21" fmla="*/ 1407 h 1423"/>
                  <a:gd name="T22" fmla="*/ 36 w 40"/>
                  <a:gd name="T23" fmla="*/ 1407 h 1423"/>
                  <a:gd name="T24" fmla="*/ 32 w 40"/>
                  <a:gd name="T25" fmla="*/ 1411 h 1423"/>
                  <a:gd name="T26" fmla="*/ 24 w 40"/>
                  <a:gd name="T27" fmla="*/ 1411 h 1423"/>
                  <a:gd name="T28" fmla="*/ 20 w 40"/>
                  <a:gd name="T29" fmla="*/ 1415 h 1423"/>
                  <a:gd name="T30" fmla="*/ 16 w 40"/>
                  <a:gd name="T31" fmla="*/ 1415 h 1423"/>
                  <a:gd name="T32" fmla="*/ 8 w 40"/>
                  <a:gd name="T33" fmla="*/ 1419 h 1423"/>
                  <a:gd name="T34" fmla="*/ 4 w 40"/>
                  <a:gd name="T35" fmla="*/ 1419 h 1423"/>
                  <a:gd name="T36" fmla="*/ 0 w 40"/>
                  <a:gd name="T37" fmla="*/ 1423 h 1423"/>
                  <a:gd name="T38" fmla="*/ 0 w 40"/>
                  <a:gd name="T39" fmla="*/ 649 h 1423"/>
                  <a:gd name="T40" fmla="*/ 0 w 40"/>
                  <a:gd name="T41" fmla="*/ 0 h 1423"/>
                  <a:gd name="T42" fmla="*/ 40 w 40"/>
                  <a:gd name="T43" fmla="*/ 41 h 1423"/>
                  <a:gd name="T44" fmla="*/ 40 w 40"/>
                  <a:gd name="T45" fmla="*/ 689 h 1423"/>
                  <a:gd name="T46" fmla="*/ 0 w 40"/>
                  <a:gd name="T47" fmla="*/ 649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1423">
                    <a:moveTo>
                      <a:pt x="0" y="1423"/>
                    </a:moveTo>
                    <a:lnTo>
                      <a:pt x="0" y="847"/>
                    </a:lnTo>
                    <a:lnTo>
                      <a:pt x="4" y="842"/>
                    </a:lnTo>
                    <a:lnTo>
                      <a:pt x="8" y="838"/>
                    </a:lnTo>
                    <a:lnTo>
                      <a:pt x="16" y="830"/>
                    </a:lnTo>
                    <a:lnTo>
                      <a:pt x="20" y="826"/>
                    </a:lnTo>
                    <a:lnTo>
                      <a:pt x="24" y="822"/>
                    </a:lnTo>
                    <a:lnTo>
                      <a:pt x="32" y="818"/>
                    </a:lnTo>
                    <a:lnTo>
                      <a:pt x="36" y="810"/>
                    </a:lnTo>
                    <a:lnTo>
                      <a:pt x="40" y="806"/>
                    </a:lnTo>
                    <a:lnTo>
                      <a:pt x="40" y="1407"/>
                    </a:lnTo>
                    <a:lnTo>
                      <a:pt x="36" y="1407"/>
                    </a:lnTo>
                    <a:lnTo>
                      <a:pt x="32" y="1411"/>
                    </a:lnTo>
                    <a:lnTo>
                      <a:pt x="24" y="1411"/>
                    </a:lnTo>
                    <a:lnTo>
                      <a:pt x="20" y="1415"/>
                    </a:lnTo>
                    <a:lnTo>
                      <a:pt x="16" y="1415"/>
                    </a:lnTo>
                    <a:lnTo>
                      <a:pt x="8" y="1419"/>
                    </a:lnTo>
                    <a:lnTo>
                      <a:pt x="4" y="1419"/>
                    </a:lnTo>
                    <a:lnTo>
                      <a:pt x="0" y="1423"/>
                    </a:lnTo>
                    <a:close/>
                    <a:moveTo>
                      <a:pt x="0" y="649"/>
                    </a:moveTo>
                    <a:lnTo>
                      <a:pt x="0" y="0"/>
                    </a:lnTo>
                    <a:lnTo>
                      <a:pt x="40" y="41"/>
                    </a:lnTo>
                    <a:lnTo>
                      <a:pt x="40" y="689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7" name="Freeform 59">
                <a:extLst>
                  <a:ext uri="{FF2B5EF4-FFF2-40B4-BE49-F238E27FC236}">
                    <a16:creationId xmlns:a16="http://schemas.microsoft.com/office/drawing/2014/main" id="{C566B8E8-7C47-F0B5-E802-8C7F062F48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21" y="10192"/>
                <a:ext cx="44" cy="1366"/>
              </a:xfrm>
              <a:custGeom>
                <a:avLst/>
                <a:gdLst>
                  <a:gd name="T0" fmla="*/ 0 w 44"/>
                  <a:gd name="T1" fmla="*/ 1366 h 1366"/>
                  <a:gd name="T2" fmla="*/ 0 w 44"/>
                  <a:gd name="T3" fmla="*/ 765 h 1366"/>
                  <a:gd name="T4" fmla="*/ 8 w 44"/>
                  <a:gd name="T5" fmla="*/ 757 h 1366"/>
                  <a:gd name="T6" fmla="*/ 12 w 44"/>
                  <a:gd name="T7" fmla="*/ 753 h 1366"/>
                  <a:gd name="T8" fmla="*/ 20 w 44"/>
                  <a:gd name="T9" fmla="*/ 745 h 1366"/>
                  <a:gd name="T10" fmla="*/ 24 w 44"/>
                  <a:gd name="T11" fmla="*/ 741 h 1366"/>
                  <a:gd name="T12" fmla="*/ 28 w 44"/>
                  <a:gd name="T13" fmla="*/ 733 h 1366"/>
                  <a:gd name="T14" fmla="*/ 36 w 44"/>
                  <a:gd name="T15" fmla="*/ 725 h 1366"/>
                  <a:gd name="T16" fmla="*/ 40 w 44"/>
                  <a:gd name="T17" fmla="*/ 721 h 1366"/>
                  <a:gd name="T18" fmla="*/ 44 w 44"/>
                  <a:gd name="T19" fmla="*/ 713 h 1366"/>
                  <a:gd name="T20" fmla="*/ 44 w 44"/>
                  <a:gd name="T21" fmla="*/ 1345 h 1366"/>
                  <a:gd name="T22" fmla="*/ 40 w 44"/>
                  <a:gd name="T23" fmla="*/ 1345 h 1366"/>
                  <a:gd name="T24" fmla="*/ 32 w 44"/>
                  <a:gd name="T25" fmla="*/ 1349 h 1366"/>
                  <a:gd name="T26" fmla="*/ 28 w 44"/>
                  <a:gd name="T27" fmla="*/ 1353 h 1366"/>
                  <a:gd name="T28" fmla="*/ 24 w 44"/>
                  <a:gd name="T29" fmla="*/ 1353 h 1366"/>
                  <a:gd name="T30" fmla="*/ 16 w 44"/>
                  <a:gd name="T31" fmla="*/ 1358 h 1366"/>
                  <a:gd name="T32" fmla="*/ 12 w 44"/>
                  <a:gd name="T33" fmla="*/ 1358 h 1366"/>
                  <a:gd name="T34" fmla="*/ 8 w 44"/>
                  <a:gd name="T35" fmla="*/ 1362 h 1366"/>
                  <a:gd name="T36" fmla="*/ 0 w 44"/>
                  <a:gd name="T37" fmla="*/ 1366 h 1366"/>
                  <a:gd name="T38" fmla="*/ 0 w 44"/>
                  <a:gd name="T39" fmla="*/ 648 h 1366"/>
                  <a:gd name="T40" fmla="*/ 0 w 44"/>
                  <a:gd name="T41" fmla="*/ 0 h 1366"/>
                  <a:gd name="T42" fmla="*/ 44 w 44"/>
                  <a:gd name="T43" fmla="*/ 40 h 1366"/>
                  <a:gd name="T44" fmla="*/ 44 w 44"/>
                  <a:gd name="T45" fmla="*/ 689 h 1366"/>
                  <a:gd name="T46" fmla="*/ 0 w 44"/>
                  <a:gd name="T47" fmla="*/ 648 h 1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" h="1366">
                    <a:moveTo>
                      <a:pt x="0" y="1366"/>
                    </a:moveTo>
                    <a:lnTo>
                      <a:pt x="0" y="765"/>
                    </a:lnTo>
                    <a:lnTo>
                      <a:pt x="8" y="757"/>
                    </a:lnTo>
                    <a:lnTo>
                      <a:pt x="12" y="753"/>
                    </a:lnTo>
                    <a:lnTo>
                      <a:pt x="20" y="745"/>
                    </a:lnTo>
                    <a:lnTo>
                      <a:pt x="24" y="741"/>
                    </a:lnTo>
                    <a:lnTo>
                      <a:pt x="28" y="733"/>
                    </a:lnTo>
                    <a:lnTo>
                      <a:pt x="36" y="725"/>
                    </a:lnTo>
                    <a:lnTo>
                      <a:pt x="40" y="721"/>
                    </a:lnTo>
                    <a:lnTo>
                      <a:pt x="44" y="713"/>
                    </a:lnTo>
                    <a:lnTo>
                      <a:pt x="44" y="1345"/>
                    </a:lnTo>
                    <a:lnTo>
                      <a:pt x="40" y="1345"/>
                    </a:lnTo>
                    <a:lnTo>
                      <a:pt x="32" y="1349"/>
                    </a:lnTo>
                    <a:lnTo>
                      <a:pt x="28" y="1353"/>
                    </a:lnTo>
                    <a:lnTo>
                      <a:pt x="24" y="1353"/>
                    </a:lnTo>
                    <a:lnTo>
                      <a:pt x="16" y="1358"/>
                    </a:lnTo>
                    <a:lnTo>
                      <a:pt x="12" y="1358"/>
                    </a:lnTo>
                    <a:lnTo>
                      <a:pt x="8" y="1362"/>
                    </a:lnTo>
                    <a:lnTo>
                      <a:pt x="0" y="1366"/>
                    </a:lnTo>
                    <a:close/>
                    <a:moveTo>
                      <a:pt x="0" y="648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689"/>
                    </a:lnTo>
                    <a:lnTo>
                      <a:pt x="0" y="64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8" name="Freeform 60">
                <a:extLst>
                  <a:ext uri="{FF2B5EF4-FFF2-40B4-BE49-F238E27FC236}">
                    <a16:creationId xmlns:a16="http://schemas.microsoft.com/office/drawing/2014/main" id="{473DCA32-3271-4B7F-EDAC-E69092CE4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10232"/>
                <a:ext cx="44" cy="1305"/>
              </a:xfrm>
              <a:custGeom>
                <a:avLst/>
                <a:gdLst>
                  <a:gd name="T0" fmla="*/ 0 w 44"/>
                  <a:gd name="T1" fmla="*/ 1305 h 1305"/>
                  <a:gd name="T2" fmla="*/ 0 w 44"/>
                  <a:gd name="T3" fmla="*/ 673 h 1305"/>
                  <a:gd name="T4" fmla="*/ 0 w 44"/>
                  <a:gd name="T5" fmla="*/ 673 h 1305"/>
                  <a:gd name="T6" fmla="*/ 4 w 44"/>
                  <a:gd name="T7" fmla="*/ 669 h 1305"/>
                  <a:gd name="T8" fmla="*/ 4 w 44"/>
                  <a:gd name="T9" fmla="*/ 669 h 1305"/>
                  <a:gd name="T10" fmla="*/ 4 w 44"/>
                  <a:gd name="T11" fmla="*/ 665 h 1305"/>
                  <a:gd name="T12" fmla="*/ 8 w 44"/>
                  <a:gd name="T13" fmla="*/ 665 h 1305"/>
                  <a:gd name="T14" fmla="*/ 8 w 44"/>
                  <a:gd name="T15" fmla="*/ 661 h 1305"/>
                  <a:gd name="T16" fmla="*/ 8 w 44"/>
                  <a:gd name="T17" fmla="*/ 661 h 1305"/>
                  <a:gd name="T18" fmla="*/ 12 w 44"/>
                  <a:gd name="T19" fmla="*/ 661 h 1305"/>
                  <a:gd name="T20" fmla="*/ 0 w 44"/>
                  <a:gd name="T21" fmla="*/ 649 h 1305"/>
                  <a:gd name="T22" fmla="*/ 0 w 44"/>
                  <a:gd name="T23" fmla="*/ 0 h 1305"/>
                  <a:gd name="T24" fmla="*/ 44 w 44"/>
                  <a:gd name="T25" fmla="*/ 40 h 1305"/>
                  <a:gd name="T26" fmla="*/ 44 w 44"/>
                  <a:gd name="T27" fmla="*/ 1281 h 1305"/>
                  <a:gd name="T28" fmla="*/ 36 w 44"/>
                  <a:gd name="T29" fmla="*/ 1285 h 1305"/>
                  <a:gd name="T30" fmla="*/ 32 w 44"/>
                  <a:gd name="T31" fmla="*/ 1289 h 1305"/>
                  <a:gd name="T32" fmla="*/ 28 w 44"/>
                  <a:gd name="T33" fmla="*/ 1293 h 1305"/>
                  <a:gd name="T34" fmla="*/ 20 w 44"/>
                  <a:gd name="T35" fmla="*/ 1293 h 1305"/>
                  <a:gd name="T36" fmla="*/ 16 w 44"/>
                  <a:gd name="T37" fmla="*/ 1297 h 1305"/>
                  <a:gd name="T38" fmla="*/ 12 w 44"/>
                  <a:gd name="T39" fmla="*/ 1301 h 1305"/>
                  <a:gd name="T40" fmla="*/ 4 w 44"/>
                  <a:gd name="T41" fmla="*/ 1301 h 1305"/>
                  <a:gd name="T42" fmla="*/ 0 w 44"/>
                  <a:gd name="T43" fmla="*/ 1305 h 1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1305">
                    <a:moveTo>
                      <a:pt x="0" y="1305"/>
                    </a:moveTo>
                    <a:lnTo>
                      <a:pt x="0" y="673"/>
                    </a:lnTo>
                    <a:lnTo>
                      <a:pt x="0" y="673"/>
                    </a:lnTo>
                    <a:lnTo>
                      <a:pt x="4" y="669"/>
                    </a:lnTo>
                    <a:lnTo>
                      <a:pt x="4" y="669"/>
                    </a:lnTo>
                    <a:lnTo>
                      <a:pt x="4" y="665"/>
                    </a:lnTo>
                    <a:lnTo>
                      <a:pt x="8" y="665"/>
                    </a:lnTo>
                    <a:lnTo>
                      <a:pt x="8" y="661"/>
                    </a:lnTo>
                    <a:lnTo>
                      <a:pt x="8" y="661"/>
                    </a:lnTo>
                    <a:lnTo>
                      <a:pt x="12" y="661"/>
                    </a:lnTo>
                    <a:lnTo>
                      <a:pt x="0" y="649"/>
                    </a:lnTo>
                    <a:lnTo>
                      <a:pt x="0" y="0"/>
                    </a:lnTo>
                    <a:lnTo>
                      <a:pt x="44" y="40"/>
                    </a:lnTo>
                    <a:lnTo>
                      <a:pt x="44" y="1281"/>
                    </a:lnTo>
                    <a:lnTo>
                      <a:pt x="36" y="1285"/>
                    </a:lnTo>
                    <a:lnTo>
                      <a:pt x="32" y="1289"/>
                    </a:lnTo>
                    <a:lnTo>
                      <a:pt x="28" y="1293"/>
                    </a:lnTo>
                    <a:lnTo>
                      <a:pt x="20" y="1293"/>
                    </a:lnTo>
                    <a:lnTo>
                      <a:pt x="16" y="1297"/>
                    </a:lnTo>
                    <a:lnTo>
                      <a:pt x="12" y="1301"/>
                    </a:lnTo>
                    <a:lnTo>
                      <a:pt x="4" y="1301"/>
                    </a:lnTo>
                    <a:lnTo>
                      <a:pt x="0" y="1305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59" name="Freeform 61">
                <a:extLst>
                  <a:ext uri="{FF2B5EF4-FFF2-40B4-BE49-F238E27FC236}">
                    <a16:creationId xmlns:a16="http://schemas.microsoft.com/office/drawing/2014/main" id="{8A522889-D356-B484-13F8-173C12F1D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9" y="10272"/>
                <a:ext cx="41" cy="1241"/>
              </a:xfrm>
              <a:custGeom>
                <a:avLst/>
                <a:gdLst>
                  <a:gd name="T0" fmla="*/ 0 w 41"/>
                  <a:gd name="T1" fmla="*/ 1241 h 1241"/>
                  <a:gd name="T2" fmla="*/ 0 w 41"/>
                  <a:gd name="T3" fmla="*/ 0 h 1241"/>
                  <a:gd name="T4" fmla="*/ 41 w 41"/>
                  <a:gd name="T5" fmla="*/ 41 h 1241"/>
                  <a:gd name="T6" fmla="*/ 41 w 41"/>
                  <a:gd name="T7" fmla="*/ 1221 h 1241"/>
                  <a:gd name="T8" fmla="*/ 37 w 41"/>
                  <a:gd name="T9" fmla="*/ 1221 h 1241"/>
                  <a:gd name="T10" fmla="*/ 33 w 41"/>
                  <a:gd name="T11" fmla="*/ 1225 h 1241"/>
                  <a:gd name="T12" fmla="*/ 25 w 41"/>
                  <a:gd name="T13" fmla="*/ 1229 h 1241"/>
                  <a:gd name="T14" fmla="*/ 21 w 41"/>
                  <a:gd name="T15" fmla="*/ 1233 h 1241"/>
                  <a:gd name="T16" fmla="*/ 17 w 41"/>
                  <a:gd name="T17" fmla="*/ 1233 h 1241"/>
                  <a:gd name="T18" fmla="*/ 9 w 41"/>
                  <a:gd name="T19" fmla="*/ 1237 h 1241"/>
                  <a:gd name="T20" fmla="*/ 5 w 41"/>
                  <a:gd name="T21" fmla="*/ 1241 h 1241"/>
                  <a:gd name="T22" fmla="*/ 0 w 41"/>
                  <a:gd name="T23" fmla="*/ 1241 h 1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241">
                    <a:moveTo>
                      <a:pt x="0" y="1241"/>
                    </a:moveTo>
                    <a:lnTo>
                      <a:pt x="0" y="0"/>
                    </a:lnTo>
                    <a:lnTo>
                      <a:pt x="41" y="41"/>
                    </a:lnTo>
                    <a:lnTo>
                      <a:pt x="41" y="1221"/>
                    </a:lnTo>
                    <a:lnTo>
                      <a:pt x="37" y="1221"/>
                    </a:lnTo>
                    <a:lnTo>
                      <a:pt x="33" y="1225"/>
                    </a:lnTo>
                    <a:lnTo>
                      <a:pt x="25" y="1229"/>
                    </a:lnTo>
                    <a:lnTo>
                      <a:pt x="21" y="1233"/>
                    </a:lnTo>
                    <a:lnTo>
                      <a:pt x="17" y="1233"/>
                    </a:lnTo>
                    <a:lnTo>
                      <a:pt x="9" y="1237"/>
                    </a:lnTo>
                    <a:lnTo>
                      <a:pt x="5" y="1241"/>
                    </a:lnTo>
                    <a:lnTo>
                      <a:pt x="0" y="1241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0" name="Freeform 62">
                <a:extLst>
                  <a:ext uri="{FF2B5EF4-FFF2-40B4-BE49-F238E27FC236}">
                    <a16:creationId xmlns:a16="http://schemas.microsoft.com/office/drawing/2014/main" id="{E2FD2A03-BF5A-0DAE-2BC9-B1BFAC713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10313"/>
                <a:ext cx="44" cy="1180"/>
              </a:xfrm>
              <a:custGeom>
                <a:avLst/>
                <a:gdLst>
                  <a:gd name="T0" fmla="*/ 0 w 44"/>
                  <a:gd name="T1" fmla="*/ 1180 h 1180"/>
                  <a:gd name="T2" fmla="*/ 0 w 44"/>
                  <a:gd name="T3" fmla="*/ 0 h 1180"/>
                  <a:gd name="T4" fmla="*/ 44 w 44"/>
                  <a:gd name="T5" fmla="*/ 40 h 1180"/>
                  <a:gd name="T6" fmla="*/ 44 w 44"/>
                  <a:gd name="T7" fmla="*/ 1152 h 1180"/>
                  <a:gd name="T8" fmla="*/ 40 w 44"/>
                  <a:gd name="T9" fmla="*/ 1156 h 1180"/>
                  <a:gd name="T10" fmla="*/ 32 w 44"/>
                  <a:gd name="T11" fmla="*/ 1160 h 1180"/>
                  <a:gd name="T12" fmla="*/ 28 w 44"/>
                  <a:gd name="T13" fmla="*/ 1160 h 1180"/>
                  <a:gd name="T14" fmla="*/ 24 w 44"/>
                  <a:gd name="T15" fmla="*/ 1164 h 1180"/>
                  <a:gd name="T16" fmla="*/ 16 w 44"/>
                  <a:gd name="T17" fmla="*/ 1168 h 1180"/>
                  <a:gd name="T18" fmla="*/ 12 w 44"/>
                  <a:gd name="T19" fmla="*/ 1172 h 1180"/>
                  <a:gd name="T20" fmla="*/ 8 w 44"/>
                  <a:gd name="T21" fmla="*/ 1176 h 1180"/>
                  <a:gd name="T22" fmla="*/ 0 w 44"/>
                  <a:gd name="T23" fmla="*/ 118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80">
                    <a:moveTo>
                      <a:pt x="0" y="1180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152"/>
                    </a:lnTo>
                    <a:lnTo>
                      <a:pt x="40" y="1156"/>
                    </a:lnTo>
                    <a:lnTo>
                      <a:pt x="32" y="1160"/>
                    </a:lnTo>
                    <a:lnTo>
                      <a:pt x="28" y="1160"/>
                    </a:lnTo>
                    <a:lnTo>
                      <a:pt x="24" y="1164"/>
                    </a:lnTo>
                    <a:lnTo>
                      <a:pt x="16" y="1168"/>
                    </a:lnTo>
                    <a:lnTo>
                      <a:pt x="12" y="1172"/>
                    </a:lnTo>
                    <a:lnTo>
                      <a:pt x="8" y="1176"/>
                    </a:lnTo>
                    <a:lnTo>
                      <a:pt x="0" y="1180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1" name="Freeform 63">
                <a:extLst>
                  <a:ext uri="{FF2B5EF4-FFF2-40B4-BE49-F238E27FC236}">
                    <a16:creationId xmlns:a16="http://schemas.microsoft.com/office/drawing/2014/main" id="{5B2A5101-C5BB-BCC6-9DF2-BDB20DDC3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0353"/>
                <a:ext cx="44" cy="1112"/>
              </a:xfrm>
              <a:custGeom>
                <a:avLst/>
                <a:gdLst>
                  <a:gd name="T0" fmla="*/ 0 w 44"/>
                  <a:gd name="T1" fmla="*/ 1112 h 1112"/>
                  <a:gd name="T2" fmla="*/ 0 w 44"/>
                  <a:gd name="T3" fmla="*/ 0 h 1112"/>
                  <a:gd name="T4" fmla="*/ 44 w 44"/>
                  <a:gd name="T5" fmla="*/ 40 h 1112"/>
                  <a:gd name="T6" fmla="*/ 44 w 44"/>
                  <a:gd name="T7" fmla="*/ 1084 h 1112"/>
                  <a:gd name="T8" fmla="*/ 36 w 44"/>
                  <a:gd name="T9" fmla="*/ 1088 h 1112"/>
                  <a:gd name="T10" fmla="*/ 32 w 44"/>
                  <a:gd name="T11" fmla="*/ 1092 h 1112"/>
                  <a:gd name="T12" fmla="*/ 28 w 44"/>
                  <a:gd name="T13" fmla="*/ 1092 h 1112"/>
                  <a:gd name="T14" fmla="*/ 20 w 44"/>
                  <a:gd name="T15" fmla="*/ 1096 h 1112"/>
                  <a:gd name="T16" fmla="*/ 16 w 44"/>
                  <a:gd name="T17" fmla="*/ 1100 h 1112"/>
                  <a:gd name="T18" fmla="*/ 12 w 44"/>
                  <a:gd name="T19" fmla="*/ 1104 h 1112"/>
                  <a:gd name="T20" fmla="*/ 4 w 44"/>
                  <a:gd name="T21" fmla="*/ 1108 h 1112"/>
                  <a:gd name="T22" fmla="*/ 0 w 44"/>
                  <a:gd name="T23" fmla="*/ 1112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1112">
                    <a:moveTo>
                      <a:pt x="0" y="1112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1084"/>
                    </a:lnTo>
                    <a:lnTo>
                      <a:pt x="36" y="1088"/>
                    </a:lnTo>
                    <a:lnTo>
                      <a:pt x="32" y="1092"/>
                    </a:lnTo>
                    <a:lnTo>
                      <a:pt x="28" y="1092"/>
                    </a:lnTo>
                    <a:lnTo>
                      <a:pt x="20" y="1096"/>
                    </a:lnTo>
                    <a:lnTo>
                      <a:pt x="16" y="1100"/>
                    </a:lnTo>
                    <a:lnTo>
                      <a:pt x="12" y="1104"/>
                    </a:lnTo>
                    <a:lnTo>
                      <a:pt x="4" y="1108"/>
                    </a:lnTo>
                    <a:lnTo>
                      <a:pt x="0" y="1112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2" name="Freeform 64">
                <a:extLst>
                  <a:ext uri="{FF2B5EF4-FFF2-40B4-BE49-F238E27FC236}">
                    <a16:creationId xmlns:a16="http://schemas.microsoft.com/office/drawing/2014/main" id="{59729976-C8E7-3E5C-A7D9-9BCF7FDC83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0393"/>
                <a:ext cx="41" cy="1044"/>
              </a:xfrm>
              <a:custGeom>
                <a:avLst/>
                <a:gdLst>
                  <a:gd name="T0" fmla="*/ 0 w 41"/>
                  <a:gd name="T1" fmla="*/ 1044 h 1044"/>
                  <a:gd name="T2" fmla="*/ 0 w 41"/>
                  <a:gd name="T3" fmla="*/ 0 h 1044"/>
                  <a:gd name="T4" fmla="*/ 41 w 41"/>
                  <a:gd name="T5" fmla="*/ 40 h 1044"/>
                  <a:gd name="T6" fmla="*/ 41 w 41"/>
                  <a:gd name="T7" fmla="*/ 1011 h 1044"/>
                  <a:gd name="T8" fmla="*/ 37 w 41"/>
                  <a:gd name="T9" fmla="*/ 1016 h 1044"/>
                  <a:gd name="T10" fmla="*/ 33 w 41"/>
                  <a:gd name="T11" fmla="*/ 1020 h 1044"/>
                  <a:gd name="T12" fmla="*/ 25 w 41"/>
                  <a:gd name="T13" fmla="*/ 1024 h 1044"/>
                  <a:gd name="T14" fmla="*/ 21 w 41"/>
                  <a:gd name="T15" fmla="*/ 1028 h 1044"/>
                  <a:gd name="T16" fmla="*/ 17 w 41"/>
                  <a:gd name="T17" fmla="*/ 1032 h 1044"/>
                  <a:gd name="T18" fmla="*/ 9 w 41"/>
                  <a:gd name="T19" fmla="*/ 1036 h 1044"/>
                  <a:gd name="T20" fmla="*/ 4 w 41"/>
                  <a:gd name="T21" fmla="*/ 1040 h 1044"/>
                  <a:gd name="T22" fmla="*/ 0 w 41"/>
                  <a:gd name="T23" fmla="*/ 1044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1044">
                    <a:moveTo>
                      <a:pt x="0" y="104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1011"/>
                    </a:lnTo>
                    <a:lnTo>
                      <a:pt x="37" y="1016"/>
                    </a:lnTo>
                    <a:lnTo>
                      <a:pt x="33" y="1020"/>
                    </a:lnTo>
                    <a:lnTo>
                      <a:pt x="25" y="1024"/>
                    </a:lnTo>
                    <a:lnTo>
                      <a:pt x="21" y="1028"/>
                    </a:lnTo>
                    <a:lnTo>
                      <a:pt x="17" y="1032"/>
                    </a:lnTo>
                    <a:lnTo>
                      <a:pt x="9" y="1036"/>
                    </a:lnTo>
                    <a:lnTo>
                      <a:pt x="4" y="1040"/>
                    </a:lnTo>
                    <a:lnTo>
                      <a:pt x="0" y="104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3" name="Freeform 65">
                <a:extLst>
                  <a:ext uri="{FF2B5EF4-FFF2-40B4-BE49-F238E27FC236}">
                    <a16:creationId xmlns:a16="http://schemas.microsoft.com/office/drawing/2014/main" id="{1CD1C6A4-CBAB-B519-019E-E5E8E4957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10433"/>
                <a:ext cx="44" cy="971"/>
              </a:xfrm>
              <a:custGeom>
                <a:avLst/>
                <a:gdLst>
                  <a:gd name="T0" fmla="*/ 0 w 44"/>
                  <a:gd name="T1" fmla="*/ 971 h 971"/>
                  <a:gd name="T2" fmla="*/ 0 w 44"/>
                  <a:gd name="T3" fmla="*/ 0 h 971"/>
                  <a:gd name="T4" fmla="*/ 44 w 44"/>
                  <a:gd name="T5" fmla="*/ 41 h 971"/>
                  <a:gd name="T6" fmla="*/ 44 w 44"/>
                  <a:gd name="T7" fmla="*/ 935 h 971"/>
                  <a:gd name="T8" fmla="*/ 40 w 44"/>
                  <a:gd name="T9" fmla="*/ 939 h 971"/>
                  <a:gd name="T10" fmla="*/ 32 w 44"/>
                  <a:gd name="T11" fmla="*/ 943 h 971"/>
                  <a:gd name="T12" fmla="*/ 28 w 44"/>
                  <a:gd name="T13" fmla="*/ 947 h 971"/>
                  <a:gd name="T14" fmla="*/ 24 w 44"/>
                  <a:gd name="T15" fmla="*/ 951 h 971"/>
                  <a:gd name="T16" fmla="*/ 16 w 44"/>
                  <a:gd name="T17" fmla="*/ 955 h 971"/>
                  <a:gd name="T18" fmla="*/ 12 w 44"/>
                  <a:gd name="T19" fmla="*/ 959 h 971"/>
                  <a:gd name="T20" fmla="*/ 8 w 44"/>
                  <a:gd name="T21" fmla="*/ 963 h 971"/>
                  <a:gd name="T22" fmla="*/ 0 w 44"/>
                  <a:gd name="T23" fmla="*/ 971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971">
                    <a:moveTo>
                      <a:pt x="0" y="971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935"/>
                    </a:lnTo>
                    <a:lnTo>
                      <a:pt x="40" y="939"/>
                    </a:lnTo>
                    <a:lnTo>
                      <a:pt x="32" y="943"/>
                    </a:lnTo>
                    <a:lnTo>
                      <a:pt x="28" y="947"/>
                    </a:lnTo>
                    <a:lnTo>
                      <a:pt x="24" y="951"/>
                    </a:lnTo>
                    <a:lnTo>
                      <a:pt x="16" y="955"/>
                    </a:lnTo>
                    <a:lnTo>
                      <a:pt x="12" y="959"/>
                    </a:lnTo>
                    <a:lnTo>
                      <a:pt x="8" y="963"/>
                    </a:lnTo>
                    <a:lnTo>
                      <a:pt x="0" y="971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4" name="Freeform 66">
                <a:extLst>
                  <a:ext uri="{FF2B5EF4-FFF2-40B4-BE49-F238E27FC236}">
                    <a16:creationId xmlns:a16="http://schemas.microsoft.com/office/drawing/2014/main" id="{8363AD4F-5E0F-73FA-3F17-762A8A9DC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10474"/>
                <a:ext cx="44" cy="894"/>
              </a:xfrm>
              <a:custGeom>
                <a:avLst/>
                <a:gdLst>
                  <a:gd name="T0" fmla="*/ 0 w 44"/>
                  <a:gd name="T1" fmla="*/ 894 h 894"/>
                  <a:gd name="T2" fmla="*/ 0 w 44"/>
                  <a:gd name="T3" fmla="*/ 0 h 894"/>
                  <a:gd name="T4" fmla="*/ 44 w 44"/>
                  <a:gd name="T5" fmla="*/ 40 h 894"/>
                  <a:gd name="T6" fmla="*/ 44 w 44"/>
                  <a:gd name="T7" fmla="*/ 854 h 894"/>
                  <a:gd name="T8" fmla="*/ 36 w 44"/>
                  <a:gd name="T9" fmla="*/ 858 h 894"/>
                  <a:gd name="T10" fmla="*/ 32 w 44"/>
                  <a:gd name="T11" fmla="*/ 862 h 894"/>
                  <a:gd name="T12" fmla="*/ 28 w 44"/>
                  <a:gd name="T13" fmla="*/ 870 h 894"/>
                  <a:gd name="T14" fmla="*/ 20 w 44"/>
                  <a:gd name="T15" fmla="*/ 874 h 894"/>
                  <a:gd name="T16" fmla="*/ 16 w 44"/>
                  <a:gd name="T17" fmla="*/ 878 h 894"/>
                  <a:gd name="T18" fmla="*/ 12 w 44"/>
                  <a:gd name="T19" fmla="*/ 882 h 894"/>
                  <a:gd name="T20" fmla="*/ 4 w 44"/>
                  <a:gd name="T21" fmla="*/ 886 h 894"/>
                  <a:gd name="T22" fmla="*/ 0 w 44"/>
                  <a:gd name="T23" fmla="*/ 894 h 8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894">
                    <a:moveTo>
                      <a:pt x="0" y="894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854"/>
                    </a:lnTo>
                    <a:lnTo>
                      <a:pt x="36" y="858"/>
                    </a:lnTo>
                    <a:lnTo>
                      <a:pt x="32" y="862"/>
                    </a:lnTo>
                    <a:lnTo>
                      <a:pt x="28" y="870"/>
                    </a:lnTo>
                    <a:lnTo>
                      <a:pt x="20" y="874"/>
                    </a:lnTo>
                    <a:lnTo>
                      <a:pt x="16" y="878"/>
                    </a:lnTo>
                    <a:lnTo>
                      <a:pt x="12" y="882"/>
                    </a:lnTo>
                    <a:lnTo>
                      <a:pt x="4" y="886"/>
                    </a:lnTo>
                    <a:lnTo>
                      <a:pt x="0" y="89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5" name="Freeform 67">
                <a:extLst>
                  <a:ext uri="{FF2B5EF4-FFF2-40B4-BE49-F238E27FC236}">
                    <a16:creationId xmlns:a16="http://schemas.microsoft.com/office/drawing/2014/main" id="{48A8E0ED-61F3-60EA-79E2-6387271B0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0514"/>
                <a:ext cx="41" cy="814"/>
              </a:xfrm>
              <a:custGeom>
                <a:avLst/>
                <a:gdLst>
                  <a:gd name="T0" fmla="*/ 0 w 41"/>
                  <a:gd name="T1" fmla="*/ 814 h 814"/>
                  <a:gd name="T2" fmla="*/ 0 w 41"/>
                  <a:gd name="T3" fmla="*/ 0 h 814"/>
                  <a:gd name="T4" fmla="*/ 41 w 41"/>
                  <a:gd name="T5" fmla="*/ 40 h 814"/>
                  <a:gd name="T6" fmla="*/ 41 w 41"/>
                  <a:gd name="T7" fmla="*/ 770 h 814"/>
                  <a:gd name="T8" fmla="*/ 37 w 41"/>
                  <a:gd name="T9" fmla="*/ 774 h 814"/>
                  <a:gd name="T10" fmla="*/ 33 w 41"/>
                  <a:gd name="T11" fmla="*/ 778 h 814"/>
                  <a:gd name="T12" fmla="*/ 25 w 41"/>
                  <a:gd name="T13" fmla="*/ 786 h 814"/>
                  <a:gd name="T14" fmla="*/ 21 w 41"/>
                  <a:gd name="T15" fmla="*/ 790 h 814"/>
                  <a:gd name="T16" fmla="*/ 17 w 41"/>
                  <a:gd name="T17" fmla="*/ 798 h 814"/>
                  <a:gd name="T18" fmla="*/ 8 w 41"/>
                  <a:gd name="T19" fmla="*/ 802 h 814"/>
                  <a:gd name="T20" fmla="*/ 4 w 41"/>
                  <a:gd name="T21" fmla="*/ 806 h 814"/>
                  <a:gd name="T22" fmla="*/ 0 w 41"/>
                  <a:gd name="T23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814">
                    <a:moveTo>
                      <a:pt x="0" y="814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770"/>
                    </a:lnTo>
                    <a:lnTo>
                      <a:pt x="37" y="774"/>
                    </a:lnTo>
                    <a:lnTo>
                      <a:pt x="33" y="778"/>
                    </a:lnTo>
                    <a:lnTo>
                      <a:pt x="25" y="786"/>
                    </a:lnTo>
                    <a:lnTo>
                      <a:pt x="21" y="790"/>
                    </a:lnTo>
                    <a:lnTo>
                      <a:pt x="17" y="798"/>
                    </a:lnTo>
                    <a:lnTo>
                      <a:pt x="8" y="802"/>
                    </a:lnTo>
                    <a:lnTo>
                      <a:pt x="4" y="806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6" name="Freeform 68">
                <a:extLst>
                  <a:ext uri="{FF2B5EF4-FFF2-40B4-BE49-F238E27FC236}">
                    <a16:creationId xmlns:a16="http://schemas.microsoft.com/office/drawing/2014/main" id="{AAD333FB-A36F-35A3-2E7F-DED6E7F28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8" y="10554"/>
                <a:ext cx="44" cy="730"/>
              </a:xfrm>
              <a:custGeom>
                <a:avLst/>
                <a:gdLst>
                  <a:gd name="T0" fmla="*/ 0 w 44"/>
                  <a:gd name="T1" fmla="*/ 730 h 730"/>
                  <a:gd name="T2" fmla="*/ 0 w 44"/>
                  <a:gd name="T3" fmla="*/ 0 h 730"/>
                  <a:gd name="T4" fmla="*/ 44 w 44"/>
                  <a:gd name="T5" fmla="*/ 41 h 730"/>
                  <a:gd name="T6" fmla="*/ 44 w 44"/>
                  <a:gd name="T7" fmla="*/ 677 h 730"/>
                  <a:gd name="T8" fmla="*/ 40 w 44"/>
                  <a:gd name="T9" fmla="*/ 685 h 730"/>
                  <a:gd name="T10" fmla="*/ 32 w 44"/>
                  <a:gd name="T11" fmla="*/ 689 h 730"/>
                  <a:gd name="T12" fmla="*/ 28 w 44"/>
                  <a:gd name="T13" fmla="*/ 697 h 730"/>
                  <a:gd name="T14" fmla="*/ 24 w 44"/>
                  <a:gd name="T15" fmla="*/ 705 h 730"/>
                  <a:gd name="T16" fmla="*/ 16 w 44"/>
                  <a:gd name="T17" fmla="*/ 709 h 730"/>
                  <a:gd name="T18" fmla="*/ 12 w 44"/>
                  <a:gd name="T19" fmla="*/ 718 h 730"/>
                  <a:gd name="T20" fmla="*/ 8 w 44"/>
                  <a:gd name="T21" fmla="*/ 722 h 730"/>
                  <a:gd name="T22" fmla="*/ 0 w 44"/>
                  <a:gd name="T23" fmla="*/ 730 h 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730">
                    <a:moveTo>
                      <a:pt x="0" y="730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677"/>
                    </a:lnTo>
                    <a:lnTo>
                      <a:pt x="40" y="685"/>
                    </a:lnTo>
                    <a:lnTo>
                      <a:pt x="32" y="689"/>
                    </a:lnTo>
                    <a:lnTo>
                      <a:pt x="28" y="697"/>
                    </a:lnTo>
                    <a:lnTo>
                      <a:pt x="24" y="705"/>
                    </a:lnTo>
                    <a:lnTo>
                      <a:pt x="16" y="709"/>
                    </a:lnTo>
                    <a:lnTo>
                      <a:pt x="12" y="718"/>
                    </a:lnTo>
                    <a:lnTo>
                      <a:pt x="8" y="722"/>
                    </a:lnTo>
                    <a:lnTo>
                      <a:pt x="0" y="730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7" name="Freeform 69">
                <a:extLst>
                  <a:ext uri="{FF2B5EF4-FFF2-40B4-BE49-F238E27FC236}">
                    <a16:creationId xmlns:a16="http://schemas.microsoft.com/office/drawing/2014/main" id="{4F1A96B0-5356-D510-3408-697A5C56D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10595"/>
                <a:ext cx="44" cy="636"/>
              </a:xfrm>
              <a:custGeom>
                <a:avLst/>
                <a:gdLst>
                  <a:gd name="T0" fmla="*/ 0 w 44"/>
                  <a:gd name="T1" fmla="*/ 636 h 636"/>
                  <a:gd name="T2" fmla="*/ 0 w 44"/>
                  <a:gd name="T3" fmla="*/ 0 h 636"/>
                  <a:gd name="T4" fmla="*/ 44 w 44"/>
                  <a:gd name="T5" fmla="*/ 40 h 636"/>
                  <a:gd name="T6" fmla="*/ 44 w 44"/>
                  <a:gd name="T7" fmla="*/ 580 h 636"/>
                  <a:gd name="T8" fmla="*/ 36 w 44"/>
                  <a:gd name="T9" fmla="*/ 588 h 636"/>
                  <a:gd name="T10" fmla="*/ 32 w 44"/>
                  <a:gd name="T11" fmla="*/ 596 h 636"/>
                  <a:gd name="T12" fmla="*/ 28 w 44"/>
                  <a:gd name="T13" fmla="*/ 604 h 636"/>
                  <a:gd name="T14" fmla="*/ 24 w 44"/>
                  <a:gd name="T15" fmla="*/ 608 h 636"/>
                  <a:gd name="T16" fmla="*/ 16 w 44"/>
                  <a:gd name="T17" fmla="*/ 616 h 636"/>
                  <a:gd name="T18" fmla="*/ 12 w 44"/>
                  <a:gd name="T19" fmla="*/ 624 h 636"/>
                  <a:gd name="T20" fmla="*/ 4 w 44"/>
                  <a:gd name="T21" fmla="*/ 632 h 636"/>
                  <a:gd name="T22" fmla="*/ 0 w 44"/>
                  <a:gd name="T23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636">
                    <a:moveTo>
                      <a:pt x="0" y="636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580"/>
                    </a:lnTo>
                    <a:lnTo>
                      <a:pt x="36" y="588"/>
                    </a:lnTo>
                    <a:lnTo>
                      <a:pt x="32" y="596"/>
                    </a:lnTo>
                    <a:lnTo>
                      <a:pt x="28" y="604"/>
                    </a:lnTo>
                    <a:lnTo>
                      <a:pt x="24" y="608"/>
                    </a:lnTo>
                    <a:lnTo>
                      <a:pt x="16" y="616"/>
                    </a:lnTo>
                    <a:lnTo>
                      <a:pt x="12" y="624"/>
                    </a:lnTo>
                    <a:lnTo>
                      <a:pt x="4" y="632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8" name="Freeform 70">
                <a:extLst>
                  <a:ext uri="{FF2B5EF4-FFF2-40B4-BE49-F238E27FC236}">
                    <a16:creationId xmlns:a16="http://schemas.microsoft.com/office/drawing/2014/main" id="{AC73CA07-2507-2FA8-FACA-1E4CEF53F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6" y="10635"/>
                <a:ext cx="41" cy="540"/>
              </a:xfrm>
              <a:custGeom>
                <a:avLst/>
                <a:gdLst>
                  <a:gd name="T0" fmla="*/ 0 w 41"/>
                  <a:gd name="T1" fmla="*/ 540 h 540"/>
                  <a:gd name="T2" fmla="*/ 0 w 41"/>
                  <a:gd name="T3" fmla="*/ 0 h 540"/>
                  <a:gd name="T4" fmla="*/ 41 w 41"/>
                  <a:gd name="T5" fmla="*/ 40 h 540"/>
                  <a:gd name="T6" fmla="*/ 41 w 41"/>
                  <a:gd name="T7" fmla="*/ 475 h 540"/>
                  <a:gd name="T8" fmla="*/ 37 w 41"/>
                  <a:gd name="T9" fmla="*/ 483 h 540"/>
                  <a:gd name="T10" fmla="*/ 33 w 41"/>
                  <a:gd name="T11" fmla="*/ 491 h 540"/>
                  <a:gd name="T12" fmla="*/ 29 w 41"/>
                  <a:gd name="T13" fmla="*/ 500 h 540"/>
                  <a:gd name="T14" fmla="*/ 21 w 41"/>
                  <a:gd name="T15" fmla="*/ 508 h 540"/>
                  <a:gd name="T16" fmla="*/ 16 w 41"/>
                  <a:gd name="T17" fmla="*/ 516 h 540"/>
                  <a:gd name="T18" fmla="*/ 12 w 41"/>
                  <a:gd name="T19" fmla="*/ 524 h 540"/>
                  <a:gd name="T20" fmla="*/ 4 w 41"/>
                  <a:gd name="T21" fmla="*/ 532 h 540"/>
                  <a:gd name="T22" fmla="*/ 0 w 41"/>
                  <a:gd name="T23" fmla="*/ 54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540">
                    <a:moveTo>
                      <a:pt x="0" y="540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41" y="475"/>
                    </a:lnTo>
                    <a:lnTo>
                      <a:pt x="37" y="483"/>
                    </a:lnTo>
                    <a:lnTo>
                      <a:pt x="33" y="491"/>
                    </a:lnTo>
                    <a:lnTo>
                      <a:pt x="29" y="500"/>
                    </a:lnTo>
                    <a:lnTo>
                      <a:pt x="21" y="508"/>
                    </a:lnTo>
                    <a:lnTo>
                      <a:pt x="16" y="516"/>
                    </a:lnTo>
                    <a:lnTo>
                      <a:pt x="12" y="524"/>
                    </a:lnTo>
                    <a:lnTo>
                      <a:pt x="4" y="532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69" name="Freeform 71">
                <a:extLst>
                  <a:ext uri="{FF2B5EF4-FFF2-40B4-BE49-F238E27FC236}">
                    <a16:creationId xmlns:a16="http://schemas.microsoft.com/office/drawing/2014/main" id="{C20F266E-BAAB-9B1D-FE78-55E0D477B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7" y="10675"/>
                <a:ext cx="44" cy="435"/>
              </a:xfrm>
              <a:custGeom>
                <a:avLst/>
                <a:gdLst>
                  <a:gd name="T0" fmla="*/ 0 w 44"/>
                  <a:gd name="T1" fmla="*/ 435 h 435"/>
                  <a:gd name="T2" fmla="*/ 0 w 44"/>
                  <a:gd name="T3" fmla="*/ 0 h 435"/>
                  <a:gd name="T4" fmla="*/ 44 w 44"/>
                  <a:gd name="T5" fmla="*/ 40 h 435"/>
                  <a:gd name="T6" fmla="*/ 44 w 44"/>
                  <a:gd name="T7" fmla="*/ 359 h 435"/>
                  <a:gd name="T8" fmla="*/ 40 w 44"/>
                  <a:gd name="T9" fmla="*/ 367 h 435"/>
                  <a:gd name="T10" fmla="*/ 36 w 44"/>
                  <a:gd name="T11" fmla="*/ 379 h 435"/>
                  <a:gd name="T12" fmla="*/ 28 w 44"/>
                  <a:gd name="T13" fmla="*/ 387 h 435"/>
                  <a:gd name="T14" fmla="*/ 24 w 44"/>
                  <a:gd name="T15" fmla="*/ 395 h 435"/>
                  <a:gd name="T16" fmla="*/ 20 w 44"/>
                  <a:gd name="T17" fmla="*/ 407 h 435"/>
                  <a:gd name="T18" fmla="*/ 12 w 44"/>
                  <a:gd name="T19" fmla="*/ 415 h 435"/>
                  <a:gd name="T20" fmla="*/ 8 w 44"/>
                  <a:gd name="T21" fmla="*/ 427 h 435"/>
                  <a:gd name="T22" fmla="*/ 0 w 44"/>
                  <a:gd name="T23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435">
                    <a:moveTo>
                      <a:pt x="0" y="435"/>
                    </a:moveTo>
                    <a:lnTo>
                      <a:pt x="0" y="0"/>
                    </a:lnTo>
                    <a:lnTo>
                      <a:pt x="44" y="40"/>
                    </a:lnTo>
                    <a:lnTo>
                      <a:pt x="44" y="359"/>
                    </a:lnTo>
                    <a:lnTo>
                      <a:pt x="40" y="367"/>
                    </a:lnTo>
                    <a:lnTo>
                      <a:pt x="36" y="379"/>
                    </a:lnTo>
                    <a:lnTo>
                      <a:pt x="28" y="387"/>
                    </a:lnTo>
                    <a:lnTo>
                      <a:pt x="24" y="395"/>
                    </a:lnTo>
                    <a:lnTo>
                      <a:pt x="20" y="407"/>
                    </a:lnTo>
                    <a:lnTo>
                      <a:pt x="12" y="415"/>
                    </a:lnTo>
                    <a:lnTo>
                      <a:pt x="8" y="427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0" name="Freeform 72">
                <a:extLst>
                  <a:ext uri="{FF2B5EF4-FFF2-40B4-BE49-F238E27FC236}">
                    <a16:creationId xmlns:a16="http://schemas.microsoft.com/office/drawing/2014/main" id="{6D25F199-CC59-6A63-D3A0-40A2F1614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10715"/>
                <a:ext cx="44" cy="319"/>
              </a:xfrm>
              <a:custGeom>
                <a:avLst/>
                <a:gdLst>
                  <a:gd name="T0" fmla="*/ 0 w 44"/>
                  <a:gd name="T1" fmla="*/ 319 h 319"/>
                  <a:gd name="T2" fmla="*/ 0 w 44"/>
                  <a:gd name="T3" fmla="*/ 0 h 319"/>
                  <a:gd name="T4" fmla="*/ 44 w 44"/>
                  <a:gd name="T5" fmla="*/ 41 h 319"/>
                  <a:gd name="T6" fmla="*/ 44 w 44"/>
                  <a:gd name="T7" fmla="*/ 218 h 319"/>
                  <a:gd name="T8" fmla="*/ 40 w 44"/>
                  <a:gd name="T9" fmla="*/ 230 h 319"/>
                  <a:gd name="T10" fmla="*/ 32 w 44"/>
                  <a:gd name="T11" fmla="*/ 246 h 319"/>
                  <a:gd name="T12" fmla="*/ 28 w 44"/>
                  <a:gd name="T13" fmla="*/ 258 h 319"/>
                  <a:gd name="T14" fmla="*/ 24 w 44"/>
                  <a:gd name="T15" fmla="*/ 270 h 319"/>
                  <a:gd name="T16" fmla="*/ 16 w 44"/>
                  <a:gd name="T17" fmla="*/ 283 h 319"/>
                  <a:gd name="T18" fmla="*/ 12 w 44"/>
                  <a:gd name="T19" fmla="*/ 295 h 319"/>
                  <a:gd name="T20" fmla="*/ 8 w 44"/>
                  <a:gd name="T21" fmla="*/ 307 h 319"/>
                  <a:gd name="T22" fmla="*/ 0 w 44"/>
                  <a:gd name="T23" fmla="*/ 319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319">
                    <a:moveTo>
                      <a:pt x="0" y="319"/>
                    </a:moveTo>
                    <a:lnTo>
                      <a:pt x="0" y="0"/>
                    </a:lnTo>
                    <a:lnTo>
                      <a:pt x="44" y="41"/>
                    </a:lnTo>
                    <a:lnTo>
                      <a:pt x="44" y="218"/>
                    </a:lnTo>
                    <a:lnTo>
                      <a:pt x="40" y="230"/>
                    </a:lnTo>
                    <a:lnTo>
                      <a:pt x="32" y="246"/>
                    </a:lnTo>
                    <a:lnTo>
                      <a:pt x="28" y="258"/>
                    </a:lnTo>
                    <a:lnTo>
                      <a:pt x="24" y="270"/>
                    </a:lnTo>
                    <a:lnTo>
                      <a:pt x="16" y="283"/>
                    </a:lnTo>
                    <a:lnTo>
                      <a:pt x="12" y="295"/>
                    </a:lnTo>
                    <a:lnTo>
                      <a:pt x="8" y="307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1" name="Freeform 73">
                <a:extLst>
                  <a:ext uri="{FF2B5EF4-FFF2-40B4-BE49-F238E27FC236}">
                    <a16:creationId xmlns:a16="http://schemas.microsoft.com/office/drawing/2014/main" id="{D7BB06AD-C674-8ACC-BABF-983001A6F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" y="10756"/>
                <a:ext cx="41" cy="177"/>
              </a:xfrm>
              <a:custGeom>
                <a:avLst/>
                <a:gdLst>
                  <a:gd name="T0" fmla="*/ 0 w 41"/>
                  <a:gd name="T1" fmla="*/ 177 h 177"/>
                  <a:gd name="T2" fmla="*/ 0 w 41"/>
                  <a:gd name="T3" fmla="*/ 0 h 177"/>
                  <a:gd name="T4" fmla="*/ 41 w 41"/>
                  <a:gd name="T5" fmla="*/ 40 h 177"/>
                  <a:gd name="T6" fmla="*/ 37 w 41"/>
                  <a:gd name="T7" fmla="*/ 56 h 177"/>
                  <a:gd name="T8" fmla="*/ 33 w 41"/>
                  <a:gd name="T9" fmla="*/ 72 h 177"/>
                  <a:gd name="T10" fmla="*/ 29 w 41"/>
                  <a:gd name="T11" fmla="*/ 92 h 177"/>
                  <a:gd name="T12" fmla="*/ 25 w 41"/>
                  <a:gd name="T13" fmla="*/ 109 h 177"/>
                  <a:gd name="T14" fmla="*/ 16 w 41"/>
                  <a:gd name="T15" fmla="*/ 129 h 177"/>
                  <a:gd name="T16" fmla="*/ 12 w 41"/>
                  <a:gd name="T17" fmla="*/ 145 h 177"/>
                  <a:gd name="T18" fmla="*/ 4 w 41"/>
                  <a:gd name="T19" fmla="*/ 161 h 177"/>
                  <a:gd name="T20" fmla="*/ 0 w 41"/>
                  <a:gd name="T2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177">
                    <a:moveTo>
                      <a:pt x="0" y="177"/>
                    </a:moveTo>
                    <a:lnTo>
                      <a:pt x="0" y="0"/>
                    </a:lnTo>
                    <a:lnTo>
                      <a:pt x="41" y="40"/>
                    </a:lnTo>
                    <a:lnTo>
                      <a:pt x="37" y="56"/>
                    </a:lnTo>
                    <a:lnTo>
                      <a:pt x="33" y="72"/>
                    </a:lnTo>
                    <a:lnTo>
                      <a:pt x="29" y="92"/>
                    </a:lnTo>
                    <a:lnTo>
                      <a:pt x="25" y="109"/>
                    </a:lnTo>
                    <a:lnTo>
                      <a:pt x="16" y="129"/>
                    </a:lnTo>
                    <a:lnTo>
                      <a:pt x="12" y="145"/>
                    </a:lnTo>
                    <a:lnTo>
                      <a:pt x="4" y="161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2" name="Freeform 74">
                <a:extLst>
                  <a:ext uri="{FF2B5EF4-FFF2-40B4-BE49-F238E27FC236}">
                    <a16:creationId xmlns:a16="http://schemas.microsoft.com/office/drawing/2014/main" id="{8CCCFFB4-CC5A-6AF9-25F8-CB9C9EC3A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6" y="8979"/>
                <a:ext cx="709" cy="189"/>
              </a:xfrm>
              <a:custGeom>
                <a:avLst/>
                <a:gdLst>
                  <a:gd name="T0" fmla="*/ 584 w 709"/>
                  <a:gd name="T1" fmla="*/ 157 h 189"/>
                  <a:gd name="T2" fmla="*/ 512 w 709"/>
                  <a:gd name="T3" fmla="*/ 0 h 189"/>
                  <a:gd name="T4" fmla="*/ 0 w 709"/>
                  <a:gd name="T5" fmla="*/ 0 h 189"/>
                  <a:gd name="T6" fmla="*/ 0 w 709"/>
                  <a:gd name="T7" fmla="*/ 189 h 189"/>
                  <a:gd name="T8" fmla="*/ 512 w 709"/>
                  <a:gd name="T9" fmla="*/ 189 h 189"/>
                  <a:gd name="T10" fmla="*/ 439 w 709"/>
                  <a:gd name="T11" fmla="*/ 36 h 189"/>
                  <a:gd name="T12" fmla="*/ 584 w 709"/>
                  <a:gd name="T13" fmla="*/ 157 h 189"/>
                  <a:gd name="T14" fmla="*/ 709 w 709"/>
                  <a:gd name="T15" fmla="*/ 0 h 189"/>
                  <a:gd name="T16" fmla="*/ 512 w 709"/>
                  <a:gd name="T17" fmla="*/ 0 h 189"/>
                  <a:gd name="T18" fmla="*/ 584 w 70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9" h="189">
                    <a:moveTo>
                      <a:pt x="584" y="157"/>
                    </a:moveTo>
                    <a:lnTo>
                      <a:pt x="512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512" y="189"/>
                    </a:lnTo>
                    <a:lnTo>
                      <a:pt x="439" y="36"/>
                    </a:lnTo>
                    <a:lnTo>
                      <a:pt x="584" y="157"/>
                    </a:lnTo>
                    <a:lnTo>
                      <a:pt x="709" y="0"/>
                    </a:lnTo>
                    <a:lnTo>
                      <a:pt x="512" y="0"/>
                    </a:lnTo>
                    <a:lnTo>
                      <a:pt x="584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3" name="Freeform 75">
                <a:extLst>
                  <a:ext uri="{FF2B5EF4-FFF2-40B4-BE49-F238E27FC236}">
                    <a16:creationId xmlns:a16="http://schemas.microsoft.com/office/drawing/2014/main" id="{88AC451C-0CD6-9C8F-1873-051DD2D9C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6" y="9015"/>
                <a:ext cx="1124" cy="1245"/>
              </a:xfrm>
              <a:custGeom>
                <a:avLst/>
                <a:gdLst>
                  <a:gd name="T0" fmla="*/ 197 w 1124"/>
                  <a:gd name="T1" fmla="*/ 1108 h 1245"/>
                  <a:gd name="T2" fmla="*/ 201 w 1124"/>
                  <a:gd name="T3" fmla="*/ 1237 h 1245"/>
                  <a:gd name="T4" fmla="*/ 1124 w 1124"/>
                  <a:gd name="T5" fmla="*/ 121 h 1245"/>
                  <a:gd name="T6" fmla="*/ 979 w 1124"/>
                  <a:gd name="T7" fmla="*/ 0 h 1245"/>
                  <a:gd name="T8" fmla="*/ 56 w 1124"/>
                  <a:gd name="T9" fmla="*/ 1116 h 1245"/>
                  <a:gd name="T10" fmla="*/ 64 w 1124"/>
                  <a:gd name="T11" fmla="*/ 1245 h 1245"/>
                  <a:gd name="T12" fmla="*/ 56 w 1124"/>
                  <a:gd name="T13" fmla="*/ 1116 h 1245"/>
                  <a:gd name="T14" fmla="*/ 0 w 1124"/>
                  <a:gd name="T15" fmla="*/ 1185 h 1245"/>
                  <a:gd name="T16" fmla="*/ 64 w 1124"/>
                  <a:gd name="T17" fmla="*/ 1245 h 1245"/>
                  <a:gd name="T18" fmla="*/ 197 w 1124"/>
                  <a:gd name="T19" fmla="*/ 1108 h 1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24" h="1245">
                    <a:moveTo>
                      <a:pt x="197" y="1108"/>
                    </a:moveTo>
                    <a:lnTo>
                      <a:pt x="201" y="1237"/>
                    </a:lnTo>
                    <a:lnTo>
                      <a:pt x="1124" y="121"/>
                    </a:lnTo>
                    <a:lnTo>
                      <a:pt x="979" y="0"/>
                    </a:lnTo>
                    <a:lnTo>
                      <a:pt x="56" y="1116"/>
                    </a:lnTo>
                    <a:lnTo>
                      <a:pt x="64" y="1245"/>
                    </a:lnTo>
                    <a:lnTo>
                      <a:pt x="56" y="1116"/>
                    </a:lnTo>
                    <a:lnTo>
                      <a:pt x="0" y="1185"/>
                    </a:lnTo>
                    <a:lnTo>
                      <a:pt x="64" y="1245"/>
                    </a:lnTo>
                    <a:lnTo>
                      <a:pt x="197" y="1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4" name="Freeform 76">
                <a:extLst>
                  <a:ext uri="{FF2B5EF4-FFF2-40B4-BE49-F238E27FC236}">
                    <a16:creationId xmlns:a16="http://schemas.microsoft.com/office/drawing/2014/main" id="{601F4FFE-6F42-2F82-38FD-F26894A78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" y="10123"/>
                <a:ext cx="1080" cy="1016"/>
              </a:xfrm>
              <a:custGeom>
                <a:avLst/>
                <a:gdLst>
                  <a:gd name="T0" fmla="*/ 1080 w 1080"/>
                  <a:gd name="T1" fmla="*/ 947 h 1016"/>
                  <a:gd name="T2" fmla="*/ 1052 w 1080"/>
                  <a:gd name="T3" fmla="*/ 879 h 1016"/>
                  <a:gd name="T4" fmla="*/ 133 w 1080"/>
                  <a:gd name="T5" fmla="*/ 0 h 1016"/>
                  <a:gd name="T6" fmla="*/ 0 w 1080"/>
                  <a:gd name="T7" fmla="*/ 137 h 1016"/>
                  <a:gd name="T8" fmla="*/ 923 w 1080"/>
                  <a:gd name="T9" fmla="*/ 1016 h 1016"/>
                  <a:gd name="T10" fmla="*/ 891 w 1080"/>
                  <a:gd name="T11" fmla="*/ 947 h 1016"/>
                  <a:gd name="T12" fmla="*/ 1080 w 1080"/>
                  <a:gd name="T13" fmla="*/ 947 h 1016"/>
                  <a:gd name="T14" fmla="*/ 1080 w 1080"/>
                  <a:gd name="T15" fmla="*/ 907 h 1016"/>
                  <a:gd name="T16" fmla="*/ 1052 w 1080"/>
                  <a:gd name="T17" fmla="*/ 879 h 1016"/>
                  <a:gd name="T18" fmla="*/ 1080 w 1080"/>
                  <a:gd name="T19" fmla="*/ 947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0" h="1016">
                    <a:moveTo>
                      <a:pt x="1080" y="947"/>
                    </a:moveTo>
                    <a:lnTo>
                      <a:pt x="1052" y="879"/>
                    </a:lnTo>
                    <a:lnTo>
                      <a:pt x="133" y="0"/>
                    </a:lnTo>
                    <a:lnTo>
                      <a:pt x="0" y="137"/>
                    </a:lnTo>
                    <a:lnTo>
                      <a:pt x="923" y="1016"/>
                    </a:lnTo>
                    <a:lnTo>
                      <a:pt x="891" y="947"/>
                    </a:lnTo>
                    <a:lnTo>
                      <a:pt x="1080" y="947"/>
                    </a:lnTo>
                    <a:lnTo>
                      <a:pt x="1080" y="907"/>
                    </a:lnTo>
                    <a:lnTo>
                      <a:pt x="1052" y="879"/>
                    </a:lnTo>
                    <a:lnTo>
                      <a:pt x="1080" y="9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5" name="Freeform 77">
                <a:extLst>
                  <a:ext uri="{FF2B5EF4-FFF2-40B4-BE49-F238E27FC236}">
                    <a16:creationId xmlns:a16="http://schemas.microsoft.com/office/drawing/2014/main" id="{47F05A95-D20E-B9E7-08FD-26364DE31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" y="11070"/>
                <a:ext cx="189" cy="814"/>
              </a:xfrm>
              <a:custGeom>
                <a:avLst/>
                <a:gdLst>
                  <a:gd name="T0" fmla="*/ 32 w 189"/>
                  <a:gd name="T1" fmla="*/ 661 h 814"/>
                  <a:gd name="T2" fmla="*/ 189 w 189"/>
                  <a:gd name="T3" fmla="*/ 592 h 814"/>
                  <a:gd name="T4" fmla="*/ 189 w 189"/>
                  <a:gd name="T5" fmla="*/ 0 h 814"/>
                  <a:gd name="T6" fmla="*/ 0 w 189"/>
                  <a:gd name="T7" fmla="*/ 0 h 814"/>
                  <a:gd name="T8" fmla="*/ 0 w 189"/>
                  <a:gd name="T9" fmla="*/ 592 h 814"/>
                  <a:gd name="T10" fmla="*/ 161 w 189"/>
                  <a:gd name="T11" fmla="*/ 524 h 814"/>
                  <a:gd name="T12" fmla="*/ 32 w 189"/>
                  <a:gd name="T13" fmla="*/ 661 h 814"/>
                  <a:gd name="T14" fmla="*/ 189 w 189"/>
                  <a:gd name="T15" fmla="*/ 814 h 814"/>
                  <a:gd name="T16" fmla="*/ 189 w 189"/>
                  <a:gd name="T17" fmla="*/ 592 h 814"/>
                  <a:gd name="T18" fmla="*/ 32 w 189"/>
                  <a:gd name="T19" fmla="*/ 661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814">
                    <a:moveTo>
                      <a:pt x="32" y="661"/>
                    </a:moveTo>
                    <a:lnTo>
                      <a:pt x="189" y="592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592"/>
                    </a:lnTo>
                    <a:lnTo>
                      <a:pt x="161" y="524"/>
                    </a:lnTo>
                    <a:lnTo>
                      <a:pt x="32" y="661"/>
                    </a:lnTo>
                    <a:lnTo>
                      <a:pt x="189" y="814"/>
                    </a:lnTo>
                    <a:lnTo>
                      <a:pt x="189" y="592"/>
                    </a:lnTo>
                    <a:lnTo>
                      <a:pt x="32" y="6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6" name="Freeform 78">
                <a:extLst>
                  <a:ext uri="{FF2B5EF4-FFF2-40B4-BE49-F238E27FC236}">
                    <a16:creationId xmlns:a16="http://schemas.microsoft.com/office/drawing/2014/main" id="{12B57608-A224-B108-A76D-C4AE32711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10075"/>
                <a:ext cx="1765" cy="1656"/>
              </a:xfrm>
              <a:custGeom>
                <a:avLst/>
                <a:gdLst>
                  <a:gd name="T0" fmla="*/ 0 w 1765"/>
                  <a:gd name="T1" fmla="*/ 68 h 1656"/>
                  <a:gd name="T2" fmla="*/ 32 w 1765"/>
                  <a:gd name="T3" fmla="*/ 137 h 1656"/>
                  <a:gd name="T4" fmla="*/ 1636 w 1765"/>
                  <a:gd name="T5" fmla="*/ 1656 h 1656"/>
                  <a:gd name="T6" fmla="*/ 1765 w 1765"/>
                  <a:gd name="T7" fmla="*/ 1519 h 1656"/>
                  <a:gd name="T8" fmla="*/ 161 w 1765"/>
                  <a:gd name="T9" fmla="*/ 0 h 1656"/>
                  <a:gd name="T10" fmla="*/ 189 w 1765"/>
                  <a:gd name="T11" fmla="*/ 68 h 1656"/>
                  <a:gd name="T12" fmla="*/ 0 w 1765"/>
                  <a:gd name="T13" fmla="*/ 68 h 1656"/>
                  <a:gd name="T14" fmla="*/ 0 w 1765"/>
                  <a:gd name="T15" fmla="*/ 109 h 1656"/>
                  <a:gd name="T16" fmla="*/ 32 w 1765"/>
                  <a:gd name="T17" fmla="*/ 137 h 1656"/>
                  <a:gd name="T18" fmla="*/ 0 w 1765"/>
                  <a:gd name="T19" fmla="*/ 68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5" h="1656">
                    <a:moveTo>
                      <a:pt x="0" y="68"/>
                    </a:moveTo>
                    <a:lnTo>
                      <a:pt x="32" y="137"/>
                    </a:lnTo>
                    <a:lnTo>
                      <a:pt x="1636" y="1656"/>
                    </a:lnTo>
                    <a:lnTo>
                      <a:pt x="1765" y="1519"/>
                    </a:lnTo>
                    <a:lnTo>
                      <a:pt x="161" y="0"/>
                    </a:lnTo>
                    <a:lnTo>
                      <a:pt x="189" y="68"/>
                    </a:lnTo>
                    <a:lnTo>
                      <a:pt x="0" y="68"/>
                    </a:lnTo>
                    <a:lnTo>
                      <a:pt x="0" y="109"/>
                    </a:lnTo>
                    <a:lnTo>
                      <a:pt x="32" y="137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7" name="Freeform 79">
                <a:extLst>
                  <a:ext uri="{FF2B5EF4-FFF2-40B4-BE49-F238E27FC236}">
                    <a16:creationId xmlns:a16="http://schemas.microsoft.com/office/drawing/2014/main" id="{2CEB65E5-4073-864C-CEFE-D00B92383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8096"/>
                <a:ext cx="189" cy="2047"/>
              </a:xfrm>
              <a:custGeom>
                <a:avLst/>
                <a:gdLst>
                  <a:gd name="T0" fmla="*/ 97 w 189"/>
                  <a:gd name="T1" fmla="*/ 0 h 2047"/>
                  <a:gd name="T2" fmla="*/ 0 w 189"/>
                  <a:gd name="T3" fmla="*/ 97 h 2047"/>
                  <a:gd name="T4" fmla="*/ 0 w 189"/>
                  <a:gd name="T5" fmla="*/ 2047 h 2047"/>
                  <a:gd name="T6" fmla="*/ 189 w 189"/>
                  <a:gd name="T7" fmla="*/ 2047 h 2047"/>
                  <a:gd name="T8" fmla="*/ 189 w 189"/>
                  <a:gd name="T9" fmla="*/ 97 h 2047"/>
                  <a:gd name="T10" fmla="*/ 97 w 189"/>
                  <a:gd name="T11" fmla="*/ 190 h 2047"/>
                  <a:gd name="T12" fmla="*/ 97 w 189"/>
                  <a:gd name="T13" fmla="*/ 0 h 2047"/>
                  <a:gd name="T14" fmla="*/ 0 w 189"/>
                  <a:gd name="T15" fmla="*/ 0 h 2047"/>
                  <a:gd name="T16" fmla="*/ 0 w 189"/>
                  <a:gd name="T17" fmla="*/ 97 h 2047"/>
                  <a:gd name="T18" fmla="*/ 97 w 189"/>
                  <a:gd name="T19" fmla="*/ 0 h 2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047">
                    <a:moveTo>
                      <a:pt x="97" y="0"/>
                    </a:moveTo>
                    <a:lnTo>
                      <a:pt x="0" y="97"/>
                    </a:lnTo>
                    <a:lnTo>
                      <a:pt x="0" y="2047"/>
                    </a:lnTo>
                    <a:lnTo>
                      <a:pt x="189" y="2047"/>
                    </a:lnTo>
                    <a:lnTo>
                      <a:pt x="189" y="97"/>
                    </a:lnTo>
                    <a:lnTo>
                      <a:pt x="97" y="190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7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8" name="Freeform 80">
                <a:extLst>
                  <a:ext uri="{FF2B5EF4-FFF2-40B4-BE49-F238E27FC236}">
                    <a16:creationId xmlns:a16="http://schemas.microsoft.com/office/drawing/2014/main" id="{8D2F86E2-5496-8F54-764C-770D36789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096"/>
                <a:ext cx="604" cy="190"/>
              </a:xfrm>
              <a:custGeom>
                <a:avLst/>
                <a:gdLst>
                  <a:gd name="T0" fmla="*/ 604 w 604"/>
                  <a:gd name="T1" fmla="*/ 97 h 190"/>
                  <a:gd name="T2" fmla="*/ 507 w 604"/>
                  <a:gd name="T3" fmla="*/ 0 h 190"/>
                  <a:gd name="T4" fmla="*/ 0 w 604"/>
                  <a:gd name="T5" fmla="*/ 0 h 190"/>
                  <a:gd name="T6" fmla="*/ 0 w 604"/>
                  <a:gd name="T7" fmla="*/ 190 h 190"/>
                  <a:gd name="T8" fmla="*/ 507 w 604"/>
                  <a:gd name="T9" fmla="*/ 190 h 190"/>
                  <a:gd name="T10" fmla="*/ 415 w 604"/>
                  <a:gd name="T11" fmla="*/ 97 h 190"/>
                  <a:gd name="T12" fmla="*/ 604 w 604"/>
                  <a:gd name="T13" fmla="*/ 97 h 190"/>
                  <a:gd name="T14" fmla="*/ 604 w 604"/>
                  <a:gd name="T15" fmla="*/ 0 h 190"/>
                  <a:gd name="T16" fmla="*/ 507 w 604"/>
                  <a:gd name="T17" fmla="*/ 0 h 190"/>
                  <a:gd name="T18" fmla="*/ 604 w 604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4" h="190">
                    <a:moveTo>
                      <a:pt x="604" y="97"/>
                    </a:moveTo>
                    <a:lnTo>
                      <a:pt x="507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7" y="190"/>
                    </a:lnTo>
                    <a:lnTo>
                      <a:pt x="415" y="97"/>
                    </a:lnTo>
                    <a:lnTo>
                      <a:pt x="604" y="97"/>
                    </a:lnTo>
                    <a:lnTo>
                      <a:pt x="604" y="0"/>
                    </a:lnTo>
                    <a:lnTo>
                      <a:pt x="507" y="0"/>
                    </a:lnTo>
                    <a:lnTo>
                      <a:pt x="604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79" name="Freeform 81">
                <a:extLst>
                  <a:ext uri="{FF2B5EF4-FFF2-40B4-BE49-F238E27FC236}">
                    <a16:creationId xmlns:a16="http://schemas.microsoft.com/office/drawing/2014/main" id="{94727B6B-953C-A937-6969-1A7C83FAC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189" cy="1805"/>
              </a:xfrm>
              <a:custGeom>
                <a:avLst/>
                <a:gdLst>
                  <a:gd name="T0" fmla="*/ 20 w 189"/>
                  <a:gd name="T1" fmla="*/ 1491 h 1805"/>
                  <a:gd name="T2" fmla="*/ 189 w 189"/>
                  <a:gd name="T3" fmla="*/ 1555 h 1805"/>
                  <a:gd name="T4" fmla="*/ 189 w 189"/>
                  <a:gd name="T5" fmla="*/ 0 h 1805"/>
                  <a:gd name="T6" fmla="*/ 0 w 189"/>
                  <a:gd name="T7" fmla="*/ 0 h 1805"/>
                  <a:gd name="T8" fmla="*/ 0 w 189"/>
                  <a:gd name="T9" fmla="*/ 1555 h 1805"/>
                  <a:gd name="T10" fmla="*/ 165 w 189"/>
                  <a:gd name="T11" fmla="*/ 1616 h 1805"/>
                  <a:gd name="T12" fmla="*/ 0 w 189"/>
                  <a:gd name="T13" fmla="*/ 1555 h 1805"/>
                  <a:gd name="T14" fmla="*/ 0 w 189"/>
                  <a:gd name="T15" fmla="*/ 1805 h 1805"/>
                  <a:gd name="T16" fmla="*/ 165 w 189"/>
                  <a:gd name="T17" fmla="*/ 1616 h 1805"/>
                  <a:gd name="T18" fmla="*/ 20 w 189"/>
                  <a:gd name="T19" fmla="*/ 1491 h 1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05">
                    <a:moveTo>
                      <a:pt x="20" y="1491"/>
                    </a:moveTo>
                    <a:lnTo>
                      <a:pt x="189" y="155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555"/>
                    </a:lnTo>
                    <a:lnTo>
                      <a:pt x="165" y="1616"/>
                    </a:lnTo>
                    <a:lnTo>
                      <a:pt x="0" y="1555"/>
                    </a:lnTo>
                    <a:lnTo>
                      <a:pt x="0" y="1805"/>
                    </a:lnTo>
                    <a:lnTo>
                      <a:pt x="165" y="1616"/>
                    </a:lnTo>
                    <a:lnTo>
                      <a:pt x="20" y="14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0" name="Freeform 82">
                <a:extLst>
                  <a:ext uri="{FF2B5EF4-FFF2-40B4-BE49-F238E27FC236}">
                    <a16:creationId xmlns:a16="http://schemas.microsoft.com/office/drawing/2014/main" id="{B0628AD8-BB94-3C94-9552-923CC2361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9" y="8979"/>
                <a:ext cx="729" cy="830"/>
              </a:xfrm>
              <a:custGeom>
                <a:avLst/>
                <a:gdLst>
                  <a:gd name="T0" fmla="*/ 657 w 729"/>
                  <a:gd name="T1" fmla="*/ 0 h 830"/>
                  <a:gd name="T2" fmla="*/ 584 w 729"/>
                  <a:gd name="T3" fmla="*/ 32 h 830"/>
                  <a:gd name="T4" fmla="*/ 0 w 729"/>
                  <a:gd name="T5" fmla="*/ 705 h 830"/>
                  <a:gd name="T6" fmla="*/ 145 w 729"/>
                  <a:gd name="T7" fmla="*/ 830 h 830"/>
                  <a:gd name="T8" fmla="*/ 729 w 729"/>
                  <a:gd name="T9" fmla="*/ 157 h 830"/>
                  <a:gd name="T10" fmla="*/ 657 w 729"/>
                  <a:gd name="T11" fmla="*/ 189 h 830"/>
                  <a:gd name="T12" fmla="*/ 657 w 729"/>
                  <a:gd name="T13" fmla="*/ 0 h 830"/>
                  <a:gd name="T14" fmla="*/ 612 w 729"/>
                  <a:gd name="T15" fmla="*/ 0 h 830"/>
                  <a:gd name="T16" fmla="*/ 584 w 729"/>
                  <a:gd name="T17" fmla="*/ 32 h 830"/>
                  <a:gd name="T18" fmla="*/ 657 w 729"/>
                  <a:gd name="T19" fmla="*/ 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9" h="830">
                    <a:moveTo>
                      <a:pt x="657" y="0"/>
                    </a:moveTo>
                    <a:lnTo>
                      <a:pt x="584" y="32"/>
                    </a:lnTo>
                    <a:lnTo>
                      <a:pt x="0" y="705"/>
                    </a:lnTo>
                    <a:lnTo>
                      <a:pt x="145" y="830"/>
                    </a:lnTo>
                    <a:lnTo>
                      <a:pt x="729" y="157"/>
                    </a:lnTo>
                    <a:lnTo>
                      <a:pt x="657" y="189"/>
                    </a:lnTo>
                    <a:lnTo>
                      <a:pt x="657" y="0"/>
                    </a:lnTo>
                    <a:lnTo>
                      <a:pt x="612" y="0"/>
                    </a:lnTo>
                    <a:lnTo>
                      <a:pt x="584" y="32"/>
                    </a:lnTo>
                    <a:lnTo>
                      <a:pt x="6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1" name="Freeform 83">
                <a:extLst>
                  <a:ext uri="{FF2B5EF4-FFF2-40B4-BE49-F238E27FC236}">
                    <a16:creationId xmlns:a16="http://schemas.microsoft.com/office/drawing/2014/main" id="{CB167D09-BB1C-11A6-8DAF-C7A1764A8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8193"/>
                <a:ext cx="32" cy="1979"/>
              </a:xfrm>
              <a:custGeom>
                <a:avLst/>
                <a:gdLst>
                  <a:gd name="T0" fmla="*/ 0 w 32"/>
                  <a:gd name="T1" fmla="*/ 1950 h 1979"/>
                  <a:gd name="T2" fmla="*/ 0 w 32"/>
                  <a:gd name="T3" fmla="*/ 0 h 1979"/>
                  <a:gd name="T4" fmla="*/ 32 w 32"/>
                  <a:gd name="T5" fmla="*/ 0 h 1979"/>
                  <a:gd name="T6" fmla="*/ 32 w 32"/>
                  <a:gd name="T7" fmla="*/ 1979 h 1979"/>
                  <a:gd name="T8" fmla="*/ 0 w 32"/>
                  <a:gd name="T9" fmla="*/ 1950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79">
                    <a:moveTo>
                      <a:pt x="0" y="195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79"/>
                    </a:lnTo>
                    <a:lnTo>
                      <a:pt x="0" y="195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2" name="Freeform 84">
                <a:extLst>
                  <a:ext uri="{FF2B5EF4-FFF2-40B4-BE49-F238E27FC236}">
                    <a16:creationId xmlns:a16="http://schemas.microsoft.com/office/drawing/2014/main" id="{81BEEDA4-A4E8-721B-188B-99CD0CE99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6" y="8193"/>
                <a:ext cx="32" cy="2011"/>
              </a:xfrm>
              <a:custGeom>
                <a:avLst/>
                <a:gdLst>
                  <a:gd name="T0" fmla="*/ 0 w 32"/>
                  <a:gd name="T1" fmla="*/ 1979 h 2011"/>
                  <a:gd name="T2" fmla="*/ 0 w 32"/>
                  <a:gd name="T3" fmla="*/ 0 h 2011"/>
                  <a:gd name="T4" fmla="*/ 32 w 32"/>
                  <a:gd name="T5" fmla="*/ 0 h 2011"/>
                  <a:gd name="T6" fmla="*/ 32 w 32"/>
                  <a:gd name="T7" fmla="*/ 2011 h 2011"/>
                  <a:gd name="T8" fmla="*/ 0 w 32"/>
                  <a:gd name="T9" fmla="*/ 1979 h 2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11">
                    <a:moveTo>
                      <a:pt x="0" y="197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11"/>
                    </a:lnTo>
                    <a:lnTo>
                      <a:pt x="0" y="1979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3" name="Freeform 85">
                <a:extLst>
                  <a:ext uri="{FF2B5EF4-FFF2-40B4-BE49-F238E27FC236}">
                    <a16:creationId xmlns:a16="http://schemas.microsoft.com/office/drawing/2014/main" id="{90BAC788-577D-1863-EA46-9F516933A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8193"/>
                <a:ext cx="32" cy="2039"/>
              </a:xfrm>
              <a:custGeom>
                <a:avLst/>
                <a:gdLst>
                  <a:gd name="T0" fmla="*/ 0 w 32"/>
                  <a:gd name="T1" fmla="*/ 2011 h 2039"/>
                  <a:gd name="T2" fmla="*/ 0 w 32"/>
                  <a:gd name="T3" fmla="*/ 0 h 2039"/>
                  <a:gd name="T4" fmla="*/ 32 w 32"/>
                  <a:gd name="T5" fmla="*/ 0 h 2039"/>
                  <a:gd name="T6" fmla="*/ 32 w 32"/>
                  <a:gd name="T7" fmla="*/ 2039 h 2039"/>
                  <a:gd name="T8" fmla="*/ 0 w 32"/>
                  <a:gd name="T9" fmla="*/ 2011 h 2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39">
                    <a:moveTo>
                      <a:pt x="0" y="201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39"/>
                    </a:lnTo>
                    <a:lnTo>
                      <a:pt x="0" y="2011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4" name="Freeform 86">
                <a:extLst>
                  <a:ext uri="{FF2B5EF4-FFF2-40B4-BE49-F238E27FC236}">
                    <a16:creationId xmlns:a16="http://schemas.microsoft.com/office/drawing/2014/main" id="{7A02D4B7-7E46-1821-D318-FC26D11B4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0" y="8193"/>
                <a:ext cx="33" cy="2071"/>
              </a:xfrm>
              <a:custGeom>
                <a:avLst/>
                <a:gdLst>
                  <a:gd name="T0" fmla="*/ 0 w 33"/>
                  <a:gd name="T1" fmla="*/ 2039 h 2071"/>
                  <a:gd name="T2" fmla="*/ 0 w 33"/>
                  <a:gd name="T3" fmla="*/ 0 h 2071"/>
                  <a:gd name="T4" fmla="*/ 33 w 33"/>
                  <a:gd name="T5" fmla="*/ 0 h 2071"/>
                  <a:gd name="T6" fmla="*/ 33 w 33"/>
                  <a:gd name="T7" fmla="*/ 2071 h 2071"/>
                  <a:gd name="T8" fmla="*/ 0 w 33"/>
                  <a:gd name="T9" fmla="*/ 2039 h 2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071">
                    <a:moveTo>
                      <a:pt x="0" y="2039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071"/>
                    </a:lnTo>
                    <a:lnTo>
                      <a:pt x="0" y="2039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5" name="Freeform 87">
                <a:extLst>
                  <a:ext uri="{FF2B5EF4-FFF2-40B4-BE49-F238E27FC236}">
                    <a16:creationId xmlns:a16="http://schemas.microsoft.com/office/drawing/2014/main" id="{16C043F2-17B2-D0CB-5411-C4A68DD4C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3" y="8193"/>
                <a:ext cx="32" cy="2099"/>
              </a:xfrm>
              <a:custGeom>
                <a:avLst/>
                <a:gdLst>
                  <a:gd name="T0" fmla="*/ 0 w 32"/>
                  <a:gd name="T1" fmla="*/ 2071 h 2099"/>
                  <a:gd name="T2" fmla="*/ 0 w 32"/>
                  <a:gd name="T3" fmla="*/ 0 h 2099"/>
                  <a:gd name="T4" fmla="*/ 32 w 32"/>
                  <a:gd name="T5" fmla="*/ 0 h 2099"/>
                  <a:gd name="T6" fmla="*/ 32 w 32"/>
                  <a:gd name="T7" fmla="*/ 2099 h 2099"/>
                  <a:gd name="T8" fmla="*/ 0 w 32"/>
                  <a:gd name="T9" fmla="*/ 2071 h 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099">
                    <a:moveTo>
                      <a:pt x="0" y="20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099"/>
                    </a:lnTo>
                    <a:lnTo>
                      <a:pt x="0" y="2071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6" name="Freeform 88">
                <a:extLst>
                  <a:ext uri="{FF2B5EF4-FFF2-40B4-BE49-F238E27FC236}">
                    <a16:creationId xmlns:a16="http://schemas.microsoft.com/office/drawing/2014/main" id="{CEBA5C05-ABB5-E143-1996-10F7FA434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8193"/>
                <a:ext cx="32" cy="2132"/>
              </a:xfrm>
              <a:custGeom>
                <a:avLst/>
                <a:gdLst>
                  <a:gd name="T0" fmla="*/ 0 w 32"/>
                  <a:gd name="T1" fmla="*/ 2099 h 2132"/>
                  <a:gd name="T2" fmla="*/ 0 w 32"/>
                  <a:gd name="T3" fmla="*/ 0 h 2132"/>
                  <a:gd name="T4" fmla="*/ 32 w 32"/>
                  <a:gd name="T5" fmla="*/ 0 h 2132"/>
                  <a:gd name="T6" fmla="*/ 32 w 32"/>
                  <a:gd name="T7" fmla="*/ 2132 h 2132"/>
                  <a:gd name="T8" fmla="*/ 0 w 32"/>
                  <a:gd name="T9" fmla="*/ 2099 h 2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32">
                    <a:moveTo>
                      <a:pt x="0" y="209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32"/>
                    </a:lnTo>
                    <a:lnTo>
                      <a:pt x="0" y="209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7" name="Freeform 89">
                <a:extLst>
                  <a:ext uri="{FF2B5EF4-FFF2-40B4-BE49-F238E27FC236}">
                    <a16:creationId xmlns:a16="http://schemas.microsoft.com/office/drawing/2014/main" id="{52E147FF-DE2E-0F48-FB1F-968A0E46E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8193"/>
                <a:ext cx="32" cy="2164"/>
              </a:xfrm>
              <a:custGeom>
                <a:avLst/>
                <a:gdLst>
                  <a:gd name="T0" fmla="*/ 0 w 32"/>
                  <a:gd name="T1" fmla="*/ 2132 h 2164"/>
                  <a:gd name="T2" fmla="*/ 0 w 32"/>
                  <a:gd name="T3" fmla="*/ 0 h 2164"/>
                  <a:gd name="T4" fmla="*/ 32 w 32"/>
                  <a:gd name="T5" fmla="*/ 0 h 2164"/>
                  <a:gd name="T6" fmla="*/ 32 w 32"/>
                  <a:gd name="T7" fmla="*/ 2164 h 2164"/>
                  <a:gd name="T8" fmla="*/ 0 w 32"/>
                  <a:gd name="T9" fmla="*/ 2132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64">
                    <a:moveTo>
                      <a:pt x="0" y="213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164"/>
                    </a:lnTo>
                    <a:lnTo>
                      <a:pt x="0" y="2132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8" name="Freeform 90">
                <a:extLst>
                  <a:ext uri="{FF2B5EF4-FFF2-40B4-BE49-F238E27FC236}">
                    <a16:creationId xmlns:a16="http://schemas.microsoft.com/office/drawing/2014/main" id="{1FAC4BB6-E2B2-FC03-9ECE-111B5C223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8193"/>
                <a:ext cx="29" cy="2192"/>
              </a:xfrm>
              <a:custGeom>
                <a:avLst/>
                <a:gdLst>
                  <a:gd name="T0" fmla="*/ 0 w 29"/>
                  <a:gd name="T1" fmla="*/ 2164 h 2192"/>
                  <a:gd name="T2" fmla="*/ 0 w 29"/>
                  <a:gd name="T3" fmla="*/ 0 h 2192"/>
                  <a:gd name="T4" fmla="*/ 29 w 29"/>
                  <a:gd name="T5" fmla="*/ 0 h 2192"/>
                  <a:gd name="T6" fmla="*/ 29 w 29"/>
                  <a:gd name="T7" fmla="*/ 2192 h 2192"/>
                  <a:gd name="T8" fmla="*/ 0 w 29"/>
                  <a:gd name="T9" fmla="*/ 2164 h 2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192">
                    <a:moveTo>
                      <a:pt x="0" y="2164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192"/>
                    </a:lnTo>
                    <a:lnTo>
                      <a:pt x="0" y="21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89" name="Freeform 91">
                <a:extLst>
                  <a:ext uri="{FF2B5EF4-FFF2-40B4-BE49-F238E27FC236}">
                    <a16:creationId xmlns:a16="http://schemas.microsoft.com/office/drawing/2014/main" id="{8A59535E-01BA-EFDC-163B-C18FFAFE2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8193"/>
                <a:ext cx="32" cy="2224"/>
              </a:xfrm>
              <a:custGeom>
                <a:avLst/>
                <a:gdLst>
                  <a:gd name="T0" fmla="*/ 0 w 32"/>
                  <a:gd name="T1" fmla="*/ 2192 h 2224"/>
                  <a:gd name="T2" fmla="*/ 0 w 32"/>
                  <a:gd name="T3" fmla="*/ 0 h 2224"/>
                  <a:gd name="T4" fmla="*/ 32 w 32"/>
                  <a:gd name="T5" fmla="*/ 0 h 2224"/>
                  <a:gd name="T6" fmla="*/ 32 w 32"/>
                  <a:gd name="T7" fmla="*/ 2224 h 2224"/>
                  <a:gd name="T8" fmla="*/ 0 w 32"/>
                  <a:gd name="T9" fmla="*/ 2192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24">
                    <a:moveTo>
                      <a:pt x="0" y="219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24"/>
                    </a:lnTo>
                    <a:lnTo>
                      <a:pt x="0" y="2192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0" name="Freeform 92">
                <a:extLst>
                  <a:ext uri="{FF2B5EF4-FFF2-40B4-BE49-F238E27FC236}">
                    <a16:creationId xmlns:a16="http://schemas.microsoft.com/office/drawing/2014/main" id="{2915B555-B2D6-FC47-13AC-CF30D2460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0" y="8193"/>
                <a:ext cx="32" cy="2252"/>
              </a:xfrm>
              <a:custGeom>
                <a:avLst/>
                <a:gdLst>
                  <a:gd name="T0" fmla="*/ 0 w 32"/>
                  <a:gd name="T1" fmla="*/ 2224 h 2252"/>
                  <a:gd name="T2" fmla="*/ 0 w 32"/>
                  <a:gd name="T3" fmla="*/ 0 h 2252"/>
                  <a:gd name="T4" fmla="*/ 32 w 32"/>
                  <a:gd name="T5" fmla="*/ 0 h 2252"/>
                  <a:gd name="T6" fmla="*/ 32 w 32"/>
                  <a:gd name="T7" fmla="*/ 2252 h 2252"/>
                  <a:gd name="T8" fmla="*/ 0 w 32"/>
                  <a:gd name="T9" fmla="*/ 2224 h 2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52">
                    <a:moveTo>
                      <a:pt x="0" y="2224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52"/>
                    </a:lnTo>
                    <a:lnTo>
                      <a:pt x="0" y="2224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1" name="Freeform 93">
                <a:extLst>
                  <a:ext uri="{FF2B5EF4-FFF2-40B4-BE49-F238E27FC236}">
                    <a16:creationId xmlns:a16="http://schemas.microsoft.com/office/drawing/2014/main" id="{7AE5C5F9-511A-91B0-1C7B-665C43DE4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8193"/>
                <a:ext cx="32" cy="2285"/>
              </a:xfrm>
              <a:custGeom>
                <a:avLst/>
                <a:gdLst>
                  <a:gd name="T0" fmla="*/ 0 w 32"/>
                  <a:gd name="T1" fmla="*/ 2252 h 2285"/>
                  <a:gd name="T2" fmla="*/ 0 w 32"/>
                  <a:gd name="T3" fmla="*/ 0 h 2285"/>
                  <a:gd name="T4" fmla="*/ 32 w 32"/>
                  <a:gd name="T5" fmla="*/ 0 h 2285"/>
                  <a:gd name="T6" fmla="*/ 32 w 32"/>
                  <a:gd name="T7" fmla="*/ 2285 h 2285"/>
                  <a:gd name="T8" fmla="*/ 0 w 32"/>
                  <a:gd name="T9" fmla="*/ 2252 h 2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285">
                    <a:moveTo>
                      <a:pt x="0" y="225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285"/>
                    </a:lnTo>
                    <a:lnTo>
                      <a:pt x="0" y="2252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2" name="Freeform 94">
                <a:extLst>
                  <a:ext uri="{FF2B5EF4-FFF2-40B4-BE49-F238E27FC236}">
                    <a16:creationId xmlns:a16="http://schemas.microsoft.com/office/drawing/2014/main" id="{C38D366B-993B-DB09-38D1-090E0744D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4" y="8193"/>
                <a:ext cx="33" cy="2313"/>
              </a:xfrm>
              <a:custGeom>
                <a:avLst/>
                <a:gdLst>
                  <a:gd name="T0" fmla="*/ 0 w 33"/>
                  <a:gd name="T1" fmla="*/ 2285 h 2313"/>
                  <a:gd name="T2" fmla="*/ 0 w 33"/>
                  <a:gd name="T3" fmla="*/ 0 h 2313"/>
                  <a:gd name="T4" fmla="*/ 33 w 33"/>
                  <a:gd name="T5" fmla="*/ 0 h 2313"/>
                  <a:gd name="T6" fmla="*/ 33 w 33"/>
                  <a:gd name="T7" fmla="*/ 2313 h 2313"/>
                  <a:gd name="T8" fmla="*/ 0 w 33"/>
                  <a:gd name="T9" fmla="*/ 2285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313">
                    <a:moveTo>
                      <a:pt x="0" y="2285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2313"/>
                    </a:lnTo>
                    <a:lnTo>
                      <a:pt x="0" y="2285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3" name="Freeform 95">
                <a:extLst>
                  <a:ext uri="{FF2B5EF4-FFF2-40B4-BE49-F238E27FC236}">
                    <a16:creationId xmlns:a16="http://schemas.microsoft.com/office/drawing/2014/main" id="{28E508E7-9C0B-2CB7-912A-73CDB7D77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7" y="8193"/>
                <a:ext cx="32" cy="2345"/>
              </a:xfrm>
              <a:custGeom>
                <a:avLst/>
                <a:gdLst>
                  <a:gd name="T0" fmla="*/ 0 w 32"/>
                  <a:gd name="T1" fmla="*/ 2313 h 2345"/>
                  <a:gd name="T2" fmla="*/ 0 w 32"/>
                  <a:gd name="T3" fmla="*/ 0 h 2345"/>
                  <a:gd name="T4" fmla="*/ 32 w 32"/>
                  <a:gd name="T5" fmla="*/ 0 h 2345"/>
                  <a:gd name="T6" fmla="*/ 32 w 32"/>
                  <a:gd name="T7" fmla="*/ 2345 h 2345"/>
                  <a:gd name="T8" fmla="*/ 0 w 32"/>
                  <a:gd name="T9" fmla="*/ 2313 h 2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45">
                    <a:moveTo>
                      <a:pt x="0" y="231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45"/>
                    </a:lnTo>
                    <a:lnTo>
                      <a:pt x="0" y="2313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4" name="Freeform 96">
                <a:extLst>
                  <a:ext uri="{FF2B5EF4-FFF2-40B4-BE49-F238E27FC236}">
                    <a16:creationId xmlns:a16="http://schemas.microsoft.com/office/drawing/2014/main" id="{9B66FF63-386C-BD43-3E62-8C67FFE86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" y="8193"/>
                <a:ext cx="32" cy="2373"/>
              </a:xfrm>
              <a:custGeom>
                <a:avLst/>
                <a:gdLst>
                  <a:gd name="T0" fmla="*/ 0 w 32"/>
                  <a:gd name="T1" fmla="*/ 2345 h 2373"/>
                  <a:gd name="T2" fmla="*/ 0 w 32"/>
                  <a:gd name="T3" fmla="*/ 0 h 2373"/>
                  <a:gd name="T4" fmla="*/ 32 w 32"/>
                  <a:gd name="T5" fmla="*/ 0 h 2373"/>
                  <a:gd name="T6" fmla="*/ 32 w 32"/>
                  <a:gd name="T7" fmla="*/ 2373 h 2373"/>
                  <a:gd name="T8" fmla="*/ 0 w 32"/>
                  <a:gd name="T9" fmla="*/ 2345 h 2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373">
                    <a:moveTo>
                      <a:pt x="0" y="2345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73"/>
                    </a:lnTo>
                    <a:lnTo>
                      <a:pt x="0" y="2345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5" name="Freeform 97">
                <a:extLst>
                  <a:ext uri="{FF2B5EF4-FFF2-40B4-BE49-F238E27FC236}">
                    <a16:creationId xmlns:a16="http://schemas.microsoft.com/office/drawing/2014/main" id="{28CA3B54-255A-D0AA-D12A-A27EC7B04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8193"/>
                <a:ext cx="32" cy="2406"/>
              </a:xfrm>
              <a:custGeom>
                <a:avLst/>
                <a:gdLst>
                  <a:gd name="T0" fmla="*/ 0 w 32"/>
                  <a:gd name="T1" fmla="*/ 2373 h 2406"/>
                  <a:gd name="T2" fmla="*/ 0 w 32"/>
                  <a:gd name="T3" fmla="*/ 0 h 2406"/>
                  <a:gd name="T4" fmla="*/ 32 w 32"/>
                  <a:gd name="T5" fmla="*/ 0 h 2406"/>
                  <a:gd name="T6" fmla="*/ 32 w 32"/>
                  <a:gd name="T7" fmla="*/ 2406 h 2406"/>
                  <a:gd name="T8" fmla="*/ 0 w 32"/>
                  <a:gd name="T9" fmla="*/ 2373 h 2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406">
                    <a:moveTo>
                      <a:pt x="0" y="237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406"/>
                    </a:lnTo>
                    <a:lnTo>
                      <a:pt x="0" y="2373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6" name="Freeform 98">
                <a:extLst>
                  <a:ext uri="{FF2B5EF4-FFF2-40B4-BE49-F238E27FC236}">
                    <a16:creationId xmlns:a16="http://schemas.microsoft.com/office/drawing/2014/main" id="{4D46D09C-DD23-94A5-4DA6-37ECAA63A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3" y="8193"/>
                <a:ext cx="32" cy="2438"/>
              </a:xfrm>
              <a:custGeom>
                <a:avLst/>
                <a:gdLst>
                  <a:gd name="T0" fmla="*/ 0 w 32"/>
                  <a:gd name="T1" fmla="*/ 2406 h 2438"/>
                  <a:gd name="T2" fmla="*/ 0 w 32"/>
                  <a:gd name="T3" fmla="*/ 0 h 2438"/>
                  <a:gd name="T4" fmla="*/ 28 w 32"/>
                  <a:gd name="T5" fmla="*/ 0 h 2438"/>
                  <a:gd name="T6" fmla="*/ 28 w 32"/>
                  <a:gd name="T7" fmla="*/ 1555 h 2438"/>
                  <a:gd name="T8" fmla="*/ 32 w 32"/>
                  <a:gd name="T9" fmla="*/ 1551 h 2438"/>
                  <a:gd name="T10" fmla="*/ 32 w 32"/>
                  <a:gd name="T11" fmla="*/ 2438 h 2438"/>
                  <a:gd name="T12" fmla="*/ 0 w 32"/>
                  <a:gd name="T13" fmla="*/ 2406 h 2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438">
                    <a:moveTo>
                      <a:pt x="0" y="240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555"/>
                    </a:lnTo>
                    <a:lnTo>
                      <a:pt x="32" y="1551"/>
                    </a:lnTo>
                    <a:lnTo>
                      <a:pt x="32" y="2438"/>
                    </a:lnTo>
                    <a:lnTo>
                      <a:pt x="0" y="2406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7" name="Freeform 99">
                <a:extLst>
                  <a:ext uri="{FF2B5EF4-FFF2-40B4-BE49-F238E27FC236}">
                    <a16:creationId xmlns:a16="http://schemas.microsoft.com/office/drawing/2014/main" id="{959CF71C-93B7-C615-377E-7FAD85C0F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" y="9704"/>
                <a:ext cx="33" cy="955"/>
              </a:xfrm>
              <a:custGeom>
                <a:avLst/>
                <a:gdLst>
                  <a:gd name="T0" fmla="*/ 0 w 33"/>
                  <a:gd name="T1" fmla="*/ 927 h 955"/>
                  <a:gd name="T2" fmla="*/ 0 w 33"/>
                  <a:gd name="T3" fmla="*/ 40 h 955"/>
                  <a:gd name="T4" fmla="*/ 33 w 33"/>
                  <a:gd name="T5" fmla="*/ 0 h 955"/>
                  <a:gd name="T6" fmla="*/ 33 w 33"/>
                  <a:gd name="T7" fmla="*/ 955 h 955"/>
                  <a:gd name="T8" fmla="*/ 0 w 33"/>
                  <a:gd name="T9" fmla="*/ 927 h 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955">
                    <a:moveTo>
                      <a:pt x="0" y="927"/>
                    </a:moveTo>
                    <a:lnTo>
                      <a:pt x="0" y="40"/>
                    </a:lnTo>
                    <a:lnTo>
                      <a:pt x="33" y="0"/>
                    </a:lnTo>
                    <a:lnTo>
                      <a:pt x="33" y="955"/>
                    </a:lnTo>
                    <a:lnTo>
                      <a:pt x="0" y="927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8" name="Freeform 100">
                <a:extLst>
                  <a:ext uri="{FF2B5EF4-FFF2-40B4-BE49-F238E27FC236}">
                    <a16:creationId xmlns:a16="http://schemas.microsoft.com/office/drawing/2014/main" id="{14455BAC-CC77-75E3-C0BA-CE4C57CC1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8" y="9668"/>
                <a:ext cx="32" cy="1023"/>
              </a:xfrm>
              <a:custGeom>
                <a:avLst/>
                <a:gdLst>
                  <a:gd name="T0" fmla="*/ 0 w 32"/>
                  <a:gd name="T1" fmla="*/ 991 h 1023"/>
                  <a:gd name="T2" fmla="*/ 0 w 32"/>
                  <a:gd name="T3" fmla="*/ 36 h 1023"/>
                  <a:gd name="T4" fmla="*/ 32 w 32"/>
                  <a:gd name="T5" fmla="*/ 0 h 1023"/>
                  <a:gd name="T6" fmla="*/ 32 w 32"/>
                  <a:gd name="T7" fmla="*/ 1023 h 1023"/>
                  <a:gd name="T8" fmla="*/ 0 w 32"/>
                  <a:gd name="T9" fmla="*/ 99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23">
                    <a:moveTo>
                      <a:pt x="0" y="99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23"/>
                    </a:lnTo>
                    <a:lnTo>
                      <a:pt x="0" y="991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599" name="Freeform 101">
                <a:extLst>
                  <a:ext uri="{FF2B5EF4-FFF2-40B4-BE49-F238E27FC236}">
                    <a16:creationId xmlns:a16="http://schemas.microsoft.com/office/drawing/2014/main" id="{9F314771-AAAC-809E-63EE-12B3167F4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0" y="9632"/>
                <a:ext cx="32" cy="1087"/>
              </a:xfrm>
              <a:custGeom>
                <a:avLst/>
                <a:gdLst>
                  <a:gd name="T0" fmla="*/ 0 w 32"/>
                  <a:gd name="T1" fmla="*/ 1059 h 1087"/>
                  <a:gd name="T2" fmla="*/ 0 w 32"/>
                  <a:gd name="T3" fmla="*/ 36 h 1087"/>
                  <a:gd name="T4" fmla="*/ 32 w 32"/>
                  <a:gd name="T5" fmla="*/ 0 h 1087"/>
                  <a:gd name="T6" fmla="*/ 32 w 32"/>
                  <a:gd name="T7" fmla="*/ 1087 h 1087"/>
                  <a:gd name="T8" fmla="*/ 0 w 32"/>
                  <a:gd name="T9" fmla="*/ 1059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087">
                    <a:moveTo>
                      <a:pt x="0" y="1059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1087"/>
                    </a:lnTo>
                    <a:lnTo>
                      <a:pt x="0" y="1059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0" name="Freeform 102">
                <a:extLst>
                  <a:ext uri="{FF2B5EF4-FFF2-40B4-BE49-F238E27FC236}">
                    <a16:creationId xmlns:a16="http://schemas.microsoft.com/office/drawing/2014/main" id="{B8DA1605-E400-35C5-F10D-52E81296C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9595"/>
                <a:ext cx="32" cy="1157"/>
              </a:xfrm>
              <a:custGeom>
                <a:avLst/>
                <a:gdLst>
                  <a:gd name="T0" fmla="*/ 0 w 32"/>
                  <a:gd name="T1" fmla="*/ 1124 h 1157"/>
                  <a:gd name="T2" fmla="*/ 0 w 32"/>
                  <a:gd name="T3" fmla="*/ 37 h 1157"/>
                  <a:gd name="T4" fmla="*/ 32 w 32"/>
                  <a:gd name="T5" fmla="*/ 0 h 1157"/>
                  <a:gd name="T6" fmla="*/ 32 w 32"/>
                  <a:gd name="T7" fmla="*/ 1157 h 1157"/>
                  <a:gd name="T8" fmla="*/ 0 w 32"/>
                  <a:gd name="T9" fmla="*/ 1124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157">
                    <a:moveTo>
                      <a:pt x="0" y="1124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1157"/>
                    </a:lnTo>
                    <a:lnTo>
                      <a:pt x="0" y="1124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1" name="Freeform 103">
                <a:extLst>
                  <a:ext uri="{FF2B5EF4-FFF2-40B4-BE49-F238E27FC236}">
                    <a16:creationId xmlns:a16="http://schemas.microsoft.com/office/drawing/2014/main" id="{98D0D67F-7542-B44E-3ABA-1F60CEA77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4" y="9559"/>
                <a:ext cx="33" cy="1221"/>
              </a:xfrm>
              <a:custGeom>
                <a:avLst/>
                <a:gdLst>
                  <a:gd name="T0" fmla="*/ 0 w 33"/>
                  <a:gd name="T1" fmla="*/ 1193 h 1221"/>
                  <a:gd name="T2" fmla="*/ 0 w 33"/>
                  <a:gd name="T3" fmla="*/ 36 h 1221"/>
                  <a:gd name="T4" fmla="*/ 33 w 33"/>
                  <a:gd name="T5" fmla="*/ 0 h 1221"/>
                  <a:gd name="T6" fmla="*/ 33 w 33"/>
                  <a:gd name="T7" fmla="*/ 1221 h 1221"/>
                  <a:gd name="T8" fmla="*/ 0 w 33"/>
                  <a:gd name="T9" fmla="*/ 1193 h 1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221">
                    <a:moveTo>
                      <a:pt x="0" y="119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1221"/>
                    </a:lnTo>
                    <a:lnTo>
                      <a:pt x="0" y="1193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2" name="Freeform 104">
                <a:extLst>
                  <a:ext uri="{FF2B5EF4-FFF2-40B4-BE49-F238E27FC236}">
                    <a16:creationId xmlns:a16="http://schemas.microsoft.com/office/drawing/2014/main" id="{F11B40AE-A5C4-CB8D-2ACB-F2030381F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7" y="9519"/>
                <a:ext cx="32" cy="1293"/>
              </a:xfrm>
              <a:custGeom>
                <a:avLst/>
                <a:gdLst>
                  <a:gd name="T0" fmla="*/ 0 w 32"/>
                  <a:gd name="T1" fmla="*/ 1261 h 1293"/>
                  <a:gd name="T2" fmla="*/ 0 w 32"/>
                  <a:gd name="T3" fmla="*/ 40 h 1293"/>
                  <a:gd name="T4" fmla="*/ 32 w 32"/>
                  <a:gd name="T5" fmla="*/ 0 h 1293"/>
                  <a:gd name="T6" fmla="*/ 32 w 32"/>
                  <a:gd name="T7" fmla="*/ 648 h 1293"/>
                  <a:gd name="T8" fmla="*/ 8 w 32"/>
                  <a:gd name="T9" fmla="*/ 673 h 1293"/>
                  <a:gd name="T10" fmla="*/ 32 w 32"/>
                  <a:gd name="T11" fmla="*/ 697 h 1293"/>
                  <a:gd name="T12" fmla="*/ 32 w 32"/>
                  <a:gd name="T13" fmla="*/ 1293 h 1293"/>
                  <a:gd name="T14" fmla="*/ 0 w 32"/>
                  <a:gd name="T15" fmla="*/ 1261 h 1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293">
                    <a:moveTo>
                      <a:pt x="0" y="1261"/>
                    </a:moveTo>
                    <a:lnTo>
                      <a:pt x="0" y="40"/>
                    </a:lnTo>
                    <a:lnTo>
                      <a:pt x="32" y="0"/>
                    </a:lnTo>
                    <a:lnTo>
                      <a:pt x="32" y="648"/>
                    </a:lnTo>
                    <a:lnTo>
                      <a:pt x="8" y="673"/>
                    </a:lnTo>
                    <a:lnTo>
                      <a:pt x="32" y="697"/>
                    </a:lnTo>
                    <a:lnTo>
                      <a:pt x="32" y="1293"/>
                    </a:lnTo>
                    <a:lnTo>
                      <a:pt x="0" y="1261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3" name="Freeform 105">
                <a:extLst>
                  <a:ext uri="{FF2B5EF4-FFF2-40B4-BE49-F238E27FC236}">
                    <a16:creationId xmlns:a16="http://schemas.microsoft.com/office/drawing/2014/main" id="{A10E07F1-A15C-110B-CF3D-B80A51D0B0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9" y="9482"/>
                <a:ext cx="32" cy="1358"/>
              </a:xfrm>
              <a:custGeom>
                <a:avLst/>
                <a:gdLst>
                  <a:gd name="T0" fmla="*/ 0 w 32"/>
                  <a:gd name="T1" fmla="*/ 1330 h 1358"/>
                  <a:gd name="T2" fmla="*/ 0 w 32"/>
                  <a:gd name="T3" fmla="*/ 734 h 1358"/>
                  <a:gd name="T4" fmla="*/ 32 w 32"/>
                  <a:gd name="T5" fmla="*/ 762 h 1358"/>
                  <a:gd name="T6" fmla="*/ 32 w 32"/>
                  <a:gd name="T7" fmla="*/ 1358 h 1358"/>
                  <a:gd name="T8" fmla="*/ 0 w 32"/>
                  <a:gd name="T9" fmla="*/ 1330 h 1358"/>
                  <a:gd name="T10" fmla="*/ 0 w 32"/>
                  <a:gd name="T11" fmla="*/ 685 h 1358"/>
                  <a:gd name="T12" fmla="*/ 0 w 32"/>
                  <a:gd name="T13" fmla="*/ 37 h 1358"/>
                  <a:gd name="T14" fmla="*/ 32 w 32"/>
                  <a:gd name="T15" fmla="*/ 0 h 1358"/>
                  <a:gd name="T16" fmla="*/ 32 w 32"/>
                  <a:gd name="T17" fmla="*/ 645 h 1358"/>
                  <a:gd name="T18" fmla="*/ 0 w 32"/>
                  <a:gd name="T19" fmla="*/ 685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358">
                    <a:moveTo>
                      <a:pt x="0" y="1330"/>
                    </a:moveTo>
                    <a:lnTo>
                      <a:pt x="0" y="734"/>
                    </a:lnTo>
                    <a:lnTo>
                      <a:pt x="32" y="762"/>
                    </a:lnTo>
                    <a:lnTo>
                      <a:pt x="32" y="1358"/>
                    </a:lnTo>
                    <a:lnTo>
                      <a:pt x="0" y="1330"/>
                    </a:lnTo>
                    <a:close/>
                    <a:moveTo>
                      <a:pt x="0" y="685"/>
                    </a:moveTo>
                    <a:lnTo>
                      <a:pt x="0" y="37"/>
                    </a:lnTo>
                    <a:lnTo>
                      <a:pt x="32" y="0"/>
                    </a:lnTo>
                    <a:lnTo>
                      <a:pt x="32" y="645"/>
                    </a:lnTo>
                    <a:lnTo>
                      <a:pt x="0" y="685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4" name="Freeform 106">
                <a:extLst>
                  <a:ext uri="{FF2B5EF4-FFF2-40B4-BE49-F238E27FC236}">
                    <a16:creationId xmlns:a16="http://schemas.microsoft.com/office/drawing/2014/main" id="{CB1F66D6-AFF1-30C4-30F4-0B68B5631C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1" y="9446"/>
                <a:ext cx="32" cy="1427"/>
              </a:xfrm>
              <a:custGeom>
                <a:avLst/>
                <a:gdLst>
                  <a:gd name="T0" fmla="*/ 0 w 32"/>
                  <a:gd name="T1" fmla="*/ 1394 h 1427"/>
                  <a:gd name="T2" fmla="*/ 0 w 32"/>
                  <a:gd name="T3" fmla="*/ 798 h 1427"/>
                  <a:gd name="T4" fmla="*/ 32 w 32"/>
                  <a:gd name="T5" fmla="*/ 830 h 1427"/>
                  <a:gd name="T6" fmla="*/ 32 w 32"/>
                  <a:gd name="T7" fmla="*/ 1427 h 1427"/>
                  <a:gd name="T8" fmla="*/ 0 w 32"/>
                  <a:gd name="T9" fmla="*/ 1394 h 1427"/>
                  <a:gd name="T10" fmla="*/ 0 w 32"/>
                  <a:gd name="T11" fmla="*/ 681 h 1427"/>
                  <a:gd name="T12" fmla="*/ 0 w 32"/>
                  <a:gd name="T13" fmla="*/ 36 h 1427"/>
                  <a:gd name="T14" fmla="*/ 32 w 32"/>
                  <a:gd name="T15" fmla="*/ 0 h 1427"/>
                  <a:gd name="T16" fmla="*/ 32 w 32"/>
                  <a:gd name="T17" fmla="*/ 641 h 1427"/>
                  <a:gd name="T18" fmla="*/ 0 w 32"/>
                  <a:gd name="T19" fmla="*/ 681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427">
                    <a:moveTo>
                      <a:pt x="0" y="1394"/>
                    </a:moveTo>
                    <a:lnTo>
                      <a:pt x="0" y="798"/>
                    </a:lnTo>
                    <a:lnTo>
                      <a:pt x="32" y="830"/>
                    </a:lnTo>
                    <a:lnTo>
                      <a:pt x="32" y="1427"/>
                    </a:lnTo>
                    <a:lnTo>
                      <a:pt x="0" y="1394"/>
                    </a:lnTo>
                    <a:close/>
                    <a:moveTo>
                      <a:pt x="0" y="681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41"/>
                    </a:lnTo>
                    <a:lnTo>
                      <a:pt x="0" y="681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5" name="Freeform 107">
                <a:extLst>
                  <a:ext uri="{FF2B5EF4-FFF2-40B4-BE49-F238E27FC236}">
                    <a16:creationId xmlns:a16="http://schemas.microsoft.com/office/drawing/2014/main" id="{12FC83B0-9DAD-E803-C862-BD92433522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3" y="9410"/>
                <a:ext cx="33" cy="1495"/>
              </a:xfrm>
              <a:custGeom>
                <a:avLst/>
                <a:gdLst>
                  <a:gd name="T0" fmla="*/ 0 w 33"/>
                  <a:gd name="T1" fmla="*/ 1463 h 1495"/>
                  <a:gd name="T2" fmla="*/ 0 w 33"/>
                  <a:gd name="T3" fmla="*/ 866 h 1495"/>
                  <a:gd name="T4" fmla="*/ 33 w 33"/>
                  <a:gd name="T5" fmla="*/ 894 h 1495"/>
                  <a:gd name="T6" fmla="*/ 33 w 33"/>
                  <a:gd name="T7" fmla="*/ 1495 h 1495"/>
                  <a:gd name="T8" fmla="*/ 0 w 33"/>
                  <a:gd name="T9" fmla="*/ 1463 h 1495"/>
                  <a:gd name="T10" fmla="*/ 0 w 33"/>
                  <a:gd name="T11" fmla="*/ 677 h 1495"/>
                  <a:gd name="T12" fmla="*/ 0 w 33"/>
                  <a:gd name="T13" fmla="*/ 36 h 1495"/>
                  <a:gd name="T14" fmla="*/ 33 w 33"/>
                  <a:gd name="T15" fmla="*/ 0 h 1495"/>
                  <a:gd name="T16" fmla="*/ 33 w 33"/>
                  <a:gd name="T17" fmla="*/ 641 h 1495"/>
                  <a:gd name="T18" fmla="*/ 0 w 33"/>
                  <a:gd name="T19" fmla="*/ 677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495">
                    <a:moveTo>
                      <a:pt x="0" y="1463"/>
                    </a:moveTo>
                    <a:lnTo>
                      <a:pt x="0" y="866"/>
                    </a:lnTo>
                    <a:lnTo>
                      <a:pt x="33" y="894"/>
                    </a:lnTo>
                    <a:lnTo>
                      <a:pt x="33" y="1495"/>
                    </a:lnTo>
                    <a:lnTo>
                      <a:pt x="0" y="1463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41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6" name="Freeform 108">
                <a:extLst>
                  <a:ext uri="{FF2B5EF4-FFF2-40B4-BE49-F238E27FC236}">
                    <a16:creationId xmlns:a16="http://schemas.microsoft.com/office/drawing/2014/main" id="{803A2CCF-8FAC-FA84-A9EF-FE70C9171B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6" y="9374"/>
                <a:ext cx="32" cy="1559"/>
              </a:xfrm>
              <a:custGeom>
                <a:avLst/>
                <a:gdLst>
                  <a:gd name="T0" fmla="*/ 0 w 32"/>
                  <a:gd name="T1" fmla="*/ 1531 h 1559"/>
                  <a:gd name="T2" fmla="*/ 0 w 32"/>
                  <a:gd name="T3" fmla="*/ 930 h 1559"/>
                  <a:gd name="T4" fmla="*/ 32 w 32"/>
                  <a:gd name="T5" fmla="*/ 963 h 1559"/>
                  <a:gd name="T6" fmla="*/ 32 w 32"/>
                  <a:gd name="T7" fmla="*/ 1559 h 1559"/>
                  <a:gd name="T8" fmla="*/ 0 w 32"/>
                  <a:gd name="T9" fmla="*/ 1531 h 1559"/>
                  <a:gd name="T10" fmla="*/ 0 w 32"/>
                  <a:gd name="T11" fmla="*/ 677 h 1559"/>
                  <a:gd name="T12" fmla="*/ 0 w 32"/>
                  <a:gd name="T13" fmla="*/ 36 h 1559"/>
                  <a:gd name="T14" fmla="*/ 32 w 32"/>
                  <a:gd name="T15" fmla="*/ 0 h 1559"/>
                  <a:gd name="T16" fmla="*/ 32 w 32"/>
                  <a:gd name="T17" fmla="*/ 636 h 1559"/>
                  <a:gd name="T18" fmla="*/ 0 w 32"/>
                  <a:gd name="T19" fmla="*/ 677 h 1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559">
                    <a:moveTo>
                      <a:pt x="0" y="1531"/>
                    </a:moveTo>
                    <a:lnTo>
                      <a:pt x="0" y="930"/>
                    </a:lnTo>
                    <a:lnTo>
                      <a:pt x="32" y="963"/>
                    </a:lnTo>
                    <a:lnTo>
                      <a:pt x="32" y="1559"/>
                    </a:lnTo>
                    <a:lnTo>
                      <a:pt x="0" y="1531"/>
                    </a:lnTo>
                    <a:close/>
                    <a:moveTo>
                      <a:pt x="0" y="677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6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7" name="Freeform 109">
                <a:extLst>
                  <a:ext uri="{FF2B5EF4-FFF2-40B4-BE49-F238E27FC236}">
                    <a16:creationId xmlns:a16="http://schemas.microsoft.com/office/drawing/2014/main" id="{4E9D4D2B-C738-98FD-B93F-7FFFBE94AB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68" y="9333"/>
                <a:ext cx="32" cy="1632"/>
              </a:xfrm>
              <a:custGeom>
                <a:avLst/>
                <a:gdLst>
                  <a:gd name="T0" fmla="*/ 0 w 32"/>
                  <a:gd name="T1" fmla="*/ 1600 h 1632"/>
                  <a:gd name="T2" fmla="*/ 0 w 32"/>
                  <a:gd name="T3" fmla="*/ 1004 h 1632"/>
                  <a:gd name="T4" fmla="*/ 32 w 32"/>
                  <a:gd name="T5" fmla="*/ 1036 h 1632"/>
                  <a:gd name="T6" fmla="*/ 32 w 32"/>
                  <a:gd name="T7" fmla="*/ 1632 h 1632"/>
                  <a:gd name="T8" fmla="*/ 0 w 32"/>
                  <a:gd name="T9" fmla="*/ 1600 h 1632"/>
                  <a:gd name="T10" fmla="*/ 0 w 32"/>
                  <a:gd name="T11" fmla="*/ 677 h 1632"/>
                  <a:gd name="T12" fmla="*/ 0 w 32"/>
                  <a:gd name="T13" fmla="*/ 41 h 1632"/>
                  <a:gd name="T14" fmla="*/ 32 w 32"/>
                  <a:gd name="T15" fmla="*/ 0 h 1632"/>
                  <a:gd name="T16" fmla="*/ 32 w 32"/>
                  <a:gd name="T17" fmla="*/ 637 h 1632"/>
                  <a:gd name="T18" fmla="*/ 0 w 32"/>
                  <a:gd name="T19" fmla="*/ 677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32">
                    <a:moveTo>
                      <a:pt x="0" y="1600"/>
                    </a:moveTo>
                    <a:lnTo>
                      <a:pt x="0" y="1004"/>
                    </a:lnTo>
                    <a:lnTo>
                      <a:pt x="32" y="1036"/>
                    </a:lnTo>
                    <a:lnTo>
                      <a:pt x="32" y="1632"/>
                    </a:lnTo>
                    <a:lnTo>
                      <a:pt x="0" y="1600"/>
                    </a:lnTo>
                    <a:close/>
                    <a:moveTo>
                      <a:pt x="0" y="677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8" name="Freeform 110">
                <a:extLst>
                  <a:ext uri="{FF2B5EF4-FFF2-40B4-BE49-F238E27FC236}">
                    <a16:creationId xmlns:a16="http://schemas.microsoft.com/office/drawing/2014/main" id="{35B7383E-0038-AF86-B377-9FDDA24416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00" y="9297"/>
                <a:ext cx="32" cy="1696"/>
              </a:xfrm>
              <a:custGeom>
                <a:avLst/>
                <a:gdLst>
                  <a:gd name="T0" fmla="*/ 0 w 32"/>
                  <a:gd name="T1" fmla="*/ 1668 h 1696"/>
                  <a:gd name="T2" fmla="*/ 0 w 32"/>
                  <a:gd name="T3" fmla="*/ 1072 h 1696"/>
                  <a:gd name="T4" fmla="*/ 32 w 32"/>
                  <a:gd name="T5" fmla="*/ 1100 h 1696"/>
                  <a:gd name="T6" fmla="*/ 32 w 32"/>
                  <a:gd name="T7" fmla="*/ 1696 h 1696"/>
                  <a:gd name="T8" fmla="*/ 0 w 32"/>
                  <a:gd name="T9" fmla="*/ 1668 h 1696"/>
                  <a:gd name="T10" fmla="*/ 0 w 32"/>
                  <a:gd name="T11" fmla="*/ 673 h 1696"/>
                  <a:gd name="T12" fmla="*/ 0 w 32"/>
                  <a:gd name="T13" fmla="*/ 36 h 1696"/>
                  <a:gd name="T14" fmla="*/ 32 w 32"/>
                  <a:gd name="T15" fmla="*/ 0 h 1696"/>
                  <a:gd name="T16" fmla="*/ 32 w 32"/>
                  <a:gd name="T17" fmla="*/ 637 h 1696"/>
                  <a:gd name="T18" fmla="*/ 0 w 32"/>
                  <a:gd name="T19" fmla="*/ 67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696">
                    <a:moveTo>
                      <a:pt x="0" y="1668"/>
                    </a:moveTo>
                    <a:lnTo>
                      <a:pt x="0" y="1072"/>
                    </a:lnTo>
                    <a:lnTo>
                      <a:pt x="32" y="1100"/>
                    </a:lnTo>
                    <a:lnTo>
                      <a:pt x="32" y="1696"/>
                    </a:lnTo>
                    <a:lnTo>
                      <a:pt x="0" y="1668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37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09" name="Freeform 111">
                <a:extLst>
                  <a:ext uri="{FF2B5EF4-FFF2-40B4-BE49-F238E27FC236}">
                    <a16:creationId xmlns:a16="http://schemas.microsoft.com/office/drawing/2014/main" id="{A2EFCE7C-80FD-9E10-DBE9-EB12141C61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32" y="9261"/>
                <a:ext cx="33" cy="1765"/>
              </a:xfrm>
              <a:custGeom>
                <a:avLst/>
                <a:gdLst>
                  <a:gd name="T0" fmla="*/ 0 w 33"/>
                  <a:gd name="T1" fmla="*/ 1732 h 1765"/>
                  <a:gd name="T2" fmla="*/ 0 w 33"/>
                  <a:gd name="T3" fmla="*/ 1136 h 1765"/>
                  <a:gd name="T4" fmla="*/ 33 w 33"/>
                  <a:gd name="T5" fmla="*/ 1168 h 1765"/>
                  <a:gd name="T6" fmla="*/ 33 w 33"/>
                  <a:gd name="T7" fmla="*/ 1765 h 1765"/>
                  <a:gd name="T8" fmla="*/ 0 w 33"/>
                  <a:gd name="T9" fmla="*/ 1732 h 1765"/>
                  <a:gd name="T10" fmla="*/ 0 w 33"/>
                  <a:gd name="T11" fmla="*/ 673 h 1765"/>
                  <a:gd name="T12" fmla="*/ 0 w 33"/>
                  <a:gd name="T13" fmla="*/ 36 h 1765"/>
                  <a:gd name="T14" fmla="*/ 33 w 33"/>
                  <a:gd name="T15" fmla="*/ 0 h 1765"/>
                  <a:gd name="T16" fmla="*/ 33 w 33"/>
                  <a:gd name="T17" fmla="*/ 632 h 1765"/>
                  <a:gd name="T18" fmla="*/ 0 w 33"/>
                  <a:gd name="T19" fmla="*/ 673 h 1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765">
                    <a:moveTo>
                      <a:pt x="0" y="1732"/>
                    </a:moveTo>
                    <a:lnTo>
                      <a:pt x="0" y="1136"/>
                    </a:lnTo>
                    <a:lnTo>
                      <a:pt x="33" y="1168"/>
                    </a:lnTo>
                    <a:lnTo>
                      <a:pt x="33" y="1765"/>
                    </a:lnTo>
                    <a:lnTo>
                      <a:pt x="0" y="1732"/>
                    </a:lnTo>
                    <a:close/>
                    <a:moveTo>
                      <a:pt x="0" y="673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32"/>
                    </a:lnTo>
                    <a:lnTo>
                      <a:pt x="0" y="67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0" name="Freeform 112">
                <a:extLst>
                  <a:ext uri="{FF2B5EF4-FFF2-40B4-BE49-F238E27FC236}">
                    <a16:creationId xmlns:a16="http://schemas.microsoft.com/office/drawing/2014/main" id="{6AEE64C0-51A7-A3D4-763E-028DE705BB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5" y="9225"/>
                <a:ext cx="32" cy="1829"/>
              </a:xfrm>
              <a:custGeom>
                <a:avLst/>
                <a:gdLst>
                  <a:gd name="T0" fmla="*/ 0 w 32"/>
                  <a:gd name="T1" fmla="*/ 1801 h 1829"/>
                  <a:gd name="T2" fmla="*/ 0 w 32"/>
                  <a:gd name="T3" fmla="*/ 1204 h 1829"/>
                  <a:gd name="T4" fmla="*/ 32 w 32"/>
                  <a:gd name="T5" fmla="*/ 1233 h 1829"/>
                  <a:gd name="T6" fmla="*/ 32 w 32"/>
                  <a:gd name="T7" fmla="*/ 1829 h 1829"/>
                  <a:gd name="T8" fmla="*/ 0 w 32"/>
                  <a:gd name="T9" fmla="*/ 1801 h 1829"/>
                  <a:gd name="T10" fmla="*/ 0 w 32"/>
                  <a:gd name="T11" fmla="*/ 668 h 1829"/>
                  <a:gd name="T12" fmla="*/ 0 w 32"/>
                  <a:gd name="T13" fmla="*/ 36 h 1829"/>
                  <a:gd name="T14" fmla="*/ 32 w 32"/>
                  <a:gd name="T15" fmla="*/ 0 h 1829"/>
                  <a:gd name="T16" fmla="*/ 32 w 32"/>
                  <a:gd name="T17" fmla="*/ 628 h 1829"/>
                  <a:gd name="T18" fmla="*/ 0 w 32"/>
                  <a:gd name="T19" fmla="*/ 668 h 1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29">
                    <a:moveTo>
                      <a:pt x="0" y="1801"/>
                    </a:moveTo>
                    <a:lnTo>
                      <a:pt x="0" y="1204"/>
                    </a:lnTo>
                    <a:lnTo>
                      <a:pt x="32" y="1233"/>
                    </a:lnTo>
                    <a:lnTo>
                      <a:pt x="32" y="1829"/>
                    </a:lnTo>
                    <a:lnTo>
                      <a:pt x="0" y="1801"/>
                    </a:lnTo>
                    <a:close/>
                    <a:moveTo>
                      <a:pt x="0" y="668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8"/>
                    </a:lnTo>
                    <a:lnTo>
                      <a:pt x="0" y="668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1" name="Freeform 113">
                <a:extLst>
                  <a:ext uri="{FF2B5EF4-FFF2-40B4-BE49-F238E27FC236}">
                    <a16:creationId xmlns:a16="http://schemas.microsoft.com/office/drawing/2014/main" id="{D6783EFA-1B3B-7D69-93BE-913FFB21FD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97" y="9184"/>
                <a:ext cx="32" cy="1902"/>
              </a:xfrm>
              <a:custGeom>
                <a:avLst/>
                <a:gdLst>
                  <a:gd name="T0" fmla="*/ 0 w 32"/>
                  <a:gd name="T1" fmla="*/ 1870 h 1902"/>
                  <a:gd name="T2" fmla="*/ 0 w 32"/>
                  <a:gd name="T3" fmla="*/ 1274 h 1902"/>
                  <a:gd name="T4" fmla="*/ 32 w 32"/>
                  <a:gd name="T5" fmla="*/ 1306 h 1902"/>
                  <a:gd name="T6" fmla="*/ 32 w 32"/>
                  <a:gd name="T7" fmla="*/ 1902 h 1902"/>
                  <a:gd name="T8" fmla="*/ 0 w 32"/>
                  <a:gd name="T9" fmla="*/ 1870 h 1902"/>
                  <a:gd name="T10" fmla="*/ 0 w 32"/>
                  <a:gd name="T11" fmla="*/ 669 h 1902"/>
                  <a:gd name="T12" fmla="*/ 0 w 32"/>
                  <a:gd name="T13" fmla="*/ 41 h 1902"/>
                  <a:gd name="T14" fmla="*/ 32 w 32"/>
                  <a:gd name="T15" fmla="*/ 0 h 1902"/>
                  <a:gd name="T16" fmla="*/ 32 w 32"/>
                  <a:gd name="T17" fmla="*/ 633 h 1902"/>
                  <a:gd name="T18" fmla="*/ 0 w 32"/>
                  <a:gd name="T19" fmla="*/ 669 h 1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902">
                    <a:moveTo>
                      <a:pt x="0" y="1870"/>
                    </a:moveTo>
                    <a:lnTo>
                      <a:pt x="0" y="1274"/>
                    </a:lnTo>
                    <a:lnTo>
                      <a:pt x="32" y="1306"/>
                    </a:lnTo>
                    <a:lnTo>
                      <a:pt x="32" y="1902"/>
                    </a:lnTo>
                    <a:lnTo>
                      <a:pt x="0" y="1870"/>
                    </a:lnTo>
                    <a:close/>
                    <a:moveTo>
                      <a:pt x="0" y="669"/>
                    </a:moveTo>
                    <a:lnTo>
                      <a:pt x="0" y="41"/>
                    </a:lnTo>
                    <a:lnTo>
                      <a:pt x="32" y="0"/>
                    </a:lnTo>
                    <a:lnTo>
                      <a:pt x="32" y="633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2" name="Freeform 114">
                <a:extLst>
                  <a:ext uri="{FF2B5EF4-FFF2-40B4-BE49-F238E27FC236}">
                    <a16:creationId xmlns:a16="http://schemas.microsoft.com/office/drawing/2014/main" id="{3CD752EB-8FB4-8274-020B-ED6E4E1B62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29" y="9148"/>
                <a:ext cx="28" cy="1966"/>
              </a:xfrm>
              <a:custGeom>
                <a:avLst/>
                <a:gdLst>
                  <a:gd name="T0" fmla="*/ 0 w 28"/>
                  <a:gd name="T1" fmla="*/ 1938 h 1966"/>
                  <a:gd name="T2" fmla="*/ 0 w 28"/>
                  <a:gd name="T3" fmla="*/ 1342 h 1966"/>
                  <a:gd name="T4" fmla="*/ 28 w 28"/>
                  <a:gd name="T5" fmla="*/ 1374 h 1966"/>
                  <a:gd name="T6" fmla="*/ 28 w 28"/>
                  <a:gd name="T7" fmla="*/ 1966 h 1966"/>
                  <a:gd name="T8" fmla="*/ 0 w 28"/>
                  <a:gd name="T9" fmla="*/ 1938 h 1966"/>
                  <a:gd name="T10" fmla="*/ 0 w 28"/>
                  <a:gd name="T11" fmla="*/ 669 h 1966"/>
                  <a:gd name="T12" fmla="*/ 0 w 28"/>
                  <a:gd name="T13" fmla="*/ 36 h 1966"/>
                  <a:gd name="T14" fmla="*/ 28 w 28"/>
                  <a:gd name="T15" fmla="*/ 0 h 1966"/>
                  <a:gd name="T16" fmla="*/ 28 w 28"/>
                  <a:gd name="T17" fmla="*/ 629 h 1966"/>
                  <a:gd name="T18" fmla="*/ 0 w 28"/>
                  <a:gd name="T19" fmla="*/ 669 h 1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966">
                    <a:moveTo>
                      <a:pt x="0" y="1938"/>
                    </a:moveTo>
                    <a:lnTo>
                      <a:pt x="0" y="1342"/>
                    </a:lnTo>
                    <a:lnTo>
                      <a:pt x="28" y="1374"/>
                    </a:lnTo>
                    <a:lnTo>
                      <a:pt x="28" y="1966"/>
                    </a:lnTo>
                    <a:lnTo>
                      <a:pt x="0" y="1938"/>
                    </a:lnTo>
                    <a:close/>
                    <a:moveTo>
                      <a:pt x="0" y="669"/>
                    </a:moveTo>
                    <a:lnTo>
                      <a:pt x="0" y="36"/>
                    </a:lnTo>
                    <a:lnTo>
                      <a:pt x="28" y="0"/>
                    </a:lnTo>
                    <a:lnTo>
                      <a:pt x="28" y="629"/>
                    </a:lnTo>
                    <a:lnTo>
                      <a:pt x="0" y="669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3" name="Freeform 115">
                <a:extLst>
                  <a:ext uri="{FF2B5EF4-FFF2-40B4-BE49-F238E27FC236}">
                    <a16:creationId xmlns:a16="http://schemas.microsoft.com/office/drawing/2014/main" id="{DB57B36C-F0CD-AC0C-D057-86E755501B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57" y="9112"/>
                <a:ext cx="33" cy="2035"/>
              </a:xfrm>
              <a:custGeom>
                <a:avLst/>
                <a:gdLst>
                  <a:gd name="T0" fmla="*/ 0 w 33"/>
                  <a:gd name="T1" fmla="*/ 2002 h 2035"/>
                  <a:gd name="T2" fmla="*/ 0 w 33"/>
                  <a:gd name="T3" fmla="*/ 1410 h 2035"/>
                  <a:gd name="T4" fmla="*/ 33 w 33"/>
                  <a:gd name="T5" fmla="*/ 1438 h 2035"/>
                  <a:gd name="T6" fmla="*/ 33 w 33"/>
                  <a:gd name="T7" fmla="*/ 2035 h 2035"/>
                  <a:gd name="T8" fmla="*/ 0 w 33"/>
                  <a:gd name="T9" fmla="*/ 2002 h 2035"/>
                  <a:gd name="T10" fmla="*/ 0 w 33"/>
                  <a:gd name="T11" fmla="*/ 665 h 2035"/>
                  <a:gd name="T12" fmla="*/ 0 w 33"/>
                  <a:gd name="T13" fmla="*/ 36 h 2035"/>
                  <a:gd name="T14" fmla="*/ 33 w 33"/>
                  <a:gd name="T15" fmla="*/ 0 h 2035"/>
                  <a:gd name="T16" fmla="*/ 33 w 33"/>
                  <a:gd name="T17" fmla="*/ 624 h 2035"/>
                  <a:gd name="T18" fmla="*/ 0 w 33"/>
                  <a:gd name="T19" fmla="*/ 665 h 2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035">
                    <a:moveTo>
                      <a:pt x="0" y="2002"/>
                    </a:moveTo>
                    <a:lnTo>
                      <a:pt x="0" y="1410"/>
                    </a:lnTo>
                    <a:lnTo>
                      <a:pt x="33" y="1438"/>
                    </a:lnTo>
                    <a:lnTo>
                      <a:pt x="33" y="2035"/>
                    </a:lnTo>
                    <a:lnTo>
                      <a:pt x="0" y="2002"/>
                    </a:lnTo>
                    <a:close/>
                    <a:moveTo>
                      <a:pt x="0" y="665"/>
                    </a:moveTo>
                    <a:lnTo>
                      <a:pt x="0" y="36"/>
                    </a:lnTo>
                    <a:lnTo>
                      <a:pt x="33" y="0"/>
                    </a:lnTo>
                    <a:lnTo>
                      <a:pt x="33" y="624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4" name="Freeform 116">
                <a:extLst>
                  <a:ext uri="{FF2B5EF4-FFF2-40B4-BE49-F238E27FC236}">
                    <a16:creationId xmlns:a16="http://schemas.microsoft.com/office/drawing/2014/main" id="{813B040D-1B46-FE7D-0A09-DFBB4898E9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90" y="9076"/>
                <a:ext cx="32" cy="2103"/>
              </a:xfrm>
              <a:custGeom>
                <a:avLst/>
                <a:gdLst>
                  <a:gd name="T0" fmla="*/ 0 w 32"/>
                  <a:gd name="T1" fmla="*/ 2071 h 2103"/>
                  <a:gd name="T2" fmla="*/ 0 w 32"/>
                  <a:gd name="T3" fmla="*/ 1474 h 2103"/>
                  <a:gd name="T4" fmla="*/ 32 w 32"/>
                  <a:gd name="T5" fmla="*/ 1506 h 2103"/>
                  <a:gd name="T6" fmla="*/ 32 w 32"/>
                  <a:gd name="T7" fmla="*/ 2103 h 2103"/>
                  <a:gd name="T8" fmla="*/ 0 w 32"/>
                  <a:gd name="T9" fmla="*/ 2071 h 2103"/>
                  <a:gd name="T10" fmla="*/ 0 w 32"/>
                  <a:gd name="T11" fmla="*/ 660 h 2103"/>
                  <a:gd name="T12" fmla="*/ 0 w 32"/>
                  <a:gd name="T13" fmla="*/ 36 h 2103"/>
                  <a:gd name="T14" fmla="*/ 32 w 32"/>
                  <a:gd name="T15" fmla="*/ 0 h 2103"/>
                  <a:gd name="T16" fmla="*/ 32 w 32"/>
                  <a:gd name="T17" fmla="*/ 620 h 2103"/>
                  <a:gd name="T18" fmla="*/ 0 w 32"/>
                  <a:gd name="T19" fmla="*/ 660 h 2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03">
                    <a:moveTo>
                      <a:pt x="0" y="2071"/>
                    </a:moveTo>
                    <a:lnTo>
                      <a:pt x="0" y="1474"/>
                    </a:lnTo>
                    <a:lnTo>
                      <a:pt x="32" y="1506"/>
                    </a:lnTo>
                    <a:lnTo>
                      <a:pt x="32" y="2103"/>
                    </a:lnTo>
                    <a:lnTo>
                      <a:pt x="0" y="2071"/>
                    </a:lnTo>
                    <a:close/>
                    <a:moveTo>
                      <a:pt x="0" y="660"/>
                    </a:moveTo>
                    <a:lnTo>
                      <a:pt x="0" y="36"/>
                    </a:lnTo>
                    <a:lnTo>
                      <a:pt x="32" y="0"/>
                    </a:lnTo>
                    <a:lnTo>
                      <a:pt x="32" y="620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5" name="Freeform 117">
                <a:extLst>
                  <a:ext uri="{FF2B5EF4-FFF2-40B4-BE49-F238E27FC236}">
                    <a16:creationId xmlns:a16="http://schemas.microsoft.com/office/drawing/2014/main" id="{D2B1DC93-EFA4-3655-E72E-7CFF9A4279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2" y="9072"/>
                <a:ext cx="32" cy="2135"/>
              </a:xfrm>
              <a:custGeom>
                <a:avLst/>
                <a:gdLst>
                  <a:gd name="T0" fmla="*/ 0 w 32"/>
                  <a:gd name="T1" fmla="*/ 2107 h 2135"/>
                  <a:gd name="T2" fmla="*/ 0 w 32"/>
                  <a:gd name="T3" fmla="*/ 1510 h 2135"/>
                  <a:gd name="T4" fmla="*/ 32 w 32"/>
                  <a:gd name="T5" fmla="*/ 1539 h 2135"/>
                  <a:gd name="T6" fmla="*/ 32 w 32"/>
                  <a:gd name="T7" fmla="*/ 2135 h 2135"/>
                  <a:gd name="T8" fmla="*/ 0 w 32"/>
                  <a:gd name="T9" fmla="*/ 2107 h 2135"/>
                  <a:gd name="T10" fmla="*/ 0 w 32"/>
                  <a:gd name="T11" fmla="*/ 624 h 2135"/>
                  <a:gd name="T12" fmla="*/ 0 w 32"/>
                  <a:gd name="T13" fmla="*/ 4 h 2135"/>
                  <a:gd name="T14" fmla="*/ 4 w 32"/>
                  <a:gd name="T15" fmla="*/ 0 h 2135"/>
                  <a:gd name="T16" fmla="*/ 32 w 32"/>
                  <a:gd name="T17" fmla="*/ 0 h 2135"/>
                  <a:gd name="T18" fmla="*/ 32 w 32"/>
                  <a:gd name="T19" fmla="*/ 588 h 2135"/>
                  <a:gd name="T20" fmla="*/ 0 w 32"/>
                  <a:gd name="T21" fmla="*/ 624 h 2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2135">
                    <a:moveTo>
                      <a:pt x="0" y="2107"/>
                    </a:moveTo>
                    <a:lnTo>
                      <a:pt x="0" y="1510"/>
                    </a:lnTo>
                    <a:lnTo>
                      <a:pt x="32" y="1539"/>
                    </a:lnTo>
                    <a:lnTo>
                      <a:pt x="32" y="2135"/>
                    </a:lnTo>
                    <a:lnTo>
                      <a:pt x="0" y="2107"/>
                    </a:lnTo>
                    <a:close/>
                    <a:moveTo>
                      <a:pt x="0" y="624"/>
                    </a:moveTo>
                    <a:lnTo>
                      <a:pt x="0" y="4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2" y="588"/>
                    </a:lnTo>
                    <a:lnTo>
                      <a:pt x="0" y="624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6" name="Freeform 118">
                <a:extLst>
                  <a:ext uri="{FF2B5EF4-FFF2-40B4-BE49-F238E27FC236}">
                    <a16:creationId xmlns:a16="http://schemas.microsoft.com/office/drawing/2014/main" id="{7BA7637A-664F-27A5-0467-A9558ABF19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54" y="9072"/>
                <a:ext cx="32" cy="2167"/>
              </a:xfrm>
              <a:custGeom>
                <a:avLst/>
                <a:gdLst>
                  <a:gd name="T0" fmla="*/ 0 w 32"/>
                  <a:gd name="T1" fmla="*/ 2135 h 2167"/>
                  <a:gd name="T2" fmla="*/ 0 w 32"/>
                  <a:gd name="T3" fmla="*/ 1539 h 2167"/>
                  <a:gd name="T4" fmla="*/ 32 w 32"/>
                  <a:gd name="T5" fmla="*/ 1571 h 2167"/>
                  <a:gd name="T6" fmla="*/ 32 w 32"/>
                  <a:gd name="T7" fmla="*/ 2167 h 2167"/>
                  <a:gd name="T8" fmla="*/ 0 w 32"/>
                  <a:gd name="T9" fmla="*/ 2135 h 2167"/>
                  <a:gd name="T10" fmla="*/ 0 w 32"/>
                  <a:gd name="T11" fmla="*/ 588 h 2167"/>
                  <a:gd name="T12" fmla="*/ 0 w 32"/>
                  <a:gd name="T13" fmla="*/ 0 h 2167"/>
                  <a:gd name="T14" fmla="*/ 32 w 32"/>
                  <a:gd name="T15" fmla="*/ 0 h 2167"/>
                  <a:gd name="T16" fmla="*/ 32 w 32"/>
                  <a:gd name="T17" fmla="*/ 547 h 2167"/>
                  <a:gd name="T18" fmla="*/ 0 w 32"/>
                  <a:gd name="T19" fmla="*/ 588 h 2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167">
                    <a:moveTo>
                      <a:pt x="0" y="2135"/>
                    </a:moveTo>
                    <a:lnTo>
                      <a:pt x="0" y="1539"/>
                    </a:lnTo>
                    <a:lnTo>
                      <a:pt x="32" y="1571"/>
                    </a:lnTo>
                    <a:lnTo>
                      <a:pt x="32" y="2167"/>
                    </a:lnTo>
                    <a:lnTo>
                      <a:pt x="0" y="2135"/>
                    </a:lnTo>
                    <a:close/>
                    <a:moveTo>
                      <a:pt x="0" y="588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547"/>
                    </a:lnTo>
                    <a:lnTo>
                      <a:pt x="0" y="588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7" name="Freeform 119">
                <a:extLst>
                  <a:ext uri="{FF2B5EF4-FFF2-40B4-BE49-F238E27FC236}">
                    <a16:creationId xmlns:a16="http://schemas.microsoft.com/office/drawing/2014/main" id="{5270BAF9-2EEE-EB31-8F8D-FE6DE1B325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86" y="9072"/>
                <a:ext cx="33" cy="2195"/>
              </a:xfrm>
              <a:custGeom>
                <a:avLst/>
                <a:gdLst>
                  <a:gd name="T0" fmla="*/ 0 w 33"/>
                  <a:gd name="T1" fmla="*/ 2167 h 2195"/>
                  <a:gd name="T2" fmla="*/ 0 w 33"/>
                  <a:gd name="T3" fmla="*/ 1571 h 2195"/>
                  <a:gd name="T4" fmla="*/ 33 w 33"/>
                  <a:gd name="T5" fmla="*/ 1603 h 2195"/>
                  <a:gd name="T6" fmla="*/ 33 w 33"/>
                  <a:gd name="T7" fmla="*/ 2195 h 2195"/>
                  <a:gd name="T8" fmla="*/ 0 w 33"/>
                  <a:gd name="T9" fmla="*/ 2167 h 2195"/>
                  <a:gd name="T10" fmla="*/ 0 w 33"/>
                  <a:gd name="T11" fmla="*/ 547 h 2195"/>
                  <a:gd name="T12" fmla="*/ 0 w 33"/>
                  <a:gd name="T13" fmla="*/ 0 h 2195"/>
                  <a:gd name="T14" fmla="*/ 33 w 33"/>
                  <a:gd name="T15" fmla="*/ 0 h 2195"/>
                  <a:gd name="T16" fmla="*/ 33 w 33"/>
                  <a:gd name="T17" fmla="*/ 507 h 2195"/>
                  <a:gd name="T18" fmla="*/ 0 w 33"/>
                  <a:gd name="T19" fmla="*/ 547 h 2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195">
                    <a:moveTo>
                      <a:pt x="0" y="2167"/>
                    </a:moveTo>
                    <a:lnTo>
                      <a:pt x="0" y="1571"/>
                    </a:lnTo>
                    <a:lnTo>
                      <a:pt x="33" y="1603"/>
                    </a:lnTo>
                    <a:lnTo>
                      <a:pt x="33" y="2195"/>
                    </a:lnTo>
                    <a:lnTo>
                      <a:pt x="0" y="2167"/>
                    </a:lnTo>
                    <a:close/>
                    <a:moveTo>
                      <a:pt x="0" y="547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507"/>
                    </a:lnTo>
                    <a:lnTo>
                      <a:pt x="0" y="54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8" name="Freeform 120">
                <a:extLst>
                  <a:ext uri="{FF2B5EF4-FFF2-40B4-BE49-F238E27FC236}">
                    <a16:creationId xmlns:a16="http://schemas.microsoft.com/office/drawing/2014/main" id="{DF07A2D9-77C3-52B9-0CEE-A967393E1C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19" y="9072"/>
                <a:ext cx="32" cy="2228"/>
              </a:xfrm>
              <a:custGeom>
                <a:avLst/>
                <a:gdLst>
                  <a:gd name="T0" fmla="*/ 0 w 32"/>
                  <a:gd name="T1" fmla="*/ 2195 h 2228"/>
                  <a:gd name="T2" fmla="*/ 0 w 32"/>
                  <a:gd name="T3" fmla="*/ 1603 h 2228"/>
                  <a:gd name="T4" fmla="*/ 32 w 32"/>
                  <a:gd name="T5" fmla="*/ 1631 h 2228"/>
                  <a:gd name="T6" fmla="*/ 32 w 32"/>
                  <a:gd name="T7" fmla="*/ 2228 h 2228"/>
                  <a:gd name="T8" fmla="*/ 0 w 32"/>
                  <a:gd name="T9" fmla="*/ 2195 h 2228"/>
                  <a:gd name="T10" fmla="*/ 0 w 32"/>
                  <a:gd name="T11" fmla="*/ 507 h 2228"/>
                  <a:gd name="T12" fmla="*/ 0 w 32"/>
                  <a:gd name="T13" fmla="*/ 0 h 2228"/>
                  <a:gd name="T14" fmla="*/ 32 w 32"/>
                  <a:gd name="T15" fmla="*/ 0 h 2228"/>
                  <a:gd name="T16" fmla="*/ 32 w 32"/>
                  <a:gd name="T17" fmla="*/ 471 h 2228"/>
                  <a:gd name="T18" fmla="*/ 0 w 32"/>
                  <a:gd name="T19" fmla="*/ 507 h 2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28">
                    <a:moveTo>
                      <a:pt x="0" y="2195"/>
                    </a:moveTo>
                    <a:lnTo>
                      <a:pt x="0" y="1603"/>
                    </a:lnTo>
                    <a:lnTo>
                      <a:pt x="32" y="1631"/>
                    </a:lnTo>
                    <a:lnTo>
                      <a:pt x="32" y="2228"/>
                    </a:lnTo>
                    <a:lnTo>
                      <a:pt x="0" y="2195"/>
                    </a:lnTo>
                    <a:close/>
                    <a:moveTo>
                      <a:pt x="0" y="507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71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19" name="Freeform 121">
                <a:extLst>
                  <a:ext uri="{FF2B5EF4-FFF2-40B4-BE49-F238E27FC236}">
                    <a16:creationId xmlns:a16="http://schemas.microsoft.com/office/drawing/2014/main" id="{CF27AEBA-2AD9-3210-6246-AF9D808B36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1" y="9072"/>
                <a:ext cx="32" cy="2256"/>
              </a:xfrm>
              <a:custGeom>
                <a:avLst/>
                <a:gdLst>
                  <a:gd name="T0" fmla="*/ 0 w 32"/>
                  <a:gd name="T1" fmla="*/ 2228 h 2256"/>
                  <a:gd name="T2" fmla="*/ 0 w 32"/>
                  <a:gd name="T3" fmla="*/ 1631 h 2256"/>
                  <a:gd name="T4" fmla="*/ 32 w 32"/>
                  <a:gd name="T5" fmla="*/ 1664 h 2256"/>
                  <a:gd name="T6" fmla="*/ 32 w 32"/>
                  <a:gd name="T7" fmla="*/ 2256 h 2256"/>
                  <a:gd name="T8" fmla="*/ 0 w 32"/>
                  <a:gd name="T9" fmla="*/ 2228 h 2256"/>
                  <a:gd name="T10" fmla="*/ 0 w 32"/>
                  <a:gd name="T11" fmla="*/ 471 h 2256"/>
                  <a:gd name="T12" fmla="*/ 0 w 32"/>
                  <a:gd name="T13" fmla="*/ 0 h 2256"/>
                  <a:gd name="T14" fmla="*/ 32 w 32"/>
                  <a:gd name="T15" fmla="*/ 0 h 2256"/>
                  <a:gd name="T16" fmla="*/ 32 w 32"/>
                  <a:gd name="T17" fmla="*/ 431 h 2256"/>
                  <a:gd name="T18" fmla="*/ 0 w 32"/>
                  <a:gd name="T19" fmla="*/ 471 h 2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56">
                    <a:moveTo>
                      <a:pt x="0" y="2228"/>
                    </a:moveTo>
                    <a:lnTo>
                      <a:pt x="0" y="1631"/>
                    </a:lnTo>
                    <a:lnTo>
                      <a:pt x="32" y="1664"/>
                    </a:lnTo>
                    <a:lnTo>
                      <a:pt x="32" y="2256"/>
                    </a:lnTo>
                    <a:lnTo>
                      <a:pt x="0" y="2228"/>
                    </a:lnTo>
                    <a:close/>
                    <a:moveTo>
                      <a:pt x="0" y="47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431"/>
                    </a:lnTo>
                    <a:lnTo>
                      <a:pt x="0" y="471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0" name="Freeform 122">
                <a:extLst>
                  <a:ext uri="{FF2B5EF4-FFF2-40B4-BE49-F238E27FC236}">
                    <a16:creationId xmlns:a16="http://schemas.microsoft.com/office/drawing/2014/main" id="{ADDFAC6F-050A-7A93-6266-E30D13CF2C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83" y="9072"/>
                <a:ext cx="32" cy="2288"/>
              </a:xfrm>
              <a:custGeom>
                <a:avLst/>
                <a:gdLst>
                  <a:gd name="T0" fmla="*/ 0 w 32"/>
                  <a:gd name="T1" fmla="*/ 2256 h 2288"/>
                  <a:gd name="T2" fmla="*/ 0 w 32"/>
                  <a:gd name="T3" fmla="*/ 1664 h 2288"/>
                  <a:gd name="T4" fmla="*/ 32 w 32"/>
                  <a:gd name="T5" fmla="*/ 1692 h 2288"/>
                  <a:gd name="T6" fmla="*/ 32 w 32"/>
                  <a:gd name="T7" fmla="*/ 2288 h 2288"/>
                  <a:gd name="T8" fmla="*/ 0 w 32"/>
                  <a:gd name="T9" fmla="*/ 2256 h 2288"/>
                  <a:gd name="T10" fmla="*/ 0 w 32"/>
                  <a:gd name="T11" fmla="*/ 431 h 2288"/>
                  <a:gd name="T12" fmla="*/ 0 w 32"/>
                  <a:gd name="T13" fmla="*/ 0 h 2288"/>
                  <a:gd name="T14" fmla="*/ 32 w 32"/>
                  <a:gd name="T15" fmla="*/ 0 h 2288"/>
                  <a:gd name="T16" fmla="*/ 32 w 32"/>
                  <a:gd name="T17" fmla="*/ 390 h 2288"/>
                  <a:gd name="T18" fmla="*/ 0 w 32"/>
                  <a:gd name="T19" fmla="*/ 431 h 2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288">
                    <a:moveTo>
                      <a:pt x="0" y="2256"/>
                    </a:moveTo>
                    <a:lnTo>
                      <a:pt x="0" y="1664"/>
                    </a:lnTo>
                    <a:lnTo>
                      <a:pt x="32" y="1692"/>
                    </a:lnTo>
                    <a:lnTo>
                      <a:pt x="32" y="2288"/>
                    </a:lnTo>
                    <a:lnTo>
                      <a:pt x="0" y="2256"/>
                    </a:lnTo>
                    <a:close/>
                    <a:moveTo>
                      <a:pt x="0" y="431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90"/>
                    </a:lnTo>
                    <a:lnTo>
                      <a:pt x="0" y="431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1" name="Freeform 123">
                <a:extLst>
                  <a:ext uri="{FF2B5EF4-FFF2-40B4-BE49-F238E27FC236}">
                    <a16:creationId xmlns:a16="http://schemas.microsoft.com/office/drawing/2014/main" id="{D9C2807C-AD59-AC4B-1286-E37E78A0BF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15" y="9072"/>
                <a:ext cx="32" cy="2316"/>
              </a:xfrm>
              <a:custGeom>
                <a:avLst/>
                <a:gdLst>
                  <a:gd name="T0" fmla="*/ 0 w 32"/>
                  <a:gd name="T1" fmla="*/ 2288 h 2316"/>
                  <a:gd name="T2" fmla="*/ 0 w 32"/>
                  <a:gd name="T3" fmla="*/ 1692 h 2316"/>
                  <a:gd name="T4" fmla="*/ 32 w 32"/>
                  <a:gd name="T5" fmla="*/ 1724 h 2316"/>
                  <a:gd name="T6" fmla="*/ 32 w 32"/>
                  <a:gd name="T7" fmla="*/ 2316 h 2316"/>
                  <a:gd name="T8" fmla="*/ 0 w 32"/>
                  <a:gd name="T9" fmla="*/ 2288 h 2316"/>
                  <a:gd name="T10" fmla="*/ 0 w 32"/>
                  <a:gd name="T11" fmla="*/ 390 h 2316"/>
                  <a:gd name="T12" fmla="*/ 0 w 32"/>
                  <a:gd name="T13" fmla="*/ 0 h 2316"/>
                  <a:gd name="T14" fmla="*/ 32 w 32"/>
                  <a:gd name="T15" fmla="*/ 0 h 2316"/>
                  <a:gd name="T16" fmla="*/ 32 w 32"/>
                  <a:gd name="T17" fmla="*/ 354 h 2316"/>
                  <a:gd name="T18" fmla="*/ 0 w 32"/>
                  <a:gd name="T19" fmla="*/ 39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16">
                    <a:moveTo>
                      <a:pt x="0" y="2288"/>
                    </a:moveTo>
                    <a:lnTo>
                      <a:pt x="0" y="1692"/>
                    </a:lnTo>
                    <a:lnTo>
                      <a:pt x="32" y="1724"/>
                    </a:lnTo>
                    <a:lnTo>
                      <a:pt x="32" y="2316"/>
                    </a:lnTo>
                    <a:lnTo>
                      <a:pt x="0" y="2288"/>
                    </a:lnTo>
                    <a:close/>
                    <a:moveTo>
                      <a:pt x="0" y="390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54"/>
                    </a:lnTo>
                    <a:lnTo>
                      <a:pt x="0" y="390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2" name="Freeform 124">
                <a:extLst>
                  <a:ext uri="{FF2B5EF4-FFF2-40B4-BE49-F238E27FC236}">
                    <a16:creationId xmlns:a16="http://schemas.microsoft.com/office/drawing/2014/main" id="{0640A535-2C0F-E455-DB7D-87C515518D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47" y="9072"/>
                <a:ext cx="33" cy="2349"/>
              </a:xfrm>
              <a:custGeom>
                <a:avLst/>
                <a:gdLst>
                  <a:gd name="T0" fmla="*/ 0 w 33"/>
                  <a:gd name="T1" fmla="*/ 2316 h 2349"/>
                  <a:gd name="T2" fmla="*/ 0 w 33"/>
                  <a:gd name="T3" fmla="*/ 1724 h 2349"/>
                  <a:gd name="T4" fmla="*/ 33 w 33"/>
                  <a:gd name="T5" fmla="*/ 1756 h 2349"/>
                  <a:gd name="T6" fmla="*/ 33 w 33"/>
                  <a:gd name="T7" fmla="*/ 2349 h 2349"/>
                  <a:gd name="T8" fmla="*/ 0 w 33"/>
                  <a:gd name="T9" fmla="*/ 2316 h 2349"/>
                  <a:gd name="T10" fmla="*/ 0 w 33"/>
                  <a:gd name="T11" fmla="*/ 354 h 2349"/>
                  <a:gd name="T12" fmla="*/ 0 w 33"/>
                  <a:gd name="T13" fmla="*/ 0 h 2349"/>
                  <a:gd name="T14" fmla="*/ 33 w 33"/>
                  <a:gd name="T15" fmla="*/ 0 h 2349"/>
                  <a:gd name="T16" fmla="*/ 33 w 33"/>
                  <a:gd name="T17" fmla="*/ 314 h 2349"/>
                  <a:gd name="T18" fmla="*/ 0 w 33"/>
                  <a:gd name="T19" fmla="*/ 354 h 2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349">
                    <a:moveTo>
                      <a:pt x="0" y="2316"/>
                    </a:moveTo>
                    <a:lnTo>
                      <a:pt x="0" y="1724"/>
                    </a:lnTo>
                    <a:lnTo>
                      <a:pt x="33" y="1756"/>
                    </a:lnTo>
                    <a:lnTo>
                      <a:pt x="33" y="2349"/>
                    </a:lnTo>
                    <a:lnTo>
                      <a:pt x="0" y="2316"/>
                    </a:lnTo>
                    <a:close/>
                    <a:moveTo>
                      <a:pt x="0" y="354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314"/>
                    </a:lnTo>
                    <a:lnTo>
                      <a:pt x="0" y="354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3" name="Freeform 125">
                <a:extLst>
                  <a:ext uri="{FF2B5EF4-FFF2-40B4-BE49-F238E27FC236}">
                    <a16:creationId xmlns:a16="http://schemas.microsoft.com/office/drawing/2014/main" id="{E4B255B7-3284-CD48-43FE-3AAB2C9433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80" y="9072"/>
                <a:ext cx="32" cy="2377"/>
              </a:xfrm>
              <a:custGeom>
                <a:avLst/>
                <a:gdLst>
                  <a:gd name="T0" fmla="*/ 0 w 32"/>
                  <a:gd name="T1" fmla="*/ 2349 h 2377"/>
                  <a:gd name="T2" fmla="*/ 0 w 32"/>
                  <a:gd name="T3" fmla="*/ 1756 h 2377"/>
                  <a:gd name="T4" fmla="*/ 32 w 32"/>
                  <a:gd name="T5" fmla="*/ 1784 h 2377"/>
                  <a:gd name="T6" fmla="*/ 32 w 32"/>
                  <a:gd name="T7" fmla="*/ 2377 h 2377"/>
                  <a:gd name="T8" fmla="*/ 0 w 32"/>
                  <a:gd name="T9" fmla="*/ 2349 h 2377"/>
                  <a:gd name="T10" fmla="*/ 0 w 32"/>
                  <a:gd name="T11" fmla="*/ 314 h 2377"/>
                  <a:gd name="T12" fmla="*/ 0 w 32"/>
                  <a:gd name="T13" fmla="*/ 0 h 2377"/>
                  <a:gd name="T14" fmla="*/ 32 w 32"/>
                  <a:gd name="T15" fmla="*/ 4 h 2377"/>
                  <a:gd name="T16" fmla="*/ 32 w 32"/>
                  <a:gd name="T17" fmla="*/ 273 h 2377"/>
                  <a:gd name="T18" fmla="*/ 0 w 32"/>
                  <a:gd name="T19" fmla="*/ 314 h 2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377">
                    <a:moveTo>
                      <a:pt x="0" y="2349"/>
                    </a:moveTo>
                    <a:lnTo>
                      <a:pt x="0" y="1756"/>
                    </a:lnTo>
                    <a:lnTo>
                      <a:pt x="32" y="1784"/>
                    </a:lnTo>
                    <a:lnTo>
                      <a:pt x="32" y="2377"/>
                    </a:lnTo>
                    <a:lnTo>
                      <a:pt x="0" y="2349"/>
                    </a:lnTo>
                    <a:close/>
                    <a:moveTo>
                      <a:pt x="0" y="314"/>
                    </a:moveTo>
                    <a:lnTo>
                      <a:pt x="0" y="0"/>
                    </a:lnTo>
                    <a:lnTo>
                      <a:pt x="32" y="4"/>
                    </a:lnTo>
                    <a:lnTo>
                      <a:pt x="32" y="273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4" name="Freeform 126">
                <a:extLst>
                  <a:ext uri="{FF2B5EF4-FFF2-40B4-BE49-F238E27FC236}">
                    <a16:creationId xmlns:a16="http://schemas.microsoft.com/office/drawing/2014/main" id="{09CCECB4-3C8F-1500-2535-42B6053C18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2" y="9076"/>
                <a:ext cx="32" cy="2405"/>
              </a:xfrm>
              <a:custGeom>
                <a:avLst/>
                <a:gdLst>
                  <a:gd name="T0" fmla="*/ 0 w 32"/>
                  <a:gd name="T1" fmla="*/ 2373 h 2405"/>
                  <a:gd name="T2" fmla="*/ 0 w 32"/>
                  <a:gd name="T3" fmla="*/ 1780 h 2405"/>
                  <a:gd name="T4" fmla="*/ 32 w 32"/>
                  <a:gd name="T5" fmla="*/ 1813 h 2405"/>
                  <a:gd name="T6" fmla="*/ 32 w 32"/>
                  <a:gd name="T7" fmla="*/ 2405 h 2405"/>
                  <a:gd name="T8" fmla="*/ 0 w 32"/>
                  <a:gd name="T9" fmla="*/ 2373 h 2405"/>
                  <a:gd name="T10" fmla="*/ 0 w 32"/>
                  <a:gd name="T11" fmla="*/ 269 h 2405"/>
                  <a:gd name="T12" fmla="*/ 0 w 32"/>
                  <a:gd name="T13" fmla="*/ 0 h 2405"/>
                  <a:gd name="T14" fmla="*/ 32 w 32"/>
                  <a:gd name="T15" fmla="*/ 0 h 2405"/>
                  <a:gd name="T16" fmla="*/ 32 w 32"/>
                  <a:gd name="T17" fmla="*/ 233 h 2405"/>
                  <a:gd name="T18" fmla="*/ 0 w 32"/>
                  <a:gd name="T19" fmla="*/ 269 h 2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05">
                    <a:moveTo>
                      <a:pt x="0" y="2373"/>
                    </a:moveTo>
                    <a:lnTo>
                      <a:pt x="0" y="1780"/>
                    </a:lnTo>
                    <a:lnTo>
                      <a:pt x="32" y="1813"/>
                    </a:lnTo>
                    <a:lnTo>
                      <a:pt x="32" y="2405"/>
                    </a:lnTo>
                    <a:lnTo>
                      <a:pt x="0" y="2373"/>
                    </a:lnTo>
                    <a:close/>
                    <a:moveTo>
                      <a:pt x="0" y="269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233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5" name="Freeform 127">
                <a:extLst>
                  <a:ext uri="{FF2B5EF4-FFF2-40B4-BE49-F238E27FC236}">
                    <a16:creationId xmlns:a16="http://schemas.microsoft.com/office/drawing/2014/main" id="{5BA0C0F1-EC5B-4B9F-D4EE-4F4083BBC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44" y="9076"/>
                <a:ext cx="32" cy="2437"/>
              </a:xfrm>
              <a:custGeom>
                <a:avLst/>
                <a:gdLst>
                  <a:gd name="T0" fmla="*/ 0 w 32"/>
                  <a:gd name="T1" fmla="*/ 2405 h 2437"/>
                  <a:gd name="T2" fmla="*/ 0 w 32"/>
                  <a:gd name="T3" fmla="*/ 1813 h 2437"/>
                  <a:gd name="T4" fmla="*/ 32 w 32"/>
                  <a:gd name="T5" fmla="*/ 1841 h 2437"/>
                  <a:gd name="T6" fmla="*/ 32 w 32"/>
                  <a:gd name="T7" fmla="*/ 2437 h 2437"/>
                  <a:gd name="T8" fmla="*/ 0 w 32"/>
                  <a:gd name="T9" fmla="*/ 2405 h 2437"/>
                  <a:gd name="T10" fmla="*/ 0 w 32"/>
                  <a:gd name="T11" fmla="*/ 233 h 2437"/>
                  <a:gd name="T12" fmla="*/ 0 w 32"/>
                  <a:gd name="T13" fmla="*/ 0 h 2437"/>
                  <a:gd name="T14" fmla="*/ 32 w 32"/>
                  <a:gd name="T15" fmla="*/ 0 h 2437"/>
                  <a:gd name="T16" fmla="*/ 32 w 32"/>
                  <a:gd name="T17" fmla="*/ 193 h 2437"/>
                  <a:gd name="T18" fmla="*/ 0 w 32"/>
                  <a:gd name="T19" fmla="*/ 233 h 2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37">
                    <a:moveTo>
                      <a:pt x="0" y="2405"/>
                    </a:moveTo>
                    <a:lnTo>
                      <a:pt x="0" y="1813"/>
                    </a:lnTo>
                    <a:lnTo>
                      <a:pt x="32" y="1841"/>
                    </a:lnTo>
                    <a:lnTo>
                      <a:pt x="32" y="2437"/>
                    </a:lnTo>
                    <a:lnTo>
                      <a:pt x="0" y="2405"/>
                    </a:lnTo>
                    <a:close/>
                    <a:moveTo>
                      <a:pt x="0" y="23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93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6" name="Freeform 128">
                <a:extLst>
                  <a:ext uri="{FF2B5EF4-FFF2-40B4-BE49-F238E27FC236}">
                    <a16:creationId xmlns:a16="http://schemas.microsoft.com/office/drawing/2014/main" id="{0A400117-C908-B875-193F-AFC37E587B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76" y="9076"/>
                <a:ext cx="33" cy="2465"/>
              </a:xfrm>
              <a:custGeom>
                <a:avLst/>
                <a:gdLst>
                  <a:gd name="T0" fmla="*/ 0 w 33"/>
                  <a:gd name="T1" fmla="*/ 2437 h 2465"/>
                  <a:gd name="T2" fmla="*/ 0 w 33"/>
                  <a:gd name="T3" fmla="*/ 1841 h 2465"/>
                  <a:gd name="T4" fmla="*/ 33 w 33"/>
                  <a:gd name="T5" fmla="*/ 1873 h 2465"/>
                  <a:gd name="T6" fmla="*/ 33 w 33"/>
                  <a:gd name="T7" fmla="*/ 2465 h 2465"/>
                  <a:gd name="T8" fmla="*/ 0 w 33"/>
                  <a:gd name="T9" fmla="*/ 2437 h 2465"/>
                  <a:gd name="T10" fmla="*/ 0 w 33"/>
                  <a:gd name="T11" fmla="*/ 193 h 2465"/>
                  <a:gd name="T12" fmla="*/ 0 w 33"/>
                  <a:gd name="T13" fmla="*/ 0 h 2465"/>
                  <a:gd name="T14" fmla="*/ 33 w 33"/>
                  <a:gd name="T15" fmla="*/ 0 h 2465"/>
                  <a:gd name="T16" fmla="*/ 33 w 33"/>
                  <a:gd name="T17" fmla="*/ 153 h 2465"/>
                  <a:gd name="T18" fmla="*/ 0 w 33"/>
                  <a:gd name="T19" fmla="*/ 193 h 2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2465">
                    <a:moveTo>
                      <a:pt x="0" y="2437"/>
                    </a:moveTo>
                    <a:lnTo>
                      <a:pt x="0" y="1841"/>
                    </a:lnTo>
                    <a:lnTo>
                      <a:pt x="33" y="1873"/>
                    </a:lnTo>
                    <a:lnTo>
                      <a:pt x="33" y="2465"/>
                    </a:lnTo>
                    <a:lnTo>
                      <a:pt x="0" y="2437"/>
                    </a:lnTo>
                    <a:close/>
                    <a:moveTo>
                      <a:pt x="0" y="193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33" y="153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7" name="Freeform 129">
                <a:extLst>
                  <a:ext uri="{FF2B5EF4-FFF2-40B4-BE49-F238E27FC236}">
                    <a16:creationId xmlns:a16="http://schemas.microsoft.com/office/drawing/2014/main" id="{484E0765-B478-DE2E-6C35-6AAE9518A8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09" y="9076"/>
                <a:ext cx="32" cy="2498"/>
              </a:xfrm>
              <a:custGeom>
                <a:avLst/>
                <a:gdLst>
                  <a:gd name="T0" fmla="*/ 0 w 32"/>
                  <a:gd name="T1" fmla="*/ 2465 h 2498"/>
                  <a:gd name="T2" fmla="*/ 0 w 32"/>
                  <a:gd name="T3" fmla="*/ 1873 h 2498"/>
                  <a:gd name="T4" fmla="*/ 32 w 32"/>
                  <a:gd name="T5" fmla="*/ 1901 h 2498"/>
                  <a:gd name="T6" fmla="*/ 32 w 32"/>
                  <a:gd name="T7" fmla="*/ 2498 h 2498"/>
                  <a:gd name="T8" fmla="*/ 0 w 32"/>
                  <a:gd name="T9" fmla="*/ 2465 h 2498"/>
                  <a:gd name="T10" fmla="*/ 0 w 32"/>
                  <a:gd name="T11" fmla="*/ 153 h 2498"/>
                  <a:gd name="T12" fmla="*/ 0 w 32"/>
                  <a:gd name="T13" fmla="*/ 0 h 2498"/>
                  <a:gd name="T14" fmla="*/ 32 w 32"/>
                  <a:gd name="T15" fmla="*/ 0 h 2498"/>
                  <a:gd name="T16" fmla="*/ 32 w 32"/>
                  <a:gd name="T17" fmla="*/ 116 h 2498"/>
                  <a:gd name="T18" fmla="*/ 0 w 32"/>
                  <a:gd name="T19" fmla="*/ 153 h 2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498">
                    <a:moveTo>
                      <a:pt x="0" y="2465"/>
                    </a:moveTo>
                    <a:lnTo>
                      <a:pt x="0" y="1873"/>
                    </a:lnTo>
                    <a:lnTo>
                      <a:pt x="32" y="1901"/>
                    </a:lnTo>
                    <a:lnTo>
                      <a:pt x="32" y="2498"/>
                    </a:lnTo>
                    <a:lnTo>
                      <a:pt x="0" y="2465"/>
                    </a:lnTo>
                    <a:close/>
                    <a:moveTo>
                      <a:pt x="0" y="153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16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8" name="Freeform 130">
                <a:extLst>
                  <a:ext uri="{FF2B5EF4-FFF2-40B4-BE49-F238E27FC236}">
                    <a16:creationId xmlns:a16="http://schemas.microsoft.com/office/drawing/2014/main" id="{73554328-DCBA-AA5F-5D68-1D71757736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1" y="9076"/>
                <a:ext cx="32" cy="2526"/>
              </a:xfrm>
              <a:custGeom>
                <a:avLst/>
                <a:gdLst>
                  <a:gd name="T0" fmla="*/ 0 w 32"/>
                  <a:gd name="T1" fmla="*/ 2498 h 2526"/>
                  <a:gd name="T2" fmla="*/ 0 w 32"/>
                  <a:gd name="T3" fmla="*/ 1901 h 2526"/>
                  <a:gd name="T4" fmla="*/ 32 w 32"/>
                  <a:gd name="T5" fmla="*/ 1934 h 2526"/>
                  <a:gd name="T6" fmla="*/ 32 w 32"/>
                  <a:gd name="T7" fmla="*/ 2526 h 2526"/>
                  <a:gd name="T8" fmla="*/ 0 w 32"/>
                  <a:gd name="T9" fmla="*/ 2498 h 2526"/>
                  <a:gd name="T10" fmla="*/ 0 w 32"/>
                  <a:gd name="T11" fmla="*/ 116 h 2526"/>
                  <a:gd name="T12" fmla="*/ 0 w 32"/>
                  <a:gd name="T13" fmla="*/ 0 h 2526"/>
                  <a:gd name="T14" fmla="*/ 32 w 32"/>
                  <a:gd name="T15" fmla="*/ 0 h 2526"/>
                  <a:gd name="T16" fmla="*/ 32 w 32"/>
                  <a:gd name="T17" fmla="*/ 76 h 2526"/>
                  <a:gd name="T18" fmla="*/ 0 w 32"/>
                  <a:gd name="T19" fmla="*/ 116 h 2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26">
                    <a:moveTo>
                      <a:pt x="0" y="2498"/>
                    </a:moveTo>
                    <a:lnTo>
                      <a:pt x="0" y="1901"/>
                    </a:lnTo>
                    <a:lnTo>
                      <a:pt x="32" y="1934"/>
                    </a:lnTo>
                    <a:lnTo>
                      <a:pt x="32" y="2526"/>
                    </a:lnTo>
                    <a:lnTo>
                      <a:pt x="0" y="2498"/>
                    </a:lnTo>
                    <a:close/>
                    <a:moveTo>
                      <a:pt x="0" y="11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7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29" name="Freeform 131">
                <a:extLst>
                  <a:ext uri="{FF2B5EF4-FFF2-40B4-BE49-F238E27FC236}">
                    <a16:creationId xmlns:a16="http://schemas.microsoft.com/office/drawing/2014/main" id="{8FE715D5-ECB5-9BAC-7A4F-0C8FC48458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73" y="9076"/>
                <a:ext cx="32" cy="2558"/>
              </a:xfrm>
              <a:custGeom>
                <a:avLst/>
                <a:gdLst>
                  <a:gd name="T0" fmla="*/ 0 w 32"/>
                  <a:gd name="T1" fmla="*/ 2526 h 2558"/>
                  <a:gd name="T2" fmla="*/ 0 w 32"/>
                  <a:gd name="T3" fmla="*/ 1934 h 2558"/>
                  <a:gd name="T4" fmla="*/ 32 w 32"/>
                  <a:gd name="T5" fmla="*/ 1966 h 2558"/>
                  <a:gd name="T6" fmla="*/ 32 w 32"/>
                  <a:gd name="T7" fmla="*/ 2558 h 2558"/>
                  <a:gd name="T8" fmla="*/ 0 w 32"/>
                  <a:gd name="T9" fmla="*/ 2526 h 2558"/>
                  <a:gd name="T10" fmla="*/ 0 w 32"/>
                  <a:gd name="T11" fmla="*/ 76 h 2558"/>
                  <a:gd name="T12" fmla="*/ 0 w 32"/>
                  <a:gd name="T13" fmla="*/ 0 h 2558"/>
                  <a:gd name="T14" fmla="*/ 32 w 32"/>
                  <a:gd name="T15" fmla="*/ 0 h 2558"/>
                  <a:gd name="T16" fmla="*/ 32 w 32"/>
                  <a:gd name="T17" fmla="*/ 36 h 2558"/>
                  <a:gd name="T18" fmla="*/ 0 w 32"/>
                  <a:gd name="T19" fmla="*/ 76 h 2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558">
                    <a:moveTo>
                      <a:pt x="0" y="2526"/>
                    </a:moveTo>
                    <a:lnTo>
                      <a:pt x="0" y="1934"/>
                    </a:lnTo>
                    <a:lnTo>
                      <a:pt x="32" y="1966"/>
                    </a:lnTo>
                    <a:lnTo>
                      <a:pt x="32" y="2558"/>
                    </a:lnTo>
                    <a:lnTo>
                      <a:pt x="0" y="2526"/>
                    </a:lnTo>
                    <a:close/>
                    <a:moveTo>
                      <a:pt x="0" y="76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3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0" name="Freeform 132">
                <a:extLst>
                  <a:ext uri="{FF2B5EF4-FFF2-40B4-BE49-F238E27FC236}">
                    <a16:creationId xmlns:a16="http://schemas.microsoft.com/office/drawing/2014/main" id="{4A1D3544-7741-32C4-4AA5-3ED327245D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05" y="9076"/>
                <a:ext cx="33" cy="2586"/>
              </a:xfrm>
              <a:custGeom>
                <a:avLst/>
                <a:gdLst>
                  <a:gd name="T0" fmla="*/ 0 w 33"/>
                  <a:gd name="T1" fmla="*/ 2558 h 2586"/>
                  <a:gd name="T2" fmla="*/ 0 w 33"/>
                  <a:gd name="T3" fmla="*/ 1966 h 2586"/>
                  <a:gd name="T4" fmla="*/ 33 w 33"/>
                  <a:gd name="T5" fmla="*/ 1994 h 2586"/>
                  <a:gd name="T6" fmla="*/ 33 w 33"/>
                  <a:gd name="T7" fmla="*/ 2586 h 2586"/>
                  <a:gd name="T8" fmla="*/ 0 w 33"/>
                  <a:gd name="T9" fmla="*/ 2558 h 2586"/>
                  <a:gd name="T10" fmla="*/ 0 w 33"/>
                  <a:gd name="T11" fmla="*/ 36 h 2586"/>
                  <a:gd name="T12" fmla="*/ 0 w 33"/>
                  <a:gd name="T13" fmla="*/ 0 h 2586"/>
                  <a:gd name="T14" fmla="*/ 33 w 33"/>
                  <a:gd name="T15" fmla="*/ 0 h 2586"/>
                  <a:gd name="T16" fmla="*/ 0 w 33"/>
                  <a:gd name="T17" fmla="*/ 36 h 2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586">
                    <a:moveTo>
                      <a:pt x="0" y="2558"/>
                    </a:moveTo>
                    <a:lnTo>
                      <a:pt x="0" y="1966"/>
                    </a:lnTo>
                    <a:lnTo>
                      <a:pt x="33" y="1994"/>
                    </a:lnTo>
                    <a:lnTo>
                      <a:pt x="33" y="2586"/>
                    </a:lnTo>
                    <a:lnTo>
                      <a:pt x="0" y="2558"/>
                    </a:lnTo>
                    <a:close/>
                    <a:moveTo>
                      <a:pt x="0" y="36"/>
                    </a:moveTo>
                    <a:lnTo>
                      <a:pt x="0" y="0"/>
                    </a:lnTo>
                    <a:lnTo>
                      <a:pt x="33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1" name="Freeform 133">
                <a:extLst>
                  <a:ext uri="{FF2B5EF4-FFF2-40B4-BE49-F238E27FC236}">
                    <a16:creationId xmlns:a16="http://schemas.microsoft.com/office/drawing/2014/main" id="{73321305-8E3E-75B9-5DA6-C64D1F7FF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8979"/>
                <a:ext cx="1447" cy="189"/>
              </a:xfrm>
              <a:custGeom>
                <a:avLst/>
                <a:gdLst>
                  <a:gd name="T0" fmla="*/ 194 w 1447"/>
                  <a:gd name="T1" fmla="*/ 93 h 189"/>
                  <a:gd name="T2" fmla="*/ 97 w 1447"/>
                  <a:gd name="T3" fmla="*/ 189 h 189"/>
                  <a:gd name="T4" fmla="*/ 1447 w 1447"/>
                  <a:gd name="T5" fmla="*/ 189 h 189"/>
                  <a:gd name="T6" fmla="*/ 1447 w 1447"/>
                  <a:gd name="T7" fmla="*/ 0 h 189"/>
                  <a:gd name="T8" fmla="*/ 97 w 1447"/>
                  <a:gd name="T9" fmla="*/ 0 h 189"/>
                  <a:gd name="T10" fmla="*/ 0 w 1447"/>
                  <a:gd name="T11" fmla="*/ 93 h 189"/>
                  <a:gd name="T12" fmla="*/ 97 w 1447"/>
                  <a:gd name="T13" fmla="*/ 0 h 189"/>
                  <a:gd name="T14" fmla="*/ 0 w 1447"/>
                  <a:gd name="T15" fmla="*/ 0 h 189"/>
                  <a:gd name="T16" fmla="*/ 0 w 1447"/>
                  <a:gd name="T17" fmla="*/ 93 h 189"/>
                  <a:gd name="T18" fmla="*/ 194 w 144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7" h="189">
                    <a:moveTo>
                      <a:pt x="194" y="93"/>
                    </a:moveTo>
                    <a:lnTo>
                      <a:pt x="97" y="189"/>
                    </a:lnTo>
                    <a:lnTo>
                      <a:pt x="1447" y="189"/>
                    </a:lnTo>
                    <a:lnTo>
                      <a:pt x="1447" y="0"/>
                    </a:lnTo>
                    <a:lnTo>
                      <a:pt x="97" y="0"/>
                    </a:lnTo>
                    <a:lnTo>
                      <a:pt x="0" y="93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194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2" name="Freeform 134">
                <a:extLst>
                  <a:ext uri="{FF2B5EF4-FFF2-40B4-BE49-F238E27FC236}">
                    <a16:creationId xmlns:a16="http://schemas.microsoft.com/office/drawing/2014/main" id="{1146DCE7-DCE7-3ED8-245C-519E22048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072"/>
                <a:ext cx="194" cy="543"/>
              </a:xfrm>
              <a:custGeom>
                <a:avLst/>
                <a:gdLst>
                  <a:gd name="T0" fmla="*/ 97 w 194"/>
                  <a:gd name="T1" fmla="*/ 354 h 543"/>
                  <a:gd name="T2" fmla="*/ 194 w 194"/>
                  <a:gd name="T3" fmla="*/ 447 h 543"/>
                  <a:gd name="T4" fmla="*/ 194 w 194"/>
                  <a:gd name="T5" fmla="*/ 0 h 543"/>
                  <a:gd name="T6" fmla="*/ 0 w 194"/>
                  <a:gd name="T7" fmla="*/ 0 h 543"/>
                  <a:gd name="T8" fmla="*/ 0 w 194"/>
                  <a:gd name="T9" fmla="*/ 447 h 543"/>
                  <a:gd name="T10" fmla="*/ 97 w 194"/>
                  <a:gd name="T11" fmla="*/ 543 h 543"/>
                  <a:gd name="T12" fmla="*/ 0 w 194"/>
                  <a:gd name="T13" fmla="*/ 447 h 543"/>
                  <a:gd name="T14" fmla="*/ 0 w 194"/>
                  <a:gd name="T15" fmla="*/ 543 h 543"/>
                  <a:gd name="T16" fmla="*/ 97 w 194"/>
                  <a:gd name="T17" fmla="*/ 543 h 543"/>
                  <a:gd name="T18" fmla="*/ 97 w 194"/>
                  <a:gd name="T19" fmla="*/ 354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4" h="543">
                    <a:moveTo>
                      <a:pt x="97" y="354"/>
                    </a:moveTo>
                    <a:lnTo>
                      <a:pt x="194" y="447"/>
                    </a:lnTo>
                    <a:lnTo>
                      <a:pt x="194" y="0"/>
                    </a:lnTo>
                    <a:lnTo>
                      <a:pt x="0" y="0"/>
                    </a:lnTo>
                    <a:lnTo>
                      <a:pt x="0" y="447"/>
                    </a:lnTo>
                    <a:lnTo>
                      <a:pt x="97" y="543"/>
                    </a:lnTo>
                    <a:lnTo>
                      <a:pt x="0" y="447"/>
                    </a:lnTo>
                    <a:lnTo>
                      <a:pt x="0" y="543"/>
                    </a:lnTo>
                    <a:lnTo>
                      <a:pt x="97" y="543"/>
                    </a:lnTo>
                    <a:lnTo>
                      <a:pt x="97" y="3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3" name="Freeform 135">
                <a:extLst>
                  <a:ext uri="{FF2B5EF4-FFF2-40B4-BE49-F238E27FC236}">
                    <a16:creationId xmlns:a16="http://schemas.microsoft.com/office/drawing/2014/main" id="{F774C437-6B82-17CB-FDE9-751CD8805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9426"/>
                <a:ext cx="649" cy="189"/>
              </a:xfrm>
              <a:custGeom>
                <a:avLst/>
                <a:gdLst>
                  <a:gd name="T0" fmla="*/ 516 w 649"/>
                  <a:gd name="T1" fmla="*/ 157 h 189"/>
                  <a:gd name="T2" fmla="*/ 443 w 649"/>
                  <a:gd name="T3" fmla="*/ 0 h 189"/>
                  <a:gd name="T4" fmla="*/ 0 w 649"/>
                  <a:gd name="T5" fmla="*/ 0 h 189"/>
                  <a:gd name="T6" fmla="*/ 0 w 649"/>
                  <a:gd name="T7" fmla="*/ 189 h 189"/>
                  <a:gd name="T8" fmla="*/ 443 w 649"/>
                  <a:gd name="T9" fmla="*/ 189 h 189"/>
                  <a:gd name="T10" fmla="*/ 371 w 649"/>
                  <a:gd name="T11" fmla="*/ 32 h 189"/>
                  <a:gd name="T12" fmla="*/ 516 w 649"/>
                  <a:gd name="T13" fmla="*/ 157 h 189"/>
                  <a:gd name="T14" fmla="*/ 649 w 649"/>
                  <a:gd name="T15" fmla="*/ 0 h 189"/>
                  <a:gd name="T16" fmla="*/ 443 w 649"/>
                  <a:gd name="T17" fmla="*/ 0 h 189"/>
                  <a:gd name="T18" fmla="*/ 516 w 649"/>
                  <a:gd name="T19" fmla="*/ 15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9" h="189">
                    <a:moveTo>
                      <a:pt x="516" y="157"/>
                    </a:moveTo>
                    <a:lnTo>
                      <a:pt x="443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43" y="189"/>
                    </a:lnTo>
                    <a:lnTo>
                      <a:pt x="371" y="32"/>
                    </a:lnTo>
                    <a:lnTo>
                      <a:pt x="516" y="157"/>
                    </a:lnTo>
                    <a:lnTo>
                      <a:pt x="649" y="0"/>
                    </a:lnTo>
                    <a:lnTo>
                      <a:pt x="443" y="0"/>
                    </a:lnTo>
                    <a:lnTo>
                      <a:pt x="516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4" name="Freeform 136">
                <a:extLst>
                  <a:ext uri="{FF2B5EF4-FFF2-40B4-BE49-F238E27FC236}">
                    <a16:creationId xmlns:a16="http://schemas.microsoft.com/office/drawing/2014/main" id="{24DD5F9B-2615-98B3-8710-ADF58F221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9458"/>
                <a:ext cx="613" cy="621"/>
              </a:xfrm>
              <a:custGeom>
                <a:avLst/>
                <a:gdLst>
                  <a:gd name="T0" fmla="*/ 194 w 613"/>
                  <a:gd name="T1" fmla="*/ 484 h 621"/>
                  <a:gd name="T2" fmla="*/ 202 w 613"/>
                  <a:gd name="T3" fmla="*/ 613 h 621"/>
                  <a:gd name="T4" fmla="*/ 613 w 613"/>
                  <a:gd name="T5" fmla="*/ 125 h 621"/>
                  <a:gd name="T6" fmla="*/ 468 w 613"/>
                  <a:gd name="T7" fmla="*/ 0 h 621"/>
                  <a:gd name="T8" fmla="*/ 57 w 613"/>
                  <a:gd name="T9" fmla="*/ 492 h 621"/>
                  <a:gd name="T10" fmla="*/ 65 w 613"/>
                  <a:gd name="T11" fmla="*/ 621 h 621"/>
                  <a:gd name="T12" fmla="*/ 57 w 613"/>
                  <a:gd name="T13" fmla="*/ 492 h 621"/>
                  <a:gd name="T14" fmla="*/ 0 w 613"/>
                  <a:gd name="T15" fmla="*/ 556 h 621"/>
                  <a:gd name="T16" fmla="*/ 65 w 613"/>
                  <a:gd name="T17" fmla="*/ 621 h 621"/>
                  <a:gd name="T18" fmla="*/ 194 w 613"/>
                  <a:gd name="T19" fmla="*/ 484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3" h="621">
                    <a:moveTo>
                      <a:pt x="194" y="484"/>
                    </a:moveTo>
                    <a:lnTo>
                      <a:pt x="202" y="613"/>
                    </a:lnTo>
                    <a:lnTo>
                      <a:pt x="613" y="125"/>
                    </a:lnTo>
                    <a:lnTo>
                      <a:pt x="468" y="0"/>
                    </a:lnTo>
                    <a:lnTo>
                      <a:pt x="57" y="492"/>
                    </a:lnTo>
                    <a:lnTo>
                      <a:pt x="65" y="621"/>
                    </a:lnTo>
                    <a:lnTo>
                      <a:pt x="57" y="492"/>
                    </a:lnTo>
                    <a:lnTo>
                      <a:pt x="0" y="556"/>
                    </a:lnTo>
                    <a:lnTo>
                      <a:pt x="65" y="621"/>
                    </a:lnTo>
                    <a:lnTo>
                      <a:pt x="194" y="4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5" name="Freeform 137">
                <a:extLst>
                  <a:ext uri="{FF2B5EF4-FFF2-40B4-BE49-F238E27FC236}">
                    <a16:creationId xmlns:a16="http://schemas.microsoft.com/office/drawing/2014/main" id="{26B62891-F7E1-9DFB-9E4A-3AB4F5571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9942"/>
                <a:ext cx="451" cy="508"/>
              </a:xfrm>
              <a:custGeom>
                <a:avLst/>
                <a:gdLst>
                  <a:gd name="T0" fmla="*/ 306 w 451"/>
                  <a:gd name="T1" fmla="*/ 306 h 508"/>
                  <a:gd name="T2" fmla="*/ 443 w 451"/>
                  <a:gd name="T3" fmla="*/ 298 h 508"/>
                  <a:gd name="T4" fmla="*/ 129 w 451"/>
                  <a:gd name="T5" fmla="*/ 0 h 508"/>
                  <a:gd name="T6" fmla="*/ 0 w 451"/>
                  <a:gd name="T7" fmla="*/ 137 h 508"/>
                  <a:gd name="T8" fmla="*/ 314 w 451"/>
                  <a:gd name="T9" fmla="*/ 435 h 508"/>
                  <a:gd name="T10" fmla="*/ 451 w 451"/>
                  <a:gd name="T11" fmla="*/ 427 h 508"/>
                  <a:gd name="T12" fmla="*/ 314 w 451"/>
                  <a:gd name="T13" fmla="*/ 435 h 508"/>
                  <a:gd name="T14" fmla="*/ 387 w 451"/>
                  <a:gd name="T15" fmla="*/ 508 h 508"/>
                  <a:gd name="T16" fmla="*/ 451 w 451"/>
                  <a:gd name="T17" fmla="*/ 427 h 508"/>
                  <a:gd name="T18" fmla="*/ 306 w 451"/>
                  <a:gd name="T19" fmla="*/ 306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1" h="508">
                    <a:moveTo>
                      <a:pt x="306" y="306"/>
                    </a:moveTo>
                    <a:lnTo>
                      <a:pt x="443" y="298"/>
                    </a:lnTo>
                    <a:lnTo>
                      <a:pt x="129" y="0"/>
                    </a:lnTo>
                    <a:lnTo>
                      <a:pt x="0" y="137"/>
                    </a:lnTo>
                    <a:lnTo>
                      <a:pt x="314" y="435"/>
                    </a:lnTo>
                    <a:lnTo>
                      <a:pt x="451" y="427"/>
                    </a:lnTo>
                    <a:lnTo>
                      <a:pt x="314" y="435"/>
                    </a:lnTo>
                    <a:lnTo>
                      <a:pt x="387" y="508"/>
                    </a:lnTo>
                    <a:lnTo>
                      <a:pt x="451" y="427"/>
                    </a:lnTo>
                    <a:lnTo>
                      <a:pt x="306" y="3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6" name="Freeform 138">
                <a:extLst>
                  <a:ext uri="{FF2B5EF4-FFF2-40B4-BE49-F238E27FC236}">
                    <a16:creationId xmlns:a16="http://schemas.microsoft.com/office/drawing/2014/main" id="{F981A282-1F8A-CFBE-CDBA-2522BD3C1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8979"/>
                <a:ext cx="1274" cy="1390"/>
              </a:xfrm>
              <a:custGeom>
                <a:avLst/>
                <a:gdLst>
                  <a:gd name="T0" fmla="*/ 1076 w 1274"/>
                  <a:gd name="T1" fmla="*/ 189 h 1390"/>
                  <a:gd name="T2" fmla="*/ 1004 w 1274"/>
                  <a:gd name="T3" fmla="*/ 36 h 1390"/>
                  <a:gd name="T4" fmla="*/ 0 w 1274"/>
                  <a:gd name="T5" fmla="*/ 1269 h 1390"/>
                  <a:gd name="T6" fmla="*/ 145 w 1274"/>
                  <a:gd name="T7" fmla="*/ 1390 h 1390"/>
                  <a:gd name="T8" fmla="*/ 1149 w 1274"/>
                  <a:gd name="T9" fmla="*/ 153 h 1390"/>
                  <a:gd name="T10" fmla="*/ 1076 w 1274"/>
                  <a:gd name="T11" fmla="*/ 0 h 1390"/>
                  <a:gd name="T12" fmla="*/ 1149 w 1274"/>
                  <a:gd name="T13" fmla="*/ 153 h 1390"/>
                  <a:gd name="T14" fmla="*/ 1274 w 1274"/>
                  <a:gd name="T15" fmla="*/ 0 h 1390"/>
                  <a:gd name="T16" fmla="*/ 1076 w 1274"/>
                  <a:gd name="T17" fmla="*/ 0 h 1390"/>
                  <a:gd name="T18" fmla="*/ 1076 w 1274"/>
                  <a:gd name="T19" fmla="*/ 189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4" h="1390">
                    <a:moveTo>
                      <a:pt x="1076" y="189"/>
                    </a:moveTo>
                    <a:lnTo>
                      <a:pt x="1004" y="36"/>
                    </a:lnTo>
                    <a:lnTo>
                      <a:pt x="0" y="1269"/>
                    </a:lnTo>
                    <a:lnTo>
                      <a:pt x="145" y="1390"/>
                    </a:lnTo>
                    <a:lnTo>
                      <a:pt x="1149" y="153"/>
                    </a:lnTo>
                    <a:lnTo>
                      <a:pt x="1076" y="0"/>
                    </a:lnTo>
                    <a:lnTo>
                      <a:pt x="1149" y="153"/>
                    </a:lnTo>
                    <a:lnTo>
                      <a:pt x="1274" y="0"/>
                    </a:lnTo>
                    <a:lnTo>
                      <a:pt x="1076" y="0"/>
                    </a:lnTo>
                    <a:lnTo>
                      <a:pt x="1076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7" name="Rectangle 139">
                <a:extLst>
                  <a:ext uri="{FF2B5EF4-FFF2-40B4-BE49-F238E27FC236}">
                    <a16:creationId xmlns:a16="http://schemas.microsoft.com/office/drawing/2014/main" id="{96F9314A-6F3A-0735-3A7B-55CA05456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" y="9072"/>
                <a:ext cx="28" cy="44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8" name="Freeform 140">
                <a:extLst>
                  <a:ext uri="{FF2B5EF4-FFF2-40B4-BE49-F238E27FC236}">
                    <a16:creationId xmlns:a16="http://schemas.microsoft.com/office/drawing/2014/main" id="{4E6AB785-BB29-A119-060F-6700B96E50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46" y="9072"/>
                <a:ext cx="24" cy="958"/>
              </a:xfrm>
              <a:custGeom>
                <a:avLst/>
                <a:gdLst>
                  <a:gd name="T0" fmla="*/ 0 w 24"/>
                  <a:gd name="T1" fmla="*/ 447 h 958"/>
                  <a:gd name="T2" fmla="*/ 0 w 24"/>
                  <a:gd name="T3" fmla="*/ 0 h 958"/>
                  <a:gd name="T4" fmla="*/ 24 w 24"/>
                  <a:gd name="T5" fmla="*/ 0 h 958"/>
                  <a:gd name="T6" fmla="*/ 24 w 24"/>
                  <a:gd name="T7" fmla="*/ 447 h 958"/>
                  <a:gd name="T8" fmla="*/ 0 w 24"/>
                  <a:gd name="T9" fmla="*/ 447 h 958"/>
                  <a:gd name="T10" fmla="*/ 24 w 24"/>
                  <a:gd name="T11" fmla="*/ 910 h 958"/>
                  <a:gd name="T12" fmla="*/ 24 w 24"/>
                  <a:gd name="T13" fmla="*/ 958 h 958"/>
                  <a:gd name="T14" fmla="*/ 4 w 24"/>
                  <a:gd name="T15" fmla="*/ 938 h 958"/>
                  <a:gd name="T16" fmla="*/ 24 w 24"/>
                  <a:gd name="T17" fmla="*/ 910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958"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  <a:moveTo>
                      <a:pt x="24" y="910"/>
                    </a:moveTo>
                    <a:lnTo>
                      <a:pt x="24" y="958"/>
                    </a:lnTo>
                    <a:lnTo>
                      <a:pt x="4" y="938"/>
                    </a:lnTo>
                    <a:lnTo>
                      <a:pt x="24" y="910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39" name="Freeform 141">
                <a:extLst>
                  <a:ext uri="{FF2B5EF4-FFF2-40B4-BE49-F238E27FC236}">
                    <a16:creationId xmlns:a16="http://schemas.microsoft.com/office/drawing/2014/main" id="{0AAB14EB-EBD8-137F-5CD7-FCB0BAAFC6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0" y="9072"/>
                <a:ext cx="29" cy="983"/>
              </a:xfrm>
              <a:custGeom>
                <a:avLst/>
                <a:gdLst>
                  <a:gd name="T0" fmla="*/ 0 w 29"/>
                  <a:gd name="T1" fmla="*/ 958 h 983"/>
                  <a:gd name="T2" fmla="*/ 0 w 29"/>
                  <a:gd name="T3" fmla="*/ 910 h 983"/>
                  <a:gd name="T4" fmla="*/ 29 w 29"/>
                  <a:gd name="T5" fmla="*/ 878 h 983"/>
                  <a:gd name="T6" fmla="*/ 29 w 29"/>
                  <a:gd name="T7" fmla="*/ 983 h 983"/>
                  <a:gd name="T8" fmla="*/ 0 w 29"/>
                  <a:gd name="T9" fmla="*/ 958 h 983"/>
                  <a:gd name="T10" fmla="*/ 0 w 29"/>
                  <a:gd name="T11" fmla="*/ 447 h 983"/>
                  <a:gd name="T12" fmla="*/ 0 w 29"/>
                  <a:gd name="T13" fmla="*/ 0 h 983"/>
                  <a:gd name="T14" fmla="*/ 29 w 29"/>
                  <a:gd name="T15" fmla="*/ 0 h 983"/>
                  <a:gd name="T16" fmla="*/ 29 w 29"/>
                  <a:gd name="T17" fmla="*/ 447 h 983"/>
                  <a:gd name="T18" fmla="*/ 0 w 29"/>
                  <a:gd name="T19" fmla="*/ 447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983">
                    <a:moveTo>
                      <a:pt x="0" y="958"/>
                    </a:moveTo>
                    <a:lnTo>
                      <a:pt x="0" y="910"/>
                    </a:lnTo>
                    <a:lnTo>
                      <a:pt x="29" y="878"/>
                    </a:lnTo>
                    <a:lnTo>
                      <a:pt x="29" y="983"/>
                    </a:lnTo>
                    <a:lnTo>
                      <a:pt x="0" y="958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0" name="Freeform 142">
                <a:extLst>
                  <a:ext uri="{FF2B5EF4-FFF2-40B4-BE49-F238E27FC236}">
                    <a16:creationId xmlns:a16="http://schemas.microsoft.com/office/drawing/2014/main" id="{4FD2C828-F06D-76DC-27ED-E91CBEDEA3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9" y="9072"/>
                <a:ext cx="28" cy="1011"/>
              </a:xfrm>
              <a:custGeom>
                <a:avLst/>
                <a:gdLst>
                  <a:gd name="T0" fmla="*/ 0 w 28"/>
                  <a:gd name="T1" fmla="*/ 983 h 1011"/>
                  <a:gd name="T2" fmla="*/ 0 w 28"/>
                  <a:gd name="T3" fmla="*/ 878 h 1011"/>
                  <a:gd name="T4" fmla="*/ 28 w 28"/>
                  <a:gd name="T5" fmla="*/ 850 h 1011"/>
                  <a:gd name="T6" fmla="*/ 28 w 28"/>
                  <a:gd name="T7" fmla="*/ 1011 h 1011"/>
                  <a:gd name="T8" fmla="*/ 0 w 28"/>
                  <a:gd name="T9" fmla="*/ 983 h 1011"/>
                  <a:gd name="T10" fmla="*/ 0 w 28"/>
                  <a:gd name="T11" fmla="*/ 447 h 1011"/>
                  <a:gd name="T12" fmla="*/ 0 w 28"/>
                  <a:gd name="T13" fmla="*/ 0 h 1011"/>
                  <a:gd name="T14" fmla="*/ 28 w 28"/>
                  <a:gd name="T15" fmla="*/ 0 h 1011"/>
                  <a:gd name="T16" fmla="*/ 28 w 28"/>
                  <a:gd name="T17" fmla="*/ 447 h 1011"/>
                  <a:gd name="T18" fmla="*/ 0 w 28"/>
                  <a:gd name="T19" fmla="*/ 447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11">
                    <a:moveTo>
                      <a:pt x="0" y="983"/>
                    </a:moveTo>
                    <a:lnTo>
                      <a:pt x="0" y="878"/>
                    </a:lnTo>
                    <a:lnTo>
                      <a:pt x="28" y="850"/>
                    </a:lnTo>
                    <a:lnTo>
                      <a:pt x="28" y="1011"/>
                    </a:lnTo>
                    <a:lnTo>
                      <a:pt x="0" y="983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1" name="Freeform 143">
                <a:extLst>
                  <a:ext uri="{FF2B5EF4-FFF2-40B4-BE49-F238E27FC236}">
                    <a16:creationId xmlns:a16="http://schemas.microsoft.com/office/drawing/2014/main" id="{E20120B7-E340-9848-11B3-28C6005E5E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27" y="9072"/>
                <a:ext cx="28" cy="1035"/>
              </a:xfrm>
              <a:custGeom>
                <a:avLst/>
                <a:gdLst>
                  <a:gd name="T0" fmla="*/ 0 w 28"/>
                  <a:gd name="T1" fmla="*/ 1011 h 1035"/>
                  <a:gd name="T2" fmla="*/ 0 w 28"/>
                  <a:gd name="T3" fmla="*/ 850 h 1035"/>
                  <a:gd name="T4" fmla="*/ 28 w 28"/>
                  <a:gd name="T5" fmla="*/ 817 h 1035"/>
                  <a:gd name="T6" fmla="*/ 28 w 28"/>
                  <a:gd name="T7" fmla="*/ 1035 h 1035"/>
                  <a:gd name="T8" fmla="*/ 0 w 28"/>
                  <a:gd name="T9" fmla="*/ 1011 h 1035"/>
                  <a:gd name="T10" fmla="*/ 0 w 28"/>
                  <a:gd name="T11" fmla="*/ 447 h 1035"/>
                  <a:gd name="T12" fmla="*/ 0 w 28"/>
                  <a:gd name="T13" fmla="*/ 0 h 1035"/>
                  <a:gd name="T14" fmla="*/ 28 w 28"/>
                  <a:gd name="T15" fmla="*/ 0 h 1035"/>
                  <a:gd name="T16" fmla="*/ 28 w 28"/>
                  <a:gd name="T17" fmla="*/ 447 h 1035"/>
                  <a:gd name="T18" fmla="*/ 0 w 28"/>
                  <a:gd name="T19" fmla="*/ 447 h 1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035">
                    <a:moveTo>
                      <a:pt x="0" y="1011"/>
                    </a:moveTo>
                    <a:lnTo>
                      <a:pt x="0" y="850"/>
                    </a:lnTo>
                    <a:lnTo>
                      <a:pt x="28" y="817"/>
                    </a:lnTo>
                    <a:lnTo>
                      <a:pt x="28" y="1035"/>
                    </a:lnTo>
                    <a:lnTo>
                      <a:pt x="0" y="1011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2" name="Freeform 144">
                <a:extLst>
                  <a:ext uri="{FF2B5EF4-FFF2-40B4-BE49-F238E27FC236}">
                    <a16:creationId xmlns:a16="http://schemas.microsoft.com/office/drawing/2014/main" id="{3A0D7164-F0B2-D0A7-AC0F-5D564DD5EE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5" y="9072"/>
                <a:ext cx="24" cy="1059"/>
              </a:xfrm>
              <a:custGeom>
                <a:avLst/>
                <a:gdLst>
                  <a:gd name="T0" fmla="*/ 0 w 24"/>
                  <a:gd name="T1" fmla="*/ 1035 h 1059"/>
                  <a:gd name="T2" fmla="*/ 0 w 24"/>
                  <a:gd name="T3" fmla="*/ 817 h 1059"/>
                  <a:gd name="T4" fmla="*/ 24 w 24"/>
                  <a:gd name="T5" fmla="*/ 785 h 1059"/>
                  <a:gd name="T6" fmla="*/ 24 w 24"/>
                  <a:gd name="T7" fmla="*/ 1059 h 1059"/>
                  <a:gd name="T8" fmla="*/ 0 w 24"/>
                  <a:gd name="T9" fmla="*/ 1035 h 1059"/>
                  <a:gd name="T10" fmla="*/ 0 w 24"/>
                  <a:gd name="T11" fmla="*/ 447 h 1059"/>
                  <a:gd name="T12" fmla="*/ 0 w 24"/>
                  <a:gd name="T13" fmla="*/ 0 h 1059"/>
                  <a:gd name="T14" fmla="*/ 24 w 24"/>
                  <a:gd name="T15" fmla="*/ 0 h 1059"/>
                  <a:gd name="T16" fmla="*/ 24 w 24"/>
                  <a:gd name="T17" fmla="*/ 447 h 1059"/>
                  <a:gd name="T18" fmla="*/ 0 w 24"/>
                  <a:gd name="T19" fmla="*/ 447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059">
                    <a:moveTo>
                      <a:pt x="0" y="1035"/>
                    </a:moveTo>
                    <a:lnTo>
                      <a:pt x="0" y="817"/>
                    </a:lnTo>
                    <a:lnTo>
                      <a:pt x="24" y="785"/>
                    </a:lnTo>
                    <a:lnTo>
                      <a:pt x="24" y="1059"/>
                    </a:lnTo>
                    <a:lnTo>
                      <a:pt x="0" y="1035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3" name="Freeform 145">
                <a:extLst>
                  <a:ext uri="{FF2B5EF4-FFF2-40B4-BE49-F238E27FC236}">
                    <a16:creationId xmlns:a16="http://schemas.microsoft.com/office/drawing/2014/main" id="{E57239A2-A5C2-38A4-2114-47A8609638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9" y="9072"/>
                <a:ext cx="29" cy="1087"/>
              </a:xfrm>
              <a:custGeom>
                <a:avLst/>
                <a:gdLst>
                  <a:gd name="T0" fmla="*/ 0 w 29"/>
                  <a:gd name="T1" fmla="*/ 1059 h 1087"/>
                  <a:gd name="T2" fmla="*/ 0 w 29"/>
                  <a:gd name="T3" fmla="*/ 785 h 1087"/>
                  <a:gd name="T4" fmla="*/ 29 w 29"/>
                  <a:gd name="T5" fmla="*/ 753 h 1087"/>
                  <a:gd name="T6" fmla="*/ 29 w 29"/>
                  <a:gd name="T7" fmla="*/ 1087 h 1087"/>
                  <a:gd name="T8" fmla="*/ 0 w 29"/>
                  <a:gd name="T9" fmla="*/ 1059 h 1087"/>
                  <a:gd name="T10" fmla="*/ 0 w 29"/>
                  <a:gd name="T11" fmla="*/ 447 h 1087"/>
                  <a:gd name="T12" fmla="*/ 0 w 29"/>
                  <a:gd name="T13" fmla="*/ 0 h 1087"/>
                  <a:gd name="T14" fmla="*/ 29 w 29"/>
                  <a:gd name="T15" fmla="*/ 0 h 1087"/>
                  <a:gd name="T16" fmla="*/ 29 w 29"/>
                  <a:gd name="T17" fmla="*/ 447 h 1087"/>
                  <a:gd name="T18" fmla="*/ 0 w 29"/>
                  <a:gd name="T19" fmla="*/ 447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1087">
                    <a:moveTo>
                      <a:pt x="0" y="1059"/>
                    </a:moveTo>
                    <a:lnTo>
                      <a:pt x="0" y="785"/>
                    </a:lnTo>
                    <a:lnTo>
                      <a:pt x="29" y="753"/>
                    </a:lnTo>
                    <a:lnTo>
                      <a:pt x="29" y="1087"/>
                    </a:lnTo>
                    <a:lnTo>
                      <a:pt x="0" y="1059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4" name="Freeform 146">
                <a:extLst>
                  <a:ext uri="{FF2B5EF4-FFF2-40B4-BE49-F238E27FC236}">
                    <a16:creationId xmlns:a16="http://schemas.microsoft.com/office/drawing/2014/main" id="{9F601448-F4F3-843D-97AE-87FF9E7D29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08" y="9072"/>
                <a:ext cx="28" cy="1112"/>
              </a:xfrm>
              <a:custGeom>
                <a:avLst/>
                <a:gdLst>
                  <a:gd name="T0" fmla="*/ 0 w 28"/>
                  <a:gd name="T1" fmla="*/ 1087 h 1112"/>
                  <a:gd name="T2" fmla="*/ 0 w 28"/>
                  <a:gd name="T3" fmla="*/ 753 h 1112"/>
                  <a:gd name="T4" fmla="*/ 28 w 28"/>
                  <a:gd name="T5" fmla="*/ 721 h 1112"/>
                  <a:gd name="T6" fmla="*/ 28 w 28"/>
                  <a:gd name="T7" fmla="*/ 1112 h 1112"/>
                  <a:gd name="T8" fmla="*/ 0 w 28"/>
                  <a:gd name="T9" fmla="*/ 1087 h 1112"/>
                  <a:gd name="T10" fmla="*/ 0 w 28"/>
                  <a:gd name="T11" fmla="*/ 447 h 1112"/>
                  <a:gd name="T12" fmla="*/ 0 w 28"/>
                  <a:gd name="T13" fmla="*/ 0 h 1112"/>
                  <a:gd name="T14" fmla="*/ 28 w 28"/>
                  <a:gd name="T15" fmla="*/ 0 h 1112"/>
                  <a:gd name="T16" fmla="*/ 28 w 28"/>
                  <a:gd name="T17" fmla="*/ 447 h 1112"/>
                  <a:gd name="T18" fmla="*/ 0 w 28"/>
                  <a:gd name="T19" fmla="*/ 447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12">
                    <a:moveTo>
                      <a:pt x="0" y="1087"/>
                    </a:moveTo>
                    <a:lnTo>
                      <a:pt x="0" y="753"/>
                    </a:lnTo>
                    <a:lnTo>
                      <a:pt x="28" y="721"/>
                    </a:lnTo>
                    <a:lnTo>
                      <a:pt x="28" y="1112"/>
                    </a:lnTo>
                    <a:lnTo>
                      <a:pt x="0" y="1087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5" name="Freeform 147">
                <a:extLst>
                  <a:ext uri="{FF2B5EF4-FFF2-40B4-BE49-F238E27FC236}">
                    <a16:creationId xmlns:a16="http://schemas.microsoft.com/office/drawing/2014/main" id="{D8FF09CC-EFB7-A482-4FAD-C3DEB1A428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6" y="9072"/>
                <a:ext cx="24" cy="1140"/>
              </a:xfrm>
              <a:custGeom>
                <a:avLst/>
                <a:gdLst>
                  <a:gd name="T0" fmla="*/ 0 w 24"/>
                  <a:gd name="T1" fmla="*/ 1112 h 1140"/>
                  <a:gd name="T2" fmla="*/ 0 w 24"/>
                  <a:gd name="T3" fmla="*/ 721 h 1140"/>
                  <a:gd name="T4" fmla="*/ 24 w 24"/>
                  <a:gd name="T5" fmla="*/ 689 h 1140"/>
                  <a:gd name="T6" fmla="*/ 24 w 24"/>
                  <a:gd name="T7" fmla="*/ 1140 h 1140"/>
                  <a:gd name="T8" fmla="*/ 0 w 24"/>
                  <a:gd name="T9" fmla="*/ 1112 h 1140"/>
                  <a:gd name="T10" fmla="*/ 0 w 24"/>
                  <a:gd name="T11" fmla="*/ 447 h 1140"/>
                  <a:gd name="T12" fmla="*/ 0 w 24"/>
                  <a:gd name="T13" fmla="*/ 0 h 1140"/>
                  <a:gd name="T14" fmla="*/ 24 w 24"/>
                  <a:gd name="T15" fmla="*/ 0 h 1140"/>
                  <a:gd name="T16" fmla="*/ 24 w 24"/>
                  <a:gd name="T17" fmla="*/ 447 h 1140"/>
                  <a:gd name="T18" fmla="*/ 0 w 24"/>
                  <a:gd name="T19" fmla="*/ 447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40">
                    <a:moveTo>
                      <a:pt x="0" y="1112"/>
                    </a:moveTo>
                    <a:lnTo>
                      <a:pt x="0" y="721"/>
                    </a:lnTo>
                    <a:lnTo>
                      <a:pt x="24" y="689"/>
                    </a:lnTo>
                    <a:lnTo>
                      <a:pt x="24" y="1140"/>
                    </a:lnTo>
                    <a:lnTo>
                      <a:pt x="0" y="111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6" name="Freeform 148">
                <a:extLst>
                  <a:ext uri="{FF2B5EF4-FFF2-40B4-BE49-F238E27FC236}">
                    <a16:creationId xmlns:a16="http://schemas.microsoft.com/office/drawing/2014/main" id="{34F2C982-D5D0-84EE-FB22-922A271801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0" y="9072"/>
                <a:ext cx="28" cy="1164"/>
              </a:xfrm>
              <a:custGeom>
                <a:avLst/>
                <a:gdLst>
                  <a:gd name="T0" fmla="*/ 0 w 28"/>
                  <a:gd name="T1" fmla="*/ 1140 h 1164"/>
                  <a:gd name="T2" fmla="*/ 0 w 28"/>
                  <a:gd name="T3" fmla="*/ 689 h 1164"/>
                  <a:gd name="T4" fmla="*/ 28 w 28"/>
                  <a:gd name="T5" fmla="*/ 656 h 1164"/>
                  <a:gd name="T6" fmla="*/ 28 w 28"/>
                  <a:gd name="T7" fmla="*/ 1164 h 1164"/>
                  <a:gd name="T8" fmla="*/ 0 w 28"/>
                  <a:gd name="T9" fmla="*/ 1140 h 1164"/>
                  <a:gd name="T10" fmla="*/ 0 w 28"/>
                  <a:gd name="T11" fmla="*/ 447 h 1164"/>
                  <a:gd name="T12" fmla="*/ 0 w 28"/>
                  <a:gd name="T13" fmla="*/ 0 h 1164"/>
                  <a:gd name="T14" fmla="*/ 28 w 28"/>
                  <a:gd name="T15" fmla="*/ 0 h 1164"/>
                  <a:gd name="T16" fmla="*/ 28 w 28"/>
                  <a:gd name="T17" fmla="*/ 447 h 1164"/>
                  <a:gd name="T18" fmla="*/ 0 w 28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64">
                    <a:moveTo>
                      <a:pt x="0" y="1140"/>
                    </a:moveTo>
                    <a:lnTo>
                      <a:pt x="0" y="689"/>
                    </a:lnTo>
                    <a:lnTo>
                      <a:pt x="28" y="656"/>
                    </a:lnTo>
                    <a:lnTo>
                      <a:pt x="28" y="1164"/>
                    </a:lnTo>
                    <a:lnTo>
                      <a:pt x="0" y="1140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7" name="Freeform 149">
                <a:extLst>
                  <a:ext uri="{FF2B5EF4-FFF2-40B4-BE49-F238E27FC236}">
                    <a16:creationId xmlns:a16="http://schemas.microsoft.com/office/drawing/2014/main" id="{DCC82F68-B680-9194-D712-92C1F370D2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8" y="9072"/>
                <a:ext cx="28" cy="1192"/>
              </a:xfrm>
              <a:custGeom>
                <a:avLst/>
                <a:gdLst>
                  <a:gd name="T0" fmla="*/ 0 w 28"/>
                  <a:gd name="T1" fmla="*/ 1164 h 1192"/>
                  <a:gd name="T2" fmla="*/ 0 w 28"/>
                  <a:gd name="T3" fmla="*/ 656 h 1192"/>
                  <a:gd name="T4" fmla="*/ 28 w 28"/>
                  <a:gd name="T5" fmla="*/ 624 h 1192"/>
                  <a:gd name="T6" fmla="*/ 28 w 28"/>
                  <a:gd name="T7" fmla="*/ 1192 h 1192"/>
                  <a:gd name="T8" fmla="*/ 0 w 28"/>
                  <a:gd name="T9" fmla="*/ 1164 h 1192"/>
                  <a:gd name="T10" fmla="*/ 0 w 28"/>
                  <a:gd name="T11" fmla="*/ 447 h 1192"/>
                  <a:gd name="T12" fmla="*/ 0 w 28"/>
                  <a:gd name="T13" fmla="*/ 0 h 1192"/>
                  <a:gd name="T14" fmla="*/ 28 w 28"/>
                  <a:gd name="T15" fmla="*/ 0 h 1192"/>
                  <a:gd name="T16" fmla="*/ 28 w 28"/>
                  <a:gd name="T17" fmla="*/ 447 h 1192"/>
                  <a:gd name="T18" fmla="*/ 0 w 28"/>
                  <a:gd name="T19" fmla="*/ 447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2">
                    <a:moveTo>
                      <a:pt x="0" y="1164"/>
                    </a:moveTo>
                    <a:lnTo>
                      <a:pt x="0" y="656"/>
                    </a:lnTo>
                    <a:lnTo>
                      <a:pt x="28" y="624"/>
                    </a:lnTo>
                    <a:lnTo>
                      <a:pt x="28" y="119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8" name="Freeform 150">
                <a:extLst>
                  <a:ext uri="{FF2B5EF4-FFF2-40B4-BE49-F238E27FC236}">
                    <a16:creationId xmlns:a16="http://schemas.microsoft.com/office/drawing/2014/main" id="{3CB444FC-9968-79D9-B048-EB049DFDAF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16" y="9072"/>
                <a:ext cx="24" cy="1216"/>
              </a:xfrm>
              <a:custGeom>
                <a:avLst/>
                <a:gdLst>
                  <a:gd name="T0" fmla="*/ 0 w 24"/>
                  <a:gd name="T1" fmla="*/ 1192 h 1216"/>
                  <a:gd name="T2" fmla="*/ 0 w 24"/>
                  <a:gd name="T3" fmla="*/ 624 h 1216"/>
                  <a:gd name="T4" fmla="*/ 24 w 24"/>
                  <a:gd name="T5" fmla="*/ 592 h 1216"/>
                  <a:gd name="T6" fmla="*/ 24 w 24"/>
                  <a:gd name="T7" fmla="*/ 1216 h 1216"/>
                  <a:gd name="T8" fmla="*/ 0 w 24"/>
                  <a:gd name="T9" fmla="*/ 1192 h 1216"/>
                  <a:gd name="T10" fmla="*/ 0 w 24"/>
                  <a:gd name="T11" fmla="*/ 447 h 1216"/>
                  <a:gd name="T12" fmla="*/ 0 w 24"/>
                  <a:gd name="T13" fmla="*/ 0 h 1216"/>
                  <a:gd name="T14" fmla="*/ 24 w 24"/>
                  <a:gd name="T15" fmla="*/ 0 h 1216"/>
                  <a:gd name="T16" fmla="*/ 24 w 24"/>
                  <a:gd name="T17" fmla="*/ 447 h 1216"/>
                  <a:gd name="T18" fmla="*/ 0 w 24"/>
                  <a:gd name="T19" fmla="*/ 447 h 1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216">
                    <a:moveTo>
                      <a:pt x="0" y="1192"/>
                    </a:moveTo>
                    <a:lnTo>
                      <a:pt x="0" y="624"/>
                    </a:lnTo>
                    <a:lnTo>
                      <a:pt x="24" y="592"/>
                    </a:lnTo>
                    <a:lnTo>
                      <a:pt x="24" y="1216"/>
                    </a:lnTo>
                    <a:lnTo>
                      <a:pt x="0" y="119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49" name="Freeform 151">
                <a:extLst>
                  <a:ext uri="{FF2B5EF4-FFF2-40B4-BE49-F238E27FC236}">
                    <a16:creationId xmlns:a16="http://schemas.microsoft.com/office/drawing/2014/main" id="{80AC2C75-EF07-5C9F-FB36-BC292991BE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0" y="9072"/>
                <a:ext cx="29" cy="1237"/>
              </a:xfrm>
              <a:custGeom>
                <a:avLst/>
                <a:gdLst>
                  <a:gd name="T0" fmla="*/ 0 w 29"/>
                  <a:gd name="T1" fmla="*/ 1216 h 1237"/>
                  <a:gd name="T2" fmla="*/ 0 w 29"/>
                  <a:gd name="T3" fmla="*/ 592 h 1237"/>
                  <a:gd name="T4" fmla="*/ 29 w 29"/>
                  <a:gd name="T5" fmla="*/ 560 h 1237"/>
                  <a:gd name="T6" fmla="*/ 29 w 29"/>
                  <a:gd name="T7" fmla="*/ 1232 h 1237"/>
                  <a:gd name="T8" fmla="*/ 25 w 29"/>
                  <a:gd name="T9" fmla="*/ 1237 h 1237"/>
                  <a:gd name="T10" fmla="*/ 0 w 29"/>
                  <a:gd name="T11" fmla="*/ 1216 h 1237"/>
                  <a:gd name="T12" fmla="*/ 0 w 29"/>
                  <a:gd name="T13" fmla="*/ 447 h 1237"/>
                  <a:gd name="T14" fmla="*/ 0 w 29"/>
                  <a:gd name="T15" fmla="*/ 0 h 1237"/>
                  <a:gd name="T16" fmla="*/ 29 w 29"/>
                  <a:gd name="T17" fmla="*/ 0 h 1237"/>
                  <a:gd name="T18" fmla="*/ 29 w 29"/>
                  <a:gd name="T19" fmla="*/ 447 h 1237"/>
                  <a:gd name="T20" fmla="*/ 0 w 29"/>
                  <a:gd name="T21" fmla="*/ 447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1237">
                    <a:moveTo>
                      <a:pt x="0" y="1216"/>
                    </a:moveTo>
                    <a:lnTo>
                      <a:pt x="0" y="592"/>
                    </a:lnTo>
                    <a:lnTo>
                      <a:pt x="29" y="560"/>
                    </a:lnTo>
                    <a:lnTo>
                      <a:pt x="29" y="1232"/>
                    </a:lnTo>
                    <a:lnTo>
                      <a:pt x="25" y="1237"/>
                    </a:lnTo>
                    <a:lnTo>
                      <a:pt x="0" y="121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0" name="Freeform 152">
                <a:extLst>
                  <a:ext uri="{FF2B5EF4-FFF2-40B4-BE49-F238E27FC236}">
                    <a16:creationId xmlns:a16="http://schemas.microsoft.com/office/drawing/2014/main" id="{DA5EF8E6-F826-BAD2-947A-A1C5E9542B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9" y="9072"/>
                <a:ext cx="28" cy="1232"/>
              </a:xfrm>
              <a:custGeom>
                <a:avLst/>
                <a:gdLst>
                  <a:gd name="T0" fmla="*/ 0 w 28"/>
                  <a:gd name="T1" fmla="*/ 1232 h 1232"/>
                  <a:gd name="T2" fmla="*/ 0 w 28"/>
                  <a:gd name="T3" fmla="*/ 560 h 1232"/>
                  <a:gd name="T4" fmla="*/ 28 w 28"/>
                  <a:gd name="T5" fmla="*/ 527 h 1232"/>
                  <a:gd name="T6" fmla="*/ 28 w 28"/>
                  <a:gd name="T7" fmla="*/ 1196 h 1232"/>
                  <a:gd name="T8" fmla="*/ 0 w 28"/>
                  <a:gd name="T9" fmla="*/ 1232 h 1232"/>
                  <a:gd name="T10" fmla="*/ 0 w 28"/>
                  <a:gd name="T11" fmla="*/ 447 h 1232"/>
                  <a:gd name="T12" fmla="*/ 0 w 28"/>
                  <a:gd name="T13" fmla="*/ 0 h 1232"/>
                  <a:gd name="T14" fmla="*/ 28 w 28"/>
                  <a:gd name="T15" fmla="*/ 0 h 1232"/>
                  <a:gd name="T16" fmla="*/ 28 w 28"/>
                  <a:gd name="T17" fmla="*/ 447 h 1232"/>
                  <a:gd name="T18" fmla="*/ 0 w 28"/>
                  <a:gd name="T19" fmla="*/ 447 h 1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232">
                    <a:moveTo>
                      <a:pt x="0" y="1232"/>
                    </a:moveTo>
                    <a:lnTo>
                      <a:pt x="0" y="560"/>
                    </a:lnTo>
                    <a:lnTo>
                      <a:pt x="28" y="527"/>
                    </a:lnTo>
                    <a:lnTo>
                      <a:pt x="28" y="1196"/>
                    </a:lnTo>
                    <a:lnTo>
                      <a:pt x="0" y="1232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1" name="Freeform 153">
                <a:extLst>
                  <a:ext uri="{FF2B5EF4-FFF2-40B4-BE49-F238E27FC236}">
                    <a16:creationId xmlns:a16="http://schemas.microsoft.com/office/drawing/2014/main" id="{F317B24F-F530-51F3-E239-DC4833D1E8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97" y="9072"/>
                <a:ext cx="28" cy="1196"/>
              </a:xfrm>
              <a:custGeom>
                <a:avLst/>
                <a:gdLst>
                  <a:gd name="T0" fmla="*/ 0 w 28"/>
                  <a:gd name="T1" fmla="*/ 1196 h 1196"/>
                  <a:gd name="T2" fmla="*/ 0 w 28"/>
                  <a:gd name="T3" fmla="*/ 527 h 1196"/>
                  <a:gd name="T4" fmla="*/ 28 w 28"/>
                  <a:gd name="T5" fmla="*/ 495 h 1196"/>
                  <a:gd name="T6" fmla="*/ 28 w 28"/>
                  <a:gd name="T7" fmla="*/ 1164 h 1196"/>
                  <a:gd name="T8" fmla="*/ 0 w 28"/>
                  <a:gd name="T9" fmla="*/ 1196 h 1196"/>
                  <a:gd name="T10" fmla="*/ 0 w 28"/>
                  <a:gd name="T11" fmla="*/ 447 h 1196"/>
                  <a:gd name="T12" fmla="*/ 0 w 28"/>
                  <a:gd name="T13" fmla="*/ 0 h 1196"/>
                  <a:gd name="T14" fmla="*/ 28 w 28"/>
                  <a:gd name="T15" fmla="*/ 0 h 1196"/>
                  <a:gd name="T16" fmla="*/ 28 w 28"/>
                  <a:gd name="T17" fmla="*/ 447 h 1196"/>
                  <a:gd name="T18" fmla="*/ 0 w 28"/>
                  <a:gd name="T19" fmla="*/ 447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96">
                    <a:moveTo>
                      <a:pt x="0" y="1196"/>
                    </a:moveTo>
                    <a:lnTo>
                      <a:pt x="0" y="527"/>
                    </a:lnTo>
                    <a:lnTo>
                      <a:pt x="28" y="495"/>
                    </a:lnTo>
                    <a:lnTo>
                      <a:pt x="28" y="1164"/>
                    </a:lnTo>
                    <a:lnTo>
                      <a:pt x="0" y="1196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2" name="Freeform 154">
                <a:extLst>
                  <a:ext uri="{FF2B5EF4-FFF2-40B4-BE49-F238E27FC236}">
                    <a16:creationId xmlns:a16="http://schemas.microsoft.com/office/drawing/2014/main" id="{E4DD2540-9C49-EFF6-8772-23D3AE7940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25" y="9072"/>
                <a:ext cx="24" cy="1164"/>
              </a:xfrm>
              <a:custGeom>
                <a:avLst/>
                <a:gdLst>
                  <a:gd name="T0" fmla="*/ 0 w 24"/>
                  <a:gd name="T1" fmla="*/ 1164 h 1164"/>
                  <a:gd name="T2" fmla="*/ 0 w 24"/>
                  <a:gd name="T3" fmla="*/ 495 h 1164"/>
                  <a:gd name="T4" fmla="*/ 24 w 24"/>
                  <a:gd name="T5" fmla="*/ 463 h 1164"/>
                  <a:gd name="T6" fmla="*/ 24 w 24"/>
                  <a:gd name="T7" fmla="*/ 1132 h 1164"/>
                  <a:gd name="T8" fmla="*/ 0 w 24"/>
                  <a:gd name="T9" fmla="*/ 1164 h 1164"/>
                  <a:gd name="T10" fmla="*/ 0 w 24"/>
                  <a:gd name="T11" fmla="*/ 447 h 1164"/>
                  <a:gd name="T12" fmla="*/ 0 w 24"/>
                  <a:gd name="T13" fmla="*/ 0 h 1164"/>
                  <a:gd name="T14" fmla="*/ 24 w 24"/>
                  <a:gd name="T15" fmla="*/ 0 h 1164"/>
                  <a:gd name="T16" fmla="*/ 24 w 24"/>
                  <a:gd name="T17" fmla="*/ 447 h 1164"/>
                  <a:gd name="T18" fmla="*/ 0 w 24"/>
                  <a:gd name="T19" fmla="*/ 447 h 1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164">
                    <a:moveTo>
                      <a:pt x="0" y="1164"/>
                    </a:moveTo>
                    <a:lnTo>
                      <a:pt x="0" y="495"/>
                    </a:lnTo>
                    <a:lnTo>
                      <a:pt x="24" y="463"/>
                    </a:lnTo>
                    <a:lnTo>
                      <a:pt x="24" y="1132"/>
                    </a:lnTo>
                    <a:lnTo>
                      <a:pt x="0" y="1164"/>
                    </a:lnTo>
                    <a:close/>
                    <a:moveTo>
                      <a:pt x="0" y="447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47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3" name="Freeform 155">
                <a:extLst>
                  <a:ext uri="{FF2B5EF4-FFF2-40B4-BE49-F238E27FC236}">
                    <a16:creationId xmlns:a16="http://schemas.microsoft.com/office/drawing/2014/main" id="{E9455BE3-3115-CFBE-7950-442223C2D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9072"/>
                <a:ext cx="29" cy="1132"/>
              </a:xfrm>
              <a:custGeom>
                <a:avLst/>
                <a:gdLst>
                  <a:gd name="T0" fmla="*/ 0 w 29"/>
                  <a:gd name="T1" fmla="*/ 1132 h 1132"/>
                  <a:gd name="T2" fmla="*/ 0 w 29"/>
                  <a:gd name="T3" fmla="*/ 463 h 1132"/>
                  <a:gd name="T4" fmla="*/ 12 w 29"/>
                  <a:gd name="T5" fmla="*/ 447 h 1132"/>
                  <a:gd name="T6" fmla="*/ 0 w 29"/>
                  <a:gd name="T7" fmla="*/ 447 h 1132"/>
                  <a:gd name="T8" fmla="*/ 0 w 29"/>
                  <a:gd name="T9" fmla="*/ 0 h 1132"/>
                  <a:gd name="T10" fmla="*/ 29 w 29"/>
                  <a:gd name="T11" fmla="*/ 0 h 1132"/>
                  <a:gd name="T12" fmla="*/ 29 w 29"/>
                  <a:gd name="T13" fmla="*/ 1100 h 1132"/>
                  <a:gd name="T14" fmla="*/ 0 w 29"/>
                  <a:gd name="T15" fmla="*/ 113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1132">
                    <a:moveTo>
                      <a:pt x="0" y="1132"/>
                    </a:moveTo>
                    <a:lnTo>
                      <a:pt x="0" y="463"/>
                    </a:lnTo>
                    <a:lnTo>
                      <a:pt x="12" y="447"/>
                    </a:lnTo>
                    <a:lnTo>
                      <a:pt x="0" y="44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1100"/>
                    </a:lnTo>
                    <a:lnTo>
                      <a:pt x="0" y="1132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4" name="Freeform 156">
                <a:extLst>
                  <a:ext uri="{FF2B5EF4-FFF2-40B4-BE49-F238E27FC236}">
                    <a16:creationId xmlns:a16="http://schemas.microsoft.com/office/drawing/2014/main" id="{E340ED03-C4AF-6CF8-A2A2-48A73C44D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9072"/>
                <a:ext cx="28" cy="1100"/>
              </a:xfrm>
              <a:custGeom>
                <a:avLst/>
                <a:gdLst>
                  <a:gd name="T0" fmla="*/ 0 w 28"/>
                  <a:gd name="T1" fmla="*/ 1100 h 1100"/>
                  <a:gd name="T2" fmla="*/ 0 w 28"/>
                  <a:gd name="T3" fmla="*/ 0 h 1100"/>
                  <a:gd name="T4" fmla="*/ 28 w 28"/>
                  <a:gd name="T5" fmla="*/ 0 h 1100"/>
                  <a:gd name="T6" fmla="*/ 28 w 28"/>
                  <a:gd name="T7" fmla="*/ 1063 h 1100"/>
                  <a:gd name="T8" fmla="*/ 0 w 28"/>
                  <a:gd name="T9" fmla="*/ 1100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100">
                    <a:moveTo>
                      <a:pt x="0" y="1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063"/>
                    </a:lnTo>
                    <a:lnTo>
                      <a:pt x="0" y="1100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5" name="Freeform 157">
                <a:extLst>
                  <a:ext uri="{FF2B5EF4-FFF2-40B4-BE49-F238E27FC236}">
                    <a16:creationId xmlns:a16="http://schemas.microsoft.com/office/drawing/2014/main" id="{2C65D41B-3D8E-1006-EC02-93BBB77F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6" y="9072"/>
                <a:ext cx="24" cy="1063"/>
              </a:xfrm>
              <a:custGeom>
                <a:avLst/>
                <a:gdLst>
                  <a:gd name="T0" fmla="*/ 0 w 24"/>
                  <a:gd name="T1" fmla="*/ 1063 h 1063"/>
                  <a:gd name="T2" fmla="*/ 0 w 24"/>
                  <a:gd name="T3" fmla="*/ 0 h 1063"/>
                  <a:gd name="T4" fmla="*/ 24 w 24"/>
                  <a:gd name="T5" fmla="*/ 0 h 1063"/>
                  <a:gd name="T6" fmla="*/ 24 w 24"/>
                  <a:gd name="T7" fmla="*/ 1031 h 1063"/>
                  <a:gd name="T8" fmla="*/ 0 w 24"/>
                  <a:gd name="T9" fmla="*/ 1063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063">
                    <a:moveTo>
                      <a:pt x="0" y="106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031"/>
                    </a:lnTo>
                    <a:lnTo>
                      <a:pt x="0" y="1063"/>
                    </a:lnTo>
                    <a:close/>
                  </a:path>
                </a:pathLst>
              </a:cu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6" name="Freeform 158">
                <a:extLst>
                  <a:ext uri="{FF2B5EF4-FFF2-40B4-BE49-F238E27FC236}">
                    <a16:creationId xmlns:a16="http://schemas.microsoft.com/office/drawing/2014/main" id="{BA099987-C29B-8164-2852-18CDCA5D9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0" y="9072"/>
                <a:ext cx="28" cy="1031"/>
              </a:xfrm>
              <a:custGeom>
                <a:avLst/>
                <a:gdLst>
                  <a:gd name="T0" fmla="*/ 0 w 28"/>
                  <a:gd name="T1" fmla="*/ 1031 h 1031"/>
                  <a:gd name="T2" fmla="*/ 0 w 28"/>
                  <a:gd name="T3" fmla="*/ 0 h 1031"/>
                  <a:gd name="T4" fmla="*/ 28 w 28"/>
                  <a:gd name="T5" fmla="*/ 0 h 1031"/>
                  <a:gd name="T6" fmla="*/ 28 w 28"/>
                  <a:gd name="T7" fmla="*/ 999 h 1031"/>
                  <a:gd name="T8" fmla="*/ 0 w 28"/>
                  <a:gd name="T9" fmla="*/ 1031 h 1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31">
                    <a:moveTo>
                      <a:pt x="0" y="1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99"/>
                    </a:lnTo>
                    <a:lnTo>
                      <a:pt x="0" y="1031"/>
                    </a:lnTo>
                    <a:close/>
                  </a:path>
                </a:pathLst>
              </a:cu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7" name="Freeform 159">
                <a:extLst>
                  <a:ext uri="{FF2B5EF4-FFF2-40B4-BE49-F238E27FC236}">
                    <a16:creationId xmlns:a16="http://schemas.microsoft.com/office/drawing/2014/main" id="{68E09906-8655-320C-09C9-98C6B5DA8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9072"/>
                <a:ext cx="28" cy="999"/>
              </a:xfrm>
              <a:custGeom>
                <a:avLst/>
                <a:gdLst>
                  <a:gd name="T0" fmla="*/ 0 w 28"/>
                  <a:gd name="T1" fmla="*/ 999 h 999"/>
                  <a:gd name="T2" fmla="*/ 0 w 28"/>
                  <a:gd name="T3" fmla="*/ 0 h 999"/>
                  <a:gd name="T4" fmla="*/ 28 w 28"/>
                  <a:gd name="T5" fmla="*/ 0 h 999"/>
                  <a:gd name="T6" fmla="*/ 28 w 28"/>
                  <a:gd name="T7" fmla="*/ 967 h 999"/>
                  <a:gd name="T8" fmla="*/ 0 w 28"/>
                  <a:gd name="T9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99">
                    <a:moveTo>
                      <a:pt x="0" y="99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967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8" name="Freeform 160">
                <a:extLst>
                  <a:ext uri="{FF2B5EF4-FFF2-40B4-BE49-F238E27FC236}">
                    <a16:creationId xmlns:a16="http://schemas.microsoft.com/office/drawing/2014/main" id="{60A6C82A-6EC3-5232-B7AF-0D809902E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9072"/>
                <a:ext cx="25" cy="967"/>
              </a:xfrm>
              <a:custGeom>
                <a:avLst/>
                <a:gdLst>
                  <a:gd name="T0" fmla="*/ 0 w 25"/>
                  <a:gd name="T1" fmla="*/ 967 h 967"/>
                  <a:gd name="T2" fmla="*/ 0 w 25"/>
                  <a:gd name="T3" fmla="*/ 0 h 967"/>
                  <a:gd name="T4" fmla="*/ 25 w 25"/>
                  <a:gd name="T5" fmla="*/ 0 h 967"/>
                  <a:gd name="T6" fmla="*/ 25 w 25"/>
                  <a:gd name="T7" fmla="*/ 930 h 967"/>
                  <a:gd name="T8" fmla="*/ 0 w 25"/>
                  <a:gd name="T9" fmla="*/ 967 h 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967">
                    <a:moveTo>
                      <a:pt x="0" y="967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930"/>
                    </a:lnTo>
                    <a:lnTo>
                      <a:pt x="0" y="967"/>
                    </a:lnTo>
                    <a:close/>
                  </a:path>
                </a:pathLst>
              </a:cu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59" name="Freeform 161">
                <a:extLst>
                  <a:ext uri="{FF2B5EF4-FFF2-40B4-BE49-F238E27FC236}">
                    <a16:creationId xmlns:a16="http://schemas.microsoft.com/office/drawing/2014/main" id="{B1F84D2D-2F3E-E9C9-6CA5-9487DA82E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" y="9072"/>
                <a:ext cx="28" cy="930"/>
              </a:xfrm>
              <a:custGeom>
                <a:avLst/>
                <a:gdLst>
                  <a:gd name="T0" fmla="*/ 0 w 28"/>
                  <a:gd name="T1" fmla="*/ 930 h 930"/>
                  <a:gd name="T2" fmla="*/ 0 w 28"/>
                  <a:gd name="T3" fmla="*/ 0 h 930"/>
                  <a:gd name="T4" fmla="*/ 28 w 28"/>
                  <a:gd name="T5" fmla="*/ 0 h 930"/>
                  <a:gd name="T6" fmla="*/ 28 w 28"/>
                  <a:gd name="T7" fmla="*/ 898 h 930"/>
                  <a:gd name="T8" fmla="*/ 0 w 28"/>
                  <a:gd name="T9" fmla="*/ 93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930">
                    <a:moveTo>
                      <a:pt x="0" y="93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98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0" name="Freeform 162">
                <a:extLst>
                  <a:ext uri="{FF2B5EF4-FFF2-40B4-BE49-F238E27FC236}">
                    <a16:creationId xmlns:a16="http://schemas.microsoft.com/office/drawing/2014/main" id="{F0637892-F44B-8942-9D6B-52D4BDBA4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9072"/>
                <a:ext cx="28" cy="898"/>
              </a:xfrm>
              <a:custGeom>
                <a:avLst/>
                <a:gdLst>
                  <a:gd name="T0" fmla="*/ 0 w 28"/>
                  <a:gd name="T1" fmla="*/ 898 h 898"/>
                  <a:gd name="T2" fmla="*/ 0 w 28"/>
                  <a:gd name="T3" fmla="*/ 0 h 898"/>
                  <a:gd name="T4" fmla="*/ 28 w 28"/>
                  <a:gd name="T5" fmla="*/ 0 h 898"/>
                  <a:gd name="T6" fmla="*/ 28 w 28"/>
                  <a:gd name="T7" fmla="*/ 866 h 898"/>
                  <a:gd name="T8" fmla="*/ 0 w 28"/>
                  <a:gd name="T9" fmla="*/ 898 h 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98">
                    <a:moveTo>
                      <a:pt x="0" y="89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66"/>
                    </a:lnTo>
                    <a:lnTo>
                      <a:pt x="0" y="898"/>
                    </a:lnTo>
                    <a:close/>
                  </a:path>
                </a:pathLst>
              </a:cu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1" name="Freeform 163">
                <a:extLst>
                  <a:ext uri="{FF2B5EF4-FFF2-40B4-BE49-F238E27FC236}">
                    <a16:creationId xmlns:a16="http://schemas.microsoft.com/office/drawing/2014/main" id="{BF3ACB84-7AF7-3617-F2B8-52F11D1FC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9072"/>
                <a:ext cx="28" cy="866"/>
              </a:xfrm>
              <a:custGeom>
                <a:avLst/>
                <a:gdLst>
                  <a:gd name="T0" fmla="*/ 0 w 28"/>
                  <a:gd name="T1" fmla="*/ 866 h 866"/>
                  <a:gd name="T2" fmla="*/ 0 w 28"/>
                  <a:gd name="T3" fmla="*/ 0 h 866"/>
                  <a:gd name="T4" fmla="*/ 28 w 28"/>
                  <a:gd name="T5" fmla="*/ 0 h 866"/>
                  <a:gd name="T6" fmla="*/ 28 w 28"/>
                  <a:gd name="T7" fmla="*/ 834 h 866"/>
                  <a:gd name="T8" fmla="*/ 0 w 28"/>
                  <a:gd name="T9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66">
                    <a:moveTo>
                      <a:pt x="0" y="8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834"/>
                    </a:lnTo>
                    <a:lnTo>
                      <a:pt x="0" y="866"/>
                    </a:lnTo>
                    <a:close/>
                  </a:path>
                </a:pathLst>
              </a:cu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2" name="Freeform 164">
                <a:extLst>
                  <a:ext uri="{FF2B5EF4-FFF2-40B4-BE49-F238E27FC236}">
                    <a16:creationId xmlns:a16="http://schemas.microsoft.com/office/drawing/2014/main" id="{46196A16-CF75-20BA-42F5-1B081CF38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9072"/>
                <a:ext cx="24" cy="834"/>
              </a:xfrm>
              <a:custGeom>
                <a:avLst/>
                <a:gdLst>
                  <a:gd name="T0" fmla="*/ 0 w 24"/>
                  <a:gd name="T1" fmla="*/ 834 h 834"/>
                  <a:gd name="T2" fmla="*/ 0 w 24"/>
                  <a:gd name="T3" fmla="*/ 0 h 834"/>
                  <a:gd name="T4" fmla="*/ 24 w 24"/>
                  <a:gd name="T5" fmla="*/ 0 h 834"/>
                  <a:gd name="T6" fmla="*/ 24 w 24"/>
                  <a:gd name="T7" fmla="*/ 797 h 834"/>
                  <a:gd name="T8" fmla="*/ 0 w 24"/>
                  <a:gd name="T9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834">
                    <a:moveTo>
                      <a:pt x="0" y="83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97"/>
                    </a:lnTo>
                    <a:lnTo>
                      <a:pt x="0" y="834"/>
                    </a:lnTo>
                    <a:close/>
                  </a:path>
                </a:pathLst>
              </a:cu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3" name="Freeform 165">
                <a:extLst>
                  <a:ext uri="{FF2B5EF4-FFF2-40B4-BE49-F238E27FC236}">
                    <a16:creationId xmlns:a16="http://schemas.microsoft.com/office/drawing/2014/main" id="{364BCF9A-8E50-379A-CF3C-61932A6AB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9" y="9072"/>
                <a:ext cx="29" cy="797"/>
              </a:xfrm>
              <a:custGeom>
                <a:avLst/>
                <a:gdLst>
                  <a:gd name="T0" fmla="*/ 0 w 29"/>
                  <a:gd name="T1" fmla="*/ 797 h 797"/>
                  <a:gd name="T2" fmla="*/ 0 w 29"/>
                  <a:gd name="T3" fmla="*/ 0 h 797"/>
                  <a:gd name="T4" fmla="*/ 29 w 29"/>
                  <a:gd name="T5" fmla="*/ 0 h 797"/>
                  <a:gd name="T6" fmla="*/ 29 w 29"/>
                  <a:gd name="T7" fmla="*/ 765 h 797"/>
                  <a:gd name="T8" fmla="*/ 0 w 29"/>
                  <a:gd name="T9" fmla="*/ 797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7">
                    <a:moveTo>
                      <a:pt x="0" y="79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765"/>
                    </a:lnTo>
                    <a:lnTo>
                      <a:pt x="0" y="797"/>
                    </a:lnTo>
                    <a:close/>
                  </a:path>
                </a:pathLst>
              </a:cu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4" name="Freeform 166">
                <a:extLst>
                  <a:ext uri="{FF2B5EF4-FFF2-40B4-BE49-F238E27FC236}">
                    <a16:creationId xmlns:a16="http://schemas.microsoft.com/office/drawing/2014/main" id="{0C98BF1B-B679-990E-18B9-765FCDC9B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9072"/>
                <a:ext cx="28" cy="765"/>
              </a:xfrm>
              <a:custGeom>
                <a:avLst/>
                <a:gdLst>
                  <a:gd name="T0" fmla="*/ 0 w 28"/>
                  <a:gd name="T1" fmla="*/ 765 h 765"/>
                  <a:gd name="T2" fmla="*/ 0 w 28"/>
                  <a:gd name="T3" fmla="*/ 0 h 765"/>
                  <a:gd name="T4" fmla="*/ 28 w 28"/>
                  <a:gd name="T5" fmla="*/ 0 h 765"/>
                  <a:gd name="T6" fmla="*/ 28 w 28"/>
                  <a:gd name="T7" fmla="*/ 733 h 765"/>
                  <a:gd name="T8" fmla="*/ 0 w 28"/>
                  <a:gd name="T9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65">
                    <a:moveTo>
                      <a:pt x="0" y="76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733"/>
                    </a:lnTo>
                    <a:lnTo>
                      <a:pt x="0" y="765"/>
                    </a:lnTo>
                    <a:close/>
                  </a:path>
                </a:pathLst>
              </a:cu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5" name="Freeform 167">
                <a:extLst>
                  <a:ext uri="{FF2B5EF4-FFF2-40B4-BE49-F238E27FC236}">
                    <a16:creationId xmlns:a16="http://schemas.microsoft.com/office/drawing/2014/main" id="{E6DEAB82-DE50-F4E2-9A06-BB653C116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" y="9072"/>
                <a:ext cx="24" cy="733"/>
              </a:xfrm>
              <a:custGeom>
                <a:avLst/>
                <a:gdLst>
                  <a:gd name="T0" fmla="*/ 0 w 24"/>
                  <a:gd name="T1" fmla="*/ 733 h 733"/>
                  <a:gd name="T2" fmla="*/ 0 w 24"/>
                  <a:gd name="T3" fmla="*/ 0 h 733"/>
                  <a:gd name="T4" fmla="*/ 24 w 24"/>
                  <a:gd name="T5" fmla="*/ 0 h 733"/>
                  <a:gd name="T6" fmla="*/ 24 w 24"/>
                  <a:gd name="T7" fmla="*/ 701 h 733"/>
                  <a:gd name="T8" fmla="*/ 0 w 24"/>
                  <a:gd name="T9" fmla="*/ 733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733">
                    <a:moveTo>
                      <a:pt x="0" y="733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701"/>
                    </a:lnTo>
                    <a:lnTo>
                      <a:pt x="0" y="733"/>
                    </a:lnTo>
                    <a:close/>
                  </a:path>
                </a:pathLst>
              </a:cu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6" name="Freeform 168">
                <a:extLst>
                  <a:ext uri="{FF2B5EF4-FFF2-40B4-BE49-F238E27FC236}">
                    <a16:creationId xmlns:a16="http://schemas.microsoft.com/office/drawing/2014/main" id="{FCC25965-4977-F007-724D-1A18BA1C0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9072"/>
                <a:ext cx="28" cy="701"/>
              </a:xfrm>
              <a:custGeom>
                <a:avLst/>
                <a:gdLst>
                  <a:gd name="T0" fmla="*/ 0 w 28"/>
                  <a:gd name="T1" fmla="*/ 701 h 701"/>
                  <a:gd name="T2" fmla="*/ 0 w 28"/>
                  <a:gd name="T3" fmla="*/ 0 h 701"/>
                  <a:gd name="T4" fmla="*/ 28 w 28"/>
                  <a:gd name="T5" fmla="*/ 0 h 701"/>
                  <a:gd name="T6" fmla="*/ 28 w 28"/>
                  <a:gd name="T7" fmla="*/ 664 h 701"/>
                  <a:gd name="T8" fmla="*/ 0 w 28"/>
                  <a:gd name="T9" fmla="*/ 701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01">
                    <a:moveTo>
                      <a:pt x="0" y="7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64"/>
                    </a:lnTo>
                    <a:lnTo>
                      <a:pt x="0" y="701"/>
                    </a:lnTo>
                    <a:close/>
                  </a:path>
                </a:pathLst>
              </a:cu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7" name="Freeform 169">
                <a:extLst>
                  <a:ext uri="{FF2B5EF4-FFF2-40B4-BE49-F238E27FC236}">
                    <a16:creationId xmlns:a16="http://schemas.microsoft.com/office/drawing/2014/main" id="{00489EAF-4F31-DE0A-8313-0C75232BC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8" y="9072"/>
                <a:ext cx="28" cy="664"/>
              </a:xfrm>
              <a:custGeom>
                <a:avLst/>
                <a:gdLst>
                  <a:gd name="T0" fmla="*/ 0 w 28"/>
                  <a:gd name="T1" fmla="*/ 664 h 664"/>
                  <a:gd name="T2" fmla="*/ 0 w 28"/>
                  <a:gd name="T3" fmla="*/ 0 h 664"/>
                  <a:gd name="T4" fmla="*/ 28 w 28"/>
                  <a:gd name="T5" fmla="*/ 0 h 664"/>
                  <a:gd name="T6" fmla="*/ 28 w 28"/>
                  <a:gd name="T7" fmla="*/ 632 h 664"/>
                  <a:gd name="T8" fmla="*/ 0 w 28"/>
                  <a:gd name="T9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64">
                    <a:moveTo>
                      <a:pt x="0" y="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32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8" name="Freeform 170">
                <a:extLst>
                  <a:ext uri="{FF2B5EF4-FFF2-40B4-BE49-F238E27FC236}">
                    <a16:creationId xmlns:a16="http://schemas.microsoft.com/office/drawing/2014/main" id="{B066C0F3-93D2-666D-D610-1F21B90F0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6" y="9072"/>
                <a:ext cx="29" cy="632"/>
              </a:xfrm>
              <a:custGeom>
                <a:avLst/>
                <a:gdLst>
                  <a:gd name="T0" fmla="*/ 0 w 29"/>
                  <a:gd name="T1" fmla="*/ 632 h 632"/>
                  <a:gd name="T2" fmla="*/ 0 w 29"/>
                  <a:gd name="T3" fmla="*/ 0 h 632"/>
                  <a:gd name="T4" fmla="*/ 29 w 29"/>
                  <a:gd name="T5" fmla="*/ 0 h 632"/>
                  <a:gd name="T6" fmla="*/ 29 w 29"/>
                  <a:gd name="T7" fmla="*/ 600 h 632"/>
                  <a:gd name="T8" fmla="*/ 0 w 29"/>
                  <a:gd name="T9" fmla="*/ 632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632">
                    <a:moveTo>
                      <a:pt x="0" y="6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600"/>
                    </a:lnTo>
                    <a:lnTo>
                      <a:pt x="0" y="632"/>
                    </a:lnTo>
                    <a:close/>
                  </a:path>
                </a:pathLst>
              </a:cu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69" name="Freeform 171">
                <a:extLst>
                  <a:ext uri="{FF2B5EF4-FFF2-40B4-BE49-F238E27FC236}">
                    <a16:creationId xmlns:a16="http://schemas.microsoft.com/office/drawing/2014/main" id="{80F8E5B6-F1D9-8045-7EE7-42B1A3440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5" y="9072"/>
                <a:ext cx="24" cy="600"/>
              </a:xfrm>
              <a:custGeom>
                <a:avLst/>
                <a:gdLst>
                  <a:gd name="T0" fmla="*/ 0 w 24"/>
                  <a:gd name="T1" fmla="*/ 600 h 600"/>
                  <a:gd name="T2" fmla="*/ 0 w 24"/>
                  <a:gd name="T3" fmla="*/ 0 h 600"/>
                  <a:gd name="T4" fmla="*/ 24 w 24"/>
                  <a:gd name="T5" fmla="*/ 0 h 600"/>
                  <a:gd name="T6" fmla="*/ 24 w 24"/>
                  <a:gd name="T7" fmla="*/ 568 h 600"/>
                  <a:gd name="T8" fmla="*/ 0 w 24"/>
                  <a:gd name="T9" fmla="*/ 60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00">
                    <a:moveTo>
                      <a:pt x="0" y="600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568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0" name="Freeform 172">
                <a:extLst>
                  <a:ext uri="{FF2B5EF4-FFF2-40B4-BE49-F238E27FC236}">
                    <a16:creationId xmlns:a16="http://schemas.microsoft.com/office/drawing/2014/main" id="{1E2D554D-AF84-4061-0120-9EB4AFDF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9" y="9072"/>
                <a:ext cx="28" cy="568"/>
              </a:xfrm>
              <a:custGeom>
                <a:avLst/>
                <a:gdLst>
                  <a:gd name="T0" fmla="*/ 0 w 28"/>
                  <a:gd name="T1" fmla="*/ 568 h 568"/>
                  <a:gd name="T2" fmla="*/ 0 w 28"/>
                  <a:gd name="T3" fmla="*/ 0 h 568"/>
                  <a:gd name="T4" fmla="*/ 28 w 28"/>
                  <a:gd name="T5" fmla="*/ 0 h 568"/>
                  <a:gd name="T6" fmla="*/ 28 w 28"/>
                  <a:gd name="T7" fmla="*/ 531 h 568"/>
                  <a:gd name="T8" fmla="*/ 0 w 28"/>
                  <a:gd name="T9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68">
                    <a:moveTo>
                      <a:pt x="0" y="5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531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1" name="Freeform 173">
                <a:extLst>
                  <a:ext uri="{FF2B5EF4-FFF2-40B4-BE49-F238E27FC236}">
                    <a16:creationId xmlns:a16="http://schemas.microsoft.com/office/drawing/2014/main" id="{C2982047-DED9-01E7-B2DD-E37F3FF0D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9072"/>
                <a:ext cx="28" cy="531"/>
              </a:xfrm>
              <a:custGeom>
                <a:avLst/>
                <a:gdLst>
                  <a:gd name="T0" fmla="*/ 0 w 28"/>
                  <a:gd name="T1" fmla="*/ 531 h 531"/>
                  <a:gd name="T2" fmla="*/ 0 w 28"/>
                  <a:gd name="T3" fmla="*/ 0 h 531"/>
                  <a:gd name="T4" fmla="*/ 28 w 28"/>
                  <a:gd name="T5" fmla="*/ 0 h 531"/>
                  <a:gd name="T6" fmla="*/ 28 w 28"/>
                  <a:gd name="T7" fmla="*/ 499 h 531"/>
                  <a:gd name="T8" fmla="*/ 0 w 28"/>
                  <a:gd name="T9" fmla="*/ 531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531">
                    <a:moveTo>
                      <a:pt x="0" y="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499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2" name="Freeform 174">
                <a:extLst>
                  <a:ext uri="{FF2B5EF4-FFF2-40B4-BE49-F238E27FC236}">
                    <a16:creationId xmlns:a16="http://schemas.microsoft.com/office/drawing/2014/main" id="{23A1B45D-64A9-FC6F-E0C9-EE6AE7381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9072"/>
                <a:ext cx="24" cy="499"/>
              </a:xfrm>
              <a:custGeom>
                <a:avLst/>
                <a:gdLst>
                  <a:gd name="T0" fmla="*/ 0 w 24"/>
                  <a:gd name="T1" fmla="*/ 499 h 499"/>
                  <a:gd name="T2" fmla="*/ 0 w 24"/>
                  <a:gd name="T3" fmla="*/ 0 h 499"/>
                  <a:gd name="T4" fmla="*/ 24 w 24"/>
                  <a:gd name="T5" fmla="*/ 0 h 499"/>
                  <a:gd name="T6" fmla="*/ 24 w 24"/>
                  <a:gd name="T7" fmla="*/ 467 h 499"/>
                  <a:gd name="T8" fmla="*/ 0 w 24"/>
                  <a:gd name="T9" fmla="*/ 49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99">
                    <a:moveTo>
                      <a:pt x="0" y="49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467"/>
                    </a:lnTo>
                    <a:lnTo>
                      <a:pt x="0" y="499"/>
                    </a:lnTo>
                    <a:close/>
                  </a:path>
                </a:pathLst>
              </a:cu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3" name="Freeform 175">
                <a:extLst>
                  <a:ext uri="{FF2B5EF4-FFF2-40B4-BE49-F238E27FC236}">
                    <a16:creationId xmlns:a16="http://schemas.microsoft.com/office/drawing/2014/main" id="{B21BAEAF-73EB-8873-A3EA-836AF258F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9072"/>
                <a:ext cx="29" cy="467"/>
              </a:xfrm>
              <a:custGeom>
                <a:avLst/>
                <a:gdLst>
                  <a:gd name="T0" fmla="*/ 0 w 29"/>
                  <a:gd name="T1" fmla="*/ 467 h 467"/>
                  <a:gd name="T2" fmla="*/ 0 w 29"/>
                  <a:gd name="T3" fmla="*/ 0 h 467"/>
                  <a:gd name="T4" fmla="*/ 29 w 29"/>
                  <a:gd name="T5" fmla="*/ 0 h 467"/>
                  <a:gd name="T6" fmla="*/ 29 w 29"/>
                  <a:gd name="T7" fmla="*/ 435 h 467"/>
                  <a:gd name="T8" fmla="*/ 0 w 29"/>
                  <a:gd name="T9" fmla="*/ 467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67">
                    <a:moveTo>
                      <a:pt x="0" y="467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435"/>
                    </a:lnTo>
                    <a:lnTo>
                      <a:pt x="0" y="467"/>
                    </a:lnTo>
                    <a:close/>
                  </a:path>
                </a:pathLst>
              </a:cu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4" name="Freeform 176">
                <a:extLst>
                  <a:ext uri="{FF2B5EF4-FFF2-40B4-BE49-F238E27FC236}">
                    <a16:creationId xmlns:a16="http://schemas.microsoft.com/office/drawing/2014/main" id="{D6540F8D-12F6-24E5-9BFA-D9EECF1CF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8" y="9072"/>
                <a:ext cx="28" cy="435"/>
              </a:xfrm>
              <a:custGeom>
                <a:avLst/>
                <a:gdLst>
                  <a:gd name="T0" fmla="*/ 0 w 28"/>
                  <a:gd name="T1" fmla="*/ 435 h 435"/>
                  <a:gd name="T2" fmla="*/ 0 w 28"/>
                  <a:gd name="T3" fmla="*/ 0 h 435"/>
                  <a:gd name="T4" fmla="*/ 28 w 28"/>
                  <a:gd name="T5" fmla="*/ 0 h 435"/>
                  <a:gd name="T6" fmla="*/ 28 w 28"/>
                  <a:gd name="T7" fmla="*/ 398 h 435"/>
                  <a:gd name="T8" fmla="*/ 0 w 28"/>
                  <a:gd name="T9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435">
                    <a:moveTo>
                      <a:pt x="0" y="43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98"/>
                    </a:lnTo>
                    <a:lnTo>
                      <a:pt x="0" y="435"/>
                    </a:lnTo>
                    <a:close/>
                  </a:path>
                </a:pathLst>
              </a:cu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5" name="Freeform 177">
                <a:extLst>
                  <a:ext uri="{FF2B5EF4-FFF2-40B4-BE49-F238E27FC236}">
                    <a16:creationId xmlns:a16="http://schemas.microsoft.com/office/drawing/2014/main" id="{A887AF73-C232-0B22-186E-AD73C3926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6" y="9072"/>
                <a:ext cx="24" cy="398"/>
              </a:xfrm>
              <a:custGeom>
                <a:avLst/>
                <a:gdLst>
                  <a:gd name="T0" fmla="*/ 0 w 24"/>
                  <a:gd name="T1" fmla="*/ 398 h 398"/>
                  <a:gd name="T2" fmla="*/ 0 w 24"/>
                  <a:gd name="T3" fmla="*/ 0 h 398"/>
                  <a:gd name="T4" fmla="*/ 24 w 24"/>
                  <a:gd name="T5" fmla="*/ 0 h 398"/>
                  <a:gd name="T6" fmla="*/ 24 w 24"/>
                  <a:gd name="T7" fmla="*/ 366 h 398"/>
                  <a:gd name="T8" fmla="*/ 0 w 24"/>
                  <a:gd name="T9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98">
                    <a:moveTo>
                      <a:pt x="0" y="398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366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6" name="Freeform 178">
                <a:extLst>
                  <a:ext uri="{FF2B5EF4-FFF2-40B4-BE49-F238E27FC236}">
                    <a16:creationId xmlns:a16="http://schemas.microsoft.com/office/drawing/2014/main" id="{5D4132DD-08E0-4EA8-6368-8DFCB59ED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9072"/>
                <a:ext cx="28" cy="366"/>
              </a:xfrm>
              <a:custGeom>
                <a:avLst/>
                <a:gdLst>
                  <a:gd name="T0" fmla="*/ 0 w 28"/>
                  <a:gd name="T1" fmla="*/ 366 h 366"/>
                  <a:gd name="T2" fmla="*/ 0 w 28"/>
                  <a:gd name="T3" fmla="*/ 0 h 366"/>
                  <a:gd name="T4" fmla="*/ 28 w 28"/>
                  <a:gd name="T5" fmla="*/ 0 h 366"/>
                  <a:gd name="T6" fmla="*/ 28 w 28"/>
                  <a:gd name="T7" fmla="*/ 334 h 366"/>
                  <a:gd name="T8" fmla="*/ 0 w 28"/>
                  <a:gd name="T9" fmla="*/ 36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66">
                    <a:moveTo>
                      <a:pt x="0" y="36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34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7" name="Freeform 179">
                <a:extLst>
                  <a:ext uri="{FF2B5EF4-FFF2-40B4-BE49-F238E27FC236}">
                    <a16:creationId xmlns:a16="http://schemas.microsoft.com/office/drawing/2014/main" id="{CE66E751-539D-361C-AF40-5AA5F6F1E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9072"/>
                <a:ext cx="28" cy="334"/>
              </a:xfrm>
              <a:custGeom>
                <a:avLst/>
                <a:gdLst>
                  <a:gd name="T0" fmla="*/ 0 w 28"/>
                  <a:gd name="T1" fmla="*/ 334 h 334"/>
                  <a:gd name="T2" fmla="*/ 0 w 28"/>
                  <a:gd name="T3" fmla="*/ 0 h 334"/>
                  <a:gd name="T4" fmla="*/ 28 w 28"/>
                  <a:gd name="T5" fmla="*/ 0 h 334"/>
                  <a:gd name="T6" fmla="*/ 28 w 28"/>
                  <a:gd name="T7" fmla="*/ 302 h 334"/>
                  <a:gd name="T8" fmla="*/ 0 w 28"/>
                  <a:gd name="T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34">
                    <a:moveTo>
                      <a:pt x="0" y="33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02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8" name="Freeform 180">
                <a:extLst>
                  <a:ext uri="{FF2B5EF4-FFF2-40B4-BE49-F238E27FC236}">
                    <a16:creationId xmlns:a16="http://schemas.microsoft.com/office/drawing/2014/main" id="{981CC34B-0405-C10F-7322-EC4CCBDF3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" y="9072"/>
                <a:ext cx="29" cy="302"/>
              </a:xfrm>
              <a:custGeom>
                <a:avLst/>
                <a:gdLst>
                  <a:gd name="T0" fmla="*/ 0 w 29"/>
                  <a:gd name="T1" fmla="*/ 302 h 302"/>
                  <a:gd name="T2" fmla="*/ 0 w 29"/>
                  <a:gd name="T3" fmla="*/ 0 h 302"/>
                  <a:gd name="T4" fmla="*/ 29 w 29"/>
                  <a:gd name="T5" fmla="*/ 0 h 302"/>
                  <a:gd name="T6" fmla="*/ 29 w 29"/>
                  <a:gd name="T7" fmla="*/ 265 h 302"/>
                  <a:gd name="T8" fmla="*/ 0 w 29"/>
                  <a:gd name="T9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02">
                    <a:moveTo>
                      <a:pt x="0" y="30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265"/>
                    </a:lnTo>
                    <a:lnTo>
                      <a:pt x="0" y="302"/>
                    </a:lnTo>
                    <a:close/>
                  </a:path>
                </a:pathLst>
              </a:cu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79" name="Freeform 181">
                <a:extLst>
                  <a:ext uri="{FF2B5EF4-FFF2-40B4-BE49-F238E27FC236}">
                    <a16:creationId xmlns:a16="http://schemas.microsoft.com/office/drawing/2014/main" id="{FE0DBC7A-79BF-B06A-1886-DC1D5EE16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5" y="9072"/>
                <a:ext cx="24" cy="265"/>
              </a:xfrm>
              <a:custGeom>
                <a:avLst/>
                <a:gdLst>
                  <a:gd name="T0" fmla="*/ 0 w 24"/>
                  <a:gd name="T1" fmla="*/ 265 h 265"/>
                  <a:gd name="T2" fmla="*/ 0 w 24"/>
                  <a:gd name="T3" fmla="*/ 0 h 265"/>
                  <a:gd name="T4" fmla="*/ 24 w 24"/>
                  <a:gd name="T5" fmla="*/ 0 h 265"/>
                  <a:gd name="T6" fmla="*/ 24 w 24"/>
                  <a:gd name="T7" fmla="*/ 233 h 265"/>
                  <a:gd name="T8" fmla="*/ 0 w 24"/>
                  <a:gd name="T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5">
                    <a:moveTo>
                      <a:pt x="0" y="265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233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0" name="Freeform 182">
                <a:extLst>
                  <a:ext uri="{FF2B5EF4-FFF2-40B4-BE49-F238E27FC236}">
                    <a16:creationId xmlns:a16="http://schemas.microsoft.com/office/drawing/2014/main" id="{AD0E707A-BB4C-FDD8-75D3-B85CFA2C3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9072"/>
                <a:ext cx="28" cy="233"/>
              </a:xfrm>
              <a:custGeom>
                <a:avLst/>
                <a:gdLst>
                  <a:gd name="T0" fmla="*/ 0 w 28"/>
                  <a:gd name="T1" fmla="*/ 233 h 233"/>
                  <a:gd name="T2" fmla="*/ 0 w 28"/>
                  <a:gd name="T3" fmla="*/ 0 h 233"/>
                  <a:gd name="T4" fmla="*/ 28 w 28"/>
                  <a:gd name="T5" fmla="*/ 0 h 233"/>
                  <a:gd name="T6" fmla="*/ 28 w 28"/>
                  <a:gd name="T7" fmla="*/ 201 h 233"/>
                  <a:gd name="T8" fmla="*/ 0 w 28"/>
                  <a:gd name="T9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33">
                    <a:moveTo>
                      <a:pt x="0" y="233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1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1" name="Freeform 183">
                <a:extLst>
                  <a:ext uri="{FF2B5EF4-FFF2-40B4-BE49-F238E27FC236}">
                    <a16:creationId xmlns:a16="http://schemas.microsoft.com/office/drawing/2014/main" id="{95A56471-FAC2-09CB-04BE-5CA1E136D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7" y="9072"/>
                <a:ext cx="28" cy="201"/>
              </a:xfrm>
              <a:custGeom>
                <a:avLst/>
                <a:gdLst>
                  <a:gd name="T0" fmla="*/ 0 w 28"/>
                  <a:gd name="T1" fmla="*/ 201 h 201"/>
                  <a:gd name="T2" fmla="*/ 0 w 28"/>
                  <a:gd name="T3" fmla="*/ 0 h 201"/>
                  <a:gd name="T4" fmla="*/ 28 w 28"/>
                  <a:gd name="T5" fmla="*/ 0 h 201"/>
                  <a:gd name="T6" fmla="*/ 28 w 28"/>
                  <a:gd name="T7" fmla="*/ 169 h 201"/>
                  <a:gd name="T8" fmla="*/ 0 w 28"/>
                  <a:gd name="T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01">
                    <a:moveTo>
                      <a:pt x="0" y="20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9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2" name="Freeform 184">
                <a:extLst>
                  <a:ext uri="{FF2B5EF4-FFF2-40B4-BE49-F238E27FC236}">
                    <a16:creationId xmlns:a16="http://schemas.microsoft.com/office/drawing/2014/main" id="{80B1F83F-ECDD-3309-529D-BC492C9B4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5" y="9072"/>
                <a:ext cx="24" cy="169"/>
              </a:xfrm>
              <a:custGeom>
                <a:avLst/>
                <a:gdLst>
                  <a:gd name="T0" fmla="*/ 0 w 24"/>
                  <a:gd name="T1" fmla="*/ 169 h 169"/>
                  <a:gd name="T2" fmla="*/ 0 w 24"/>
                  <a:gd name="T3" fmla="*/ 0 h 169"/>
                  <a:gd name="T4" fmla="*/ 24 w 24"/>
                  <a:gd name="T5" fmla="*/ 0 h 169"/>
                  <a:gd name="T6" fmla="*/ 24 w 24"/>
                  <a:gd name="T7" fmla="*/ 132 h 169"/>
                  <a:gd name="T8" fmla="*/ 0 w 24"/>
                  <a:gd name="T9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9">
                    <a:moveTo>
                      <a:pt x="0" y="169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24" y="132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3" name="Freeform 185">
                <a:extLst>
                  <a:ext uri="{FF2B5EF4-FFF2-40B4-BE49-F238E27FC236}">
                    <a16:creationId xmlns:a16="http://schemas.microsoft.com/office/drawing/2014/main" id="{6062816D-2798-3E97-7A0E-628BED00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9072"/>
                <a:ext cx="29" cy="132"/>
              </a:xfrm>
              <a:custGeom>
                <a:avLst/>
                <a:gdLst>
                  <a:gd name="T0" fmla="*/ 0 w 29"/>
                  <a:gd name="T1" fmla="*/ 132 h 132"/>
                  <a:gd name="T2" fmla="*/ 0 w 29"/>
                  <a:gd name="T3" fmla="*/ 0 h 132"/>
                  <a:gd name="T4" fmla="*/ 29 w 29"/>
                  <a:gd name="T5" fmla="*/ 0 h 132"/>
                  <a:gd name="T6" fmla="*/ 29 w 29"/>
                  <a:gd name="T7" fmla="*/ 100 h 132"/>
                  <a:gd name="T8" fmla="*/ 0 w 29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2">
                    <a:moveTo>
                      <a:pt x="0" y="132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00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4" name="Freeform 186">
                <a:extLst>
                  <a:ext uri="{FF2B5EF4-FFF2-40B4-BE49-F238E27FC236}">
                    <a16:creationId xmlns:a16="http://schemas.microsoft.com/office/drawing/2014/main" id="{80A0B023-CC75-E902-A0DE-C8DED2791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9072"/>
                <a:ext cx="28" cy="100"/>
              </a:xfrm>
              <a:custGeom>
                <a:avLst/>
                <a:gdLst>
                  <a:gd name="T0" fmla="*/ 0 w 28"/>
                  <a:gd name="T1" fmla="*/ 100 h 100"/>
                  <a:gd name="T2" fmla="*/ 0 w 28"/>
                  <a:gd name="T3" fmla="*/ 0 h 100"/>
                  <a:gd name="T4" fmla="*/ 28 w 28"/>
                  <a:gd name="T5" fmla="*/ 0 h 100"/>
                  <a:gd name="T6" fmla="*/ 28 w 28"/>
                  <a:gd name="T7" fmla="*/ 68 h 100"/>
                  <a:gd name="T8" fmla="*/ 0 w 28"/>
                  <a:gd name="T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0">
                    <a:moveTo>
                      <a:pt x="0" y="10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68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5" name="Freeform 187">
                <a:extLst>
                  <a:ext uri="{FF2B5EF4-FFF2-40B4-BE49-F238E27FC236}">
                    <a16:creationId xmlns:a16="http://schemas.microsoft.com/office/drawing/2014/main" id="{2547DB7E-C291-592B-A7A1-7467C4F989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9072"/>
                <a:ext cx="28" cy="68"/>
              </a:xfrm>
              <a:custGeom>
                <a:avLst/>
                <a:gdLst>
                  <a:gd name="T0" fmla="*/ 0 w 28"/>
                  <a:gd name="T1" fmla="*/ 68 h 68"/>
                  <a:gd name="T2" fmla="*/ 0 w 28"/>
                  <a:gd name="T3" fmla="*/ 0 h 68"/>
                  <a:gd name="T4" fmla="*/ 28 w 28"/>
                  <a:gd name="T5" fmla="*/ 0 h 68"/>
                  <a:gd name="T6" fmla="*/ 28 w 28"/>
                  <a:gd name="T7" fmla="*/ 36 h 68"/>
                  <a:gd name="T8" fmla="*/ 0 w 28"/>
                  <a:gd name="T9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8">
                    <a:moveTo>
                      <a:pt x="0" y="6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3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6" name="Freeform 188">
                <a:extLst>
                  <a:ext uri="{FF2B5EF4-FFF2-40B4-BE49-F238E27FC236}">
                    <a16:creationId xmlns:a16="http://schemas.microsoft.com/office/drawing/2014/main" id="{2CD21F06-F22C-C9BA-ECE3-6C6873907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4" y="9072"/>
                <a:ext cx="24" cy="36"/>
              </a:xfrm>
              <a:custGeom>
                <a:avLst/>
                <a:gdLst>
                  <a:gd name="T0" fmla="*/ 0 w 24"/>
                  <a:gd name="T1" fmla="*/ 36 h 36"/>
                  <a:gd name="T2" fmla="*/ 0 w 24"/>
                  <a:gd name="T3" fmla="*/ 0 h 36"/>
                  <a:gd name="T4" fmla="*/ 24 w 24"/>
                  <a:gd name="T5" fmla="*/ 0 h 36"/>
                  <a:gd name="T6" fmla="*/ 0 w 24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36">
                    <a:moveTo>
                      <a:pt x="0" y="36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7" name="Freeform 189">
                <a:extLst>
                  <a:ext uri="{FF2B5EF4-FFF2-40B4-BE49-F238E27FC236}">
                    <a16:creationId xmlns:a16="http://schemas.microsoft.com/office/drawing/2014/main" id="{C8CEDB3B-334A-07D1-38FC-AAC42BAF7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0" y="8604"/>
                <a:ext cx="189" cy="472"/>
              </a:xfrm>
              <a:custGeom>
                <a:avLst/>
                <a:gdLst>
                  <a:gd name="T0" fmla="*/ 93 w 189"/>
                  <a:gd name="T1" fmla="*/ 0 h 472"/>
                  <a:gd name="T2" fmla="*/ 0 w 189"/>
                  <a:gd name="T3" fmla="*/ 93 h 472"/>
                  <a:gd name="T4" fmla="*/ 0 w 189"/>
                  <a:gd name="T5" fmla="*/ 472 h 472"/>
                  <a:gd name="T6" fmla="*/ 189 w 189"/>
                  <a:gd name="T7" fmla="*/ 472 h 472"/>
                  <a:gd name="T8" fmla="*/ 189 w 189"/>
                  <a:gd name="T9" fmla="*/ 93 h 472"/>
                  <a:gd name="T10" fmla="*/ 93 w 189"/>
                  <a:gd name="T11" fmla="*/ 189 h 472"/>
                  <a:gd name="T12" fmla="*/ 93 w 189"/>
                  <a:gd name="T13" fmla="*/ 0 h 472"/>
                  <a:gd name="T14" fmla="*/ 0 w 189"/>
                  <a:gd name="T15" fmla="*/ 0 h 472"/>
                  <a:gd name="T16" fmla="*/ 0 w 189"/>
                  <a:gd name="T17" fmla="*/ 93 h 472"/>
                  <a:gd name="T18" fmla="*/ 93 w 189"/>
                  <a:gd name="T19" fmla="*/ 0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72">
                    <a:moveTo>
                      <a:pt x="93" y="0"/>
                    </a:moveTo>
                    <a:lnTo>
                      <a:pt x="0" y="93"/>
                    </a:lnTo>
                    <a:lnTo>
                      <a:pt x="0" y="472"/>
                    </a:lnTo>
                    <a:lnTo>
                      <a:pt x="189" y="472"/>
                    </a:lnTo>
                    <a:lnTo>
                      <a:pt x="189" y="93"/>
                    </a:lnTo>
                    <a:lnTo>
                      <a:pt x="93" y="189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8" name="Freeform 190">
                <a:extLst>
                  <a:ext uri="{FF2B5EF4-FFF2-40B4-BE49-F238E27FC236}">
                    <a16:creationId xmlns:a16="http://schemas.microsoft.com/office/drawing/2014/main" id="{27737A42-B872-5461-F131-0501CFB59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8604"/>
                <a:ext cx="507" cy="189"/>
              </a:xfrm>
              <a:custGeom>
                <a:avLst/>
                <a:gdLst>
                  <a:gd name="T0" fmla="*/ 507 w 507"/>
                  <a:gd name="T1" fmla="*/ 93 h 189"/>
                  <a:gd name="T2" fmla="*/ 415 w 507"/>
                  <a:gd name="T3" fmla="*/ 0 h 189"/>
                  <a:gd name="T4" fmla="*/ 0 w 507"/>
                  <a:gd name="T5" fmla="*/ 0 h 189"/>
                  <a:gd name="T6" fmla="*/ 0 w 507"/>
                  <a:gd name="T7" fmla="*/ 189 h 189"/>
                  <a:gd name="T8" fmla="*/ 415 w 507"/>
                  <a:gd name="T9" fmla="*/ 189 h 189"/>
                  <a:gd name="T10" fmla="*/ 318 w 507"/>
                  <a:gd name="T11" fmla="*/ 93 h 189"/>
                  <a:gd name="T12" fmla="*/ 507 w 507"/>
                  <a:gd name="T13" fmla="*/ 93 h 189"/>
                  <a:gd name="T14" fmla="*/ 507 w 507"/>
                  <a:gd name="T15" fmla="*/ 0 h 189"/>
                  <a:gd name="T16" fmla="*/ 415 w 507"/>
                  <a:gd name="T17" fmla="*/ 0 h 189"/>
                  <a:gd name="T18" fmla="*/ 507 w 507"/>
                  <a:gd name="T19" fmla="*/ 93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7" h="189">
                    <a:moveTo>
                      <a:pt x="507" y="93"/>
                    </a:moveTo>
                    <a:lnTo>
                      <a:pt x="415" y="0"/>
                    </a:lnTo>
                    <a:lnTo>
                      <a:pt x="0" y="0"/>
                    </a:lnTo>
                    <a:lnTo>
                      <a:pt x="0" y="189"/>
                    </a:lnTo>
                    <a:lnTo>
                      <a:pt x="415" y="189"/>
                    </a:lnTo>
                    <a:lnTo>
                      <a:pt x="318" y="93"/>
                    </a:lnTo>
                    <a:lnTo>
                      <a:pt x="507" y="93"/>
                    </a:lnTo>
                    <a:lnTo>
                      <a:pt x="507" y="0"/>
                    </a:lnTo>
                    <a:lnTo>
                      <a:pt x="415" y="0"/>
                    </a:lnTo>
                    <a:lnTo>
                      <a:pt x="507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89" name="Freeform 191">
                <a:extLst>
                  <a:ext uri="{FF2B5EF4-FFF2-40B4-BE49-F238E27FC236}">
                    <a16:creationId xmlns:a16="http://schemas.microsoft.com/office/drawing/2014/main" id="{349AA46D-6D35-F1D6-CF79-F1CCB3853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8697"/>
                <a:ext cx="189" cy="1898"/>
              </a:xfrm>
              <a:custGeom>
                <a:avLst/>
                <a:gdLst>
                  <a:gd name="T0" fmla="*/ 97 w 189"/>
                  <a:gd name="T1" fmla="*/ 1708 h 1898"/>
                  <a:gd name="T2" fmla="*/ 189 w 189"/>
                  <a:gd name="T3" fmla="*/ 1805 h 1898"/>
                  <a:gd name="T4" fmla="*/ 189 w 189"/>
                  <a:gd name="T5" fmla="*/ 0 h 1898"/>
                  <a:gd name="T6" fmla="*/ 0 w 189"/>
                  <a:gd name="T7" fmla="*/ 0 h 1898"/>
                  <a:gd name="T8" fmla="*/ 0 w 189"/>
                  <a:gd name="T9" fmla="*/ 1805 h 1898"/>
                  <a:gd name="T10" fmla="*/ 97 w 189"/>
                  <a:gd name="T11" fmla="*/ 1898 h 1898"/>
                  <a:gd name="T12" fmla="*/ 0 w 189"/>
                  <a:gd name="T13" fmla="*/ 1805 h 1898"/>
                  <a:gd name="T14" fmla="*/ 0 w 189"/>
                  <a:gd name="T15" fmla="*/ 1898 h 1898"/>
                  <a:gd name="T16" fmla="*/ 97 w 189"/>
                  <a:gd name="T17" fmla="*/ 1898 h 1898"/>
                  <a:gd name="T18" fmla="*/ 97 w 189"/>
                  <a:gd name="T19" fmla="*/ 1708 h 18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1898">
                    <a:moveTo>
                      <a:pt x="97" y="1708"/>
                    </a:moveTo>
                    <a:lnTo>
                      <a:pt x="189" y="1805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1805"/>
                    </a:lnTo>
                    <a:lnTo>
                      <a:pt x="97" y="1898"/>
                    </a:lnTo>
                    <a:lnTo>
                      <a:pt x="0" y="1805"/>
                    </a:lnTo>
                    <a:lnTo>
                      <a:pt x="0" y="1898"/>
                    </a:lnTo>
                    <a:lnTo>
                      <a:pt x="97" y="1898"/>
                    </a:lnTo>
                    <a:lnTo>
                      <a:pt x="97" y="17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0" name="Freeform 192">
                <a:extLst>
                  <a:ext uri="{FF2B5EF4-FFF2-40B4-BE49-F238E27FC236}">
                    <a16:creationId xmlns:a16="http://schemas.microsoft.com/office/drawing/2014/main" id="{800462C3-3775-126C-A7F6-3F3B39446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405"/>
                <a:ext cx="600" cy="190"/>
              </a:xfrm>
              <a:custGeom>
                <a:avLst/>
                <a:gdLst>
                  <a:gd name="T0" fmla="*/ 411 w 600"/>
                  <a:gd name="T1" fmla="*/ 97 h 190"/>
                  <a:gd name="T2" fmla="*/ 503 w 600"/>
                  <a:gd name="T3" fmla="*/ 0 h 190"/>
                  <a:gd name="T4" fmla="*/ 0 w 600"/>
                  <a:gd name="T5" fmla="*/ 0 h 190"/>
                  <a:gd name="T6" fmla="*/ 0 w 600"/>
                  <a:gd name="T7" fmla="*/ 190 h 190"/>
                  <a:gd name="T8" fmla="*/ 503 w 600"/>
                  <a:gd name="T9" fmla="*/ 190 h 190"/>
                  <a:gd name="T10" fmla="*/ 600 w 600"/>
                  <a:gd name="T11" fmla="*/ 97 h 190"/>
                  <a:gd name="T12" fmla="*/ 503 w 600"/>
                  <a:gd name="T13" fmla="*/ 190 h 190"/>
                  <a:gd name="T14" fmla="*/ 600 w 600"/>
                  <a:gd name="T15" fmla="*/ 190 h 190"/>
                  <a:gd name="T16" fmla="*/ 600 w 600"/>
                  <a:gd name="T17" fmla="*/ 97 h 190"/>
                  <a:gd name="T18" fmla="*/ 411 w 600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90">
                    <a:moveTo>
                      <a:pt x="411" y="97"/>
                    </a:moveTo>
                    <a:lnTo>
                      <a:pt x="503" y="0"/>
                    </a:lnTo>
                    <a:lnTo>
                      <a:pt x="0" y="0"/>
                    </a:lnTo>
                    <a:lnTo>
                      <a:pt x="0" y="190"/>
                    </a:lnTo>
                    <a:lnTo>
                      <a:pt x="503" y="190"/>
                    </a:lnTo>
                    <a:lnTo>
                      <a:pt x="600" y="97"/>
                    </a:lnTo>
                    <a:lnTo>
                      <a:pt x="503" y="190"/>
                    </a:lnTo>
                    <a:lnTo>
                      <a:pt x="600" y="190"/>
                    </a:lnTo>
                    <a:lnTo>
                      <a:pt x="600" y="97"/>
                    </a:lnTo>
                    <a:lnTo>
                      <a:pt x="411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1" name="Freeform 193">
                <a:extLst>
                  <a:ext uri="{FF2B5EF4-FFF2-40B4-BE49-F238E27FC236}">
                    <a16:creationId xmlns:a16="http://schemas.microsoft.com/office/drawing/2014/main" id="{9EF0FF8D-F4C8-D769-0BC9-EF18E2B8C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9" y="7726"/>
                <a:ext cx="189" cy="2776"/>
              </a:xfrm>
              <a:custGeom>
                <a:avLst/>
                <a:gdLst>
                  <a:gd name="T0" fmla="*/ 92 w 189"/>
                  <a:gd name="T1" fmla="*/ 189 h 2776"/>
                  <a:gd name="T2" fmla="*/ 0 w 189"/>
                  <a:gd name="T3" fmla="*/ 92 h 2776"/>
                  <a:gd name="T4" fmla="*/ 0 w 189"/>
                  <a:gd name="T5" fmla="*/ 2776 h 2776"/>
                  <a:gd name="T6" fmla="*/ 189 w 189"/>
                  <a:gd name="T7" fmla="*/ 2776 h 2776"/>
                  <a:gd name="T8" fmla="*/ 189 w 189"/>
                  <a:gd name="T9" fmla="*/ 92 h 2776"/>
                  <a:gd name="T10" fmla="*/ 92 w 189"/>
                  <a:gd name="T11" fmla="*/ 0 h 2776"/>
                  <a:gd name="T12" fmla="*/ 189 w 189"/>
                  <a:gd name="T13" fmla="*/ 92 h 2776"/>
                  <a:gd name="T14" fmla="*/ 189 w 189"/>
                  <a:gd name="T15" fmla="*/ 0 h 2776"/>
                  <a:gd name="T16" fmla="*/ 92 w 189"/>
                  <a:gd name="T17" fmla="*/ 0 h 2776"/>
                  <a:gd name="T18" fmla="*/ 92 w 189"/>
                  <a:gd name="T19" fmla="*/ 189 h 2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76">
                    <a:moveTo>
                      <a:pt x="92" y="189"/>
                    </a:moveTo>
                    <a:lnTo>
                      <a:pt x="0" y="92"/>
                    </a:lnTo>
                    <a:lnTo>
                      <a:pt x="0" y="2776"/>
                    </a:lnTo>
                    <a:lnTo>
                      <a:pt x="189" y="2776"/>
                    </a:lnTo>
                    <a:lnTo>
                      <a:pt x="189" y="92"/>
                    </a:lnTo>
                    <a:lnTo>
                      <a:pt x="92" y="0"/>
                    </a:lnTo>
                    <a:lnTo>
                      <a:pt x="189" y="92"/>
                    </a:lnTo>
                    <a:lnTo>
                      <a:pt x="189" y="0"/>
                    </a:lnTo>
                    <a:lnTo>
                      <a:pt x="92" y="0"/>
                    </a:lnTo>
                    <a:lnTo>
                      <a:pt x="92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2" name="Freeform 194">
                <a:extLst>
                  <a:ext uri="{FF2B5EF4-FFF2-40B4-BE49-F238E27FC236}">
                    <a16:creationId xmlns:a16="http://schemas.microsoft.com/office/drawing/2014/main" id="{52D6294C-B145-9F83-47F6-FA20955B8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726"/>
                <a:ext cx="600" cy="189"/>
              </a:xfrm>
              <a:custGeom>
                <a:avLst/>
                <a:gdLst>
                  <a:gd name="T0" fmla="*/ 189 w 600"/>
                  <a:gd name="T1" fmla="*/ 92 h 189"/>
                  <a:gd name="T2" fmla="*/ 97 w 600"/>
                  <a:gd name="T3" fmla="*/ 189 h 189"/>
                  <a:gd name="T4" fmla="*/ 600 w 600"/>
                  <a:gd name="T5" fmla="*/ 189 h 189"/>
                  <a:gd name="T6" fmla="*/ 600 w 600"/>
                  <a:gd name="T7" fmla="*/ 0 h 189"/>
                  <a:gd name="T8" fmla="*/ 97 w 600"/>
                  <a:gd name="T9" fmla="*/ 0 h 189"/>
                  <a:gd name="T10" fmla="*/ 0 w 600"/>
                  <a:gd name="T11" fmla="*/ 92 h 189"/>
                  <a:gd name="T12" fmla="*/ 97 w 600"/>
                  <a:gd name="T13" fmla="*/ 0 h 189"/>
                  <a:gd name="T14" fmla="*/ 0 w 600"/>
                  <a:gd name="T15" fmla="*/ 0 h 189"/>
                  <a:gd name="T16" fmla="*/ 0 w 600"/>
                  <a:gd name="T17" fmla="*/ 92 h 189"/>
                  <a:gd name="T18" fmla="*/ 189 w 600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0" y="189"/>
                    </a:lnTo>
                    <a:lnTo>
                      <a:pt x="600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3" name="Freeform 195">
                <a:extLst>
                  <a:ext uri="{FF2B5EF4-FFF2-40B4-BE49-F238E27FC236}">
                    <a16:creationId xmlns:a16="http://schemas.microsoft.com/office/drawing/2014/main" id="{FB6CB373-3194-576E-230F-D914A492C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7818"/>
                <a:ext cx="189" cy="464"/>
              </a:xfrm>
              <a:custGeom>
                <a:avLst/>
                <a:gdLst>
                  <a:gd name="T0" fmla="*/ 97 w 189"/>
                  <a:gd name="T1" fmla="*/ 464 h 464"/>
                  <a:gd name="T2" fmla="*/ 189 w 189"/>
                  <a:gd name="T3" fmla="*/ 371 h 464"/>
                  <a:gd name="T4" fmla="*/ 189 w 189"/>
                  <a:gd name="T5" fmla="*/ 0 h 464"/>
                  <a:gd name="T6" fmla="*/ 0 w 189"/>
                  <a:gd name="T7" fmla="*/ 0 h 464"/>
                  <a:gd name="T8" fmla="*/ 0 w 189"/>
                  <a:gd name="T9" fmla="*/ 371 h 464"/>
                  <a:gd name="T10" fmla="*/ 97 w 189"/>
                  <a:gd name="T11" fmla="*/ 274 h 464"/>
                  <a:gd name="T12" fmla="*/ 97 w 189"/>
                  <a:gd name="T13" fmla="*/ 464 h 464"/>
                  <a:gd name="T14" fmla="*/ 189 w 189"/>
                  <a:gd name="T15" fmla="*/ 464 h 464"/>
                  <a:gd name="T16" fmla="*/ 189 w 189"/>
                  <a:gd name="T17" fmla="*/ 371 h 464"/>
                  <a:gd name="T18" fmla="*/ 97 w 189"/>
                  <a:gd name="T19" fmla="*/ 464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464">
                    <a:moveTo>
                      <a:pt x="97" y="464"/>
                    </a:moveTo>
                    <a:lnTo>
                      <a:pt x="189" y="371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371"/>
                    </a:lnTo>
                    <a:lnTo>
                      <a:pt x="97" y="274"/>
                    </a:lnTo>
                    <a:lnTo>
                      <a:pt x="97" y="464"/>
                    </a:lnTo>
                    <a:lnTo>
                      <a:pt x="189" y="464"/>
                    </a:lnTo>
                    <a:lnTo>
                      <a:pt x="189" y="371"/>
                    </a:lnTo>
                    <a:lnTo>
                      <a:pt x="97" y="4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4" name="Freeform 196">
                <a:extLst>
                  <a:ext uri="{FF2B5EF4-FFF2-40B4-BE49-F238E27FC236}">
                    <a16:creationId xmlns:a16="http://schemas.microsoft.com/office/drawing/2014/main" id="{F02EAE4C-09D8-648B-65F4-B717F9494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8092"/>
                <a:ext cx="512" cy="190"/>
              </a:xfrm>
              <a:custGeom>
                <a:avLst/>
                <a:gdLst>
                  <a:gd name="T0" fmla="*/ 0 w 512"/>
                  <a:gd name="T1" fmla="*/ 97 h 190"/>
                  <a:gd name="T2" fmla="*/ 97 w 512"/>
                  <a:gd name="T3" fmla="*/ 190 h 190"/>
                  <a:gd name="T4" fmla="*/ 512 w 512"/>
                  <a:gd name="T5" fmla="*/ 190 h 190"/>
                  <a:gd name="T6" fmla="*/ 512 w 512"/>
                  <a:gd name="T7" fmla="*/ 0 h 190"/>
                  <a:gd name="T8" fmla="*/ 97 w 512"/>
                  <a:gd name="T9" fmla="*/ 0 h 190"/>
                  <a:gd name="T10" fmla="*/ 189 w 512"/>
                  <a:gd name="T11" fmla="*/ 97 h 190"/>
                  <a:gd name="T12" fmla="*/ 0 w 512"/>
                  <a:gd name="T13" fmla="*/ 97 h 190"/>
                  <a:gd name="T14" fmla="*/ 0 w 512"/>
                  <a:gd name="T15" fmla="*/ 190 h 190"/>
                  <a:gd name="T16" fmla="*/ 97 w 512"/>
                  <a:gd name="T17" fmla="*/ 190 h 190"/>
                  <a:gd name="T18" fmla="*/ 0 w 512"/>
                  <a:gd name="T19" fmla="*/ 9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190">
                    <a:moveTo>
                      <a:pt x="0" y="97"/>
                    </a:moveTo>
                    <a:lnTo>
                      <a:pt x="97" y="190"/>
                    </a:lnTo>
                    <a:lnTo>
                      <a:pt x="512" y="190"/>
                    </a:lnTo>
                    <a:lnTo>
                      <a:pt x="512" y="0"/>
                    </a:lnTo>
                    <a:lnTo>
                      <a:pt x="97" y="0"/>
                    </a:lnTo>
                    <a:lnTo>
                      <a:pt x="189" y="97"/>
                    </a:lnTo>
                    <a:lnTo>
                      <a:pt x="0" y="97"/>
                    </a:lnTo>
                    <a:lnTo>
                      <a:pt x="0" y="190"/>
                    </a:lnTo>
                    <a:lnTo>
                      <a:pt x="97" y="190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5" name="Freeform 197">
                <a:extLst>
                  <a:ext uri="{FF2B5EF4-FFF2-40B4-BE49-F238E27FC236}">
                    <a16:creationId xmlns:a16="http://schemas.microsoft.com/office/drawing/2014/main" id="{250F14A4-B8BC-82A9-D897-E0354F416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7722"/>
                <a:ext cx="193" cy="467"/>
              </a:xfrm>
              <a:custGeom>
                <a:avLst/>
                <a:gdLst>
                  <a:gd name="T0" fmla="*/ 97 w 193"/>
                  <a:gd name="T1" fmla="*/ 189 h 467"/>
                  <a:gd name="T2" fmla="*/ 4 w 193"/>
                  <a:gd name="T3" fmla="*/ 92 h 467"/>
                  <a:gd name="T4" fmla="*/ 0 w 193"/>
                  <a:gd name="T5" fmla="*/ 467 h 467"/>
                  <a:gd name="T6" fmla="*/ 189 w 193"/>
                  <a:gd name="T7" fmla="*/ 467 h 467"/>
                  <a:gd name="T8" fmla="*/ 193 w 193"/>
                  <a:gd name="T9" fmla="*/ 92 h 467"/>
                  <a:gd name="T10" fmla="*/ 97 w 193"/>
                  <a:gd name="T11" fmla="*/ 0 h 467"/>
                  <a:gd name="T12" fmla="*/ 193 w 193"/>
                  <a:gd name="T13" fmla="*/ 92 h 467"/>
                  <a:gd name="T14" fmla="*/ 193 w 193"/>
                  <a:gd name="T15" fmla="*/ 0 h 467"/>
                  <a:gd name="T16" fmla="*/ 97 w 193"/>
                  <a:gd name="T17" fmla="*/ 0 h 467"/>
                  <a:gd name="T18" fmla="*/ 97 w 193"/>
                  <a:gd name="T19" fmla="*/ 189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3" h="467">
                    <a:moveTo>
                      <a:pt x="97" y="189"/>
                    </a:moveTo>
                    <a:lnTo>
                      <a:pt x="4" y="92"/>
                    </a:lnTo>
                    <a:lnTo>
                      <a:pt x="0" y="467"/>
                    </a:lnTo>
                    <a:lnTo>
                      <a:pt x="189" y="467"/>
                    </a:lnTo>
                    <a:lnTo>
                      <a:pt x="193" y="92"/>
                    </a:lnTo>
                    <a:lnTo>
                      <a:pt x="97" y="0"/>
                    </a:lnTo>
                    <a:lnTo>
                      <a:pt x="193" y="92"/>
                    </a:lnTo>
                    <a:lnTo>
                      <a:pt x="193" y="0"/>
                    </a:lnTo>
                    <a:lnTo>
                      <a:pt x="97" y="0"/>
                    </a:lnTo>
                    <a:lnTo>
                      <a:pt x="97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6" name="Freeform 198">
                <a:extLst>
                  <a:ext uri="{FF2B5EF4-FFF2-40B4-BE49-F238E27FC236}">
                    <a16:creationId xmlns:a16="http://schemas.microsoft.com/office/drawing/2014/main" id="{BA5B2440-322B-0AF1-FC53-0E5BB3C99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722"/>
                <a:ext cx="605" cy="189"/>
              </a:xfrm>
              <a:custGeom>
                <a:avLst/>
                <a:gdLst>
                  <a:gd name="T0" fmla="*/ 189 w 605"/>
                  <a:gd name="T1" fmla="*/ 92 h 189"/>
                  <a:gd name="T2" fmla="*/ 97 w 605"/>
                  <a:gd name="T3" fmla="*/ 189 h 189"/>
                  <a:gd name="T4" fmla="*/ 605 w 605"/>
                  <a:gd name="T5" fmla="*/ 189 h 189"/>
                  <a:gd name="T6" fmla="*/ 605 w 605"/>
                  <a:gd name="T7" fmla="*/ 0 h 189"/>
                  <a:gd name="T8" fmla="*/ 97 w 605"/>
                  <a:gd name="T9" fmla="*/ 0 h 189"/>
                  <a:gd name="T10" fmla="*/ 0 w 605"/>
                  <a:gd name="T11" fmla="*/ 92 h 189"/>
                  <a:gd name="T12" fmla="*/ 97 w 605"/>
                  <a:gd name="T13" fmla="*/ 0 h 189"/>
                  <a:gd name="T14" fmla="*/ 0 w 605"/>
                  <a:gd name="T15" fmla="*/ 0 h 189"/>
                  <a:gd name="T16" fmla="*/ 0 w 605"/>
                  <a:gd name="T17" fmla="*/ 92 h 189"/>
                  <a:gd name="T18" fmla="*/ 189 w 605"/>
                  <a:gd name="T19" fmla="*/ 9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5" h="189">
                    <a:moveTo>
                      <a:pt x="189" y="92"/>
                    </a:moveTo>
                    <a:lnTo>
                      <a:pt x="97" y="189"/>
                    </a:lnTo>
                    <a:lnTo>
                      <a:pt x="605" y="189"/>
                    </a:lnTo>
                    <a:lnTo>
                      <a:pt x="605" y="0"/>
                    </a:lnTo>
                    <a:lnTo>
                      <a:pt x="97" y="0"/>
                    </a:lnTo>
                    <a:lnTo>
                      <a:pt x="0" y="92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92"/>
                    </a:ln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7" name="Freeform 199">
                <a:extLst>
                  <a:ext uri="{FF2B5EF4-FFF2-40B4-BE49-F238E27FC236}">
                    <a16:creationId xmlns:a16="http://schemas.microsoft.com/office/drawing/2014/main" id="{1B478560-57D6-EC2B-E422-7DE2D71D5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8" y="7814"/>
                <a:ext cx="189" cy="2716"/>
              </a:xfrm>
              <a:custGeom>
                <a:avLst/>
                <a:gdLst>
                  <a:gd name="T0" fmla="*/ 4 w 189"/>
                  <a:gd name="T1" fmla="*/ 2088 h 2716"/>
                  <a:gd name="T2" fmla="*/ 189 w 189"/>
                  <a:gd name="T3" fmla="*/ 2116 h 2716"/>
                  <a:gd name="T4" fmla="*/ 189 w 189"/>
                  <a:gd name="T5" fmla="*/ 0 h 2716"/>
                  <a:gd name="T6" fmla="*/ 0 w 189"/>
                  <a:gd name="T7" fmla="*/ 0 h 2716"/>
                  <a:gd name="T8" fmla="*/ 0 w 189"/>
                  <a:gd name="T9" fmla="*/ 2116 h 2716"/>
                  <a:gd name="T10" fmla="*/ 185 w 189"/>
                  <a:gd name="T11" fmla="*/ 2144 h 2716"/>
                  <a:gd name="T12" fmla="*/ 0 w 189"/>
                  <a:gd name="T13" fmla="*/ 2116 h 2716"/>
                  <a:gd name="T14" fmla="*/ 0 w 189"/>
                  <a:gd name="T15" fmla="*/ 2716 h 2716"/>
                  <a:gd name="T16" fmla="*/ 185 w 189"/>
                  <a:gd name="T17" fmla="*/ 2144 h 2716"/>
                  <a:gd name="T18" fmla="*/ 4 w 189"/>
                  <a:gd name="T19" fmla="*/ 2088 h 2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9" h="2716">
                    <a:moveTo>
                      <a:pt x="4" y="2088"/>
                    </a:moveTo>
                    <a:lnTo>
                      <a:pt x="189" y="2116"/>
                    </a:lnTo>
                    <a:lnTo>
                      <a:pt x="189" y="0"/>
                    </a:lnTo>
                    <a:lnTo>
                      <a:pt x="0" y="0"/>
                    </a:lnTo>
                    <a:lnTo>
                      <a:pt x="0" y="2116"/>
                    </a:lnTo>
                    <a:lnTo>
                      <a:pt x="185" y="2144"/>
                    </a:lnTo>
                    <a:lnTo>
                      <a:pt x="0" y="2116"/>
                    </a:lnTo>
                    <a:lnTo>
                      <a:pt x="0" y="2716"/>
                    </a:lnTo>
                    <a:lnTo>
                      <a:pt x="185" y="2144"/>
                    </a:lnTo>
                    <a:lnTo>
                      <a:pt x="4" y="20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8" name="Freeform 200">
                <a:extLst>
                  <a:ext uri="{FF2B5EF4-FFF2-40B4-BE49-F238E27FC236}">
                    <a16:creationId xmlns:a16="http://schemas.microsoft.com/office/drawing/2014/main" id="{ACAF5031-1923-55F4-3EA4-796030A08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2" y="9011"/>
                <a:ext cx="697" cy="947"/>
              </a:xfrm>
              <a:custGeom>
                <a:avLst/>
                <a:gdLst>
                  <a:gd name="T0" fmla="*/ 508 w 697"/>
                  <a:gd name="T1" fmla="*/ 65 h 947"/>
                  <a:gd name="T2" fmla="*/ 536 w 697"/>
                  <a:gd name="T3" fmla="*/ 0 h 947"/>
                  <a:gd name="T4" fmla="*/ 447 w 697"/>
                  <a:gd name="T5" fmla="*/ 93 h 947"/>
                  <a:gd name="T6" fmla="*/ 363 w 697"/>
                  <a:gd name="T7" fmla="*/ 193 h 947"/>
                  <a:gd name="T8" fmla="*/ 286 w 697"/>
                  <a:gd name="T9" fmla="*/ 298 h 947"/>
                  <a:gd name="T10" fmla="*/ 218 w 697"/>
                  <a:gd name="T11" fmla="*/ 407 h 947"/>
                  <a:gd name="T12" fmla="*/ 153 w 697"/>
                  <a:gd name="T13" fmla="*/ 524 h 947"/>
                  <a:gd name="T14" fmla="*/ 97 w 697"/>
                  <a:gd name="T15" fmla="*/ 641 h 947"/>
                  <a:gd name="T16" fmla="*/ 44 w 697"/>
                  <a:gd name="T17" fmla="*/ 766 h 947"/>
                  <a:gd name="T18" fmla="*/ 0 w 697"/>
                  <a:gd name="T19" fmla="*/ 891 h 947"/>
                  <a:gd name="T20" fmla="*/ 181 w 697"/>
                  <a:gd name="T21" fmla="*/ 947 h 947"/>
                  <a:gd name="T22" fmla="*/ 222 w 697"/>
                  <a:gd name="T23" fmla="*/ 830 h 947"/>
                  <a:gd name="T24" fmla="*/ 266 w 697"/>
                  <a:gd name="T25" fmla="*/ 717 h 947"/>
                  <a:gd name="T26" fmla="*/ 322 w 697"/>
                  <a:gd name="T27" fmla="*/ 608 h 947"/>
                  <a:gd name="T28" fmla="*/ 379 w 697"/>
                  <a:gd name="T29" fmla="*/ 504 h 947"/>
                  <a:gd name="T30" fmla="*/ 443 w 697"/>
                  <a:gd name="T31" fmla="*/ 403 h 947"/>
                  <a:gd name="T32" fmla="*/ 512 w 697"/>
                  <a:gd name="T33" fmla="*/ 310 h 947"/>
                  <a:gd name="T34" fmla="*/ 588 w 697"/>
                  <a:gd name="T35" fmla="*/ 218 h 947"/>
                  <a:gd name="T36" fmla="*/ 669 w 697"/>
                  <a:gd name="T37" fmla="*/ 133 h 947"/>
                  <a:gd name="T38" fmla="*/ 697 w 697"/>
                  <a:gd name="T39" fmla="*/ 65 h 947"/>
                  <a:gd name="T40" fmla="*/ 669 w 697"/>
                  <a:gd name="T41" fmla="*/ 133 h 947"/>
                  <a:gd name="T42" fmla="*/ 697 w 697"/>
                  <a:gd name="T43" fmla="*/ 105 h 947"/>
                  <a:gd name="T44" fmla="*/ 697 w 697"/>
                  <a:gd name="T45" fmla="*/ 65 h 947"/>
                  <a:gd name="T46" fmla="*/ 508 w 697"/>
                  <a:gd name="T47" fmla="*/ 65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7" h="947">
                    <a:moveTo>
                      <a:pt x="508" y="65"/>
                    </a:moveTo>
                    <a:lnTo>
                      <a:pt x="536" y="0"/>
                    </a:lnTo>
                    <a:lnTo>
                      <a:pt x="447" y="93"/>
                    </a:lnTo>
                    <a:lnTo>
                      <a:pt x="363" y="193"/>
                    </a:lnTo>
                    <a:lnTo>
                      <a:pt x="286" y="298"/>
                    </a:lnTo>
                    <a:lnTo>
                      <a:pt x="218" y="407"/>
                    </a:lnTo>
                    <a:lnTo>
                      <a:pt x="153" y="524"/>
                    </a:lnTo>
                    <a:lnTo>
                      <a:pt x="97" y="641"/>
                    </a:lnTo>
                    <a:lnTo>
                      <a:pt x="44" y="766"/>
                    </a:lnTo>
                    <a:lnTo>
                      <a:pt x="0" y="891"/>
                    </a:lnTo>
                    <a:lnTo>
                      <a:pt x="181" y="947"/>
                    </a:lnTo>
                    <a:lnTo>
                      <a:pt x="222" y="830"/>
                    </a:lnTo>
                    <a:lnTo>
                      <a:pt x="266" y="717"/>
                    </a:lnTo>
                    <a:lnTo>
                      <a:pt x="322" y="608"/>
                    </a:lnTo>
                    <a:lnTo>
                      <a:pt x="379" y="504"/>
                    </a:lnTo>
                    <a:lnTo>
                      <a:pt x="443" y="403"/>
                    </a:lnTo>
                    <a:lnTo>
                      <a:pt x="512" y="310"/>
                    </a:lnTo>
                    <a:lnTo>
                      <a:pt x="588" y="218"/>
                    </a:lnTo>
                    <a:lnTo>
                      <a:pt x="669" y="133"/>
                    </a:lnTo>
                    <a:lnTo>
                      <a:pt x="697" y="65"/>
                    </a:lnTo>
                    <a:lnTo>
                      <a:pt x="669" y="133"/>
                    </a:lnTo>
                    <a:lnTo>
                      <a:pt x="697" y="105"/>
                    </a:lnTo>
                    <a:lnTo>
                      <a:pt x="697" y="65"/>
                    </a:lnTo>
                    <a:lnTo>
                      <a:pt x="508" y="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699" name="Freeform 201">
                <a:extLst>
                  <a:ext uri="{FF2B5EF4-FFF2-40B4-BE49-F238E27FC236}">
                    <a16:creationId xmlns:a16="http://schemas.microsoft.com/office/drawing/2014/main" id="{5AE1D471-38A7-72AC-5F19-8D850C109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5" y="7814"/>
                <a:ext cx="28" cy="2116"/>
              </a:xfrm>
              <a:custGeom>
                <a:avLst/>
                <a:gdLst>
                  <a:gd name="T0" fmla="*/ 0 w 28"/>
                  <a:gd name="T1" fmla="*/ 2116 h 2116"/>
                  <a:gd name="T2" fmla="*/ 0 w 28"/>
                  <a:gd name="T3" fmla="*/ 0 h 2116"/>
                  <a:gd name="T4" fmla="*/ 28 w 28"/>
                  <a:gd name="T5" fmla="*/ 0 h 2116"/>
                  <a:gd name="T6" fmla="*/ 28 w 28"/>
                  <a:gd name="T7" fmla="*/ 2031 h 2116"/>
                  <a:gd name="T8" fmla="*/ 24 w 28"/>
                  <a:gd name="T9" fmla="*/ 2043 h 2116"/>
                  <a:gd name="T10" fmla="*/ 20 w 28"/>
                  <a:gd name="T11" fmla="*/ 2051 h 2116"/>
                  <a:gd name="T12" fmla="*/ 16 w 28"/>
                  <a:gd name="T13" fmla="*/ 2063 h 2116"/>
                  <a:gd name="T14" fmla="*/ 12 w 28"/>
                  <a:gd name="T15" fmla="*/ 2075 h 2116"/>
                  <a:gd name="T16" fmla="*/ 8 w 28"/>
                  <a:gd name="T17" fmla="*/ 2084 h 2116"/>
                  <a:gd name="T18" fmla="*/ 4 w 28"/>
                  <a:gd name="T19" fmla="*/ 2096 h 2116"/>
                  <a:gd name="T20" fmla="*/ 0 w 28"/>
                  <a:gd name="T21" fmla="*/ 2108 h 2116"/>
                  <a:gd name="T22" fmla="*/ 0 w 28"/>
                  <a:gd name="T23" fmla="*/ 2116 h 2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116">
                    <a:moveTo>
                      <a:pt x="0" y="211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2031"/>
                    </a:lnTo>
                    <a:lnTo>
                      <a:pt x="24" y="2043"/>
                    </a:lnTo>
                    <a:lnTo>
                      <a:pt x="20" y="2051"/>
                    </a:lnTo>
                    <a:lnTo>
                      <a:pt x="16" y="2063"/>
                    </a:lnTo>
                    <a:lnTo>
                      <a:pt x="12" y="2075"/>
                    </a:lnTo>
                    <a:lnTo>
                      <a:pt x="8" y="2084"/>
                    </a:lnTo>
                    <a:lnTo>
                      <a:pt x="4" y="2096"/>
                    </a:lnTo>
                    <a:lnTo>
                      <a:pt x="0" y="2108"/>
                    </a:lnTo>
                    <a:lnTo>
                      <a:pt x="0" y="2116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0" name="Freeform 202">
                <a:extLst>
                  <a:ext uri="{FF2B5EF4-FFF2-40B4-BE49-F238E27FC236}">
                    <a16:creationId xmlns:a16="http://schemas.microsoft.com/office/drawing/2014/main" id="{4B1BB073-08BC-AFF0-2052-0BB679B2E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7814"/>
                <a:ext cx="28" cy="2031"/>
              </a:xfrm>
              <a:custGeom>
                <a:avLst/>
                <a:gdLst>
                  <a:gd name="T0" fmla="*/ 0 w 28"/>
                  <a:gd name="T1" fmla="*/ 2031 h 2031"/>
                  <a:gd name="T2" fmla="*/ 0 w 28"/>
                  <a:gd name="T3" fmla="*/ 0 h 2031"/>
                  <a:gd name="T4" fmla="*/ 28 w 28"/>
                  <a:gd name="T5" fmla="*/ 0 h 2031"/>
                  <a:gd name="T6" fmla="*/ 28 w 28"/>
                  <a:gd name="T7" fmla="*/ 1955 h 2031"/>
                  <a:gd name="T8" fmla="*/ 24 w 28"/>
                  <a:gd name="T9" fmla="*/ 1967 h 2031"/>
                  <a:gd name="T10" fmla="*/ 20 w 28"/>
                  <a:gd name="T11" fmla="*/ 1975 h 2031"/>
                  <a:gd name="T12" fmla="*/ 16 w 28"/>
                  <a:gd name="T13" fmla="*/ 1983 h 2031"/>
                  <a:gd name="T14" fmla="*/ 12 w 28"/>
                  <a:gd name="T15" fmla="*/ 1995 h 2031"/>
                  <a:gd name="T16" fmla="*/ 8 w 28"/>
                  <a:gd name="T17" fmla="*/ 2003 h 2031"/>
                  <a:gd name="T18" fmla="*/ 4 w 28"/>
                  <a:gd name="T19" fmla="*/ 2011 h 2031"/>
                  <a:gd name="T20" fmla="*/ 4 w 28"/>
                  <a:gd name="T21" fmla="*/ 2023 h 2031"/>
                  <a:gd name="T22" fmla="*/ 0 w 28"/>
                  <a:gd name="T23" fmla="*/ 2031 h 20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031">
                    <a:moveTo>
                      <a:pt x="0" y="20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955"/>
                    </a:lnTo>
                    <a:lnTo>
                      <a:pt x="24" y="1967"/>
                    </a:lnTo>
                    <a:lnTo>
                      <a:pt x="20" y="1975"/>
                    </a:lnTo>
                    <a:lnTo>
                      <a:pt x="16" y="1983"/>
                    </a:lnTo>
                    <a:lnTo>
                      <a:pt x="12" y="1995"/>
                    </a:lnTo>
                    <a:lnTo>
                      <a:pt x="8" y="2003"/>
                    </a:lnTo>
                    <a:lnTo>
                      <a:pt x="4" y="2011"/>
                    </a:lnTo>
                    <a:lnTo>
                      <a:pt x="4" y="2023"/>
                    </a:lnTo>
                    <a:lnTo>
                      <a:pt x="0" y="2031"/>
                    </a:lnTo>
                    <a:close/>
                  </a:path>
                </a:pathLst>
              </a:custGeom>
              <a:solidFill>
                <a:srgbClr val="030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1" name="Freeform 203">
                <a:extLst>
                  <a:ext uri="{FF2B5EF4-FFF2-40B4-BE49-F238E27FC236}">
                    <a16:creationId xmlns:a16="http://schemas.microsoft.com/office/drawing/2014/main" id="{CF1BCC47-B03F-E6A9-1A55-BDA1682D0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7814"/>
                <a:ext cx="28" cy="1955"/>
              </a:xfrm>
              <a:custGeom>
                <a:avLst/>
                <a:gdLst>
                  <a:gd name="T0" fmla="*/ 0 w 28"/>
                  <a:gd name="T1" fmla="*/ 1955 h 1955"/>
                  <a:gd name="T2" fmla="*/ 0 w 28"/>
                  <a:gd name="T3" fmla="*/ 0 h 1955"/>
                  <a:gd name="T4" fmla="*/ 28 w 28"/>
                  <a:gd name="T5" fmla="*/ 0 h 1955"/>
                  <a:gd name="T6" fmla="*/ 28 w 28"/>
                  <a:gd name="T7" fmla="*/ 1886 h 1955"/>
                  <a:gd name="T8" fmla="*/ 24 w 28"/>
                  <a:gd name="T9" fmla="*/ 1894 h 1955"/>
                  <a:gd name="T10" fmla="*/ 20 w 28"/>
                  <a:gd name="T11" fmla="*/ 1906 h 1955"/>
                  <a:gd name="T12" fmla="*/ 16 w 28"/>
                  <a:gd name="T13" fmla="*/ 1914 h 1955"/>
                  <a:gd name="T14" fmla="*/ 12 w 28"/>
                  <a:gd name="T15" fmla="*/ 1922 h 1955"/>
                  <a:gd name="T16" fmla="*/ 8 w 28"/>
                  <a:gd name="T17" fmla="*/ 1930 h 1955"/>
                  <a:gd name="T18" fmla="*/ 4 w 28"/>
                  <a:gd name="T19" fmla="*/ 1938 h 1955"/>
                  <a:gd name="T20" fmla="*/ 4 w 28"/>
                  <a:gd name="T21" fmla="*/ 1947 h 1955"/>
                  <a:gd name="T22" fmla="*/ 0 w 28"/>
                  <a:gd name="T23" fmla="*/ 1955 h 1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955">
                    <a:moveTo>
                      <a:pt x="0" y="19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886"/>
                    </a:lnTo>
                    <a:lnTo>
                      <a:pt x="24" y="1894"/>
                    </a:lnTo>
                    <a:lnTo>
                      <a:pt x="20" y="1906"/>
                    </a:lnTo>
                    <a:lnTo>
                      <a:pt x="16" y="1914"/>
                    </a:lnTo>
                    <a:lnTo>
                      <a:pt x="12" y="1922"/>
                    </a:lnTo>
                    <a:lnTo>
                      <a:pt x="8" y="1930"/>
                    </a:lnTo>
                    <a:lnTo>
                      <a:pt x="4" y="1938"/>
                    </a:lnTo>
                    <a:lnTo>
                      <a:pt x="4" y="1947"/>
                    </a:lnTo>
                    <a:lnTo>
                      <a:pt x="0" y="1955"/>
                    </a:lnTo>
                    <a:close/>
                  </a:path>
                </a:pathLst>
              </a:custGeom>
              <a:solidFill>
                <a:srgbClr val="060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2" name="Freeform 204">
                <a:extLst>
                  <a:ext uri="{FF2B5EF4-FFF2-40B4-BE49-F238E27FC236}">
                    <a16:creationId xmlns:a16="http://schemas.microsoft.com/office/drawing/2014/main" id="{A76B2ECF-ED22-2DE2-EC71-9D9C63ADE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9" y="7814"/>
                <a:ext cx="29" cy="1886"/>
              </a:xfrm>
              <a:custGeom>
                <a:avLst/>
                <a:gdLst>
                  <a:gd name="T0" fmla="*/ 0 w 29"/>
                  <a:gd name="T1" fmla="*/ 1886 h 1886"/>
                  <a:gd name="T2" fmla="*/ 0 w 29"/>
                  <a:gd name="T3" fmla="*/ 0 h 1886"/>
                  <a:gd name="T4" fmla="*/ 29 w 29"/>
                  <a:gd name="T5" fmla="*/ 0 h 1886"/>
                  <a:gd name="T6" fmla="*/ 29 w 29"/>
                  <a:gd name="T7" fmla="*/ 1826 h 1886"/>
                  <a:gd name="T8" fmla="*/ 25 w 29"/>
                  <a:gd name="T9" fmla="*/ 1834 h 1886"/>
                  <a:gd name="T10" fmla="*/ 21 w 29"/>
                  <a:gd name="T11" fmla="*/ 1842 h 1886"/>
                  <a:gd name="T12" fmla="*/ 16 w 29"/>
                  <a:gd name="T13" fmla="*/ 1850 h 1886"/>
                  <a:gd name="T14" fmla="*/ 12 w 29"/>
                  <a:gd name="T15" fmla="*/ 1858 h 1886"/>
                  <a:gd name="T16" fmla="*/ 8 w 29"/>
                  <a:gd name="T17" fmla="*/ 1866 h 1886"/>
                  <a:gd name="T18" fmla="*/ 8 w 29"/>
                  <a:gd name="T19" fmla="*/ 1870 h 1886"/>
                  <a:gd name="T20" fmla="*/ 4 w 29"/>
                  <a:gd name="T21" fmla="*/ 1878 h 1886"/>
                  <a:gd name="T22" fmla="*/ 0 w 29"/>
                  <a:gd name="T23" fmla="*/ 1886 h 1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886">
                    <a:moveTo>
                      <a:pt x="0" y="188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826"/>
                    </a:lnTo>
                    <a:lnTo>
                      <a:pt x="25" y="1834"/>
                    </a:lnTo>
                    <a:lnTo>
                      <a:pt x="21" y="1842"/>
                    </a:lnTo>
                    <a:lnTo>
                      <a:pt x="16" y="1850"/>
                    </a:lnTo>
                    <a:lnTo>
                      <a:pt x="12" y="1858"/>
                    </a:lnTo>
                    <a:lnTo>
                      <a:pt x="8" y="1866"/>
                    </a:lnTo>
                    <a:lnTo>
                      <a:pt x="8" y="1870"/>
                    </a:lnTo>
                    <a:lnTo>
                      <a:pt x="4" y="1878"/>
                    </a:lnTo>
                    <a:lnTo>
                      <a:pt x="0" y="1886"/>
                    </a:lnTo>
                    <a:close/>
                  </a:path>
                </a:pathLst>
              </a:custGeom>
              <a:solidFill>
                <a:srgbClr val="090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3" name="Freeform 205">
                <a:extLst>
                  <a:ext uri="{FF2B5EF4-FFF2-40B4-BE49-F238E27FC236}">
                    <a16:creationId xmlns:a16="http://schemas.microsoft.com/office/drawing/2014/main" id="{3EC20BA3-F9EF-7F72-A935-2BB3D9F61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8" y="7814"/>
                <a:ext cx="28" cy="1826"/>
              </a:xfrm>
              <a:custGeom>
                <a:avLst/>
                <a:gdLst>
                  <a:gd name="T0" fmla="*/ 0 w 28"/>
                  <a:gd name="T1" fmla="*/ 1826 h 1826"/>
                  <a:gd name="T2" fmla="*/ 0 w 28"/>
                  <a:gd name="T3" fmla="*/ 0 h 1826"/>
                  <a:gd name="T4" fmla="*/ 28 w 28"/>
                  <a:gd name="T5" fmla="*/ 0 h 1826"/>
                  <a:gd name="T6" fmla="*/ 28 w 28"/>
                  <a:gd name="T7" fmla="*/ 1769 h 1826"/>
                  <a:gd name="T8" fmla="*/ 24 w 28"/>
                  <a:gd name="T9" fmla="*/ 1773 h 1826"/>
                  <a:gd name="T10" fmla="*/ 20 w 28"/>
                  <a:gd name="T11" fmla="*/ 1781 h 1826"/>
                  <a:gd name="T12" fmla="*/ 16 w 28"/>
                  <a:gd name="T13" fmla="*/ 1789 h 1826"/>
                  <a:gd name="T14" fmla="*/ 12 w 28"/>
                  <a:gd name="T15" fmla="*/ 1797 h 1826"/>
                  <a:gd name="T16" fmla="*/ 12 w 28"/>
                  <a:gd name="T17" fmla="*/ 1805 h 1826"/>
                  <a:gd name="T18" fmla="*/ 8 w 28"/>
                  <a:gd name="T19" fmla="*/ 1810 h 1826"/>
                  <a:gd name="T20" fmla="*/ 4 w 28"/>
                  <a:gd name="T21" fmla="*/ 1818 h 1826"/>
                  <a:gd name="T22" fmla="*/ 0 w 28"/>
                  <a:gd name="T23" fmla="*/ 1826 h 1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826">
                    <a:moveTo>
                      <a:pt x="0" y="1826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69"/>
                    </a:lnTo>
                    <a:lnTo>
                      <a:pt x="24" y="1773"/>
                    </a:lnTo>
                    <a:lnTo>
                      <a:pt x="20" y="1781"/>
                    </a:lnTo>
                    <a:lnTo>
                      <a:pt x="16" y="1789"/>
                    </a:lnTo>
                    <a:lnTo>
                      <a:pt x="12" y="1797"/>
                    </a:lnTo>
                    <a:lnTo>
                      <a:pt x="12" y="1805"/>
                    </a:lnTo>
                    <a:lnTo>
                      <a:pt x="8" y="1810"/>
                    </a:lnTo>
                    <a:lnTo>
                      <a:pt x="4" y="1818"/>
                    </a:lnTo>
                    <a:lnTo>
                      <a:pt x="0" y="1826"/>
                    </a:lnTo>
                    <a:close/>
                  </a:path>
                </a:pathLst>
              </a:custGeom>
              <a:solidFill>
                <a:srgbClr val="0C1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4" name="Freeform 206">
                <a:extLst>
                  <a:ext uri="{FF2B5EF4-FFF2-40B4-BE49-F238E27FC236}">
                    <a16:creationId xmlns:a16="http://schemas.microsoft.com/office/drawing/2014/main" id="{E8DB5456-66AE-79AB-03C8-497263FE4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7814"/>
                <a:ext cx="28" cy="1769"/>
              </a:xfrm>
              <a:custGeom>
                <a:avLst/>
                <a:gdLst>
                  <a:gd name="T0" fmla="*/ 0 w 28"/>
                  <a:gd name="T1" fmla="*/ 1769 h 1769"/>
                  <a:gd name="T2" fmla="*/ 0 w 28"/>
                  <a:gd name="T3" fmla="*/ 0 h 1769"/>
                  <a:gd name="T4" fmla="*/ 28 w 28"/>
                  <a:gd name="T5" fmla="*/ 0 h 1769"/>
                  <a:gd name="T6" fmla="*/ 28 w 28"/>
                  <a:gd name="T7" fmla="*/ 1717 h 1769"/>
                  <a:gd name="T8" fmla="*/ 24 w 28"/>
                  <a:gd name="T9" fmla="*/ 1721 h 1769"/>
                  <a:gd name="T10" fmla="*/ 20 w 28"/>
                  <a:gd name="T11" fmla="*/ 1729 h 1769"/>
                  <a:gd name="T12" fmla="*/ 16 w 28"/>
                  <a:gd name="T13" fmla="*/ 1733 h 1769"/>
                  <a:gd name="T14" fmla="*/ 16 w 28"/>
                  <a:gd name="T15" fmla="*/ 1741 h 1769"/>
                  <a:gd name="T16" fmla="*/ 12 w 28"/>
                  <a:gd name="T17" fmla="*/ 1749 h 1769"/>
                  <a:gd name="T18" fmla="*/ 8 w 28"/>
                  <a:gd name="T19" fmla="*/ 1753 h 1769"/>
                  <a:gd name="T20" fmla="*/ 4 w 28"/>
                  <a:gd name="T21" fmla="*/ 1761 h 1769"/>
                  <a:gd name="T22" fmla="*/ 0 w 28"/>
                  <a:gd name="T23" fmla="*/ 1769 h 1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69">
                    <a:moveTo>
                      <a:pt x="0" y="1769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717"/>
                    </a:lnTo>
                    <a:lnTo>
                      <a:pt x="24" y="1721"/>
                    </a:lnTo>
                    <a:lnTo>
                      <a:pt x="20" y="1729"/>
                    </a:lnTo>
                    <a:lnTo>
                      <a:pt x="16" y="1733"/>
                    </a:lnTo>
                    <a:lnTo>
                      <a:pt x="16" y="1741"/>
                    </a:lnTo>
                    <a:lnTo>
                      <a:pt x="12" y="1749"/>
                    </a:lnTo>
                    <a:lnTo>
                      <a:pt x="8" y="1753"/>
                    </a:lnTo>
                    <a:lnTo>
                      <a:pt x="4" y="1761"/>
                    </a:lnTo>
                    <a:lnTo>
                      <a:pt x="0" y="1769"/>
                    </a:lnTo>
                    <a:close/>
                  </a:path>
                </a:pathLst>
              </a:custGeom>
              <a:solidFill>
                <a:srgbClr val="0F1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5" name="Freeform 207">
                <a:extLst>
                  <a:ext uri="{FF2B5EF4-FFF2-40B4-BE49-F238E27FC236}">
                    <a16:creationId xmlns:a16="http://schemas.microsoft.com/office/drawing/2014/main" id="{9589A176-0B23-51E1-C35F-2EF95A462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7814"/>
                <a:ext cx="28" cy="1717"/>
              </a:xfrm>
              <a:custGeom>
                <a:avLst/>
                <a:gdLst>
                  <a:gd name="T0" fmla="*/ 0 w 28"/>
                  <a:gd name="T1" fmla="*/ 1717 h 1717"/>
                  <a:gd name="T2" fmla="*/ 0 w 28"/>
                  <a:gd name="T3" fmla="*/ 0 h 1717"/>
                  <a:gd name="T4" fmla="*/ 28 w 28"/>
                  <a:gd name="T5" fmla="*/ 0 h 1717"/>
                  <a:gd name="T6" fmla="*/ 28 w 28"/>
                  <a:gd name="T7" fmla="*/ 1664 h 1717"/>
                  <a:gd name="T8" fmla="*/ 24 w 28"/>
                  <a:gd name="T9" fmla="*/ 1673 h 1717"/>
                  <a:gd name="T10" fmla="*/ 20 w 28"/>
                  <a:gd name="T11" fmla="*/ 1677 h 1717"/>
                  <a:gd name="T12" fmla="*/ 20 w 28"/>
                  <a:gd name="T13" fmla="*/ 1685 h 1717"/>
                  <a:gd name="T14" fmla="*/ 16 w 28"/>
                  <a:gd name="T15" fmla="*/ 1689 h 1717"/>
                  <a:gd name="T16" fmla="*/ 12 w 28"/>
                  <a:gd name="T17" fmla="*/ 1697 h 1717"/>
                  <a:gd name="T18" fmla="*/ 8 w 28"/>
                  <a:gd name="T19" fmla="*/ 1701 h 1717"/>
                  <a:gd name="T20" fmla="*/ 4 w 28"/>
                  <a:gd name="T21" fmla="*/ 1709 h 1717"/>
                  <a:gd name="T22" fmla="*/ 0 w 28"/>
                  <a:gd name="T23" fmla="*/ 1717 h 1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717">
                    <a:moveTo>
                      <a:pt x="0" y="1717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64"/>
                    </a:lnTo>
                    <a:lnTo>
                      <a:pt x="24" y="1673"/>
                    </a:lnTo>
                    <a:lnTo>
                      <a:pt x="20" y="1677"/>
                    </a:lnTo>
                    <a:lnTo>
                      <a:pt x="20" y="1685"/>
                    </a:lnTo>
                    <a:lnTo>
                      <a:pt x="16" y="1689"/>
                    </a:lnTo>
                    <a:lnTo>
                      <a:pt x="12" y="1697"/>
                    </a:lnTo>
                    <a:lnTo>
                      <a:pt x="8" y="1701"/>
                    </a:lnTo>
                    <a:lnTo>
                      <a:pt x="4" y="1709"/>
                    </a:lnTo>
                    <a:lnTo>
                      <a:pt x="0" y="1717"/>
                    </a:lnTo>
                    <a:close/>
                  </a:path>
                </a:pathLst>
              </a:custGeom>
              <a:solidFill>
                <a:srgbClr val="121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6" name="Freeform 208">
                <a:extLst>
                  <a:ext uri="{FF2B5EF4-FFF2-40B4-BE49-F238E27FC236}">
                    <a16:creationId xmlns:a16="http://schemas.microsoft.com/office/drawing/2014/main" id="{6A035784-36C0-0E3D-8117-802CE4EEA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2" y="7814"/>
                <a:ext cx="28" cy="1664"/>
              </a:xfrm>
              <a:custGeom>
                <a:avLst/>
                <a:gdLst>
                  <a:gd name="T0" fmla="*/ 0 w 28"/>
                  <a:gd name="T1" fmla="*/ 1664 h 1664"/>
                  <a:gd name="T2" fmla="*/ 0 w 28"/>
                  <a:gd name="T3" fmla="*/ 0 h 1664"/>
                  <a:gd name="T4" fmla="*/ 28 w 28"/>
                  <a:gd name="T5" fmla="*/ 0 h 1664"/>
                  <a:gd name="T6" fmla="*/ 28 w 28"/>
                  <a:gd name="T7" fmla="*/ 1616 h 1664"/>
                  <a:gd name="T8" fmla="*/ 24 w 28"/>
                  <a:gd name="T9" fmla="*/ 1624 h 1664"/>
                  <a:gd name="T10" fmla="*/ 24 w 28"/>
                  <a:gd name="T11" fmla="*/ 1628 h 1664"/>
                  <a:gd name="T12" fmla="*/ 20 w 28"/>
                  <a:gd name="T13" fmla="*/ 1636 h 1664"/>
                  <a:gd name="T14" fmla="*/ 16 w 28"/>
                  <a:gd name="T15" fmla="*/ 1640 h 1664"/>
                  <a:gd name="T16" fmla="*/ 12 w 28"/>
                  <a:gd name="T17" fmla="*/ 1648 h 1664"/>
                  <a:gd name="T18" fmla="*/ 8 w 28"/>
                  <a:gd name="T19" fmla="*/ 1652 h 1664"/>
                  <a:gd name="T20" fmla="*/ 4 w 28"/>
                  <a:gd name="T21" fmla="*/ 1660 h 1664"/>
                  <a:gd name="T22" fmla="*/ 0 w 28"/>
                  <a:gd name="T23" fmla="*/ 1664 h 1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664">
                    <a:moveTo>
                      <a:pt x="0" y="1664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616"/>
                    </a:lnTo>
                    <a:lnTo>
                      <a:pt x="24" y="1624"/>
                    </a:lnTo>
                    <a:lnTo>
                      <a:pt x="24" y="1628"/>
                    </a:lnTo>
                    <a:lnTo>
                      <a:pt x="20" y="1636"/>
                    </a:lnTo>
                    <a:lnTo>
                      <a:pt x="16" y="1640"/>
                    </a:lnTo>
                    <a:lnTo>
                      <a:pt x="12" y="1648"/>
                    </a:lnTo>
                    <a:lnTo>
                      <a:pt x="8" y="1652"/>
                    </a:lnTo>
                    <a:lnTo>
                      <a:pt x="4" y="1660"/>
                    </a:lnTo>
                    <a:lnTo>
                      <a:pt x="0" y="1664"/>
                    </a:lnTo>
                    <a:close/>
                  </a:path>
                </a:pathLst>
              </a:custGeom>
              <a:solidFill>
                <a:srgbClr val="152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7" name="Freeform 209">
                <a:extLst>
                  <a:ext uri="{FF2B5EF4-FFF2-40B4-BE49-F238E27FC236}">
                    <a16:creationId xmlns:a16="http://schemas.microsoft.com/office/drawing/2014/main" id="{CD6D49C6-FC8A-1F90-8A28-4827ABB63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0" y="7814"/>
                <a:ext cx="29" cy="1616"/>
              </a:xfrm>
              <a:custGeom>
                <a:avLst/>
                <a:gdLst>
                  <a:gd name="T0" fmla="*/ 0 w 29"/>
                  <a:gd name="T1" fmla="*/ 1616 h 1616"/>
                  <a:gd name="T2" fmla="*/ 0 w 29"/>
                  <a:gd name="T3" fmla="*/ 0 h 1616"/>
                  <a:gd name="T4" fmla="*/ 29 w 29"/>
                  <a:gd name="T5" fmla="*/ 0 h 1616"/>
                  <a:gd name="T6" fmla="*/ 29 w 29"/>
                  <a:gd name="T7" fmla="*/ 1572 h 1616"/>
                  <a:gd name="T8" fmla="*/ 29 w 29"/>
                  <a:gd name="T9" fmla="*/ 1580 h 1616"/>
                  <a:gd name="T10" fmla="*/ 25 w 29"/>
                  <a:gd name="T11" fmla="*/ 1584 h 1616"/>
                  <a:gd name="T12" fmla="*/ 21 w 29"/>
                  <a:gd name="T13" fmla="*/ 1592 h 1616"/>
                  <a:gd name="T14" fmla="*/ 17 w 29"/>
                  <a:gd name="T15" fmla="*/ 1596 h 1616"/>
                  <a:gd name="T16" fmla="*/ 12 w 29"/>
                  <a:gd name="T17" fmla="*/ 1600 h 1616"/>
                  <a:gd name="T18" fmla="*/ 8 w 29"/>
                  <a:gd name="T19" fmla="*/ 1608 h 1616"/>
                  <a:gd name="T20" fmla="*/ 4 w 29"/>
                  <a:gd name="T21" fmla="*/ 1612 h 1616"/>
                  <a:gd name="T22" fmla="*/ 0 w 29"/>
                  <a:gd name="T23" fmla="*/ 1616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616">
                    <a:moveTo>
                      <a:pt x="0" y="161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572"/>
                    </a:lnTo>
                    <a:lnTo>
                      <a:pt x="29" y="1580"/>
                    </a:lnTo>
                    <a:lnTo>
                      <a:pt x="25" y="1584"/>
                    </a:lnTo>
                    <a:lnTo>
                      <a:pt x="21" y="1592"/>
                    </a:lnTo>
                    <a:lnTo>
                      <a:pt x="17" y="1596"/>
                    </a:lnTo>
                    <a:lnTo>
                      <a:pt x="12" y="1600"/>
                    </a:lnTo>
                    <a:lnTo>
                      <a:pt x="8" y="1608"/>
                    </a:lnTo>
                    <a:lnTo>
                      <a:pt x="4" y="1612"/>
                    </a:lnTo>
                    <a:lnTo>
                      <a:pt x="0" y="1616"/>
                    </a:lnTo>
                    <a:close/>
                  </a:path>
                </a:pathLst>
              </a:custGeom>
              <a:solidFill>
                <a:srgbClr val="182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8" name="Freeform 210">
                <a:extLst>
                  <a:ext uri="{FF2B5EF4-FFF2-40B4-BE49-F238E27FC236}">
                    <a16:creationId xmlns:a16="http://schemas.microsoft.com/office/drawing/2014/main" id="{A528A7E2-77EE-52CC-782D-2A587C824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7814"/>
                <a:ext cx="32" cy="1572"/>
              </a:xfrm>
              <a:custGeom>
                <a:avLst/>
                <a:gdLst>
                  <a:gd name="T0" fmla="*/ 0 w 32"/>
                  <a:gd name="T1" fmla="*/ 1572 h 1572"/>
                  <a:gd name="T2" fmla="*/ 0 w 32"/>
                  <a:gd name="T3" fmla="*/ 0 h 1572"/>
                  <a:gd name="T4" fmla="*/ 32 w 32"/>
                  <a:gd name="T5" fmla="*/ 0 h 1572"/>
                  <a:gd name="T6" fmla="*/ 32 w 32"/>
                  <a:gd name="T7" fmla="*/ 1531 h 1572"/>
                  <a:gd name="T8" fmla="*/ 28 w 32"/>
                  <a:gd name="T9" fmla="*/ 1536 h 1572"/>
                  <a:gd name="T10" fmla="*/ 24 w 32"/>
                  <a:gd name="T11" fmla="*/ 1544 h 1572"/>
                  <a:gd name="T12" fmla="*/ 20 w 32"/>
                  <a:gd name="T13" fmla="*/ 1548 h 1572"/>
                  <a:gd name="T14" fmla="*/ 16 w 32"/>
                  <a:gd name="T15" fmla="*/ 1552 h 1572"/>
                  <a:gd name="T16" fmla="*/ 12 w 32"/>
                  <a:gd name="T17" fmla="*/ 1560 h 1572"/>
                  <a:gd name="T18" fmla="*/ 8 w 32"/>
                  <a:gd name="T19" fmla="*/ 1564 h 1572"/>
                  <a:gd name="T20" fmla="*/ 4 w 32"/>
                  <a:gd name="T21" fmla="*/ 1568 h 1572"/>
                  <a:gd name="T22" fmla="*/ 0 w 32"/>
                  <a:gd name="T23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572">
                    <a:moveTo>
                      <a:pt x="0" y="1572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32" y="1531"/>
                    </a:lnTo>
                    <a:lnTo>
                      <a:pt x="28" y="1536"/>
                    </a:lnTo>
                    <a:lnTo>
                      <a:pt x="24" y="1544"/>
                    </a:lnTo>
                    <a:lnTo>
                      <a:pt x="20" y="1548"/>
                    </a:lnTo>
                    <a:lnTo>
                      <a:pt x="16" y="1552"/>
                    </a:lnTo>
                    <a:lnTo>
                      <a:pt x="12" y="1560"/>
                    </a:lnTo>
                    <a:lnTo>
                      <a:pt x="8" y="1564"/>
                    </a:lnTo>
                    <a:lnTo>
                      <a:pt x="4" y="1568"/>
                    </a:lnTo>
                    <a:lnTo>
                      <a:pt x="0" y="1572"/>
                    </a:lnTo>
                    <a:close/>
                  </a:path>
                </a:pathLst>
              </a:custGeom>
              <a:solidFill>
                <a:srgbClr val="1C2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09" name="Freeform 211">
                <a:extLst>
                  <a:ext uri="{FF2B5EF4-FFF2-40B4-BE49-F238E27FC236}">
                    <a16:creationId xmlns:a16="http://schemas.microsoft.com/office/drawing/2014/main" id="{BC095EA1-F861-B072-7C15-CA24CA70C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1" y="7814"/>
                <a:ext cx="28" cy="1531"/>
              </a:xfrm>
              <a:custGeom>
                <a:avLst/>
                <a:gdLst>
                  <a:gd name="T0" fmla="*/ 0 w 28"/>
                  <a:gd name="T1" fmla="*/ 1531 h 1531"/>
                  <a:gd name="T2" fmla="*/ 0 w 28"/>
                  <a:gd name="T3" fmla="*/ 0 h 1531"/>
                  <a:gd name="T4" fmla="*/ 28 w 28"/>
                  <a:gd name="T5" fmla="*/ 0 h 1531"/>
                  <a:gd name="T6" fmla="*/ 28 w 28"/>
                  <a:gd name="T7" fmla="*/ 1491 h 1531"/>
                  <a:gd name="T8" fmla="*/ 24 w 28"/>
                  <a:gd name="T9" fmla="*/ 1495 h 1531"/>
                  <a:gd name="T10" fmla="*/ 20 w 28"/>
                  <a:gd name="T11" fmla="*/ 1503 h 1531"/>
                  <a:gd name="T12" fmla="*/ 16 w 28"/>
                  <a:gd name="T13" fmla="*/ 1507 h 1531"/>
                  <a:gd name="T14" fmla="*/ 12 w 28"/>
                  <a:gd name="T15" fmla="*/ 1511 h 1531"/>
                  <a:gd name="T16" fmla="*/ 8 w 28"/>
                  <a:gd name="T17" fmla="*/ 1515 h 1531"/>
                  <a:gd name="T18" fmla="*/ 4 w 28"/>
                  <a:gd name="T19" fmla="*/ 1523 h 1531"/>
                  <a:gd name="T20" fmla="*/ 0 w 28"/>
                  <a:gd name="T21" fmla="*/ 1527 h 1531"/>
                  <a:gd name="T22" fmla="*/ 0 w 28"/>
                  <a:gd name="T23" fmla="*/ 1531 h 1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531">
                    <a:moveTo>
                      <a:pt x="0" y="153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91"/>
                    </a:lnTo>
                    <a:lnTo>
                      <a:pt x="24" y="1495"/>
                    </a:lnTo>
                    <a:lnTo>
                      <a:pt x="20" y="1503"/>
                    </a:lnTo>
                    <a:lnTo>
                      <a:pt x="16" y="1507"/>
                    </a:lnTo>
                    <a:lnTo>
                      <a:pt x="12" y="1511"/>
                    </a:lnTo>
                    <a:lnTo>
                      <a:pt x="8" y="1515"/>
                    </a:lnTo>
                    <a:lnTo>
                      <a:pt x="4" y="1523"/>
                    </a:lnTo>
                    <a:lnTo>
                      <a:pt x="0" y="1527"/>
                    </a:lnTo>
                    <a:lnTo>
                      <a:pt x="0" y="1531"/>
                    </a:lnTo>
                    <a:close/>
                  </a:path>
                </a:pathLst>
              </a:custGeom>
              <a:solidFill>
                <a:srgbClr val="1F3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0" name="Freeform 212">
                <a:extLst>
                  <a:ext uri="{FF2B5EF4-FFF2-40B4-BE49-F238E27FC236}">
                    <a16:creationId xmlns:a16="http://schemas.microsoft.com/office/drawing/2014/main" id="{3E0172C9-7231-6525-D4AA-6C16C3D2D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9" y="7814"/>
                <a:ext cx="28" cy="1491"/>
              </a:xfrm>
              <a:custGeom>
                <a:avLst/>
                <a:gdLst>
                  <a:gd name="T0" fmla="*/ 0 w 28"/>
                  <a:gd name="T1" fmla="*/ 1491 h 1491"/>
                  <a:gd name="T2" fmla="*/ 0 w 28"/>
                  <a:gd name="T3" fmla="*/ 0 h 1491"/>
                  <a:gd name="T4" fmla="*/ 28 w 28"/>
                  <a:gd name="T5" fmla="*/ 0 h 1491"/>
                  <a:gd name="T6" fmla="*/ 28 w 28"/>
                  <a:gd name="T7" fmla="*/ 1455 h 1491"/>
                  <a:gd name="T8" fmla="*/ 24 w 28"/>
                  <a:gd name="T9" fmla="*/ 1459 h 1491"/>
                  <a:gd name="T10" fmla="*/ 20 w 28"/>
                  <a:gd name="T11" fmla="*/ 1463 h 1491"/>
                  <a:gd name="T12" fmla="*/ 16 w 28"/>
                  <a:gd name="T13" fmla="*/ 1467 h 1491"/>
                  <a:gd name="T14" fmla="*/ 12 w 28"/>
                  <a:gd name="T15" fmla="*/ 1471 h 1491"/>
                  <a:gd name="T16" fmla="*/ 8 w 28"/>
                  <a:gd name="T17" fmla="*/ 1479 h 1491"/>
                  <a:gd name="T18" fmla="*/ 4 w 28"/>
                  <a:gd name="T19" fmla="*/ 1483 h 1491"/>
                  <a:gd name="T20" fmla="*/ 0 w 28"/>
                  <a:gd name="T21" fmla="*/ 1487 h 1491"/>
                  <a:gd name="T22" fmla="*/ 0 w 28"/>
                  <a:gd name="T23" fmla="*/ 1491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91">
                    <a:moveTo>
                      <a:pt x="0" y="1491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55"/>
                    </a:lnTo>
                    <a:lnTo>
                      <a:pt x="24" y="1459"/>
                    </a:lnTo>
                    <a:lnTo>
                      <a:pt x="20" y="1463"/>
                    </a:lnTo>
                    <a:lnTo>
                      <a:pt x="16" y="1467"/>
                    </a:lnTo>
                    <a:lnTo>
                      <a:pt x="12" y="1471"/>
                    </a:lnTo>
                    <a:lnTo>
                      <a:pt x="8" y="1479"/>
                    </a:lnTo>
                    <a:lnTo>
                      <a:pt x="4" y="1483"/>
                    </a:lnTo>
                    <a:lnTo>
                      <a:pt x="0" y="1487"/>
                    </a:lnTo>
                    <a:lnTo>
                      <a:pt x="0" y="1491"/>
                    </a:lnTo>
                    <a:close/>
                  </a:path>
                </a:pathLst>
              </a:custGeom>
              <a:solidFill>
                <a:srgbClr val="223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1" name="Freeform 213">
                <a:extLst>
                  <a:ext uri="{FF2B5EF4-FFF2-40B4-BE49-F238E27FC236}">
                    <a16:creationId xmlns:a16="http://schemas.microsoft.com/office/drawing/2014/main" id="{1FC966CA-DCF7-4F4A-8CB6-33C876AD6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7814"/>
                <a:ext cx="28" cy="1455"/>
              </a:xfrm>
              <a:custGeom>
                <a:avLst/>
                <a:gdLst>
                  <a:gd name="T0" fmla="*/ 0 w 28"/>
                  <a:gd name="T1" fmla="*/ 1455 h 1455"/>
                  <a:gd name="T2" fmla="*/ 0 w 28"/>
                  <a:gd name="T3" fmla="*/ 0 h 1455"/>
                  <a:gd name="T4" fmla="*/ 28 w 28"/>
                  <a:gd name="T5" fmla="*/ 0 h 1455"/>
                  <a:gd name="T6" fmla="*/ 28 w 28"/>
                  <a:gd name="T7" fmla="*/ 1419 h 1455"/>
                  <a:gd name="T8" fmla="*/ 24 w 28"/>
                  <a:gd name="T9" fmla="*/ 1423 h 1455"/>
                  <a:gd name="T10" fmla="*/ 20 w 28"/>
                  <a:gd name="T11" fmla="*/ 1427 h 1455"/>
                  <a:gd name="T12" fmla="*/ 16 w 28"/>
                  <a:gd name="T13" fmla="*/ 1431 h 1455"/>
                  <a:gd name="T14" fmla="*/ 12 w 28"/>
                  <a:gd name="T15" fmla="*/ 1435 h 1455"/>
                  <a:gd name="T16" fmla="*/ 8 w 28"/>
                  <a:gd name="T17" fmla="*/ 1439 h 1455"/>
                  <a:gd name="T18" fmla="*/ 4 w 28"/>
                  <a:gd name="T19" fmla="*/ 1443 h 1455"/>
                  <a:gd name="T20" fmla="*/ 4 w 28"/>
                  <a:gd name="T21" fmla="*/ 1451 h 1455"/>
                  <a:gd name="T22" fmla="*/ 0 w 28"/>
                  <a:gd name="T23" fmla="*/ 1455 h 1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455">
                    <a:moveTo>
                      <a:pt x="0" y="1455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419"/>
                    </a:lnTo>
                    <a:lnTo>
                      <a:pt x="24" y="1423"/>
                    </a:lnTo>
                    <a:lnTo>
                      <a:pt x="20" y="1427"/>
                    </a:lnTo>
                    <a:lnTo>
                      <a:pt x="16" y="1431"/>
                    </a:lnTo>
                    <a:lnTo>
                      <a:pt x="12" y="1435"/>
                    </a:lnTo>
                    <a:lnTo>
                      <a:pt x="8" y="1439"/>
                    </a:lnTo>
                    <a:lnTo>
                      <a:pt x="4" y="1443"/>
                    </a:lnTo>
                    <a:lnTo>
                      <a:pt x="4" y="1451"/>
                    </a:lnTo>
                    <a:lnTo>
                      <a:pt x="0" y="1455"/>
                    </a:lnTo>
                    <a:close/>
                  </a:path>
                </a:pathLst>
              </a:custGeom>
              <a:solidFill>
                <a:srgbClr val="253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2" name="Freeform 214">
                <a:extLst>
                  <a:ext uri="{FF2B5EF4-FFF2-40B4-BE49-F238E27FC236}">
                    <a16:creationId xmlns:a16="http://schemas.microsoft.com/office/drawing/2014/main" id="{857886DD-8D30-4138-9EAC-AAB0F1F6E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" y="7814"/>
                <a:ext cx="29" cy="1419"/>
              </a:xfrm>
              <a:custGeom>
                <a:avLst/>
                <a:gdLst>
                  <a:gd name="T0" fmla="*/ 0 w 29"/>
                  <a:gd name="T1" fmla="*/ 1419 h 1419"/>
                  <a:gd name="T2" fmla="*/ 0 w 29"/>
                  <a:gd name="T3" fmla="*/ 0 h 1419"/>
                  <a:gd name="T4" fmla="*/ 29 w 29"/>
                  <a:gd name="T5" fmla="*/ 0 h 1419"/>
                  <a:gd name="T6" fmla="*/ 29 w 29"/>
                  <a:gd name="T7" fmla="*/ 1382 h 1419"/>
                  <a:gd name="T8" fmla="*/ 25 w 29"/>
                  <a:gd name="T9" fmla="*/ 1386 h 1419"/>
                  <a:gd name="T10" fmla="*/ 21 w 29"/>
                  <a:gd name="T11" fmla="*/ 1390 h 1419"/>
                  <a:gd name="T12" fmla="*/ 17 w 29"/>
                  <a:gd name="T13" fmla="*/ 1395 h 1419"/>
                  <a:gd name="T14" fmla="*/ 13 w 29"/>
                  <a:gd name="T15" fmla="*/ 1399 h 1419"/>
                  <a:gd name="T16" fmla="*/ 9 w 29"/>
                  <a:gd name="T17" fmla="*/ 1407 h 1419"/>
                  <a:gd name="T18" fmla="*/ 9 w 29"/>
                  <a:gd name="T19" fmla="*/ 1411 h 1419"/>
                  <a:gd name="T20" fmla="*/ 5 w 29"/>
                  <a:gd name="T21" fmla="*/ 1415 h 1419"/>
                  <a:gd name="T22" fmla="*/ 0 w 29"/>
                  <a:gd name="T23" fmla="*/ 1419 h 1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1419">
                    <a:moveTo>
                      <a:pt x="0" y="1419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9" y="1382"/>
                    </a:lnTo>
                    <a:lnTo>
                      <a:pt x="25" y="1386"/>
                    </a:lnTo>
                    <a:lnTo>
                      <a:pt x="21" y="1390"/>
                    </a:lnTo>
                    <a:lnTo>
                      <a:pt x="17" y="1395"/>
                    </a:lnTo>
                    <a:lnTo>
                      <a:pt x="13" y="1399"/>
                    </a:lnTo>
                    <a:lnTo>
                      <a:pt x="9" y="1407"/>
                    </a:lnTo>
                    <a:lnTo>
                      <a:pt x="9" y="1411"/>
                    </a:lnTo>
                    <a:lnTo>
                      <a:pt x="5" y="1415"/>
                    </a:lnTo>
                    <a:lnTo>
                      <a:pt x="0" y="1419"/>
                    </a:lnTo>
                    <a:close/>
                  </a:path>
                </a:pathLst>
              </a:custGeom>
              <a:solidFill>
                <a:srgbClr val="284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3" name="Freeform 215">
                <a:extLst>
                  <a:ext uri="{FF2B5EF4-FFF2-40B4-BE49-F238E27FC236}">
                    <a16:creationId xmlns:a16="http://schemas.microsoft.com/office/drawing/2014/main" id="{BF630E2E-C61C-FCFA-47FE-9C19D8183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4" y="7814"/>
                <a:ext cx="28" cy="1382"/>
              </a:xfrm>
              <a:custGeom>
                <a:avLst/>
                <a:gdLst>
                  <a:gd name="T0" fmla="*/ 0 w 28"/>
                  <a:gd name="T1" fmla="*/ 1382 h 1382"/>
                  <a:gd name="T2" fmla="*/ 0 w 28"/>
                  <a:gd name="T3" fmla="*/ 0 h 1382"/>
                  <a:gd name="T4" fmla="*/ 28 w 28"/>
                  <a:gd name="T5" fmla="*/ 0 h 1382"/>
                  <a:gd name="T6" fmla="*/ 28 w 28"/>
                  <a:gd name="T7" fmla="*/ 1350 h 1382"/>
                  <a:gd name="T8" fmla="*/ 24 w 28"/>
                  <a:gd name="T9" fmla="*/ 1354 h 1382"/>
                  <a:gd name="T10" fmla="*/ 20 w 28"/>
                  <a:gd name="T11" fmla="*/ 1358 h 1382"/>
                  <a:gd name="T12" fmla="*/ 16 w 28"/>
                  <a:gd name="T13" fmla="*/ 1362 h 1382"/>
                  <a:gd name="T14" fmla="*/ 12 w 28"/>
                  <a:gd name="T15" fmla="*/ 1366 h 1382"/>
                  <a:gd name="T16" fmla="*/ 12 w 28"/>
                  <a:gd name="T17" fmla="*/ 1370 h 1382"/>
                  <a:gd name="T18" fmla="*/ 8 w 28"/>
                  <a:gd name="T19" fmla="*/ 1374 h 1382"/>
                  <a:gd name="T20" fmla="*/ 4 w 28"/>
                  <a:gd name="T21" fmla="*/ 1378 h 1382"/>
                  <a:gd name="T22" fmla="*/ 0 w 28"/>
                  <a:gd name="T23" fmla="*/ 1382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82">
                    <a:moveTo>
                      <a:pt x="0" y="1382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50"/>
                    </a:lnTo>
                    <a:lnTo>
                      <a:pt x="24" y="1354"/>
                    </a:lnTo>
                    <a:lnTo>
                      <a:pt x="20" y="1358"/>
                    </a:lnTo>
                    <a:lnTo>
                      <a:pt x="16" y="1362"/>
                    </a:lnTo>
                    <a:lnTo>
                      <a:pt x="12" y="1366"/>
                    </a:lnTo>
                    <a:lnTo>
                      <a:pt x="12" y="1370"/>
                    </a:lnTo>
                    <a:lnTo>
                      <a:pt x="8" y="1374"/>
                    </a:lnTo>
                    <a:lnTo>
                      <a:pt x="4" y="1378"/>
                    </a:lnTo>
                    <a:lnTo>
                      <a:pt x="0" y="1382"/>
                    </a:lnTo>
                    <a:close/>
                  </a:path>
                </a:pathLst>
              </a:custGeom>
              <a:solidFill>
                <a:srgbClr val="2B4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4" name="Freeform 216">
                <a:extLst>
                  <a:ext uri="{FF2B5EF4-FFF2-40B4-BE49-F238E27FC236}">
                    <a16:creationId xmlns:a16="http://schemas.microsoft.com/office/drawing/2014/main" id="{7429F2DE-BE59-6974-AAD0-68E9258A8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2" y="7814"/>
                <a:ext cx="28" cy="1350"/>
              </a:xfrm>
              <a:custGeom>
                <a:avLst/>
                <a:gdLst>
                  <a:gd name="T0" fmla="*/ 0 w 28"/>
                  <a:gd name="T1" fmla="*/ 1350 h 1350"/>
                  <a:gd name="T2" fmla="*/ 0 w 28"/>
                  <a:gd name="T3" fmla="*/ 0 h 1350"/>
                  <a:gd name="T4" fmla="*/ 28 w 28"/>
                  <a:gd name="T5" fmla="*/ 0 h 1350"/>
                  <a:gd name="T6" fmla="*/ 28 w 28"/>
                  <a:gd name="T7" fmla="*/ 1318 h 1350"/>
                  <a:gd name="T8" fmla="*/ 24 w 28"/>
                  <a:gd name="T9" fmla="*/ 1322 h 1350"/>
                  <a:gd name="T10" fmla="*/ 20 w 28"/>
                  <a:gd name="T11" fmla="*/ 1326 h 1350"/>
                  <a:gd name="T12" fmla="*/ 16 w 28"/>
                  <a:gd name="T13" fmla="*/ 1330 h 1350"/>
                  <a:gd name="T14" fmla="*/ 16 w 28"/>
                  <a:gd name="T15" fmla="*/ 1334 h 1350"/>
                  <a:gd name="T16" fmla="*/ 12 w 28"/>
                  <a:gd name="T17" fmla="*/ 1338 h 1350"/>
                  <a:gd name="T18" fmla="*/ 8 w 28"/>
                  <a:gd name="T19" fmla="*/ 1342 h 1350"/>
                  <a:gd name="T20" fmla="*/ 4 w 28"/>
                  <a:gd name="T21" fmla="*/ 1346 h 1350"/>
                  <a:gd name="T22" fmla="*/ 0 w 28"/>
                  <a:gd name="T23" fmla="*/ 1350 h 1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50">
                    <a:moveTo>
                      <a:pt x="0" y="1350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318"/>
                    </a:lnTo>
                    <a:lnTo>
                      <a:pt x="24" y="1322"/>
                    </a:lnTo>
                    <a:lnTo>
                      <a:pt x="20" y="1326"/>
                    </a:lnTo>
                    <a:lnTo>
                      <a:pt x="16" y="1330"/>
                    </a:lnTo>
                    <a:lnTo>
                      <a:pt x="16" y="1334"/>
                    </a:lnTo>
                    <a:lnTo>
                      <a:pt x="12" y="1338"/>
                    </a:lnTo>
                    <a:lnTo>
                      <a:pt x="8" y="1342"/>
                    </a:lnTo>
                    <a:lnTo>
                      <a:pt x="4" y="1346"/>
                    </a:lnTo>
                    <a:lnTo>
                      <a:pt x="0" y="1350"/>
                    </a:lnTo>
                    <a:close/>
                  </a:path>
                </a:pathLst>
              </a:custGeom>
              <a:solidFill>
                <a:srgbClr val="2E4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5" name="Freeform 217">
                <a:extLst>
                  <a:ext uri="{FF2B5EF4-FFF2-40B4-BE49-F238E27FC236}">
                    <a16:creationId xmlns:a16="http://schemas.microsoft.com/office/drawing/2014/main" id="{D02E6B0A-C231-13C1-B047-7A32385E4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7814"/>
                <a:ext cx="28" cy="1318"/>
              </a:xfrm>
              <a:custGeom>
                <a:avLst/>
                <a:gdLst>
                  <a:gd name="T0" fmla="*/ 0 w 28"/>
                  <a:gd name="T1" fmla="*/ 1318 h 1318"/>
                  <a:gd name="T2" fmla="*/ 0 w 28"/>
                  <a:gd name="T3" fmla="*/ 0 h 1318"/>
                  <a:gd name="T4" fmla="*/ 28 w 28"/>
                  <a:gd name="T5" fmla="*/ 0 h 1318"/>
                  <a:gd name="T6" fmla="*/ 28 w 28"/>
                  <a:gd name="T7" fmla="*/ 1286 h 1318"/>
                  <a:gd name="T8" fmla="*/ 24 w 28"/>
                  <a:gd name="T9" fmla="*/ 1290 h 1318"/>
                  <a:gd name="T10" fmla="*/ 20 w 28"/>
                  <a:gd name="T11" fmla="*/ 1294 h 1318"/>
                  <a:gd name="T12" fmla="*/ 16 w 28"/>
                  <a:gd name="T13" fmla="*/ 1298 h 1318"/>
                  <a:gd name="T14" fmla="*/ 16 w 28"/>
                  <a:gd name="T15" fmla="*/ 1302 h 1318"/>
                  <a:gd name="T16" fmla="*/ 12 w 28"/>
                  <a:gd name="T17" fmla="*/ 1306 h 1318"/>
                  <a:gd name="T18" fmla="*/ 8 w 28"/>
                  <a:gd name="T19" fmla="*/ 1310 h 1318"/>
                  <a:gd name="T20" fmla="*/ 4 w 28"/>
                  <a:gd name="T21" fmla="*/ 1314 h 1318"/>
                  <a:gd name="T22" fmla="*/ 0 w 28"/>
                  <a:gd name="T23" fmla="*/ 1318 h 1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1318">
                    <a:moveTo>
                      <a:pt x="0" y="1318"/>
                    </a:moveTo>
                    <a:lnTo>
                      <a:pt x="0" y="0"/>
                    </a:lnTo>
                    <a:lnTo>
                      <a:pt x="28" y="0"/>
                    </a:lnTo>
                    <a:lnTo>
                      <a:pt x="28" y="1286"/>
                    </a:lnTo>
                    <a:lnTo>
                      <a:pt x="24" y="1290"/>
                    </a:lnTo>
                    <a:lnTo>
                      <a:pt x="20" y="1294"/>
                    </a:lnTo>
                    <a:lnTo>
                      <a:pt x="16" y="1298"/>
                    </a:lnTo>
                    <a:lnTo>
                      <a:pt x="16" y="1302"/>
                    </a:lnTo>
                    <a:lnTo>
                      <a:pt x="12" y="1306"/>
                    </a:lnTo>
                    <a:lnTo>
                      <a:pt x="8" y="1310"/>
                    </a:lnTo>
                    <a:lnTo>
                      <a:pt x="4" y="1314"/>
                    </a:lnTo>
                    <a:lnTo>
                      <a:pt x="0" y="1318"/>
                    </a:lnTo>
                    <a:close/>
                  </a:path>
                </a:pathLst>
              </a:custGeom>
              <a:solidFill>
                <a:srgbClr val="315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6" name="Freeform 218">
                <a:extLst>
                  <a:ext uri="{FF2B5EF4-FFF2-40B4-BE49-F238E27FC236}">
                    <a16:creationId xmlns:a16="http://schemas.microsoft.com/office/drawing/2014/main" id="{E539B58D-EAB0-3B0E-483D-0A4016E2F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8" y="7814"/>
                <a:ext cx="29" cy="1286"/>
              </a:xfrm>
              <a:custGeom>
                <a:avLst/>
                <a:gdLst>
                  <a:gd name="T0" fmla="*/ 0 w 29"/>
                  <a:gd name="T1" fmla="*/ 1286 h 1286"/>
                  <a:gd name="T2" fmla="*/ 0 w 29"/>
                  <a:gd name="T3" fmla="*/ 0 h 1286"/>
                  <a:gd name="T4" fmla="*/ 25 w 29"/>
                  <a:gd name="T5" fmla="*/ 0 h 1286"/>
                  <a:gd name="T6" fmla="*/ 25 w 29"/>
                  <a:gd name="T7" fmla="*/ 375 h 1286"/>
                  <a:gd name="T8" fmla="*/ 29 w 29"/>
                  <a:gd name="T9" fmla="*/ 375 h 1286"/>
                  <a:gd name="T10" fmla="*/ 29 w 29"/>
                  <a:gd name="T11" fmla="*/ 883 h 1286"/>
                  <a:gd name="T12" fmla="*/ 25 w 29"/>
                  <a:gd name="T13" fmla="*/ 883 h 1286"/>
                  <a:gd name="T14" fmla="*/ 25 w 29"/>
                  <a:gd name="T15" fmla="*/ 1262 h 1286"/>
                  <a:gd name="T16" fmla="*/ 20 w 29"/>
                  <a:gd name="T17" fmla="*/ 1266 h 1286"/>
                  <a:gd name="T18" fmla="*/ 20 w 29"/>
                  <a:gd name="T19" fmla="*/ 1270 h 1286"/>
                  <a:gd name="T20" fmla="*/ 16 w 29"/>
                  <a:gd name="T21" fmla="*/ 1274 h 1286"/>
                  <a:gd name="T22" fmla="*/ 12 w 29"/>
                  <a:gd name="T23" fmla="*/ 1274 h 1286"/>
                  <a:gd name="T24" fmla="*/ 8 w 29"/>
                  <a:gd name="T25" fmla="*/ 1278 h 1286"/>
                  <a:gd name="T26" fmla="*/ 8 w 29"/>
                  <a:gd name="T27" fmla="*/ 1282 h 1286"/>
                  <a:gd name="T28" fmla="*/ 4 w 29"/>
                  <a:gd name="T29" fmla="*/ 1286 h 1286"/>
                  <a:gd name="T30" fmla="*/ 0 w 29"/>
                  <a:gd name="T31" fmla="*/ 1286 h 1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9" h="1286">
                    <a:moveTo>
                      <a:pt x="0" y="1286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375"/>
                    </a:lnTo>
                    <a:lnTo>
                      <a:pt x="29" y="375"/>
                    </a:lnTo>
                    <a:lnTo>
                      <a:pt x="29" y="883"/>
                    </a:lnTo>
                    <a:lnTo>
                      <a:pt x="25" y="883"/>
                    </a:lnTo>
                    <a:lnTo>
                      <a:pt x="25" y="1262"/>
                    </a:lnTo>
                    <a:lnTo>
                      <a:pt x="20" y="1266"/>
                    </a:lnTo>
                    <a:lnTo>
                      <a:pt x="20" y="1270"/>
                    </a:lnTo>
                    <a:lnTo>
                      <a:pt x="16" y="1274"/>
                    </a:lnTo>
                    <a:lnTo>
                      <a:pt x="12" y="1274"/>
                    </a:lnTo>
                    <a:lnTo>
                      <a:pt x="8" y="1278"/>
                    </a:lnTo>
                    <a:lnTo>
                      <a:pt x="8" y="1282"/>
                    </a:lnTo>
                    <a:lnTo>
                      <a:pt x="4" y="1286"/>
                    </a:lnTo>
                    <a:lnTo>
                      <a:pt x="0" y="1286"/>
                    </a:lnTo>
                    <a:close/>
                  </a:path>
                </a:pathLst>
              </a:custGeom>
              <a:solidFill>
                <a:srgbClr val="355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7" name="Rectangle 219">
                <a:extLst>
                  <a:ext uri="{FF2B5EF4-FFF2-40B4-BE49-F238E27FC236}">
                    <a16:creationId xmlns:a16="http://schemas.microsoft.com/office/drawing/2014/main" id="{FC7A1D92-DD26-5FB0-0E0B-9D7CBD76F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7" y="8189"/>
                <a:ext cx="28" cy="508"/>
              </a:xfrm>
              <a:prstGeom prst="rect">
                <a:avLst/>
              </a:prstGeom>
              <a:solidFill>
                <a:srgbClr val="385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8" name="Rectangle 220">
                <a:extLst>
                  <a:ext uri="{FF2B5EF4-FFF2-40B4-BE49-F238E27FC236}">
                    <a16:creationId xmlns:a16="http://schemas.microsoft.com/office/drawing/2014/main" id="{7F25E489-9987-C6DB-567C-8A4C9F692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5" y="8189"/>
                <a:ext cx="28" cy="508"/>
              </a:xfrm>
              <a:prstGeom prst="rect">
                <a:avLst/>
              </a:prstGeom>
              <a:solidFill>
                <a:srgbClr val="3B6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19" name="Rectangle 221">
                <a:extLst>
                  <a:ext uri="{FF2B5EF4-FFF2-40B4-BE49-F238E27FC236}">
                    <a16:creationId xmlns:a16="http://schemas.microsoft.com/office/drawing/2014/main" id="{F3A98447-BE68-7533-35D5-342A9E68F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3" y="8189"/>
                <a:ext cx="32" cy="508"/>
              </a:xfrm>
              <a:prstGeom prst="rect">
                <a:avLst/>
              </a:prstGeom>
              <a:solidFill>
                <a:srgbClr val="3E6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0" name="Rectangle 222">
                <a:extLst>
                  <a:ext uri="{FF2B5EF4-FFF2-40B4-BE49-F238E27FC236}">
                    <a16:creationId xmlns:a16="http://schemas.microsoft.com/office/drawing/2014/main" id="{F8F83C7B-B21B-43ED-45E2-C56DCD424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5" y="8189"/>
                <a:ext cx="28" cy="508"/>
              </a:xfrm>
              <a:prstGeom prst="rect">
                <a:avLst/>
              </a:prstGeom>
              <a:solidFill>
                <a:srgbClr val="416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1" name="Rectangle 223">
                <a:extLst>
                  <a:ext uri="{FF2B5EF4-FFF2-40B4-BE49-F238E27FC236}">
                    <a16:creationId xmlns:a16="http://schemas.microsoft.com/office/drawing/2014/main" id="{97CDE6C1-324B-A90A-31F7-F6CA84DC4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3" y="8189"/>
                <a:ext cx="29" cy="508"/>
              </a:xfrm>
              <a:prstGeom prst="rect">
                <a:avLst/>
              </a:prstGeom>
              <a:solidFill>
                <a:srgbClr val="447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2" name="Rectangle 224">
                <a:extLst>
                  <a:ext uri="{FF2B5EF4-FFF2-40B4-BE49-F238E27FC236}">
                    <a16:creationId xmlns:a16="http://schemas.microsoft.com/office/drawing/2014/main" id="{0DF2370E-F350-7337-296F-33C92382C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8189"/>
                <a:ext cx="28" cy="508"/>
              </a:xfrm>
              <a:prstGeom prst="rect">
                <a:avLst/>
              </a:prstGeom>
              <a:solidFill>
                <a:srgbClr val="477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3" name="Rectangle 225">
                <a:extLst>
                  <a:ext uri="{FF2B5EF4-FFF2-40B4-BE49-F238E27FC236}">
                    <a16:creationId xmlns:a16="http://schemas.microsoft.com/office/drawing/2014/main" id="{F982C3DA-7D80-BD23-27F4-1C4C40B5A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8189"/>
                <a:ext cx="28" cy="508"/>
              </a:xfrm>
              <a:prstGeom prst="rect">
                <a:avLst/>
              </a:prstGeom>
              <a:solidFill>
                <a:srgbClr val="4A7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4" name="Rectangle 226">
                <a:extLst>
                  <a:ext uri="{FF2B5EF4-FFF2-40B4-BE49-F238E27FC236}">
                    <a16:creationId xmlns:a16="http://schemas.microsoft.com/office/drawing/2014/main" id="{1B4B933F-5D83-0914-5100-514181D8C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8189"/>
                <a:ext cx="28" cy="508"/>
              </a:xfrm>
              <a:prstGeom prst="rect">
                <a:avLst/>
              </a:prstGeom>
              <a:solidFill>
                <a:srgbClr val="4E8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5" name="Rectangle 227">
                <a:extLst>
                  <a:ext uri="{FF2B5EF4-FFF2-40B4-BE49-F238E27FC236}">
                    <a16:creationId xmlns:a16="http://schemas.microsoft.com/office/drawing/2014/main" id="{C2A70036-E84F-9601-5A86-43257CE03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" y="8189"/>
                <a:ext cx="28" cy="508"/>
              </a:xfrm>
              <a:prstGeom prst="rect">
                <a:avLst/>
              </a:prstGeom>
              <a:solidFill>
                <a:srgbClr val="518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6" name="Rectangle 228">
                <a:extLst>
                  <a:ext uri="{FF2B5EF4-FFF2-40B4-BE49-F238E27FC236}">
                    <a16:creationId xmlns:a16="http://schemas.microsoft.com/office/drawing/2014/main" id="{91FE2D8D-2569-0EAB-0B7A-C8846AA1A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8189"/>
                <a:ext cx="29" cy="508"/>
              </a:xfrm>
              <a:prstGeom prst="rect">
                <a:avLst/>
              </a:prstGeom>
              <a:solidFill>
                <a:srgbClr val="548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7" name="Rectangle 229">
                <a:extLst>
                  <a:ext uri="{FF2B5EF4-FFF2-40B4-BE49-F238E27FC236}">
                    <a16:creationId xmlns:a16="http://schemas.microsoft.com/office/drawing/2014/main" id="{0D693879-3DEA-E15F-4F7E-E8A93BDA5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" y="8189"/>
                <a:ext cx="28" cy="508"/>
              </a:xfrm>
              <a:prstGeom prst="rect">
                <a:avLst/>
              </a:prstGeom>
              <a:solidFill>
                <a:srgbClr val="579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8" name="Rectangle 230">
                <a:extLst>
                  <a:ext uri="{FF2B5EF4-FFF2-40B4-BE49-F238E27FC236}">
                    <a16:creationId xmlns:a16="http://schemas.microsoft.com/office/drawing/2014/main" id="{1D297E91-A6D8-83EA-FE20-2986EE3F7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1" y="8189"/>
                <a:ext cx="28" cy="508"/>
              </a:xfrm>
              <a:prstGeom prst="rect">
                <a:avLst/>
              </a:prstGeom>
              <a:solidFill>
                <a:srgbClr val="5A9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29" name="Rectangle 231">
                <a:extLst>
                  <a:ext uri="{FF2B5EF4-FFF2-40B4-BE49-F238E27FC236}">
                    <a16:creationId xmlns:a16="http://schemas.microsoft.com/office/drawing/2014/main" id="{BF928792-AA6B-D40E-94A8-2A6E6E0FF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8189"/>
                <a:ext cx="28" cy="508"/>
              </a:xfrm>
              <a:prstGeom prst="rect">
                <a:avLst/>
              </a:prstGeom>
              <a:solidFill>
                <a:srgbClr val="5D9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0" name="Rectangle 232">
                <a:extLst>
                  <a:ext uri="{FF2B5EF4-FFF2-40B4-BE49-F238E27FC236}">
                    <a16:creationId xmlns:a16="http://schemas.microsoft.com/office/drawing/2014/main" id="{253F6518-7A1F-9CBD-F886-D57429A62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8189"/>
                <a:ext cx="33" cy="508"/>
              </a:xfrm>
              <a:prstGeom prst="rect">
                <a:avLst/>
              </a:prstGeom>
              <a:solidFill>
                <a:srgbClr val="60A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1" name="Freeform 233">
                <a:extLst>
                  <a:ext uri="{FF2B5EF4-FFF2-40B4-BE49-F238E27FC236}">
                    <a16:creationId xmlns:a16="http://schemas.microsoft.com/office/drawing/2014/main" id="{0F255B81-135F-0494-CAE7-530202503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0" y="7818"/>
                <a:ext cx="28" cy="2684"/>
              </a:xfrm>
              <a:custGeom>
                <a:avLst/>
                <a:gdLst>
                  <a:gd name="T0" fmla="*/ 0 w 28"/>
                  <a:gd name="T1" fmla="*/ 879 h 2684"/>
                  <a:gd name="T2" fmla="*/ 0 w 28"/>
                  <a:gd name="T3" fmla="*/ 371 h 2684"/>
                  <a:gd name="T4" fmla="*/ 8 w 28"/>
                  <a:gd name="T5" fmla="*/ 371 h 2684"/>
                  <a:gd name="T6" fmla="*/ 8 w 28"/>
                  <a:gd name="T7" fmla="*/ 0 h 2684"/>
                  <a:gd name="T8" fmla="*/ 28 w 28"/>
                  <a:gd name="T9" fmla="*/ 0 h 2684"/>
                  <a:gd name="T10" fmla="*/ 28 w 28"/>
                  <a:gd name="T11" fmla="*/ 2684 h 2684"/>
                  <a:gd name="T12" fmla="*/ 8 w 28"/>
                  <a:gd name="T13" fmla="*/ 2684 h 2684"/>
                  <a:gd name="T14" fmla="*/ 8 w 28"/>
                  <a:gd name="T15" fmla="*/ 879 h 2684"/>
                  <a:gd name="T16" fmla="*/ 0 w 28"/>
                  <a:gd name="T17" fmla="*/ 879 h 2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684">
                    <a:moveTo>
                      <a:pt x="0" y="879"/>
                    </a:moveTo>
                    <a:lnTo>
                      <a:pt x="0" y="371"/>
                    </a:lnTo>
                    <a:lnTo>
                      <a:pt x="8" y="371"/>
                    </a:lnTo>
                    <a:lnTo>
                      <a:pt x="8" y="0"/>
                    </a:lnTo>
                    <a:lnTo>
                      <a:pt x="28" y="0"/>
                    </a:lnTo>
                    <a:lnTo>
                      <a:pt x="28" y="2684"/>
                    </a:lnTo>
                    <a:lnTo>
                      <a:pt x="8" y="2684"/>
                    </a:lnTo>
                    <a:lnTo>
                      <a:pt x="8" y="879"/>
                    </a:lnTo>
                    <a:lnTo>
                      <a:pt x="0" y="879"/>
                    </a:lnTo>
                    <a:close/>
                  </a:path>
                </a:pathLst>
              </a:custGeom>
              <a:solidFill>
                <a:srgbClr val="63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2" name="Rectangle 234">
                <a:extLst>
                  <a:ext uri="{FF2B5EF4-FFF2-40B4-BE49-F238E27FC236}">
                    <a16:creationId xmlns:a16="http://schemas.microsoft.com/office/drawing/2014/main" id="{D28C82C3-7DB2-9C02-896F-754E0DB7D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7818"/>
                <a:ext cx="28" cy="2684"/>
              </a:xfrm>
              <a:prstGeom prst="rect">
                <a:avLst/>
              </a:prstGeom>
              <a:solidFill>
                <a:srgbClr val="67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3" name="Rectangle 235">
                <a:extLst>
                  <a:ext uri="{FF2B5EF4-FFF2-40B4-BE49-F238E27FC236}">
                    <a16:creationId xmlns:a16="http://schemas.microsoft.com/office/drawing/2014/main" id="{5A937A93-1A28-CF52-F6D3-1B262B0A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6" y="7818"/>
                <a:ext cx="28" cy="2684"/>
              </a:xfrm>
              <a:prstGeom prst="rect">
                <a:avLst/>
              </a:prstGeom>
              <a:solidFill>
                <a:srgbClr val="6AB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4" name="Rectangle 236">
                <a:extLst>
                  <a:ext uri="{FF2B5EF4-FFF2-40B4-BE49-F238E27FC236}">
                    <a16:creationId xmlns:a16="http://schemas.microsoft.com/office/drawing/2014/main" id="{15B3FCA7-7E47-B98A-DB3C-04E63DE0B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" y="7818"/>
                <a:ext cx="28" cy="2684"/>
              </a:xfrm>
              <a:prstGeom prst="rect">
                <a:avLst/>
              </a:prstGeom>
              <a:solidFill>
                <a:srgbClr val="6DB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5" name="Rectangle 237">
                <a:extLst>
                  <a:ext uri="{FF2B5EF4-FFF2-40B4-BE49-F238E27FC236}">
                    <a16:creationId xmlns:a16="http://schemas.microsoft.com/office/drawing/2014/main" id="{70716416-7932-42DA-6FAB-A935F146B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7818"/>
                <a:ext cx="29" cy="2684"/>
              </a:xfrm>
              <a:prstGeom prst="rect">
                <a:avLst/>
              </a:prstGeom>
              <a:solidFill>
                <a:srgbClr val="70B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6" name="Rectangle 238">
                <a:extLst>
                  <a:ext uri="{FF2B5EF4-FFF2-40B4-BE49-F238E27FC236}">
                    <a16:creationId xmlns:a16="http://schemas.microsoft.com/office/drawing/2014/main" id="{2813C07C-CD5B-1363-01E5-3606953CF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7818"/>
                <a:ext cx="28" cy="2684"/>
              </a:xfrm>
              <a:prstGeom prst="rect">
                <a:avLst/>
              </a:prstGeom>
              <a:solidFill>
                <a:srgbClr val="73C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7" name="Rectangle 239">
                <a:extLst>
                  <a:ext uri="{FF2B5EF4-FFF2-40B4-BE49-F238E27FC236}">
                    <a16:creationId xmlns:a16="http://schemas.microsoft.com/office/drawing/2014/main" id="{05C27366-75B8-A5A2-1429-671ED8748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7818"/>
                <a:ext cx="28" cy="2684"/>
              </a:xfrm>
              <a:prstGeom prst="rect">
                <a:avLst/>
              </a:prstGeom>
              <a:solidFill>
                <a:srgbClr val="76C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8" name="Rectangle 240">
                <a:extLst>
                  <a:ext uri="{FF2B5EF4-FFF2-40B4-BE49-F238E27FC236}">
                    <a16:creationId xmlns:a16="http://schemas.microsoft.com/office/drawing/2014/main" id="{18EC52FF-C8C1-A71D-6267-1C2433593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7" y="7818"/>
                <a:ext cx="28" cy="2684"/>
              </a:xfrm>
              <a:prstGeom prst="rect">
                <a:avLst/>
              </a:prstGeom>
              <a:solidFill>
                <a:srgbClr val="79C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39" name="Rectangle 241">
                <a:extLst>
                  <a:ext uri="{FF2B5EF4-FFF2-40B4-BE49-F238E27FC236}">
                    <a16:creationId xmlns:a16="http://schemas.microsoft.com/office/drawing/2014/main" id="{4C7538C0-2DFB-DCE3-F057-DCA557A44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5" y="7818"/>
                <a:ext cx="28" cy="2684"/>
              </a:xfrm>
              <a:prstGeom prst="rect">
                <a:avLst/>
              </a:prstGeom>
              <a:solidFill>
                <a:srgbClr val="7CD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0" name="Rectangle 242">
                <a:extLst>
                  <a:ext uri="{FF2B5EF4-FFF2-40B4-BE49-F238E27FC236}">
                    <a16:creationId xmlns:a16="http://schemas.microsoft.com/office/drawing/2014/main" id="{86559631-2B02-B092-D0C0-8E90969C5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3" y="7818"/>
                <a:ext cx="33" cy="2684"/>
              </a:xfrm>
              <a:prstGeom prst="rect">
                <a:avLst/>
              </a:prstGeom>
              <a:solidFill>
                <a:srgbClr val="80D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1" name="Rectangle 243">
                <a:extLst>
                  <a:ext uri="{FF2B5EF4-FFF2-40B4-BE49-F238E27FC236}">
                    <a16:creationId xmlns:a16="http://schemas.microsoft.com/office/drawing/2014/main" id="{FBA8D39E-4604-6865-87F5-88F5FAF42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7818"/>
                <a:ext cx="28" cy="2684"/>
              </a:xfrm>
              <a:prstGeom prst="rect">
                <a:avLst/>
              </a:prstGeom>
              <a:solidFill>
                <a:srgbClr val="83D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2" name="Rectangle 244">
                <a:extLst>
                  <a:ext uri="{FF2B5EF4-FFF2-40B4-BE49-F238E27FC236}">
                    <a16:creationId xmlns:a16="http://schemas.microsoft.com/office/drawing/2014/main" id="{77BC1D6A-3DBD-F5E6-5948-2FE3C0B02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" y="7818"/>
                <a:ext cx="28" cy="2684"/>
              </a:xfrm>
              <a:prstGeom prst="rect">
                <a:avLst/>
              </a:prstGeom>
              <a:solidFill>
                <a:srgbClr val="86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3" name="Rectangle 245">
                <a:extLst>
                  <a:ext uri="{FF2B5EF4-FFF2-40B4-BE49-F238E27FC236}">
                    <a16:creationId xmlns:a16="http://schemas.microsoft.com/office/drawing/2014/main" id="{2F267743-A5C5-230F-7C8D-FC6037392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7818"/>
                <a:ext cx="28" cy="2684"/>
              </a:xfrm>
              <a:prstGeom prst="rect">
                <a:avLst/>
              </a:prstGeom>
              <a:solidFill>
                <a:srgbClr val="89E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4" name="Rectangle 246">
                <a:extLst>
                  <a:ext uri="{FF2B5EF4-FFF2-40B4-BE49-F238E27FC236}">
                    <a16:creationId xmlns:a16="http://schemas.microsoft.com/office/drawing/2014/main" id="{B2638EED-D7B8-9BC9-6DA1-FF75D46F5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0" y="7818"/>
                <a:ext cx="29" cy="2684"/>
              </a:xfrm>
              <a:prstGeom prst="rect">
                <a:avLst/>
              </a:prstGeom>
              <a:solidFill>
                <a:srgbClr val="8CE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5" name="Rectangle 247">
                <a:extLst>
                  <a:ext uri="{FF2B5EF4-FFF2-40B4-BE49-F238E27FC236}">
                    <a16:creationId xmlns:a16="http://schemas.microsoft.com/office/drawing/2014/main" id="{07104443-9899-D35D-5E6E-029F4270D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7818"/>
                <a:ext cx="28" cy="2684"/>
              </a:xfrm>
              <a:prstGeom prst="rect">
                <a:avLst/>
              </a:prstGeom>
              <a:solidFill>
                <a:srgbClr val="8F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6" name="Rectangle 248">
                <a:extLst>
                  <a:ext uri="{FF2B5EF4-FFF2-40B4-BE49-F238E27FC236}">
                    <a16:creationId xmlns:a16="http://schemas.microsoft.com/office/drawing/2014/main" id="{ED5DCC13-5857-ED80-31E7-F3B043D2B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7" y="7818"/>
                <a:ext cx="28" cy="2684"/>
              </a:xfrm>
              <a:prstGeom prst="rect">
                <a:avLst/>
              </a:prstGeom>
              <a:solidFill>
                <a:srgbClr val="92F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7" name="Rectangle 249">
                <a:extLst>
                  <a:ext uri="{FF2B5EF4-FFF2-40B4-BE49-F238E27FC236}">
                    <a16:creationId xmlns:a16="http://schemas.microsoft.com/office/drawing/2014/main" id="{311898F0-BE6E-434B-20B9-B5641A38F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" y="7818"/>
                <a:ext cx="28" cy="2684"/>
              </a:xfrm>
              <a:prstGeom prst="rect">
                <a:avLst/>
              </a:prstGeom>
              <a:solidFill>
                <a:srgbClr val="95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  <p:sp>
            <p:nvSpPr>
              <p:cNvPr id="748" name="Rectangle 250">
                <a:extLst>
                  <a:ext uri="{FF2B5EF4-FFF2-40B4-BE49-F238E27FC236}">
                    <a16:creationId xmlns:a16="http://schemas.microsoft.com/office/drawing/2014/main" id="{38204EBE-BF3D-97F6-1B21-D76F200A8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3" y="7818"/>
                <a:ext cx="28" cy="2684"/>
              </a:xfrm>
              <a:prstGeom prst="rect">
                <a:avLst/>
              </a:prstGeom>
              <a:solidFill>
                <a:srgbClr val="9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 dirty="0"/>
              </a:p>
            </p:txBody>
          </p:sp>
        </p:grpSp>
        <p:sp>
          <p:nvSpPr>
            <p:cNvPr id="256" name="Rectangle 251">
              <a:extLst>
                <a:ext uri="{FF2B5EF4-FFF2-40B4-BE49-F238E27FC236}">
                  <a16:creationId xmlns:a16="http://schemas.microsoft.com/office/drawing/2014/main" id="{17C47E54-105D-DFB8-DB8B-0D9EB83A94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0" y="1704"/>
              <a:ext cx="3969" cy="2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</p:spTree>
    <p:extLst>
      <p:ext uri="{BB962C8B-B14F-4D97-AF65-F5344CB8AC3E}">
        <p14:creationId xmlns:p14="http://schemas.microsoft.com/office/powerpoint/2010/main" val="243227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3788</Words>
  <Application>Microsoft Office PowerPoint</Application>
  <PresentationFormat>Widescreen</PresentationFormat>
  <Paragraphs>298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SimSun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Moonlight</dc:creator>
  <cp:lastModifiedBy>Владислава Валентинова Вълкова</cp:lastModifiedBy>
  <cp:revision>258</cp:revision>
  <cp:lastPrinted>2023-11-15T16:10:50Z</cp:lastPrinted>
  <dcterms:created xsi:type="dcterms:W3CDTF">2021-03-17T10:18:25Z</dcterms:created>
  <dcterms:modified xsi:type="dcterms:W3CDTF">2023-11-24T08:32:51Z</dcterms:modified>
</cp:coreProperties>
</file>